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73" d="100"/>
          <a:sy n="73" d="100"/>
        </p:scale>
        <p:origin x="-432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A8DCF83-0AC4-426C-8575-8E7099AC8FE6}" type="datetimeFigureOut">
              <a:rPr lang="en-US" smtClean="0"/>
              <a:t>24/11/2012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7362144-4335-4378-BF58-FDAD8D63B7CB}" type="slidenum">
              <a:rPr lang="en-US" smtClean="0"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Ma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95250"/>
            <a:ext cx="4781550" cy="6534150"/>
          </a:xfrm>
          <a:prstGeom prst="rect">
            <a:avLst/>
          </a:prstGeom>
        </p:spPr>
      </p:pic>
    </p:spTree>
  </p:cSld>
  <p:clrMapOvr>
    <a:masterClrMapping/>
  </p:clrMapOvr>
  <p:transition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43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166687"/>
            <a:ext cx="4781550" cy="652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5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61925"/>
            <a:ext cx="4772025" cy="653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5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71450"/>
            <a:ext cx="4772025" cy="65151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6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66687"/>
            <a:ext cx="4762500" cy="652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0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5987" y="190500"/>
            <a:ext cx="4772025" cy="6477000"/>
          </a:xfrm>
          <a:prstGeom prst="rect">
            <a:avLst/>
          </a:prstGeom>
        </p:spPr>
      </p:pic>
    </p:spTree>
  </p:cSld>
  <p:clrMapOvr>
    <a:masterClrMapping/>
  </p:clrMapOvr>
  <p:transition>
    <p:pull dir="d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1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61925"/>
            <a:ext cx="4762500" cy="6534150"/>
          </a:xfrm>
          <a:prstGeom prst="rect">
            <a:avLst/>
          </a:prstGeom>
        </p:spPr>
      </p:pic>
    </p:spTree>
  </p:cSld>
  <p:clrMapOvr>
    <a:masterClrMapping/>
  </p:clrMapOvr>
  <p:transition spd="slow">
    <p:pull dir="l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19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52400"/>
            <a:ext cx="4791075" cy="6553200"/>
          </a:xfrm>
          <a:prstGeom prst="rect">
            <a:avLst/>
          </a:prstGeom>
        </p:spPr>
      </p:pic>
    </p:spTree>
  </p:cSld>
  <p:clrMapOvr>
    <a:masterClrMapping/>
  </p:clrMapOvr>
  <p:transition>
    <p:strips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2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66687"/>
            <a:ext cx="4791075" cy="652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TT00028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1225" y="161925"/>
            <a:ext cx="4781550" cy="653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34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66687"/>
            <a:ext cx="4762500" cy="652462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37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76462" y="142875"/>
            <a:ext cx="4791075" cy="65722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ATT0004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90750" y="161925"/>
            <a:ext cx="4762500" cy="653415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</TotalTime>
  <Words>0</Words>
  <Application>Microsoft Office PowerPoint</Application>
  <PresentationFormat>On-screen Show (4:3)</PresentationFormat>
  <Paragraphs>0</Paragraphs>
  <Slides>13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4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/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Vikas</dc:creator>
  <cp:lastModifiedBy>Vikas</cp:lastModifiedBy>
  <cp:revision>1</cp:revision>
  <dcterms:created xsi:type="dcterms:W3CDTF">2012-11-24T13:04:18Z</dcterms:created>
  <dcterms:modified xsi:type="dcterms:W3CDTF">2012-11-24T13:12:25Z</dcterms:modified>
</cp:coreProperties>
</file>