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diagrams/layout7.xml" ContentType="application/vnd.openxmlformats-officedocument.drawingml.diagramLayout+xml"/>
  <Override PartName="/ppt/diagrams/data8.xml" ContentType="application/vnd.openxmlformats-officedocument.drawingml.diagramData+xml"/>
  <Default Extension="docx" ContentType="application/vnd.openxmlformats-officedocument.wordprocessingml.document"/>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colors8.xml" ContentType="application/vnd.openxmlformats-officedocument.drawingml.diagramColors+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Default Extension="doc" ContentType="application/msword"/>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quickStyle7.xml" ContentType="application/vnd.openxmlformats-officedocument.drawingml.diagramStyle+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diagrams/colors2.xml" ContentType="application/vnd.openxmlformats-officedocument.drawingml.diagramColors+xml"/>
  <Default Extension="bin" ContentType="application/vnd.openxmlformats-officedocument.oleObject"/>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Default Extension="emf" ContentType="image/x-emf"/>
  <Override PartName="/ppt/diagrams/layout8.xml" ContentType="application/vnd.openxmlformats-officedocument.drawingml.diagram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Default Extension="vml" ContentType="application/vnd.openxmlformats-officedocument.vmlDrawing"/>
  <Override PartName="/ppt/diagrams/data5.xml" ContentType="application/vnd.openxmlformats-officedocument.drawingml.diagramData+xml"/>
  <Override PartName="/ppt/diagrams/colors7.xml" ContentType="application/vnd.openxmlformats-officedocument.drawingml.diagramColors+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Default Extension="wmf" ContentType="image/x-wmf"/>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3"/>
  </p:notesMasterIdLst>
  <p:handoutMasterIdLst>
    <p:handoutMasterId r:id="rId44"/>
  </p:handoutMasterIdLst>
  <p:sldIdLst>
    <p:sldId id="299" r:id="rId2"/>
    <p:sldId id="298" r:id="rId3"/>
    <p:sldId id="302" r:id="rId4"/>
    <p:sldId id="257" r:id="rId5"/>
    <p:sldId id="258" r:id="rId6"/>
    <p:sldId id="260" r:id="rId7"/>
    <p:sldId id="261" r:id="rId8"/>
    <p:sldId id="262" r:id="rId9"/>
    <p:sldId id="301" r:id="rId10"/>
    <p:sldId id="263" r:id="rId11"/>
    <p:sldId id="264" r:id="rId12"/>
    <p:sldId id="265" r:id="rId13"/>
    <p:sldId id="295" r:id="rId14"/>
    <p:sldId id="267" r:id="rId15"/>
    <p:sldId id="272" r:id="rId16"/>
    <p:sldId id="269" r:id="rId17"/>
    <p:sldId id="274" r:id="rId18"/>
    <p:sldId id="296" r:id="rId19"/>
    <p:sldId id="280" r:id="rId20"/>
    <p:sldId id="271" r:id="rId21"/>
    <p:sldId id="281" r:id="rId22"/>
    <p:sldId id="275" r:id="rId23"/>
    <p:sldId id="282" r:id="rId24"/>
    <p:sldId id="283" r:id="rId25"/>
    <p:sldId id="276" r:id="rId26"/>
    <p:sldId id="277" r:id="rId27"/>
    <p:sldId id="284" r:id="rId28"/>
    <p:sldId id="278" r:id="rId29"/>
    <p:sldId id="279" r:id="rId30"/>
    <p:sldId id="297" r:id="rId31"/>
    <p:sldId id="285" r:id="rId32"/>
    <p:sldId id="286" r:id="rId33"/>
    <p:sldId id="287" r:id="rId34"/>
    <p:sldId id="288" r:id="rId35"/>
    <p:sldId id="289" r:id="rId36"/>
    <p:sldId id="292" r:id="rId37"/>
    <p:sldId id="293" r:id="rId38"/>
    <p:sldId id="290" r:id="rId39"/>
    <p:sldId id="294" r:id="rId40"/>
    <p:sldId id="303" r:id="rId41"/>
    <p:sldId id="300"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chemeClr val="tx1"/>
    </p:penClr>
  </p:showPr>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5" d="100"/>
          <a:sy n="75" d="100"/>
        </p:scale>
        <p:origin x="-360" y="21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6" d="100"/>
          <a:sy n="56" d="100"/>
        </p:scale>
        <p:origin x="-2838" y="-10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diagrams/_rels/data3.xml.rels><?xml version="1.0" encoding="UTF-8" standalone="yes"?>
<Relationships xmlns="http://schemas.openxmlformats.org/package/2006/relationships"><Relationship Id="rId1" Type="http://schemas.openxmlformats.org/officeDocument/2006/relationships/slide" Target="../slides/slide21.xml"/></Relationships>
</file>

<file path=ppt/diagrams/_rels/data5.xml.rels><?xml version="1.0" encoding="UTF-8" standalone="yes"?>
<Relationships xmlns="http://schemas.openxmlformats.org/package/2006/relationships"><Relationship Id="rId1" Type="http://schemas.openxmlformats.org/officeDocument/2006/relationships/slide" Target="../slides/slide21.xml"/></Relationships>
</file>

<file path=ppt/diagrams/_rels/data7.xml.rels><?xml version="1.0" encoding="UTF-8" standalone="yes"?>
<Relationships xmlns="http://schemas.openxmlformats.org/package/2006/relationships"><Relationship Id="rId1" Type="http://schemas.openxmlformats.org/officeDocument/2006/relationships/slide" Target="../slides/slide2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DB39951-163B-4F29-BB84-AA2A2D2F0311}" type="doc">
      <dgm:prSet loTypeId="urn:microsoft.com/office/officeart/2005/8/layout/pyramid2" loCatId="pyramid" qsTypeId="urn:microsoft.com/office/officeart/2005/8/quickstyle/simple1" qsCatId="simple" csTypeId="urn:microsoft.com/office/officeart/2005/8/colors/accent1_2" csCatId="accent1" phldr="1"/>
      <dgm:spPr/>
    </dgm:pt>
    <dgm:pt modelId="{4F6B25BA-D023-43FC-BC43-9D260AE0918E}">
      <dgm:prSet phldrT="[Text]"/>
      <dgm:spPr>
        <a:solidFill>
          <a:schemeClr val="accent5">
            <a:alpha val="90000"/>
          </a:schemeClr>
        </a:solidFill>
      </dgm:spPr>
      <dgm:t>
        <a:bodyPr/>
        <a:lstStyle/>
        <a:p>
          <a:r>
            <a:rPr lang="en-US" dirty="0" smtClean="0"/>
            <a:t>Indian Director</a:t>
          </a:r>
          <a:endParaRPr lang="en-US" dirty="0"/>
        </a:p>
      </dgm:t>
    </dgm:pt>
    <dgm:pt modelId="{7FE98BB6-EA32-43DC-A9BE-748B9C87071C}" type="parTrans" cxnId="{CA104CAC-243B-4108-9FDE-ED46C56B2D27}">
      <dgm:prSet/>
      <dgm:spPr/>
      <dgm:t>
        <a:bodyPr/>
        <a:lstStyle/>
        <a:p>
          <a:endParaRPr lang="en-US"/>
        </a:p>
      </dgm:t>
    </dgm:pt>
    <dgm:pt modelId="{74A1270A-E790-4093-8A1C-2BAAB550B74F}" type="sibTrans" cxnId="{CA104CAC-243B-4108-9FDE-ED46C56B2D27}">
      <dgm:prSet/>
      <dgm:spPr/>
      <dgm:t>
        <a:bodyPr/>
        <a:lstStyle/>
        <a:p>
          <a:endParaRPr lang="en-US"/>
        </a:p>
      </dgm:t>
    </dgm:pt>
    <dgm:pt modelId="{8240ECE8-D127-4A4E-A0FC-8518D5CF553A}">
      <dgm:prSet phldrT="[Text]"/>
      <dgm:spPr>
        <a:solidFill>
          <a:schemeClr val="accent2">
            <a:lumMod val="60000"/>
            <a:lumOff val="40000"/>
            <a:alpha val="90000"/>
          </a:schemeClr>
        </a:solidFill>
      </dgm:spPr>
      <dgm:t>
        <a:bodyPr/>
        <a:lstStyle/>
        <a:p>
          <a:r>
            <a:rPr lang="en-US" dirty="0" smtClean="0"/>
            <a:t>Non Resident Indian (NRI) Director</a:t>
          </a:r>
          <a:endParaRPr lang="en-US" dirty="0"/>
        </a:p>
      </dgm:t>
    </dgm:pt>
    <dgm:pt modelId="{CE599298-F639-4317-BF10-4ED04B372EB7}" type="parTrans" cxnId="{D75529DE-416D-457E-A031-178AE7FF1106}">
      <dgm:prSet/>
      <dgm:spPr/>
      <dgm:t>
        <a:bodyPr/>
        <a:lstStyle/>
        <a:p>
          <a:endParaRPr lang="en-US"/>
        </a:p>
      </dgm:t>
    </dgm:pt>
    <dgm:pt modelId="{C630388D-96A8-452C-B654-477D24155080}" type="sibTrans" cxnId="{D75529DE-416D-457E-A031-178AE7FF1106}">
      <dgm:prSet/>
      <dgm:spPr/>
      <dgm:t>
        <a:bodyPr/>
        <a:lstStyle/>
        <a:p>
          <a:endParaRPr lang="en-US"/>
        </a:p>
      </dgm:t>
    </dgm:pt>
    <dgm:pt modelId="{889D9C4E-48F8-489C-8672-0DF407DE7EB0}">
      <dgm:prSet phldrT="[Text]"/>
      <dgm:spPr>
        <a:solidFill>
          <a:schemeClr val="accent2">
            <a:lumMod val="60000"/>
            <a:lumOff val="40000"/>
            <a:alpha val="90000"/>
          </a:schemeClr>
        </a:solidFill>
      </dgm:spPr>
      <dgm:t>
        <a:bodyPr/>
        <a:lstStyle/>
        <a:p>
          <a:r>
            <a:rPr lang="en-US" dirty="0" smtClean="0"/>
            <a:t>Foreign Director</a:t>
          </a:r>
          <a:endParaRPr lang="en-US" dirty="0"/>
        </a:p>
      </dgm:t>
    </dgm:pt>
    <dgm:pt modelId="{E96165A7-8281-4F95-99D3-1C18AC9DB917}" type="parTrans" cxnId="{B35C5EA7-E189-4B74-9A00-7372DE2E3975}">
      <dgm:prSet/>
      <dgm:spPr/>
      <dgm:t>
        <a:bodyPr/>
        <a:lstStyle/>
        <a:p>
          <a:endParaRPr lang="en-US"/>
        </a:p>
      </dgm:t>
    </dgm:pt>
    <dgm:pt modelId="{72A249FA-6CAF-4100-89C5-EF30B0B0810C}" type="sibTrans" cxnId="{B35C5EA7-E189-4B74-9A00-7372DE2E3975}">
      <dgm:prSet/>
      <dgm:spPr/>
      <dgm:t>
        <a:bodyPr/>
        <a:lstStyle/>
        <a:p>
          <a:endParaRPr lang="en-US"/>
        </a:p>
      </dgm:t>
    </dgm:pt>
    <dgm:pt modelId="{40F0C29D-AACE-4E9E-B6FA-286FB0BB3128}" type="pres">
      <dgm:prSet presAssocID="{6DB39951-163B-4F29-BB84-AA2A2D2F0311}" presName="compositeShape" presStyleCnt="0">
        <dgm:presLayoutVars>
          <dgm:dir/>
          <dgm:resizeHandles/>
        </dgm:presLayoutVars>
      </dgm:prSet>
      <dgm:spPr/>
    </dgm:pt>
    <dgm:pt modelId="{B0B7D065-FC9C-426F-9C30-5830F90EC672}" type="pres">
      <dgm:prSet presAssocID="{6DB39951-163B-4F29-BB84-AA2A2D2F0311}" presName="pyramid" presStyleLbl="node1" presStyleIdx="0" presStyleCnt="1"/>
      <dgm:spPr>
        <a:solidFill>
          <a:schemeClr val="accent1">
            <a:lumMod val="60000"/>
            <a:lumOff val="40000"/>
          </a:schemeClr>
        </a:solidFill>
      </dgm:spPr>
    </dgm:pt>
    <dgm:pt modelId="{0644E77F-96DD-4B6A-B2C1-9FF8F54737E6}" type="pres">
      <dgm:prSet presAssocID="{6DB39951-163B-4F29-BB84-AA2A2D2F0311}" presName="theList" presStyleCnt="0"/>
      <dgm:spPr/>
    </dgm:pt>
    <dgm:pt modelId="{71ED5FA5-60A7-439A-8A85-A93BF756FA8C}" type="pres">
      <dgm:prSet presAssocID="{4F6B25BA-D023-43FC-BC43-9D260AE0918E}" presName="aNode" presStyleLbl="fgAcc1" presStyleIdx="0" presStyleCnt="3">
        <dgm:presLayoutVars>
          <dgm:bulletEnabled val="1"/>
        </dgm:presLayoutVars>
      </dgm:prSet>
      <dgm:spPr/>
      <dgm:t>
        <a:bodyPr/>
        <a:lstStyle/>
        <a:p>
          <a:endParaRPr lang="en-US"/>
        </a:p>
      </dgm:t>
    </dgm:pt>
    <dgm:pt modelId="{B471B666-0AD7-450F-86F8-4768D2D165C9}" type="pres">
      <dgm:prSet presAssocID="{4F6B25BA-D023-43FC-BC43-9D260AE0918E}" presName="aSpace" presStyleCnt="0"/>
      <dgm:spPr/>
    </dgm:pt>
    <dgm:pt modelId="{2949DF24-AEAB-49F6-AA92-4D1047CDA0FE}" type="pres">
      <dgm:prSet presAssocID="{8240ECE8-D127-4A4E-A0FC-8518D5CF553A}" presName="aNode" presStyleLbl="fgAcc1" presStyleIdx="1" presStyleCnt="3">
        <dgm:presLayoutVars>
          <dgm:bulletEnabled val="1"/>
        </dgm:presLayoutVars>
      </dgm:prSet>
      <dgm:spPr/>
      <dgm:t>
        <a:bodyPr/>
        <a:lstStyle/>
        <a:p>
          <a:endParaRPr lang="en-US"/>
        </a:p>
      </dgm:t>
    </dgm:pt>
    <dgm:pt modelId="{B4EB5219-F7AA-4F2B-93EE-DF10B5CBEA00}" type="pres">
      <dgm:prSet presAssocID="{8240ECE8-D127-4A4E-A0FC-8518D5CF553A}" presName="aSpace" presStyleCnt="0"/>
      <dgm:spPr/>
    </dgm:pt>
    <dgm:pt modelId="{54715110-1290-4BD9-B6BA-75C0C9346291}" type="pres">
      <dgm:prSet presAssocID="{889D9C4E-48F8-489C-8672-0DF407DE7EB0}" presName="aNode" presStyleLbl="fgAcc1" presStyleIdx="2" presStyleCnt="3">
        <dgm:presLayoutVars>
          <dgm:bulletEnabled val="1"/>
        </dgm:presLayoutVars>
      </dgm:prSet>
      <dgm:spPr/>
      <dgm:t>
        <a:bodyPr/>
        <a:lstStyle/>
        <a:p>
          <a:endParaRPr lang="en-US"/>
        </a:p>
      </dgm:t>
    </dgm:pt>
    <dgm:pt modelId="{A0E97214-C25C-4EAA-AFC8-7F8ED6F04F41}" type="pres">
      <dgm:prSet presAssocID="{889D9C4E-48F8-489C-8672-0DF407DE7EB0}" presName="aSpace" presStyleCnt="0"/>
      <dgm:spPr/>
    </dgm:pt>
  </dgm:ptLst>
  <dgm:cxnLst>
    <dgm:cxn modelId="{81091CB1-83B8-4A2A-ABCE-996206C0235B}" type="presOf" srcId="{6DB39951-163B-4F29-BB84-AA2A2D2F0311}" destId="{40F0C29D-AACE-4E9E-B6FA-286FB0BB3128}" srcOrd="0" destOrd="0" presId="urn:microsoft.com/office/officeart/2005/8/layout/pyramid2"/>
    <dgm:cxn modelId="{F361A735-3DDC-469E-B965-B371D05199C5}" type="presOf" srcId="{4F6B25BA-D023-43FC-BC43-9D260AE0918E}" destId="{71ED5FA5-60A7-439A-8A85-A93BF756FA8C}" srcOrd="0" destOrd="0" presId="urn:microsoft.com/office/officeart/2005/8/layout/pyramid2"/>
    <dgm:cxn modelId="{A4414274-2F07-43EA-BC78-9BC8F3B351BF}" type="presOf" srcId="{889D9C4E-48F8-489C-8672-0DF407DE7EB0}" destId="{54715110-1290-4BD9-B6BA-75C0C9346291}" srcOrd="0" destOrd="0" presId="urn:microsoft.com/office/officeart/2005/8/layout/pyramid2"/>
    <dgm:cxn modelId="{D75529DE-416D-457E-A031-178AE7FF1106}" srcId="{6DB39951-163B-4F29-BB84-AA2A2D2F0311}" destId="{8240ECE8-D127-4A4E-A0FC-8518D5CF553A}" srcOrd="1" destOrd="0" parTransId="{CE599298-F639-4317-BF10-4ED04B372EB7}" sibTransId="{C630388D-96A8-452C-B654-477D24155080}"/>
    <dgm:cxn modelId="{B35C5EA7-E189-4B74-9A00-7372DE2E3975}" srcId="{6DB39951-163B-4F29-BB84-AA2A2D2F0311}" destId="{889D9C4E-48F8-489C-8672-0DF407DE7EB0}" srcOrd="2" destOrd="0" parTransId="{E96165A7-8281-4F95-99D3-1C18AC9DB917}" sibTransId="{72A249FA-6CAF-4100-89C5-EF30B0B0810C}"/>
    <dgm:cxn modelId="{CA104CAC-243B-4108-9FDE-ED46C56B2D27}" srcId="{6DB39951-163B-4F29-BB84-AA2A2D2F0311}" destId="{4F6B25BA-D023-43FC-BC43-9D260AE0918E}" srcOrd="0" destOrd="0" parTransId="{7FE98BB6-EA32-43DC-A9BE-748B9C87071C}" sibTransId="{74A1270A-E790-4093-8A1C-2BAAB550B74F}"/>
    <dgm:cxn modelId="{101B2CF9-D636-48D7-B261-EEE74732E390}" type="presOf" srcId="{8240ECE8-D127-4A4E-A0FC-8518D5CF553A}" destId="{2949DF24-AEAB-49F6-AA92-4D1047CDA0FE}" srcOrd="0" destOrd="0" presId="urn:microsoft.com/office/officeart/2005/8/layout/pyramid2"/>
    <dgm:cxn modelId="{A1320B21-A364-410A-85FF-D55DF59748F6}" type="presParOf" srcId="{40F0C29D-AACE-4E9E-B6FA-286FB0BB3128}" destId="{B0B7D065-FC9C-426F-9C30-5830F90EC672}" srcOrd="0" destOrd="0" presId="urn:microsoft.com/office/officeart/2005/8/layout/pyramid2"/>
    <dgm:cxn modelId="{836C88D3-B46A-43F2-8109-8326A4B1A973}" type="presParOf" srcId="{40F0C29D-AACE-4E9E-B6FA-286FB0BB3128}" destId="{0644E77F-96DD-4B6A-B2C1-9FF8F54737E6}" srcOrd="1" destOrd="0" presId="urn:microsoft.com/office/officeart/2005/8/layout/pyramid2"/>
    <dgm:cxn modelId="{1D3C21F2-84AA-496E-B2D7-0D6E31D9A445}" type="presParOf" srcId="{0644E77F-96DD-4B6A-B2C1-9FF8F54737E6}" destId="{71ED5FA5-60A7-439A-8A85-A93BF756FA8C}" srcOrd="0" destOrd="0" presId="urn:microsoft.com/office/officeart/2005/8/layout/pyramid2"/>
    <dgm:cxn modelId="{A76F08FC-D247-49AC-82BA-11E89EBC1776}" type="presParOf" srcId="{0644E77F-96DD-4B6A-B2C1-9FF8F54737E6}" destId="{B471B666-0AD7-450F-86F8-4768D2D165C9}" srcOrd="1" destOrd="0" presId="urn:microsoft.com/office/officeart/2005/8/layout/pyramid2"/>
    <dgm:cxn modelId="{1ABB431F-E06E-4D15-BA39-719300DDEDCA}" type="presParOf" srcId="{0644E77F-96DD-4B6A-B2C1-9FF8F54737E6}" destId="{2949DF24-AEAB-49F6-AA92-4D1047CDA0FE}" srcOrd="2" destOrd="0" presId="urn:microsoft.com/office/officeart/2005/8/layout/pyramid2"/>
    <dgm:cxn modelId="{A424E00A-FCDA-4CD5-825C-30755082BBC5}" type="presParOf" srcId="{0644E77F-96DD-4B6A-B2C1-9FF8F54737E6}" destId="{B4EB5219-F7AA-4F2B-93EE-DF10B5CBEA00}" srcOrd="3" destOrd="0" presId="urn:microsoft.com/office/officeart/2005/8/layout/pyramid2"/>
    <dgm:cxn modelId="{F7312D27-B7C9-486A-A687-93A575913EE2}" type="presParOf" srcId="{0644E77F-96DD-4B6A-B2C1-9FF8F54737E6}" destId="{54715110-1290-4BD9-B6BA-75C0C9346291}" srcOrd="4" destOrd="0" presId="urn:microsoft.com/office/officeart/2005/8/layout/pyramid2"/>
    <dgm:cxn modelId="{D63DCB97-2AEF-4CDE-8391-A61373D1BE1A}" type="presParOf" srcId="{0644E77F-96DD-4B6A-B2C1-9FF8F54737E6}" destId="{A0E97214-C25C-4EAA-AFC8-7F8ED6F04F41}" srcOrd="5" destOrd="0" presId="urn:microsoft.com/office/officeart/2005/8/layout/pyramid2"/>
  </dgm:cxnLst>
  <dgm:bg/>
  <dgm:whole/>
</dgm:dataModel>
</file>

<file path=ppt/diagrams/data2.xml><?xml version="1.0" encoding="utf-8"?>
<dgm:dataModel xmlns:dgm="http://schemas.openxmlformats.org/drawingml/2006/diagram" xmlns:a="http://schemas.openxmlformats.org/drawingml/2006/main">
  <dgm:ptLst>
    <dgm:pt modelId="{D0401F08-9862-4A31-8265-57F7B70F312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A9E6916-FB1A-400F-9C33-55B70C297F27}">
      <dgm:prSet phldrT="[Text]"/>
      <dgm:spPr/>
      <dgm:t>
        <a:bodyPr/>
        <a:lstStyle/>
        <a:p>
          <a:r>
            <a:rPr lang="en-US" dirty="0" smtClean="0"/>
            <a:t>Information Required to file e-From DIR-3</a:t>
          </a:r>
          <a:endParaRPr lang="en-US" dirty="0"/>
        </a:p>
      </dgm:t>
    </dgm:pt>
    <dgm:pt modelId="{48CE95F0-3D0F-4B9A-AE9E-8EEF7DCFDB1E}" type="parTrans" cxnId="{568124C5-D957-4B53-BBD0-2AE8D31C21A0}">
      <dgm:prSet/>
      <dgm:spPr/>
      <dgm:t>
        <a:bodyPr/>
        <a:lstStyle/>
        <a:p>
          <a:endParaRPr lang="en-US"/>
        </a:p>
      </dgm:t>
    </dgm:pt>
    <dgm:pt modelId="{3EB8E1EF-04F7-498A-B5D5-BFA6623A5B7E}" type="sibTrans" cxnId="{568124C5-D957-4B53-BBD0-2AE8D31C21A0}">
      <dgm:prSet/>
      <dgm:spPr/>
      <dgm:t>
        <a:bodyPr/>
        <a:lstStyle/>
        <a:p>
          <a:endParaRPr lang="en-US"/>
        </a:p>
      </dgm:t>
    </dgm:pt>
    <dgm:pt modelId="{A0ACC65D-1193-4A54-9EA3-B6B7CBA89F50}">
      <dgm:prSet phldrT="[Text]"/>
      <dgm:spPr/>
      <dgm:t>
        <a:bodyPr/>
        <a:lstStyle/>
        <a:p>
          <a:r>
            <a:rPr lang="en-US" dirty="0" smtClean="0"/>
            <a:t>Full Name (First/Middle/Last Name)</a:t>
          </a:r>
          <a:endParaRPr lang="en-US" dirty="0"/>
        </a:p>
      </dgm:t>
    </dgm:pt>
    <dgm:pt modelId="{47413516-C94E-4B20-BD05-C27618C145CD}" type="parTrans" cxnId="{5AF4B7B7-43E0-4B31-A3B4-3B3333CBF67D}">
      <dgm:prSet/>
      <dgm:spPr/>
      <dgm:t>
        <a:bodyPr/>
        <a:lstStyle/>
        <a:p>
          <a:endParaRPr lang="en-US"/>
        </a:p>
      </dgm:t>
    </dgm:pt>
    <dgm:pt modelId="{AD71C909-6EAE-4188-966E-AF9A789C4851}" type="sibTrans" cxnId="{5AF4B7B7-43E0-4B31-A3B4-3B3333CBF67D}">
      <dgm:prSet/>
      <dgm:spPr/>
      <dgm:t>
        <a:bodyPr/>
        <a:lstStyle/>
        <a:p>
          <a:endParaRPr lang="en-US"/>
        </a:p>
      </dgm:t>
    </dgm:pt>
    <dgm:pt modelId="{CCF17E93-19ED-4A29-B934-8D68BD13022D}">
      <dgm:prSet phldrT="[Text]"/>
      <dgm:spPr/>
      <dgm:t>
        <a:bodyPr/>
        <a:lstStyle/>
        <a:p>
          <a:r>
            <a:rPr lang="en-US" dirty="0" smtClean="0"/>
            <a:t>Father Name (First/Middle/ Last Name)</a:t>
          </a:r>
          <a:endParaRPr lang="en-US" dirty="0"/>
        </a:p>
      </dgm:t>
    </dgm:pt>
    <dgm:pt modelId="{11D0BC35-D4A2-4F1F-BED6-AEE21030486D}" type="parTrans" cxnId="{418031C3-3EDF-44B2-AE36-7163158536E9}">
      <dgm:prSet/>
      <dgm:spPr/>
      <dgm:t>
        <a:bodyPr/>
        <a:lstStyle/>
        <a:p>
          <a:endParaRPr lang="en-US"/>
        </a:p>
      </dgm:t>
    </dgm:pt>
    <dgm:pt modelId="{54A628A9-4F7B-4EF1-B324-AD2CF73DF9F6}" type="sibTrans" cxnId="{418031C3-3EDF-44B2-AE36-7163158536E9}">
      <dgm:prSet/>
      <dgm:spPr/>
      <dgm:t>
        <a:bodyPr/>
        <a:lstStyle/>
        <a:p>
          <a:endParaRPr lang="en-US"/>
        </a:p>
      </dgm:t>
    </dgm:pt>
    <dgm:pt modelId="{15AAED75-C8FD-4C5B-89C3-28A35D6E935E}">
      <dgm:prSet phldrT="[Text]"/>
      <dgm:spPr/>
      <dgm:t>
        <a:bodyPr/>
        <a:lstStyle/>
        <a:p>
          <a:r>
            <a:rPr lang="en-US" dirty="0" smtClean="0"/>
            <a:t>Date of Birth(dd/mm/yyyy)</a:t>
          </a:r>
          <a:endParaRPr lang="en-US" dirty="0"/>
        </a:p>
      </dgm:t>
    </dgm:pt>
    <dgm:pt modelId="{CDED0A84-AD4A-4029-9324-CE04DAE285FF}" type="parTrans" cxnId="{2D09AD70-A993-49AF-A594-0BCF0E8756D1}">
      <dgm:prSet/>
      <dgm:spPr/>
      <dgm:t>
        <a:bodyPr/>
        <a:lstStyle/>
        <a:p>
          <a:endParaRPr lang="en-US"/>
        </a:p>
      </dgm:t>
    </dgm:pt>
    <dgm:pt modelId="{BC9629A8-DC88-4FAA-A377-FD03C6798CAD}" type="sibTrans" cxnId="{2D09AD70-A993-49AF-A594-0BCF0E8756D1}">
      <dgm:prSet/>
      <dgm:spPr/>
      <dgm:t>
        <a:bodyPr/>
        <a:lstStyle/>
        <a:p>
          <a:endParaRPr lang="en-US"/>
        </a:p>
      </dgm:t>
    </dgm:pt>
    <dgm:pt modelId="{35FF4B35-7E4A-4435-AFA8-F0549B2E8CE8}">
      <dgm:prSet phldrT="[Text]"/>
      <dgm:spPr/>
      <dgm:t>
        <a:bodyPr/>
        <a:lstStyle/>
        <a:p>
          <a:r>
            <a:rPr lang="en-US" dirty="0" smtClean="0"/>
            <a:t>Place of Birth</a:t>
          </a:r>
          <a:endParaRPr lang="en-US" dirty="0"/>
        </a:p>
      </dgm:t>
    </dgm:pt>
    <dgm:pt modelId="{08D6739F-5EA9-4120-92D2-3237EB1A2DA5}" type="parTrans" cxnId="{E833EE52-C17C-44C0-9B52-49C004E5DC92}">
      <dgm:prSet/>
      <dgm:spPr/>
      <dgm:t>
        <a:bodyPr/>
        <a:lstStyle/>
        <a:p>
          <a:endParaRPr lang="en-US"/>
        </a:p>
      </dgm:t>
    </dgm:pt>
    <dgm:pt modelId="{6907A046-F021-4433-89F8-75C4D08F4760}" type="sibTrans" cxnId="{E833EE52-C17C-44C0-9B52-49C004E5DC92}">
      <dgm:prSet/>
      <dgm:spPr/>
      <dgm:t>
        <a:bodyPr/>
        <a:lstStyle/>
        <a:p>
          <a:endParaRPr lang="en-US"/>
        </a:p>
      </dgm:t>
    </dgm:pt>
    <dgm:pt modelId="{8F58FEE8-7705-4F4E-9114-EE46EAC35F4D}">
      <dgm:prSet phldrT="[Text]"/>
      <dgm:spPr/>
      <dgm:t>
        <a:bodyPr/>
        <a:lstStyle/>
        <a:p>
          <a:r>
            <a:rPr lang="en-US" dirty="0" smtClean="0"/>
            <a:t>Occupation Type(Self employed/Professional/Serviceman/Home maker/Student)</a:t>
          </a:r>
          <a:endParaRPr lang="en-US" dirty="0"/>
        </a:p>
      </dgm:t>
    </dgm:pt>
    <dgm:pt modelId="{A6738025-4D11-400F-813D-B6C8BA13C88B}" type="parTrans" cxnId="{5A33B50A-820A-44F4-9DEA-1F32A0A8DBE5}">
      <dgm:prSet/>
      <dgm:spPr/>
      <dgm:t>
        <a:bodyPr/>
        <a:lstStyle/>
        <a:p>
          <a:endParaRPr lang="en-US"/>
        </a:p>
      </dgm:t>
    </dgm:pt>
    <dgm:pt modelId="{8113D294-BFC4-4A16-9E30-F888F72D74E8}" type="sibTrans" cxnId="{5A33B50A-820A-44F4-9DEA-1F32A0A8DBE5}">
      <dgm:prSet/>
      <dgm:spPr/>
      <dgm:t>
        <a:bodyPr/>
        <a:lstStyle/>
        <a:p>
          <a:endParaRPr lang="en-US"/>
        </a:p>
      </dgm:t>
    </dgm:pt>
    <dgm:pt modelId="{23EE589A-F226-4513-91D4-466BDFEB999B}">
      <dgm:prSet phldrT="[Text]"/>
      <dgm:spPr/>
      <dgm:t>
        <a:bodyPr/>
        <a:lstStyle/>
        <a:p>
          <a:r>
            <a:rPr lang="en-US" dirty="0" smtClean="0"/>
            <a:t>Occupation</a:t>
          </a:r>
          <a:endParaRPr lang="en-US" dirty="0"/>
        </a:p>
      </dgm:t>
    </dgm:pt>
    <dgm:pt modelId="{2E0C4676-F522-4FC1-8AC3-56814EE6A39A}" type="parTrans" cxnId="{9D3ABB89-0F21-45C4-AEAF-9FE82E82104C}">
      <dgm:prSet/>
      <dgm:spPr/>
      <dgm:t>
        <a:bodyPr/>
        <a:lstStyle/>
        <a:p>
          <a:endParaRPr lang="en-US"/>
        </a:p>
      </dgm:t>
    </dgm:pt>
    <dgm:pt modelId="{89F6F4E9-8A7F-4D47-9C19-F8ED08F29D82}" type="sibTrans" cxnId="{9D3ABB89-0F21-45C4-AEAF-9FE82E82104C}">
      <dgm:prSet/>
      <dgm:spPr/>
      <dgm:t>
        <a:bodyPr/>
        <a:lstStyle/>
        <a:p>
          <a:endParaRPr lang="en-US"/>
        </a:p>
      </dgm:t>
    </dgm:pt>
    <dgm:pt modelId="{51F643A7-6875-4C91-8C4B-AF2941513827}">
      <dgm:prSet phldrT="[Text]"/>
      <dgm:spPr/>
      <dgm:t>
        <a:bodyPr/>
        <a:lstStyle/>
        <a:p>
          <a:r>
            <a:rPr lang="en-US" dirty="0" smtClean="0"/>
            <a:t>Income Tax PAN (Mandatory)</a:t>
          </a:r>
          <a:endParaRPr lang="en-US" dirty="0"/>
        </a:p>
      </dgm:t>
    </dgm:pt>
    <dgm:pt modelId="{3EF7CEDD-18C6-4985-BE12-D8A7B8D2B0B0}" type="parTrans" cxnId="{5A83FFD9-475F-40E5-AB28-B23CFC7088EC}">
      <dgm:prSet/>
      <dgm:spPr/>
      <dgm:t>
        <a:bodyPr/>
        <a:lstStyle/>
        <a:p>
          <a:endParaRPr lang="en-US"/>
        </a:p>
      </dgm:t>
    </dgm:pt>
    <dgm:pt modelId="{11D04413-C9A0-4138-8130-493731AD0A9D}" type="sibTrans" cxnId="{5A83FFD9-475F-40E5-AB28-B23CFC7088EC}">
      <dgm:prSet/>
      <dgm:spPr/>
      <dgm:t>
        <a:bodyPr/>
        <a:lstStyle/>
        <a:p>
          <a:endParaRPr lang="en-US"/>
        </a:p>
      </dgm:t>
    </dgm:pt>
    <dgm:pt modelId="{BECD38F3-FFBB-42D6-A38D-4C1B610DB42A}">
      <dgm:prSet phldrT="[Text]"/>
      <dgm:spPr/>
      <dgm:t>
        <a:bodyPr/>
        <a:lstStyle/>
        <a:p>
          <a:r>
            <a:rPr lang="en-US" dirty="0" smtClean="0"/>
            <a:t>Passport Number</a:t>
          </a:r>
          <a:endParaRPr lang="en-US" dirty="0"/>
        </a:p>
      </dgm:t>
    </dgm:pt>
    <dgm:pt modelId="{B67B6CE0-F799-4E21-B1E5-48C63C58EC05}" type="parTrans" cxnId="{81983B91-9F6B-4E8D-93F5-6C9A0E8240B5}">
      <dgm:prSet/>
      <dgm:spPr/>
      <dgm:t>
        <a:bodyPr/>
        <a:lstStyle/>
        <a:p>
          <a:endParaRPr lang="en-US"/>
        </a:p>
      </dgm:t>
    </dgm:pt>
    <dgm:pt modelId="{6FEB60C0-E6A5-40FB-9FB1-3985339DAD6C}" type="sibTrans" cxnId="{81983B91-9F6B-4E8D-93F5-6C9A0E8240B5}">
      <dgm:prSet/>
      <dgm:spPr/>
      <dgm:t>
        <a:bodyPr/>
        <a:lstStyle/>
        <a:p>
          <a:endParaRPr lang="en-US"/>
        </a:p>
      </dgm:t>
    </dgm:pt>
    <dgm:pt modelId="{17427AF5-F88F-4441-8CE0-9C85D3BB8035}">
      <dgm:prSet phldrT="[Text]"/>
      <dgm:spPr/>
      <dgm:t>
        <a:bodyPr/>
        <a:lstStyle/>
        <a:p>
          <a:r>
            <a:rPr lang="en-US" dirty="0" smtClean="0"/>
            <a:t>Driving License Number</a:t>
          </a:r>
          <a:endParaRPr lang="en-US" dirty="0"/>
        </a:p>
      </dgm:t>
    </dgm:pt>
    <dgm:pt modelId="{B3D85CFF-D09B-41A1-B285-C21BA9A67A58}" type="parTrans" cxnId="{FA90F543-E873-4F70-A810-9D9E225EC28E}">
      <dgm:prSet/>
      <dgm:spPr/>
      <dgm:t>
        <a:bodyPr/>
        <a:lstStyle/>
        <a:p>
          <a:endParaRPr lang="en-US"/>
        </a:p>
      </dgm:t>
    </dgm:pt>
    <dgm:pt modelId="{1C00A8E4-FD40-4CC7-B97D-B7961B11AF26}" type="sibTrans" cxnId="{FA90F543-E873-4F70-A810-9D9E225EC28E}">
      <dgm:prSet/>
      <dgm:spPr/>
      <dgm:t>
        <a:bodyPr/>
        <a:lstStyle/>
        <a:p>
          <a:endParaRPr lang="en-US"/>
        </a:p>
      </dgm:t>
    </dgm:pt>
    <dgm:pt modelId="{3CE457C6-A6F7-4CCA-AF2F-135AB6B26DE9}">
      <dgm:prSet phldrT="[Text]"/>
      <dgm:spPr/>
      <dgm:t>
        <a:bodyPr/>
        <a:lstStyle/>
        <a:p>
          <a:r>
            <a:rPr lang="en-US" dirty="0" smtClean="0"/>
            <a:t>Aadhaar Number</a:t>
          </a:r>
          <a:endParaRPr lang="en-US" dirty="0"/>
        </a:p>
      </dgm:t>
    </dgm:pt>
    <dgm:pt modelId="{2466A1B7-15B6-4160-9248-833D72724B55}" type="parTrans" cxnId="{D5F6067B-B045-4FE9-AE70-6E6634AAE6BB}">
      <dgm:prSet/>
      <dgm:spPr/>
      <dgm:t>
        <a:bodyPr/>
        <a:lstStyle/>
        <a:p>
          <a:endParaRPr lang="en-US"/>
        </a:p>
      </dgm:t>
    </dgm:pt>
    <dgm:pt modelId="{A0718072-413F-44FD-9D4C-1828C7F5F66E}" type="sibTrans" cxnId="{D5F6067B-B045-4FE9-AE70-6E6634AAE6BB}">
      <dgm:prSet/>
      <dgm:spPr/>
      <dgm:t>
        <a:bodyPr/>
        <a:lstStyle/>
        <a:p>
          <a:endParaRPr lang="en-US"/>
        </a:p>
      </dgm:t>
    </dgm:pt>
    <dgm:pt modelId="{AC068A96-2095-450C-AA2C-5F7272EAA5B0}">
      <dgm:prSet phldrT="[Text]"/>
      <dgm:spPr/>
      <dgm:t>
        <a:bodyPr/>
        <a:lstStyle/>
        <a:p>
          <a:r>
            <a:rPr lang="en-US" dirty="0" smtClean="0"/>
            <a:t>Permanent residential Address</a:t>
          </a:r>
          <a:endParaRPr lang="en-US" dirty="0"/>
        </a:p>
      </dgm:t>
    </dgm:pt>
    <dgm:pt modelId="{9852A55D-7D08-416B-A31E-1120A277D37B}" type="parTrans" cxnId="{21723EB4-0CEF-48F0-960E-99DA8BB833DF}">
      <dgm:prSet/>
      <dgm:spPr/>
      <dgm:t>
        <a:bodyPr/>
        <a:lstStyle/>
        <a:p>
          <a:endParaRPr lang="en-US"/>
        </a:p>
      </dgm:t>
    </dgm:pt>
    <dgm:pt modelId="{CA9D9C00-E81F-4665-87C1-2459C7545EB7}" type="sibTrans" cxnId="{21723EB4-0CEF-48F0-960E-99DA8BB833DF}">
      <dgm:prSet/>
      <dgm:spPr/>
      <dgm:t>
        <a:bodyPr/>
        <a:lstStyle/>
        <a:p>
          <a:endParaRPr lang="en-US"/>
        </a:p>
      </dgm:t>
    </dgm:pt>
    <dgm:pt modelId="{5EDDDCDD-523A-48E2-8A8B-CCAC84598535}">
      <dgm:prSet phldrT="[Text]"/>
      <dgm:spPr/>
      <dgm:t>
        <a:bodyPr/>
        <a:lstStyle/>
        <a:p>
          <a:r>
            <a:rPr lang="en-US" dirty="0" smtClean="0"/>
            <a:t>Present residential Address</a:t>
          </a:r>
          <a:endParaRPr lang="en-US" dirty="0"/>
        </a:p>
      </dgm:t>
    </dgm:pt>
    <dgm:pt modelId="{E4CFBBCF-B1F4-4449-95EB-33DABEF47794}" type="parTrans" cxnId="{0C7BC198-8468-418E-BDE7-19096E331768}">
      <dgm:prSet/>
      <dgm:spPr/>
      <dgm:t>
        <a:bodyPr/>
        <a:lstStyle/>
        <a:p>
          <a:endParaRPr lang="en-US"/>
        </a:p>
      </dgm:t>
    </dgm:pt>
    <dgm:pt modelId="{50E6CCE7-BFE8-458B-850D-8D7FE4D1134D}" type="sibTrans" cxnId="{0C7BC198-8468-418E-BDE7-19096E331768}">
      <dgm:prSet/>
      <dgm:spPr/>
      <dgm:t>
        <a:bodyPr/>
        <a:lstStyle/>
        <a:p>
          <a:endParaRPr lang="en-US"/>
        </a:p>
      </dgm:t>
    </dgm:pt>
    <dgm:pt modelId="{BAF6BD62-CC59-4DEE-A9BF-D848DC757C96}">
      <dgm:prSet phldrT="[Text]"/>
      <dgm:spPr/>
      <dgm:t>
        <a:bodyPr/>
        <a:lstStyle/>
        <a:p>
          <a:r>
            <a:rPr lang="en-US" dirty="0" smtClean="0"/>
            <a:t>Digital Signature Certificate</a:t>
          </a:r>
          <a:endParaRPr lang="en-US" dirty="0"/>
        </a:p>
      </dgm:t>
    </dgm:pt>
    <dgm:pt modelId="{E384DEA7-F32D-4256-B27A-0C4D844AA70C}" type="parTrans" cxnId="{1DB609C3-B820-4315-B928-AF37DC797365}">
      <dgm:prSet/>
      <dgm:spPr/>
      <dgm:t>
        <a:bodyPr/>
        <a:lstStyle/>
        <a:p>
          <a:endParaRPr lang="en-US"/>
        </a:p>
      </dgm:t>
    </dgm:pt>
    <dgm:pt modelId="{3574A1CA-B075-43E7-A26F-FD5FBA1736D4}" type="sibTrans" cxnId="{1DB609C3-B820-4315-B928-AF37DC797365}">
      <dgm:prSet/>
      <dgm:spPr/>
      <dgm:t>
        <a:bodyPr/>
        <a:lstStyle/>
        <a:p>
          <a:endParaRPr lang="en-US"/>
        </a:p>
      </dgm:t>
    </dgm:pt>
    <dgm:pt modelId="{E02D46FF-866F-422D-BCBF-95A19B169997}">
      <dgm:prSet phldrT="[Text]"/>
      <dgm:spPr/>
      <dgm:t>
        <a:bodyPr/>
        <a:lstStyle/>
        <a:p>
          <a:r>
            <a:rPr lang="en-US" dirty="0" smtClean="0"/>
            <a:t>Nationality</a:t>
          </a:r>
          <a:endParaRPr lang="en-US" dirty="0"/>
        </a:p>
      </dgm:t>
    </dgm:pt>
    <dgm:pt modelId="{58DA0B90-856E-4913-BB26-D34C7A7EA834}" type="parTrans" cxnId="{39A93EDD-0C74-4780-911B-F9932A39814D}">
      <dgm:prSet/>
      <dgm:spPr/>
      <dgm:t>
        <a:bodyPr/>
        <a:lstStyle/>
        <a:p>
          <a:endParaRPr lang="en-US"/>
        </a:p>
      </dgm:t>
    </dgm:pt>
    <dgm:pt modelId="{90302E84-8AD3-4245-AA95-AC98F7AEF116}" type="sibTrans" cxnId="{39A93EDD-0C74-4780-911B-F9932A39814D}">
      <dgm:prSet/>
      <dgm:spPr/>
      <dgm:t>
        <a:bodyPr/>
        <a:lstStyle/>
        <a:p>
          <a:endParaRPr lang="en-US"/>
        </a:p>
      </dgm:t>
    </dgm:pt>
    <dgm:pt modelId="{7FCDD6A4-F08E-4844-B2E5-07F6914418AF}">
      <dgm:prSet phldrT="[Text]"/>
      <dgm:spPr/>
      <dgm:t>
        <a:bodyPr/>
        <a:lstStyle/>
        <a:p>
          <a:r>
            <a:rPr lang="en-US" dirty="0" smtClean="0"/>
            <a:t>Educational Qualification</a:t>
          </a:r>
          <a:endParaRPr lang="en-US" dirty="0"/>
        </a:p>
      </dgm:t>
    </dgm:pt>
    <dgm:pt modelId="{B9214DA7-6B79-4747-83DE-89E16CB53F31}" type="parTrans" cxnId="{D0CD0A30-C744-41DE-86C9-DE6DADC4D543}">
      <dgm:prSet/>
      <dgm:spPr/>
      <dgm:t>
        <a:bodyPr/>
        <a:lstStyle/>
        <a:p>
          <a:endParaRPr lang="en-US"/>
        </a:p>
      </dgm:t>
    </dgm:pt>
    <dgm:pt modelId="{5B895AFF-588E-482D-855B-6C20063B36C9}" type="sibTrans" cxnId="{D0CD0A30-C744-41DE-86C9-DE6DADC4D543}">
      <dgm:prSet/>
      <dgm:spPr/>
      <dgm:t>
        <a:bodyPr/>
        <a:lstStyle/>
        <a:p>
          <a:endParaRPr lang="en-US"/>
        </a:p>
      </dgm:t>
    </dgm:pt>
    <dgm:pt modelId="{AAD23A4B-5C58-4076-803A-A2AE2B8F2EC7}" type="pres">
      <dgm:prSet presAssocID="{D0401F08-9862-4A31-8265-57F7B70F3123}" presName="linear" presStyleCnt="0">
        <dgm:presLayoutVars>
          <dgm:animLvl val="lvl"/>
          <dgm:resizeHandles val="exact"/>
        </dgm:presLayoutVars>
      </dgm:prSet>
      <dgm:spPr/>
      <dgm:t>
        <a:bodyPr/>
        <a:lstStyle/>
        <a:p>
          <a:endParaRPr lang="en-US"/>
        </a:p>
      </dgm:t>
    </dgm:pt>
    <dgm:pt modelId="{82B7D7E0-6CCE-4F2A-AF83-802F51A8DA26}" type="pres">
      <dgm:prSet presAssocID="{DA9E6916-FB1A-400F-9C33-55B70C297F27}" presName="parentText" presStyleLbl="node1" presStyleIdx="0" presStyleCnt="1">
        <dgm:presLayoutVars>
          <dgm:chMax val="0"/>
          <dgm:bulletEnabled val="1"/>
        </dgm:presLayoutVars>
      </dgm:prSet>
      <dgm:spPr/>
      <dgm:t>
        <a:bodyPr/>
        <a:lstStyle/>
        <a:p>
          <a:endParaRPr lang="en-US"/>
        </a:p>
      </dgm:t>
    </dgm:pt>
    <dgm:pt modelId="{614BEF45-494F-446B-99BF-658A88DBAEA8}" type="pres">
      <dgm:prSet presAssocID="{DA9E6916-FB1A-400F-9C33-55B70C297F27}" presName="childText" presStyleLbl="revTx" presStyleIdx="0" presStyleCnt="1">
        <dgm:presLayoutVars>
          <dgm:bulletEnabled val="1"/>
        </dgm:presLayoutVars>
      </dgm:prSet>
      <dgm:spPr/>
      <dgm:t>
        <a:bodyPr/>
        <a:lstStyle/>
        <a:p>
          <a:endParaRPr lang="en-US"/>
        </a:p>
      </dgm:t>
    </dgm:pt>
  </dgm:ptLst>
  <dgm:cxnLst>
    <dgm:cxn modelId="{81983B91-9F6B-4E8D-93F5-6C9A0E8240B5}" srcId="{DA9E6916-FB1A-400F-9C33-55B70C297F27}" destId="{BECD38F3-FFBB-42D6-A38D-4C1B610DB42A}" srcOrd="9" destOrd="0" parTransId="{B67B6CE0-F799-4E21-B1E5-48C63C58EC05}" sibTransId="{6FEB60C0-E6A5-40FB-9FB1-3985339DAD6C}"/>
    <dgm:cxn modelId="{B7A52F1E-E471-448D-8903-FC0AF3F73DB6}" type="presOf" srcId="{BECD38F3-FFBB-42D6-A38D-4C1B610DB42A}" destId="{614BEF45-494F-446B-99BF-658A88DBAEA8}" srcOrd="0" destOrd="9" presId="urn:microsoft.com/office/officeart/2005/8/layout/vList2"/>
    <dgm:cxn modelId="{72F8521E-D3F1-415A-8BE6-10E806ADF453}" type="presOf" srcId="{8F58FEE8-7705-4F4E-9114-EE46EAC35F4D}" destId="{614BEF45-494F-446B-99BF-658A88DBAEA8}" srcOrd="0" destOrd="5" presId="urn:microsoft.com/office/officeart/2005/8/layout/vList2"/>
    <dgm:cxn modelId="{5A83FFD9-475F-40E5-AB28-B23CFC7088EC}" srcId="{DA9E6916-FB1A-400F-9C33-55B70C297F27}" destId="{51F643A7-6875-4C91-8C4B-AF2941513827}" srcOrd="8" destOrd="0" parTransId="{3EF7CEDD-18C6-4985-BE12-D8A7B8D2B0B0}" sibTransId="{11D04413-C9A0-4138-8130-493731AD0A9D}"/>
    <dgm:cxn modelId="{2AA56E3D-E737-4157-BFCC-AF19A104B307}" type="presOf" srcId="{17427AF5-F88F-4441-8CE0-9C85D3BB8035}" destId="{614BEF45-494F-446B-99BF-658A88DBAEA8}" srcOrd="0" destOrd="10" presId="urn:microsoft.com/office/officeart/2005/8/layout/vList2"/>
    <dgm:cxn modelId="{FA90F543-E873-4F70-A810-9D9E225EC28E}" srcId="{DA9E6916-FB1A-400F-9C33-55B70C297F27}" destId="{17427AF5-F88F-4441-8CE0-9C85D3BB8035}" srcOrd="10" destOrd="0" parTransId="{B3D85CFF-D09B-41A1-B285-C21BA9A67A58}" sibTransId="{1C00A8E4-FD40-4CC7-B97D-B7961B11AF26}"/>
    <dgm:cxn modelId="{1DB609C3-B820-4315-B928-AF37DC797365}" srcId="{DA9E6916-FB1A-400F-9C33-55B70C297F27}" destId="{BAF6BD62-CC59-4DEE-A9BF-D848DC757C96}" srcOrd="14" destOrd="0" parTransId="{E384DEA7-F32D-4256-B27A-0C4D844AA70C}" sibTransId="{3574A1CA-B075-43E7-A26F-FD5FBA1736D4}"/>
    <dgm:cxn modelId="{0AC9BA97-09BF-4B8D-AF2E-2084AFB9786B}" type="presOf" srcId="{51F643A7-6875-4C91-8C4B-AF2941513827}" destId="{614BEF45-494F-446B-99BF-658A88DBAEA8}" srcOrd="0" destOrd="8" presId="urn:microsoft.com/office/officeart/2005/8/layout/vList2"/>
    <dgm:cxn modelId="{2096A3FB-D0ED-4ECD-901D-AE03366F3ABA}" type="presOf" srcId="{7FCDD6A4-F08E-4844-B2E5-07F6914418AF}" destId="{614BEF45-494F-446B-99BF-658A88DBAEA8}" srcOrd="0" destOrd="7" presId="urn:microsoft.com/office/officeart/2005/8/layout/vList2"/>
    <dgm:cxn modelId="{515FCF63-2FA9-4D2F-A559-DCF27EBE5C55}" type="presOf" srcId="{15AAED75-C8FD-4C5B-89C3-28A35D6E935E}" destId="{614BEF45-494F-446B-99BF-658A88DBAEA8}" srcOrd="0" destOrd="2" presId="urn:microsoft.com/office/officeart/2005/8/layout/vList2"/>
    <dgm:cxn modelId="{418031C3-3EDF-44B2-AE36-7163158536E9}" srcId="{DA9E6916-FB1A-400F-9C33-55B70C297F27}" destId="{CCF17E93-19ED-4A29-B934-8D68BD13022D}" srcOrd="1" destOrd="0" parTransId="{11D0BC35-D4A2-4F1F-BED6-AEE21030486D}" sibTransId="{54A628A9-4F7B-4EF1-B324-AD2CF73DF9F6}"/>
    <dgm:cxn modelId="{AA041340-C419-4A63-93DC-9EFFD2627AFF}" type="presOf" srcId="{23EE589A-F226-4513-91D4-466BDFEB999B}" destId="{614BEF45-494F-446B-99BF-658A88DBAEA8}" srcOrd="0" destOrd="6" presId="urn:microsoft.com/office/officeart/2005/8/layout/vList2"/>
    <dgm:cxn modelId="{A3FE09A5-A6C7-4536-8CE4-3EE0E4B0C98F}" type="presOf" srcId="{D0401F08-9862-4A31-8265-57F7B70F3123}" destId="{AAD23A4B-5C58-4076-803A-A2AE2B8F2EC7}" srcOrd="0" destOrd="0" presId="urn:microsoft.com/office/officeart/2005/8/layout/vList2"/>
    <dgm:cxn modelId="{5AF4B7B7-43E0-4B31-A3B4-3B3333CBF67D}" srcId="{DA9E6916-FB1A-400F-9C33-55B70C297F27}" destId="{A0ACC65D-1193-4A54-9EA3-B6B7CBA89F50}" srcOrd="0" destOrd="0" parTransId="{47413516-C94E-4B20-BD05-C27618C145CD}" sibTransId="{AD71C909-6EAE-4188-966E-AF9A789C4851}"/>
    <dgm:cxn modelId="{21723EB4-0CEF-48F0-960E-99DA8BB833DF}" srcId="{DA9E6916-FB1A-400F-9C33-55B70C297F27}" destId="{AC068A96-2095-450C-AA2C-5F7272EAA5B0}" srcOrd="12" destOrd="0" parTransId="{9852A55D-7D08-416B-A31E-1120A277D37B}" sibTransId="{CA9D9C00-E81F-4665-87C1-2459C7545EB7}"/>
    <dgm:cxn modelId="{2D09AD70-A993-49AF-A594-0BCF0E8756D1}" srcId="{DA9E6916-FB1A-400F-9C33-55B70C297F27}" destId="{15AAED75-C8FD-4C5B-89C3-28A35D6E935E}" srcOrd="2" destOrd="0" parTransId="{CDED0A84-AD4A-4029-9324-CE04DAE285FF}" sibTransId="{BC9629A8-DC88-4FAA-A377-FD03C6798CAD}"/>
    <dgm:cxn modelId="{0C7BC198-8468-418E-BDE7-19096E331768}" srcId="{DA9E6916-FB1A-400F-9C33-55B70C297F27}" destId="{5EDDDCDD-523A-48E2-8A8B-CCAC84598535}" srcOrd="13" destOrd="0" parTransId="{E4CFBBCF-B1F4-4449-95EB-33DABEF47794}" sibTransId="{50E6CCE7-BFE8-458B-850D-8D7FE4D1134D}"/>
    <dgm:cxn modelId="{ABA6424A-79A1-4858-B326-EF619A8AB73F}" type="presOf" srcId="{DA9E6916-FB1A-400F-9C33-55B70C297F27}" destId="{82B7D7E0-6CCE-4F2A-AF83-802F51A8DA26}" srcOrd="0" destOrd="0" presId="urn:microsoft.com/office/officeart/2005/8/layout/vList2"/>
    <dgm:cxn modelId="{D5F6067B-B045-4FE9-AE70-6E6634AAE6BB}" srcId="{DA9E6916-FB1A-400F-9C33-55B70C297F27}" destId="{3CE457C6-A6F7-4CCA-AF2F-135AB6B26DE9}" srcOrd="11" destOrd="0" parTransId="{2466A1B7-15B6-4160-9248-833D72724B55}" sibTransId="{A0718072-413F-44FD-9D4C-1828C7F5F66E}"/>
    <dgm:cxn modelId="{9D3ABB89-0F21-45C4-AEAF-9FE82E82104C}" srcId="{DA9E6916-FB1A-400F-9C33-55B70C297F27}" destId="{23EE589A-F226-4513-91D4-466BDFEB999B}" srcOrd="6" destOrd="0" parTransId="{2E0C4676-F522-4FC1-8AC3-56814EE6A39A}" sibTransId="{89F6F4E9-8A7F-4D47-9C19-F8ED08F29D82}"/>
    <dgm:cxn modelId="{B24BEE5D-D78B-447D-A099-4AA28E26C186}" type="presOf" srcId="{35FF4B35-7E4A-4435-AFA8-F0549B2E8CE8}" destId="{614BEF45-494F-446B-99BF-658A88DBAEA8}" srcOrd="0" destOrd="3" presId="urn:microsoft.com/office/officeart/2005/8/layout/vList2"/>
    <dgm:cxn modelId="{D5DE3EF6-5A71-49A6-886D-C27B9A33C52E}" type="presOf" srcId="{A0ACC65D-1193-4A54-9EA3-B6B7CBA89F50}" destId="{614BEF45-494F-446B-99BF-658A88DBAEA8}" srcOrd="0" destOrd="0" presId="urn:microsoft.com/office/officeart/2005/8/layout/vList2"/>
    <dgm:cxn modelId="{56FB114B-5B47-4086-8571-B1C137B9901D}" type="presOf" srcId="{5EDDDCDD-523A-48E2-8A8B-CCAC84598535}" destId="{614BEF45-494F-446B-99BF-658A88DBAEA8}" srcOrd="0" destOrd="13" presId="urn:microsoft.com/office/officeart/2005/8/layout/vList2"/>
    <dgm:cxn modelId="{568124C5-D957-4B53-BBD0-2AE8D31C21A0}" srcId="{D0401F08-9862-4A31-8265-57F7B70F3123}" destId="{DA9E6916-FB1A-400F-9C33-55B70C297F27}" srcOrd="0" destOrd="0" parTransId="{48CE95F0-3D0F-4B9A-AE9E-8EEF7DCFDB1E}" sibTransId="{3EB8E1EF-04F7-498A-B5D5-BFA6623A5B7E}"/>
    <dgm:cxn modelId="{D0CD0A30-C744-41DE-86C9-DE6DADC4D543}" srcId="{DA9E6916-FB1A-400F-9C33-55B70C297F27}" destId="{7FCDD6A4-F08E-4844-B2E5-07F6914418AF}" srcOrd="7" destOrd="0" parTransId="{B9214DA7-6B79-4747-83DE-89E16CB53F31}" sibTransId="{5B895AFF-588E-482D-855B-6C20063B36C9}"/>
    <dgm:cxn modelId="{F89A404C-6140-4F22-9322-E1EDC94914EA}" type="presOf" srcId="{AC068A96-2095-450C-AA2C-5F7272EAA5B0}" destId="{614BEF45-494F-446B-99BF-658A88DBAEA8}" srcOrd="0" destOrd="12" presId="urn:microsoft.com/office/officeart/2005/8/layout/vList2"/>
    <dgm:cxn modelId="{B4CEC6A0-7380-4E23-8D73-6C0A61EA7E44}" type="presOf" srcId="{CCF17E93-19ED-4A29-B934-8D68BD13022D}" destId="{614BEF45-494F-446B-99BF-658A88DBAEA8}" srcOrd="0" destOrd="1" presId="urn:microsoft.com/office/officeart/2005/8/layout/vList2"/>
    <dgm:cxn modelId="{1D93A8F9-2955-4E04-99FE-52FB2BD2D64F}" type="presOf" srcId="{3CE457C6-A6F7-4CCA-AF2F-135AB6B26DE9}" destId="{614BEF45-494F-446B-99BF-658A88DBAEA8}" srcOrd="0" destOrd="11" presId="urn:microsoft.com/office/officeart/2005/8/layout/vList2"/>
    <dgm:cxn modelId="{5A33B50A-820A-44F4-9DEA-1F32A0A8DBE5}" srcId="{DA9E6916-FB1A-400F-9C33-55B70C297F27}" destId="{8F58FEE8-7705-4F4E-9114-EE46EAC35F4D}" srcOrd="5" destOrd="0" parTransId="{A6738025-4D11-400F-813D-B6C8BA13C88B}" sibTransId="{8113D294-BFC4-4A16-9E30-F888F72D74E8}"/>
    <dgm:cxn modelId="{87210D6B-E550-4195-A73E-C4F8F9D96244}" type="presOf" srcId="{E02D46FF-866F-422D-BCBF-95A19B169997}" destId="{614BEF45-494F-446B-99BF-658A88DBAEA8}" srcOrd="0" destOrd="4" presId="urn:microsoft.com/office/officeart/2005/8/layout/vList2"/>
    <dgm:cxn modelId="{39A93EDD-0C74-4780-911B-F9932A39814D}" srcId="{DA9E6916-FB1A-400F-9C33-55B70C297F27}" destId="{E02D46FF-866F-422D-BCBF-95A19B169997}" srcOrd="4" destOrd="0" parTransId="{58DA0B90-856E-4913-BB26-D34C7A7EA834}" sibTransId="{90302E84-8AD3-4245-AA95-AC98F7AEF116}"/>
    <dgm:cxn modelId="{66E219F0-AD96-4E78-BB3D-ABF3CB2AC971}" type="presOf" srcId="{BAF6BD62-CC59-4DEE-A9BF-D848DC757C96}" destId="{614BEF45-494F-446B-99BF-658A88DBAEA8}" srcOrd="0" destOrd="14" presId="urn:microsoft.com/office/officeart/2005/8/layout/vList2"/>
    <dgm:cxn modelId="{E833EE52-C17C-44C0-9B52-49C004E5DC92}" srcId="{DA9E6916-FB1A-400F-9C33-55B70C297F27}" destId="{35FF4B35-7E4A-4435-AFA8-F0549B2E8CE8}" srcOrd="3" destOrd="0" parTransId="{08D6739F-5EA9-4120-92D2-3237EB1A2DA5}" sibTransId="{6907A046-F021-4433-89F8-75C4D08F4760}"/>
    <dgm:cxn modelId="{7940A52F-E2CF-4821-B6FA-7C668E72B8D4}" type="presParOf" srcId="{AAD23A4B-5C58-4076-803A-A2AE2B8F2EC7}" destId="{82B7D7E0-6CCE-4F2A-AF83-802F51A8DA26}" srcOrd="0" destOrd="0" presId="urn:microsoft.com/office/officeart/2005/8/layout/vList2"/>
    <dgm:cxn modelId="{B4E256EB-BF58-433D-A828-860C65456264}" type="presParOf" srcId="{AAD23A4B-5C58-4076-803A-A2AE2B8F2EC7}" destId="{614BEF45-494F-446B-99BF-658A88DBAEA8}" srcOrd="1" destOrd="0" presId="urn:microsoft.com/office/officeart/2005/8/layout/vList2"/>
  </dgm:cxnLst>
  <dgm:bg/>
  <dgm:whole/>
</dgm:dataModel>
</file>

<file path=ppt/diagrams/data3.xml><?xml version="1.0" encoding="utf-8"?>
<dgm:dataModel xmlns:dgm="http://schemas.openxmlformats.org/drawingml/2006/diagram" xmlns:a="http://schemas.openxmlformats.org/drawingml/2006/main">
  <dgm:ptLst>
    <dgm:pt modelId="{A3245663-942B-40C6-8554-EFAE928DED9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3E7A17C-F96A-4261-AECC-EF476C03D2EC}">
      <dgm:prSet phldrT="[Text]" custT="1"/>
      <dgm:spPr/>
      <dgm:t>
        <a:bodyPr/>
        <a:lstStyle/>
        <a:p>
          <a:r>
            <a:rPr lang="en-US" sz="2400" dirty="0" smtClean="0"/>
            <a:t>Documents</a:t>
          </a:r>
          <a:r>
            <a:rPr lang="en-US" sz="2200" dirty="0" smtClean="0"/>
            <a:t> required to Attach in DIR-3</a:t>
          </a:r>
          <a:endParaRPr lang="en-US" sz="2200" dirty="0"/>
        </a:p>
      </dgm:t>
    </dgm:pt>
    <dgm:pt modelId="{CFF80AA0-C3B8-4DB6-B410-22ED14350BF1}" type="parTrans" cxnId="{42D01FF0-7FFF-4B1C-A8CC-7E4ACE39E493}">
      <dgm:prSet/>
      <dgm:spPr/>
      <dgm:t>
        <a:bodyPr/>
        <a:lstStyle/>
        <a:p>
          <a:endParaRPr lang="en-US"/>
        </a:p>
      </dgm:t>
    </dgm:pt>
    <dgm:pt modelId="{3536A1C0-351A-4417-9A3F-689A2A72900D}" type="sibTrans" cxnId="{42D01FF0-7FFF-4B1C-A8CC-7E4ACE39E493}">
      <dgm:prSet/>
      <dgm:spPr/>
      <dgm:t>
        <a:bodyPr/>
        <a:lstStyle/>
        <a:p>
          <a:endParaRPr lang="en-US"/>
        </a:p>
      </dgm:t>
    </dgm:pt>
    <dgm:pt modelId="{AABB65B9-CD07-4DCF-9BCC-DB1A51873308}">
      <dgm:prSet phldrT="[Text]" custT="1"/>
      <dgm:spPr/>
      <dgm:t>
        <a:bodyPr/>
        <a:lstStyle/>
        <a:p>
          <a:pPr algn="l"/>
          <a:r>
            <a:rPr lang="en-US" sz="1800" dirty="0" smtClean="0"/>
            <a:t>One of the following address Proofs with self attestation</a:t>
          </a:r>
          <a:endParaRPr lang="en-US" sz="1800" dirty="0"/>
        </a:p>
      </dgm:t>
    </dgm:pt>
    <dgm:pt modelId="{E73C3F1A-56B4-4372-AE52-A357678C4AC4}" type="parTrans" cxnId="{845F6C16-5881-4164-B40C-C9AFDAFAC199}">
      <dgm:prSet/>
      <dgm:spPr/>
      <dgm:t>
        <a:bodyPr/>
        <a:lstStyle/>
        <a:p>
          <a:endParaRPr lang="en-US"/>
        </a:p>
      </dgm:t>
    </dgm:pt>
    <dgm:pt modelId="{3651685C-011D-43B0-A322-28B8545DEA85}" type="sibTrans" cxnId="{845F6C16-5881-4164-B40C-C9AFDAFAC199}">
      <dgm:prSet/>
      <dgm:spPr/>
      <dgm:t>
        <a:bodyPr/>
        <a:lstStyle/>
        <a:p>
          <a:endParaRPr lang="en-US"/>
        </a:p>
      </dgm:t>
    </dgm:pt>
    <dgm:pt modelId="{B32941D1-3522-4D0A-B816-8C89B548CDF7}">
      <dgm:prSet custT="1"/>
      <dgm:spPr/>
      <dgm:t>
        <a:bodyPr/>
        <a:lstStyle/>
        <a:p>
          <a:pPr algn="just"/>
          <a:r>
            <a:rPr lang="en-US" sz="1800" dirty="0" smtClean="0"/>
            <a:t>     Aadhaar card</a:t>
          </a:r>
          <a:endParaRPr lang="en-US" sz="1800" dirty="0"/>
        </a:p>
      </dgm:t>
    </dgm:pt>
    <dgm:pt modelId="{E96A419E-4D2A-437A-B73B-FD83874F2901}" type="sibTrans" cxnId="{4FBEB134-9356-4E96-AE3E-771E9E152BD9}">
      <dgm:prSet/>
      <dgm:spPr/>
      <dgm:t>
        <a:bodyPr/>
        <a:lstStyle/>
        <a:p>
          <a:endParaRPr lang="en-US"/>
        </a:p>
      </dgm:t>
    </dgm:pt>
    <dgm:pt modelId="{14220082-5F8A-4451-8C31-8B3E0532FC41}" type="parTrans" cxnId="{4FBEB134-9356-4E96-AE3E-771E9E152BD9}">
      <dgm:prSet/>
      <dgm:spPr/>
      <dgm:t>
        <a:bodyPr/>
        <a:lstStyle/>
        <a:p>
          <a:endParaRPr lang="en-US"/>
        </a:p>
      </dgm:t>
    </dgm:pt>
    <dgm:pt modelId="{8ABD6413-AF37-44A6-8CD0-BC0BE0E98FB6}">
      <dgm:prSet custT="1"/>
      <dgm:spPr/>
      <dgm:t>
        <a:bodyPr/>
        <a:lstStyle/>
        <a:p>
          <a:pPr algn="just"/>
          <a:r>
            <a:rPr lang="en-US" sz="1800" dirty="0" smtClean="0"/>
            <a:t>     Telephone bill</a:t>
          </a:r>
          <a:endParaRPr lang="en-US" sz="1800" dirty="0"/>
        </a:p>
      </dgm:t>
    </dgm:pt>
    <dgm:pt modelId="{6FC84B07-FC54-4650-A1F3-DEBDF984C640}" type="sibTrans" cxnId="{89107CC0-64A0-441E-A6E2-A46E37EE1FFC}">
      <dgm:prSet/>
      <dgm:spPr/>
      <dgm:t>
        <a:bodyPr/>
        <a:lstStyle/>
        <a:p>
          <a:endParaRPr lang="en-US"/>
        </a:p>
      </dgm:t>
    </dgm:pt>
    <dgm:pt modelId="{153B500D-F575-41AC-BB10-B044DB3E2F5C}" type="parTrans" cxnId="{89107CC0-64A0-441E-A6E2-A46E37EE1FFC}">
      <dgm:prSet/>
      <dgm:spPr/>
      <dgm:t>
        <a:bodyPr/>
        <a:lstStyle/>
        <a:p>
          <a:endParaRPr lang="en-US"/>
        </a:p>
      </dgm:t>
    </dgm:pt>
    <dgm:pt modelId="{13FF3A03-B510-4023-83FC-838D90BC18D1}">
      <dgm:prSet custT="1"/>
      <dgm:spPr/>
      <dgm:t>
        <a:bodyPr/>
        <a:lstStyle/>
        <a:p>
          <a:pPr algn="just"/>
          <a:r>
            <a:rPr lang="en-US" sz="1800" dirty="0" smtClean="0"/>
            <a:t>     Electricity bill</a:t>
          </a:r>
          <a:endParaRPr lang="en-US" sz="1800" dirty="0"/>
        </a:p>
      </dgm:t>
    </dgm:pt>
    <dgm:pt modelId="{3CB1385A-77AF-4C92-8ADB-FF54B2E88EAB}" type="sibTrans" cxnId="{1BAE9254-28C4-4455-B37A-EAA52810E28E}">
      <dgm:prSet/>
      <dgm:spPr/>
      <dgm:t>
        <a:bodyPr/>
        <a:lstStyle/>
        <a:p>
          <a:endParaRPr lang="en-US"/>
        </a:p>
      </dgm:t>
    </dgm:pt>
    <dgm:pt modelId="{129800CB-68E7-458C-B4EA-D48C5034A0E2}" type="parTrans" cxnId="{1BAE9254-28C4-4455-B37A-EAA52810E28E}">
      <dgm:prSet/>
      <dgm:spPr/>
      <dgm:t>
        <a:bodyPr/>
        <a:lstStyle/>
        <a:p>
          <a:endParaRPr lang="en-US"/>
        </a:p>
      </dgm:t>
    </dgm:pt>
    <dgm:pt modelId="{21C255A0-943D-4356-9BBE-5A49D55F11A9}">
      <dgm:prSet custT="1"/>
      <dgm:spPr/>
      <dgm:t>
        <a:bodyPr/>
        <a:lstStyle/>
        <a:p>
          <a:pPr algn="just"/>
          <a:r>
            <a:rPr lang="en-US" sz="1800" dirty="0" smtClean="0"/>
            <a:t>     Driving license</a:t>
          </a:r>
          <a:endParaRPr lang="en-US" sz="1800" dirty="0"/>
        </a:p>
      </dgm:t>
    </dgm:pt>
    <dgm:pt modelId="{F5DDE9C1-FB2A-42F8-87EC-9F4BB530EC8A}" type="sibTrans" cxnId="{5D99586F-1E7E-4DB8-AC34-6154F1A45998}">
      <dgm:prSet/>
      <dgm:spPr/>
      <dgm:t>
        <a:bodyPr/>
        <a:lstStyle/>
        <a:p>
          <a:endParaRPr lang="en-US"/>
        </a:p>
      </dgm:t>
    </dgm:pt>
    <dgm:pt modelId="{4923B40B-AF52-4888-96F6-85024599FBEF}" type="parTrans" cxnId="{5D99586F-1E7E-4DB8-AC34-6154F1A45998}">
      <dgm:prSet/>
      <dgm:spPr/>
      <dgm:t>
        <a:bodyPr/>
        <a:lstStyle/>
        <a:p>
          <a:endParaRPr lang="en-US"/>
        </a:p>
      </dgm:t>
    </dgm:pt>
    <dgm:pt modelId="{020042BF-5B41-4552-8FE6-8B76D9AD1D2A}">
      <dgm:prSet custT="1"/>
      <dgm:spPr/>
      <dgm:t>
        <a:bodyPr/>
        <a:lstStyle/>
        <a:p>
          <a:pPr algn="just"/>
          <a:r>
            <a:rPr lang="en-US" sz="1800" dirty="0" smtClean="0"/>
            <a:t>     Ration card </a:t>
          </a:r>
          <a:endParaRPr lang="en-US" sz="1800" dirty="0"/>
        </a:p>
      </dgm:t>
    </dgm:pt>
    <dgm:pt modelId="{4331CEFC-994F-4859-AA2C-F89C39691B44}" type="sibTrans" cxnId="{B0B3D117-5A30-44BC-9973-C2C0F965FED6}">
      <dgm:prSet/>
      <dgm:spPr/>
      <dgm:t>
        <a:bodyPr/>
        <a:lstStyle/>
        <a:p>
          <a:endParaRPr lang="en-US"/>
        </a:p>
      </dgm:t>
    </dgm:pt>
    <dgm:pt modelId="{E9445A19-A1B9-479E-8858-437BE6476ADD}" type="parTrans" cxnId="{B0B3D117-5A30-44BC-9973-C2C0F965FED6}">
      <dgm:prSet/>
      <dgm:spPr/>
      <dgm:t>
        <a:bodyPr/>
        <a:lstStyle/>
        <a:p>
          <a:endParaRPr lang="en-US"/>
        </a:p>
      </dgm:t>
    </dgm:pt>
    <dgm:pt modelId="{F264C62E-A3D1-48B0-B339-545EA91238F9}">
      <dgm:prSet custT="1"/>
      <dgm:spPr/>
      <dgm:t>
        <a:bodyPr/>
        <a:lstStyle/>
        <a:p>
          <a:pPr algn="just"/>
          <a:r>
            <a:rPr lang="en-US" sz="1800" dirty="0" smtClean="0"/>
            <a:t>     Voter Identity card</a:t>
          </a:r>
          <a:endParaRPr lang="en-US" sz="1800" dirty="0"/>
        </a:p>
      </dgm:t>
    </dgm:pt>
    <dgm:pt modelId="{AA7F3572-8417-4FCA-BC29-31DD7406CCDE}" type="sibTrans" cxnId="{03BD5AF7-A782-43CD-8318-4E3498EE87EA}">
      <dgm:prSet/>
      <dgm:spPr/>
      <dgm:t>
        <a:bodyPr/>
        <a:lstStyle/>
        <a:p>
          <a:endParaRPr lang="en-US"/>
        </a:p>
      </dgm:t>
    </dgm:pt>
    <dgm:pt modelId="{6C25963A-1724-49AB-AA2C-A94AB3E07472}" type="parTrans" cxnId="{03BD5AF7-A782-43CD-8318-4E3498EE87EA}">
      <dgm:prSet/>
      <dgm:spPr/>
      <dgm:t>
        <a:bodyPr/>
        <a:lstStyle/>
        <a:p>
          <a:endParaRPr lang="en-US"/>
        </a:p>
      </dgm:t>
    </dgm:pt>
    <dgm:pt modelId="{214BEFFC-9D03-4EA6-8044-AE5D4AC300C5}">
      <dgm:prSet phldrT="[Text]" custT="1"/>
      <dgm:spPr/>
      <dgm:t>
        <a:bodyPr/>
        <a:lstStyle/>
        <a:p>
          <a:pPr algn="l"/>
          <a:r>
            <a:rPr lang="en-US" sz="1800" dirty="0" smtClean="0"/>
            <a:t>     Passport</a:t>
          </a:r>
          <a:endParaRPr lang="en-US" sz="1800" dirty="0"/>
        </a:p>
      </dgm:t>
    </dgm:pt>
    <dgm:pt modelId="{1F7CE84F-4F47-4128-B328-8AE80B4FDF02}" type="parTrans" cxnId="{C8D891B8-93B6-4319-AEA6-8D2A3F4EF9E8}">
      <dgm:prSet/>
      <dgm:spPr/>
      <dgm:t>
        <a:bodyPr/>
        <a:lstStyle/>
        <a:p>
          <a:endParaRPr lang="en-US"/>
        </a:p>
      </dgm:t>
    </dgm:pt>
    <dgm:pt modelId="{D4BEEFB4-62D5-4021-AFF6-7092FA67094D}" type="sibTrans" cxnId="{C8D891B8-93B6-4319-AEA6-8D2A3F4EF9E8}">
      <dgm:prSet/>
      <dgm:spPr/>
      <dgm:t>
        <a:bodyPr/>
        <a:lstStyle/>
        <a:p>
          <a:endParaRPr lang="en-US"/>
        </a:p>
      </dgm:t>
    </dgm:pt>
    <dgm:pt modelId="{DC7698A1-DBA3-467D-8695-1CBDAF65FD39}">
      <dgm:prSet custT="1"/>
      <dgm:spPr/>
      <dgm:t>
        <a:bodyPr/>
        <a:lstStyle/>
        <a:p>
          <a:pPr algn="just"/>
          <a:r>
            <a:rPr lang="en-US" sz="1800" dirty="0" smtClean="0"/>
            <a:t>Verification of particulars (Affidavit) in </a:t>
          </a:r>
          <a:r>
            <a:rPr lang="en-US" sz="1800" dirty="0" smtClean="0">
              <a:hlinkClick xmlns:r="http://schemas.openxmlformats.org/officeDocument/2006/relationships" r:id="rId1" action="ppaction://hlinksldjump"/>
            </a:rPr>
            <a:t>DIR-4</a:t>
          </a:r>
          <a:r>
            <a:rPr lang="en-US" sz="1800" dirty="0" smtClean="0"/>
            <a:t> with duly stamped and notarized by Public Notary</a:t>
          </a:r>
          <a:endParaRPr lang="en-US" sz="1800" dirty="0"/>
        </a:p>
      </dgm:t>
    </dgm:pt>
    <dgm:pt modelId="{CB79A502-FFA7-4360-9E66-F70A77C00B30}" type="parTrans" cxnId="{4E615781-3B28-437B-99D7-D19069A077BC}">
      <dgm:prSet/>
      <dgm:spPr/>
      <dgm:t>
        <a:bodyPr/>
        <a:lstStyle/>
        <a:p>
          <a:endParaRPr lang="en-US"/>
        </a:p>
      </dgm:t>
    </dgm:pt>
    <dgm:pt modelId="{4A07D062-D540-4F52-8346-52FB41DFDEFA}" type="sibTrans" cxnId="{4E615781-3B28-437B-99D7-D19069A077BC}">
      <dgm:prSet/>
      <dgm:spPr/>
      <dgm:t>
        <a:bodyPr/>
        <a:lstStyle/>
        <a:p>
          <a:endParaRPr lang="en-US"/>
        </a:p>
      </dgm:t>
    </dgm:pt>
    <dgm:pt modelId="{1CDC0228-C914-4E6D-9AA2-C2C785255237}">
      <dgm:prSet phldrT="[Text]" custT="1"/>
      <dgm:spPr/>
      <dgm:t>
        <a:bodyPr/>
        <a:lstStyle/>
        <a:p>
          <a:pPr algn="l"/>
          <a:endParaRPr lang="en-US" sz="2000" dirty="0"/>
        </a:p>
      </dgm:t>
    </dgm:pt>
    <dgm:pt modelId="{90769C65-16A9-4596-A754-A8B7C87171EA}" type="parTrans" cxnId="{96065DF8-9877-4040-8AF4-7FF45C4105A6}">
      <dgm:prSet/>
      <dgm:spPr/>
      <dgm:t>
        <a:bodyPr/>
        <a:lstStyle/>
        <a:p>
          <a:endParaRPr lang="en-US"/>
        </a:p>
      </dgm:t>
    </dgm:pt>
    <dgm:pt modelId="{B13C2DAD-5F9E-4341-A38B-E9638F2EDE1A}" type="sibTrans" cxnId="{96065DF8-9877-4040-8AF4-7FF45C4105A6}">
      <dgm:prSet/>
      <dgm:spPr/>
      <dgm:t>
        <a:bodyPr/>
        <a:lstStyle/>
        <a:p>
          <a:endParaRPr lang="en-US"/>
        </a:p>
      </dgm:t>
    </dgm:pt>
    <dgm:pt modelId="{778EDEB2-81F9-4013-AAE0-43CA76A6AC46}">
      <dgm:prSet phldrT="[Text]" custT="1"/>
      <dgm:spPr/>
      <dgm:t>
        <a:bodyPr/>
        <a:lstStyle/>
        <a:p>
          <a:pPr algn="l"/>
          <a:r>
            <a:rPr lang="en-US" sz="1800" dirty="0" smtClean="0"/>
            <a:t>Photograph in JPEG</a:t>
          </a:r>
          <a:endParaRPr lang="en-US" sz="1800" dirty="0"/>
        </a:p>
      </dgm:t>
    </dgm:pt>
    <dgm:pt modelId="{2A649DD9-73E4-4686-A68F-AC7DCAB0A887}" type="parTrans" cxnId="{F5CA34FE-FD7A-44C8-9954-4CE5DAC880FC}">
      <dgm:prSet/>
      <dgm:spPr/>
      <dgm:t>
        <a:bodyPr/>
        <a:lstStyle/>
        <a:p>
          <a:endParaRPr lang="en-US"/>
        </a:p>
      </dgm:t>
    </dgm:pt>
    <dgm:pt modelId="{4DBEAE24-3F9C-4A4D-A260-3F76BD02DCB7}" type="sibTrans" cxnId="{F5CA34FE-FD7A-44C8-9954-4CE5DAC880FC}">
      <dgm:prSet/>
      <dgm:spPr/>
      <dgm:t>
        <a:bodyPr/>
        <a:lstStyle/>
        <a:p>
          <a:endParaRPr lang="en-US"/>
        </a:p>
      </dgm:t>
    </dgm:pt>
    <dgm:pt modelId="{A2AD32B5-CEE9-467C-AA07-6717E02D4CDE}">
      <dgm:prSet phldrT="[Text]" custT="1"/>
      <dgm:spPr/>
      <dgm:t>
        <a:bodyPr/>
        <a:lstStyle/>
        <a:p>
          <a:pPr algn="l"/>
          <a:r>
            <a:rPr lang="en-US" sz="1800" dirty="0" smtClean="0"/>
            <a:t>Pan Card copy with self attestation</a:t>
          </a:r>
          <a:endParaRPr lang="en-US" sz="1800" dirty="0"/>
        </a:p>
      </dgm:t>
    </dgm:pt>
    <dgm:pt modelId="{324280B0-81AC-41FC-A651-3B5F4CB8B756}" type="parTrans" cxnId="{161D5DFC-59CE-4187-9BDB-F6E170F3F42D}">
      <dgm:prSet/>
      <dgm:spPr/>
      <dgm:t>
        <a:bodyPr/>
        <a:lstStyle/>
        <a:p>
          <a:endParaRPr lang="en-US"/>
        </a:p>
      </dgm:t>
    </dgm:pt>
    <dgm:pt modelId="{0034190D-9A05-4A98-99AE-AFEC75D2DDDD}" type="sibTrans" cxnId="{161D5DFC-59CE-4187-9BDB-F6E170F3F42D}">
      <dgm:prSet/>
      <dgm:spPr/>
      <dgm:t>
        <a:bodyPr/>
        <a:lstStyle/>
        <a:p>
          <a:endParaRPr lang="en-US"/>
        </a:p>
      </dgm:t>
    </dgm:pt>
    <dgm:pt modelId="{0C9355B6-DA58-45AD-A4D9-A79E30D0A996}">
      <dgm:prSet custT="1"/>
      <dgm:spPr/>
      <dgm:t>
        <a:bodyPr/>
        <a:lstStyle/>
        <a:p>
          <a:pPr algn="just"/>
          <a:r>
            <a:rPr lang="en-US" sz="1800" dirty="0" smtClean="0"/>
            <a:t>Specimen signature duly verified</a:t>
          </a:r>
          <a:endParaRPr lang="en-US" sz="1800" dirty="0"/>
        </a:p>
      </dgm:t>
    </dgm:pt>
    <dgm:pt modelId="{5F70A0AB-5C5F-416E-A2CC-2632096453D6}" type="parTrans" cxnId="{EE3A7313-777B-4468-AB3D-90A1D9BF4D44}">
      <dgm:prSet/>
      <dgm:spPr/>
      <dgm:t>
        <a:bodyPr/>
        <a:lstStyle/>
        <a:p>
          <a:endParaRPr lang="en-US"/>
        </a:p>
      </dgm:t>
    </dgm:pt>
    <dgm:pt modelId="{1B26F238-026A-4CA8-88C3-D4F40D81F4BC}" type="sibTrans" cxnId="{EE3A7313-777B-4468-AB3D-90A1D9BF4D44}">
      <dgm:prSet/>
      <dgm:spPr/>
      <dgm:t>
        <a:bodyPr/>
        <a:lstStyle/>
        <a:p>
          <a:endParaRPr lang="en-US"/>
        </a:p>
      </dgm:t>
    </dgm:pt>
    <dgm:pt modelId="{B663071E-D2FA-4B9A-AB4A-F1CBC852697E}">
      <dgm:prSet custT="1"/>
      <dgm:spPr>
        <a:gradFill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dgm:spPr>
      <dgm:t>
        <a:bodyPr/>
        <a:lstStyle/>
        <a:p>
          <a:pPr algn="just"/>
          <a:r>
            <a:rPr lang="en-US" sz="1800" dirty="0" smtClean="0">
              <a:solidFill>
                <a:schemeClr val="accent3"/>
              </a:solidFill>
            </a:rPr>
            <a:t>(Note: As per Companies (Registration Offices and Fees) Amendment Rules, 2014 </a:t>
          </a:r>
          <a:r>
            <a:rPr lang="en-US" sz="1800" dirty="0" smtClean="0">
              <a:solidFill>
                <a:schemeClr val="accent3"/>
              </a:solidFill>
            </a:rPr>
            <a:t>issued on 28.04.2014 – </a:t>
          </a:r>
          <a:r>
            <a:rPr lang="en-US" sz="1800" dirty="0" smtClean="0">
              <a:solidFill>
                <a:schemeClr val="accent3"/>
              </a:solidFill>
            </a:rPr>
            <a:t>Under Rule 12(c) E-form of DIR-3 shall be filed along with attestation of photograph, identity proof and proof of residence of the applicant by the Chartered Accountant or the Company Secretary or as the case may be the Cost Accountant, in whole-time practice)</a:t>
          </a:r>
          <a:endParaRPr lang="en-US" sz="1800" dirty="0"/>
        </a:p>
      </dgm:t>
    </dgm:pt>
    <dgm:pt modelId="{5243C6AC-3F0A-4337-BD55-F75A3BCDEB97}" type="sibTrans" cxnId="{B087FBE1-612B-48C9-A354-BB6201D610EF}">
      <dgm:prSet/>
      <dgm:spPr/>
      <dgm:t>
        <a:bodyPr/>
        <a:lstStyle/>
        <a:p>
          <a:endParaRPr lang="en-US"/>
        </a:p>
      </dgm:t>
    </dgm:pt>
    <dgm:pt modelId="{296B75EC-03CE-44B7-B2D6-5EA763F4227D}" type="parTrans" cxnId="{B087FBE1-612B-48C9-A354-BB6201D610EF}">
      <dgm:prSet/>
      <dgm:spPr/>
      <dgm:t>
        <a:bodyPr/>
        <a:lstStyle/>
        <a:p>
          <a:endParaRPr lang="en-US"/>
        </a:p>
      </dgm:t>
    </dgm:pt>
    <dgm:pt modelId="{EE22578C-5039-452B-9596-CCC751126697}" type="pres">
      <dgm:prSet presAssocID="{A3245663-942B-40C6-8554-EFAE928DED9E}" presName="linear" presStyleCnt="0">
        <dgm:presLayoutVars>
          <dgm:animLvl val="lvl"/>
          <dgm:resizeHandles val="exact"/>
        </dgm:presLayoutVars>
      </dgm:prSet>
      <dgm:spPr/>
      <dgm:t>
        <a:bodyPr/>
        <a:lstStyle/>
        <a:p>
          <a:endParaRPr lang="en-US"/>
        </a:p>
      </dgm:t>
    </dgm:pt>
    <dgm:pt modelId="{E5E2F92E-AB27-4450-B575-B2FA18A171C3}" type="pres">
      <dgm:prSet presAssocID="{A3E7A17C-F96A-4261-AECC-EF476C03D2EC}" presName="parentText" presStyleLbl="node1" presStyleIdx="0" presStyleCnt="2" custScaleY="45217" custLinFactNeighborY="-23220">
        <dgm:presLayoutVars>
          <dgm:chMax val="0"/>
          <dgm:bulletEnabled val="1"/>
        </dgm:presLayoutVars>
      </dgm:prSet>
      <dgm:spPr/>
      <dgm:t>
        <a:bodyPr/>
        <a:lstStyle/>
        <a:p>
          <a:endParaRPr lang="en-US"/>
        </a:p>
      </dgm:t>
    </dgm:pt>
    <dgm:pt modelId="{9D5C45EC-812C-4CB5-B1E1-9D639B7833B6}" type="pres">
      <dgm:prSet presAssocID="{A3E7A17C-F96A-4261-AECC-EF476C03D2EC}" presName="childText" presStyleLbl="revTx" presStyleIdx="0" presStyleCnt="1" custLinFactNeighborX="962" custLinFactNeighborY="-12471">
        <dgm:presLayoutVars>
          <dgm:bulletEnabled val="1"/>
        </dgm:presLayoutVars>
      </dgm:prSet>
      <dgm:spPr/>
      <dgm:t>
        <a:bodyPr/>
        <a:lstStyle/>
        <a:p>
          <a:endParaRPr lang="en-US"/>
        </a:p>
      </dgm:t>
    </dgm:pt>
    <dgm:pt modelId="{645EB4BE-F295-425C-B84A-E566A7A8DB60}" type="pres">
      <dgm:prSet presAssocID="{B663071E-D2FA-4B9A-AB4A-F1CBC852697E}" presName="parentText" presStyleLbl="node1" presStyleIdx="1" presStyleCnt="2">
        <dgm:presLayoutVars>
          <dgm:chMax val="0"/>
          <dgm:bulletEnabled val="1"/>
        </dgm:presLayoutVars>
      </dgm:prSet>
      <dgm:spPr/>
      <dgm:t>
        <a:bodyPr/>
        <a:lstStyle/>
        <a:p>
          <a:endParaRPr lang="en-US"/>
        </a:p>
      </dgm:t>
    </dgm:pt>
  </dgm:ptLst>
  <dgm:cxnLst>
    <dgm:cxn modelId="{F299845A-CAFA-4F2D-B4FD-1BD1B05073AC}" type="presOf" srcId="{AABB65B9-CD07-4DCF-9BCC-DB1A51873308}" destId="{9D5C45EC-812C-4CB5-B1E1-9D639B7833B6}" srcOrd="0" destOrd="3" presId="urn:microsoft.com/office/officeart/2005/8/layout/vList2"/>
    <dgm:cxn modelId="{4044F7A3-47D3-43E9-9477-30B6F0E4E63D}" type="presOf" srcId="{0C9355B6-DA58-45AD-A4D9-A79E30D0A996}" destId="{9D5C45EC-812C-4CB5-B1E1-9D639B7833B6}" srcOrd="0" destOrd="12" presId="urn:microsoft.com/office/officeart/2005/8/layout/vList2"/>
    <dgm:cxn modelId="{0AB2F600-44D4-4D3B-808B-BED3E7C7F104}" type="presOf" srcId="{A2AD32B5-CEE9-467C-AA07-6717E02D4CDE}" destId="{9D5C45EC-812C-4CB5-B1E1-9D639B7833B6}" srcOrd="0" destOrd="2" presId="urn:microsoft.com/office/officeart/2005/8/layout/vList2"/>
    <dgm:cxn modelId="{845F6C16-5881-4164-B40C-C9AFDAFAC199}" srcId="{A3E7A17C-F96A-4261-AECC-EF476C03D2EC}" destId="{AABB65B9-CD07-4DCF-9BCC-DB1A51873308}" srcOrd="3" destOrd="0" parTransId="{E73C3F1A-56B4-4372-AE52-A357678C4AC4}" sibTransId="{3651685C-011D-43B0-A322-28B8545DEA85}"/>
    <dgm:cxn modelId="{C4A39CA4-BE85-45F6-BE13-C6927820EE73}" type="presOf" srcId="{F264C62E-A3D1-48B0-B339-545EA91238F9}" destId="{9D5C45EC-812C-4CB5-B1E1-9D639B7833B6}" srcOrd="0" destOrd="5" presId="urn:microsoft.com/office/officeart/2005/8/layout/vList2"/>
    <dgm:cxn modelId="{03BD5AF7-A782-43CD-8318-4E3498EE87EA}" srcId="{AABB65B9-CD07-4DCF-9BCC-DB1A51873308}" destId="{F264C62E-A3D1-48B0-B339-545EA91238F9}" srcOrd="1" destOrd="0" parTransId="{6C25963A-1724-49AB-AA2C-A94AB3E07472}" sibTransId="{AA7F3572-8417-4FCA-BC29-31DD7406CCDE}"/>
    <dgm:cxn modelId="{161D5DFC-59CE-4187-9BDB-F6E170F3F42D}" srcId="{A3E7A17C-F96A-4261-AECC-EF476C03D2EC}" destId="{A2AD32B5-CEE9-467C-AA07-6717E02D4CDE}" srcOrd="2" destOrd="0" parTransId="{324280B0-81AC-41FC-A651-3B5F4CB8B756}" sibTransId="{0034190D-9A05-4A98-99AE-AFEC75D2DDDD}"/>
    <dgm:cxn modelId="{6D11BEEE-BF9D-41F3-8F27-AF417F68D96C}" type="presOf" srcId="{21C255A0-943D-4356-9BBE-5A49D55F11A9}" destId="{9D5C45EC-812C-4CB5-B1E1-9D639B7833B6}" srcOrd="0" destOrd="7" presId="urn:microsoft.com/office/officeart/2005/8/layout/vList2"/>
    <dgm:cxn modelId="{F5CA34FE-FD7A-44C8-9954-4CE5DAC880FC}" srcId="{A3E7A17C-F96A-4261-AECC-EF476C03D2EC}" destId="{778EDEB2-81F9-4013-AAE0-43CA76A6AC46}" srcOrd="1" destOrd="0" parTransId="{2A649DD9-73E4-4686-A68F-AC7DCAB0A887}" sibTransId="{4DBEAE24-3F9C-4A4D-A260-3F76BD02DCB7}"/>
    <dgm:cxn modelId="{DAB077C6-AB5C-4166-A61C-A9932897AC46}" type="presOf" srcId="{A3245663-942B-40C6-8554-EFAE928DED9E}" destId="{EE22578C-5039-452B-9596-CCC751126697}" srcOrd="0" destOrd="0" presId="urn:microsoft.com/office/officeart/2005/8/layout/vList2"/>
    <dgm:cxn modelId="{0BDD5532-EC84-4AEE-80A2-5F6979EE8F96}" type="presOf" srcId="{A3E7A17C-F96A-4261-AECC-EF476C03D2EC}" destId="{E5E2F92E-AB27-4450-B575-B2FA18A171C3}" srcOrd="0" destOrd="0" presId="urn:microsoft.com/office/officeart/2005/8/layout/vList2"/>
    <dgm:cxn modelId="{6D68DF1F-1FF5-464B-B1A5-36415E5BFFED}" type="presOf" srcId="{1CDC0228-C914-4E6D-9AA2-C2C785255237}" destId="{9D5C45EC-812C-4CB5-B1E1-9D639B7833B6}" srcOrd="0" destOrd="0" presId="urn:microsoft.com/office/officeart/2005/8/layout/vList2"/>
    <dgm:cxn modelId="{4E615781-3B28-437B-99D7-D19069A077BC}" srcId="{A3E7A17C-F96A-4261-AECC-EF476C03D2EC}" destId="{DC7698A1-DBA3-467D-8695-1CBDAF65FD39}" srcOrd="4" destOrd="0" parTransId="{CB79A502-FFA7-4360-9E66-F70A77C00B30}" sibTransId="{4A07D062-D540-4F52-8346-52FB41DFDEFA}"/>
    <dgm:cxn modelId="{4F221286-184C-43A3-BDFA-88A1962C4C96}" type="presOf" srcId="{8ABD6413-AF37-44A6-8CD0-BC0BE0E98FB6}" destId="{9D5C45EC-812C-4CB5-B1E1-9D639B7833B6}" srcOrd="0" destOrd="9" presId="urn:microsoft.com/office/officeart/2005/8/layout/vList2"/>
    <dgm:cxn modelId="{89107CC0-64A0-441E-A6E2-A46E37EE1FFC}" srcId="{AABB65B9-CD07-4DCF-9BCC-DB1A51873308}" destId="{8ABD6413-AF37-44A6-8CD0-BC0BE0E98FB6}" srcOrd="5" destOrd="0" parTransId="{153B500D-F575-41AC-BB10-B044DB3E2F5C}" sibTransId="{6FC84B07-FC54-4650-A1F3-DEBDF984C640}"/>
    <dgm:cxn modelId="{23EF9A87-E84A-4D36-808F-83975F6317C8}" type="presOf" srcId="{B663071E-D2FA-4B9A-AB4A-F1CBC852697E}" destId="{645EB4BE-F295-425C-B84A-E566A7A8DB60}" srcOrd="0" destOrd="0" presId="urn:microsoft.com/office/officeart/2005/8/layout/vList2"/>
    <dgm:cxn modelId="{4EC758FE-3694-42BC-9382-ABF3E22043FE}" type="presOf" srcId="{B32941D1-3522-4D0A-B816-8C89B548CDF7}" destId="{9D5C45EC-812C-4CB5-B1E1-9D639B7833B6}" srcOrd="0" destOrd="10" presId="urn:microsoft.com/office/officeart/2005/8/layout/vList2"/>
    <dgm:cxn modelId="{42D01FF0-7FFF-4B1C-A8CC-7E4ACE39E493}" srcId="{A3245663-942B-40C6-8554-EFAE928DED9E}" destId="{A3E7A17C-F96A-4261-AECC-EF476C03D2EC}" srcOrd="0" destOrd="0" parTransId="{CFF80AA0-C3B8-4DB6-B410-22ED14350BF1}" sibTransId="{3536A1C0-351A-4417-9A3F-689A2A72900D}"/>
    <dgm:cxn modelId="{5C68FE51-3BEC-4D61-9EE2-984F76957BEF}" type="presOf" srcId="{020042BF-5B41-4552-8FE6-8B76D9AD1D2A}" destId="{9D5C45EC-812C-4CB5-B1E1-9D639B7833B6}" srcOrd="0" destOrd="6" presId="urn:microsoft.com/office/officeart/2005/8/layout/vList2"/>
    <dgm:cxn modelId="{116A9084-B0EA-4CCB-9E5A-2DCCA9482566}" type="presOf" srcId="{778EDEB2-81F9-4013-AAE0-43CA76A6AC46}" destId="{9D5C45EC-812C-4CB5-B1E1-9D639B7833B6}" srcOrd="0" destOrd="1" presId="urn:microsoft.com/office/officeart/2005/8/layout/vList2"/>
    <dgm:cxn modelId="{1BAE9254-28C4-4455-B37A-EAA52810E28E}" srcId="{AABB65B9-CD07-4DCF-9BCC-DB1A51873308}" destId="{13FF3A03-B510-4023-83FC-838D90BC18D1}" srcOrd="4" destOrd="0" parTransId="{129800CB-68E7-458C-B4EA-D48C5034A0E2}" sibTransId="{3CB1385A-77AF-4C92-8ADB-FF54B2E88EAB}"/>
    <dgm:cxn modelId="{5D99586F-1E7E-4DB8-AC34-6154F1A45998}" srcId="{AABB65B9-CD07-4DCF-9BCC-DB1A51873308}" destId="{21C255A0-943D-4356-9BBE-5A49D55F11A9}" srcOrd="3" destOrd="0" parTransId="{4923B40B-AF52-4888-96F6-85024599FBEF}" sibTransId="{F5DDE9C1-FB2A-42F8-87EC-9F4BB530EC8A}"/>
    <dgm:cxn modelId="{9AB2ECC6-99D1-4B1F-9980-2253A8191E86}" type="presOf" srcId="{DC7698A1-DBA3-467D-8695-1CBDAF65FD39}" destId="{9D5C45EC-812C-4CB5-B1E1-9D639B7833B6}" srcOrd="0" destOrd="11" presId="urn:microsoft.com/office/officeart/2005/8/layout/vList2"/>
    <dgm:cxn modelId="{B087FBE1-612B-48C9-A354-BB6201D610EF}" srcId="{A3245663-942B-40C6-8554-EFAE928DED9E}" destId="{B663071E-D2FA-4B9A-AB4A-F1CBC852697E}" srcOrd="1" destOrd="0" parTransId="{296B75EC-03CE-44B7-B2D6-5EA763F4227D}" sibTransId="{5243C6AC-3F0A-4337-BD55-F75A3BCDEB97}"/>
    <dgm:cxn modelId="{4FBEB134-9356-4E96-AE3E-771E9E152BD9}" srcId="{AABB65B9-CD07-4DCF-9BCC-DB1A51873308}" destId="{B32941D1-3522-4D0A-B816-8C89B548CDF7}" srcOrd="6" destOrd="0" parTransId="{14220082-5F8A-4451-8C31-8B3E0532FC41}" sibTransId="{E96A419E-4D2A-437A-B73B-FD83874F2901}"/>
    <dgm:cxn modelId="{C8D891B8-93B6-4319-AEA6-8D2A3F4EF9E8}" srcId="{AABB65B9-CD07-4DCF-9BCC-DB1A51873308}" destId="{214BEFFC-9D03-4EA6-8044-AE5D4AC300C5}" srcOrd="0" destOrd="0" parTransId="{1F7CE84F-4F47-4128-B328-8AE80B4FDF02}" sibTransId="{D4BEEFB4-62D5-4021-AFF6-7092FA67094D}"/>
    <dgm:cxn modelId="{25E0A63E-68A2-4D24-973E-94937B664D19}" type="presOf" srcId="{214BEFFC-9D03-4EA6-8044-AE5D4AC300C5}" destId="{9D5C45EC-812C-4CB5-B1E1-9D639B7833B6}" srcOrd="0" destOrd="4" presId="urn:microsoft.com/office/officeart/2005/8/layout/vList2"/>
    <dgm:cxn modelId="{B0B3D117-5A30-44BC-9973-C2C0F965FED6}" srcId="{AABB65B9-CD07-4DCF-9BCC-DB1A51873308}" destId="{020042BF-5B41-4552-8FE6-8B76D9AD1D2A}" srcOrd="2" destOrd="0" parTransId="{E9445A19-A1B9-479E-8858-437BE6476ADD}" sibTransId="{4331CEFC-994F-4859-AA2C-F89C39691B44}"/>
    <dgm:cxn modelId="{EE3A7313-777B-4468-AB3D-90A1D9BF4D44}" srcId="{A3E7A17C-F96A-4261-AECC-EF476C03D2EC}" destId="{0C9355B6-DA58-45AD-A4D9-A79E30D0A996}" srcOrd="5" destOrd="0" parTransId="{5F70A0AB-5C5F-416E-A2CC-2632096453D6}" sibTransId="{1B26F238-026A-4CA8-88C3-D4F40D81F4BC}"/>
    <dgm:cxn modelId="{96065DF8-9877-4040-8AF4-7FF45C4105A6}" srcId="{A3E7A17C-F96A-4261-AECC-EF476C03D2EC}" destId="{1CDC0228-C914-4E6D-9AA2-C2C785255237}" srcOrd="0" destOrd="0" parTransId="{90769C65-16A9-4596-A754-A8B7C87171EA}" sibTransId="{B13C2DAD-5F9E-4341-A38B-E9638F2EDE1A}"/>
    <dgm:cxn modelId="{9CD3BEF9-105C-417D-BB83-3D55458FEE7D}" type="presOf" srcId="{13FF3A03-B510-4023-83FC-838D90BC18D1}" destId="{9D5C45EC-812C-4CB5-B1E1-9D639B7833B6}" srcOrd="0" destOrd="8" presId="urn:microsoft.com/office/officeart/2005/8/layout/vList2"/>
    <dgm:cxn modelId="{B7B419C1-B0E9-4587-BB41-C09F2C01A28B}" type="presParOf" srcId="{EE22578C-5039-452B-9596-CCC751126697}" destId="{E5E2F92E-AB27-4450-B575-B2FA18A171C3}" srcOrd="0" destOrd="0" presId="urn:microsoft.com/office/officeart/2005/8/layout/vList2"/>
    <dgm:cxn modelId="{F670C809-D553-4E88-8C7E-949FF41ADCB7}" type="presParOf" srcId="{EE22578C-5039-452B-9596-CCC751126697}" destId="{9D5C45EC-812C-4CB5-B1E1-9D639B7833B6}" srcOrd="1" destOrd="0" presId="urn:microsoft.com/office/officeart/2005/8/layout/vList2"/>
    <dgm:cxn modelId="{550F2090-6A25-410D-AF87-853A236C1180}" type="presParOf" srcId="{EE22578C-5039-452B-9596-CCC751126697}" destId="{645EB4BE-F295-425C-B84A-E566A7A8DB60}" srcOrd="2" destOrd="0" presId="urn:microsoft.com/office/officeart/2005/8/layout/vList2"/>
  </dgm:cxnLst>
  <dgm:bg/>
  <dgm:whole/>
</dgm:dataModel>
</file>

<file path=ppt/diagrams/data4.xml><?xml version="1.0" encoding="utf-8"?>
<dgm:dataModel xmlns:dgm="http://schemas.openxmlformats.org/drawingml/2006/diagram" xmlns:a="http://schemas.openxmlformats.org/drawingml/2006/main">
  <dgm:ptLst>
    <dgm:pt modelId="{D0401F08-9862-4A31-8265-57F7B70F312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A9E6916-FB1A-400F-9C33-55B70C297F27}">
      <dgm:prSet phldrT="[Text]" custT="1"/>
      <dgm:spPr/>
      <dgm:t>
        <a:bodyPr/>
        <a:lstStyle/>
        <a:p>
          <a:r>
            <a:rPr lang="en-US" sz="2300" dirty="0" smtClean="0"/>
            <a:t>Information Required to file e-Form DIR-3</a:t>
          </a:r>
          <a:endParaRPr lang="en-US" sz="2300" dirty="0"/>
        </a:p>
      </dgm:t>
    </dgm:pt>
    <dgm:pt modelId="{48CE95F0-3D0F-4B9A-AE9E-8EEF7DCFDB1E}" type="parTrans" cxnId="{568124C5-D957-4B53-BBD0-2AE8D31C21A0}">
      <dgm:prSet/>
      <dgm:spPr/>
      <dgm:t>
        <a:bodyPr/>
        <a:lstStyle/>
        <a:p>
          <a:endParaRPr lang="en-US"/>
        </a:p>
      </dgm:t>
    </dgm:pt>
    <dgm:pt modelId="{3EB8E1EF-04F7-498A-B5D5-BFA6623A5B7E}" type="sibTrans" cxnId="{568124C5-D957-4B53-BBD0-2AE8D31C21A0}">
      <dgm:prSet/>
      <dgm:spPr/>
      <dgm:t>
        <a:bodyPr/>
        <a:lstStyle/>
        <a:p>
          <a:endParaRPr lang="en-US"/>
        </a:p>
      </dgm:t>
    </dgm:pt>
    <dgm:pt modelId="{A0ACC65D-1193-4A54-9EA3-B6B7CBA89F50}">
      <dgm:prSet phldrT="[Text]" custT="1"/>
      <dgm:spPr/>
      <dgm:t>
        <a:bodyPr/>
        <a:lstStyle/>
        <a:p>
          <a:r>
            <a:rPr lang="en-US" sz="1800" dirty="0" smtClean="0"/>
            <a:t>Full Name (First/Middle/Last Name)</a:t>
          </a:r>
          <a:endParaRPr lang="en-US" sz="1800" dirty="0"/>
        </a:p>
      </dgm:t>
    </dgm:pt>
    <dgm:pt modelId="{47413516-C94E-4B20-BD05-C27618C145CD}" type="parTrans" cxnId="{5AF4B7B7-43E0-4B31-A3B4-3B3333CBF67D}">
      <dgm:prSet/>
      <dgm:spPr/>
      <dgm:t>
        <a:bodyPr/>
        <a:lstStyle/>
        <a:p>
          <a:endParaRPr lang="en-US"/>
        </a:p>
      </dgm:t>
    </dgm:pt>
    <dgm:pt modelId="{AD71C909-6EAE-4188-966E-AF9A789C4851}" type="sibTrans" cxnId="{5AF4B7B7-43E0-4B31-A3B4-3B3333CBF67D}">
      <dgm:prSet/>
      <dgm:spPr/>
      <dgm:t>
        <a:bodyPr/>
        <a:lstStyle/>
        <a:p>
          <a:endParaRPr lang="en-US"/>
        </a:p>
      </dgm:t>
    </dgm:pt>
    <dgm:pt modelId="{CCF17E93-19ED-4A29-B934-8D68BD13022D}">
      <dgm:prSet phldrT="[Text]" custT="1"/>
      <dgm:spPr/>
      <dgm:t>
        <a:bodyPr/>
        <a:lstStyle/>
        <a:p>
          <a:r>
            <a:rPr lang="en-US" sz="1800" dirty="0" smtClean="0"/>
            <a:t>Father Name (First/Middle/ Last Name)</a:t>
          </a:r>
          <a:endParaRPr lang="en-US" sz="1800" dirty="0"/>
        </a:p>
      </dgm:t>
    </dgm:pt>
    <dgm:pt modelId="{11D0BC35-D4A2-4F1F-BED6-AEE21030486D}" type="parTrans" cxnId="{418031C3-3EDF-44B2-AE36-7163158536E9}">
      <dgm:prSet/>
      <dgm:spPr/>
      <dgm:t>
        <a:bodyPr/>
        <a:lstStyle/>
        <a:p>
          <a:endParaRPr lang="en-US"/>
        </a:p>
      </dgm:t>
    </dgm:pt>
    <dgm:pt modelId="{54A628A9-4F7B-4EF1-B324-AD2CF73DF9F6}" type="sibTrans" cxnId="{418031C3-3EDF-44B2-AE36-7163158536E9}">
      <dgm:prSet/>
      <dgm:spPr/>
      <dgm:t>
        <a:bodyPr/>
        <a:lstStyle/>
        <a:p>
          <a:endParaRPr lang="en-US"/>
        </a:p>
      </dgm:t>
    </dgm:pt>
    <dgm:pt modelId="{15AAED75-C8FD-4C5B-89C3-28A35D6E935E}">
      <dgm:prSet phldrT="[Text]" custT="1"/>
      <dgm:spPr/>
      <dgm:t>
        <a:bodyPr/>
        <a:lstStyle/>
        <a:p>
          <a:r>
            <a:rPr lang="en-US" sz="1800" dirty="0" smtClean="0"/>
            <a:t>Date of Birth(dd/mm/yyyy)</a:t>
          </a:r>
          <a:endParaRPr lang="en-US" sz="1800" dirty="0"/>
        </a:p>
      </dgm:t>
    </dgm:pt>
    <dgm:pt modelId="{CDED0A84-AD4A-4029-9324-CE04DAE285FF}" type="parTrans" cxnId="{2D09AD70-A993-49AF-A594-0BCF0E8756D1}">
      <dgm:prSet/>
      <dgm:spPr/>
      <dgm:t>
        <a:bodyPr/>
        <a:lstStyle/>
        <a:p>
          <a:endParaRPr lang="en-US"/>
        </a:p>
      </dgm:t>
    </dgm:pt>
    <dgm:pt modelId="{BC9629A8-DC88-4FAA-A377-FD03C6798CAD}" type="sibTrans" cxnId="{2D09AD70-A993-49AF-A594-0BCF0E8756D1}">
      <dgm:prSet/>
      <dgm:spPr/>
      <dgm:t>
        <a:bodyPr/>
        <a:lstStyle/>
        <a:p>
          <a:endParaRPr lang="en-US"/>
        </a:p>
      </dgm:t>
    </dgm:pt>
    <dgm:pt modelId="{35FF4B35-7E4A-4435-AFA8-F0549B2E8CE8}">
      <dgm:prSet phldrT="[Text]" custT="1"/>
      <dgm:spPr/>
      <dgm:t>
        <a:bodyPr/>
        <a:lstStyle/>
        <a:p>
          <a:r>
            <a:rPr lang="en-US" sz="1800" dirty="0" smtClean="0"/>
            <a:t>Place of Birth</a:t>
          </a:r>
          <a:endParaRPr lang="en-US" sz="1800" dirty="0"/>
        </a:p>
      </dgm:t>
    </dgm:pt>
    <dgm:pt modelId="{08D6739F-5EA9-4120-92D2-3237EB1A2DA5}" type="parTrans" cxnId="{E833EE52-C17C-44C0-9B52-49C004E5DC92}">
      <dgm:prSet/>
      <dgm:spPr/>
      <dgm:t>
        <a:bodyPr/>
        <a:lstStyle/>
        <a:p>
          <a:endParaRPr lang="en-US"/>
        </a:p>
      </dgm:t>
    </dgm:pt>
    <dgm:pt modelId="{6907A046-F021-4433-89F8-75C4D08F4760}" type="sibTrans" cxnId="{E833EE52-C17C-44C0-9B52-49C004E5DC92}">
      <dgm:prSet/>
      <dgm:spPr/>
      <dgm:t>
        <a:bodyPr/>
        <a:lstStyle/>
        <a:p>
          <a:endParaRPr lang="en-US"/>
        </a:p>
      </dgm:t>
    </dgm:pt>
    <dgm:pt modelId="{8F58FEE8-7705-4F4E-9114-EE46EAC35F4D}">
      <dgm:prSet phldrT="[Text]" custT="1"/>
      <dgm:spPr/>
      <dgm:t>
        <a:bodyPr/>
        <a:lstStyle/>
        <a:p>
          <a:r>
            <a:rPr lang="en-US" sz="1800" dirty="0" smtClean="0"/>
            <a:t>Occupation Type(Self employed/Professional/Serviceman/Home Maker/Student)</a:t>
          </a:r>
          <a:endParaRPr lang="en-US" sz="1800" dirty="0"/>
        </a:p>
      </dgm:t>
    </dgm:pt>
    <dgm:pt modelId="{A6738025-4D11-400F-813D-B6C8BA13C88B}" type="parTrans" cxnId="{5A33B50A-820A-44F4-9DEA-1F32A0A8DBE5}">
      <dgm:prSet/>
      <dgm:spPr/>
      <dgm:t>
        <a:bodyPr/>
        <a:lstStyle/>
        <a:p>
          <a:endParaRPr lang="en-US"/>
        </a:p>
      </dgm:t>
    </dgm:pt>
    <dgm:pt modelId="{8113D294-BFC4-4A16-9E30-F888F72D74E8}" type="sibTrans" cxnId="{5A33B50A-820A-44F4-9DEA-1F32A0A8DBE5}">
      <dgm:prSet/>
      <dgm:spPr/>
      <dgm:t>
        <a:bodyPr/>
        <a:lstStyle/>
        <a:p>
          <a:endParaRPr lang="en-US"/>
        </a:p>
      </dgm:t>
    </dgm:pt>
    <dgm:pt modelId="{23EE589A-F226-4513-91D4-466BDFEB999B}">
      <dgm:prSet phldrT="[Text]" custT="1"/>
      <dgm:spPr/>
      <dgm:t>
        <a:bodyPr/>
        <a:lstStyle/>
        <a:p>
          <a:r>
            <a:rPr lang="en-US" sz="1800" dirty="0" smtClean="0"/>
            <a:t>Occupation</a:t>
          </a:r>
          <a:endParaRPr lang="en-US" sz="1800" dirty="0"/>
        </a:p>
      </dgm:t>
    </dgm:pt>
    <dgm:pt modelId="{2E0C4676-F522-4FC1-8AC3-56814EE6A39A}" type="parTrans" cxnId="{9D3ABB89-0F21-45C4-AEAF-9FE82E82104C}">
      <dgm:prSet/>
      <dgm:spPr/>
      <dgm:t>
        <a:bodyPr/>
        <a:lstStyle/>
        <a:p>
          <a:endParaRPr lang="en-US"/>
        </a:p>
      </dgm:t>
    </dgm:pt>
    <dgm:pt modelId="{89F6F4E9-8A7F-4D47-9C19-F8ED08F29D82}" type="sibTrans" cxnId="{9D3ABB89-0F21-45C4-AEAF-9FE82E82104C}">
      <dgm:prSet/>
      <dgm:spPr/>
      <dgm:t>
        <a:bodyPr/>
        <a:lstStyle/>
        <a:p>
          <a:endParaRPr lang="en-US"/>
        </a:p>
      </dgm:t>
    </dgm:pt>
    <dgm:pt modelId="{51F643A7-6875-4C91-8C4B-AF2941513827}">
      <dgm:prSet phldrT="[Text]" custT="1"/>
      <dgm:spPr/>
      <dgm:t>
        <a:bodyPr/>
        <a:lstStyle/>
        <a:p>
          <a:r>
            <a:rPr lang="en-US" sz="1800" dirty="0" smtClean="0"/>
            <a:t>Income Tax PAN</a:t>
          </a:r>
          <a:endParaRPr lang="en-US" sz="1800" dirty="0"/>
        </a:p>
      </dgm:t>
    </dgm:pt>
    <dgm:pt modelId="{3EF7CEDD-18C6-4985-BE12-D8A7B8D2B0B0}" type="parTrans" cxnId="{5A83FFD9-475F-40E5-AB28-B23CFC7088EC}">
      <dgm:prSet/>
      <dgm:spPr/>
      <dgm:t>
        <a:bodyPr/>
        <a:lstStyle/>
        <a:p>
          <a:endParaRPr lang="en-US"/>
        </a:p>
      </dgm:t>
    </dgm:pt>
    <dgm:pt modelId="{11D04413-C9A0-4138-8130-493731AD0A9D}" type="sibTrans" cxnId="{5A83FFD9-475F-40E5-AB28-B23CFC7088EC}">
      <dgm:prSet/>
      <dgm:spPr/>
      <dgm:t>
        <a:bodyPr/>
        <a:lstStyle/>
        <a:p>
          <a:endParaRPr lang="en-US"/>
        </a:p>
      </dgm:t>
    </dgm:pt>
    <dgm:pt modelId="{BECD38F3-FFBB-42D6-A38D-4C1B610DB42A}">
      <dgm:prSet phldrT="[Text]" custT="1"/>
      <dgm:spPr/>
      <dgm:t>
        <a:bodyPr/>
        <a:lstStyle/>
        <a:p>
          <a:r>
            <a:rPr lang="en-US" sz="1800" dirty="0" smtClean="0"/>
            <a:t>Passport Number (Mandatory)</a:t>
          </a:r>
          <a:endParaRPr lang="en-US" sz="1800" dirty="0"/>
        </a:p>
      </dgm:t>
    </dgm:pt>
    <dgm:pt modelId="{B67B6CE0-F799-4E21-B1E5-48C63C58EC05}" type="parTrans" cxnId="{81983B91-9F6B-4E8D-93F5-6C9A0E8240B5}">
      <dgm:prSet/>
      <dgm:spPr/>
      <dgm:t>
        <a:bodyPr/>
        <a:lstStyle/>
        <a:p>
          <a:endParaRPr lang="en-US"/>
        </a:p>
      </dgm:t>
    </dgm:pt>
    <dgm:pt modelId="{6FEB60C0-E6A5-40FB-9FB1-3985339DAD6C}" type="sibTrans" cxnId="{81983B91-9F6B-4E8D-93F5-6C9A0E8240B5}">
      <dgm:prSet/>
      <dgm:spPr/>
      <dgm:t>
        <a:bodyPr/>
        <a:lstStyle/>
        <a:p>
          <a:endParaRPr lang="en-US"/>
        </a:p>
      </dgm:t>
    </dgm:pt>
    <dgm:pt modelId="{17427AF5-F88F-4441-8CE0-9C85D3BB8035}">
      <dgm:prSet phldrT="[Text]" custT="1"/>
      <dgm:spPr/>
      <dgm:t>
        <a:bodyPr/>
        <a:lstStyle/>
        <a:p>
          <a:r>
            <a:rPr lang="en-US" sz="1800" dirty="0" smtClean="0"/>
            <a:t>Driving License </a:t>
          </a:r>
          <a:r>
            <a:rPr lang="en-US" sz="1800" dirty="0" smtClean="0"/>
            <a:t>Number</a:t>
          </a:r>
          <a:endParaRPr lang="en-US" sz="1800" dirty="0"/>
        </a:p>
      </dgm:t>
    </dgm:pt>
    <dgm:pt modelId="{B3D85CFF-D09B-41A1-B285-C21BA9A67A58}" type="parTrans" cxnId="{FA90F543-E873-4F70-A810-9D9E225EC28E}">
      <dgm:prSet/>
      <dgm:spPr/>
      <dgm:t>
        <a:bodyPr/>
        <a:lstStyle/>
        <a:p>
          <a:endParaRPr lang="en-US"/>
        </a:p>
      </dgm:t>
    </dgm:pt>
    <dgm:pt modelId="{1C00A8E4-FD40-4CC7-B97D-B7961B11AF26}" type="sibTrans" cxnId="{FA90F543-E873-4F70-A810-9D9E225EC28E}">
      <dgm:prSet/>
      <dgm:spPr/>
      <dgm:t>
        <a:bodyPr/>
        <a:lstStyle/>
        <a:p>
          <a:endParaRPr lang="en-US"/>
        </a:p>
      </dgm:t>
    </dgm:pt>
    <dgm:pt modelId="{AC068A96-2095-450C-AA2C-5F7272EAA5B0}">
      <dgm:prSet phldrT="[Text]" custT="1"/>
      <dgm:spPr/>
      <dgm:t>
        <a:bodyPr/>
        <a:lstStyle/>
        <a:p>
          <a:r>
            <a:rPr lang="en-US" sz="1800" dirty="0" smtClean="0"/>
            <a:t>Permanent residential Address</a:t>
          </a:r>
          <a:endParaRPr lang="en-US" sz="1800" dirty="0"/>
        </a:p>
      </dgm:t>
    </dgm:pt>
    <dgm:pt modelId="{9852A55D-7D08-416B-A31E-1120A277D37B}" type="parTrans" cxnId="{21723EB4-0CEF-48F0-960E-99DA8BB833DF}">
      <dgm:prSet/>
      <dgm:spPr/>
      <dgm:t>
        <a:bodyPr/>
        <a:lstStyle/>
        <a:p>
          <a:endParaRPr lang="en-US"/>
        </a:p>
      </dgm:t>
    </dgm:pt>
    <dgm:pt modelId="{CA9D9C00-E81F-4665-87C1-2459C7545EB7}" type="sibTrans" cxnId="{21723EB4-0CEF-48F0-960E-99DA8BB833DF}">
      <dgm:prSet/>
      <dgm:spPr/>
      <dgm:t>
        <a:bodyPr/>
        <a:lstStyle/>
        <a:p>
          <a:endParaRPr lang="en-US"/>
        </a:p>
      </dgm:t>
    </dgm:pt>
    <dgm:pt modelId="{5EDDDCDD-523A-48E2-8A8B-CCAC84598535}">
      <dgm:prSet phldrT="[Text]" custT="1"/>
      <dgm:spPr/>
      <dgm:t>
        <a:bodyPr/>
        <a:lstStyle/>
        <a:p>
          <a:r>
            <a:rPr lang="en-US" sz="1800" dirty="0" smtClean="0"/>
            <a:t>Present residential Address</a:t>
          </a:r>
          <a:endParaRPr lang="en-US" sz="1800" dirty="0"/>
        </a:p>
      </dgm:t>
    </dgm:pt>
    <dgm:pt modelId="{E4CFBBCF-B1F4-4449-95EB-33DABEF47794}" type="parTrans" cxnId="{0C7BC198-8468-418E-BDE7-19096E331768}">
      <dgm:prSet/>
      <dgm:spPr/>
      <dgm:t>
        <a:bodyPr/>
        <a:lstStyle/>
        <a:p>
          <a:endParaRPr lang="en-US"/>
        </a:p>
      </dgm:t>
    </dgm:pt>
    <dgm:pt modelId="{50E6CCE7-BFE8-458B-850D-8D7FE4D1134D}" type="sibTrans" cxnId="{0C7BC198-8468-418E-BDE7-19096E331768}">
      <dgm:prSet/>
      <dgm:spPr/>
      <dgm:t>
        <a:bodyPr/>
        <a:lstStyle/>
        <a:p>
          <a:endParaRPr lang="en-US"/>
        </a:p>
      </dgm:t>
    </dgm:pt>
    <dgm:pt modelId="{BAF6BD62-CC59-4DEE-A9BF-D848DC757C96}">
      <dgm:prSet phldrT="[Text]" custT="1"/>
      <dgm:spPr/>
      <dgm:t>
        <a:bodyPr/>
        <a:lstStyle/>
        <a:p>
          <a:r>
            <a:rPr lang="en-US" sz="1800" dirty="0" smtClean="0"/>
            <a:t>Digital Signature Certificate</a:t>
          </a:r>
          <a:endParaRPr lang="en-US" sz="1800" dirty="0"/>
        </a:p>
      </dgm:t>
    </dgm:pt>
    <dgm:pt modelId="{E384DEA7-F32D-4256-B27A-0C4D844AA70C}" type="parTrans" cxnId="{1DB609C3-B820-4315-B928-AF37DC797365}">
      <dgm:prSet/>
      <dgm:spPr/>
      <dgm:t>
        <a:bodyPr/>
        <a:lstStyle/>
        <a:p>
          <a:endParaRPr lang="en-US"/>
        </a:p>
      </dgm:t>
    </dgm:pt>
    <dgm:pt modelId="{3574A1CA-B075-43E7-A26F-FD5FBA1736D4}" type="sibTrans" cxnId="{1DB609C3-B820-4315-B928-AF37DC797365}">
      <dgm:prSet/>
      <dgm:spPr/>
      <dgm:t>
        <a:bodyPr/>
        <a:lstStyle/>
        <a:p>
          <a:endParaRPr lang="en-US"/>
        </a:p>
      </dgm:t>
    </dgm:pt>
    <dgm:pt modelId="{E02D46FF-866F-422D-BCBF-95A19B169997}">
      <dgm:prSet phldrT="[Text]" custT="1"/>
      <dgm:spPr/>
      <dgm:t>
        <a:bodyPr/>
        <a:lstStyle/>
        <a:p>
          <a:r>
            <a:rPr lang="en-US" sz="1800" dirty="0" smtClean="0"/>
            <a:t>Nationality</a:t>
          </a:r>
          <a:endParaRPr lang="en-US" sz="1800" dirty="0"/>
        </a:p>
      </dgm:t>
    </dgm:pt>
    <dgm:pt modelId="{58DA0B90-856E-4913-BB26-D34C7A7EA834}" type="parTrans" cxnId="{39A93EDD-0C74-4780-911B-F9932A39814D}">
      <dgm:prSet/>
      <dgm:spPr/>
      <dgm:t>
        <a:bodyPr/>
        <a:lstStyle/>
        <a:p>
          <a:endParaRPr lang="en-US"/>
        </a:p>
      </dgm:t>
    </dgm:pt>
    <dgm:pt modelId="{90302E84-8AD3-4245-AA95-AC98F7AEF116}" type="sibTrans" cxnId="{39A93EDD-0C74-4780-911B-F9932A39814D}">
      <dgm:prSet/>
      <dgm:spPr/>
      <dgm:t>
        <a:bodyPr/>
        <a:lstStyle/>
        <a:p>
          <a:endParaRPr lang="en-US"/>
        </a:p>
      </dgm:t>
    </dgm:pt>
    <dgm:pt modelId="{78007C6A-22BC-4579-AF8E-1859CF5BF1A3}">
      <dgm:prSet phldrT="[Text]" custT="1"/>
      <dgm:spPr/>
      <dgm:t>
        <a:bodyPr/>
        <a:lstStyle/>
        <a:p>
          <a:r>
            <a:rPr lang="en-US" sz="1800" dirty="0" smtClean="0"/>
            <a:t>Email ID &amp; Mobile Number</a:t>
          </a:r>
          <a:endParaRPr lang="en-US" sz="1800" dirty="0"/>
        </a:p>
      </dgm:t>
    </dgm:pt>
    <dgm:pt modelId="{15515CED-2A99-427F-B6DB-89B9020FBE8C}" type="parTrans" cxnId="{18FCE80C-F45E-4356-8855-E7D046357C20}">
      <dgm:prSet/>
      <dgm:spPr/>
      <dgm:t>
        <a:bodyPr/>
        <a:lstStyle/>
        <a:p>
          <a:endParaRPr lang="en-US"/>
        </a:p>
      </dgm:t>
    </dgm:pt>
    <dgm:pt modelId="{D2A984AF-AFF9-4AA3-B8C2-172C8292324F}" type="sibTrans" cxnId="{18FCE80C-F45E-4356-8855-E7D046357C20}">
      <dgm:prSet/>
      <dgm:spPr/>
      <dgm:t>
        <a:bodyPr/>
        <a:lstStyle/>
        <a:p>
          <a:endParaRPr lang="en-US"/>
        </a:p>
      </dgm:t>
    </dgm:pt>
    <dgm:pt modelId="{AAD23A4B-5C58-4076-803A-A2AE2B8F2EC7}" type="pres">
      <dgm:prSet presAssocID="{D0401F08-9862-4A31-8265-57F7B70F3123}" presName="linear" presStyleCnt="0">
        <dgm:presLayoutVars>
          <dgm:animLvl val="lvl"/>
          <dgm:resizeHandles val="exact"/>
        </dgm:presLayoutVars>
      </dgm:prSet>
      <dgm:spPr/>
      <dgm:t>
        <a:bodyPr/>
        <a:lstStyle/>
        <a:p>
          <a:endParaRPr lang="en-US"/>
        </a:p>
      </dgm:t>
    </dgm:pt>
    <dgm:pt modelId="{82B7D7E0-6CCE-4F2A-AF83-802F51A8DA26}" type="pres">
      <dgm:prSet presAssocID="{DA9E6916-FB1A-400F-9C33-55B70C297F27}" presName="parentText" presStyleLbl="node1" presStyleIdx="0" presStyleCnt="1" custScaleY="58742">
        <dgm:presLayoutVars>
          <dgm:chMax val="0"/>
          <dgm:bulletEnabled val="1"/>
        </dgm:presLayoutVars>
      </dgm:prSet>
      <dgm:spPr/>
      <dgm:t>
        <a:bodyPr/>
        <a:lstStyle/>
        <a:p>
          <a:endParaRPr lang="en-US"/>
        </a:p>
      </dgm:t>
    </dgm:pt>
    <dgm:pt modelId="{614BEF45-494F-446B-99BF-658A88DBAEA8}" type="pres">
      <dgm:prSet presAssocID="{DA9E6916-FB1A-400F-9C33-55B70C297F27}" presName="childText" presStyleLbl="revTx" presStyleIdx="0" presStyleCnt="1">
        <dgm:presLayoutVars>
          <dgm:bulletEnabled val="1"/>
        </dgm:presLayoutVars>
      </dgm:prSet>
      <dgm:spPr/>
      <dgm:t>
        <a:bodyPr/>
        <a:lstStyle/>
        <a:p>
          <a:endParaRPr lang="en-US"/>
        </a:p>
      </dgm:t>
    </dgm:pt>
  </dgm:ptLst>
  <dgm:cxnLst>
    <dgm:cxn modelId="{5A39F4B2-D08C-4FDA-BAEC-11E16245B19D}" type="presOf" srcId="{17427AF5-F88F-4441-8CE0-9C85D3BB8035}" destId="{614BEF45-494F-446B-99BF-658A88DBAEA8}" srcOrd="0" destOrd="9" presId="urn:microsoft.com/office/officeart/2005/8/layout/vList2"/>
    <dgm:cxn modelId="{81983B91-9F6B-4E8D-93F5-6C9A0E8240B5}" srcId="{DA9E6916-FB1A-400F-9C33-55B70C297F27}" destId="{BECD38F3-FFBB-42D6-A38D-4C1B610DB42A}" srcOrd="8" destOrd="0" parTransId="{B67B6CE0-F799-4E21-B1E5-48C63C58EC05}" sibTransId="{6FEB60C0-E6A5-40FB-9FB1-3985339DAD6C}"/>
    <dgm:cxn modelId="{072C0734-872E-444E-96A1-A120ED26C30F}" type="presOf" srcId="{CCF17E93-19ED-4A29-B934-8D68BD13022D}" destId="{614BEF45-494F-446B-99BF-658A88DBAEA8}" srcOrd="0" destOrd="1" presId="urn:microsoft.com/office/officeart/2005/8/layout/vList2"/>
    <dgm:cxn modelId="{4BEBF057-FAEB-4C27-91E2-3041A523EE01}" type="presOf" srcId="{15AAED75-C8FD-4C5B-89C3-28A35D6E935E}" destId="{614BEF45-494F-446B-99BF-658A88DBAEA8}" srcOrd="0" destOrd="2" presId="urn:microsoft.com/office/officeart/2005/8/layout/vList2"/>
    <dgm:cxn modelId="{5A83FFD9-475F-40E5-AB28-B23CFC7088EC}" srcId="{DA9E6916-FB1A-400F-9C33-55B70C297F27}" destId="{51F643A7-6875-4C91-8C4B-AF2941513827}" srcOrd="7" destOrd="0" parTransId="{3EF7CEDD-18C6-4985-BE12-D8A7B8D2B0B0}" sibTransId="{11D04413-C9A0-4138-8130-493731AD0A9D}"/>
    <dgm:cxn modelId="{FA90F543-E873-4F70-A810-9D9E225EC28E}" srcId="{DA9E6916-FB1A-400F-9C33-55B70C297F27}" destId="{17427AF5-F88F-4441-8CE0-9C85D3BB8035}" srcOrd="9" destOrd="0" parTransId="{B3D85CFF-D09B-41A1-B285-C21BA9A67A58}" sibTransId="{1C00A8E4-FD40-4CC7-B97D-B7961B11AF26}"/>
    <dgm:cxn modelId="{1DB609C3-B820-4315-B928-AF37DC797365}" srcId="{DA9E6916-FB1A-400F-9C33-55B70C297F27}" destId="{BAF6BD62-CC59-4DEE-A9BF-D848DC757C96}" srcOrd="13" destOrd="0" parTransId="{E384DEA7-F32D-4256-B27A-0C4D844AA70C}" sibTransId="{3574A1CA-B075-43E7-A26F-FD5FBA1736D4}"/>
    <dgm:cxn modelId="{418031C3-3EDF-44B2-AE36-7163158536E9}" srcId="{DA9E6916-FB1A-400F-9C33-55B70C297F27}" destId="{CCF17E93-19ED-4A29-B934-8D68BD13022D}" srcOrd="1" destOrd="0" parTransId="{11D0BC35-D4A2-4F1F-BED6-AEE21030486D}" sibTransId="{54A628A9-4F7B-4EF1-B324-AD2CF73DF9F6}"/>
    <dgm:cxn modelId="{AD0419C9-66AA-4E52-B1D7-C02FF0FD0C9A}" type="presOf" srcId="{DA9E6916-FB1A-400F-9C33-55B70C297F27}" destId="{82B7D7E0-6CCE-4F2A-AF83-802F51A8DA26}" srcOrd="0" destOrd="0" presId="urn:microsoft.com/office/officeart/2005/8/layout/vList2"/>
    <dgm:cxn modelId="{5AF4B7B7-43E0-4B31-A3B4-3B3333CBF67D}" srcId="{DA9E6916-FB1A-400F-9C33-55B70C297F27}" destId="{A0ACC65D-1193-4A54-9EA3-B6B7CBA89F50}" srcOrd="0" destOrd="0" parTransId="{47413516-C94E-4B20-BD05-C27618C145CD}" sibTransId="{AD71C909-6EAE-4188-966E-AF9A789C4851}"/>
    <dgm:cxn modelId="{4237C06D-4561-48A2-B64B-785402837293}" type="presOf" srcId="{E02D46FF-866F-422D-BCBF-95A19B169997}" destId="{614BEF45-494F-446B-99BF-658A88DBAEA8}" srcOrd="0" destOrd="4" presId="urn:microsoft.com/office/officeart/2005/8/layout/vList2"/>
    <dgm:cxn modelId="{30AB9772-126F-404E-B071-9CFF59850DD9}" type="presOf" srcId="{51F643A7-6875-4C91-8C4B-AF2941513827}" destId="{614BEF45-494F-446B-99BF-658A88DBAEA8}" srcOrd="0" destOrd="7" presId="urn:microsoft.com/office/officeart/2005/8/layout/vList2"/>
    <dgm:cxn modelId="{21723EB4-0CEF-48F0-960E-99DA8BB833DF}" srcId="{DA9E6916-FB1A-400F-9C33-55B70C297F27}" destId="{AC068A96-2095-450C-AA2C-5F7272EAA5B0}" srcOrd="10" destOrd="0" parTransId="{9852A55D-7D08-416B-A31E-1120A277D37B}" sibTransId="{CA9D9C00-E81F-4665-87C1-2459C7545EB7}"/>
    <dgm:cxn modelId="{2D09AD70-A993-49AF-A594-0BCF0E8756D1}" srcId="{DA9E6916-FB1A-400F-9C33-55B70C297F27}" destId="{15AAED75-C8FD-4C5B-89C3-28A35D6E935E}" srcOrd="2" destOrd="0" parTransId="{CDED0A84-AD4A-4029-9324-CE04DAE285FF}" sibTransId="{BC9629A8-DC88-4FAA-A377-FD03C6798CAD}"/>
    <dgm:cxn modelId="{0C7BC198-8468-418E-BDE7-19096E331768}" srcId="{DA9E6916-FB1A-400F-9C33-55B70C297F27}" destId="{5EDDDCDD-523A-48E2-8A8B-CCAC84598535}" srcOrd="11" destOrd="0" parTransId="{E4CFBBCF-B1F4-4449-95EB-33DABEF47794}" sibTransId="{50E6CCE7-BFE8-458B-850D-8D7FE4D1134D}"/>
    <dgm:cxn modelId="{FEC029D1-B3F7-48DD-A4C8-39975F51C03A}" type="presOf" srcId="{AC068A96-2095-450C-AA2C-5F7272EAA5B0}" destId="{614BEF45-494F-446B-99BF-658A88DBAEA8}" srcOrd="0" destOrd="10" presId="urn:microsoft.com/office/officeart/2005/8/layout/vList2"/>
    <dgm:cxn modelId="{4EFDA82E-B6AA-4693-8C30-9E734279F445}" type="presOf" srcId="{D0401F08-9862-4A31-8265-57F7B70F3123}" destId="{AAD23A4B-5C58-4076-803A-A2AE2B8F2EC7}" srcOrd="0" destOrd="0" presId="urn:microsoft.com/office/officeart/2005/8/layout/vList2"/>
    <dgm:cxn modelId="{DD22F4A1-BF1A-4C28-9E69-FC22CA7368B2}" type="presOf" srcId="{BAF6BD62-CC59-4DEE-A9BF-D848DC757C96}" destId="{614BEF45-494F-446B-99BF-658A88DBAEA8}" srcOrd="0" destOrd="13" presId="urn:microsoft.com/office/officeart/2005/8/layout/vList2"/>
    <dgm:cxn modelId="{9D3ABB89-0F21-45C4-AEAF-9FE82E82104C}" srcId="{DA9E6916-FB1A-400F-9C33-55B70C297F27}" destId="{23EE589A-F226-4513-91D4-466BDFEB999B}" srcOrd="6" destOrd="0" parTransId="{2E0C4676-F522-4FC1-8AC3-56814EE6A39A}" sibTransId="{89F6F4E9-8A7F-4D47-9C19-F8ED08F29D82}"/>
    <dgm:cxn modelId="{D4315451-A75E-434B-AF08-BE440E296C14}" type="presOf" srcId="{5EDDDCDD-523A-48E2-8A8B-CCAC84598535}" destId="{614BEF45-494F-446B-99BF-658A88DBAEA8}" srcOrd="0" destOrd="11" presId="urn:microsoft.com/office/officeart/2005/8/layout/vList2"/>
    <dgm:cxn modelId="{9FD2AFC5-3BBA-4359-8C6A-99806A7A70F0}" type="presOf" srcId="{A0ACC65D-1193-4A54-9EA3-B6B7CBA89F50}" destId="{614BEF45-494F-446B-99BF-658A88DBAEA8}" srcOrd="0" destOrd="0" presId="urn:microsoft.com/office/officeart/2005/8/layout/vList2"/>
    <dgm:cxn modelId="{34982FB0-165C-40F0-A62A-0BF81ED17D89}" type="presOf" srcId="{23EE589A-F226-4513-91D4-466BDFEB999B}" destId="{614BEF45-494F-446B-99BF-658A88DBAEA8}" srcOrd="0" destOrd="6" presId="urn:microsoft.com/office/officeart/2005/8/layout/vList2"/>
    <dgm:cxn modelId="{568124C5-D957-4B53-BBD0-2AE8D31C21A0}" srcId="{D0401F08-9862-4A31-8265-57F7B70F3123}" destId="{DA9E6916-FB1A-400F-9C33-55B70C297F27}" srcOrd="0" destOrd="0" parTransId="{48CE95F0-3D0F-4B9A-AE9E-8EEF7DCFDB1E}" sibTransId="{3EB8E1EF-04F7-498A-B5D5-BFA6623A5B7E}"/>
    <dgm:cxn modelId="{9E5DA64B-EF67-41E3-8670-67F579778CAB}" type="presOf" srcId="{78007C6A-22BC-4579-AF8E-1859CF5BF1A3}" destId="{614BEF45-494F-446B-99BF-658A88DBAEA8}" srcOrd="0" destOrd="12" presId="urn:microsoft.com/office/officeart/2005/8/layout/vList2"/>
    <dgm:cxn modelId="{F3950FCA-AEDA-4282-862D-3C913DC31357}" type="presOf" srcId="{35FF4B35-7E4A-4435-AFA8-F0549B2E8CE8}" destId="{614BEF45-494F-446B-99BF-658A88DBAEA8}" srcOrd="0" destOrd="3" presId="urn:microsoft.com/office/officeart/2005/8/layout/vList2"/>
    <dgm:cxn modelId="{5CB3F04A-9E4A-4E34-BD01-FE50F6B8AB70}" type="presOf" srcId="{BECD38F3-FFBB-42D6-A38D-4C1B610DB42A}" destId="{614BEF45-494F-446B-99BF-658A88DBAEA8}" srcOrd="0" destOrd="8" presId="urn:microsoft.com/office/officeart/2005/8/layout/vList2"/>
    <dgm:cxn modelId="{18FCE80C-F45E-4356-8855-E7D046357C20}" srcId="{DA9E6916-FB1A-400F-9C33-55B70C297F27}" destId="{78007C6A-22BC-4579-AF8E-1859CF5BF1A3}" srcOrd="12" destOrd="0" parTransId="{15515CED-2A99-427F-B6DB-89B9020FBE8C}" sibTransId="{D2A984AF-AFF9-4AA3-B8C2-172C8292324F}"/>
    <dgm:cxn modelId="{5A33B50A-820A-44F4-9DEA-1F32A0A8DBE5}" srcId="{DA9E6916-FB1A-400F-9C33-55B70C297F27}" destId="{8F58FEE8-7705-4F4E-9114-EE46EAC35F4D}" srcOrd="5" destOrd="0" parTransId="{A6738025-4D11-400F-813D-B6C8BA13C88B}" sibTransId="{8113D294-BFC4-4A16-9E30-F888F72D74E8}"/>
    <dgm:cxn modelId="{88FAC034-F993-4C88-91CE-64A973E9D277}" type="presOf" srcId="{8F58FEE8-7705-4F4E-9114-EE46EAC35F4D}" destId="{614BEF45-494F-446B-99BF-658A88DBAEA8}" srcOrd="0" destOrd="5" presId="urn:microsoft.com/office/officeart/2005/8/layout/vList2"/>
    <dgm:cxn modelId="{39A93EDD-0C74-4780-911B-F9932A39814D}" srcId="{DA9E6916-FB1A-400F-9C33-55B70C297F27}" destId="{E02D46FF-866F-422D-BCBF-95A19B169997}" srcOrd="4" destOrd="0" parTransId="{58DA0B90-856E-4913-BB26-D34C7A7EA834}" sibTransId="{90302E84-8AD3-4245-AA95-AC98F7AEF116}"/>
    <dgm:cxn modelId="{E833EE52-C17C-44C0-9B52-49C004E5DC92}" srcId="{DA9E6916-FB1A-400F-9C33-55B70C297F27}" destId="{35FF4B35-7E4A-4435-AFA8-F0549B2E8CE8}" srcOrd="3" destOrd="0" parTransId="{08D6739F-5EA9-4120-92D2-3237EB1A2DA5}" sibTransId="{6907A046-F021-4433-89F8-75C4D08F4760}"/>
    <dgm:cxn modelId="{F73F909C-7AB9-4EB8-9FA0-22F1812D4FD6}" type="presParOf" srcId="{AAD23A4B-5C58-4076-803A-A2AE2B8F2EC7}" destId="{82B7D7E0-6CCE-4F2A-AF83-802F51A8DA26}" srcOrd="0" destOrd="0" presId="urn:microsoft.com/office/officeart/2005/8/layout/vList2"/>
    <dgm:cxn modelId="{F4E33B48-6515-4049-AA71-DEB8DD8CD008}" type="presParOf" srcId="{AAD23A4B-5C58-4076-803A-A2AE2B8F2EC7}" destId="{614BEF45-494F-446B-99BF-658A88DBAEA8}" srcOrd="1" destOrd="0" presId="urn:microsoft.com/office/officeart/2005/8/layout/vList2"/>
  </dgm:cxnLst>
  <dgm:bg/>
  <dgm:whole/>
</dgm:dataModel>
</file>

<file path=ppt/diagrams/data5.xml><?xml version="1.0" encoding="utf-8"?>
<dgm:dataModel xmlns:dgm="http://schemas.openxmlformats.org/drawingml/2006/diagram" xmlns:a="http://schemas.openxmlformats.org/drawingml/2006/main">
  <dgm:ptLst>
    <dgm:pt modelId="{A3245663-942B-40C6-8554-EFAE928DED9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3E7A17C-F96A-4261-AECC-EF476C03D2EC}">
      <dgm:prSet phldrT="[Text]" custT="1"/>
      <dgm:spPr/>
      <dgm:t>
        <a:bodyPr/>
        <a:lstStyle/>
        <a:p>
          <a:r>
            <a:rPr lang="en-US" sz="2200" dirty="0" smtClean="0"/>
            <a:t>Documents required to Attach in DIR-3</a:t>
          </a:r>
          <a:endParaRPr lang="en-US" sz="2200" dirty="0"/>
        </a:p>
      </dgm:t>
    </dgm:pt>
    <dgm:pt modelId="{CFF80AA0-C3B8-4DB6-B410-22ED14350BF1}" type="parTrans" cxnId="{42D01FF0-7FFF-4B1C-A8CC-7E4ACE39E493}">
      <dgm:prSet/>
      <dgm:spPr/>
      <dgm:t>
        <a:bodyPr/>
        <a:lstStyle/>
        <a:p>
          <a:endParaRPr lang="en-US"/>
        </a:p>
      </dgm:t>
    </dgm:pt>
    <dgm:pt modelId="{3536A1C0-351A-4417-9A3F-689A2A72900D}" type="sibTrans" cxnId="{42D01FF0-7FFF-4B1C-A8CC-7E4ACE39E493}">
      <dgm:prSet/>
      <dgm:spPr/>
      <dgm:t>
        <a:bodyPr/>
        <a:lstStyle/>
        <a:p>
          <a:endParaRPr lang="en-US"/>
        </a:p>
      </dgm:t>
    </dgm:pt>
    <dgm:pt modelId="{AABB65B9-CD07-4DCF-9BCC-DB1A51873308}">
      <dgm:prSet phldrT="[Text]" custT="1"/>
      <dgm:spPr/>
      <dgm:t>
        <a:bodyPr/>
        <a:lstStyle/>
        <a:p>
          <a:pPr algn="just"/>
          <a:r>
            <a:rPr lang="en-US" sz="1800" dirty="0" smtClean="0"/>
            <a:t>One of the following address Proofs with self attestation from attestation from public notary /Apostille in home country of residing </a:t>
          </a:r>
          <a:endParaRPr lang="en-US" sz="1800" dirty="0"/>
        </a:p>
      </dgm:t>
    </dgm:pt>
    <dgm:pt modelId="{E73C3F1A-56B4-4372-AE52-A357678C4AC4}" type="parTrans" cxnId="{845F6C16-5881-4164-B40C-C9AFDAFAC199}">
      <dgm:prSet/>
      <dgm:spPr/>
      <dgm:t>
        <a:bodyPr/>
        <a:lstStyle/>
        <a:p>
          <a:endParaRPr lang="en-US"/>
        </a:p>
      </dgm:t>
    </dgm:pt>
    <dgm:pt modelId="{3651685C-011D-43B0-A322-28B8545DEA85}" type="sibTrans" cxnId="{845F6C16-5881-4164-B40C-C9AFDAFAC199}">
      <dgm:prSet/>
      <dgm:spPr/>
      <dgm:t>
        <a:bodyPr/>
        <a:lstStyle/>
        <a:p>
          <a:endParaRPr lang="en-US"/>
        </a:p>
      </dgm:t>
    </dgm:pt>
    <dgm:pt modelId="{8ABD6413-AF37-44A6-8CD0-BC0BE0E98FB6}">
      <dgm:prSet custT="1"/>
      <dgm:spPr/>
      <dgm:t>
        <a:bodyPr/>
        <a:lstStyle/>
        <a:p>
          <a:pPr algn="just"/>
          <a:r>
            <a:rPr lang="en-US" sz="1800" dirty="0" smtClean="0"/>
            <a:t>     Telephone bill</a:t>
          </a:r>
          <a:endParaRPr lang="en-US" sz="1800" dirty="0"/>
        </a:p>
      </dgm:t>
    </dgm:pt>
    <dgm:pt modelId="{6FC84B07-FC54-4650-A1F3-DEBDF984C640}" type="sibTrans" cxnId="{89107CC0-64A0-441E-A6E2-A46E37EE1FFC}">
      <dgm:prSet/>
      <dgm:spPr/>
      <dgm:t>
        <a:bodyPr/>
        <a:lstStyle/>
        <a:p>
          <a:endParaRPr lang="en-US"/>
        </a:p>
      </dgm:t>
    </dgm:pt>
    <dgm:pt modelId="{153B500D-F575-41AC-BB10-B044DB3E2F5C}" type="parTrans" cxnId="{89107CC0-64A0-441E-A6E2-A46E37EE1FFC}">
      <dgm:prSet/>
      <dgm:spPr/>
      <dgm:t>
        <a:bodyPr/>
        <a:lstStyle/>
        <a:p>
          <a:endParaRPr lang="en-US"/>
        </a:p>
      </dgm:t>
    </dgm:pt>
    <dgm:pt modelId="{F264C62E-A3D1-48B0-B339-545EA91238F9}">
      <dgm:prSet custT="1"/>
      <dgm:spPr/>
      <dgm:t>
        <a:bodyPr/>
        <a:lstStyle/>
        <a:p>
          <a:pPr algn="just"/>
          <a:r>
            <a:rPr lang="en-US" sz="1800" dirty="0" smtClean="0"/>
            <a:t>     Voter Identity </a:t>
          </a:r>
          <a:r>
            <a:rPr lang="en-US" sz="1800" dirty="0" smtClean="0"/>
            <a:t>card</a:t>
          </a:r>
          <a:endParaRPr lang="en-US" sz="1800" dirty="0"/>
        </a:p>
      </dgm:t>
    </dgm:pt>
    <dgm:pt modelId="{AA7F3572-8417-4FCA-BC29-31DD7406CCDE}" type="sibTrans" cxnId="{03BD5AF7-A782-43CD-8318-4E3498EE87EA}">
      <dgm:prSet/>
      <dgm:spPr/>
      <dgm:t>
        <a:bodyPr/>
        <a:lstStyle/>
        <a:p>
          <a:endParaRPr lang="en-US"/>
        </a:p>
      </dgm:t>
    </dgm:pt>
    <dgm:pt modelId="{6C25963A-1724-49AB-AA2C-A94AB3E07472}" type="parTrans" cxnId="{03BD5AF7-A782-43CD-8318-4E3498EE87EA}">
      <dgm:prSet/>
      <dgm:spPr/>
      <dgm:t>
        <a:bodyPr/>
        <a:lstStyle/>
        <a:p>
          <a:endParaRPr lang="en-US"/>
        </a:p>
      </dgm:t>
    </dgm:pt>
    <dgm:pt modelId="{DC7698A1-DBA3-467D-8695-1CBDAF65FD39}">
      <dgm:prSet custT="1"/>
      <dgm:spPr/>
      <dgm:t>
        <a:bodyPr/>
        <a:lstStyle/>
        <a:p>
          <a:pPr algn="just"/>
          <a:r>
            <a:rPr lang="en-US" sz="1800" dirty="0" smtClean="0"/>
            <a:t>Verification of particulars (Affidavit) in </a:t>
          </a:r>
          <a:r>
            <a:rPr lang="en-US" sz="1800" dirty="0" smtClean="0">
              <a:hlinkClick xmlns:r="http://schemas.openxmlformats.org/officeDocument/2006/relationships" r:id="rId1" action="ppaction://hlinksldjump"/>
            </a:rPr>
            <a:t>DIR-4</a:t>
          </a:r>
          <a:r>
            <a:rPr lang="en-US" sz="1800" dirty="0" smtClean="0"/>
            <a:t> with attestation from public notary /Apostille in home country of residing </a:t>
          </a:r>
          <a:endParaRPr lang="en-US" sz="1800" dirty="0"/>
        </a:p>
      </dgm:t>
    </dgm:pt>
    <dgm:pt modelId="{CB79A502-FFA7-4360-9E66-F70A77C00B30}" type="parTrans" cxnId="{4E615781-3B28-437B-99D7-D19069A077BC}">
      <dgm:prSet/>
      <dgm:spPr/>
      <dgm:t>
        <a:bodyPr/>
        <a:lstStyle/>
        <a:p>
          <a:endParaRPr lang="en-US"/>
        </a:p>
      </dgm:t>
    </dgm:pt>
    <dgm:pt modelId="{4A07D062-D540-4F52-8346-52FB41DFDEFA}" type="sibTrans" cxnId="{4E615781-3B28-437B-99D7-D19069A077BC}">
      <dgm:prSet/>
      <dgm:spPr/>
      <dgm:t>
        <a:bodyPr/>
        <a:lstStyle/>
        <a:p>
          <a:endParaRPr lang="en-US"/>
        </a:p>
      </dgm:t>
    </dgm:pt>
    <dgm:pt modelId="{1CDC0228-C914-4E6D-9AA2-C2C785255237}">
      <dgm:prSet phldrT="[Text]" custT="1"/>
      <dgm:spPr/>
      <dgm:t>
        <a:bodyPr/>
        <a:lstStyle/>
        <a:p>
          <a:pPr algn="l"/>
          <a:endParaRPr lang="en-US" sz="2000" dirty="0"/>
        </a:p>
      </dgm:t>
    </dgm:pt>
    <dgm:pt modelId="{90769C65-16A9-4596-A754-A8B7C87171EA}" type="parTrans" cxnId="{96065DF8-9877-4040-8AF4-7FF45C4105A6}">
      <dgm:prSet/>
      <dgm:spPr/>
      <dgm:t>
        <a:bodyPr/>
        <a:lstStyle/>
        <a:p>
          <a:endParaRPr lang="en-US"/>
        </a:p>
      </dgm:t>
    </dgm:pt>
    <dgm:pt modelId="{B13C2DAD-5F9E-4341-A38B-E9638F2EDE1A}" type="sibTrans" cxnId="{96065DF8-9877-4040-8AF4-7FF45C4105A6}">
      <dgm:prSet/>
      <dgm:spPr/>
      <dgm:t>
        <a:bodyPr/>
        <a:lstStyle/>
        <a:p>
          <a:endParaRPr lang="en-US"/>
        </a:p>
      </dgm:t>
    </dgm:pt>
    <dgm:pt modelId="{778EDEB2-81F9-4013-AAE0-43CA76A6AC46}">
      <dgm:prSet phldrT="[Text]" custT="1"/>
      <dgm:spPr/>
      <dgm:t>
        <a:bodyPr/>
        <a:lstStyle/>
        <a:p>
          <a:pPr algn="l"/>
          <a:r>
            <a:rPr lang="en-US" sz="1800" dirty="0" smtClean="0"/>
            <a:t>Photograph in JPEG</a:t>
          </a:r>
          <a:endParaRPr lang="en-US" sz="1800" dirty="0"/>
        </a:p>
      </dgm:t>
    </dgm:pt>
    <dgm:pt modelId="{2A649DD9-73E4-4686-A68F-AC7DCAB0A887}" type="parTrans" cxnId="{F5CA34FE-FD7A-44C8-9954-4CE5DAC880FC}">
      <dgm:prSet/>
      <dgm:spPr/>
      <dgm:t>
        <a:bodyPr/>
        <a:lstStyle/>
        <a:p>
          <a:endParaRPr lang="en-US"/>
        </a:p>
      </dgm:t>
    </dgm:pt>
    <dgm:pt modelId="{4DBEAE24-3F9C-4A4D-A260-3F76BD02DCB7}" type="sibTrans" cxnId="{F5CA34FE-FD7A-44C8-9954-4CE5DAC880FC}">
      <dgm:prSet/>
      <dgm:spPr/>
      <dgm:t>
        <a:bodyPr/>
        <a:lstStyle/>
        <a:p>
          <a:endParaRPr lang="en-US"/>
        </a:p>
      </dgm:t>
    </dgm:pt>
    <dgm:pt modelId="{A2AD32B5-CEE9-467C-AA07-6717E02D4CDE}">
      <dgm:prSet phldrT="[Text]" custT="1"/>
      <dgm:spPr/>
      <dgm:t>
        <a:bodyPr/>
        <a:lstStyle/>
        <a:p>
          <a:pPr algn="just"/>
          <a:r>
            <a:rPr lang="en-US" sz="1800" dirty="0" smtClean="0"/>
            <a:t>Passport </a:t>
          </a:r>
          <a:r>
            <a:rPr lang="en-US" sz="1800" dirty="0" smtClean="0"/>
            <a:t>copy with self attestation and attestation from public notary /Apostille in home country of residing</a:t>
          </a:r>
          <a:endParaRPr lang="en-US" sz="1800" dirty="0"/>
        </a:p>
      </dgm:t>
    </dgm:pt>
    <dgm:pt modelId="{324280B0-81AC-41FC-A651-3B5F4CB8B756}" type="parTrans" cxnId="{161D5DFC-59CE-4187-9BDB-F6E170F3F42D}">
      <dgm:prSet/>
      <dgm:spPr/>
      <dgm:t>
        <a:bodyPr/>
        <a:lstStyle/>
        <a:p>
          <a:endParaRPr lang="en-US"/>
        </a:p>
      </dgm:t>
    </dgm:pt>
    <dgm:pt modelId="{0034190D-9A05-4A98-99AE-AFEC75D2DDDD}" type="sibTrans" cxnId="{161D5DFC-59CE-4187-9BDB-F6E170F3F42D}">
      <dgm:prSet/>
      <dgm:spPr/>
      <dgm:t>
        <a:bodyPr/>
        <a:lstStyle/>
        <a:p>
          <a:endParaRPr lang="en-US"/>
        </a:p>
      </dgm:t>
    </dgm:pt>
    <dgm:pt modelId="{98A76434-397F-445C-A644-4567E863812A}">
      <dgm:prSet custT="1"/>
      <dgm:spPr/>
      <dgm:t>
        <a:bodyPr/>
        <a:lstStyle/>
        <a:p>
          <a:pPr algn="just"/>
          <a:r>
            <a:rPr lang="en-US" sz="1800" dirty="0" smtClean="0"/>
            <a:t>Specimen signature of duly verified</a:t>
          </a:r>
          <a:endParaRPr lang="en-US" sz="1800" dirty="0"/>
        </a:p>
      </dgm:t>
    </dgm:pt>
    <dgm:pt modelId="{653B059B-83A6-45D3-87C4-5CDC605F2543}" type="parTrans" cxnId="{DFF434A6-A7C2-4D91-BBC0-7648FFBC7EC0}">
      <dgm:prSet/>
      <dgm:spPr/>
      <dgm:t>
        <a:bodyPr/>
        <a:lstStyle/>
        <a:p>
          <a:endParaRPr lang="en-US"/>
        </a:p>
      </dgm:t>
    </dgm:pt>
    <dgm:pt modelId="{1985FB9A-CF8B-4F09-BF0D-89C8EE3DF59C}" type="sibTrans" cxnId="{DFF434A6-A7C2-4D91-BBC0-7648FFBC7EC0}">
      <dgm:prSet/>
      <dgm:spPr/>
      <dgm:t>
        <a:bodyPr/>
        <a:lstStyle/>
        <a:p>
          <a:endParaRPr lang="en-US"/>
        </a:p>
      </dgm:t>
    </dgm:pt>
    <dgm:pt modelId="{13FF3A03-B510-4023-83FC-838D90BC18D1}">
      <dgm:prSet custT="1"/>
      <dgm:spPr/>
      <dgm:t>
        <a:bodyPr/>
        <a:lstStyle/>
        <a:p>
          <a:pPr algn="just"/>
          <a:r>
            <a:rPr lang="en-US" sz="1800" dirty="0" smtClean="0"/>
            <a:t>     Electricity </a:t>
          </a:r>
          <a:r>
            <a:rPr lang="en-US" sz="1800" dirty="0" smtClean="0"/>
            <a:t>bill</a:t>
          </a:r>
          <a:endParaRPr lang="en-US" sz="1800" dirty="0"/>
        </a:p>
      </dgm:t>
    </dgm:pt>
    <dgm:pt modelId="{3CB1385A-77AF-4C92-8ADB-FF54B2E88EAB}" type="sibTrans" cxnId="{1BAE9254-28C4-4455-B37A-EAA52810E28E}">
      <dgm:prSet/>
      <dgm:spPr/>
      <dgm:t>
        <a:bodyPr/>
        <a:lstStyle/>
        <a:p>
          <a:endParaRPr lang="en-US"/>
        </a:p>
      </dgm:t>
    </dgm:pt>
    <dgm:pt modelId="{129800CB-68E7-458C-B4EA-D48C5034A0E2}" type="parTrans" cxnId="{1BAE9254-28C4-4455-B37A-EAA52810E28E}">
      <dgm:prSet/>
      <dgm:spPr/>
      <dgm:t>
        <a:bodyPr/>
        <a:lstStyle/>
        <a:p>
          <a:endParaRPr lang="en-US"/>
        </a:p>
      </dgm:t>
    </dgm:pt>
    <dgm:pt modelId="{21C255A0-943D-4356-9BBE-5A49D55F11A9}">
      <dgm:prSet custT="1"/>
      <dgm:spPr/>
      <dgm:t>
        <a:bodyPr/>
        <a:lstStyle/>
        <a:p>
          <a:pPr algn="just"/>
          <a:r>
            <a:rPr lang="en-US" sz="1800" dirty="0" smtClean="0"/>
            <a:t>    </a:t>
          </a:r>
          <a:r>
            <a:rPr lang="en-US" sz="1800" dirty="0" smtClean="0"/>
            <a:t> Driving </a:t>
          </a:r>
          <a:r>
            <a:rPr lang="en-US" sz="1800" dirty="0" smtClean="0"/>
            <a:t>license</a:t>
          </a:r>
          <a:endParaRPr lang="en-US" sz="1800" dirty="0"/>
        </a:p>
      </dgm:t>
    </dgm:pt>
    <dgm:pt modelId="{F5DDE9C1-FB2A-42F8-87EC-9F4BB530EC8A}" type="sibTrans" cxnId="{5D99586F-1E7E-4DB8-AC34-6154F1A45998}">
      <dgm:prSet/>
      <dgm:spPr/>
      <dgm:t>
        <a:bodyPr/>
        <a:lstStyle/>
        <a:p>
          <a:endParaRPr lang="en-US"/>
        </a:p>
      </dgm:t>
    </dgm:pt>
    <dgm:pt modelId="{4923B40B-AF52-4888-96F6-85024599FBEF}" type="parTrans" cxnId="{5D99586F-1E7E-4DB8-AC34-6154F1A45998}">
      <dgm:prSet/>
      <dgm:spPr/>
      <dgm:t>
        <a:bodyPr/>
        <a:lstStyle/>
        <a:p>
          <a:endParaRPr lang="en-US"/>
        </a:p>
      </dgm:t>
    </dgm:pt>
    <dgm:pt modelId="{B32941D1-3522-4D0A-B816-8C89B548CDF7}">
      <dgm:prSet custT="1"/>
      <dgm:spPr/>
      <dgm:t>
        <a:bodyPr/>
        <a:lstStyle/>
        <a:p>
          <a:pPr algn="just"/>
          <a:endParaRPr lang="en-US" sz="1800" dirty="0"/>
        </a:p>
      </dgm:t>
    </dgm:pt>
    <dgm:pt modelId="{E96A419E-4D2A-437A-B73B-FD83874F2901}" type="sibTrans" cxnId="{4FBEB134-9356-4E96-AE3E-771E9E152BD9}">
      <dgm:prSet/>
      <dgm:spPr/>
      <dgm:t>
        <a:bodyPr/>
        <a:lstStyle/>
        <a:p>
          <a:endParaRPr lang="en-US"/>
        </a:p>
      </dgm:t>
    </dgm:pt>
    <dgm:pt modelId="{14220082-5F8A-4451-8C31-8B3E0532FC41}" type="parTrans" cxnId="{4FBEB134-9356-4E96-AE3E-771E9E152BD9}">
      <dgm:prSet/>
      <dgm:spPr/>
      <dgm:t>
        <a:bodyPr/>
        <a:lstStyle/>
        <a:p>
          <a:endParaRPr lang="en-US"/>
        </a:p>
      </dgm:t>
    </dgm:pt>
    <dgm:pt modelId="{64E34E07-35E9-4B6D-8DB6-615A3B995823}">
      <dgm:prSet custT="1"/>
      <dgm:spPr/>
      <dgm:t>
        <a:bodyPr/>
        <a:lstStyle/>
        <a:p>
          <a:pPr algn="just"/>
          <a:r>
            <a:rPr lang="en-US" sz="1800" dirty="0" smtClean="0"/>
            <a:t>     Any other relevant document</a:t>
          </a:r>
          <a:endParaRPr lang="en-US" sz="1800" dirty="0"/>
        </a:p>
      </dgm:t>
    </dgm:pt>
    <dgm:pt modelId="{AF796E89-1D32-4736-AD34-B332D166FBC7}" type="parTrans" cxnId="{8E787817-2711-4A62-A755-A4803A710BBD}">
      <dgm:prSet/>
      <dgm:spPr/>
      <dgm:t>
        <a:bodyPr/>
        <a:lstStyle/>
        <a:p>
          <a:endParaRPr lang="en-US"/>
        </a:p>
      </dgm:t>
    </dgm:pt>
    <dgm:pt modelId="{8066E540-427F-4D4F-A9C0-00DABE890C4F}" type="sibTrans" cxnId="{8E787817-2711-4A62-A755-A4803A710BBD}">
      <dgm:prSet/>
      <dgm:spPr/>
      <dgm:t>
        <a:bodyPr/>
        <a:lstStyle/>
        <a:p>
          <a:endParaRPr lang="en-US"/>
        </a:p>
      </dgm:t>
    </dgm:pt>
    <dgm:pt modelId="{EE22578C-5039-452B-9596-CCC751126697}" type="pres">
      <dgm:prSet presAssocID="{A3245663-942B-40C6-8554-EFAE928DED9E}" presName="linear" presStyleCnt="0">
        <dgm:presLayoutVars>
          <dgm:animLvl val="lvl"/>
          <dgm:resizeHandles val="exact"/>
        </dgm:presLayoutVars>
      </dgm:prSet>
      <dgm:spPr/>
      <dgm:t>
        <a:bodyPr/>
        <a:lstStyle/>
        <a:p>
          <a:endParaRPr lang="en-US"/>
        </a:p>
      </dgm:t>
    </dgm:pt>
    <dgm:pt modelId="{E5E2F92E-AB27-4450-B575-B2FA18A171C3}" type="pres">
      <dgm:prSet presAssocID="{A3E7A17C-F96A-4261-AECC-EF476C03D2EC}" presName="parentText" presStyleLbl="node1" presStyleIdx="0" presStyleCnt="1" custScaleY="45217" custLinFactNeighborY="-23220">
        <dgm:presLayoutVars>
          <dgm:chMax val="0"/>
          <dgm:bulletEnabled val="1"/>
        </dgm:presLayoutVars>
      </dgm:prSet>
      <dgm:spPr/>
      <dgm:t>
        <a:bodyPr/>
        <a:lstStyle/>
        <a:p>
          <a:endParaRPr lang="en-US"/>
        </a:p>
      </dgm:t>
    </dgm:pt>
    <dgm:pt modelId="{9D5C45EC-812C-4CB5-B1E1-9D639B7833B6}" type="pres">
      <dgm:prSet presAssocID="{A3E7A17C-F96A-4261-AECC-EF476C03D2EC}" presName="childText" presStyleLbl="revTx" presStyleIdx="0" presStyleCnt="1" custLinFactNeighborY="-57674">
        <dgm:presLayoutVars>
          <dgm:bulletEnabled val="1"/>
        </dgm:presLayoutVars>
      </dgm:prSet>
      <dgm:spPr/>
      <dgm:t>
        <a:bodyPr/>
        <a:lstStyle/>
        <a:p>
          <a:endParaRPr lang="en-US"/>
        </a:p>
      </dgm:t>
    </dgm:pt>
  </dgm:ptLst>
  <dgm:cxnLst>
    <dgm:cxn modelId="{03BD5AF7-A782-43CD-8318-4E3498EE87EA}" srcId="{AABB65B9-CD07-4DCF-9BCC-DB1A51873308}" destId="{F264C62E-A3D1-48B0-B339-545EA91238F9}" srcOrd="0" destOrd="0" parTransId="{6C25963A-1724-49AB-AA2C-A94AB3E07472}" sibTransId="{AA7F3572-8417-4FCA-BC29-31DD7406CCDE}"/>
    <dgm:cxn modelId="{6370A222-4EBF-4313-B729-E86317EDC6A4}" type="presOf" srcId="{B32941D1-3522-4D0A-B816-8C89B548CDF7}" destId="{9D5C45EC-812C-4CB5-B1E1-9D639B7833B6}" srcOrd="0" destOrd="9" presId="urn:microsoft.com/office/officeart/2005/8/layout/vList2"/>
    <dgm:cxn modelId="{845F6C16-5881-4164-B40C-C9AFDAFAC199}" srcId="{A3E7A17C-F96A-4261-AECC-EF476C03D2EC}" destId="{AABB65B9-CD07-4DCF-9BCC-DB1A51873308}" srcOrd="3" destOrd="0" parTransId="{E73C3F1A-56B4-4372-AE52-A357678C4AC4}" sibTransId="{3651685C-011D-43B0-A322-28B8545DEA85}"/>
    <dgm:cxn modelId="{3AFB2B20-3849-4F4F-905D-03284BF1E74F}" type="presOf" srcId="{21C255A0-943D-4356-9BBE-5A49D55F11A9}" destId="{9D5C45EC-812C-4CB5-B1E1-9D639B7833B6}" srcOrd="0" destOrd="5" presId="urn:microsoft.com/office/officeart/2005/8/layout/vList2"/>
    <dgm:cxn modelId="{D22B6E7A-A06A-4B2B-9FC9-6072EB59052D}" type="presOf" srcId="{DC7698A1-DBA3-467D-8695-1CBDAF65FD39}" destId="{9D5C45EC-812C-4CB5-B1E1-9D639B7833B6}" srcOrd="0" destOrd="10" presId="urn:microsoft.com/office/officeart/2005/8/layout/vList2"/>
    <dgm:cxn modelId="{96065DF8-9877-4040-8AF4-7FF45C4105A6}" srcId="{A3E7A17C-F96A-4261-AECC-EF476C03D2EC}" destId="{1CDC0228-C914-4E6D-9AA2-C2C785255237}" srcOrd="0" destOrd="0" parTransId="{90769C65-16A9-4596-A754-A8B7C87171EA}" sibTransId="{B13C2DAD-5F9E-4341-A38B-E9638F2EDE1A}"/>
    <dgm:cxn modelId="{833BC263-3E42-4DCD-94EF-07E3895A4D0C}" type="presOf" srcId="{98A76434-397F-445C-A644-4567E863812A}" destId="{9D5C45EC-812C-4CB5-B1E1-9D639B7833B6}" srcOrd="0" destOrd="11" presId="urn:microsoft.com/office/officeart/2005/8/layout/vList2"/>
    <dgm:cxn modelId="{E3E00564-3FA1-473A-97FF-3B23430D1BCF}" type="presOf" srcId="{AABB65B9-CD07-4DCF-9BCC-DB1A51873308}" destId="{9D5C45EC-812C-4CB5-B1E1-9D639B7833B6}" srcOrd="0" destOrd="3" presId="urn:microsoft.com/office/officeart/2005/8/layout/vList2"/>
    <dgm:cxn modelId="{45FF5F7B-BFB9-42C9-87A1-282E6417EAAF}" type="presOf" srcId="{778EDEB2-81F9-4013-AAE0-43CA76A6AC46}" destId="{9D5C45EC-812C-4CB5-B1E1-9D639B7833B6}" srcOrd="0" destOrd="1" presId="urn:microsoft.com/office/officeart/2005/8/layout/vList2"/>
    <dgm:cxn modelId="{DC31DE2F-2843-4E9C-B2F3-3B70A3BD03D6}" type="presOf" srcId="{A3E7A17C-F96A-4261-AECC-EF476C03D2EC}" destId="{E5E2F92E-AB27-4450-B575-B2FA18A171C3}" srcOrd="0" destOrd="0" presId="urn:microsoft.com/office/officeart/2005/8/layout/vList2"/>
    <dgm:cxn modelId="{1BAE9254-28C4-4455-B37A-EAA52810E28E}" srcId="{21C255A0-943D-4356-9BBE-5A49D55F11A9}" destId="{13FF3A03-B510-4023-83FC-838D90BC18D1}" srcOrd="0" destOrd="0" parTransId="{129800CB-68E7-458C-B4EA-D48C5034A0E2}" sibTransId="{3CB1385A-77AF-4C92-8ADB-FF54B2E88EAB}"/>
    <dgm:cxn modelId="{32A2B6FA-7E09-4F6A-B774-85FB5A8AC9EE}" type="presOf" srcId="{8ABD6413-AF37-44A6-8CD0-BC0BE0E98FB6}" destId="{9D5C45EC-812C-4CB5-B1E1-9D639B7833B6}" srcOrd="0" destOrd="7" presId="urn:microsoft.com/office/officeart/2005/8/layout/vList2"/>
    <dgm:cxn modelId="{F2A93E4A-73F5-4CF8-ADBD-CF534BE1A5BD}" type="presOf" srcId="{F264C62E-A3D1-48B0-B339-545EA91238F9}" destId="{9D5C45EC-812C-4CB5-B1E1-9D639B7833B6}" srcOrd="0" destOrd="4" presId="urn:microsoft.com/office/officeart/2005/8/layout/vList2"/>
    <dgm:cxn modelId="{8E787817-2711-4A62-A755-A4803A710BBD}" srcId="{21C255A0-943D-4356-9BBE-5A49D55F11A9}" destId="{64E34E07-35E9-4B6D-8DB6-615A3B995823}" srcOrd="2" destOrd="0" parTransId="{AF796E89-1D32-4736-AD34-B332D166FBC7}" sibTransId="{8066E540-427F-4D4F-A9C0-00DABE890C4F}"/>
    <dgm:cxn modelId="{76D543CC-7939-46FD-A19F-1F475590327F}" type="presOf" srcId="{1CDC0228-C914-4E6D-9AA2-C2C785255237}" destId="{9D5C45EC-812C-4CB5-B1E1-9D639B7833B6}" srcOrd="0" destOrd="0" presId="urn:microsoft.com/office/officeart/2005/8/layout/vList2"/>
    <dgm:cxn modelId="{89107CC0-64A0-441E-A6E2-A46E37EE1FFC}" srcId="{21C255A0-943D-4356-9BBE-5A49D55F11A9}" destId="{8ABD6413-AF37-44A6-8CD0-BC0BE0E98FB6}" srcOrd="1" destOrd="0" parTransId="{153B500D-F575-41AC-BB10-B044DB3E2F5C}" sibTransId="{6FC84B07-FC54-4650-A1F3-DEBDF984C640}"/>
    <dgm:cxn modelId="{4FBEB134-9356-4E96-AE3E-771E9E152BD9}" srcId="{A3E7A17C-F96A-4261-AECC-EF476C03D2EC}" destId="{B32941D1-3522-4D0A-B816-8C89B548CDF7}" srcOrd="5" destOrd="0" parTransId="{14220082-5F8A-4451-8C31-8B3E0532FC41}" sibTransId="{E96A419E-4D2A-437A-B73B-FD83874F2901}"/>
    <dgm:cxn modelId="{5D99586F-1E7E-4DB8-AC34-6154F1A45998}" srcId="{A3E7A17C-F96A-4261-AECC-EF476C03D2EC}" destId="{21C255A0-943D-4356-9BBE-5A49D55F11A9}" srcOrd="4" destOrd="0" parTransId="{4923B40B-AF52-4888-96F6-85024599FBEF}" sibTransId="{F5DDE9C1-FB2A-42F8-87EC-9F4BB530EC8A}"/>
    <dgm:cxn modelId="{42D01FF0-7FFF-4B1C-A8CC-7E4ACE39E493}" srcId="{A3245663-942B-40C6-8554-EFAE928DED9E}" destId="{A3E7A17C-F96A-4261-AECC-EF476C03D2EC}" srcOrd="0" destOrd="0" parTransId="{CFF80AA0-C3B8-4DB6-B410-22ED14350BF1}" sibTransId="{3536A1C0-351A-4417-9A3F-689A2A72900D}"/>
    <dgm:cxn modelId="{161D5DFC-59CE-4187-9BDB-F6E170F3F42D}" srcId="{A3E7A17C-F96A-4261-AECC-EF476C03D2EC}" destId="{A2AD32B5-CEE9-467C-AA07-6717E02D4CDE}" srcOrd="2" destOrd="0" parTransId="{324280B0-81AC-41FC-A651-3B5F4CB8B756}" sibTransId="{0034190D-9A05-4A98-99AE-AFEC75D2DDDD}"/>
    <dgm:cxn modelId="{4E615781-3B28-437B-99D7-D19069A077BC}" srcId="{A3E7A17C-F96A-4261-AECC-EF476C03D2EC}" destId="{DC7698A1-DBA3-467D-8695-1CBDAF65FD39}" srcOrd="6" destOrd="0" parTransId="{CB79A502-FFA7-4360-9E66-F70A77C00B30}" sibTransId="{4A07D062-D540-4F52-8346-52FB41DFDEFA}"/>
    <dgm:cxn modelId="{F5CA34FE-FD7A-44C8-9954-4CE5DAC880FC}" srcId="{A3E7A17C-F96A-4261-AECC-EF476C03D2EC}" destId="{778EDEB2-81F9-4013-AAE0-43CA76A6AC46}" srcOrd="1" destOrd="0" parTransId="{2A649DD9-73E4-4686-A68F-AC7DCAB0A887}" sibTransId="{4DBEAE24-3F9C-4A4D-A260-3F76BD02DCB7}"/>
    <dgm:cxn modelId="{DFF434A6-A7C2-4D91-BBC0-7648FFBC7EC0}" srcId="{A3E7A17C-F96A-4261-AECC-EF476C03D2EC}" destId="{98A76434-397F-445C-A644-4567E863812A}" srcOrd="7" destOrd="0" parTransId="{653B059B-83A6-45D3-87C4-5CDC605F2543}" sibTransId="{1985FB9A-CF8B-4F09-BF0D-89C8EE3DF59C}"/>
    <dgm:cxn modelId="{7F4BF5E5-0EC7-43D8-999D-3492B9E717B2}" type="presOf" srcId="{A2AD32B5-CEE9-467C-AA07-6717E02D4CDE}" destId="{9D5C45EC-812C-4CB5-B1E1-9D639B7833B6}" srcOrd="0" destOrd="2" presId="urn:microsoft.com/office/officeart/2005/8/layout/vList2"/>
    <dgm:cxn modelId="{1809D901-23B9-427E-9CBE-2CA483C0C41D}" type="presOf" srcId="{13FF3A03-B510-4023-83FC-838D90BC18D1}" destId="{9D5C45EC-812C-4CB5-B1E1-9D639B7833B6}" srcOrd="0" destOrd="6" presId="urn:microsoft.com/office/officeart/2005/8/layout/vList2"/>
    <dgm:cxn modelId="{0DC9C823-7922-4ABC-A146-5AA576AE01DA}" type="presOf" srcId="{A3245663-942B-40C6-8554-EFAE928DED9E}" destId="{EE22578C-5039-452B-9596-CCC751126697}" srcOrd="0" destOrd="0" presId="urn:microsoft.com/office/officeart/2005/8/layout/vList2"/>
    <dgm:cxn modelId="{FB7F8560-B275-40BA-95DE-F2E68CE3ADA0}" type="presOf" srcId="{64E34E07-35E9-4B6D-8DB6-615A3B995823}" destId="{9D5C45EC-812C-4CB5-B1E1-9D639B7833B6}" srcOrd="0" destOrd="8" presId="urn:microsoft.com/office/officeart/2005/8/layout/vList2"/>
    <dgm:cxn modelId="{003B047C-9F79-4191-A287-66835546BA4F}" type="presParOf" srcId="{EE22578C-5039-452B-9596-CCC751126697}" destId="{E5E2F92E-AB27-4450-B575-B2FA18A171C3}" srcOrd="0" destOrd="0" presId="urn:microsoft.com/office/officeart/2005/8/layout/vList2"/>
    <dgm:cxn modelId="{4D39A65D-571E-4B16-B985-4EC1C16B1371}" type="presParOf" srcId="{EE22578C-5039-452B-9596-CCC751126697}" destId="{9D5C45EC-812C-4CB5-B1E1-9D639B7833B6}" srcOrd="1" destOrd="0" presId="urn:microsoft.com/office/officeart/2005/8/layout/vList2"/>
  </dgm:cxnLst>
  <dgm:bg/>
  <dgm:whole/>
</dgm:dataModel>
</file>

<file path=ppt/diagrams/data6.xml><?xml version="1.0" encoding="utf-8"?>
<dgm:dataModel xmlns:dgm="http://schemas.openxmlformats.org/drawingml/2006/diagram" xmlns:a="http://schemas.openxmlformats.org/drawingml/2006/main">
  <dgm:ptLst>
    <dgm:pt modelId="{D0401F08-9862-4A31-8265-57F7B70F312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A9E6916-FB1A-400F-9C33-55B70C297F27}">
      <dgm:prSet phldrT="[Text]" custT="1"/>
      <dgm:spPr/>
      <dgm:t>
        <a:bodyPr/>
        <a:lstStyle/>
        <a:p>
          <a:r>
            <a:rPr lang="en-US" sz="2300" dirty="0" smtClean="0"/>
            <a:t>Information Required to file e-Form DIR-3</a:t>
          </a:r>
          <a:endParaRPr lang="en-US" sz="2300" dirty="0"/>
        </a:p>
      </dgm:t>
    </dgm:pt>
    <dgm:pt modelId="{48CE95F0-3D0F-4B9A-AE9E-8EEF7DCFDB1E}" type="parTrans" cxnId="{568124C5-D957-4B53-BBD0-2AE8D31C21A0}">
      <dgm:prSet/>
      <dgm:spPr/>
      <dgm:t>
        <a:bodyPr/>
        <a:lstStyle/>
        <a:p>
          <a:endParaRPr lang="en-US"/>
        </a:p>
      </dgm:t>
    </dgm:pt>
    <dgm:pt modelId="{3EB8E1EF-04F7-498A-B5D5-BFA6623A5B7E}" type="sibTrans" cxnId="{568124C5-D957-4B53-BBD0-2AE8D31C21A0}">
      <dgm:prSet/>
      <dgm:spPr/>
      <dgm:t>
        <a:bodyPr/>
        <a:lstStyle/>
        <a:p>
          <a:endParaRPr lang="en-US"/>
        </a:p>
      </dgm:t>
    </dgm:pt>
    <dgm:pt modelId="{A0ACC65D-1193-4A54-9EA3-B6B7CBA89F50}">
      <dgm:prSet phldrT="[Text]" custT="1"/>
      <dgm:spPr/>
      <dgm:t>
        <a:bodyPr/>
        <a:lstStyle/>
        <a:p>
          <a:r>
            <a:rPr lang="en-US" sz="1800" dirty="0" smtClean="0"/>
            <a:t>Full Name (First/Middle/Last Name)</a:t>
          </a:r>
          <a:endParaRPr lang="en-US" sz="1800" dirty="0"/>
        </a:p>
      </dgm:t>
    </dgm:pt>
    <dgm:pt modelId="{47413516-C94E-4B20-BD05-C27618C145CD}" type="parTrans" cxnId="{5AF4B7B7-43E0-4B31-A3B4-3B3333CBF67D}">
      <dgm:prSet/>
      <dgm:spPr/>
      <dgm:t>
        <a:bodyPr/>
        <a:lstStyle/>
        <a:p>
          <a:endParaRPr lang="en-US"/>
        </a:p>
      </dgm:t>
    </dgm:pt>
    <dgm:pt modelId="{AD71C909-6EAE-4188-966E-AF9A789C4851}" type="sibTrans" cxnId="{5AF4B7B7-43E0-4B31-A3B4-3B3333CBF67D}">
      <dgm:prSet/>
      <dgm:spPr/>
      <dgm:t>
        <a:bodyPr/>
        <a:lstStyle/>
        <a:p>
          <a:endParaRPr lang="en-US"/>
        </a:p>
      </dgm:t>
    </dgm:pt>
    <dgm:pt modelId="{CCF17E93-19ED-4A29-B934-8D68BD13022D}">
      <dgm:prSet phldrT="[Text]" custT="1"/>
      <dgm:spPr/>
      <dgm:t>
        <a:bodyPr/>
        <a:lstStyle/>
        <a:p>
          <a:r>
            <a:rPr lang="en-US" sz="1800" dirty="0" smtClean="0"/>
            <a:t>Father Name (First/Middle/ Last Name)</a:t>
          </a:r>
          <a:endParaRPr lang="en-US" sz="1800" dirty="0"/>
        </a:p>
      </dgm:t>
    </dgm:pt>
    <dgm:pt modelId="{11D0BC35-D4A2-4F1F-BED6-AEE21030486D}" type="parTrans" cxnId="{418031C3-3EDF-44B2-AE36-7163158536E9}">
      <dgm:prSet/>
      <dgm:spPr/>
      <dgm:t>
        <a:bodyPr/>
        <a:lstStyle/>
        <a:p>
          <a:endParaRPr lang="en-US"/>
        </a:p>
      </dgm:t>
    </dgm:pt>
    <dgm:pt modelId="{54A628A9-4F7B-4EF1-B324-AD2CF73DF9F6}" type="sibTrans" cxnId="{418031C3-3EDF-44B2-AE36-7163158536E9}">
      <dgm:prSet/>
      <dgm:spPr/>
      <dgm:t>
        <a:bodyPr/>
        <a:lstStyle/>
        <a:p>
          <a:endParaRPr lang="en-US"/>
        </a:p>
      </dgm:t>
    </dgm:pt>
    <dgm:pt modelId="{15AAED75-C8FD-4C5B-89C3-28A35D6E935E}">
      <dgm:prSet phldrT="[Text]" custT="1"/>
      <dgm:spPr/>
      <dgm:t>
        <a:bodyPr/>
        <a:lstStyle/>
        <a:p>
          <a:r>
            <a:rPr lang="en-US" sz="1800" dirty="0" smtClean="0"/>
            <a:t>Date of Birth(dd/mm/yyyy)</a:t>
          </a:r>
          <a:endParaRPr lang="en-US" sz="1800" dirty="0"/>
        </a:p>
      </dgm:t>
    </dgm:pt>
    <dgm:pt modelId="{CDED0A84-AD4A-4029-9324-CE04DAE285FF}" type="parTrans" cxnId="{2D09AD70-A993-49AF-A594-0BCF0E8756D1}">
      <dgm:prSet/>
      <dgm:spPr/>
      <dgm:t>
        <a:bodyPr/>
        <a:lstStyle/>
        <a:p>
          <a:endParaRPr lang="en-US"/>
        </a:p>
      </dgm:t>
    </dgm:pt>
    <dgm:pt modelId="{BC9629A8-DC88-4FAA-A377-FD03C6798CAD}" type="sibTrans" cxnId="{2D09AD70-A993-49AF-A594-0BCF0E8756D1}">
      <dgm:prSet/>
      <dgm:spPr/>
      <dgm:t>
        <a:bodyPr/>
        <a:lstStyle/>
        <a:p>
          <a:endParaRPr lang="en-US"/>
        </a:p>
      </dgm:t>
    </dgm:pt>
    <dgm:pt modelId="{35FF4B35-7E4A-4435-AFA8-F0549B2E8CE8}">
      <dgm:prSet phldrT="[Text]" custT="1"/>
      <dgm:spPr/>
      <dgm:t>
        <a:bodyPr/>
        <a:lstStyle/>
        <a:p>
          <a:r>
            <a:rPr lang="en-US" sz="1800" dirty="0" smtClean="0"/>
            <a:t>Place of Birth</a:t>
          </a:r>
          <a:endParaRPr lang="en-US" sz="1800" dirty="0"/>
        </a:p>
      </dgm:t>
    </dgm:pt>
    <dgm:pt modelId="{08D6739F-5EA9-4120-92D2-3237EB1A2DA5}" type="parTrans" cxnId="{E833EE52-C17C-44C0-9B52-49C004E5DC92}">
      <dgm:prSet/>
      <dgm:spPr/>
      <dgm:t>
        <a:bodyPr/>
        <a:lstStyle/>
        <a:p>
          <a:endParaRPr lang="en-US"/>
        </a:p>
      </dgm:t>
    </dgm:pt>
    <dgm:pt modelId="{6907A046-F021-4433-89F8-75C4D08F4760}" type="sibTrans" cxnId="{E833EE52-C17C-44C0-9B52-49C004E5DC92}">
      <dgm:prSet/>
      <dgm:spPr/>
      <dgm:t>
        <a:bodyPr/>
        <a:lstStyle/>
        <a:p>
          <a:endParaRPr lang="en-US"/>
        </a:p>
      </dgm:t>
    </dgm:pt>
    <dgm:pt modelId="{8F58FEE8-7705-4F4E-9114-EE46EAC35F4D}">
      <dgm:prSet phldrT="[Text]" custT="1"/>
      <dgm:spPr/>
      <dgm:t>
        <a:bodyPr/>
        <a:lstStyle/>
        <a:p>
          <a:r>
            <a:rPr lang="en-US" sz="1800" dirty="0" smtClean="0"/>
            <a:t>Occupation Type(Self employed/Professional/Serviceman/Home Maker/Student)</a:t>
          </a:r>
          <a:endParaRPr lang="en-US" sz="1800" dirty="0"/>
        </a:p>
      </dgm:t>
    </dgm:pt>
    <dgm:pt modelId="{A6738025-4D11-400F-813D-B6C8BA13C88B}" type="parTrans" cxnId="{5A33B50A-820A-44F4-9DEA-1F32A0A8DBE5}">
      <dgm:prSet/>
      <dgm:spPr/>
      <dgm:t>
        <a:bodyPr/>
        <a:lstStyle/>
        <a:p>
          <a:endParaRPr lang="en-US"/>
        </a:p>
      </dgm:t>
    </dgm:pt>
    <dgm:pt modelId="{8113D294-BFC4-4A16-9E30-F888F72D74E8}" type="sibTrans" cxnId="{5A33B50A-820A-44F4-9DEA-1F32A0A8DBE5}">
      <dgm:prSet/>
      <dgm:spPr/>
      <dgm:t>
        <a:bodyPr/>
        <a:lstStyle/>
        <a:p>
          <a:endParaRPr lang="en-US"/>
        </a:p>
      </dgm:t>
    </dgm:pt>
    <dgm:pt modelId="{23EE589A-F226-4513-91D4-466BDFEB999B}">
      <dgm:prSet phldrT="[Text]" custT="1"/>
      <dgm:spPr/>
      <dgm:t>
        <a:bodyPr/>
        <a:lstStyle/>
        <a:p>
          <a:r>
            <a:rPr lang="en-US" sz="1800" dirty="0" smtClean="0"/>
            <a:t>Occupation</a:t>
          </a:r>
          <a:endParaRPr lang="en-US" sz="1800" dirty="0"/>
        </a:p>
      </dgm:t>
    </dgm:pt>
    <dgm:pt modelId="{2E0C4676-F522-4FC1-8AC3-56814EE6A39A}" type="parTrans" cxnId="{9D3ABB89-0F21-45C4-AEAF-9FE82E82104C}">
      <dgm:prSet/>
      <dgm:spPr/>
      <dgm:t>
        <a:bodyPr/>
        <a:lstStyle/>
        <a:p>
          <a:endParaRPr lang="en-US"/>
        </a:p>
      </dgm:t>
    </dgm:pt>
    <dgm:pt modelId="{89F6F4E9-8A7F-4D47-9C19-F8ED08F29D82}" type="sibTrans" cxnId="{9D3ABB89-0F21-45C4-AEAF-9FE82E82104C}">
      <dgm:prSet/>
      <dgm:spPr/>
      <dgm:t>
        <a:bodyPr/>
        <a:lstStyle/>
        <a:p>
          <a:endParaRPr lang="en-US"/>
        </a:p>
      </dgm:t>
    </dgm:pt>
    <dgm:pt modelId="{51F643A7-6875-4C91-8C4B-AF2941513827}">
      <dgm:prSet phldrT="[Text]" custT="1"/>
      <dgm:spPr/>
      <dgm:t>
        <a:bodyPr/>
        <a:lstStyle/>
        <a:p>
          <a:r>
            <a:rPr lang="en-US" sz="1800" dirty="0" smtClean="0"/>
            <a:t>Income Tax PAN</a:t>
          </a:r>
          <a:endParaRPr lang="en-US" sz="1800" dirty="0"/>
        </a:p>
      </dgm:t>
    </dgm:pt>
    <dgm:pt modelId="{3EF7CEDD-18C6-4985-BE12-D8A7B8D2B0B0}" type="parTrans" cxnId="{5A83FFD9-475F-40E5-AB28-B23CFC7088EC}">
      <dgm:prSet/>
      <dgm:spPr/>
      <dgm:t>
        <a:bodyPr/>
        <a:lstStyle/>
        <a:p>
          <a:endParaRPr lang="en-US"/>
        </a:p>
      </dgm:t>
    </dgm:pt>
    <dgm:pt modelId="{11D04413-C9A0-4138-8130-493731AD0A9D}" type="sibTrans" cxnId="{5A83FFD9-475F-40E5-AB28-B23CFC7088EC}">
      <dgm:prSet/>
      <dgm:spPr/>
      <dgm:t>
        <a:bodyPr/>
        <a:lstStyle/>
        <a:p>
          <a:endParaRPr lang="en-US"/>
        </a:p>
      </dgm:t>
    </dgm:pt>
    <dgm:pt modelId="{BECD38F3-FFBB-42D6-A38D-4C1B610DB42A}">
      <dgm:prSet phldrT="[Text]" custT="1"/>
      <dgm:spPr/>
      <dgm:t>
        <a:bodyPr/>
        <a:lstStyle/>
        <a:p>
          <a:r>
            <a:rPr lang="en-US" sz="1800" dirty="0" smtClean="0"/>
            <a:t>Passport Number (Mandatory)</a:t>
          </a:r>
          <a:endParaRPr lang="en-US" sz="1800" dirty="0"/>
        </a:p>
      </dgm:t>
    </dgm:pt>
    <dgm:pt modelId="{B67B6CE0-F799-4E21-B1E5-48C63C58EC05}" type="parTrans" cxnId="{81983B91-9F6B-4E8D-93F5-6C9A0E8240B5}">
      <dgm:prSet/>
      <dgm:spPr/>
      <dgm:t>
        <a:bodyPr/>
        <a:lstStyle/>
        <a:p>
          <a:endParaRPr lang="en-US"/>
        </a:p>
      </dgm:t>
    </dgm:pt>
    <dgm:pt modelId="{6FEB60C0-E6A5-40FB-9FB1-3985339DAD6C}" type="sibTrans" cxnId="{81983B91-9F6B-4E8D-93F5-6C9A0E8240B5}">
      <dgm:prSet/>
      <dgm:spPr/>
      <dgm:t>
        <a:bodyPr/>
        <a:lstStyle/>
        <a:p>
          <a:endParaRPr lang="en-US"/>
        </a:p>
      </dgm:t>
    </dgm:pt>
    <dgm:pt modelId="{17427AF5-F88F-4441-8CE0-9C85D3BB8035}">
      <dgm:prSet phldrT="[Text]" custT="1"/>
      <dgm:spPr/>
      <dgm:t>
        <a:bodyPr/>
        <a:lstStyle/>
        <a:p>
          <a:r>
            <a:rPr lang="en-US" sz="1800" dirty="0" smtClean="0"/>
            <a:t>Driving License Number</a:t>
          </a:r>
          <a:endParaRPr lang="en-US" sz="1800" dirty="0"/>
        </a:p>
      </dgm:t>
    </dgm:pt>
    <dgm:pt modelId="{B3D85CFF-D09B-41A1-B285-C21BA9A67A58}" type="parTrans" cxnId="{FA90F543-E873-4F70-A810-9D9E225EC28E}">
      <dgm:prSet/>
      <dgm:spPr/>
      <dgm:t>
        <a:bodyPr/>
        <a:lstStyle/>
        <a:p>
          <a:endParaRPr lang="en-US"/>
        </a:p>
      </dgm:t>
    </dgm:pt>
    <dgm:pt modelId="{1C00A8E4-FD40-4CC7-B97D-B7961B11AF26}" type="sibTrans" cxnId="{FA90F543-E873-4F70-A810-9D9E225EC28E}">
      <dgm:prSet/>
      <dgm:spPr/>
      <dgm:t>
        <a:bodyPr/>
        <a:lstStyle/>
        <a:p>
          <a:endParaRPr lang="en-US"/>
        </a:p>
      </dgm:t>
    </dgm:pt>
    <dgm:pt modelId="{AC068A96-2095-450C-AA2C-5F7272EAA5B0}">
      <dgm:prSet phldrT="[Text]" custT="1"/>
      <dgm:spPr/>
      <dgm:t>
        <a:bodyPr/>
        <a:lstStyle/>
        <a:p>
          <a:r>
            <a:rPr lang="en-US" sz="1800" dirty="0" smtClean="0"/>
            <a:t>Permanent residential Address</a:t>
          </a:r>
          <a:endParaRPr lang="en-US" sz="1800" dirty="0"/>
        </a:p>
      </dgm:t>
    </dgm:pt>
    <dgm:pt modelId="{9852A55D-7D08-416B-A31E-1120A277D37B}" type="parTrans" cxnId="{21723EB4-0CEF-48F0-960E-99DA8BB833DF}">
      <dgm:prSet/>
      <dgm:spPr/>
      <dgm:t>
        <a:bodyPr/>
        <a:lstStyle/>
        <a:p>
          <a:endParaRPr lang="en-US"/>
        </a:p>
      </dgm:t>
    </dgm:pt>
    <dgm:pt modelId="{CA9D9C00-E81F-4665-87C1-2459C7545EB7}" type="sibTrans" cxnId="{21723EB4-0CEF-48F0-960E-99DA8BB833DF}">
      <dgm:prSet/>
      <dgm:spPr/>
      <dgm:t>
        <a:bodyPr/>
        <a:lstStyle/>
        <a:p>
          <a:endParaRPr lang="en-US"/>
        </a:p>
      </dgm:t>
    </dgm:pt>
    <dgm:pt modelId="{5EDDDCDD-523A-48E2-8A8B-CCAC84598535}">
      <dgm:prSet phldrT="[Text]" custT="1"/>
      <dgm:spPr/>
      <dgm:t>
        <a:bodyPr/>
        <a:lstStyle/>
        <a:p>
          <a:r>
            <a:rPr lang="en-US" sz="1800" dirty="0" smtClean="0"/>
            <a:t>Present residential Address</a:t>
          </a:r>
          <a:endParaRPr lang="en-US" sz="1800" dirty="0"/>
        </a:p>
      </dgm:t>
    </dgm:pt>
    <dgm:pt modelId="{E4CFBBCF-B1F4-4449-95EB-33DABEF47794}" type="parTrans" cxnId="{0C7BC198-8468-418E-BDE7-19096E331768}">
      <dgm:prSet/>
      <dgm:spPr/>
      <dgm:t>
        <a:bodyPr/>
        <a:lstStyle/>
        <a:p>
          <a:endParaRPr lang="en-US"/>
        </a:p>
      </dgm:t>
    </dgm:pt>
    <dgm:pt modelId="{50E6CCE7-BFE8-458B-850D-8D7FE4D1134D}" type="sibTrans" cxnId="{0C7BC198-8468-418E-BDE7-19096E331768}">
      <dgm:prSet/>
      <dgm:spPr/>
      <dgm:t>
        <a:bodyPr/>
        <a:lstStyle/>
        <a:p>
          <a:endParaRPr lang="en-US"/>
        </a:p>
      </dgm:t>
    </dgm:pt>
    <dgm:pt modelId="{BAF6BD62-CC59-4DEE-A9BF-D848DC757C96}">
      <dgm:prSet phldrT="[Text]" custT="1"/>
      <dgm:spPr/>
      <dgm:t>
        <a:bodyPr/>
        <a:lstStyle/>
        <a:p>
          <a:r>
            <a:rPr lang="en-US" sz="1800" dirty="0" smtClean="0"/>
            <a:t>Digital Signature Certificate</a:t>
          </a:r>
          <a:endParaRPr lang="en-US" sz="1800" dirty="0"/>
        </a:p>
      </dgm:t>
    </dgm:pt>
    <dgm:pt modelId="{E384DEA7-F32D-4256-B27A-0C4D844AA70C}" type="parTrans" cxnId="{1DB609C3-B820-4315-B928-AF37DC797365}">
      <dgm:prSet/>
      <dgm:spPr/>
      <dgm:t>
        <a:bodyPr/>
        <a:lstStyle/>
        <a:p>
          <a:endParaRPr lang="en-US"/>
        </a:p>
      </dgm:t>
    </dgm:pt>
    <dgm:pt modelId="{3574A1CA-B075-43E7-A26F-FD5FBA1736D4}" type="sibTrans" cxnId="{1DB609C3-B820-4315-B928-AF37DC797365}">
      <dgm:prSet/>
      <dgm:spPr/>
      <dgm:t>
        <a:bodyPr/>
        <a:lstStyle/>
        <a:p>
          <a:endParaRPr lang="en-US"/>
        </a:p>
      </dgm:t>
    </dgm:pt>
    <dgm:pt modelId="{E02D46FF-866F-422D-BCBF-95A19B169997}">
      <dgm:prSet phldrT="[Text]" custT="1"/>
      <dgm:spPr/>
      <dgm:t>
        <a:bodyPr/>
        <a:lstStyle/>
        <a:p>
          <a:r>
            <a:rPr lang="en-US" sz="1800" dirty="0" smtClean="0"/>
            <a:t>Nationality</a:t>
          </a:r>
          <a:endParaRPr lang="en-US" sz="1800" dirty="0"/>
        </a:p>
      </dgm:t>
    </dgm:pt>
    <dgm:pt modelId="{58DA0B90-856E-4913-BB26-D34C7A7EA834}" type="parTrans" cxnId="{39A93EDD-0C74-4780-911B-F9932A39814D}">
      <dgm:prSet/>
      <dgm:spPr/>
      <dgm:t>
        <a:bodyPr/>
        <a:lstStyle/>
        <a:p>
          <a:endParaRPr lang="en-US"/>
        </a:p>
      </dgm:t>
    </dgm:pt>
    <dgm:pt modelId="{90302E84-8AD3-4245-AA95-AC98F7AEF116}" type="sibTrans" cxnId="{39A93EDD-0C74-4780-911B-F9932A39814D}">
      <dgm:prSet/>
      <dgm:spPr/>
      <dgm:t>
        <a:bodyPr/>
        <a:lstStyle/>
        <a:p>
          <a:endParaRPr lang="en-US"/>
        </a:p>
      </dgm:t>
    </dgm:pt>
    <dgm:pt modelId="{6D51A23C-76E7-4748-85BC-3A73FC2A98D2}">
      <dgm:prSet phldrT="[Text]" custT="1"/>
      <dgm:spPr/>
      <dgm:t>
        <a:bodyPr/>
        <a:lstStyle/>
        <a:p>
          <a:r>
            <a:rPr lang="en-US" sz="1800" dirty="0" smtClean="0"/>
            <a:t>Email ID &amp; Mobile Number</a:t>
          </a:r>
          <a:endParaRPr lang="en-US" sz="1800" dirty="0"/>
        </a:p>
      </dgm:t>
    </dgm:pt>
    <dgm:pt modelId="{3ABED619-82DB-4438-B77C-72A68BC78A20}" type="parTrans" cxnId="{FB5F467C-03E3-478B-AF33-383EE5D285C1}">
      <dgm:prSet/>
      <dgm:spPr/>
      <dgm:t>
        <a:bodyPr/>
        <a:lstStyle/>
        <a:p>
          <a:endParaRPr lang="en-US"/>
        </a:p>
      </dgm:t>
    </dgm:pt>
    <dgm:pt modelId="{E2B31DBD-B1F5-42EE-A6C9-0D253632FA5B}" type="sibTrans" cxnId="{FB5F467C-03E3-478B-AF33-383EE5D285C1}">
      <dgm:prSet/>
      <dgm:spPr/>
      <dgm:t>
        <a:bodyPr/>
        <a:lstStyle/>
        <a:p>
          <a:endParaRPr lang="en-US"/>
        </a:p>
      </dgm:t>
    </dgm:pt>
    <dgm:pt modelId="{AAD23A4B-5C58-4076-803A-A2AE2B8F2EC7}" type="pres">
      <dgm:prSet presAssocID="{D0401F08-9862-4A31-8265-57F7B70F3123}" presName="linear" presStyleCnt="0">
        <dgm:presLayoutVars>
          <dgm:animLvl val="lvl"/>
          <dgm:resizeHandles val="exact"/>
        </dgm:presLayoutVars>
      </dgm:prSet>
      <dgm:spPr/>
      <dgm:t>
        <a:bodyPr/>
        <a:lstStyle/>
        <a:p>
          <a:endParaRPr lang="en-US"/>
        </a:p>
      </dgm:t>
    </dgm:pt>
    <dgm:pt modelId="{82B7D7E0-6CCE-4F2A-AF83-802F51A8DA26}" type="pres">
      <dgm:prSet presAssocID="{DA9E6916-FB1A-400F-9C33-55B70C297F27}" presName="parentText" presStyleLbl="node1" presStyleIdx="0" presStyleCnt="1">
        <dgm:presLayoutVars>
          <dgm:chMax val="0"/>
          <dgm:bulletEnabled val="1"/>
        </dgm:presLayoutVars>
      </dgm:prSet>
      <dgm:spPr/>
      <dgm:t>
        <a:bodyPr/>
        <a:lstStyle/>
        <a:p>
          <a:endParaRPr lang="en-US"/>
        </a:p>
      </dgm:t>
    </dgm:pt>
    <dgm:pt modelId="{614BEF45-494F-446B-99BF-658A88DBAEA8}" type="pres">
      <dgm:prSet presAssocID="{DA9E6916-FB1A-400F-9C33-55B70C297F27}" presName="childText" presStyleLbl="revTx" presStyleIdx="0" presStyleCnt="1" custScaleY="110497">
        <dgm:presLayoutVars>
          <dgm:bulletEnabled val="1"/>
        </dgm:presLayoutVars>
      </dgm:prSet>
      <dgm:spPr/>
      <dgm:t>
        <a:bodyPr/>
        <a:lstStyle/>
        <a:p>
          <a:endParaRPr lang="en-US"/>
        </a:p>
      </dgm:t>
    </dgm:pt>
  </dgm:ptLst>
  <dgm:cxnLst>
    <dgm:cxn modelId="{C0F8C061-5B99-4FAD-8261-13F1271EAF76}" type="presOf" srcId="{BECD38F3-FFBB-42D6-A38D-4C1B610DB42A}" destId="{614BEF45-494F-446B-99BF-658A88DBAEA8}" srcOrd="0" destOrd="8" presId="urn:microsoft.com/office/officeart/2005/8/layout/vList2"/>
    <dgm:cxn modelId="{81983B91-9F6B-4E8D-93F5-6C9A0E8240B5}" srcId="{DA9E6916-FB1A-400F-9C33-55B70C297F27}" destId="{BECD38F3-FFBB-42D6-A38D-4C1B610DB42A}" srcOrd="8" destOrd="0" parTransId="{B67B6CE0-F799-4E21-B1E5-48C63C58EC05}" sibTransId="{6FEB60C0-E6A5-40FB-9FB1-3985339DAD6C}"/>
    <dgm:cxn modelId="{619401A4-3CF3-46EA-9E18-B085B99FACC0}" type="presOf" srcId="{8F58FEE8-7705-4F4E-9114-EE46EAC35F4D}" destId="{614BEF45-494F-446B-99BF-658A88DBAEA8}" srcOrd="0" destOrd="5" presId="urn:microsoft.com/office/officeart/2005/8/layout/vList2"/>
    <dgm:cxn modelId="{5750B30E-5BB6-491D-91E6-58642583DA85}" type="presOf" srcId="{D0401F08-9862-4A31-8265-57F7B70F3123}" destId="{AAD23A4B-5C58-4076-803A-A2AE2B8F2EC7}" srcOrd="0" destOrd="0" presId="urn:microsoft.com/office/officeart/2005/8/layout/vList2"/>
    <dgm:cxn modelId="{5A83FFD9-475F-40E5-AB28-B23CFC7088EC}" srcId="{DA9E6916-FB1A-400F-9C33-55B70C297F27}" destId="{51F643A7-6875-4C91-8C4B-AF2941513827}" srcOrd="7" destOrd="0" parTransId="{3EF7CEDD-18C6-4985-BE12-D8A7B8D2B0B0}" sibTransId="{11D04413-C9A0-4138-8130-493731AD0A9D}"/>
    <dgm:cxn modelId="{67BFB0D4-3EBD-464D-822F-C672A04424F6}" type="presOf" srcId="{51F643A7-6875-4C91-8C4B-AF2941513827}" destId="{614BEF45-494F-446B-99BF-658A88DBAEA8}" srcOrd="0" destOrd="7" presId="urn:microsoft.com/office/officeart/2005/8/layout/vList2"/>
    <dgm:cxn modelId="{FA90F543-E873-4F70-A810-9D9E225EC28E}" srcId="{DA9E6916-FB1A-400F-9C33-55B70C297F27}" destId="{17427AF5-F88F-4441-8CE0-9C85D3BB8035}" srcOrd="9" destOrd="0" parTransId="{B3D85CFF-D09B-41A1-B285-C21BA9A67A58}" sibTransId="{1C00A8E4-FD40-4CC7-B97D-B7961B11AF26}"/>
    <dgm:cxn modelId="{1DB609C3-B820-4315-B928-AF37DC797365}" srcId="{DA9E6916-FB1A-400F-9C33-55B70C297F27}" destId="{BAF6BD62-CC59-4DEE-A9BF-D848DC757C96}" srcOrd="13" destOrd="0" parTransId="{E384DEA7-F32D-4256-B27A-0C4D844AA70C}" sibTransId="{3574A1CA-B075-43E7-A26F-FD5FBA1736D4}"/>
    <dgm:cxn modelId="{A9A6C6F9-C561-4E19-AD43-1B52B2A5CCE4}" type="presOf" srcId="{15AAED75-C8FD-4C5B-89C3-28A35D6E935E}" destId="{614BEF45-494F-446B-99BF-658A88DBAEA8}" srcOrd="0" destOrd="2" presId="urn:microsoft.com/office/officeart/2005/8/layout/vList2"/>
    <dgm:cxn modelId="{B00A331D-4C9A-4916-9B8C-F2752F9D53A0}" type="presOf" srcId="{23EE589A-F226-4513-91D4-466BDFEB999B}" destId="{614BEF45-494F-446B-99BF-658A88DBAEA8}" srcOrd="0" destOrd="6" presId="urn:microsoft.com/office/officeart/2005/8/layout/vList2"/>
    <dgm:cxn modelId="{F9091DA6-B065-4194-90B7-8CE043CA145C}" type="presOf" srcId="{AC068A96-2095-450C-AA2C-5F7272EAA5B0}" destId="{614BEF45-494F-446B-99BF-658A88DBAEA8}" srcOrd="0" destOrd="10" presId="urn:microsoft.com/office/officeart/2005/8/layout/vList2"/>
    <dgm:cxn modelId="{418031C3-3EDF-44B2-AE36-7163158536E9}" srcId="{DA9E6916-FB1A-400F-9C33-55B70C297F27}" destId="{CCF17E93-19ED-4A29-B934-8D68BD13022D}" srcOrd="1" destOrd="0" parTransId="{11D0BC35-D4A2-4F1F-BED6-AEE21030486D}" sibTransId="{54A628A9-4F7B-4EF1-B324-AD2CF73DF9F6}"/>
    <dgm:cxn modelId="{5AF4B7B7-43E0-4B31-A3B4-3B3333CBF67D}" srcId="{DA9E6916-FB1A-400F-9C33-55B70C297F27}" destId="{A0ACC65D-1193-4A54-9EA3-B6B7CBA89F50}" srcOrd="0" destOrd="0" parTransId="{47413516-C94E-4B20-BD05-C27618C145CD}" sibTransId="{AD71C909-6EAE-4188-966E-AF9A789C4851}"/>
    <dgm:cxn modelId="{383583B0-19FF-4EE6-A420-7D7C5F9E4FCB}" type="presOf" srcId="{35FF4B35-7E4A-4435-AFA8-F0549B2E8CE8}" destId="{614BEF45-494F-446B-99BF-658A88DBAEA8}" srcOrd="0" destOrd="3" presId="urn:microsoft.com/office/officeart/2005/8/layout/vList2"/>
    <dgm:cxn modelId="{5991A4A3-00E5-478B-A064-7EFEDD9A7C9D}" type="presOf" srcId="{BAF6BD62-CC59-4DEE-A9BF-D848DC757C96}" destId="{614BEF45-494F-446B-99BF-658A88DBAEA8}" srcOrd="0" destOrd="13" presId="urn:microsoft.com/office/officeart/2005/8/layout/vList2"/>
    <dgm:cxn modelId="{26641917-31EB-4F3A-AD76-95E9F871C263}" type="presOf" srcId="{17427AF5-F88F-4441-8CE0-9C85D3BB8035}" destId="{614BEF45-494F-446B-99BF-658A88DBAEA8}" srcOrd="0" destOrd="9" presId="urn:microsoft.com/office/officeart/2005/8/layout/vList2"/>
    <dgm:cxn modelId="{21723EB4-0CEF-48F0-960E-99DA8BB833DF}" srcId="{DA9E6916-FB1A-400F-9C33-55B70C297F27}" destId="{AC068A96-2095-450C-AA2C-5F7272EAA5B0}" srcOrd="10" destOrd="0" parTransId="{9852A55D-7D08-416B-A31E-1120A277D37B}" sibTransId="{CA9D9C00-E81F-4665-87C1-2459C7545EB7}"/>
    <dgm:cxn modelId="{2D09AD70-A993-49AF-A594-0BCF0E8756D1}" srcId="{DA9E6916-FB1A-400F-9C33-55B70C297F27}" destId="{15AAED75-C8FD-4C5B-89C3-28A35D6E935E}" srcOrd="2" destOrd="0" parTransId="{CDED0A84-AD4A-4029-9324-CE04DAE285FF}" sibTransId="{BC9629A8-DC88-4FAA-A377-FD03C6798CAD}"/>
    <dgm:cxn modelId="{0C7BC198-8468-418E-BDE7-19096E331768}" srcId="{DA9E6916-FB1A-400F-9C33-55B70C297F27}" destId="{5EDDDCDD-523A-48E2-8A8B-CCAC84598535}" srcOrd="11" destOrd="0" parTransId="{E4CFBBCF-B1F4-4449-95EB-33DABEF47794}" sibTransId="{50E6CCE7-BFE8-458B-850D-8D7FE4D1134D}"/>
    <dgm:cxn modelId="{C838457C-D7E8-42C7-9BF9-837C5D6D3C9C}" type="presOf" srcId="{A0ACC65D-1193-4A54-9EA3-B6B7CBA89F50}" destId="{614BEF45-494F-446B-99BF-658A88DBAEA8}" srcOrd="0" destOrd="0" presId="urn:microsoft.com/office/officeart/2005/8/layout/vList2"/>
    <dgm:cxn modelId="{E62F7A15-45BB-4EBC-84A5-0E9BF03EA170}" type="presOf" srcId="{5EDDDCDD-523A-48E2-8A8B-CCAC84598535}" destId="{614BEF45-494F-446B-99BF-658A88DBAEA8}" srcOrd="0" destOrd="11" presId="urn:microsoft.com/office/officeart/2005/8/layout/vList2"/>
    <dgm:cxn modelId="{9D3ABB89-0F21-45C4-AEAF-9FE82E82104C}" srcId="{DA9E6916-FB1A-400F-9C33-55B70C297F27}" destId="{23EE589A-F226-4513-91D4-466BDFEB999B}" srcOrd="6" destOrd="0" parTransId="{2E0C4676-F522-4FC1-8AC3-56814EE6A39A}" sibTransId="{89F6F4E9-8A7F-4D47-9C19-F8ED08F29D82}"/>
    <dgm:cxn modelId="{095467FD-0F8F-4D56-8061-2E6F319E109F}" type="presOf" srcId="{E02D46FF-866F-422D-BCBF-95A19B169997}" destId="{614BEF45-494F-446B-99BF-658A88DBAEA8}" srcOrd="0" destOrd="4" presId="urn:microsoft.com/office/officeart/2005/8/layout/vList2"/>
    <dgm:cxn modelId="{FB5F467C-03E3-478B-AF33-383EE5D285C1}" srcId="{DA9E6916-FB1A-400F-9C33-55B70C297F27}" destId="{6D51A23C-76E7-4748-85BC-3A73FC2A98D2}" srcOrd="12" destOrd="0" parTransId="{3ABED619-82DB-4438-B77C-72A68BC78A20}" sibTransId="{E2B31DBD-B1F5-42EE-A6C9-0D253632FA5B}"/>
    <dgm:cxn modelId="{5A6ACE9E-52A8-4C4A-9391-10CB234CC69B}" type="presOf" srcId="{6D51A23C-76E7-4748-85BC-3A73FC2A98D2}" destId="{614BEF45-494F-446B-99BF-658A88DBAEA8}" srcOrd="0" destOrd="12" presId="urn:microsoft.com/office/officeart/2005/8/layout/vList2"/>
    <dgm:cxn modelId="{568124C5-D957-4B53-BBD0-2AE8D31C21A0}" srcId="{D0401F08-9862-4A31-8265-57F7B70F3123}" destId="{DA9E6916-FB1A-400F-9C33-55B70C297F27}" srcOrd="0" destOrd="0" parTransId="{48CE95F0-3D0F-4B9A-AE9E-8EEF7DCFDB1E}" sibTransId="{3EB8E1EF-04F7-498A-B5D5-BFA6623A5B7E}"/>
    <dgm:cxn modelId="{5A33B50A-820A-44F4-9DEA-1F32A0A8DBE5}" srcId="{DA9E6916-FB1A-400F-9C33-55B70C297F27}" destId="{8F58FEE8-7705-4F4E-9114-EE46EAC35F4D}" srcOrd="5" destOrd="0" parTransId="{A6738025-4D11-400F-813D-B6C8BA13C88B}" sibTransId="{8113D294-BFC4-4A16-9E30-F888F72D74E8}"/>
    <dgm:cxn modelId="{BE892FAB-1E31-4452-A805-EED1D4DB3783}" type="presOf" srcId="{CCF17E93-19ED-4A29-B934-8D68BD13022D}" destId="{614BEF45-494F-446B-99BF-658A88DBAEA8}" srcOrd="0" destOrd="1" presId="urn:microsoft.com/office/officeart/2005/8/layout/vList2"/>
    <dgm:cxn modelId="{7D72EF4A-9B9C-428C-836D-92A1AD6EA10E}" type="presOf" srcId="{DA9E6916-FB1A-400F-9C33-55B70C297F27}" destId="{82B7D7E0-6CCE-4F2A-AF83-802F51A8DA26}" srcOrd="0" destOrd="0" presId="urn:microsoft.com/office/officeart/2005/8/layout/vList2"/>
    <dgm:cxn modelId="{39A93EDD-0C74-4780-911B-F9932A39814D}" srcId="{DA9E6916-FB1A-400F-9C33-55B70C297F27}" destId="{E02D46FF-866F-422D-BCBF-95A19B169997}" srcOrd="4" destOrd="0" parTransId="{58DA0B90-856E-4913-BB26-D34C7A7EA834}" sibTransId="{90302E84-8AD3-4245-AA95-AC98F7AEF116}"/>
    <dgm:cxn modelId="{E833EE52-C17C-44C0-9B52-49C004E5DC92}" srcId="{DA9E6916-FB1A-400F-9C33-55B70C297F27}" destId="{35FF4B35-7E4A-4435-AFA8-F0549B2E8CE8}" srcOrd="3" destOrd="0" parTransId="{08D6739F-5EA9-4120-92D2-3237EB1A2DA5}" sibTransId="{6907A046-F021-4433-89F8-75C4D08F4760}"/>
    <dgm:cxn modelId="{CD7AA395-1B94-4CA5-B1EF-0539B91AD65A}" type="presParOf" srcId="{AAD23A4B-5C58-4076-803A-A2AE2B8F2EC7}" destId="{82B7D7E0-6CCE-4F2A-AF83-802F51A8DA26}" srcOrd="0" destOrd="0" presId="urn:microsoft.com/office/officeart/2005/8/layout/vList2"/>
    <dgm:cxn modelId="{DEA7E4F7-B6F3-4214-A27D-E87D450E163F}" type="presParOf" srcId="{AAD23A4B-5C58-4076-803A-A2AE2B8F2EC7}" destId="{614BEF45-494F-446B-99BF-658A88DBAEA8}" srcOrd="1" destOrd="0" presId="urn:microsoft.com/office/officeart/2005/8/layout/vList2"/>
  </dgm:cxnLst>
  <dgm:bg/>
  <dgm:whole/>
</dgm:dataModel>
</file>

<file path=ppt/diagrams/data7.xml><?xml version="1.0" encoding="utf-8"?>
<dgm:dataModel xmlns:dgm="http://schemas.openxmlformats.org/drawingml/2006/diagram" xmlns:a="http://schemas.openxmlformats.org/drawingml/2006/main">
  <dgm:ptLst>
    <dgm:pt modelId="{A3245663-942B-40C6-8554-EFAE928DED9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3E7A17C-F96A-4261-AECC-EF476C03D2EC}">
      <dgm:prSet phldrT="[Text]" custT="1"/>
      <dgm:spPr>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dgm:spPr>
      <dgm:t>
        <a:bodyPr/>
        <a:lstStyle/>
        <a:p>
          <a:r>
            <a:rPr lang="en-US" sz="2300" dirty="0" smtClean="0"/>
            <a:t>Documents required to Attach in DIR-3</a:t>
          </a:r>
          <a:endParaRPr lang="en-US" sz="2300" dirty="0"/>
        </a:p>
      </dgm:t>
    </dgm:pt>
    <dgm:pt modelId="{CFF80AA0-C3B8-4DB6-B410-22ED14350BF1}" type="parTrans" cxnId="{42D01FF0-7FFF-4B1C-A8CC-7E4ACE39E493}">
      <dgm:prSet/>
      <dgm:spPr/>
      <dgm:t>
        <a:bodyPr/>
        <a:lstStyle/>
        <a:p>
          <a:endParaRPr lang="en-US"/>
        </a:p>
      </dgm:t>
    </dgm:pt>
    <dgm:pt modelId="{3536A1C0-351A-4417-9A3F-689A2A72900D}" type="sibTrans" cxnId="{42D01FF0-7FFF-4B1C-A8CC-7E4ACE39E493}">
      <dgm:prSet/>
      <dgm:spPr/>
      <dgm:t>
        <a:bodyPr/>
        <a:lstStyle/>
        <a:p>
          <a:endParaRPr lang="en-US"/>
        </a:p>
      </dgm:t>
    </dgm:pt>
    <dgm:pt modelId="{AABB65B9-CD07-4DCF-9BCC-DB1A51873308}">
      <dgm:prSet phldrT="[Text]" custT="1"/>
      <dgm:spPr/>
      <dgm:t>
        <a:bodyPr/>
        <a:lstStyle/>
        <a:p>
          <a:pPr algn="just"/>
          <a:r>
            <a:rPr lang="en-US" sz="1800" dirty="0" smtClean="0"/>
            <a:t>One of the following address Proofs with self attestation from attestation from public notary /Apostille in home country of residing </a:t>
          </a:r>
          <a:endParaRPr lang="en-US" sz="1800" dirty="0"/>
        </a:p>
      </dgm:t>
    </dgm:pt>
    <dgm:pt modelId="{E73C3F1A-56B4-4372-AE52-A357678C4AC4}" type="parTrans" cxnId="{845F6C16-5881-4164-B40C-C9AFDAFAC199}">
      <dgm:prSet/>
      <dgm:spPr/>
      <dgm:t>
        <a:bodyPr/>
        <a:lstStyle/>
        <a:p>
          <a:endParaRPr lang="en-US"/>
        </a:p>
      </dgm:t>
    </dgm:pt>
    <dgm:pt modelId="{3651685C-011D-43B0-A322-28B8545DEA85}" type="sibTrans" cxnId="{845F6C16-5881-4164-B40C-C9AFDAFAC199}">
      <dgm:prSet/>
      <dgm:spPr/>
      <dgm:t>
        <a:bodyPr/>
        <a:lstStyle/>
        <a:p>
          <a:endParaRPr lang="en-US"/>
        </a:p>
      </dgm:t>
    </dgm:pt>
    <dgm:pt modelId="{8ABD6413-AF37-44A6-8CD0-BC0BE0E98FB6}">
      <dgm:prSet custT="1"/>
      <dgm:spPr/>
      <dgm:t>
        <a:bodyPr/>
        <a:lstStyle/>
        <a:p>
          <a:pPr algn="just"/>
          <a:r>
            <a:rPr lang="en-US" sz="1800" dirty="0" smtClean="0"/>
            <a:t>     Telephone bill</a:t>
          </a:r>
          <a:endParaRPr lang="en-US" sz="1800" dirty="0"/>
        </a:p>
      </dgm:t>
    </dgm:pt>
    <dgm:pt modelId="{6FC84B07-FC54-4650-A1F3-DEBDF984C640}" type="sibTrans" cxnId="{89107CC0-64A0-441E-A6E2-A46E37EE1FFC}">
      <dgm:prSet/>
      <dgm:spPr/>
      <dgm:t>
        <a:bodyPr/>
        <a:lstStyle/>
        <a:p>
          <a:endParaRPr lang="en-US"/>
        </a:p>
      </dgm:t>
    </dgm:pt>
    <dgm:pt modelId="{153B500D-F575-41AC-BB10-B044DB3E2F5C}" type="parTrans" cxnId="{89107CC0-64A0-441E-A6E2-A46E37EE1FFC}">
      <dgm:prSet/>
      <dgm:spPr/>
      <dgm:t>
        <a:bodyPr/>
        <a:lstStyle/>
        <a:p>
          <a:endParaRPr lang="en-US"/>
        </a:p>
      </dgm:t>
    </dgm:pt>
    <dgm:pt modelId="{13FF3A03-B510-4023-83FC-838D90BC18D1}">
      <dgm:prSet custT="1"/>
      <dgm:spPr/>
      <dgm:t>
        <a:bodyPr/>
        <a:lstStyle/>
        <a:p>
          <a:pPr algn="just"/>
          <a:r>
            <a:rPr lang="en-US" sz="1800" dirty="0" smtClean="0"/>
            <a:t>     Electricity bill</a:t>
          </a:r>
          <a:endParaRPr lang="en-US" sz="1800" dirty="0"/>
        </a:p>
      </dgm:t>
    </dgm:pt>
    <dgm:pt modelId="{3CB1385A-77AF-4C92-8ADB-FF54B2E88EAB}" type="sibTrans" cxnId="{1BAE9254-28C4-4455-B37A-EAA52810E28E}">
      <dgm:prSet/>
      <dgm:spPr/>
      <dgm:t>
        <a:bodyPr/>
        <a:lstStyle/>
        <a:p>
          <a:endParaRPr lang="en-US"/>
        </a:p>
      </dgm:t>
    </dgm:pt>
    <dgm:pt modelId="{129800CB-68E7-458C-B4EA-D48C5034A0E2}" type="parTrans" cxnId="{1BAE9254-28C4-4455-B37A-EAA52810E28E}">
      <dgm:prSet/>
      <dgm:spPr/>
      <dgm:t>
        <a:bodyPr/>
        <a:lstStyle/>
        <a:p>
          <a:endParaRPr lang="en-US"/>
        </a:p>
      </dgm:t>
    </dgm:pt>
    <dgm:pt modelId="{21C255A0-943D-4356-9BBE-5A49D55F11A9}">
      <dgm:prSet custT="1"/>
      <dgm:spPr/>
      <dgm:t>
        <a:bodyPr/>
        <a:lstStyle/>
        <a:p>
          <a:pPr algn="just"/>
          <a:r>
            <a:rPr lang="en-US" sz="1800" dirty="0" smtClean="0"/>
            <a:t>     Driving license</a:t>
          </a:r>
          <a:endParaRPr lang="en-US" sz="1800" dirty="0"/>
        </a:p>
      </dgm:t>
    </dgm:pt>
    <dgm:pt modelId="{F5DDE9C1-FB2A-42F8-87EC-9F4BB530EC8A}" type="sibTrans" cxnId="{5D99586F-1E7E-4DB8-AC34-6154F1A45998}">
      <dgm:prSet/>
      <dgm:spPr/>
      <dgm:t>
        <a:bodyPr/>
        <a:lstStyle/>
        <a:p>
          <a:endParaRPr lang="en-US"/>
        </a:p>
      </dgm:t>
    </dgm:pt>
    <dgm:pt modelId="{4923B40B-AF52-4888-96F6-85024599FBEF}" type="parTrans" cxnId="{5D99586F-1E7E-4DB8-AC34-6154F1A45998}">
      <dgm:prSet/>
      <dgm:spPr/>
      <dgm:t>
        <a:bodyPr/>
        <a:lstStyle/>
        <a:p>
          <a:endParaRPr lang="en-US"/>
        </a:p>
      </dgm:t>
    </dgm:pt>
    <dgm:pt modelId="{F264C62E-A3D1-48B0-B339-545EA91238F9}">
      <dgm:prSet custT="1"/>
      <dgm:spPr/>
      <dgm:t>
        <a:bodyPr/>
        <a:lstStyle/>
        <a:p>
          <a:pPr algn="just"/>
          <a:r>
            <a:rPr lang="en-US" sz="1800" dirty="0" smtClean="0"/>
            <a:t>     Voter Identity card</a:t>
          </a:r>
          <a:endParaRPr lang="en-US" sz="1800" dirty="0"/>
        </a:p>
      </dgm:t>
    </dgm:pt>
    <dgm:pt modelId="{AA7F3572-8417-4FCA-BC29-31DD7406CCDE}" type="sibTrans" cxnId="{03BD5AF7-A782-43CD-8318-4E3498EE87EA}">
      <dgm:prSet/>
      <dgm:spPr/>
      <dgm:t>
        <a:bodyPr/>
        <a:lstStyle/>
        <a:p>
          <a:endParaRPr lang="en-US"/>
        </a:p>
      </dgm:t>
    </dgm:pt>
    <dgm:pt modelId="{6C25963A-1724-49AB-AA2C-A94AB3E07472}" type="parTrans" cxnId="{03BD5AF7-A782-43CD-8318-4E3498EE87EA}">
      <dgm:prSet/>
      <dgm:spPr/>
      <dgm:t>
        <a:bodyPr/>
        <a:lstStyle/>
        <a:p>
          <a:endParaRPr lang="en-US"/>
        </a:p>
      </dgm:t>
    </dgm:pt>
    <dgm:pt modelId="{DC7698A1-DBA3-467D-8695-1CBDAF65FD39}">
      <dgm:prSet custT="1"/>
      <dgm:spPr/>
      <dgm:t>
        <a:bodyPr/>
        <a:lstStyle/>
        <a:p>
          <a:pPr algn="just"/>
          <a:r>
            <a:rPr lang="en-US" sz="1800" dirty="0" smtClean="0"/>
            <a:t>Verification of particulars (Affidavit) in </a:t>
          </a:r>
          <a:r>
            <a:rPr lang="en-US" sz="1800" dirty="0" smtClean="0">
              <a:hlinkClick xmlns:r="http://schemas.openxmlformats.org/officeDocument/2006/relationships" r:id="rId1" action="ppaction://hlinksldjump"/>
            </a:rPr>
            <a:t>DIR-4</a:t>
          </a:r>
          <a:r>
            <a:rPr lang="en-US" sz="1800" dirty="0" smtClean="0"/>
            <a:t> with attestation from public notary /Apostille in home country of residing.</a:t>
          </a:r>
          <a:endParaRPr lang="en-US" sz="1800" dirty="0"/>
        </a:p>
      </dgm:t>
    </dgm:pt>
    <dgm:pt modelId="{CB79A502-FFA7-4360-9E66-F70A77C00B30}" type="parTrans" cxnId="{4E615781-3B28-437B-99D7-D19069A077BC}">
      <dgm:prSet/>
      <dgm:spPr/>
      <dgm:t>
        <a:bodyPr/>
        <a:lstStyle/>
        <a:p>
          <a:endParaRPr lang="en-US"/>
        </a:p>
      </dgm:t>
    </dgm:pt>
    <dgm:pt modelId="{4A07D062-D540-4F52-8346-52FB41DFDEFA}" type="sibTrans" cxnId="{4E615781-3B28-437B-99D7-D19069A077BC}">
      <dgm:prSet/>
      <dgm:spPr/>
      <dgm:t>
        <a:bodyPr/>
        <a:lstStyle/>
        <a:p>
          <a:endParaRPr lang="en-US"/>
        </a:p>
      </dgm:t>
    </dgm:pt>
    <dgm:pt modelId="{1CDC0228-C914-4E6D-9AA2-C2C785255237}">
      <dgm:prSet phldrT="[Text]" custT="1"/>
      <dgm:spPr/>
      <dgm:t>
        <a:bodyPr/>
        <a:lstStyle/>
        <a:p>
          <a:pPr algn="l"/>
          <a:r>
            <a:rPr lang="en-US" sz="1800" dirty="0" smtClean="0"/>
            <a:t>Photograph in JPEG attested by Notary </a:t>
          </a:r>
          <a:endParaRPr lang="en-US" sz="2000" dirty="0"/>
        </a:p>
      </dgm:t>
    </dgm:pt>
    <dgm:pt modelId="{90769C65-16A9-4596-A754-A8B7C87171EA}" type="parTrans" cxnId="{96065DF8-9877-4040-8AF4-7FF45C4105A6}">
      <dgm:prSet/>
      <dgm:spPr/>
      <dgm:t>
        <a:bodyPr/>
        <a:lstStyle/>
        <a:p>
          <a:endParaRPr lang="en-US"/>
        </a:p>
      </dgm:t>
    </dgm:pt>
    <dgm:pt modelId="{B13C2DAD-5F9E-4341-A38B-E9638F2EDE1A}" type="sibTrans" cxnId="{96065DF8-9877-4040-8AF4-7FF45C4105A6}">
      <dgm:prSet/>
      <dgm:spPr/>
      <dgm:t>
        <a:bodyPr/>
        <a:lstStyle/>
        <a:p>
          <a:endParaRPr lang="en-US"/>
        </a:p>
      </dgm:t>
    </dgm:pt>
    <dgm:pt modelId="{A2AD32B5-CEE9-467C-AA07-6717E02D4CDE}">
      <dgm:prSet phldrT="[Text]" custT="1"/>
      <dgm:spPr/>
      <dgm:t>
        <a:bodyPr/>
        <a:lstStyle/>
        <a:p>
          <a:pPr algn="just"/>
          <a:r>
            <a:rPr lang="en-US" sz="1800" dirty="0" smtClean="0"/>
            <a:t>Passport </a:t>
          </a:r>
          <a:r>
            <a:rPr lang="en-US" sz="1800" dirty="0" smtClean="0"/>
            <a:t>copy with self attestation and attestation from public notary /Apostille in home country of residing</a:t>
          </a:r>
          <a:endParaRPr lang="en-US" sz="1800" dirty="0"/>
        </a:p>
      </dgm:t>
    </dgm:pt>
    <dgm:pt modelId="{324280B0-81AC-41FC-A651-3B5F4CB8B756}" type="parTrans" cxnId="{161D5DFC-59CE-4187-9BDB-F6E170F3F42D}">
      <dgm:prSet/>
      <dgm:spPr/>
      <dgm:t>
        <a:bodyPr/>
        <a:lstStyle/>
        <a:p>
          <a:endParaRPr lang="en-US"/>
        </a:p>
      </dgm:t>
    </dgm:pt>
    <dgm:pt modelId="{0034190D-9A05-4A98-99AE-AFEC75D2DDDD}" type="sibTrans" cxnId="{161D5DFC-59CE-4187-9BDB-F6E170F3F42D}">
      <dgm:prSet/>
      <dgm:spPr/>
      <dgm:t>
        <a:bodyPr/>
        <a:lstStyle/>
        <a:p>
          <a:endParaRPr lang="en-US"/>
        </a:p>
      </dgm:t>
    </dgm:pt>
    <dgm:pt modelId="{8F32FAF1-B456-4C19-AA8B-7216EA3E6AE2}">
      <dgm:prSet custT="1"/>
      <dgm:spPr/>
      <dgm:t>
        <a:bodyPr/>
        <a:lstStyle/>
        <a:p>
          <a:pPr algn="just"/>
          <a:r>
            <a:rPr lang="en-US" sz="1800" dirty="0" smtClean="0"/>
            <a:t>Specimen signature duly verified</a:t>
          </a:r>
          <a:endParaRPr lang="en-US" sz="1800" dirty="0"/>
        </a:p>
      </dgm:t>
    </dgm:pt>
    <dgm:pt modelId="{5F704E7F-7743-4060-A9EC-EB92E32E3541}" type="parTrans" cxnId="{1D056131-9C26-402C-9576-DD4930EC7568}">
      <dgm:prSet/>
      <dgm:spPr/>
      <dgm:t>
        <a:bodyPr/>
        <a:lstStyle/>
        <a:p>
          <a:endParaRPr lang="en-US"/>
        </a:p>
      </dgm:t>
    </dgm:pt>
    <dgm:pt modelId="{6F155A90-4100-4E76-9B8D-44CA0D2E436F}" type="sibTrans" cxnId="{1D056131-9C26-402C-9576-DD4930EC7568}">
      <dgm:prSet/>
      <dgm:spPr/>
      <dgm:t>
        <a:bodyPr/>
        <a:lstStyle/>
        <a:p>
          <a:endParaRPr lang="en-US"/>
        </a:p>
      </dgm:t>
    </dgm:pt>
    <dgm:pt modelId="{EC3D9B50-412D-4157-9481-B82B7D063BEF}">
      <dgm:prSet custT="1"/>
      <dgm:spPr/>
      <dgm:t>
        <a:bodyPr/>
        <a:lstStyle/>
        <a:p>
          <a:pPr algn="just"/>
          <a:r>
            <a:rPr lang="en-US" sz="1800" dirty="0" smtClean="0"/>
            <a:t>      any other relevant document</a:t>
          </a:r>
          <a:endParaRPr lang="en-US" sz="1800" dirty="0"/>
        </a:p>
      </dgm:t>
    </dgm:pt>
    <dgm:pt modelId="{4DE7DC19-1573-4DD8-85CB-B495CD9DEB51}" type="parTrans" cxnId="{B62682FB-01E3-470A-AB23-07B893B8B019}">
      <dgm:prSet/>
      <dgm:spPr/>
      <dgm:t>
        <a:bodyPr/>
        <a:lstStyle/>
        <a:p>
          <a:endParaRPr lang="en-US"/>
        </a:p>
      </dgm:t>
    </dgm:pt>
    <dgm:pt modelId="{B69524B6-F165-4ECD-8C74-A7458AC217AF}" type="sibTrans" cxnId="{B62682FB-01E3-470A-AB23-07B893B8B019}">
      <dgm:prSet/>
      <dgm:spPr/>
      <dgm:t>
        <a:bodyPr/>
        <a:lstStyle/>
        <a:p>
          <a:endParaRPr lang="en-US"/>
        </a:p>
      </dgm:t>
    </dgm:pt>
    <dgm:pt modelId="{EE22578C-5039-452B-9596-CCC751126697}" type="pres">
      <dgm:prSet presAssocID="{A3245663-942B-40C6-8554-EFAE928DED9E}" presName="linear" presStyleCnt="0">
        <dgm:presLayoutVars>
          <dgm:animLvl val="lvl"/>
          <dgm:resizeHandles val="exact"/>
        </dgm:presLayoutVars>
      </dgm:prSet>
      <dgm:spPr/>
      <dgm:t>
        <a:bodyPr/>
        <a:lstStyle/>
        <a:p>
          <a:endParaRPr lang="en-US"/>
        </a:p>
      </dgm:t>
    </dgm:pt>
    <dgm:pt modelId="{E5E2F92E-AB27-4450-B575-B2FA18A171C3}" type="pres">
      <dgm:prSet presAssocID="{A3E7A17C-F96A-4261-AECC-EF476C03D2EC}" presName="parentText" presStyleLbl="node1" presStyleIdx="0" presStyleCnt="1" custScaleY="45217" custLinFactNeighborY="-23220">
        <dgm:presLayoutVars>
          <dgm:chMax val="0"/>
          <dgm:bulletEnabled val="1"/>
        </dgm:presLayoutVars>
      </dgm:prSet>
      <dgm:spPr/>
      <dgm:t>
        <a:bodyPr/>
        <a:lstStyle/>
        <a:p>
          <a:endParaRPr lang="en-US"/>
        </a:p>
      </dgm:t>
    </dgm:pt>
    <dgm:pt modelId="{9D5C45EC-812C-4CB5-B1E1-9D639B7833B6}" type="pres">
      <dgm:prSet presAssocID="{A3E7A17C-F96A-4261-AECC-EF476C03D2EC}" presName="childText" presStyleLbl="revTx" presStyleIdx="0" presStyleCnt="1" custScaleY="105160" custLinFactNeighborY="-40020">
        <dgm:presLayoutVars>
          <dgm:bulletEnabled val="1"/>
        </dgm:presLayoutVars>
      </dgm:prSet>
      <dgm:spPr/>
      <dgm:t>
        <a:bodyPr/>
        <a:lstStyle/>
        <a:p>
          <a:endParaRPr lang="en-US"/>
        </a:p>
      </dgm:t>
    </dgm:pt>
  </dgm:ptLst>
  <dgm:cxnLst>
    <dgm:cxn modelId="{03BD5AF7-A782-43CD-8318-4E3498EE87EA}" srcId="{AABB65B9-CD07-4DCF-9BCC-DB1A51873308}" destId="{F264C62E-A3D1-48B0-B339-545EA91238F9}" srcOrd="0" destOrd="0" parTransId="{6C25963A-1724-49AB-AA2C-A94AB3E07472}" sibTransId="{AA7F3572-8417-4FCA-BC29-31DD7406CCDE}"/>
    <dgm:cxn modelId="{845F6C16-5881-4164-B40C-C9AFDAFAC199}" srcId="{A3E7A17C-F96A-4261-AECC-EF476C03D2EC}" destId="{AABB65B9-CD07-4DCF-9BCC-DB1A51873308}" srcOrd="2" destOrd="0" parTransId="{E73C3F1A-56B4-4372-AE52-A357678C4AC4}" sibTransId="{3651685C-011D-43B0-A322-28B8545DEA85}"/>
    <dgm:cxn modelId="{96065DF8-9877-4040-8AF4-7FF45C4105A6}" srcId="{A3E7A17C-F96A-4261-AECC-EF476C03D2EC}" destId="{1CDC0228-C914-4E6D-9AA2-C2C785255237}" srcOrd="0" destOrd="0" parTransId="{90769C65-16A9-4596-A754-A8B7C87171EA}" sibTransId="{B13C2DAD-5F9E-4341-A38B-E9638F2EDE1A}"/>
    <dgm:cxn modelId="{CCD87D36-DF4B-4DA1-98E8-2F93F51CC5EE}" type="presOf" srcId="{EC3D9B50-412D-4157-9481-B82B7D063BEF}" destId="{9D5C45EC-812C-4CB5-B1E1-9D639B7833B6}" srcOrd="0" destOrd="7" presId="urn:microsoft.com/office/officeart/2005/8/layout/vList2"/>
    <dgm:cxn modelId="{12843765-395F-485F-A21B-FCD755CD7427}" type="presOf" srcId="{F264C62E-A3D1-48B0-B339-545EA91238F9}" destId="{9D5C45EC-812C-4CB5-B1E1-9D639B7833B6}" srcOrd="0" destOrd="3" presId="urn:microsoft.com/office/officeart/2005/8/layout/vList2"/>
    <dgm:cxn modelId="{1D056131-9C26-402C-9576-DD4930EC7568}" srcId="{A3E7A17C-F96A-4261-AECC-EF476C03D2EC}" destId="{8F32FAF1-B456-4C19-AA8B-7216EA3E6AE2}" srcOrd="4" destOrd="0" parTransId="{5F704E7F-7743-4060-A9EC-EB92E32E3541}" sibTransId="{6F155A90-4100-4E76-9B8D-44CA0D2E436F}"/>
    <dgm:cxn modelId="{5E9208CB-CF38-4796-A8C9-756C10576051}" type="presOf" srcId="{13FF3A03-B510-4023-83FC-838D90BC18D1}" destId="{9D5C45EC-812C-4CB5-B1E1-9D639B7833B6}" srcOrd="0" destOrd="5" presId="urn:microsoft.com/office/officeart/2005/8/layout/vList2"/>
    <dgm:cxn modelId="{A1C6E868-E7AA-4E26-85F7-19602B6F7C2E}" type="presOf" srcId="{A2AD32B5-CEE9-467C-AA07-6717E02D4CDE}" destId="{9D5C45EC-812C-4CB5-B1E1-9D639B7833B6}" srcOrd="0" destOrd="1" presId="urn:microsoft.com/office/officeart/2005/8/layout/vList2"/>
    <dgm:cxn modelId="{1BAE9254-28C4-4455-B37A-EAA52810E28E}" srcId="{AABB65B9-CD07-4DCF-9BCC-DB1A51873308}" destId="{13FF3A03-B510-4023-83FC-838D90BC18D1}" srcOrd="2" destOrd="0" parTransId="{129800CB-68E7-458C-B4EA-D48C5034A0E2}" sibTransId="{3CB1385A-77AF-4C92-8ADB-FF54B2E88EAB}"/>
    <dgm:cxn modelId="{BE1CD1B5-3349-4370-8E26-60DBADE19EC2}" type="presOf" srcId="{A3E7A17C-F96A-4261-AECC-EF476C03D2EC}" destId="{E5E2F92E-AB27-4450-B575-B2FA18A171C3}" srcOrd="0" destOrd="0" presId="urn:microsoft.com/office/officeart/2005/8/layout/vList2"/>
    <dgm:cxn modelId="{89107CC0-64A0-441E-A6E2-A46E37EE1FFC}" srcId="{AABB65B9-CD07-4DCF-9BCC-DB1A51873308}" destId="{8ABD6413-AF37-44A6-8CD0-BC0BE0E98FB6}" srcOrd="3" destOrd="0" parTransId="{153B500D-F575-41AC-BB10-B044DB3E2F5C}" sibTransId="{6FC84B07-FC54-4650-A1F3-DEBDF984C640}"/>
    <dgm:cxn modelId="{DD9D5903-A93B-41B0-86E1-5C510E8E0EB1}" type="presOf" srcId="{DC7698A1-DBA3-467D-8695-1CBDAF65FD39}" destId="{9D5C45EC-812C-4CB5-B1E1-9D639B7833B6}" srcOrd="0" destOrd="8" presId="urn:microsoft.com/office/officeart/2005/8/layout/vList2"/>
    <dgm:cxn modelId="{B62682FB-01E3-470A-AB23-07B893B8B019}" srcId="{AABB65B9-CD07-4DCF-9BCC-DB1A51873308}" destId="{EC3D9B50-412D-4157-9481-B82B7D063BEF}" srcOrd="4" destOrd="0" parTransId="{4DE7DC19-1573-4DD8-85CB-B495CD9DEB51}" sibTransId="{B69524B6-F165-4ECD-8C74-A7458AC217AF}"/>
    <dgm:cxn modelId="{483078EE-1DC7-474C-8FCA-264495915F49}" type="presOf" srcId="{8ABD6413-AF37-44A6-8CD0-BC0BE0E98FB6}" destId="{9D5C45EC-812C-4CB5-B1E1-9D639B7833B6}" srcOrd="0" destOrd="6" presId="urn:microsoft.com/office/officeart/2005/8/layout/vList2"/>
    <dgm:cxn modelId="{5D99586F-1E7E-4DB8-AC34-6154F1A45998}" srcId="{AABB65B9-CD07-4DCF-9BCC-DB1A51873308}" destId="{21C255A0-943D-4356-9BBE-5A49D55F11A9}" srcOrd="1" destOrd="0" parTransId="{4923B40B-AF52-4888-96F6-85024599FBEF}" sibTransId="{F5DDE9C1-FB2A-42F8-87EC-9F4BB530EC8A}"/>
    <dgm:cxn modelId="{6D37C918-97DC-477A-B639-741EB32B022E}" type="presOf" srcId="{8F32FAF1-B456-4C19-AA8B-7216EA3E6AE2}" destId="{9D5C45EC-812C-4CB5-B1E1-9D639B7833B6}" srcOrd="0" destOrd="9" presId="urn:microsoft.com/office/officeart/2005/8/layout/vList2"/>
    <dgm:cxn modelId="{7C36DE39-2040-43F9-A19A-B18FA3590B21}" type="presOf" srcId="{1CDC0228-C914-4E6D-9AA2-C2C785255237}" destId="{9D5C45EC-812C-4CB5-B1E1-9D639B7833B6}" srcOrd="0" destOrd="0" presId="urn:microsoft.com/office/officeart/2005/8/layout/vList2"/>
    <dgm:cxn modelId="{42D01FF0-7FFF-4B1C-A8CC-7E4ACE39E493}" srcId="{A3245663-942B-40C6-8554-EFAE928DED9E}" destId="{A3E7A17C-F96A-4261-AECC-EF476C03D2EC}" srcOrd="0" destOrd="0" parTransId="{CFF80AA0-C3B8-4DB6-B410-22ED14350BF1}" sibTransId="{3536A1C0-351A-4417-9A3F-689A2A72900D}"/>
    <dgm:cxn modelId="{161D5DFC-59CE-4187-9BDB-F6E170F3F42D}" srcId="{A3E7A17C-F96A-4261-AECC-EF476C03D2EC}" destId="{A2AD32B5-CEE9-467C-AA07-6717E02D4CDE}" srcOrd="1" destOrd="0" parTransId="{324280B0-81AC-41FC-A651-3B5F4CB8B756}" sibTransId="{0034190D-9A05-4A98-99AE-AFEC75D2DDDD}"/>
    <dgm:cxn modelId="{8C7032F2-9B47-4489-B0FD-366368581193}" type="presOf" srcId="{A3245663-942B-40C6-8554-EFAE928DED9E}" destId="{EE22578C-5039-452B-9596-CCC751126697}" srcOrd="0" destOrd="0" presId="urn:microsoft.com/office/officeart/2005/8/layout/vList2"/>
    <dgm:cxn modelId="{4E615781-3B28-437B-99D7-D19069A077BC}" srcId="{A3E7A17C-F96A-4261-AECC-EF476C03D2EC}" destId="{DC7698A1-DBA3-467D-8695-1CBDAF65FD39}" srcOrd="3" destOrd="0" parTransId="{CB79A502-FFA7-4360-9E66-F70A77C00B30}" sibTransId="{4A07D062-D540-4F52-8346-52FB41DFDEFA}"/>
    <dgm:cxn modelId="{7B058191-45ED-416F-AF95-823D6ED5B5C9}" type="presOf" srcId="{AABB65B9-CD07-4DCF-9BCC-DB1A51873308}" destId="{9D5C45EC-812C-4CB5-B1E1-9D639B7833B6}" srcOrd="0" destOrd="2" presId="urn:microsoft.com/office/officeart/2005/8/layout/vList2"/>
    <dgm:cxn modelId="{72D4C153-91CB-45A6-B1A8-3F81C2052CFB}" type="presOf" srcId="{21C255A0-943D-4356-9BBE-5A49D55F11A9}" destId="{9D5C45EC-812C-4CB5-B1E1-9D639B7833B6}" srcOrd="0" destOrd="4" presId="urn:microsoft.com/office/officeart/2005/8/layout/vList2"/>
    <dgm:cxn modelId="{B1AC00C5-46CE-464D-A4EC-6DCE7DCA59C7}" type="presParOf" srcId="{EE22578C-5039-452B-9596-CCC751126697}" destId="{E5E2F92E-AB27-4450-B575-B2FA18A171C3}" srcOrd="0" destOrd="0" presId="urn:microsoft.com/office/officeart/2005/8/layout/vList2"/>
    <dgm:cxn modelId="{242C1DE9-7ED3-485E-8066-B17E9CBDCB92}" type="presParOf" srcId="{EE22578C-5039-452B-9596-CCC751126697}" destId="{9D5C45EC-812C-4CB5-B1E1-9D639B7833B6}" srcOrd="1" destOrd="0" presId="urn:microsoft.com/office/officeart/2005/8/layout/vList2"/>
  </dgm:cxnLst>
  <dgm:bg/>
  <dgm:whole/>
</dgm:dataModel>
</file>

<file path=ppt/diagrams/data8.xml><?xml version="1.0" encoding="utf-8"?>
<dgm:dataModel xmlns:dgm="http://schemas.openxmlformats.org/drawingml/2006/diagram" xmlns:a="http://schemas.openxmlformats.org/drawingml/2006/main">
  <dgm:ptLst>
    <dgm:pt modelId="{87F35487-5595-4D47-8860-C98368E9E497}"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en-US"/>
        </a:p>
      </dgm:t>
    </dgm:pt>
    <dgm:pt modelId="{36940CE4-60D0-4231-8561-CAD10F737DE4}">
      <dgm:prSet phldrT="[Text]"/>
      <dgm:spPr>
        <a:gradFill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dgm:spPr>
      <dgm:t>
        <a:bodyPr/>
        <a:lstStyle/>
        <a:p>
          <a:r>
            <a:rPr lang="en-US" b="1" dirty="0" smtClean="0">
              <a:solidFill>
                <a:schemeClr val="tx1"/>
              </a:solidFill>
            </a:rPr>
            <a:t>Step 1: Fill the applicant name and Father name same as in the PAN  </a:t>
          </a:r>
          <a:endParaRPr lang="en-US" b="1" dirty="0">
            <a:solidFill>
              <a:schemeClr val="tx1"/>
            </a:solidFill>
          </a:endParaRPr>
        </a:p>
      </dgm:t>
    </dgm:pt>
    <dgm:pt modelId="{DBA36844-948B-4DC8-83E7-2808D14C65A1}" type="parTrans" cxnId="{89CCD471-DA9A-43F7-BED3-38803FCD6D35}">
      <dgm:prSet/>
      <dgm:spPr/>
      <dgm:t>
        <a:bodyPr/>
        <a:lstStyle/>
        <a:p>
          <a:endParaRPr lang="en-US"/>
        </a:p>
      </dgm:t>
    </dgm:pt>
    <dgm:pt modelId="{104AD337-2976-4B11-9994-822E53E41CB5}" type="sibTrans" cxnId="{89CCD471-DA9A-43F7-BED3-38803FCD6D35}">
      <dgm:prSet/>
      <dgm:spPr/>
      <dgm:t>
        <a:bodyPr/>
        <a:lstStyle/>
        <a:p>
          <a:endParaRPr lang="en-US" b="1" dirty="0"/>
        </a:p>
      </dgm:t>
    </dgm:pt>
    <dgm:pt modelId="{035DEE71-9480-47EA-81C3-9D18DFA5497B}">
      <dgm:prSet phldrT="[Text]"/>
      <dgm:spPr>
        <a:gradFill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dgm:spPr>
      <dgm:t>
        <a:bodyPr/>
        <a:lstStyle/>
        <a:p>
          <a:r>
            <a:rPr lang="en-US" b="1" dirty="0" smtClean="0">
              <a:solidFill>
                <a:schemeClr val="tx1"/>
              </a:solidFill>
            </a:rPr>
            <a:t>Step 2: Indian National &gt; select  “YES”  for citizen of India, Foreign National &gt; select “NO”. If Option “NO” has selected select  the “Nationality “of Applicant</a:t>
          </a:r>
          <a:endParaRPr lang="en-US" b="1" dirty="0">
            <a:solidFill>
              <a:schemeClr val="tx1"/>
            </a:solidFill>
          </a:endParaRPr>
        </a:p>
      </dgm:t>
    </dgm:pt>
    <dgm:pt modelId="{FB5FF292-855C-48D1-8A10-4F12E757569F}" type="parTrans" cxnId="{D14C77EA-7D93-49DB-9088-AEF18E83B87F}">
      <dgm:prSet/>
      <dgm:spPr/>
      <dgm:t>
        <a:bodyPr/>
        <a:lstStyle/>
        <a:p>
          <a:endParaRPr lang="en-US"/>
        </a:p>
      </dgm:t>
    </dgm:pt>
    <dgm:pt modelId="{9C10DAEC-F910-4D80-9A51-3EC0EFCF3FF8}" type="sibTrans" cxnId="{D14C77EA-7D93-49DB-9088-AEF18E83B87F}">
      <dgm:prSet/>
      <dgm:spPr/>
      <dgm:t>
        <a:bodyPr/>
        <a:lstStyle/>
        <a:p>
          <a:endParaRPr lang="en-US" b="1" dirty="0"/>
        </a:p>
      </dgm:t>
    </dgm:pt>
    <dgm:pt modelId="{43F43E71-7D46-47FA-9A7C-5A9BED417055}">
      <dgm:prSet phldrT="[Text]"/>
      <dgm:spPr>
        <a:gradFill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dgm:spPr>
      <dgm:t>
        <a:bodyPr/>
        <a:lstStyle/>
        <a:p>
          <a:r>
            <a:rPr lang="en-US" b="1" dirty="0" smtClean="0">
              <a:solidFill>
                <a:schemeClr val="tx1"/>
              </a:solidFill>
            </a:rPr>
            <a:t>Step 3: Enter the details of Occupation and Educational Qualification and Date of Birth</a:t>
          </a:r>
          <a:endParaRPr lang="en-US" b="1" dirty="0">
            <a:solidFill>
              <a:schemeClr val="tx1"/>
            </a:solidFill>
          </a:endParaRPr>
        </a:p>
      </dgm:t>
    </dgm:pt>
    <dgm:pt modelId="{688D71C3-DAAD-4F4C-9833-95C477783543}" type="parTrans" cxnId="{2CDDB7A7-6B22-4047-A9C8-4C84D9B124CE}">
      <dgm:prSet/>
      <dgm:spPr/>
      <dgm:t>
        <a:bodyPr/>
        <a:lstStyle/>
        <a:p>
          <a:endParaRPr lang="en-US"/>
        </a:p>
      </dgm:t>
    </dgm:pt>
    <dgm:pt modelId="{CBF19FD6-0BEC-4F36-9EDA-AB1509093F65}" type="sibTrans" cxnId="{2CDDB7A7-6B22-4047-A9C8-4C84D9B124CE}">
      <dgm:prSet/>
      <dgm:spPr/>
      <dgm:t>
        <a:bodyPr/>
        <a:lstStyle/>
        <a:p>
          <a:endParaRPr lang="en-US" b="1" dirty="0"/>
        </a:p>
      </dgm:t>
    </dgm:pt>
    <dgm:pt modelId="{B722651D-C908-4BE6-AF30-A4EF510E03CC}">
      <dgm:prSet phldrT="[Text]"/>
      <dgm:spPr>
        <a:gradFill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dgm:spPr>
      <dgm:t>
        <a:bodyPr/>
        <a:lstStyle/>
        <a:p>
          <a:r>
            <a:rPr lang="en-US" b="1" dirty="0" smtClean="0">
              <a:solidFill>
                <a:schemeClr val="tx1"/>
              </a:solidFill>
            </a:rPr>
            <a:t>Step 4: Enter the PAN Number incase of Indian National and Verify the income tax details. For the Foreign National Passport number is mandatory to enter.</a:t>
          </a:r>
          <a:endParaRPr lang="en-US" b="1" dirty="0">
            <a:solidFill>
              <a:schemeClr val="tx1"/>
            </a:solidFill>
          </a:endParaRPr>
        </a:p>
      </dgm:t>
    </dgm:pt>
    <dgm:pt modelId="{A78EE837-9B2D-41B5-9A98-FB5193CBAC42}" type="parTrans" cxnId="{1101A6D7-B4D7-4E0E-9564-1273DCEB5D6A}">
      <dgm:prSet/>
      <dgm:spPr/>
      <dgm:t>
        <a:bodyPr/>
        <a:lstStyle/>
        <a:p>
          <a:endParaRPr lang="en-US"/>
        </a:p>
      </dgm:t>
    </dgm:pt>
    <dgm:pt modelId="{3013E4B1-306B-48B3-BAE1-E659C099802C}" type="sibTrans" cxnId="{1101A6D7-B4D7-4E0E-9564-1273DCEB5D6A}">
      <dgm:prSet/>
      <dgm:spPr/>
      <dgm:t>
        <a:bodyPr/>
        <a:lstStyle/>
        <a:p>
          <a:endParaRPr lang="en-US" b="1" dirty="0"/>
        </a:p>
      </dgm:t>
    </dgm:pt>
    <dgm:pt modelId="{FD39CC78-D571-44D8-966B-259B7D4E251A}">
      <dgm:prSet phldrT="[Text]"/>
      <dgm:spPr>
        <a:gradFill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dgm:spPr>
      <dgm:t>
        <a:bodyPr/>
        <a:lstStyle/>
        <a:p>
          <a:r>
            <a:rPr lang="en-US" b="1" dirty="0" smtClean="0">
              <a:solidFill>
                <a:schemeClr val="tx1"/>
              </a:solidFill>
            </a:rPr>
            <a:t>Step 5: Enter Permanent and Present residential address of the applicant  and attach documents, click on the check form</a:t>
          </a:r>
          <a:endParaRPr lang="en-US" b="1" dirty="0">
            <a:solidFill>
              <a:schemeClr val="tx1"/>
            </a:solidFill>
          </a:endParaRPr>
        </a:p>
      </dgm:t>
    </dgm:pt>
    <dgm:pt modelId="{A070BC43-3C33-4856-9D21-BF05754D7DA2}" type="parTrans" cxnId="{FAE13935-1128-4583-B6FC-24D0F184309B}">
      <dgm:prSet/>
      <dgm:spPr/>
      <dgm:t>
        <a:bodyPr/>
        <a:lstStyle/>
        <a:p>
          <a:endParaRPr lang="en-US"/>
        </a:p>
      </dgm:t>
    </dgm:pt>
    <dgm:pt modelId="{625013AE-2D67-4992-BE83-00E78D863FF5}" type="sibTrans" cxnId="{FAE13935-1128-4583-B6FC-24D0F184309B}">
      <dgm:prSet/>
      <dgm:spPr/>
      <dgm:t>
        <a:bodyPr/>
        <a:lstStyle/>
        <a:p>
          <a:endParaRPr lang="en-US" b="1" dirty="0"/>
        </a:p>
      </dgm:t>
    </dgm:pt>
    <dgm:pt modelId="{D4F485A0-1280-4986-8966-691315B2746C}">
      <dgm:prSet phldrT="[Text]"/>
      <dgm:spPr>
        <a:gradFill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dgm:spPr>
      <dgm:t>
        <a:bodyPr/>
        <a:lstStyle/>
        <a:p>
          <a:r>
            <a:rPr lang="en-US" b="1" dirty="0" smtClean="0">
              <a:solidFill>
                <a:schemeClr val="tx1"/>
              </a:solidFill>
            </a:rPr>
            <a:t>Step 6: Sign the document with DSC of the Applicant and get it signed from  CA/CWA/CS/Whole- time CS/ Director and Upload in the MCA after login. </a:t>
          </a:r>
          <a:endParaRPr lang="en-US" b="1" dirty="0">
            <a:solidFill>
              <a:schemeClr val="tx1"/>
            </a:solidFill>
          </a:endParaRPr>
        </a:p>
      </dgm:t>
    </dgm:pt>
    <dgm:pt modelId="{12A627D7-0AB2-4FC0-A5A4-E56A67D5D714}" type="parTrans" cxnId="{9C73AB5F-821B-4A7D-810E-3509664C0A74}">
      <dgm:prSet/>
      <dgm:spPr/>
      <dgm:t>
        <a:bodyPr/>
        <a:lstStyle/>
        <a:p>
          <a:endParaRPr lang="en-US"/>
        </a:p>
      </dgm:t>
    </dgm:pt>
    <dgm:pt modelId="{0AFF7667-F90D-44B9-9AD3-8063B3623AA2}" type="sibTrans" cxnId="{9C73AB5F-821B-4A7D-810E-3509664C0A74}">
      <dgm:prSet/>
      <dgm:spPr/>
      <dgm:t>
        <a:bodyPr/>
        <a:lstStyle/>
        <a:p>
          <a:endParaRPr lang="en-US" b="1" dirty="0"/>
        </a:p>
      </dgm:t>
    </dgm:pt>
    <dgm:pt modelId="{014EC912-9E48-4BC5-A765-C36F9508ED58}">
      <dgm:prSet phldrT="[Text]"/>
      <dgm:spPr>
        <a:gradFill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dgm:spPr>
      <dgm:t>
        <a:bodyPr/>
        <a:lstStyle/>
        <a:p>
          <a:r>
            <a:rPr lang="en-US" b="1" dirty="0" smtClean="0">
              <a:solidFill>
                <a:schemeClr val="tx1"/>
              </a:solidFill>
            </a:rPr>
            <a:t>Step 6:  Pay Fee for filing of DIR-3 is Rs.500/- and Fee for DIR-6 is Nil.</a:t>
          </a:r>
          <a:endParaRPr lang="en-US" b="1" dirty="0">
            <a:solidFill>
              <a:schemeClr val="tx1"/>
            </a:solidFill>
          </a:endParaRPr>
        </a:p>
      </dgm:t>
    </dgm:pt>
    <dgm:pt modelId="{D328AC50-7E5D-49C3-B78C-B675BC518F04}" type="parTrans" cxnId="{F6A3A395-6E8D-4723-94C8-AE7F1877FF06}">
      <dgm:prSet/>
      <dgm:spPr/>
      <dgm:t>
        <a:bodyPr/>
        <a:lstStyle/>
        <a:p>
          <a:endParaRPr lang="en-US"/>
        </a:p>
      </dgm:t>
    </dgm:pt>
    <dgm:pt modelId="{C0A0FFCD-F80E-465B-9C1E-977A1C1DC0FA}" type="sibTrans" cxnId="{F6A3A395-6E8D-4723-94C8-AE7F1877FF06}">
      <dgm:prSet/>
      <dgm:spPr/>
      <dgm:t>
        <a:bodyPr/>
        <a:lstStyle/>
        <a:p>
          <a:endParaRPr lang="en-US"/>
        </a:p>
      </dgm:t>
    </dgm:pt>
    <dgm:pt modelId="{3501AFBD-F145-456F-AC4A-4343921EE93B}" type="pres">
      <dgm:prSet presAssocID="{87F35487-5595-4D47-8860-C98368E9E497}" presName="linearFlow" presStyleCnt="0">
        <dgm:presLayoutVars>
          <dgm:resizeHandles val="exact"/>
        </dgm:presLayoutVars>
      </dgm:prSet>
      <dgm:spPr/>
      <dgm:t>
        <a:bodyPr/>
        <a:lstStyle/>
        <a:p>
          <a:endParaRPr lang="en-US"/>
        </a:p>
      </dgm:t>
    </dgm:pt>
    <dgm:pt modelId="{7CC7F0FB-27DE-48DD-8980-ABE6106953C4}" type="pres">
      <dgm:prSet presAssocID="{36940CE4-60D0-4231-8561-CAD10F737DE4}" presName="node" presStyleLbl="node1" presStyleIdx="0" presStyleCnt="7" custScaleX="293082" custLinFactNeighborX="-3012" custLinFactNeighborY="20051">
        <dgm:presLayoutVars>
          <dgm:bulletEnabled val="1"/>
        </dgm:presLayoutVars>
      </dgm:prSet>
      <dgm:spPr/>
      <dgm:t>
        <a:bodyPr/>
        <a:lstStyle/>
        <a:p>
          <a:endParaRPr lang="en-US"/>
        </a:p>
      </dgm:t>
    </dgm:pt>
    <dgm:pt modelId="{93187F42-8073-423E-89BE-8C30DDCC4075}" type="pres">
      <dgm:prSet presAssocID="{104AD337-2976-4B11-9994-822E53E41CB5}" presName="sibTrans" presStyleLbl="sibTrans2D1" presStyleIdx="0" presStyleCnt="6"/>
      <dgm:spPr/>
      <dgm:t>
        <a:bodyPr/>
        <a:lstStyle/>
        <a:p>
          <a:endParaRPr lang="en-US"/>
        </a:p>
      </dgm:t>
    </dgm:pt>
    <dgm:pt modelId="{A64A06EF-6515-4111-AD78-D7DC4D8A0E25}" type="pres">
      <dgm:prSet presAssocID="{104AD337-2976-4B11-9994-822E53E41CB5}" presName="connectorText" presStyleLbl="sibTrans2D1" presStyleIdx="0" presStyleCnt="6"/>
      <dgm:spPr/>
      <dgm:t>
        <a:bodyPr/>
        <a:lstStyle/>
        <a:p>
          <a:endParaRPr lang="en-US"/>
        </a:p>
      </dgm:t>
    </dgm:pt>
    <dgm:pt modelId="{AA8EAD8D-3EF6-46CF-8593-883BE67E3DAC}" type="pres">
      <dgm:prSet presAssocID="{035DEE71-9480-47EA-81C3-9D18DFA5497B}" presName="node" presStyleLbl="node1" presStyleIdx="1" presStyleCnt="7" custScaleX="293082">
        <dgm:presLayoutVars>
          <dgm:bulletEnabled val="1"/>
        </dgm:presLayoutVars>
      </dgm:prSet>
      <dgm:spPr/>
      <dgm:t>
        <a:bodyPr/>
        <a:lstStyle/>
        <a:p>
          <a:endParaRPr lang="en-US"/>
        </a:p>
      </dgm:t>
    </dgm:pt>
    <dgm:pt modelId="{FC81DE42-B6D7-4735-9E15-5F8D181861B5}" type="pres">
      <dgm:prSet presAssocID="{9C10DAEC-F910-4D80-9A51-3EC0EFCF3FF8}" presName="sibTrans" presStyleLbl="sibTrans2D1" presStyleIdx="1" presStyleCnt="6"/>
      <dgm:spPr/>
      <dgm:t>
        <a:bodyPr/>
        <a:lstStyle/>
        <a:p>
          <a:endParaRPr lang="en-US"/>
        </a:p>
      </dgm:t>
    </dgm:pt>
    <dgm:pt modelId="{2310C9D4-ED8A-4832-918E-2B2D0CA7D2D5}" type="pres">
      <dgm:prSet presAssocID="{9C10DAEC-F910-4D80-9A51-3EC0EFCF3FF8}" presName="connectorText" presStyleLbl="sibTrans2D1" presStyleIdx="1" presStyleCnt="6"/>
      <dgm:spPr/>
      <dgm:t>
        <a:bodyPr/>
        <a:lstStyle/>
        <a:p>
          <a:endParaRPr lang="en-US"/>
        </a:p>
      </dgm:t>
    </dgm:pt>
    <dgm:pt modelId="{FAA9C27F-DCB3-4A7D-8B78-FA08DD548676}" type="pres">
      <dgm:prSet presAssocID="{43F43E71-7D46-47FA-9A7C-5A9BED417055}" presName="node" presStyleLbl="node1" presStyleIdx="2" presStyleCnt="7" custScaleX="298561">
        <dgm:presLayoutVars>
          <dgm:bulletEnabled val="1"/>
        </dgm:presLayoutVars>
      </dgm:prSet>
      <dgm:spPr/>
      <dgm:t>
        <a:bodyPr/>
        <a:lstStyle/>
        <a:p>
          <a:endParaRPr lang="en-US"/>
        </a:p>
      </dgm:t>
    </dgm:pt>
    <dgm:pt modelId="{B388E86E-6921-44D0-93D9-FF0CD31CD3DD}" type="pres">
      <dgm:prSet presAssocID="{CBF19FD6-0BEC-4F36-9EDA-AB1509093F65}" presName="sibTrans" presStyleLbl="sibTrans2D1" presStyleIdx="2" presStyleCnt="6"/>
      <dgm:spPr/>
      <dgm:t>
        <a:bodyPr/>
        <a:lstStyle/>
        <a:p>
          <a:endParaRPr lang="en-US"/>
        </a:p>
      </dgm:t>
    </dgm:pt>
    <dgm:pt modelId="{9AD7D35C-D4EC-42C8-9800-3A27D8F1F0D6}" type="pres">
      <dgm:prSet presAssocID="{CBF19FD6-0BEC-4F36-9EDA-AB1509093F65}" presName="connectorText" presStyleLbl="sibTrans2D1" presStyleIdx="2" presStyleCnt="6"/>
      <dgm:spPr/>
      <dgm:t>
        <a:bodyPr/>
        <a:lstStyle/>
        <a:p>
          <a:endParaRPr lang="en-US"/>
        </a:p>
      </dgm:t>
    </dgm:pt>
    <dgm:pt modelId="{6247E426-ADEB-406D-A5E1-BDE445B4C720}" type="pres">
      <dgm:prSet presAssocID="{B722651D-C908-4BE6-AF30-A4EF510E03CC}" presName="node" presStyleLbl="node1" presStyleIdx="3" presStyleCnt="7" custScaleX="298852">
        <dgm:presLayoutVars>
          <dgm:bulletEnabled val="1"/>
        </dgm:presLayoutVars>
      </dgm:prSet>
      <dgm:spPr/>
      <dgm:t>
        <a:bodyPr/>
        <a:lstStyle/>
        <a:p>
          <a:endParaRPr lang="en-US"/>
        </a:p>
      </dgm:t>
    </dgm:pt>
    <dgm:pt modelId="{F5BA79D6-F6AB-44C8-B1EC-2F446AAE0CE5}" type="pres">
      <dgm:prSet presAssocID="{3013E4B1-306B-48B3-BAE1-E659C099802C}" presName="sibTrans" presStyleLbl="sibTrans2D1" presStyleIdx="3" presStyleCnt="6"/>
      <dgm:spPr/>
      <dgm:t>
        <a:bodyPr/>
        <a:lstStyle/>
        <a:p>
          <a:endParaRPr lang="en-US"/>
        </a:p>
      </dgm:t>
    </dgm:pt>
    <dgm:pt modelId="{15E5E498-CEDC-475E-A5F3-86555F3582FB}" type="pres">
      <dgm:prSet presAssocID="{3013E4B1-306B-48B3-BAE1-E659C099802C}" presName="connectorText" presStyleLbl="sibTrans2D1" presStyleIdx="3" presStyleCnt="6"/>
      <dgm:spPr/>
      <dgm:t>
        <a:bodyPr/>
        <a:lstStyle/>
        <a:p>
          <a:endParaRPr lang="en-US"/>
        </a:p>
      </dgm:t>
    </dgm:pt>
    <dgm:pt modelId="{1BE3007E-C14B-488A-A322-26250FCE4665}" type="pres">
      <dgm:prSet presAssocID="{FD39CC78-D571-44D8-966B-259B7D4E251A}" presName="node" presStyleLbl="node1" presStyleIdx="4" presStyleCnt="7" custScaleX="298852">
        <dgm:presLayoutVars>
          <dgm:bulletEnabled val="1"/>
        </dgm:presLayoutVars>
      </dgm:prSet>
      <dgm:spPr/>
      <dgm:t>
        <a:bodyPr/>
        <a:lstStyle/>
        <a:p>
          <a:endParaRPr lang="en-US"/>
        </a:p>
      </dgm:t>
    </dgm:pt>
    <dgm:pt modelId="{BD2A5D3B-9BE2-45E6-9339-4298037716C3}" type="pres">
      <dgm:prSet presAssocID="{625013AE-2D67-4992-BE83-00E78D863FF5}" presName="sibTrans" presStyleLbl="sibTrans2D1" presStyleIdx="4" presStyleCnt="6"/>
      <dgm:spPr/>
      <dgm:t>
        <a:bodyPr/>
        <a:lstStyle/>
        <a:p>
          <a:endParaRPr lang="en-US"/>
        </a:p>
      </dgm:t>
    </dgm:pt>
    <dgm:pt modelId="{DE5D38DB-F2FE-4013-98C6-046B9AA4F5C1}" type="pres">
      <dgm:prSet presAssocID="{625013AE-2D67-4992-BE83-00E78D863FF5}" presName="connectorText" presStyleLbl="sibTrans2D1" presStyleIdx="4" presStyleCnt="6"/>
      <dgm:spPr/>
      <dgm:t>
        <a:bodyPr/>
        <a:lstStyle/>
        <a:p>
          <a:endParaRPr lang="en-US"/>
        </a:p>
      </dgm:t>
    </dgm:pt>
    <dgm:pt modelId="{FE5CF2E3-9255-43E3-A9D6-5A0BB901C995}" type="pres">
      <dgm:prSet presAssocID="{D4F485A0-1280-4986-8966-691315B2746C}" presName="node" presStyleLbl="node1" presStyleIdx="5" presStyleCnt="7" custScaleX="254984">
        <dgm:presLayoutVars>
          <dgm:bulletEnabled val="1"/>
        </dgm:presLayoutVars>
      </dgm:prSet>
      <dgm:spPr/>
      <dgm:t>
        <a:bodyPr/>
        <a:lstStyle/>
        <a:p>
          <a:endParaRPr lang="en-US"/>
        </a:p>
      </dgm:t>
    </dgm:pt>
    <dgm:pt modelId="{9922C7AB-2262-4B0D-A521-6A416DA39619}" type="pres">
      <dgm:prSet presAssocID="{0AFF7667-F90D-44B9-9AD3-8063B3623AA2}" presName="sibTrans" presStyleLbl="sibTrans2D1" presStyleIdx="5" presStyleCnt="6"/>
      <dgm:spPr/>
      <dgm:t>
        <a:bodyPr/>
        <a:lstStyle/>
        <a:p>
          <a:endParaRPr lang="en-US"/>
        </a:p>
      </dgm:t>
    </dgm:pt>
    <dgm:pt modelId="{19A5E8B2-CB88-403A-8FDD-EE784F0B862D}" type="pres">
      <dgm:prSet presAssocID="{0AFF7667-F90D-44B9-9AD3-8063B3623AA2}" presName="connectorText" presStyleLbl="sibTrans2D1" presStyleIdx="5" presStyleCnt="6"/>
      <dgm:spPr/>
      <dgm:t>
        <a:bodyPr/>
        <a:lstStyle/>
        <a:p>
          <a:endParaRPr lang="en-US"/>
        </a:p>
      </dgm:t>
    </dgm:pt>
    <dgm:pt modelId="{52566313-167D-4675-9002-CF715F3E5394}" type="pres">
      <dgm:prSet presAssocID="{014EC912-9E48-4BC5-A765-C36F9508ED58}" presName="node" presStyleLbl="node1" presStyleIdx="6" presStyleCnt="7" custScaleX="254984" custLinFactNeighborX="-704" custLinFactNeighborY="-27659">
        <dgm:presLayoutVars>
          <dgm:bulletEnabled val="1"/>
        </dgm:presLayoutVars>
      </dgm:prSet>
      <dgm:spPr/>
      <dgm:t>
        <a:bodyPr/>
        <a:lstStyle/>
        <a:p>
          <a:endParaRPr lang="en-US"/>
        </a:p>
      </dgm:t>
    </dgm:pt>
  </dgm:ptLst>
  <dgm:cxnLst>
    <dgm:cxn modelId="{38113435-BD94-4FDE-B780-9407FCE72AC5}" type="presOf" srcId="{9C10DAEC-F910-4D80-9A51-3EC0EFCF3FF8}" destId="{2310C9D4-ED8A-4832-918E-2B2D0CA7D2D5}" srcOrd="1" destOrd="0" presId="urn:microsoft.com/office/officeart/2005/8/layout/process2"/>
    <dgm:cxn modelId="{2D9B26D6-9EF2-410C-9ED2-43B61F2E842C}" type="presOf" srcId="{3013E4B1-306B-48B3-BAE1-E659C099802C}" destId="{F5BA79D6-F6AB-44C8-B1EC-2F446AAE0CE5}" srcOrd="0" destOrd="0" presId="urn:microsoft.com/office/officeart/2005/8/layout/process2"/>
    <dgm:cxn modelId="{948EC22E-6642-474B-AB55-B0A2F0E45386}" type="presOf" srcId="{0AFF7667-F90D-44B9-9AD3-8063B3623AA2}" destId="{19A5E8B2-CB88-403A-8FDD-EE784F0B862D}" srcOrd="1" destOrd="0" presId="urn:microsoft.com/office/officeart/2005/8/layout/process2"/>
    <dgm:cxn modelId="{2D7B8A2A-A32A-438C-8462-4726A9BDA11A}" type="presOf" srcId="{CBF19FD6-0BEC-4F36-9EDA-AB1509093F65}" destId="{9AD7D35C-D4EC-42C8-9800-3A27D8F1F0D6}" srcOrd="1" destOrd="0" presId="urn:microsoft.com/office/officeart/2005/8/layout/process2"/>
    <dgm:cxn modelId="{89CCD471-DA9A-43F7-BED3-38803FCD6D35}" srcId="{87F35487-5595-4D47-8860-C98368E9E497}" destId="{36940CE4-60D0-4231-8561-CAD10F737DE4}" srcOrd="0" destOrd="0" parTransId="{DBA36844-948B-4DC8-83E7-2808D14C65A1}" sibTransId="{104AD337-2976-4B11-9994-822E53E41CB5}"/>
    <dgm:cxn modelId="{2CDDB7A7-6B22-4047-A9C8-4C84D9B124CE}" srcId="{87F35487-5595-4D47-8860-C98368E9E497}" destId="{43F43E71-7D46-47FA-9A7C-5A9BED417055}" srcOrd="2" destOrd="0" parTransId="{688D71C3-DAAD-4F4C-9833-95C477783543}" sibTransId="{CBF19FD6-0BEC-4F36-9EDA-AB1509093F65}"/>
    <dgm:cxn modelId="{844887B7-ADBF-43F4-BC11-4FEAB9049FB1}" type="presOf" srcId="{0AFF7667-F90D-44B9-9AD3-8063B3623AA2}" destId="{9922C7AB-2262-4B0D-A521-6A416DA39619}" srcOrd="0" destOrd="0" presId="urn:microsoft.com/office/officeart/2005/8/layout/process2"/>
    <dgm:cxn modelId="{9BD4C462-3F86-4D59-B4BD-AAEF0D6FC317}" type="presOf" srcId="{43F43E71-7D46-47FA-9A7C-5A9BED417055}" destId="{FAA9C27F-DCB3-4A7D-8B78-FA08DD548676}" srcOrd="0" destOrd="0" presId="urn:microsoft.com/office/officeart/2005/8/layout/process2"/>
    <dgm:cxn modelId="{59B9C6BC-7362-4254-8450-36A38124D28D}" type="presOf" srcId="{FD39CC78-D571-44D8-966B-259B7D4E251A}" destId="{1BE3007E-C14B-488A-A322-26250FCE4665}" srcOrd="0" destOrd="0" presId="urn:microsoft.com/office/officeart/2005/8/layout/process2"/>
    <dgm:cxn modelId="{727AA8D9-F12D-4C25-B221-4C18B6F95375}" type="presOf" srcId="{87F35487-5595-4D47-8860-C98368E9E497}" destId="{3501AFBD-F145-456F-AC4A-4343921EE93B}" srcOrd="0" destOrd="0" presId="urn:microsoft.com/office/officeart/2005/8/layout/process2"/>
    <dgm:cxn modelId="{EF1CC39F-D7FD-4B48-A904-7FEFDA13DB54}" type="presOf" srcId="{36940CE4-60D0-4231-8561-CAD10F737DE4}" destId="{7CC7F0FB-27DE-48DD-8980-ABE6106953C4}" srcOrd="0" destOrd="0" presId="urn:microsoft.com/office/officeart/2005/8/layout/process2"/>
    <dgm:cxn modelId="{5FC5FCB4-72AB-45BC-86FD-DC06FD0E4EB5}" type="presOf" srcId="{104AD337-2976-4B11-9994-822E53E41CB5}" destId="{93187F42-8073-423E-89BE-8C30DDCC4075}" srcOrd="0" destOrd="0" presId="urn:microsoft.com/office/officeart/2005/8/layout/process2"/>
    <dgm:cxn modelId="{D16114B5-009D-401F-A528-330C1501261C}" type="presOf" srcId="{D4F485A0-1280-4986-8966-691315B2746C}" destId="{FE5CF2E3-9255-43E3-A9D6-5A0BB901C995}" srcOrd="0" destOrd="0" presId="urn:microsoft.com/office/officeart/2005/8/layout/process2"/>
    <dgm:cxn modelId="{73AB024D-4E8C-459B-BD54-D2AA523E761E}" type="presOf" srcId="{9C10DAEC-F910-4D80-9A51-3EC0EFCF3FF8}" destId="{FC81DE42-B6D7-4735-9E15-5F8D181861B5}" srcOrd="0" destOrd="0" presId="urn:microsoft.com/office/officeart/2005/8/layout/process2"/>
    <dgm:cxn modelId="{A092ED56-66E8-4666-980A-E0688D79131A}" type="presOf" srcId="{014EC912-9E48-4BC5-A765-C36F9508ED58}" destId="{52566313-167D-4675-9002-CF715F3E5394}" srcOrd="0" destOrd="0" presId="urn:microsoft.com/office/officeart/2005/8/layout/process2"/>
    <dgm:cxn modelId="{D14C77EA-7D93-49DB-9088-AEF18E83B87F}" srcId="{87F35487-5595-4D47-8860-C98368E9E497}" destId="{035DEE71-9480-47EA-81C3-9D18DFA5497B}" srcOrd="1" destOrd="0" parTransId="{FB5FF292-855C-48D1-8A10-4F12E757569F}" sibTransId="{9C10DAEC-F910-4D80-9A51-3EC0EFCF3FF8}"/>
    <dgm:cxn modelId="{75B141F5-8CDB-4DDF-B13A-2021DE742BFF}" type="presOf" srcId="{625013AE-2D67-4992-BE83-00E78D863FF5}" destId="{DE5D38DB-F2FE-4013-98C6-046B9AA4F5C1}" srcOrd="1" destOrd="0" presId="urn:microsoft.com/office/officeart/2005/8/layout/process2"/>
    <dgm:cxn modelId="{255567CE-725A-4282-AAD3-6629A962CDB0}" type="presOf" srcId="{B722651D-C908-4BE6-AF30-A4EF510E03CC}" destId="{6247E426-ADEB-406D-A5E1-BDE445B4C720}" srcOrd="0" destOrd="0" presId="urn:microsoft.com/office/officeart/2005/8/layout/process2"/>
    <dgm:cxn modelId="{82898317-7537-412A-8B71-EC753331086D}" type="presOf" srcId="{3013E4B1-306B-48B3-BAE1-E659C099802C}" destId="{15E5E498-CEDC-475E-A5F3-86555F3582FB}" srcOrd="1" destOrd="0" presId="urn:microsoft.com/office/officeart/2005/8/layout/process2"/>
    <dgm:cxn modelId="{A2FE5407-8BE9-4D65-B41F-872D46B680DC}" type="presOf" srcId="{035DEE71-9480-47EA-81C3-9D18DFA5497B}" destId="{AA8EAD8D-3EF6-46CF-8593-883BE67E3DAC}" srcOrd="0" destOrd="0" presId="urn:microsoft.com/office/officeart/2005/8/layout/process2"/>
    <dgm:cxn modelId="{1101A6D7-B4D7-4E0E-9564-1273DCEB5D6A}" srcId="{87F35487-5595-4D47-8860-C98368E9E497}" destId="{B722651D-C908-4BE6-AF30-A4EF510E03CC}" srcOrd="3" destOrd="0" parTransId="{A78EE837-9B2D-41B5-9A98-FB5193CBAC42}" sibTransId="{3013E4B1-306B-48B3-BAE1-E659C099802C}"/>
    <dgm:cxn modelId="{63C78EA3-4B4A-494E-A636-7E0AA6D60C23}" type="presOf" srcId="{104AD337-2976-4B11-9994-822E53E41CB5}" destId="{A64A06EF-6515-4111-AD78-D7DC4D8A0E25}" srcOrd="1" destOrd="0" presId="urn:microsoft.com/office/officeart/2005/8/layout/process2"/>
    <dgm:cxn modelId="{9C73AB5F-821B-4A7D-810E-3509664C0A74}" srcId="{87F35487-5595-4D47-8860-C98368E9E497}" destId="{D4F485A0-1280-4986-8966-691315B2746C}" srcOrd="5" destOrd="0" parTransId="{12A627D7-0AB2-4FC0-A5A4-E56A67D5D714}" sibTransId="{0AFF7667-F90D-44B9-9AD3-8063B3623AA2}"/>
    <dgm:cxn modelId="{F6A3A395-6E8D-4723-94C8-AE7F1877FF06}" srcId="{87F35487-5595-4D47-8860-C98368E9E497}" destId="{014EC912-9E48-4BC5-A765-C36F9508ED58}" srcOrd="6" destOrd="0" parTransId="{D328AC50-7E5D-49C3-B78C-B675BC518F04}" sibTransId="{C0A0FFCD-F80E-465B-9C1E-977A1C1DC0FA}"/>
    <dgm:cxn modelId="{D446CFC7-83AF-49D4-B3EB-BBFF7984DD80}" type="presOf" srcId="{CBF19FD6-0BEC-4F36-9EDA-AB1509093F65}" destId="{B388E86E-6921-44D0-93D9-FF0CD31CD3DD}" srcOrd="0" destOrd="0" presId="urn:microsoft.com/office/officeart/2005/8/layout/process2"/>
    <dgm:cxn modelId="{77FEFF33-BB37-4040-A440-F7A3BB19C7AC}" type="presOf" srcId="{625013AE-2D67-4992-BE83-00E78D863FF5}" destId="{BD2A5D3B-9BE2-45E6-9339-4298037716C3}" srcOrd="0" destOrd="0" presId="urn:microsoft.com/office/officeart/2005/8/layout/process2"/>
    <dgm:cxn modelId="{FAE13935-1128-4583-B6FC-24D0F184309B}" srcId="{87F35487-5595-4D47-8860-C98368E9E497}" destId="{FD39CC78-D571-44D8-966B-259B7D4E251A}" srcOrd="4" destOrd="0" parTransId="{A070BC43-3C33-4856-9D21-BF05754D7DA2}" sibTransId="{625013AE-2D67-4992-BE83-00E78D863FF5}"/>
    <dgm:cxn modelId="{71479288-25A0-483F-98E7-30597FB15F54}" type="presParOf" srcId="{3501AFBD-F145-456F-AC4A-4343921EE93B}" destId="{7CC7F0FB-27DE-48DD-8980-ABE6106953C4}" srcOrd="0" destOrd="0" presId="urn:microsoft.com/office/officeart/2005/8/layout/process2"/>
    <dgm:cxn modelId="{EF7F584C-EC6D-48FF-B271-67E0315E6905}" type="presParOf" srcId="{3501AFBD-F145-456F-AC4A-4343921EE93B}" destId="{93187F42-8073-423E-89BE-8C30DDCC4075}" srcOrd="1" destOrd="0" presId="urn:microsoft.com/office/officeart/2005/8/layout/process2"/>
    <dgm:cxn modelId="{787C94A2-1DB9-4B5F-8F44-E8B3A93DE2A6}" type="presParOf" srcId="{93187F42-8073-423E-89BE-8C30DDCC4075}" destId="{A64A06EF-6515-4111-AD78-D7DC4D8A0E25}" srcOrd="0" destOrd="0" presId="urn:microsoft.com/office/officeart/2005/8/layout/process2"/>
    <dgm:cxn modelId="{8EE497DA-DF70-45F9-AF83-EEEDF186BD2D}" type="presParOf" srcId="{3501AFBD-F145-456F-AC4A-4343921EE93B}" destId="{AA8EAD8D-3EF6-46CF-8593-883BE67E3DAC}" srcOrd="2" destOrd="0" presId="urn:microsoft.com/office/officeart/2005/8/layout/process2"/>
    <dgm:cxn modelId="{7927966D-0160-43C6-9D34-5FD7A3D9ECF6}" type="presParOf" srcId="{3501AFBD-F145-456F-AC4A-4343921EE93B}" destId="{FC81DE42-B6D7-4735-9E15-5F8D181861B5}" srcOrd="3" destOrd="0" presId="urn:microsoft.com/office/officeart/2005/8/layout/process2"/>
    <dgm:cxn modelId="{BD088569-9C7A-4126-B687-516D77262F98}" type="presParOf" srcId="{FC81DE42-B6D7-4735-9E15-5F8D181861B5}" destId="{2310C9D4-ED8A-4832-918E-2B2D0CA7D2D5}" srcOrd="0" destOrd="0" presId="urn:microsoft.com/office/officeart/2005/8/layout/process2"/>
    <dgm:cxn modelId="{A8E014BB-52B1-41FA-B0A4-CF8835F2A67C}" type="presParOf" srcId="{3501AFBD-F145-456F-AC4A-4343921EE93B}" destId="{FAA9C27F-DCB3-4A7D-8B78-FA08DD548676}" srcOrd="4" destOrd="0" presId="urn:microsoft.com/office/officeart/2005/8/layout/process2"/>
    <dgm:cxn modelId="{A9788913-23E2-41DA-92DC-1652ED167505}" type="presParOf" srcId="{3501AFBD-F145-456F-AC4A-4343921EE93B}" destId="{B388E86E-6921-44D0-93D9-FF0CD31CD3DD}" srcOrd="5" destOrd="0" presId="urn:microsoft.com/office/officeart/2005/8/layout/process2"/>
    <dgm:cxn modelId="{CB35325B-8B50-4DD2-A578-7C7BF25764EB}" type="presParOf" srcId="{B388E86E-6921-44D0-93D9-FF0CD31CD3DD}" destId="{9AD7D35C-D4EC-42C8-9800-3A27D8F1F0D6}" srcOrd="0" destOrd="0" presId="urn:microsoft.com/office/officeart/2005/8/layout/process2"/>
    <dgm:cxn modelId="{AA5B6546-BCCB-45EC-B69B-399E106A0AE0}" type="presParOf" srcId="{3501AFBD-F145-456F-AC4A-4343921EE93B}" destId="{6247E426-ADEB-406D-A5E1-BDE445B4C720}" srcOrd="6" destOrd="0" presId="urn:microsoft.com/office/officeart/2005/8/layout/process2"/>
    <dgm:cxn modelId="{4369F8DA-6EFF-4CE0-A909-DC50C16B6980}" type="presParOf" srcId="{3501AFBD-F145-456F-AC4A-4343921EE93B}" destId="{F5BA79D6-F6AB-44C8-B1EC-2F446AAE0CE5}" srcOrd="7" destOrd="0" presId="urn:microsoft.com/office/officeart/2005/8/layout/process2"/>
    <dgm:cxn modelId="{251109E5-AF6A-49AC-B666-881FD36B4709}" type="presParOf" srcId="{F5BA79D6-F6AB-44C8-B1EC-2F446AAE0CE5}" destId="{15E5E498-CEDC-475E-A5F3-86555F3582FB}" srcOrd="0" destOrd="0" presId="urn:microsoft.com/office/officeart/2005/8/layout/process2"/>
    <dgm:cxn modelId="{7F2E4E5D-F0BE-4516-B7AE-2D73EF1786E2}" type="presParOf" srcId="{3501AFBD-F145-456F-AC4A-4343921EE93B}" destId="{1BE3007E-C14B-488A-A322-26250FCE4665}" srcOrd="8" destOrd="0" presId="urn:microsoft.com/office/officeart/2005/8/layout/process2"/>
    <dgm:cxn modelId="{37993A15-636B-4C40-8497-5CFEA52958F3}" type="presParOf" srcId="{3501AFBD-F145-456F-AC4A-4343921EE93B}" destId="{BD2A5D3B-9BE2-45E6-9339-4298037716C3}" srcOrd="9" destOrd="0" presId="urn:microsoft.com/office/officeart/2005/8/layout/process2"/>
    <dgm:cxn modelId="{70284087-CCB0-4689-8744-B6CE8B7ED0F7}" type="presParOf" srcId="{BD2A5D3B-9BE2-45E6-9339-4298037716C3}" destId="{DE5D38DB-F2FE-4013-98C6-046B9AA4F5C1}" srcOrd="0" destOrd="0" presId="urn:microsoft.com/office/officeart/2005/8/layout/process2"/>
    <dgm:cxn modelId="{1DF3C546-31B3-4969-92F3-5E2069092E1A}" type="presParOf" srcId="{3501AFBD-F145-456F-AC4A-4343921EE93B}" destId="{FE5CF2E3-9255-43E3-A9D6-5A0BB901C995}" srcOrd="10" destOrd="0" presId="urn:microsoft.com/office/officeart/2005/8/layout/process2"/>
    <dgm:cxn modelId="{B3CA20DE-28B5-4A14-8AB7-DF8096B1132B}" type="presParOf" srcId="{3501AFBD-F145-456F-AC4A-4343921EE93B}" destId="{9922C7AB-2262-4B0D-A521-6A416DA39619}" srcOrd="11" destOrd="0" presId="urn:microsoft.com/office/officeart/2005/8/layout/process2"/>
    <dgm:cxn modelId="{96C21319-4756-44CF-B0EF-9EFAED8FFBAB}" type="presParOf" srcId="{9922C7AB-2262-4B0D-A521-6A416DA39619}" destId="{19A5E8B2-CB88-403A-8FDD-EE784F0B862D}" srcOrd="0" destOrd="0" presId="urn:microsoft.com/office/officeart/2005/8/layout/process2"/>
    <dgm:cxn modelId="{CBCE7604-1A6B-4C4F-BE9F-CA10BE6AAA59}" type="presParOf" srcId="{3501AFBD-F145-456F-AC4A-4343921EE93B}" destId="{52566313-167D-4675-9002-CF715F3E5394}" srcOrd="12" destOrd="0" presId="urn:microsoft.com/office/officeart/2005/8/layout/process2"/>
  </dgm:cxnLst>
  <dgm:bg/>
  <dgm:whole>
    <a:ln>
      <a:gradFill flip="none" rotWithShape="1">
        <a:gsLst>
          <a:gs pos="0">
            <a:srgbClr val="FC9FCB"/>
          </a:gs>
          <a:gs pos="13000">
            <a:srgbClr val="F8B049"/>
          </a:gs>
          <a:gs pos="21001">
            <a:srgbClr val="F8B049"/>
          </a:gs>
          <a:gs pos="63000">
            <a:srgbClr val="FEE7F2"/>
          </a:gs>
          <a:gs pos="67000">
            <a:srgbClr val="F952A0"/>
          </a:gs>
          <a:gs pos="69000">
            <a:srgbClr val="C50849"/>
          </a:gs>
          <a:gs pos="82001">
            <a:srgbClr val="B43E85"/>
          </a:gs>
          <a:gs pos="100000">
            <a:srgbClr val="F8B049"/>
          </a:gs>
        </a:gsLst>
        <a:lin ang="8100000" scaled="1"/>
        <a:tileRect/>
      </a:gradFill>
    </a:ln>
  </dgm:whole>
</dgm:dataModel>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5.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49.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5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0.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2.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5.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4.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43.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ED1404E-61D7-4FD1-87F9-C5EDF72E5025}" type="datetimeFigureOut">
              <a:rPr lang="en-US" smtClean="0"/>
              <a:pPr/>
              <a:t>8/23/2014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BD02F74-8540-4954-AB57-AB5EB50D7017}"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18CF0C-F7D1-40E2-A4B0-06A784CDF28F}" type="datetimeFigureOut">
              <a:rPr lang="en-US" smtClean="0"/>
              <a:pPr/>
              <a:t>8/23/2014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A3BC5DF-BD60-426D-B4B1-481E15C7959E}"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3BC5DF-BD60-426D-B4B1-481E15C7959E}"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A3BC5DF-BD60-426D-B4B1-481E15C7959E}" type="slidenum">
              <a:rPr lang="en-US" smtClean="0"/>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3BC5DF-BD60-426D-B4B1-481E15C7959E}" type="slidenum">
              <a:rPr lang="en-US" smtClean="0"/>
              <a:pPr/>
              <a:t>5</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3BC5DF-BD60-426D-B4B1-481E15C7959E}" type="slidenum">
              <a:rPr lang="en-US" smtClean="0"/>
              <a:pPr/>
              <a:t>25</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3BC5DF-BD60-426D-B4B1-481E15C7959E}" type="slidenum">
              <a:rPr lang="en-US" smtClean="0"/>
              <a:pPr/>
              <a:t>35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BEA7E0-A4C1-4E30-9E93-FACF335B92EF}" type="slidenum">
              <a:rPr lang="en-US" smtClean="0"/>
              <a:pPr/>
              <a:t>39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13C9AD59-98F0-47E2-A9AB-75D5106DCCD7}" type="datetime4">
              <a:rPr lang="en-US" smtClean="0"/>
              <a:pPr/>
              <a:t>August 23, 2014</a:t>
            </a:fld>
            <a:endParaRPr lang="en-US" dirty="0"/>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dirty="0"/>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4C2BF6E3-5447-498E-A2D7-4C0DD4C9CE02}"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B7A3330-57FC-4D0A-A879-E1D3932893BF}" type="datetime4">
              <a:rPr lang="en-US" smtClean="0"/>
              <a:pPr/>
              <a:t>August 23, 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C2BF6E3-5447-498E-A2D7-4C0DD4C9CE02}"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3A4491A-8186-49B1-BF69-D883D1D9C75B}" type="datetime4">
              <a:rPr lang="en-US" smtClean="0"/>
              <a:pPr/>
              <a:t>August 23, 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C2BF6E3-5447-498E-A2D7-4C0DD4C9CE02}"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C3185AE9-E29A-418C-A463-CD27D545E027}" type="datetime4">
              <a:rPr lang="en-US" smtClean="0"/>
              <a:pPr/>
              <a:t>August 23, 2014</a:t>
            </a:fld>
            <a:endParaRPr lang="en-US" dirty="0"/>
          </a:p>
        </p:txBody>
      </p:sp>
      <p:sp>
        <p:nvSpPr>
          <p:cNvPr id="9" name="Slide Number Placeholder 8"/>
          <p:cNvSpPr>
            <a:spLocks noGrp="1"/>
          </p:cNvSpPr>
          <p:nvPr>
            <p:ph type="sldNum" sz="quarter" idx="15"/>
          </p:nvPr>
        </p:nvSpPr>
        <p:spPr/>
        <p:txBody>
          <a:bodyPr rtlCol="0"/>
          <a:lstStyle/>
          <a:p>
            <a:fld id="{4C2BF6E3-5447-498E-A2D7-4C0DD4C9CE02}" type="slidenum">
              <a:rPr lang="en-US" smtClean="0"/>
              <a:pPr/>
              <a:t>‹#›</a:t>
            </a:fld>
            <a:endParaRPr lang="en-US" dirty="0"/>
          </a:p>
        </p:txBody>
      </p:sp>
      <p:sp>
        <p:nvSpPr>
          <p:cNvPr id="10" name="Footer Placeholder 9"/>
          <p:cNvSpPr>
            <a:spLocks noGrp="1"/>
          </p:cNvSpPr>
          <p:nvPr>
            <p:ph type="ftr" sz="quarter" idx="16"/>
          </p:nvPr>
        </p:nvSpPr>
        <p:spPr/>
        <p:txBody>
          <a:bodyPr rtlCol="0"/>
          <a:lstStyle/>
          <a:p>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BA8143FC-47C0-4849-856F-DF47E430C434}" type="datetime4">
              <a:rPr lang="en-US" smtClean="0"/>
              <a:pPr/>
              <a:t>August 23, 2014</a:t>
            </a:fld>
            <a:endParaRPr lang="en-US" dirty="0"/>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dirty="0"/>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6" name="Slide Number Placeholder 5"/>
          <p:cNvSpPr>
            <a:spLocks noGrp="1"/>
          </p:cNvSpPr>
          <p:nvPr>
            <p:ph type="sldNum" sz="quarter" idx="12"/>
          </p:nvPr>
        </p:nvSpPr>
        <p:spPr bwMode="auto">
          <a:xfrm>
            <a:off x="1340616" y="4928702"/>
            <a:ext cx="609600" cy="517524"/>
          </a:xfrm>
        </p:spPr>
        <p:txBody>
          <a:bodyPr/>
          <a:lstStyle/>
          <a:p>
            <a:fld id="{4C2BF6E3-5447-498E-A2D7-4C0DD4C9CE02}"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C5DA63F5-209E-4E7C-8E61-0EE120904710}" type="datetime4">
              <a:rPr lang="en-US" smtClean="0"/>
              <a:pPr/>
              <a:t>August 23, 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C2BF6E3-5447-498E-A2D7-4C0DD4C9CE02}" type="slidenum">
              <a:rPr lang="en-US" smtClean="0"/>
              <a:pPr/>
              <a:t>‹#›</a:t>
            </a:fld>
            <a:endParaRPr lang="en-US" dirty="0"/>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638A24BF-DA63-408C-8F87-5184BFE362C0}" type="datetime4">
              <a:rPr lang="en-US" smtClean="0"/>
              <a:pPr/>
              <a:t>August 23, 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C2BF6E3-5447-498E-A2D7-4C0DD4C9CE02}" type="slidenum">
              <a:rPr lang="en-US" smtClean="0"/>
              <a:pPr/>
              <a:t>‹#›</a:t>
            </a:fld>
            <a:endParaRPr lang="en-US" dirty="0"/>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82285CD5-2983-4BD2-B2D8-990D248A950F}" type="datetime4">
              <a:rPr lang="en-US" smtClean="0"/>
              <a:pPr/>
              <a:t>August 23, 2014</a:t>
            </a:fld>
            <a:endParaRPr lang="en-US" dirty="0"/>
          </a:p>
        </p:txBody>
      </p:sp>
      <p:sp>
        <p:nvSpPr>
          <p:cNvPr id="7" name="Slide Number Placeholder 6"/>
          <p:cNvSpPr>
            <a:spLocks noGrp="1"/>
          </p:cNvSpPr>
          <p:nvPr>
            <p:ph type="sldNum" sz="quarter" idx="11"/>
          </p:nvPr>
        </p:nvSpPr>
        <p:spPr/>
        <p:txBody>
          <a:bodyPr rtlCol="0"/>
          <a:lstStyle/>
          <a:p>
            <a:fld id="{4C2BF6E3-5447-498E-A2D7-4C0DD4C9CE02}" type="slidenum">
              <a:rPr lang="en-US" smtClean="0"/>
              <a:pPr/>
              <a:t>‹#›</a:t>
            </a:fld>
            <a:endParaRPr lang="en-US" dirty="0"/>
          </a:p>
        </p:txBody>
      </p:sp>
      <p:sp>
        <p:nvSpPr>
          <p:cNvPr id="8" name="Footer Placeholder 7"/>
          <p:cNvSpPr>
            <a:spLocks noGrp="1"/>
          </p:cNvSpPr>
          <p:nvPr>
            <p:ph type="ftr" sz="quarter" idx="12"/>
          </p:nvPr>
        </p:nvSpPr>
        <p:spPr/>
        <p:txBody>
          <a:bodyPr rtlCol="0"/>
          <a:lstStyle/>
          <a:p>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544736-9C4D-4D3A-BD60-D09AA98452A1}" type="datetime4">
              <a:rPr lang="en-US" smtClean="0"/>
              <a:pPr/>
              <a:t>August 23, 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C2BF6E3-5447-498E-A2D7-4C0DD4C9CE02}"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1"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5559D39F-117A-4F11-AB24-26383609BD30}" type="datetime4">
              <a:rPr lang="en-US" smtClean="0"/>
              <a:pPr/>
              <a:t>August 23, 2014</a:t>
            </a:fld>
            <a:endParaRPr lang="en-US" dirty="0"/>
          </a:p>
        </p:txBody>
      </p:sp>
      <p:sp>
        <p:nvSpPr>
          <p:cNvPr id="22" name="Slide Number Placeholder 21"/>
          <p:cNvSpPr>
            <a:spLocks noGrp="1"/>
          </p:cNvSpPr>
          <p:nvPr>
            <p:ph type="sldNum" sz="quarter" idx="15"/>
          </p:nvPr>
        </p:nvSpPr>
        <p:spPr/>
        <p:txBody>
          <a:bodyPr rtlCol="0"/>
          <a:lstStyle/>
          <a:p>
            <a:fld id="{4C2BF6E3-5447-498E-A2D7-4C0DD4C9CE02}" type="slidenum">
              <a:rPr lang="en-US" smtClean="0"/>
              <a:pPr/>
              <a:t>‹#›</a:t>
            </a:fld>
            <a:endParaRPr lang="en-US" dirty="0"/>
          </a:p>
        </p:txBody>
      </p:sp>
      <p:sp>
        <p:nvSpPr>
          <p:cNvPr id="23" name="Footer Placeholder 22"/>
          <p:cNvSpPr>
            <a:spLocks noGrp="1"/>
          </p:cNvSpPr>
          <p:nvPr>
            <p:ph type="ftr" sz="quarter" idx="16"/>
          </p:nvPr>
        </p:nvSpPr>
        <p:spPr/>
        <p:txBody>
          <a:bodyPr rtlCol="0"/>
          <a:lstStyle/>
          <a:p>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dirty="0" smtClean="0"/>
              <a:t>Click icon to add picture</a:t>
            </a:r>
            <a:endParaRPr kumimoji="0" lang="en-US" dirty="0"/>
          </a:p>
        </p:txBody>
      </p:sp>
      <p:sp>
        <p:nvSpPr>
          <p:cNvPr id="4" name="Text Placeholder 3"/>
          <p:cNvSpPr>
            <a:spLocks noGrp="1"/>
          </p:cNvSpPr>
          <p:nvPr>
            <p:ph type="body" sz="half" idx="2"/>
          </p:nvPr>
        </p:nvSpPr>
        <p:spPr>
          <a:xfrm>
            <a:off x="6765799"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513C4356-7C4C-4E2E-B6F1-A428ACD7F909}" type="datetime4">
              <a:rPr lang="en-US" smtClean="0"/>
              <a:pPr/>
              <a:t>August 23, 2014</a:t>
            </a:fld>
            <a:endParaRPr lang="en-US" dirty="0"/>
          </a:p>
        </p:txBody>
      </p:sp>
      <p:sp>
        <p:nvSpPr>
          <p:cNvPr id="18" name="Slide Number Placeholder 17"/>
          <p:cNvSpPr>
            <a:spLocks noGrp="1"/>
          </p:cNvSpPr>
          <p:nvPr>
            <p:ph type="sldNum" sz="quarter" idx="11"/>
          </p:nvPr>
        </p:nvSpPr>
        <p:spPr/>
        <p:txBody>
          <a:bodyPr rtlCol="0"/>
          <a:lstStyle/>
          <a:p>
            <a:fld id="{4C2BF6E3-5447-498E-A2D7-4C0DD4C9CE02}" type="slidenum">
              <a:rPr lang="en-US" smtClean="0"/>
              <a:pPr/>
              <a:t>‹#›</a:t>
            </a:fld>
            <a:endParaRPr lang="en-US" dirty="0"/>
          </a:p>
        </p:txBody>
      </p:sp>
      <p:sp>
        <p:nvSpPr>
          <p:cNvPr id="21" name="Footer Placeholder 20"/>
          <p:cNvSpPr>
            <a:spLocks noGrp="1"/>
          </p:cNvSpPr>
          <p:nvPr>
            <p:ph type="ftr" sz="quarter" idx="12"/>
          </p:nvPr>
        </p:nvSpPr>
        <p:spPr/>
        <p:txBody>
          <a:bodyPr rtlCol="0"/>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A794429C-C590-482A-A982-32BB2C4A5DAC}" type="datetime4">
              <a:rPr lang="en-US" smtClean="0"/>
              <a:pPr/>
              <a:t>August 23, 2014</a:t>
            </a:fld>
            <a:endParaRPr lang="en-US" dirty="0"/>
          </a:p>
        </p:txBody>
      </p:sp>
      <p:sp>
        <p:nvSpPr>
          <p:cNvPr id="3" name="Footer Placeholder 2"/>
          <p:cNvSpPr>
            <a:spLocks noGrp="1"/>
          </p:cNvSpPr>
          <p:nvPr>
            <p:ph type="ftr" sz="quarter" idx="3"/>
          </p:nvPr>
        </p:nvSpPr>
        <p:spPr>
          <a:xfrm rot="5400000">
            <a:off x="6990187"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dirty="0"/>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4C2BF6E3-5447-498E-A2D7-4C0DD4C9CE02}"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diagramLayout" Target="../diagrams/layout1.xml"/><Relationship Id="rId7" Type="http://schemas.openxmlformats.org/officeDocument/2006/relationships/slide" Target="slide19.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openxmlformats.org/officeDocument/2006/relationships/image" Target="../media/image4.jpeg"/><Relationship Id="rId11" Type="http://schemas.openxmlformats.org/officeDocument/2006/relationships/image" Target="../media/image2.jpeg"/><Relationship Id="rId5" Type="http://schemas.openxmlformats.org/officeDocument/2006/relationships/diagramColors" Target="../diagrams/colors1.xml"/><Relationship Id="rId10" Type="http://schemas.openxmlformats.org/officeDocument/2006/relationships/image" Target="../media/image12.jpeg"/><Relationship Id="rId4" Type="http://schemas.openxmlformats.org/officeDocument/2006/relationships/diagramQuickStyle" Target="../diagrams/quickStyle1.xml"/><Relationship Id="rId9"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2.jpeg"/><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openxmlformats.org/officeDocument/2006/relationships/image" Target="../media/image13.png"/><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2.jpeg"/><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2.jpeg"/><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openxmlformats.org/officeDocument/2006/relationships/image" Target="../media/image16.jpeg"/><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2.jpeg"/><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2.jpeg"/><Relationship Id="rId2" Type="http://schemas.openxmlformats.org/officeDocument/2006/relationships/diagramData" Target="../diagrams/data6.xml"/><Relationship Id="rId1" Type="http://schemas.openxmlformats.org/officeDocument/2006/relationships/slideLayout" Target="../slideLayouts/slideLayout6.xml"/><Relationship Id="rId6" Type="http://schemas.openxmlformats.org/officeDocument/2006/relationships/image" Target="../media/image18.jpeg"/><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2.jpeg"/><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6.xml"/><Relationship Id="rId6" Type="http://schemas.openxmlformats.org/officeDocument/2006/relationships/image" Target="../media/image2.jpeg"/><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Microsoft_Office_Word_97_-_2003_Document1.doc"/><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6.xml"/><Relationship Id="rId6" Type="http://schemas.openxmlformats.org/officeDocument/2006/relationships/image" Target="../media/image2.jpeg"/><Relationship Id="rId5" Type="http://schemas.openxmlformats.org/officeDocument/2006/relationships/slide" Target="slide24.xml"/><Relationship Id="rId4" Type="http://schemas.openxmlformats.org/officeDocument/2006/relationships/slide" Target="slide23.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image" Target="../media/image2.jpeg"/></Relationships>
</file>

<file path=ppt/slides/_rels/slide24.xml.rels><?xml version="1.0" encoding="UTF-8" standalone="yes"?>
<Relationships xmlns="http://schemas.openxmlformats.org/package/2006/relationships"><Relationship Id="rId3" Type="http://schemas.openxmlformats.org/officeDocument/2006/relationships/package" Target="../embeddings/Microsoft_Office_Word_Document1.docx"/><Relationship Id="rId2" Type="http://schemas.openxmlformats.org/officeDocument/2006/relationships/slideLayout" Target="../slideLayouts/slideLayout7.xml"/><Relationship Id="rId1" Type="http://schemas.openxmlformats.org/officeDocument/2006/relationships/vmlDrawing" Target="../drawings/vmlDrawing6.vml"/><Relationship Id="rId4" Type="http://schemas.openxmlformats.org/officeDocument/2006/relationships/image" Target="../media/image2.jpeg"/></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2.jpeg"/><Relationship Id="rId5" Type="http://schemas.openxmlformats.org/officeDocument/2006/relationships/slide" Target="slide27.xml"/><Relationship Id="rId4" Type="http://schemas.openxmlformats.org/officeDocument/2006/relationships/image" Target="../media/image28.jpeg"/></Relationships>
</file>

<file path=ppt/slides/_rels/slide2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27.xml.rels><?xml version="1.0" encoding="UTF-8" standalone="yes"?>
<Relationships xmlns="http://schemas.openxmlformats.org/package/2006/relationships"><Relationship Id="rId3" Type="http://schemas.openxmlformats.org/officeDocument/2006/relationships/package" Target="../embeddings/Microsoft_Office_Word_Document2.docx"/><Relationship Id="rId2" Type="http://schemas.openxmlformats.org/officeDocument/2006/relationships/slideLayout" Target="../slideLayouts/slideLayout7.xml"/><Relationship Id="rId1" Type="http://schemas.openxmlformats.org/officeDocument/2006/relationships/vmlDrawing" Target="../drawings/vmlDrawing7.vml"/><Relationship Id="rId4" Type="http://schemas.openxmlformats.org/officeDocument/2006/relationships/image" Target="../media/image2.jpeg"/></Relationships>
</file>

<file path=ppt/slides/_rels/slide2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6.xml"/><Relationship Id="rId4" Type="http://schemas.openxmlformats.org/officeDocument/2006/relationships/image" Target="../media/image2.jpeg"/></Relationships>
</file>

<file path=ppt/slides/_rels/slide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8.vml"/><Relationship Id="rId4" Type="http://schemas.openxmlformats.org/officeDocument/2006/relationships/image" Target="../media/image2.jpeg"/></Relationships>
</file>

<file path=ppt/slides/_rels/slide3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image" Target="../media/image36.png"/><Relationship Id="rId7" Type="http://schemas.openxmlformats.org/officeDocument/2006/relationships/hyperlink" Target="file:///\\172.31.0.253\serverclient\Siva%20Nageswararao\R&amp;A%20Associates\DIN%20&amp;%20DSC\DIN%20ALL\DIR%20forms\Step%203.pdf" TargetMode="External"/><Relationship Id="rId2" Type="http://schemas.openxmlformats.org/officeDocument/2006/relationships/image" Target="../media/image35.jpeg"/><Relationship Id="rId1" Type="http://schemas.openxmlformats.org/officeDocument/2006/relationships/slideLayout" Target="../slideLayouts/slideLayout2.xml"/><Relationship Id="rId6" Type="http://schemas.openxmlformats.org/officeDocument/2006/relationships/hyperlink" Target="file:///\\172.31.0.253\serverclient\Siva%20Nageswararao\R&amp;A%20Associates\DIN%20&amp;%20DSC\DIN%20ALL\DIR%20forms\Step%202.pdf" TargetMode="External"/><Relationship Id="rId5" Type="http://schemas.openxmlformats.org/officeDocument/2006/relationships/hyperlink" Target="file:///\\172.31.0.253\serverclient\Siva%20Nageswararao\R&amp;A%20Associates\DIN%20&amp;%20DSC\DIN%20ALL\DIR%20forms\Step%201.pdf" TargetMode="External"/><Relationship Id="rId4" Type="http://schemas.openxmlformats.org/officeDocument/2006/relationships/hyperlink" Target="http://www.incometaxindia.gov.in/"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image" Target="../media/image39.jpeg"/></Relationships>
</file>

<file path=ppt/slides/_rels/slide3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40.png"/><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image" Target="../media/image41.jpeg"/><Relationship Id="rId7" Type="http://schemas.openxmlformats.org/officeDocument/2006/relationships/hyperlink" Target="http://en.wikipedia.org/wiki/Notary_public"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hyperlink" Target="http://en.wikipedia.org/wiki/French_language" TargetMode="External"/><Relationship Id="rId5" Type="http://schemas.openxmlformats.org/officeDocument/2006/relationships/hyperlink" Target="http://en.wikipedia.org/wiki/Hague_Conference_on_Private_International_Law" TargetMode="External"/><Relationship Id="rId4" Type="http://schemas.openxmlformats.org/officeDocument/2006/relationships/hyperlink" Target="http://www.hcch.net/"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2.pn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6.bin"/><Relationship Id="rId7"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image" Target="../media/image46.png"/><Relationship Id="rId5" Type="http://schemas.openxmlformats.org/officeDocument/2006/relationships/image" Target="../media/image45.jpeg"/><Relationship Id="rId4" Type="http://schemas.openxmlformats.org/officeDocument/2006/relationships/image" Target="../media/image44.jpeg"/></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vmlDrawing" Target="../drawings/vmlDrawing10.vml"/><Relationship Id="rId6" Type="http://schemas.openxmlformats.org/officeDocument/2006/relationships/image" Target="../media/image46.png"/><Relationship Id="rId5" Type="http://schemas.openxmlformats.org/officeDocument/2006/relationships/image" Target="../media/image50.png"/><Relationship Id="rId4" Type="http://schemas.openxmlformats.org/officeDocument/2006/relationships/oleObject" Target="../embeddings/oleObject7.bin"/></Relationships>
</file>

<file path=ppt/slides/_rels/slide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jpeg"/><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7.xml"/><Relationship Id="rId1" Type="http://schemas.openxmlformats.org/officeDocument/2006/relationships/vmlDrawing" Target="../drawings/vmlDrawing11.vml"/></Relationships>
</file>

<file path=ppt/slides/_rels/slide4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www.caclubindia.com/articles/director-identification-number-17825.asp"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jpeg"/><Relationship Id="rId5" Type="http://schemas.openxmlformats.org/officeDocument/2006/relationships/image" Target="../media/image7.pn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678894"/>
            <a:ext cx="7924800" cy="4124206"/>
          </a:xfrm>
          <a:prstGeom prst="rect">
            <a:avLst/>
          </a:prstGeom>
          <a:noFill/>
        </p:spPr>
        <p:txBody>
          <a:bodyPr wrap="square" rtlCol="0">
            <a:spAutoFit/>
          </a:bodyPr>
          <a:lstStyle/>
          <a:p>
            <a:endParaRPr lang="en-US" dirty="0" smtClean="0"/>
          </a:p>
          <a:p>
            <a:endParaRPr lang="en-US" dirty="0" smtClean="0"/>
          </a:p>
          <a:p>
            <a:endParaRPr lang="en-US" dirty="0" smtClean="0"/>
          </a:p>
          <a:p>
            <a:endParaRPr lang="en-US" dirty="0" smtClean="0"/>
          </a:p>
          <a:p>
            <a:r>
              <a:rPr lang="en-US" sz="3600" dirty="0" smtClean="0">
                <a:solidFill>
                  <a:srgbClr val="FF0000"/>
                </a:solidFill>
              </a:rPr>
              <a:t>Companies Act, 2013</a:t>
            </a:r>
          </a:p>
          <a:p>
            <a:endParaRPr lang="en-US" dirty="0" smtClean="0"/>
          </a:p>
          <a:p>
            <a:endParaRPr lang="en-US" dirty="0" smtClean="0"/>
          </a:p>
          <a:p>
            <a:endParaRPr lang="en-US" dirty="0" smtClean="0"/>
          </a:p>
          <a:p>
            <a:pPr algn="ctr"/>
            <a:r>
              <a:rPr lang="en-US" b="1" dirty="0" smtClean="0"/>
              <a:t>AND</a:t>
            </a:r>
          </a:p>
          <a:p>
            <a:endParaRPr lang="en-US" dirty="0" smtClean="0"/>
          </a:p>
          <a:p>
            <a:endParaRPr lang="en-US" dirty="0" smtClean="0"/>
          </a:p>
          <a:p>
            <a:r>
              <a:rPr lang="en-US" dirty="0" smtClean="0"/>
              <a:t>        </a:t>
            </a:r>
          </a:p>
          <a:p>
            <a:pPr algn="ctr"/>
            <a:r>
              <a:rPr lang="en-US" sz="2800" b="1" dirty="0" smtClean="0">
                <a:solidFill>
                  <a:srgbClr val="002060"/>
                </a:solidFill>
              </a:rPr>
              <a:t>DIRECTOR IDENTIFICATION NUMBER</a:t>
            </a:r>
            <a:endParaRPr lang="en-US" sz="2800" b="1" dirty="0">
              <a:solidFill>
                <a:srgbClr val="002060"/>
              </a:solidFill>
            </a:endParaRPr>
          </a:p>
        </p:txBody>
      </p:sp>
      <p:pic>
        <p:nvPicPr>
          <p:cNvPr id="3" name="Picture 2" descr="Z:\Satya\Corporate Profile\other\associates_logo.jpg"/>
          <p:cNvPicPr>
            <a:picLocks noChangeAspect="1" noChangeArrowheads="1"/>
          </p:cNvPicPr>
          <p:nvPr/>
        </p:nvPicPr>
        <p:blipFill>
          <a:blip r:embed="rId3" cstate="print">
            <a:clrChange>
              <a:clrFrom>
                <a:srgbClr val="FFFFFF"/>
              </a:clrFrom>
              <a:clrTo>
                <a:srgbClr val="FFFFFF">
                  <a:alpha val="0"/>
                </a:srgbClr>
              </a:clrTo>
            </a:clrChange>
            <a:duotone>
              <a:prstClr val="black"/>
              <a:schemeClr val="accent2">
                <a:tint val="45000"/>
                <a:satMod val="400000"/>
              </a:schemeClr>
            </a:duotone>
            <a:lum bright="-100000" contrast="77000"/>
          </a:blip>
          <a:srcRect/>
          <a:stretch>
            <a:fillRect/>
          </a:stretch>
        </p:blipFill>
        <p:spPr bwMode="auto">
          <a:xfrm>
            <a:off x="41057" y="6174839"/>
            <a:ext cx="599090" cy="623053"/>
          </a:xfrm>
          <a:prstGeom prst="rect">
            <a:avLst/>
          </a:prstGeom>
          <a:ln>
            <a:noFill/>
          </a:ln>
          <a:effectLst>
            <a:outerShdw blurRad="292100" dist="139700" dir="2700000" algn="tl" rotWithShape="0">
              <a:srgbClr val="333333">
                <a:alpha val="65000"/>
              </a:srgbClr>
            </a:outerShdw>
          </a:effectLst>
        </p:spPr>
      </p:pic>
      <p:sp>
        <p:nvSpPr>
          <p:cNvPr id="4" name="Slide Number Placeholder 3"/>
          <p:cNvSpPr>
            <a:spLocks noGrp="1"/>
          </p:cNvSpPr>
          <p:nvPr>
            <p:ph type="sldNum" sz="quarter" idx="12"/>
          </p:nvPr>
        </p:nvSpPr>
        <p:spPr/>
        <p:txBody>
          <a:bodyPr/>
          <a:lstStyle/>
          <a:p>
            <a:fld id="{4C2BF6E3-5447-498E-A2D7-4C0DD4C9CE02}" type="slidenum">
              <a:rPr lang="en-US" smtClean="0"/>
              <a:pPr/>
              <a:t>1</a:t>
            </a:fld>
            <a:endParaRPr lang="en-US" dirty="0"/>
          </a:p>
        </p:txBody>
      </p:sp>
      <p:sp>
        <p:nvSpPr>
          <p:cNvPr id="6" name="Date Placeholder 5"/>
          <p:cNvSpPr>
            <a:spLocks noGrp="1"/>
          </p:cNvSpPr>
          <p:nvPr>
            <p:ph type="dt" sz="half" idx="10"/>
          </p:nvPr>
        </p:nvSpPr>
        <p:spPr>
          <a:xfrm>
            <a:off x="6781800" y="6324600"/>
            <a:ext cx="2011680" cy="384048"/>
          </a:xfrm>
        </p:spPr>
        <p:txBody>
          <a:bodyPr/>
          <a:lstStyle/>
          <a:p>
            <a:fld id="{F2FD47DF-D5F5-4BE3-9FF5-F9A023C54458}" type="datetime4">
              <a:rPr lang="en-US" b="1" smtClean="0"/>
              <a:pPr/>
              <a:t>August 23, 2014</a:t>
            </a:fld>
            <a:endParaRPr lang="en-US"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8686800" cy="838200"/>
          </a:xfrm>
        </p:spPr>
        <p:txBody>
          <a:bodyPr/>
          <a:lstStyle/>
          <a:p>
            <a:pPr algn="ctr"/>
            <a:r>
              <a:rPr lang="en-US" dirty="0" smtClean="0">
                <a:solidFill>
                  <a:schemeClr val="accent1">
                    <a:lumMod val="75000"/>
                  </a:schemeClr>
                </a:solidFill>
              </a:rPr>
              <a:t>Procedure for obtaining din</a:t>
            </a:r>
            <a:endParaRPr lang="en-US" dirty="0">
              <a:solidFill>
                <a:schemeClr val="accent1">
                  <a:lumMod val="75000"/>
                </a:schemeClr>
              </a:solidFill>
            </a:endParaRPr>
          </a:p>
        </p:txBody>
      </p:sp>
      <p:graphicFrame>
        <p:nvGraphicFramePr>
          <p:cNvPr id="7" name="Diagram 6"/>
          <p:cNvGraphicFramePr/>
          <p:nvPr/>
        </p:nvGraphicFramePr>
        <p:xfrm>
          <a:off x="228600" y="1371601"/>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ubtitle 2"/>
          <p:cNvSpPr txBox="1">
            <a:spLocks/>
          </p:cNvSpPr>
          <p:nvPr/>
        </p:nvSpPr>
        <p:spPr>
          <a:xfrm>
            <a:off x="990600" y="5334000"/>
            <a:ext cx="7086600" cy="1371600"/>
          </a:xfrm>
          <a:prstGeom prst="rect">
            <a:avLst/>
          </a:prstGeom>
          <a:blipFill>
            <a:blip r:embed="rId6"/>
            <a:tile tx="0" ty="0" sx="100000" sy="100000" flip="none" algn="tl"/>
          </a:blipFill>
        </p:spPr>
        <p:txBody>
          <a:bodyPr vert="horz">
            <a:normAutofit fontScale="92500"/>
          </a:bodyPr>
          <a:lstStyle/>
          <a:p>
            <a:pPr marL="0" marR="0" lvl="0" indent="0" algn="just" defTabSz="914400" rtl="0" eaLnBrk="1" fontAlgn="auto" latinLnBrk="0" hangingPunct="1">
              <a:lnSpc>
                <a:spcPct val="100000"/>
              </a:lnSpc>
              <a:spcBef>
                <a:spcPts val="600"/>
              </a:spcBef>
              <a:spcAft>
                <a:spcPts val="0"/>
              </a:spcAft>
              <a:buClr>
                <a:schemeClr val="accent1"/>
              </a:buClr>
              <a:buSzPct val="70000"/>
              <a:tabLst/>
              <a:defRPr/>
            </a:pPr>
            <a:r>
              <a:rPr lang="en-US" sz="1700" b="1" dirty="0" smtClean="0">
                <a:solidFill>
                  <a:schemeClr val="tx2"/>
                </a:solidFill>
              </a:rPr>
              <a:t>Under rule 9 of the companies (Appointment &amp; Qualification of Directors) rules, 2014 , Every individual intending to be appointed as director of Indian company/ designated partner of Limited Liability Partnership is to make an application for allotment of Director Identification Number (DIN) in form </a:t>
            </a:r>
            <a:r>
              <a:rPr lang="en-US" sz="1700" b="1" dirty="0" smtClean="0">
                <a:solidFill>
                  <a:schemeClr val="accent1">
                    <a:lumMod val="75000"/>
                  </a:schemeClr>
                </a:solidFill>
                <a:hlinkClick r:id="rId7" action="ppaction://hlinksldjump"/>
              </a:rPr>
              <a:t>DIR-3</a:t>
            </a:r>
            <a:r>
              <a:rPr lang="en-US" sz="1700" b="1" dirty="0" smtClean="0">
                <a:solidFill>
                  <a:schemeClr val="tx2"/>
                </a:solidFill>
                <a:hlinkClick r:id="rId7" action="ppaction://hlinksldjump"/>
              </a:rPr>
              <a:t> </a:t>
            </a:r>
            <a:r>
              <a:rPr lang="en-US" sz="1700" b="1" dirty="0" smtClean="0">
                <a:solidFill>
                  <a:schemeClr val="tx2"/>
                </a:solidFill>
              </a:rPr>
              <a:t> </a:t>
            </a:r>
            <a:endParaRPr kumimoji="0" lang="en-US" sz="1700" b="1" i="0" u="none" strike="noStrike" kern="1200" cap="none" spc="0" normalizeH="0" baseline="0" noProof="0" dirty="0">
              <a:ln>
                <a:noFill/>
              </a:ln>
              <a:solidFill>
                <a:schemeClr val="tx2"/>
              </a:solidFill>
              <a:effectLst/>
              <a:uLnTx/>
              <a:uFillTx/>
              <a:latin typeface="+mn-lt"/>
              <a:ea typeface="+mn-ea"/>
              <a:cs typeface="+mn-cs"/>
            </a:endParaRPr>
          </a:p>
        </p:txBody>
      </p:sp>
      <p:pic>
        <p:nvPicPr>
          <p:cNvPr id="6" name="Picture 5" descr="imagesP9V375JF.jpg"/>
          <p:cNvPicPr>
            <a:picLocks noChangeAspect="1"/>
          </p:cNvPicPr>
          <p:nvPr/>
        </p:nvPicPr>
        <p:blipFill>
          <a:blip r:embed="rId8"/>
          <a:stretch>
            <a:fillRect/>
          </a:stretch>
        </p:blipFill>
        <p:spPr>
          <a:xfrm>
            <a:off x="6019800" y="1036320"/>
            <a:ext cx="1066800" cy="1706880"/>
          </a:xfrm>
          <a:prstGeom prst="rect">
            <a:avLst/>
          </a:prstGeom>
        </p:spPr>
      </p:pic>
      <p:pic>
        <p:nvPicPr>
          <p:cNvPr id="8" name="Picture 7" descr="untitled.png"/>
          <p:cNvPicPr>
            <a:picLocks noChangeAspect="1"/>
          </p:cNvPicPr>
          <p:nvPr/>
        </p:nvPicPr>
        <p:blipFill>
          <a:blip r:embed="rId9"/>
          <a:stretch>
            <a:fillRect/>
          </a:stretch>
        </p:blipFill>
        <p:spPr>
          <a:xfrm>
            <a:off x="5867401" y="2895600"/>
            <a:ext cx="1790700" cy="1200150"/>
          </a:xfrm>
          <a:prstGeom prst="rect">
            <a:avLst/>
          </a:prstGeom>
        </p:spPr>
      </p:pic>
      <p:pic>
        <p:nvPicPr>
          <p:cNvPr id="9" name="Picture 8" descr="images03V7WOV7.jpg"/>
          <p:cNvPicPr>
            <a:picLocks noChangeAspect="1"/>
          </p:cNvPicPr>
          <p:nvPr/>
        </p:nvPicPr>
        <p:blipFill>
          <a:blip r:embed="rId10"/>
          <a:stretch>
            <a:fillRect/>
          </a:stretch>
        </p:blipFill>
        <p:spPr>
          <a:xfrm>
            <a:off x="6172201" y="4038600"/>
            <a:ext cx="1171284" cy="1219200"/>
          </a:xfrm>
          <a:prstGeom prst="rect">
            <a:avLst/>
          </a:prstGeom>
        </p:spPr>
      </p:pic>
      <p:pic>
        <p:nvPicPr>
          <p:cNvPr id="12" name="Picture 11" descr="Z:\Satya\Corporate Profile\other\associates_logo.jpg"/>
          <p:cNvPicPr>
            <a:picLocks noChangeAspect="1" noChangeArrowheads="1"/>
          </p:cNvPicPr>
          <p:nvPr/>
        </p:nvPicPr>
        <p:blipFill>
          <a:blip r:embed="rId11" cstate="print">
            <a:clrChange>
              <a:clrFrom>
                <a:srgbClr val="FFFFFF"/>
              </a:clrFrom>
              <a:clrTo>
                <a:srgbClr val="FFFFFF">
                  <a:alpha val="0"/>
                </a:srgbClr>
              </a:clrTo>
            </a:clrChange>
            <a:duotone>
              <a:prstClr val="black"/>
              <a:schemeClr val="accent2">
                <a:tint val="45000"/>
                <a:satMod val="400000"/>
              </a:schemeClr>
            </a:duotone>
            <a:lum bright="-100000" contrast="77000"/>
          </a:blip>
          <a:srcRect/>
          <a:stretch>
            <a:fillRect/>
          </a:stretch>
        </p:blipFill>
        <p:spPr bwMode="auto">
          <a:xfrm>
            <a:off x="41057" y="6234947"/>
            <a:ext cx="599090" cy="623053"/>
          </a:xfrm>
          <a:prstGeom prst="rect">
            <a:avLst/>
          </a:prstGeom>
          <a:ln>
            <a:noFill/>
          </a:ln>
          <a:effectLst>
            <a:outerShdw blurRad="292100" dist="139700" dir="2700000" algn="tl" rotWithShape="0">
              <a:srgbClr val="333333">
                <a:alpha val="65000"/>
              </a:srgbClr>
            </a:outerShdw>
          </a:effectLst>
        </p:spPr>
      </p:pic>
      <p:sp>
        <p:nvSpPr>
          <p:cNvPr id="13" name="Slide Number Placeholder 12"/>
          <p:cNvSpPr>
            <a:spLocks noGrp="1"/>
          </p:cNvSpPr>
          <p:nvPr>
            <p:ph type="sldNum" sz="quarter" idx="15"/>
          </p:nvPr>
        </p:nvSpPr>
        <p:spPr/>
        <p:txBody>
          <a:bodyPr/>
          <a:lstStyle/>
          <a:p>
            <a:fld id="{4C2BF6E3-5447-498E-A2D7-4C0DD4C9CE02}" type="slidenum">
              <a:rPr lang="en-US" smtClean="0"/>
              <a:pPr/>
              <a:t>10</a:t>
            </a:fld>
            <a:endParaRPr lang="en-US" dirty="0"/>
          </a:p>
        </p:txBody>
      </p:sp>
      <p:sp>
        <p:nvSpPr>
          <p:cNvPr id="14" name="Date Placeholder 5"/>
          <p:cNvSpPr>
            <a:spLocks noGrp="1"/>
          </p:cNvSpPr>
          <p:nvPr>
            <p:ph type="dt" sz="half" idx="4294967295"/>
          </p:nvPr>
        </p:nvSpPr>
        <p:spPr>
          <a:xfrm>
            <a:off x="6781800" y="6324600"/>
            <a:ext cx="2011680" cy="384048"/>
          </a:xfrm>
          <a:prstGeom prst="rect">
            <a:avLst/>
          </a:prstGeom>
        </p:spPr>
        <p:txBody>
          <a:bodyPr/>
          <a:lstStyle/>
          <a:p>
            <a:endParaRPr lang="en-US" sz="1200" b="1" dirty="0" smtClean="0"/>
          </a:p>
          <a:p>
            <a:endParaRPr lang="en-US" sz="1200" b="1" dirty="0" smtClean="0"/>
          </a:p>
          <a:p>
            <a:fld id="{F2FD47DF-D5F5-4BE3-9FF5-F9A023C54458}" type="datetime4">
              <a:rPr lang="en-US" sz="1200" b="1" smtClean="0"/>
              <a:pPr/>
              <a:t>August 23, 2014</a:t>
            </a:fld>
            <a:endParaRPr lang="en-US" sz="1200" b="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39762"/>
          </a:xfrm>
        </p:spPr>
        <p:txBody>
          <a:bodyPr/>
          <a:lstStyle/>
          <a:p>
            <a:r>
              <a:rPr lang="en-US" dirty="0" smtClean="0">
                <a:solidFill>
                  <a:schemeClr val="accent1">
                    <a:lumMod val="75000"/>
                  </a:schemeClr>
                </a:solidFill>
              </a:rPr>
              <a:t>Indian Director:</a:t>
            </a:r>
            <a:endParaRPr lang="en-US" dirty="0">
              <a:solidFill>
                <a:schemeClr val="accent1">
                  <a:lumMod val="75000"/>
                </a:schemeClr>
              </a:solidFill>
            </a:endParaRPr>
          </a:p>
        </p:txBody>
      </p:sp>
      <p:graphicFrame>
        <p:nvGraphicFramePr>
          <p:cNvPr id="3" name="Diagram 2"/>
          <p:cNvGraphicFramePr/>
          <p:nvPr/>
        </p:nvGraphicFramePr>
        <p:xfrm>
          <a:off x="609600" y="914400"/>
          <a:ext cx="8001000" cy="548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untitled.png"/>
          <p:cNvPicPr>
            <a:picLocks noChangeAspect="1"/>
          </p:cNvPicPr>
          <p:nvPr/>
        </p:nvPicPr>
        <p:blipFill>
          <a:blip r:embed="rId6"/>
          <a:stretch>
            <a:fillRect/>
          </a:stretch>
        </p:blipFill>
        <p:spPr>
          <a:xfrm>
            <a:off x="5029200" y="3810000"/>
            <a:ext cx="2438400" cy="2571750"/>
          </a:xfrm>
          <a:prstGeom prst="rect">
            <a:avLst/>
          </a:prstGeom>
        </p:spPr>
      </p:pic>
      <p:pic>
        <p:nvPicPr>
          <p:cNvPr id="8" name="Picture 7" descr="Z:\Satya\Corporate Profile\other\associates_logo.jpg"/>
          <p:cNvPicPr>
            <a:picLocks noChangeAspect="1" noChangeArrowheads="1"/>
          </p:cNvPicPr>
          <p:nvPr/>
        </p:nvPicPr>
        <p:blipFill>
          <a:blip r:embed="rId7" cstate="print">
            <a:clrChange>
              <a:clrFrom>
                <a:srgbClr val="FFFFFF"/>
              </a:clrFrom>
              <a:clrTo>
                <a:srgbClr val="FFFFFF">
                  <a:alpha val="0"/>
                </a:srgbClr>
              </a:clrTo>
            </a:clrChange>
            <a:duotone>
              <a:prstClr val="black"/>
              <a:schemeClr val="accent2">
                <a:tint val="45000"/>
                <a:satMod val="400000"/>
              </a:schemeClr>
            </a:duotone>
            <a:lum bright="-100000" contrast="77000"/>
          </a:blip>
          <a:srcRect/>
          <a:stretch>
            <a:fillRect/>
          </a:stretch>
        </p:blipFill>
        <p:spPr bwMode="auto">
          <a:xfrm>
            <a:off x="41057" y="6174839"/>
            <a:ext cx="599090" cy="623053"/>
          </a:xfrm>
          <a:prstGeom prst="rect">
            <a:avLst/>
          </a:prstGeom>
          <a:ln>
            <a:noFill/>
          </a:ln>
          <a:effectLst>
            <a:outerShdw blurRad="292100" dist="139700" dir="2700000" algn="tl" rotWithShape="0">
              <a:srgbClr val="333333">
                <a:alpha val="65000"/>
              </a:srgbClr>
            </a:outerShdw>
          </a:effectLst>
        </p:spPr>
      </p:pic>
      <p:sp>
        <p:nvSpPr>
          <p:cNvPr id="9" name="Slide Number Placeholder 8"/>
          <p:cNvSpPr>
            <a:spLocks noGrp="1"/>
          </p:cNvSpPr>
          <p:nvPr>
            <p:ph type="sldNum" sz="quarter" idx="11"/>
          </p:nvPr>
        </p:nvSpPr>
        <p:spPr/>
        <p:txBody>
          <a:bodyPr/>
          <a:lstStyle/>
          <a:p>
            <a:fld id="{4C2BF6E3-5447-498E-A2D7-4C0DD4C9CE02}" type="slidenum">
              <a:rPr lang="en-US" smtClean="0"/>
              <a:pPr/>
              <a:t>11</a:t>
            </a:fld>
            <a:endParaRPr lang="en-US" dirty="0"/>
          </a:p>
        </p:txBody>
      </p:sp>
      <p:sp>
        <p:nvSpPr>
          <p:cNvPr id="11" name="Date Placeholder 5"/>
          <p:cNvSpPr txBox="1">
            <a:spLocks/>
          </p:cNvSpPr>
          <p:nvPr/>
        </p:nvSpPr>
        <p:spPr>
          <a:xfrm>
            <a:off x="6781800" y="6324600"/>
            <a:ext cx="2011680" cy="384048"/>
          </a:xfrm>
          <a:prstGeom prst="rect">
            <a:avLst/>
          </a:prstGeom>
        </p:spPr>
        <p:txBody>
          <a:bodyPr vert="horz" rtlCol="0" anchor="ctr" anchorCtr="0"/>
          <a:lstStyle/>
          <a:p>
            <a:pPr marL="0" marR="0" lvl="0" indent="0" algn="r" defTabSz="914400" rtl="0" eaLnBrk="1" fontAlgn="auto" latinLnBrk="0" hangingPunct="1">
              <a:lnSpc>
                <a:spcPct val="100000"/>
              </a:lnSpc>
              <a:spcBef>
                <a:spcPts val="0"/>
              </a:spcBef>
              <a:spcAft>
                <a:spcPts val="0"/>
              </a:spcAft>
              <a:buClrTx/>
              <a:buSzTx/>
              <a:buFontTx/>
              <a:buNone/>
              <a:tabLst/>
              <a:defRPr/>
            </a:pPr>
            <a:fld id="{F2FD47DF-D5F5-4BE3-9FF5-F9A023C54458}" type="datetime4">
              <a:rPr kumimoji="0" lang="en-US" sz="1200" b="1" i="0" u="none" strike="noStrike" kern="1200" cap="none" spc="0" normalizeH="0" baseline="0" noProof="0" smtClean="0">
                <a:ln>
                  <a:noFill/>
                </a:ln>
                <a:solidFill>
                  <a:schemeClr val="tx2"/>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August 23, 2014</a:t>
            </a:fld>
            <a:endParaRPr kumimoji="0" lang="en-US" sz="1200" b="1" i="0" u="none" strike="noStrike" kern="1200" cap="none" spc="0" normalizeH="0" baseline="0" noProof="0" dirty="0">
              <a:ln>
                <a:noFill/>
              </a:ln>
              <a:solidFill>
                <a:schemeClr val="tx2"/>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4"/>
          <p:cNvSpPr/>
          <p:nvPr/>
        </p:nvSpPr>
        <p:spPr>
          <a:xfrm>
            <a:off x="425659" y="265800"/>
            <a:ext cx="7911684" cy="6876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8100" tIns="38100" rIns="38100" bIns="38100" numCol="1" spcCol="1270" anchor="ctr" anchorCtr="0">
            <a:noAutofit/>
          </a:bodyPr>
          <a:lstStyle/>
          <a:p>
            <a:pPr lvl="0" algn="l" defTabSz="444500">
              <a:lnSpc>
                <a:spcPct val="90000"/>
              </a:lnSpc>
              <a:spcBef>
                <a:spcPct val="0"/>
              </a:spcBef>
              <a:spcAft>
                <a:spcPct val="35000"/>
              </a:spcAft>
            </a:pPr>
            <a:r>
              <a:rPr lang="en-US" sz="1000" kern="1200" dirty="0" smtClean="0"/>
              <a:t>Attachments</a:t>
            </a:r>
            <a:endParaRPr lang="en-US" sz="1000" kern="1200" dirty="0"/>
          </a:p>
        </p:txBody>
      </p:sp>
      <p:graphicFrame>
        <p:nvGraphicFramePr>
          <p:cNvPr id="5" name="Diagram 4"/>
          <p:cNvGraphicFramePr/>
          <p:nvPr/>
        </p:nvGraphicFramePr>
        <p:xfrm>
          <a:off x="533400" y="304800"/>
          <a:ext cx="7924800" cy="6553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descr="untitled.png"/>
          <p:cNvPicPr>
            <a:picLocks noChangeAspect="1"/>
          </p:cNvPicPr>
          <p:nvPr/>
        </p:nvPicPr>
        <p:blipFill>
          <a:blip r:embed="rId6"/>
          <a:stretch>
            <a:fillRect/>
          </a:stretch>
        </p:blipFill>
        <p:spPr>
          <a:xfrm>
            <a:off x="5612440" y="2057401"/>
            <a:ext cx="2464761" cy="1676400"/>
          </a:xfrm>
          <a:prstGeom prst="rect">
            <a:avLst/>
          </a:prstGeom>
        </p:spPr>
      </p:pic>
      <p:pic>
        <p:nvPicPr>
          <p:cNvPr id="9" name="Picture 8" descr="Z:\Satya\Corporate Profile\other\associates_logo.jpg"/>
          <p:cNvPicPr>
            <a:picLocks noChangeAspect="1" noChangeArrowheads="1"/>
          </p:cNvPicPr>
          <p:nvPr/>
        </p:nvPicPr>
        <p:blipFill>
          <a:blip r:embed="rId7" cstate="print">
            <a:clrChange>
              <a:clrFrom>
                <a:srgbClr val="FFFFFF"/>
              </a:clrFrom>
              <a:clrTo>
                <a:srgbClr val="FFFFFF">
                  <a:alpha val="0"/>
                </a:srgbClr>
              </a:clrTo>
            </a:clrChange>
            <a:duotone>
              <a:prstClr val="black"/>
              <a:schemeClr val="accent2">
                <a:tint val="45000"/>
                <a:satMod val="400000"/>
              </a:schemeClr>
            </a:duotone>
            <a:lum bright="-100000" contrast="77000"/>
          </a:blip>
          <a:srcRect/>
          <a:stretch>
            <a:fillRect/>
          </a:stretch>
        </p:blipFill>
        <p:spPr bwMode="auto">
          <a:xfrm>
            <a:off x="41057" y="6174839"/>
            <a:ext cx="599090" cy="623053"/>
          </a:xfrm>
          <a:prstGeom prst="rect">
            <a:avLst/>
          </a:prstGeom>
          <a:ln>
            <a:noFill/>
          </a:ln>
          <a:effectLst>
            <a:outerShdw blurRad="292100" dist="139700" dir="2700000" algn="tl" rotWithShape="0">
              <a:srgbClr val="333333">
                <a:alpha val="65000"/>
              </a:srgbClr>
            </a:outerShdw>
          </a:effectLst>
        </p:spPr>
      </p:pic>
      <p:sp>
        <p:nvSpPr>
          <p:cNvPr id="10" name="Slide Number Placeholder 9"/>
          <p:cNvSpPr>
            <a:spLocks noGrp="1"/>
          </p:cNvSpPr>
          <p:nvPr>
            <p:ph type="sldNum" sz="quarter" idx="12"/>
          </p:nvPr>
        </p:nvSpPr>
        <p:spPr/>
        <p:txBody>
          <a:bodyPr/>
          <a:lstStyle/>
          <a:p>
            <a:fld id="{4C2BF6E3-5447-498E-A2D7-4C0DD4C9CE02}" type="slidenum">
              <a:rPr lang="en-US" smtClean="0"/>
              <a:pPr/>
              <a:t>12</a:t>
            </a:fld>
            <a:endParaRPr lang="en-US" dirty="0"/>
          </a:p>
        </p:txBody>
      </p:sp>
      <p:sp>
        <p:nvSpPr>
          <p:cNvPr id="11" name="Date Placeholder 5"/>
          <p:cNvSpPr>
            <a:spLocks noGrp="1"/>
          </p:cNvSpPr>
          <p:nvPr>
            <p:ph type="dt" sz="half" idx="10"/>
          </p:nvPr>
        </p:nvSpPr>
        <p:spPr>
          <a:xfrm>
            <a:off x="6781800" y="6324600"/>
            <a:ext cx="2011680" cy="384048"/>
          </a:xfrm>
        </p:spPr>
        <p:txBody>
          <a:bodyPr/>
          <a:lstStyle/>
          <a:p>
            <a:fld id="{F2FD47DF-D5F5-4BE3-9FF5-F9A023C54458}" type="datetime4">
              <a:rPr lang="en-US" b="1" smtClean="0"/>
              <a:pPr/>
              <a:t>August 23, 2014</a:t>
            </a:fld>
            <a:endParaRPr lang="en-US" b="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nvGraphicFramePr>
        <p:xfrm>
          <a:off x="685800" y="0"/>
          <a:ext cx="7391400" cy="6477000"/>
        </p:xfrm>
        <a:graphic>
          <a:graphicData uri="http://schemas.openxmlformats.org/presentationml/2006/ole">
            <p:oleObj spid="_x0000_s51202" name="Acrobat Document" r:id="rId3" imgW="5761905" imgH="8573697" progId="AcroExch.Document.7">
              <p:embed/>
            </p:oleObj>
          </a:graphicData>
        </a:graphic>
      </p:graphicFrame>
      <p:pic>
        <p:nvPicPr>
          <p:cNvPr id="5" name="Picture 4" descr="Z:\Satya\Corporate Profile\other\associates_logo.jpg"/>
          <p:cNvPicPr>
            <a:picLocks noChangeAspect="1" noChangeArrowheads="1"/>
          </p:cNvPicPr>
          <p:nvPr/>
        </p:nvPicPr>
        <p:blipFill>
          <a:blip r:embed="rId4" cstate="print">
            <a:clrChange>
              <a:clrFrom>
                <a:srgbClr val="FFFFFF"/>
              </a:clrFrom>
              <a:clrTo>
                <a:srgbClr val="FFFFFF">
                  <a:alpha val="0"/>
                </a:srgbClr>
              </a:clrTo>
            </a:clrChange>
            <a:duotone>
              <a:prstClr val="black"/>
              <a:schemeClr val="accent2">
                <a:tint val="45000"/>
                <a:satMod val="400000"/>
              </a:schemeClr>
            </a:duotone>
            <a:lum bright="-100000" contrast="77000"/>
          </a:blip>
          <a:srcRect/>
          <a:stretch>
            <a:fillRect/>
          </a:stretch>
        </p:blipFill>
        <p:spPr bwMode="auto">
          <a:xfrm>
            <a:off x="41057" y="6174839"/>
            <a:ext cx="599090" cy="623053"/>
          </a:xfrm>
          <a:prstGeom prst="rect">
            <a:avLst/>
          </a:prstGeom>
          <a:ln>
            <a:noFill/>
          </a:ln>
          <a:effectLst>
            <a:outerShdw blurRad="292100" dist="139700" dir="2700000" algn="tl" rotWithShape="0">
              <a:srgbClr val="333333">
                <a:alpha val="65000"/>
              </a:srgbClr>
            </a:outerShdw>
          </a:effectLst>
        </p:spPr>
      </p:pic>
      <p:sp>
        <p:nvSpPr>
          <p:cNvPr id="6" name="Slide Number Placeholder 5"/>
          <p:cNvSpPr>
            <a:spLocks noGrp="1"/>
          </p:cNvSpPr>
          <p:nvPr>
            <p:ph type="sldNum" sz="quarter" idx="12"/>
          </p:nvPr>
        </p:nvSpPr>
        <p:spPr/>
        <p:txBody>
          <a:bodyPr/>
          <a:lstStyle/>
          <a:p>
            <a:fld id="{4C2BF6E3-5447-498E-A2D7-4C0DD4C9CE02}" type="slidenum">
              <a:rPr lang="en-US" smtClean="0"/>
              <a:pPr/>
              <a:t>13</a:t>
            </a:fld>
            <a:endParaRPr lang="en-US" dirty="0"/>
          </a:p>
        </p:txBody>
      </p:sp>
      <p:sp>
        <p:nvSpPr>
          <p:cNvPr id="8" name="Date Placeholder 7"/>
          <p:cNvSpPr>
            <a:spLocks noGrp="1"/>
          </p:cNvSpPr>
          <p:nvPr>
            <p:ph type="dt" sz="half" idx="10"/>
          </p:nvPr>
        </p:nvSpPr>
        <p:spPr/>
        <p:txBody>
          <a:bodyPr/>
          <a:lstStyle/>
          <a:p>
            <a:fld id="{4D01315B-7F36-41CB-BB0E-581FE5FBB660}" type="datetime4">
              <a:rPr lang="en-US" smtClean="0"/>
              <a:pPr/>
              <a:t>August 23, 2014</a:t>
            </a:fld>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39762"/>
          </a:xfrm>
        </p:spPr>
        <p:txBody>
          <a:bodyPr/>
          <a:lstStyle/>
          <a:p>
            <a:r>
              <a:rPr lang="en-US" dirty="0" smtClean="0">
                <a:solidFill>
                  <a:schemeClr val="accent1">
                    <a:lumMod val="75000"/>
                  </a:schemeClr>
                </a:solidFill>
              </a:rPr>
              <a:t>Non resident Indian (NRI) Director:</a:t>
            </a:r>
            <a:endParaRPr lang="en-US" dirty="0">
              <a:solidFill>
                <a:schemeClr val="accent1">
                  <a:lumMod val="75000"/>
                </a:schemeClr>
              </a:solidFill>
            </a:endParaRPr>
          </a:p>
        </p:txBody>
      </p:sp>
      <p:graphicFrame>
        <p:nvGraphicFramePr>
          <p:cNvPr id="3" name="Diagram 2"/>
          <p:cNvGraphicFramePr/>
          <p:nvPr/>
        </p:nvGraphicFramePr>
        <p:xfrm>
          <a:off x="533400" y="838200"/>
          <a:ext cx="8001000" cy="5562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descr="imagesP0NIUQ38.jpg"/>
          <p:cNvPicPr>
            <a:picLocks noChangeAspect="1"/>
          </p:cNvPicPr>
          <p:nvPr/>
        </p:nvPicPr>
        <p:blipFill>
          <a:blip r:embed="rId6"/>
          <a:stretch>
            <a:fillRect/>
          </a:stretch>
        </p:blipFill>
        <p:spPr>
          <a:xfrm>
            <a:off x="5181600" y="3962400"/>
            <a:ext cx="2286000" cy="2286000"/>
          </a:xfrm>
          <a:prstGeom prst="rect">
            <a:avLst/>
          </a:prstGeom>
        </p:spPr>
      </p:pic>
      <p:pic>
        <p:nvPicPr>
          <p:cNvPr id="7" name="Picture 6" descr="Z:\Satya\Corporate Profile\other\associates_logo.jpg"/>
          <p:cNvPicPr>
            <a:picLocks noChangeAspect="1" noChangeArrowheads="1"/>
          </p:cNvPicPr>
          <p:nvPr/>
        </p:nvPicPr>
        <p:blipFill>
          <a:blip r:embed="rId7" cstate="print">
            <a:clrChange>
              <a:clrFrom>
                <a:srgbClr val="FFFFFF"/>
              </a:clrFrom>
              <a:clrTo>
                <a:srgbClr val="FFFFFF">
                  <a:alpha val="0"/>
                </a:srgbClr>
              </a:clrTo>
            </a:clrChange>
            <a:duotone>
              <a:prstClr val="black"/>
              <a:schemeClr val="accent2">
                <a:tint val="45000"/>
                <a:satMod val="400000"/>
              </a:schemeClr>
            </a:duotone>
            <a:lum bright="-100000" contrast="77000"/>
          </a:blip>
          <a:srcRect/>
          <a:stretch>
            <a:fillRect/>
          </a:stretch>
        </p:blipFill>
        <p:spPr bwMode="auto">
          <a:xfrm>
            <a:off x="41057" y="6174839"/>
            <a:ext cx="599090" cy="623053"/>
          </a:xfrm>
          <a:prstGeom prst="rect">
            <a:avLst/>
          </a:prstGeom>
          <a:ln>
            <a:noFill/>
          </a:ln>
          <a:effectLst>
            <a:outerShdw blurRad="292100" dist="139700" dir="2700000" algn="tl" rotWithShape="0">
              <a:srgbClr val="333333">
                <a:alpha val="65000"/>
              </a:srgbClr>
            </a:outerShdw>
          </a:effectLst>
        </p:spPr>
      </p:pic>
      <p:sp>
        <p:nvSpPr>
          <p:cNvPr id="8" name="Slide Number Placeholder 7"/>
          <p:cNvSpPr>
            <a:spLocks noGrp="1"/>
          </p:cNvSpPr>
          <p:nvPr>
            <p:ph type="sldNum" sz="quarter" idx="11"/>
          </p:nvPr>
        </p:nvSpPr>
        <p:spPr/>
        <p:txBody>
          <a:bodyPr/>
          <a:lstStyle/>
          <a:p>
            <a:fld id="{4C2BF6E3-5447-498E-A2D7-4C0DD4C9CE02}" type="slidenum">
              <a:rPr lang="en-US" smtClean="0"/>
              <a:pPr/>
              <a:t>14</a:t>
            </a:fld>
            <a:endParaRPr lang="en-US" dirty="0"/>
          </a:p>
        </p:txBody>
      </p:sp>
      <p:sp>
        <p:nvSpPr>
          <p:cNvPr id="10" name="Date Placeholder 9"/>
          <p:cNvSpPr>
            <a:spLocks noGrp="1"/>
          </p:cNvSpPr>
          <p:nvPr>
            <p:ph type="dt" sz="half" idx="10"/>
          </p:nvPr>
        </p:nvSpPr>
        <p:spPr/>
        <p:txBody>
          <a:bodyPr/>
          <a:lstStyle/>
          <a:p>
            <a:fld id="{96AB24D8-AB7E-404C-A358-8D0F64266CBA}" type="datetime4">
              <a:rPr lang="en-US" smtClean="0"/>
              <a:pPr/>
              <a:t>August 23, 2014</a:t>
            </a:fld>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4"/>
          <p:cNvSpPr/>
          <p:nvPr/>
        </p:nvSpPr>
        <p:spPr>
          <a:xfrm>
            <a:off x="425659" y="265800"/>
            <a:ext cx="7911684" cy="6876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8100" tIns="38100" rIns="38100" bIns="38100" numCol="1" spcCol="1270" anchor="ctr" anchorCtr="0">
            <a:noAutofit/>
          </a:bodyPr>
          <a:lstStyle/>
          <a:p>
            <a:pPr lvl="0" algn="l" defTabSz="444500">
              <a:lnSpc>
                <a:spcPct val="90000"/>
              </a:lnSpc>
              <a:spcBef>
                <a:spcPct val="0"/>
              </a:spcBef>
              <a:spcAft>
                <a:spcPct val="35000"/>
              </a:spcAft>
            </a:pPr>
            <a:r>
              <a:rPr lang="en-US" sz="1000" kern="1200" dirty="0" smtClean="0"/>
              <a:t>Attachments</a:t>
            </a:r>
            <a:endParaRPr lang="en-US" sz="1000" kern="1200" dirty="0"/>
          </a:p>
        </p:txBody>
      </p:sp>
      <p:graphicFrame>
        <p:nvGraphicFramePr>
          <p:cNvPr id="5" name="Diagram 4"/>
          <p:cNvGraphicFramePr/>
          <p:nvPr/>
        </p:nvGraphicFramePr>
        <p:xfrm>
          <a:off x="533400" y="304800"/>
          <a:ext cx="7924800" cy="6324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descr="images2808HQQ1.jpg"/>
          <p:cNvPicPr>
            <a:picLocks noChangeAspect="1"/>
          </p:cNvPicPr>
          <p:nvPr/>
        </p:nvPicPr>
        <p:blipFill>
          <a:blip r:embed="rId6"/>
          <a:stretch>
            <a:fillRect/>
          </a:stretch>
        </p:blipFill>
        <p:spPr>
          <a:xfrm>
            <a:off x="4800600" y="2590800"/>
            <a:ext cx="2524125" cy="1809750"/>
          </a:xfrm>
          <a:prstGeom prst="rect">
            <a:avLst/>
          </a:prstGeom>
        </p:spPr>
      </p:pic>
      <p:pic>
        <p:nvPicPr>
          <p:cNvPr id="9" name="Picture 8" descr="Z:\Satya\Corporate Profile\other\associates_logo.jpg"/>
          <p:cNvPicPr>
            <a:picLocks noChangeAspect="1" noChangeArrowheads="1"/>
          </p:cNvPicPr>
          <p:nvPr/>
        </p:nvPicPr>
        <p:blipFill>
          <a:blip r:embed="rId7" cstate="print">
            <a:clrChange>
              <a:clrFrom>
                <a:srgbClr val="FFFFFF"/>
              </a:clrFrom>
              <a:clrTo>
                <a:srgbClr val="FFFFFF">
                  <a:alpha val="0"/>
                </a:srgbClr>
              </a:clrTo>
            </a:clrChange>
            <a:duotone>
              <a:prstClr val="black"/>
              <a:schemeClr val="accent2">
                <a:tint val="45000"/>
                <a:satMod val="400000"/>
              </a:schemeClr>
            </a:duotone>
            <a:lum bright="-100000" contrast="77000"/>
          </a:blip>
          <a:srcRect/>
          <a:stretch>
            <a:fillRect/>
          </a:stretch>
        </p:blipFill>
        <p:spPr bwMode="auto">
          <a:xfrm>
            <a:off x="41057" y="6174839"/>
            <a:ext cx="599090" cy="623053"/>
          </a:xfrm>
          <a:prstGeom prst="rect">
            <a:avLst/>
          </a:prstGeom>
          <a:ln>
            <a:noFill/>
          </a:ln>
          <a:effectLst>
            <a:outerShdw blurRad="292100" dist="139700" dir="2700000" algn="tl" rotWithShape="0">
              <a:srgbClr val="333333">
                <a:alpha val="65000"/>
              </a:srgbClr>
            </a:outerShdw>
          </a:effectLst>
        </p:spPr>
      </p:pic>
      <p:sp>
        <p:nvSpPr>
          <p:cNvPr id="10" name="Slide Number Placeholder 9"/>
          <p:cNvSpPr>
            <a:spLocks noGrp="1"/>
          </p:cNvSpPr>
          <p:nvPr>
            <p:ph type="sldNum" sz="quarter" idx="12"/>
          </p:nvPr>
        </p:nvSpPr>
        <p:spPr/>
        <p:txBody>
          <a:bodyPr/>
          <a:lstStyle/>
          <a:p>
            <a:fld id="{4C2BF6E3-5447-498E-A2D7-4C0DD4C9CE02}" type="slidenum">
              <a:rPr lang="en-US" smtClean="0"/>
              <a:pPr/>
              <a:t>15</a:t>
            </a:fld>
            <a:endParaRPr lang="en-US" dirty="0"/>
          </a:p>
        </p:txBody>
      </p:sp>
      <p:sp>
        <p:nvSpPr>
          <p:cNvPr id="8" name="Date Placeholder 7"/>
          <p:cNvSpPr>
            <a:spLocks noGrp="1"/>
          </p:cNvSpPr>
          <p:nvPr>
            <p:ph type="dt" sz="half" idx="10"/>
          </p:nvPr>
        </p:nvSpPr>
        <p:spPr/>
        <p:txBody>
          <a:bodyPr/>
          <a:lstStyle/>
          <a:p>
            <a:fld id="{15961637-B8D2-4861-9634-1BC48BF483ED}" type="datetime4">
              <a:rPr lang="en-US" smtClean="0"/>
              <a:pPr/>
              <a:t>August 23, 2014</a:t>
            </a:fld>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39762"/>
          </a:xfrm>
        </p:spPr>
        <p:txBody>
          <a:bodyPr/>
          <a:lstStyle/>
          <a:p>
            <a:r>
              <a:rPr lang="en-US" dirty="0" smtClean="0">
                <a:solidFill>
                  <a:schemeClr val="accent1">
                    <a:lumMod val="75000"/>
                  </a:schemeClr>
                </a:solidFill>
              </a:rPr>
              <a:t>Foreign Director:</a:t>
            </a:r>
            <a:endParaRPr lang="en-US" dirty="0">
              <a:solidFill>
                <a:schemeClr val="accent1">
                  <a:lumMod val="75000"/>
                </a:schemeClr>
              </a:solidFill>
            </a:endParaRPr>
          </a:p>
        </p:txBody>
      </p:sp>
      <p:graphicFrame>
        <p:nvGraphicFramePr>
          <p:cNvPr id="3" name="Diagram 2"/>
          <p:cNvGraphicFramePr/>
          <p:nvPr/>
        </p:nvGraphicFramePr>
        <p:xfrm>
          <a:off x="381000" y="914400"/>
          <a:ext cx="8229600"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descr="imagesK983G39K.jpg"/>
          <p:cNvPicPr>
            <a:picLocks noChangeAspect="1"/>
          </p:cNvPicPr>
          <p:nvPr/>
        </p:nvPicPr>
        <p:blipFill>
          <a:blip r:embed="rId6"/>
          <a:stretch>
            <a:fillRect/>
          </a:stretch>
        </p:blipFill>
        <p:spPr>
          <a:xfrm>
            <a:off x="4876802" y="3733800"/>
            <a:ext cx="2466975" cy="1847850"/>
          </a:xfrm>
          <a:prstGeom prst="rect">
            <a:avLst/>
          </a:prstGeom>
        </p:spPr>
      </p:pic>
      <p:pic>
        <p:nvPicPr>
          <p:cNvPr id="7" name="Picture 6" descr="Z:\Satya\Corporate Profile\other\associates_logo.jpg"/>
          <p:cNvPicPr>
            <a:picLocks noChangeAspect="1" noChangeArrowheads="1"/>
          </p:cNvPicPr>
          <p:nvPr/>
        </p:nvPicPr>
        <p:blipFill>
          <a:blip r:embed="rId7" cstate="print">
            <a:clrChange>
              <a:clrFrom>
                <a:srgbClr val="FFFFFF"/>
              </a:clrFrom>
              <a:clrTo>
                <a:srgbClr val="FFFFFF">
                  <a:alpha val="0"/>
                </a:srgbClr>
              </a:clrTo>
            </a:clrChange>
            <a:duotone>
              <a:prstClr val="black"/>
              <a:schemeClr val="accent2">
                <a:tint val="45000"/>
                <a:satMod val="400000"/>
              </a:schemeClr>
            </a:duotone>
            <a:lum bright="-100000" contrast="77000"/>
          </a:blip>
          <a:srcRect/>
          <a:stretch>
            <a:fillRect/>
          </a:stretch>
        </p:blipFill>
        <p:spPr bwMode="auto">
          <a:xfrm>
            <a:off x="41057" y="6174839"/>
            <a:ext cx="599090" cy="623053"/>
          </a:xfrm>
          <a:prstGeom prst="rect">
            <a:avLst/>
          </a:prstGeom>
          <a:ln>
            <a:noFill/>
          </a:ln>
          <a:effectLst>
            <a:outerShdw blurRad="292100" dist="139700" dir="2700000" algn="tl" rotWithShape="0">
              <a:srgbClr val="333333">
                <a:alpha val="65000"/>
              </a:srgbClr>
            </a:outerShdw>
          </a:effectLst>
        </p:spPr>
      </p:pic>
      <p:sp>
        <p:nvSpPr>
          <p:cNvPr id="8" name="Slide Number Placeholder 7"/>
          <p:cNvSpPr>
            <a:spLocks noGrp="1"/>
          </p:cNvSpPr>
          <p:nvPr>
            <p:ph type="sldNum" sz="quarter" idx="11"/>
          </p:nvPr>
        </p:nvSpPr>
        <p:spPr/>
        <p:txBody>
          <a:bodyPr/>
          <a:lstStyle/>
          <a:p>
            <a:fld id="{4C2BF6E3-5447-498E-A2D7-4C0DD4C9CE02}" type="slidenum">
              <a:rPr lang="en-US" smtClean="0"/>
              <a:pPr/>
              <a:t>16</a:t>
            </a:fld>
            <a:endParaRPr lang="en-US" dirty="0"/>
          </a:p>
        </p:txBody>
      </p:sp>
      <p:sp>
        <p:nvSpPr>
          <p:cNvPr id="10" name="Date Placeholder 9"/>
          <p:cNvSpPr>
            <a:spLocks noGrp="1"/>
          </p:cNvSpPr>
          <p:nvPr>
            <p:ph type="dt" sz="half" idx="10"/>
          </p:nvPr>
        </p:nvSpPr>
        <p:spPr/>
        <p:txBody>
          <a:bodyPr/>
          <a:lstStyle/>
          <a:p>
            <a:fld id="{9A192702-90F3-4FEB-8388-4291B07044CC}" type="datetime4">
              <a:rPr lang="en-US" smtClean="0"/>
              <a:pPr/>
              <a:t>August 23, 2014</a:t>
            </a:fld>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4"/>
          <p:cNvSpPr/>
          <p:nvPr/>
        </p:nvSpPr>
        <p:spPr>
          <a:xfrm>
            <a:off x="425659" y="265800"/>
            <a:ext cx="7911684" cy="6876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8100" tIns="38100" rIns="38100" bIns="38100" numCol="1" spcCol="1270" anchor="ctr" anchorCtr="0">
            <a:noAutofit/>
          </a:bodyPr>
          <a:lstStyle/>
          <a:p>
            <a:pPr lvl="0" algn="l" defTabSz="444500">
              <a:lnSpc>
                <a:spcPct val="90000"/>
              </a:lnSpc>
              <a:spcBef>
                <a:spcPct val="0"/>
              </a:spcBef>
              <a:spcAft>
                <a:spcPct val="35000"/>
              </a:spcAft>
            </a:pPr>
            <a:r>
              <a:rPr lang="en-US" sz="1000" kern="1200" dirty="0" smtClean="0"/>
              <a:t>Attachments</a:t>
            </a:r>
            <a:endParaRPr lang="en-US" sz="1000" kern="1200" dirty="0"/>
          </a:p>
        </p:txBody>
      </p:sp>
      <p:graphicFrame>
        <p:nvGraphicFramePr>
          <p:cNvPr id="5" name="Diagram 4"/>
          <p:cNvGraphicFramePr/>
          <p:nvPr/>
        </p:nvGraphicFramePr>
        <p:xfrm>
          <a:off x="533400" y="304800"/>
          <a:ext cx="7924800" cy="617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descr="untitled.png"/>
          <p:cNvPicPr>
            <a:picLocks noChangeAspect="1"/>
          </p:cNvPicPr>
          <p:nvPr/>
        </p:nvPicPr>
        <p:blipFill>
          <a:blip r:embed="rId6"/>
          <a:stretch>
            <a:fillRect/>
          </a:stretch>
        </p:blipFill>
        <p:spPr>
          <a:xfrm>
            <a:off x="4876800" y="4724400"/>
            <a:ext cx="2362200" cy="1933575"/>
          </a:xfrm>
          <a:prstGeom prst="rect">
            <a:avLst/>
          </a:prstGeom>
        </p:spPr>
      </p:pic>
      <p:pic>
        <p:nvPicPr>
          <p:cNvPr id="9" name="Picture 8" descr="Z:\Satya\Corporate Profile\other\associates_logo.jpg"/>
          <p:cNvPicPr>
            <a:picLocks noChangeAspect="1" noChangeArrowheads="1"/>
          </p:cNvPicPr>
          <p:nvPr/>
        </p:nvPicPr>
        <p:blipFill>
          <a:blip r:embed="rId7" cstate="print">
            <a:clrChange>
              <a:clrFrom>
                <a:srgbClr val="FFFFFF"/>
              </a:clrFrom>
              <a:clrTo>
                <a:srgbClr val="FFFFFF">
                  <a:alpha val="0"/>
                </a:srgbClr>
              </a:clrTo>
            </a:clrChange>
            <a:duotone>
              <a:prstClr val="black"/>
              <a:schemeClr val="accent2">
                <a:tint val="45000"/>
                <a:satMod val="400000"/>
              </a:schemeClr>
            </a:duotone>
            <a:lum bright="-100000" contrast="77000"/>
          </a:blip>
          <a:srcRect/>
          <a:stretch>
            <a:fillRect/>
          </a:stretch>
        </p:blipFill>
        <p:spPr bwMode="auto">
          <a:xfrm>
            <a:off x="41057" y="6174839"/>
            <a:ext cx="599090" cy="623053"/>
          </a:xfrm>
          <a:prstGeom prst="rect">
            <a:avLst/>
          </a:prstGeom>
          <a:ln>
            <a:noFill/>
          </a:ln>
          <a:effectLst>
            <a:outerShdw blurRad="292100" dist="139700" dir="2700000" algn="tl" rotWithShape="0">
              <a:srgbClr val="333333">
                <a:alpha val="65000"/>
              </a:srgbClr>
            </a:outerShdw>
          </a:effectLst>
        </p:spPr>
      </p:pic>
      <p:sp>
        <p:nvSpPr>
          <p:cNvPr id="10" name="Slide Number Placeholder 9"/>
          <p:cNvSpPr>
            <a:spLocks noGrp="1"/>
          </p:cNvSpPr>
          <p:nvPr>
            <p:ph type="sldNum" sz="quarter" idx="12"/>
          </p:nvPr>
        </p:nvSpPr>
        <p:spPr/>
        <p:txBody>
          <a:bodyPr/>
          <a:lstStyle/>
          <a:p>
            <a:fld id="{4C2BF6E3-5447-498E-A2D7-4C0DD4C9CE02}" type="slidenum">
              <a:rPr lang="en-US" smtClean="0"/>
              <a:pPr/>
              <a:t>17</a:t>
            </a:fld>
            <a:endParaRPr lang="en-US" dirty="0"/>
          </a:p>
        </p:txBody>
      </p:sp>
      <p:sp>
        <p:nvSpPr>
          <p:cNvPr id="11" name="Date Placeholder 5"/>
          <p:cNvSpPr>
            <a:spLocks noGrp="1"/>
          </p:cNvSpPr>
          <p:nvPr>
            <p:ph type="dt" sz="half" idx="10"/>
          </p:nvPr>
        </p:nvSpPr>
        <p:spPr>
          <a:xfrm>
            <a:off x="6781800" y="6324600"/>
            <a:ext cx="2011680" cy="384048"/>
          </a:xfrm>
        </p:spPr>
        <p:txBody>
          <a:bodyPr/>
          <a:lstStyle/>
          <a:p>
            <a:fld id="{F2FD47DF-D5F5-4BE3-9FF5-F9A023C54458}" type="datetime4">
              <a:rPr lang="en-US" b="1" smtClean="0"/>
              <a:pPr/>
              <a:t>August 23, 2014</a:t>
            </a:fld>
            <a:endParaRPr lang="en-US" b="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nvGraphicFramePr>
        <p:xfrm>
          <a:off x="609600" y="228600"/>
          <a:ext cx="7848600" cy="6400800"/>
        </p:xfrm>
        <a:graphic>
          <a:graphicData uri="http://schemas.openxmlformats.org/presentationml/2006/ole">
            <p:oleObj spid="_x0000_s52226" name="Acrobat Document" r:id="rId3" imgW="5761905" imgH="8573697" progId="AcroExch.Document.7">
              <p:embed/>
            </p:oleObj>
          </a:graphicData>
        </a:graphic>
      </p:graphicFrame>
      <p:pic>
        <p:nvPicPr>
          <p:cNvPr id="5" name="Picture 4" descr="Z:\Satya\Corporate Profile\other\associates_logo.jpg"/>
          <p:cNvPicPr>
            <a:picLocks noChangeAspect="1" noChangeArrowheads="1"/>
          </p:cNvPicPr>
          <p:nvPr/>
        </p:nvPicPr>
        <p:blipFill>
          <a:blip r:embed="rId4" cstate="print">
            <a:clrChange>
              <a:clrFrom>
                <a:srgbClr val="FFFFFF"/>
              </a:clrFrom>
              <a:clrTo>
                <a:srgbClr val="FFFFFF">
                  <a:alpha val="0"/>
                </a:srgbClr>
              </a:clrTo>
            </a:clrChange>
            <a:duotone>
              <a:prstClr val="black"/>
              <a:schemeClr val="accent2">
                <a:tint val="45000"/>
                <a:satMod val="400000"/>
              </a:schemeClr>
            </a:duotone>
            <a:lum bright="-100000" contrast="77000"/>
          </a:blip>
          <a:srcRect/>
          <a:stretch>
            <a:fillRect/>
          </a:stretch>
        </p:blipFill>
        <p:spPr bwMode="auto">
          <a:xfrm>
            <a:off x="41057" y="6174839"/>
            <a:ext cx="599090" cy="623053"/>
          </a:xfrm>
          <a:prstGeom prst="rect">
            <a:avLst/>
          </a:prstGeom>
          <a:ln>
            <a:noFill/>
          </a:ln>
          <a:effectLst>
            <a:outerShdw blurRad="292100" dist="139700" dir="2700000" algn="tl" rotWithShape="0">
              <a:srgbClr val="333333">
                <a:alpha val="65000"/>
              </a:srgbClr>
            </a:outerShdw>
          </a:effectLst>
        </p:spPr>
      </p:pic>
      <p:sp>
        <p:nvSpPr>
          <p:cNvPr id="6" name="Slide Number Placeholder 5"/>
          <p:cNvSpPr>
            <a:spLocks noGrp="1"/>
          </p:cNvSpPr>
          <p:nvPr>
            <p:ph type="sldNum" sz="quarter" idx="12"/>
          </p:nvPr>
        </p:nvSpPr>
        <p:spPr/>
        <p:txBody>
          <a:bodyPr/>
          <a:lstStyle/>
          <a:p>
            <a:fld id="{4C2BF6E3-5447-498E-A2D7-4C0DD4C9CE02}" type="slidenum">
              <a:rPr lang="en-US" smtClean="0"/>
              <a:pPr/>
              <a:t>18</a:t>
            </a:fld>
            <a:endParaRPr lang="en-US" dirty="0"/>
          </a:p>
        </p:txBody>
      </p:sp>
      <p:sp>
        <p:nvSpPr>
          <p:cNvPr id="9" name="Date Placeholder 5"/>
          <p:cNvSpPr>
            <a:spLocks noGrp="1"/>
          </p:cNvSpPr>
          <p:nvPr>
            <p:ph type="dt" sz="half" idx="10"/>
          </p:nvPr>
        </p:nvSpPr>
        <p:spPr>
          <a:xfrm>
            <a:off x="6781800" y="6324600"/>
            <a:ext cx="2011680" cy="384048"/>
          </a:xfrm>
        </p:spPr>
        <p:txBody>
          <a:bodyPr/>
          <a:lstStyle/>
          <a:p>
            <a:fld id="{F2FD47DF-D5F5-4BE3-9FF5-F9A023C54458}" type="datetime4">
              <a:rPr lang="en-US" b="1" smtClean="0"/>
              <a:pPr/>
              <a:t>August 23, 2014</a:t>
            </a:fld>
            <a:endParaRPr lang="en-US" b="1"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nvGraphicFramePr>
        <p:xfrm>
          <a:off x="685800" y="304800"/>
          <a:ext cx="7467600" cy="6096000"/>
        </p:xfrm>
        <a:graphic>
          <a:graphicData uri="http://schemas.openxmlformats.org/presentationml/2006/ole">
            <p:oleObj spid="_x0000_s2050" name="Acrobat Document" r:id="rId3" imgW="5667146" imgH="8019898" progId="AcroExch.Document.7">
              <p:embed/>
            </p:oleObj>
          </a:graphicData>
        </a:graphic>
      </p:graphicFrame>
      <p:pic>
        <p:nvPicPr>
          <p:cNvPr id="5" name="Picture 4" descr="Z:\Satya\Corporate Profile\other\associates_logo.jpg"/>
          <p:cNvPicPr>
            <a:picLocks noChangeAspect="1" noChangeArrowheads="1"/>
          </p:cNvPicPr>
          <p:nvPr/>
        </p:nvPicPr>
        <p:blipFill>
          <a:blip r:embed="rId4" cstate="print">
            <a:clrChange>
              <a:clrFrom>
                <a:srgbClr val="FFFFFF"/>
              </a:clrFrom>
              <a:clrTo>
                <a:srgbClr val="FFFFFF">
                  <a:alpha val="0"/>
                </a:srgbClr>
              </a:clrTo>
            </a:clrChange>
            <a:duotone>
              <a:prstClr val="black"/>
              <a:schemeClr val="accent2">
                <a:tint val="45000"/>
                <a:satMod val="400000"/>
              </a:schemeClr>
            </a:duotone>
            <a:lum bright="-100000" contrast="77000"/>
          </a:blip>
          <a:srcRect/>
          <a:stretch>
            <a:fillRect/>
          </a:stretch>
        </p:blipFill>
        <p:spPr bwMode="auto">
          <a:xfrm>
            <a:off x="41057" y="6174839"/>
            <a:ext cx="599090" cy="623053"/>
          </a:xfrm>
          <a:prstGeom prst="rect">
            <a:avLst/>
          </a:prstGeom>
          <a:ln>
            <a:noFill/>
          </a:ln>
          <a:effectLst>
            <a:outerShdw blurRad="292100" dist="139700" dir="2700000" algn="tl" rotWithShape="0">
              <a:srgbClr val="333333">
                <a:alpha val="65000"/>
              </a:srgbClr>
            </a:outerShdw>
          </a:effectLst>
        </p:spPr>
      </p:pic>
      <p:sp>
        <p:nvSpPr>
          <p:cNvPr id="6" name="Slide Number Placeholder 5"/>
          <p:cNvSpPr>
            <a:spLocks noGrp="1"/>
          </p:cNvSpPr>
          <p:nvPr>
            <p:ph type="sldNum" sz="quarter" idx="12"/>
          </p:nvPr>
        </p:nvSpPr>
        <p:spPr/>
        <p:txBody>
          <a:bodyPr/>
          <a:lstStyle/>
          <a:p>
            <a:fld id="{4C2BF6E3-5447-498E-A2D7-4C0DD4C9CE02}" type="slidenum">
              <a:rPr lang="en-US" smtClean="0"/>
              <a:pPr/>
              <a:t>19</a:t>
            </a:fld>
            <a:endParaRPr lang="en-US" dirty="0"/>
          </a:p>
        </p:txBody>
      </p:sp>
      <p:sp>
        <p:nvSpPr>
          <p:cNvPr id="9" name="Date Placeholder 5"/>
          <p:cNvSpPr>
            <a:spLocks noGrp="1"/>
          </p:cNvSpPr>
          <p:nvPr>
            <p:ph type="dt" sz="half" idx="10"/>
          </p:nvPr>
        </p:nvSpPr>
        <p:spPr>
          <a:xfrm>
            <a:off x="6781800" y="6324600"/>
            <a:ext cx="2011680" cy="384048"/>
          </a:xfrm>
        </p:spPr>
        <p:txBody>
          <a:bodyPr/>
          <a:lstStyle/>
          <a:p>
            <a:fld id="{F2FD47DF-D5F5-4BE3-9FF5-F9A023C54458}" type="datetime4">
              <a:rPr lang="en-US" b="1" smtClean="0"/>
              <a:pPr/>
              <a:t>August 23, 2014</a:t>
            </a:fld>
            <a:endParaRPr lang="en-US" b="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600"/>
            <a:ext cx="7467600" cy="792162"/>
          </a:xfrm>
        </p:spPr>
        <p:txBody>
          <a:bodyPr/>
          <a:lstStyle/>
          <a:p>
            <a:pPr algn="ctr"/>
            <a:r>
              <a:rPr lang="en-US" sz="3600" dirty="0" smtClean="0">
                <a:solidFill>
                  <a:schemeClr val="accent1">
                    <a:lumMod val="75000"/>
                  </a:schemeClr>
                </a:solidFill>
              </a:rPr>
              <a:t>director</a:t>
            </a:r>
            <a:endParaRPr lang="en-US" dirty="0">
              <a:solidFill>
                <a:schemeClr val="accent1">
                  <a:lumMod val="75000"/>
                </a:schemeClr>
              </a:solidFill>
            </a:endParaRPr>
          </a:p>
        </p:txBody>
      </p:sp>
      <p:sp>
        <p:nvSpPr>
          <p:cNvPr id="3" name="TextBox 2"/>
          <p:cNvSpPr txBox="1"/>
          <p:nvPr/>
        </p:nvSpPr>
        <p:spPr>
          <a:xfrm>
            <a:off x="685800" y="3657600"/>
            <a:ext cx="7924800" cy="2677656"/>
          </a:xfrm>
          <a:prstGeom prst="rect">
            <a:avLst/>
          </a:prstGeom>
          <a:noFill/>
        </p:spPr>
        <p:txBody>
          <a:bodyPr wrap="square" rtlCol="0">
            <a:spAutoFit/>
          </a:bodyPr>
          <a:lstStyle/>
          <a:p>
            <a:r>
              <a:rPr lang="en-US" sz="2400" dirty="0" smtClean="0"/>
              <a:t>“</a:t>
            </a:r>
            <a:r>
              <a:rPr lang="en-US" sz="2400" dirty="0" smtClean="0">
                <a:solidFill>
                  <a:schemeClr val="accent1">
                    <a:lumMod val="75000"/>
                  </a:schemeClr>
                </a:solidFill>
              </a:rPr>
              <a:t>DIRECTOR</a:t>
            </a:r>
            <a:r>
              <a:rPr lang="en-US" sz="2400" dirty="0" smtClean="0"/>
              <a:t>” means a director appointed to the board of the company.</a:t>
            </a:r>
          </a:p>
          <a:p>
            <a:endParaRPr lang="en-US" sz="2400" dirty="0" smtClean="0"/>
          </a:p>
          <a:p>
            <a:endParaRPr lang="en-US" sz="2400" dirty="0" smtClean="0"/>
          </a:p>
          <a:p>
            <a:pPr algn="just"/>
            <a:r>
              <a:rPr lang="en-US" sz="2400" dirty="0" smtClean="0"/>
              <a:t>“</a:t>
            </a:r>
            <a:r>
              <a:rPr lang="en-US" sz="2400" dirty="0" smtClean="0">
                <a:solidFill>
                  <a:schemeClr val="accent1">
                    <a:lumMod val="75000"/>
                  </a:schemeClr>
                </a:solidFill>
              </a:rPr>
              <a:t>Board of Directors</a:t>
            </a:r>
            <a:r>
              <a:rPr lang="en-US" sz="2400" dirty="0" smtClean="0"/>
              <a:t>” or “</a:t>
            </a:r>
            <a:r>
              <a:rPr lang="en-US" sz="2400" dirty="0" smtClean="0">
                <a:solidFill>
                  <a:schemeClr val="accent1">
                    <a:lumMod val="75000"/>
                  </a:schemeClr>
                </a:solidFill>
              </a:rPr>
              <a:t>Board</a:t>
            </a:r>
            <a:r>
              <a:rPr lang="en-US" sz="2400" dirty="0" smtClean="0"/>
              <a:t>”, in relation to company, means the collective board of the directors of the company.</a:t>
            </a:r>
            <a:endParaRPr lang="en-US" sz="2400" dirty="0"/>
          </a:p>
        </p:txBody>
      </p:sp>
      <p:pic>
        <p:nvPicPr>
          <p:cNvPr id="94210" name="Picture 2" descr="C:\Program Files (x86)\Microsoft Office\MEDIA\CAGCAT10\j0292020.wmf"/>
          <p:cNvPicPr>
            <a:picLocks noChangeAspect="1" noChangeArrowheads="1"/>
          </p:cNvPicPr>
          <p:nvPr/>
        </p:nvPicPr>
        <p:blipFill>
          <a:blip r:embed="rId3"/>
          <a:srcRect/>
          <a:stretch>
            <a:fillRect/>
          </a:stretch>
        </p:blipFill>
        <p:spPr bwMode="auto">
          <a:xfrm>
            <a:off x="3276600" y="1447800"/>
            <a:ext cx="1869035" cy="1773936"/>
          </a:xfrm>
          <a:prstGeom prst="rect">
            <a:avLst/>
          </a:prstGeom>
          <a:noFill/>
        </p:spPr>
      </p:pic>
      <p:pic>
        <p:nvPicPr>
          <p:cNvPr id="12" name="Picture 11" descr="Z:\Satya\Corporate Profile\other\associates_logo.jpg"/>
          <p:cNvPicPr>
            <a:picLocks noChangeAspect="1" noChangeArrowheads="1"/>
          </p:cNvPicPr>
          <p:nvPr/>
        </p:nvPicPr>
        <p:blipFill>
          <a:blip r:embed="rId4" cstate="print">
            <a:clrChange>
              <a:clrFrom>
                <a:srgbClr val="FFFFFF"/>
              </a:clrFrom>
              <a:clrTo>
                <a:srgbClr val="FFFFFF">
                  <a:alpha val="0"/>
                </a:srgbClr>
              </a:clrTo>
            </a:clrChange>
            <a:duotone>
              <a:prstClr val="black"/>
              <a:schemeClr val="accent2">
                <a:tint val="45000"/>
                <a:satMod val="400000"/>
              </a:schemeClr>
            </a:duotone>
            <a:lum bright="-100000" contrast="77000"/>
          </a:blip>
          <a:srcRect/>
          <a:stretch>
            <a:fillRect/>
          </a:stretch>
        </p:blipFill>
        <p:spPr bwMode="auto">
          <a:xfrm>
            <a:off x="41057" y="6174839"/>
            <a:ext cx="599090" cy="623053"/>
          </a:xfrm>
          <a:prstGeom prst="rect">
            <a:avLst/>
          </a:prstGeom>
          <a:ln>
            <a:noFill/>
          </a:ln>
          <a:effectLst>
            <a:outerShdw blurRad="292100" dist="139700" dir="2700000" algn="tl" rotWithShape="0">
              <a:srgbClr val="333333">
                <a:alpha val="65000"/>
              </a:srgbClr>
            </a:outerShdw>
          </a:effectLst>
        </p:spPr>
      </p:pic>
      <p:sp>
        <p:nvSpPr>
          <p:cNvPr id="13" name="Slide Number Placeholder 12"/>
          <p:cNvSpPr>
            <a:spLocks noGrp="1"/>
          </p:cNvSpPr>
          <p:nvPr>
            <p:ph type="sldNum" sz="quarter" idx="11"/>
          </p:nvPr>
        </p:nvSpPr>
        <p:spPr/>
        <p:txBody>
          <a:bodyPr/>
          <a:lstStyle/>
          <a:p>
            <a:fld id="{4C2BF6E3-5447-498E-A2D7-4C0DD4C9CE02}" type="slidenum">
              <a:rPr lang="en-US" smtClean="0"/>
              <a:pPr/>
              <a:t>2</a:t>
            </a:fld>
            <a:endParaRPr lang="en-US" dirty="0"/>
          </a:p>
        </p:txBody>
      </p:sp>
      <p:sp>
        <p:nvSpPr>
          <p:cNvPr id="9" name="Date Placeholder 5"/>
          <p:cNvSpPr txBox="1">
            <a:spLocks/>
          </p:cNvSpPr>
          <p:nvPr/>
        </p:nvSpPr>
        <p:spPr>
          <a:xfrm>
            <a:off x="6781800" y="6324600"/>
            <a:ext cx="2011680" cy="384048"/>
          </a:xfrm>
          <a:prstGeom prst="rect">
            <a:avLst/>
          </a:prstGeom>
        </p:spPr>
        <p:txBody>
          <a:bodyPr vert="horz" rtlCol="0" anchor="ctr" anchorCtr="0"/>
          <a:lstStyle/>
          <a:p>
            <a:pPr marL="0" marR="0" lvl="0" indent="0" algn="r" defTabSz="914400" rtl="0" eaLnBrk="1" fontAlgn="auto" latinLnBrk="0" hangingPunct="1">
              <a:lnSpc>
                <a:spcPct val="100000"/>
              </a:lnSpc>
              <a:spcBef>
                <a:spcPts val="0"/>
              </a:spcBef>
              <a:spcAft>
                <a:spcPts val="0"/>
              </a:spcAft>
              <a:buClrTx/>
              <a:buSzTx/>
              <a:buFontTx/>
              <a:buNone/>
              <a:tabLst/>
              <a:defRPr/>
            </a:pPr>
            <a:fld id="{F2FD47DF-D5F5-4BE3-9FF5-F9A023C54458}" type="datetime4">
              <a:rPr kumimoji="0" lang="en-US" sz="1200" b="1" i="0" u="none" strike="noStrike" kern="1200" cap="none" spc="0" normalizeH="0" baseline="0" noProof="0" smtClean="0">
                <a:ln>
                  <a:noFill/>
                </a:ln>
                <a:solidFill>
                  <a:schemeClr val="tx2"/>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August 23, 2014</a:t>
            </a:fld>
            <a:endParaRPr kumimoji="0" lang="en-US" sz="1200" b="1" i="0" u="none" strike="noStrike" kern="1200" cap="none" spc="0" normalizeH="0" baseline="0" noProof="0" dirty="0">
              <a:ln>
                <a:noFill/>
              </a:ln>
              <a:solidFill>
                <a:schemeClr val="tx2"/>
              </a:solidFill>
              <a:effectLst/>
              <a:uLnTx/>
              <a:uFillTx/>
              <a:latin typeface="+mn-lt"/>
              <a:ea typeface="+mn-ea"/>
              <a:cs typeface="+mn-cs"/>
            </a:endParaRPr>
          </a:p>
        </p:txBody>
      </p:sp>
    </p:spTree>
  </p:cSld>
  <p:clrMapOvr>
    <a:masterClrMapping/>
  </p:clrMapOvr>
  <p:transition>
    <p:cu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457200" y="304800"/>
          <a:ext cx="8305800" cy="6019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descr="Z:\Satya\Corporate Profile\other\associates_logo.jpg"/>
          <p:cNvPicPr>
            <a:picLocks noChangeAspect="1" noChangeArrowheads="1"/>
          </p:cNvPicPr>
          <p:nvPr/>
        </p:nvPicPr>
        <p:blipFill>
          <a:blip r:embed="rId6" cstate="print">
            <a:clrChange>
              <a:clrFrom>
                <a:srgbClr val="FFFFFF"/>
              </a:clrFrom>
              <a:clrTo>
                <a:srgbClr val="FFFFFF">
                  <a:alpha val="0"/>
                </a:srgbClr>
              </a:clrTo>
            </a:clrChange>
            <a:duotone>
              <a:prstClr val="black"/>
              <a:schemeClr val="accent2">
                <a:tint val="45000"/>
                <a:satMod val="400000"/>
              </a:schemeClr>
            </a:duotone>
            <a:lum bright="-100000" contrast="77000"/>
          </a:blip>
          <a:srcRect/>
          <a:stretch>
            <a:fillRect/>
          </a:stretch>
        </p:blipFill>
        <p:spPr bwMode="auto">
          <a:xfrm>
            <a:off x="41057" y="6174839"/>
            <a:ext cx="599090" cy="623053"/>
          </a:xfrm>
          <a:prstGeom prst="rect">
            <a:avLst/>
          </a:prstGeom>
          <a:ln>
            <a:noFill/>
          </a:ln>
          <a:effectLst>
            <a:outerShdw blurRad="292100" dist="139700" dir="2700000" algn="tl" rotWithShape="0">
              <a:srgbClr val="333333">
                <a:alpha val="65000"/>
              </a:srgbClr>
            </a:outerShdw>
          </a:effectLst>
        </p:spPr>
      </p:pic>
      <p:sp>
        <p:nvSpPr>
          <p:cNvPr id="7" name="Slide Number Placeholder 6"/>
          <p:cNvSpPr>
            <a:spLocks noGrp="1"/>
          </p:cNvSpPr>
          <p:nvPr>
            <p:ph type="sldNum" sz="quarter" idx="11"/>
          </p:nvPr>
        </p:nvSpPr>
        <p:spPr/>
        <p:txBody>
          <a:bodyPr/>
          <a:lstStyle/>
          <a:p>
            <a:fld id="{4C2BF6E3-5447-498E-A2D7-4C0DD4C9CE02}" type="slidenum">
              <a:rPr lang="en-US" smtClean="0"/>
              <a:pPr/>
              <a:t>20</a:t>
            </a:fld>
            <a:endParaRPr lang="en-US" dirty="0"/>
          </a:p>
        </p:txBody>
      </p:sp>
      <p:sp>
        <p:nvSpPr>
          <p:cNvPr id="8" name="TextBox 7"/>
          <p:cNvSpPr txBox="1"/>
          <p:nvPr/>
        </p:nvSpPr>
        <p:spPr>
          <a:xfrm>
            <a:off x="304800" y="0"/>
            <a:ext cx="8153400" cy="369332"/>
          </a:xfrm>
          <a:prstGeom prst="rect">
            <a:avLst/>
          </a:prstGeom>
          <a:gradFill>
            <a:gsLst>
              <a:gs pos="0">
                <a:srgbClr val="FBEAC7"/>
              </a:gs>
              <a:gs pos="17999">
                <a:srgbClr val="FEE7F2"/>
              </a:gs>
              <a:gs pos="36000">
                <a:srgbClr val="FAC77D"/>
              </a:gs>
              <a:gs pos="61000">
                <a:srgbClr val="FBA97D"/>
              </a:gs>
              <a:gs pos="82001">
                <a:srgbClr val="FBD49C"/>
              </a:gs>
              <a:gs pos="100000">
                <a:srgbClr val="FEE7F2"/>
              </a:gs>
            </a:gsLst>
            <a:lin ang="5400000" scaled="0"/>
          </a:gradFill>
        </p:spPr>
        <p:txBody>
          <a:bodyPr wrap="square" rtlCol="0">
            <a:spAutoFit/>
          </a:bodyPr>
          <a:lstStyle/>
          <a:p>
            <a:r>
              <a:rPr lang="en-US" dirty="0" smtClean="0"/>
              <a:t>Procedure to fill the e-From DIR-3</a:t>
            </a:r>
            <a:endParaRPr lang="en-US" dirty="0"/>
          </a:p>
        </p:txBody>
      </p:sp>
      <p:sp>
        <p:nvSpPr>
          <p:cNvPr id="11" name="Date Placeholder 5"/>
          <p:cNvSpPr>
            <a:spLocks noGrp="1"/>
          </p:cNvSpPr>
          <p:nvPr>
            <p:ph type="dt" sz="half" idx="10"/>
          </p:nvPr>
        </p:nvSpPr>
        <p:spPr>
          <a:xfrm>
            <a:off x="6781800" y="6324600"/>
            <a:ext cx="2011680" cy="384048"/>
          </a:xfrm>
        </p:spPr>
        <p:txBody>
          <a:bodyPr/>
          <a:lstStyle/>
          <a:p>
            <a:fld id="{F2FD47DF-D5F5-4BE3-9FF5-F9A023C54458}" type="datetime4">
              <a:rPr lang="en-US" b="1" smtClean="0"/>
              <a:pPr/>
              <a:t>August 23, 2014</a:t>
            </a:fld>
            <a:endParaRPr lang="en-US" b="1"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nvGraphicFramePr>
        <p:xfrm>
          <a:off x="901701" y="152400"/>
          <a:ext cx="7226300" cy="6934200"/>
        </p:xfrm>
        <a:graphic>
          <a:graphicData uri="http://schemas.openxmlformats.org/presentationml/2006/ole">
            <p:oleObj spid="_x0000_s3076" name="Document" r:id="rId3" imgW="6183428" imgH="7318574" progId="Word.Document.8">
              <p:embed/>
            </p:oleObj>
          </a:graphicData>
        </a:graphic>
      </p:graphicFrame>
      <p:pic>
        <p:nvPicPr>
          <p:cNvPr id="6" name="Picture 5" descr="Z:\Satya\Corporate Profile\other\associates_logo.jpg"/>
          <p:cNvPicPr>
            <a:picLocks noChangeAspect="1" noChangeArrowheads="1"/>
          </p:cNvPicPr>
          <p:nvPr/>
        </p:nvPicPr>
        <p:blipFill>
          <a:blip r:embed="rId4" cstate="print">
            <a:clrChange>
              <a:clrFrom>
                <a:srgbClr val="FFFFFF"/>
              </a:clrFrom>
              <a:clrTo>
                <a:srgbClr val="FFFFFF">
                  <a:alpha val="0"/>
                </a:srgbClr>
              </a:clrTo>
            </a:clrChange>
            <a:duotone>
              <a:prstClr val="black"/>
              <a:schemeClr val="accent2">
                <a:tint val="45000"/>
                <a:satMod val="400000"/>
              </a:schemeClr>
            </a:duotone>
            <a:lum bright="-100000" contrast="77000"/>
          </a:blip>
          <a:srcRect/>
          <a:stretch>
            <a:fillRect/>
          </a:stretch>
        </p:blipFill>
        <p:spPr bwMode="auto">
          <a:xfrm>
            <a:off x="41057" y="6174839"/>
            <a:ext cx="599090" cy="623053"/>
          </a:xfrm>
          <a:prstGeom prst="rect">
            <a:avLst/>
          </a:prstGeom>
          <a:ln>
            <a:noFill/>
          </a:ln>
          <a:effectLst>
            <a:outerShdw blurRad="292100" dist="139700" dir="2700000" algn="tl" rotWithShape="0">
              <a:srgbClr val="333333">
                <a:alpha val="65000"/>
              </a:srgbClr>
            </a:outerShdw>
          </a:effectLst>
        </p:spPr>
      </p:pic>
      <p:sp>
        <p:nvSpPr>
          <p:cNvPr id="7" name="Slide Number Placeholder 6"/>
          <p:cNvSpPr>
            <a:spLocks noGrp="1"/>
          </p:cNvSpPr>
          <p:nvPr>
            <p:ph type="sldNum" sz="quarter" idx="12"/>
          </p:nvPr>
        </p:nvSpPr>
        <p:spPr/>
        <p:txBody>
          <a:bodyPr/>
          <a:lstStyle/>
          <a:p>
            <a:fld id="{4C2BF6E3-5447-498E-A2D7-4C0DD4C9CE02}" type="slidenum">
              <a:rPr lang="en-US" smtClean="0"/>
              <a:pPr/>
              <a:t>21</a:t>
            </a:fld>
            <a:endParaRPr lang="en-US" dirty="0"/>
          </a:p>
        </p:txBody>
      </p:sp>
      <p:sp>
        <p:nvSpPr>
          <p:cNvPr id="9" name="Date Placeholder 5"/>
          <p:cNvSpPr>
            <a:spLocks noGrp="1"/>
          </p:cNvSpPr>
          <p:nvPr>
            <p:ph type="dt" sz="half" idx="10"/>
          </p:nvPr>
        </p:nvSpPr>
        <p:spPr>
          <a:xfrm>
            <a:off x="6781800" y="6324600"/>
            <a:ext cx="2011680" cy="384048"/>
          </a:xfrm>
        </p:spPr>
        <p:txBody>
          <a:bodyPr/>
          <a:lstStyle/>
          <a:p>
            <a:fld id="{F2FD47DF-D5F5-4BE3-9FF5-F9A023C54458}" type="datetime4">
              <a:rPr lang="en-US" b="1" smtClean="0"/>
              <a:pPr/>
              <a:t>August 23, 2014</a:t>
            </a:fld>
            <a:endParaRPr lang="en-US" b="1"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mages43HR8Y1Z.jpg"/>
          <p:cNvPicPr>
            <a:picLocks noChangeAspect="1"/>
          </p:cNvPicPr>
          <p:nvPr/>
        </p:nvPicPr>
        <p:blipFill>
          <a:blip r:embed="rId2"/>
          <a:stretch>
            <a:fillRect/>
          </a:stretch>
        </p:blipFill>
        <p:spPr>
          <a:xfrm>
            <a:off x="7086601" y="2819401"/>
            <a:ext cx="1526593" cy="1676399"/>
          </a:xfrm>
          <a:prstGeom prst="rect">
            <a:avLst/>
          </a:prstGeom>
        </p:spPr>
      </p:pic>
      <p:pic>
        <p:nvPicPr>
          <p:cNvPr id="8" name="Picture 7" descr="imagesPTRDILVV.jpg"/>
          <p:cNvPicPr>
            <a:picLocks noChangeAspect="1"/>
          </p:cNvPicPr>
          <p:nvPr/>
        </p:nvPicPr>
        <p:blipFill>
          <a:blip r:embed="rId3"/>
          <a:stretch>
            <a:fillRect/>
          </a:stretch>
        </p:blipFill>
        <p:spPr>
          <a:xfrm>
            <a:off x="7694893" y="685801"/>
            <a:ext cx="1449108" cy="1071563"/>
          </a:xfrm>
          <a:prstGeom prst="rect">
            <a:avLst/>
          </a:prstGeom>
        </p:spPr>
      </p:pic>
      <p:sp>
        <p:nvSpPr>
          <p:cNvPr id="2" name="Title 1"/>
          <p:cNvSpPr>
            <a:spLocks noGrp="1"/>
          </p:cNvSpPr>
          <p:nvPr>
            <p:ph type="title"/>
          </p:nvPr>
        </p:nvSpPr>
        <p:spPr>
          <a:xfrm>
            <a:off x="457200" y="274638"/>
            <a:ext cx="8153400" cy="487362"/>
          </a:xfrm>
          <a:gradFill>
            <a:gsLst>
              <a:gs pos="0">
                <a:srgbClr val="FBEAC7"/>
              </a:gs>
              <a:gs pos="17999">
                <a:srgbClr val="FEE7F2"/>
              </a:gs>
              <a:gs pos="36000">
                <a:srgbClr val="FAC77D"/>
              </a:gs>
              <a:gs pos="61000">
                <a:srgbClr val="FBA97D"/>
              </a:gs>
              <a:gs pos="82001">
                <a:srgbClr val="FBD49C"/>
              </a:gs>
              <a:gs pos="100000">
                <a:srgbClr val="FEE7F2"/>
              </a:gs>
            </a:gsLst>
            <a:lin ang="8100000" scaled="0"/>
          </a:gradFill>
          <a:ln>
            <a:gradFill flip="none" rotWithShape="1">
              <a:gsLst>
                <a:gs pos="0">
                  <a:srgbClr val="FC9FCB"/>
                </a:gs>
                <a:gs pos="13000">
                  <a:srgbClr val="F8B049"/>
                </a:gs>
                <a:gs pos="21001">
                  <a:srgbClr val="F8B049"/>
                </a:gs>
                <a:gs pos="63000">
                  <a:srgbClr val="FEE7F2"/>
                </a:gs>
                <a:gs pos="67000">
                  <a:srgbClr val="F952A0"/>
                </a:gs>
                <a:gs pos="69000">
                  <a:srgbClr val="C50849"/>
                </a:gs>
                <a:gs pos="82001">
                  <a:srgbClr val="B43E85"/>
                </a:gs>
                <a:gs pos="100000">
                  <a:srgbClr val="F8B049"/>
                </a:gs>
              </a:gsLst>
              <a:lin ang="8100000" scaled="1"/>
              <a:tileRect/>
            </a:gradFill>
          </a:ln>
        </p:spPr>
        <p:txBody>
          <a:bodyPr>
            <a:normAutofit fontScale="90000"/>
          </a:bodyPr>
          <a:lstStyle/>
          <a:p>
            <a:r>
              <a:rPr lang="en-US" dirty="0" smtClean="0">
                <a:solidFill>
                  <a:schemeClr val="accent1">
                    <a:lumMod val="75000"/>
                  </a:schemeClr>
                </a:solidFill>
              </a:rPr>
              <a:t>Change in particulars of DIN (DIR-6)</a:t>
            </a:r>
            <a:endParaRPr lang="en-US" dirty="0">
              <a:solidFill>
                <a:schemeClr val="accent1">
                  <a:lumMod val="75000"/>
                </a:schemeClr>
              </a:solidFill>
            </a:endParaRPr>
          </a:p>
        </p:txBody>
      </p:sp>
      <p:sp>
        <p:nvSpPr>
          <p:cNvPr id="3" name="TextBox 2"/>
          <p:cNvSpPr txBox="1"/>
          <p:nvPr/>
        </p:nvSpPr>
        <p:spPr>
          <a:xfrm>
            <a:off x="457200" y="838200"/>
            <a:ext cx="8153400" cy="5909310"/>
          </a:xfrm>
          <a:prstGeom prst="rect">
            <a:avLst/>
          </a:prstGeom>
          <a:noFill/>
          <a:ln>
            <a:gradFill flip="none" rotWithShape="1">
              <a:gsLst>
                <a:gs pos="0">
                  <a:srgbClr val="FC9FCB"/>
                </a:gs>
                <a:gs pos="13000">
                  <a:srgbClr val="F8B049"/>
                </a:gs>
                <a:gs pos="21001">
                  <a:srgbClr val="F8B049"/>
                </a:gs>
                <a:gs pos="63000">
                  <a:srgbClr val="FEE7F2"/>
                </a:gs>
                <a:gs pos="67000">
                  <a:srgbClr val="F952A0"/>
                </a:gs>
                <a:gs pos="69000">
                  <a:srgbClr val="C50849"/>
                </a:gs>
                <a:gs pos="82001">
                  <a:srgbClr val="B43E85"/>
                </a:gs>
                <a:gs pos="100000">
                  <a:srgbClr val="F8B049"/>
                </a:gs>
              </a:gsLst>
              <a:lin ang="8100000" scaled="1"/>
              <a:tileRect/>
            </a:gradFill>
          </a:ln>
        </p:spPr>
        <p:txBody>
          <a:bodyPr wrap="square" rtlCol="0">
            <a:spAutoFit/>
          </a:bodyPr>
          <a:lstStyle/>
          <a:p>
            <a:pPr>
              <a:buFont typeface="Wingdings" pitchFamily="2" charset="2"/>
              <a:buChar char="Ø"/>
            </a:pPr>
            <a:r>
              <a:rPr lang="en-US" dirty="0" smtClean="0">
                <a:solidFill>
                  <a:schemeClr val="accent1">
                    <a:lumMod val="75000"/>
                  </a:schemeClr>
                </a:solidFill>
              </a:rPr>
              <a:t> Rule 12 of companies (Appointment and Qualification of Directors) Rules, 2014 : -</a:t>
            </a:r>
          </a:p>
          <a:p>
            <a:pPr algn="just"/>
            <a:r>
              <a:rPr lang="en-US" dirty="0" smtClean="0">
                <a:solidFill>
                  <a:schemeClr val="accent1">
                    <a:lumMod val="75000"/>
                  </a:schemeClr>
                </a:solidFill>
              </a:rPr>
              <a:t>	</a:t>
            </a:r>
            <a:r>
              <a:rPr lang="en-US" dirty="0" smtClean="0"/>
              <a:t>A director having approved DIN is required to intimate to MCA in case of changes in his particulars as stated in e-From DIR-3/Old  form DIN1 within a period </a:t>
            </a:r>
            <a:r>
              <a:rPr lang="en-US" dirty="0" smtClean="0">
                <a:solidFill>
                  <a:schemeClr val="accent1">
                    <a:lumMod val="75000"/>
                  </a:schemeClr>
                </a:solidFill>
              </a:rPr>
              <a:t>of 30 days </a:t>
            </a:r>
            <a:r>
              <a:rPr lang="en-US" dirty="0" smtClean="0"/>
              <a:t>of any such change in e-From </a:t>
            </a:r>
            <a:r>
              <a:rPr lang="en-US" dirty="0" smtClean="0">
                <a:hlinkClick r:id="rId4" action="ppaction://hlinksldjump"/>
              </a:rPr>
              <a:t>DIR-6.</a:t>
            </a:r>
            <a:endParaRPr lang="en-US" dirty="0" smtClean="0"/>
          </a:p>
          <a:p>
            <a:r>
              <a:rPr lang="en-US" dirty="0" smtClean="0">
                <a:solidFill>
                  <a:schemeClr val="accent1">
                    <a:lumMod val="75000"/>
                  </a:schemeClr>
                </a:solidFill>
              </a:rPr>
              <a:t>Information required:</a:t>
            </a:r>
          </a:p>
          <a:p>
            <a:pPr>
              <a:buFont typeface="Arial" pitchFamily="34" charset="0"/>
              <a:buChar char="•"/>
            </a:pPr>
            <a:r>
              <a:rPr lang="en-US" dirty="0" smtClean="0"/>
              <a:t> Income tax PAN Number(Mandatory in case of Indian National)</a:t>
            </a:r>
          </a:p>
          <a:p>
            <a:pPr>
              <a:buFont typeface="Arial" pitchFamily="34" charset="0"/>
              <a:buChar char="•"/>
            </a:pPr>
            <a:r>
              <a:rPr lang="en-US" dirty="0" smtClean="0"/>
              <a:t> Passport number (Mandatory in case of foreign national/NRI)</a:t>
            </a:r>
          </a:p>
          <a:p>
            <a:pPr>
              <a:buFont typeface="Arial" pitchFamily="34" charset="0"/>
              <a:buChar char="•"/>
            </a:pPr>
            <a:r>
              <a:rPr lang="en-US" dirty="0" smtClean="0"/>
              <a:t> Email ID &amp; Mobile Number</a:t>
            </a:r>
          </a:p>
          <a:p>
            <a:pPr>
              <a:buFont typeface="Arial" pitchFamily="34" charset="0"/>
              <a:buChar char="•"/>
            </a:pPr>
            <a:r>
              <a:rPr lang="en-US" dirty="0" smtClean="0"/>
              <a:t> Details of change in particulars</a:t>
            </a:r>
          </a:p>
          <a:p>
            <a:pPr>
              <a:buFont typeface="Arial" pitchFamily="34" charset="0"/>
              <a:buChar char="•"/>
            </a:pPr>
            <a:r>
              <a:rPr lang="en-US" dirty="0" smtClean="0"/>
              <a:t> Digital Signature Certificate</a:t>
            </a:r>
          </a:p>
          <a:p>
            <a:r>
              <a:rPr lang="en-US" dirty="0" smtClean="0">
                <a:solidFill>
                  <a:schemeClr val="accent1">
                    <a:lumMod val="75000"/>
                  </a:schemeClr>
                </a:solidFill>
              </a:rPr>
              <a:t>Attachments to e-From DIR-6:</a:t>
            </a:r>
          </a:p>
          <a:p>
            <a:pPr algn="just">
              <a:buFont typeface="Arial" pitchFamily="34" charset="0"/>
              <a:buChar char="•"/>
            </a:pPr>
            <a:r>
              <a:rPr lang="en-US" dirty="0" smtClean="0"/>
              <a:t> Income tax PAN copy with self attestation and attested by practicing  professional (i.e. CA/CS/CWA)</a:t>
            </a:r>
          </a:p>
          <a:p>
            <a:pPr algn="just">
              <a:buFont typeface="Arial" pitchFamily="34" charset="0"/>
              <a:buChar char="•"/>
            </a:pPr>
            <a:r>
              <a:rPr lang="en-US" dirty="0" smtClean="0"/>
              <a:t> Passport Size Photo in JPEG</a:t>
            </a:r>
          </a:p>
          <a:p>
            <a:pPr algn="just">
              <a:buFont typeface="Arial" pitchFamily="34" charset="0"/>
              <a:buChar char="•"/>
            </a:pPr>
            <a:r>
              <a:rPr lang="en-US" dirty="0" smtClean="0"/>
              <a:t> Proof for Particulars of change with self attestation and attested by practicing  professional (i.e. CA/CS/CWA)</a:t>
            </a:r>
          </a:p>
          <a:p>
            <a:pPr algn="just">
              <a:buFont typeface="Arial" pitchFamily="34" charset="0"/>
              <a:buChar char="•"/>
            </a:pPr>
            <a:r>
              <a:rPr lang="en-US" dirty="0" smtClean="0"/>
              <a:t>Verification of particulars by director(Affidavit) in form </a:t>
            </a:r>
            <a:r>
              <a:rPr lang="en-US" dirty="0" smtClean="0">
                <a:hlinkClick r:id="rId5" action="ppaction://hlinksldjump"/>
              </a:rPr>
              <a:t>DIR-7</a:t>
            </a:r>
            <a:r>
              <a:rPr lang="en-US" dirty="0" smtClean="0"/>
              <a:t> duly signed by applicant and stamped &amp; attested by Public notary; incase of foreign/NRI director  signed by applicant and attested  public notary/Apostille in home country of residing. </a:t>
            </a:r>
            <a:endParaRPr lang="en-US" dirty="0"/>
          </a:p>
        </p:txBody>
      </p:sp>
      <p:pic>
        <p:nvPicPr>
          <p:cNvPr id="10" name="Picture 9" descr="Z:\Satya\Corporate Profile\other\associates_logo.jpg"/>
          <p:cNvPicPr>
            <a:picLocks noChangeAspect="1" noChangeArrowheads="1"/>
          </p:cNvPicPr>
          <p:nvPr/>
        </p:nvPicPr>
        <p:blipFill>
          <a:blip r:embed="rId6" cstate="print">
            <a:clrChange>
              <a:clrFrom>
                <a:srgbClr val="FFFFFF"/>
              </a:clrFrom>
              <a:clrTo>
                <a:srgbClr val="FFFFFF">
                  <a:alpha val="0"/>
                </a:srgbClr>
              </a:clrTo>
            </a:clrChange>
            <a:duotone>
              <a:prstClr val="black"/>
              <a:schemeClr val="accent2">
                <a:tint val="45000"/>
                <a:satMod val="400000"/>
              </a:schemeClr>
            </a:duotone>
            <a:lum bright="-100000" contrast="77000"/>
          </a:blip>
          <a:srcRect/>
          <a:stretch>
            <a:fillRect/>
          </a:stretch>
        </p:blipFill>
        <p:spPr bwMode="auto">
          <a:xfrm>
            <a:off x="41057" y="6174839"/>
            <a:ext cx="599090" cy="623053"/>
          </a:xfrm>
          <a:prstGeom prst="rect">
            <a:avLst/>
          </a:prstGeom>
          <a:ln>
            <a:noFill/>
          </a:ln>
          <a:effectLst>
            <a:outerShdw blurRad="292100" dist="139700" dir="2700000" algn="tl" rotWithShape="0">
              <a:srgbClr val="333333">
                <a:alpha val="65000"/>
              </a:srgbClr>
            </a:outerShdw>
          </a:effectLst>
        </p:spPr>
      </p:pic>
      <p:sp>
        <p:nvSpPr>
          <p:cNvPr id="11" name="Slide Number Placeholder 10"/>
          <p:cNvSpPr>
            <a:spLocks noGrp="1"/>
          </p:cNvSpPr>
          <p:nvPr>
            <p:ph type="sldNum" sz="quarter" idx="11"/>
          </p:nvPr>
        </p:nvSpPr>
        <p:spPr/>
        <p:txBody>
          <a:bodyPr/>
          <a:lstStyle/>
          <a:p>
            <a:fld id="{4C2BF6E3-5447-498E-A2D7-4C0DD4C9CE02}" type="slidenum">
              <a:rPr lang="en-US" smtClean="0"/>
              <a:pPr/>
              <a:t>22</a:t>
            </a:fld>
            <a:endParaRPr lang="en-US" dirty="0"/>
          </a:p>
        </p:txBody>
      </p:sp>
      <p:sp>
        <p:nvSpPr>
          <p:cNvPr id="13" name="Date Placeholder 5"/>
          <p:cNvSpPr txBox="1">
            <a:spLocks/>
          </p:cNvSpPr>
          <p:nvPr/>
        </p:nvSpPr>
        <p:spPr>
          <a:xfrm>
            <a:off x="6781800" y="6324600"/>
            <a:ext cx="2011680" cy="384048"/>
          </a:xfrm>
          <a:prstGeom prst="rect">
            <a:avLst/>
          </a:prstGeom>
        </p:spPr>
        <p:txBody>
          <a:bodyPr vert="horz" rtlCol="0" anchor="ctr" anchorCtr="0"/>
          <a:lstStyle/>
          <a:p>
            <a:pPr marL="0" marR="0" lvl="0" indent="0" algn="r" defTabSz="914400" rtl="0" eaLnBrk="1" fontAlgn="auto" latinLnBrk="0" hangingPunct="1">
              <a:lnSpc>
                <a:spcPct val="100000"/>
              </a:lnSpc>
              <a:spcBef>
                <a:spcPts val="0"/>
              </a:spcBef>
              <a:spcAft>
                <a:spcPts val="0"/>
              </a:spcAft>
              <a:buClrTx/>
              <a:buSzTx/>
              <a:buFontTx/>
              <a:buNone/>
              <a:tabLst/>
              <a:defRPr/>
            </a:pPr>
            <a:fld id="{F2FD47DF-D5F5-4BE3-9FF5-F9A023C54458}" type="datetime4">
              <a:rPr kumimoji="0" lang="en-US" sz="1200" b="1" i="0" u="none" strike="noStrike" kern="1200" cap="none" spc="0" normalizeH="0" baseline="0" noProof="0" smtClean="0">
                <a:ln>
                  <a:noFill/>
                </a:ln>
                <a:solidFill>
                  <a:schemeClr val="tx2"/>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August 23, 2014</a:t>
            </a:fld>
            <a:endParaRPr kumimoji="0" lang="en-US" sz="1200" b="1" i="0" u="none" strike="noStrike" kern="1200" cap="none" spc="0" normalizeH="0" baseline="0" noProof="0" dirty="0">
              <a:ln>
                <a:noFill/>
              </a:ln>
              <a:solidFill>
                <a:schemeClr val="tx2"/>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nvGraphicFramePr>
        <p:xfrm>
          <a:off x="685800" y="0"/>
          <a:ext cx="7315200" cy="6629400"/>
        </p:xfrm>
        <a:graphic>
          <a:graphicData uri="http://schemas.openxmlformats.org/presentationml/2006/ole">
            <p:oleObj spid="_x0000_s4098" name="Acrobat Document" r:id="rId3" imgW="5668166" imgH="8019048" progId="AcroExch.Document.7">
              <p:embed/>
            </p:oleObj>
          </a:graphicData>
        </a:graphic>
      </p:graphicFrame>
      <p:pic>
        <p:nvPicPr>
          <p:cNvPr id="5" name="Picture 4" descr="Z:\Satya\Corporate Profile\other\associates_logo.jpg"/>
          <p:cNvPicPr>
            <a:picLocks noChangeAspect="1" noChangeArrowheads="1"/>
          </p:cNvPicPr>
          <p:nvPr/>
        </p:nvPicPr>
        <p:blipFill>
          <a:blip r:embed="rId4" cstate="print">
            <a:clrChange>
              <a:clrFrom>
                <a:srgbClr val="FFFFFF"/>
              </a:clrFrom>
              <a:clrTo>
                <a:srgbClr val="FFFFFF">
                  <a:alpha val="0"/>
                </a:srgbClr>
              </a:clrTo>
            </a:clrChange>
            <a:duotone>
              <a:prstClr val="black"/>
              <a:schemeClr val="accent2">
                <a:tint val="45000"/>
                <a:satMod val="400000"/>
              </a:schemeClr>
            </a:duotone>
            <a:lum bright="-100000" contrast="77000"/>
          </a:blip>
          <a:srcRect/>
          <a:stretch>
            <a:fillRect/>
          </a:stretch>
        </p:blipFill>
        <p:spPr bwMode="auto">
          <a:xfrm>
            <a:off x="41057" y="6174839"/>
            <a:ext cx="599090" cy="623053"/>
          </a:xfrm>
          <a:prstGeom prst="rect">
            <a:avLst/>
          </a:prstGeom>
          <a:ln>
            <a:noFill/>
          </a:ln>
          <a:effectLst>
            <a:outerShdw blurRad="292100" dist="139700" dir="2700000" algn="tl" rotWithShape="0">
              <a:srgbClr val="333333">
                <a:alpha val="65000"/>
              </a:srgbClr>
            </a:outerShdw>
          </a:effectLst>
        </p:spPr>
      </p:pic>
      <p:sp>
        <p:nvSpPr>
          <p:cNvPr id="6" name="Slide Number Placeholder 5"/>
          <p:cNvSpPr>
            <a:spLocks noGrp="1"/>
          </p:cNvSpPr>
          <p:nvPr>
            <p:ph type="sldNum" sz="quarter" idx="12"/>
          </p:nvPr>
        </p:nvSpPr>
        <p:spPr/>
        <p:txBody>
          <a:bodyPr/>
          <a:lstStyle/>
          <a:p>
            <a:fld id="{4C2BF6E3-5447-498E-A2D7-4C0DD4C9CE02}" type="slidenum">
              <a:rPr lang="en-US" smtClean="0"/>
              <a:pPr/>
              <a:t>23</a:t>
            </a:fld>
            <a:endParaRPr lang="en-US" dirty="0"/>
          </a:p>
        </p:txBody>
      </p:sp>
      <p:sp>
        <p:nvSpPr>
          <p:cNvPr id="9" name="Date Placeholder 5"/>
          <p:cNvSpPr>
            <a:spLocks noGrp="1"/>
          </p:cNvSpPr>
          <p:nvPr>
            <p:ph type="dt" sz="half" idx="10"/>
          </p:nvPr>
        </p:nvSpPr>
        <p:spPr>
          <a:xfrm>
            <a:off x="6781800" y="6324600"/>
            <a:ext cx="2011680" cy="384048"/>
          </a:xfrm>
        </p:spPr>
        <p:txBody>
          <a:bodyPr/>
          <a:lstStyle/>
          <a:p>
            <a:fld id="{F2FD47DF-D5F5-4BE3-9FF5-F9A023C54458}" type="datetime4">
              <a:rPr lang="en-US" b="1" smtClean="0"/>
              <a:pPr/>
              <a:t>August 23, 2014</a:t>
            </a:fld>
            <a:endParaRPr lang="en-US" b="1"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nvGraphicFramePr>
        <p:xfrm>
          <a:off x="762000" y="304800"/>
          <a:ext cx="7264400" cy="6172200"/>
        </p:xfrm>
        <a:graphic>
          <a:graphicData uri="http://schemas.openxmlformats.org/presentationml/2006/ole">
            <p:oleObj spid="_x0000_s5122" name="Document" r:id="rId3" imgW="6142552" imgH="8613760" progId="Word.Document.12">
              <p:embed/>
            </p:oleObj>
          </a:graphicData>
        </a:graphic>
      </p:graphicFrame>
      <p:pic>
        <p:nvPicPr>
          <p:cNvPr id="5" name="Picture 4" descr="Z:\Satya\Corporate Profile\other\associates_logo.jpg"/>
          <p:cNvPicPr>
            <a:picLocks noChangeAspect="1" noChangeArrowheads="1"/>
          </p:cNvPicPr>
          <p:nvPr/>
        </p:nvPicPr>
        <p:blipFill>
          <a:blip r:embed="rId4" cstate="print">
            <a:clrChange>
              <a:clrFrom>
                <a:srgbClr val="FFFFFF"/>
              </a:clrFrom>
              <a:clrTo>
                <a:srgbClr val="FFFFFF">
                  <a:alpha val="0"/>
                </a:srgbClr>
              </a:clrTo>
            </a:clrChange>
            <a:duotone>
              <a:prstClr val="black"/>
              <a:schemeClr val="accent2">
                <a:tint val="45000"/>
                <a:satMod val="400000"/>
              </a:schemeClr>
            </a:duotone>
            <a:lum bright="-100000" contrast="77000"/>
          </a:blip>
          <a:srcRect/>
          <a:stretch>
            <a:fillRect/>
          </a:stretch>
        </p:blipFill>
        <p:spPr bwMode="auto">
          <a:xfrm>
            <a:off x="41057" y="6174839"/>
            <a:ext cx="599090" cy="623053"/>
          </a:xfrm>
          <a:prstGeom prst="rect">
            <a:avLst/>
          </a:prstGeom>
          <a:ln>
            <a:noFill/>
          </a:ln>
          <a:effectLst>
            <a:outerShdw blurRad="292100" dist="139700" dir="2700000" algn="tl" rotWithShape="0">
              <a:srgbClr val="333333">
                <a:alpha val="65000"/>
              </a:srgbClr>
            </a:outerShdw>
          </a:effectLst>
        </p:spPr>
      </p:pic>
      <p:sp>
        <p:nvSpPr>
          <p:cNvPr id="6" name="Slide Number Placeholder 5"/>
          <p:cNvSpPr>
            <a:spLocks noGrp="1"/>
          </p:cNvSpPr>
          <p:nvPr>
            <p:ph type="sldNum" sz="quarter" idx="12"/>
          </p:nvPr>
        </p:nvSpPr>
        <p:spPr/>
        <p:txBody>
          <a:bodyPr/>
          <a:lstStyle/>
          <a:p>
            <a:fld id="{4C2BF6E3-5447-498E-A2D7-4C0DD4C9CE02}" type="slidenum">
              <a:rPr lang="en-US" smtClean="0"/>
              <a:pPr/>
              <a:t>24</a:t>
            </a:fld>
            <a:endParaRPr lang="en-US" dirty="0"/>
          </a:p>
        </p:txBody>
      </p:sp>
      <p:sp>
        <p:nvSpPr>
          <p:cNvPr id="9" name="Date Placeholder 5"/>
          <p:cNvSpPr>
            <a:spLocks noGrp="1"/>
          </p:cNvSpPr>
          <p:nvPr>
            <p:ph type="dt" sz="half" idx="10"/>
          </p:nvPr>
        </p:nvSpPr>
        <p:spPr>
          <a:xfrm>
            <a:off x="6781800" y="6324600"/>
            <a:ext cx="2011680" cy="384048"/>
          </a:xfrm>
        </p:spPr>
        <p:txBody>
          <a:bodyPr/>
          <a:lstStyle/>
          <a:p>
            <a:fld id="{F2FD47DF-D5F5-4BE3-9FF5-F9A023C54458}" type="datetime4">
              <a:rPr lang="en-US" b="1" smtClean="0"/>
              <a:pPr/>
              <a:t>August 23, 2014</a:t>
            </a:fld>
            <a:endParaRPr lang="en-US" b="1"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magesFPGXAKQ5.jpg"/>
          <p:cNvPicPr>
            <a:picLocks noChangeAspect="1"/>
          </p:cNvPicPr>
          <p:nvPr/>
        </p:nvPicPr>
        <p:blipFill>
          <a:blip r:embed="rId3"/>
          <a:stretch>
            <a:fillRect/>
          </a:stretch>
        </p:blipFill>
        <p:spPr>
          <a:xfrm>
            <a:off x="6477001" y="1828800"/>
            <a:ext cx="1903307" cy="1219200"/>
          </a:xfrm>
          <a:prstGeom prst="rect">
            <a:avLst/>
          </a:prstGeom>
        </p:spPr>
      </p:pic>
      <p:pic>
        <p:nvPicPr>
          <p:cNvPr id="5" name="Picture 4" descr="imagesKM689GCN.jpg"/>
          <p:cNvPicPr>
            <a:picLocks noChangeAspect="1"/>
          </p:cNvPicPr>
          <p:nvPr/>
        </p:nvPicPr>
        <p:blipFill>
          <a:blip r:embed="rId4"/>
          <a:stretch>
            <a:fillRect/>
          </a:stretch>
        </p:blipFill>
        <p:spPr>
          <a:xfrm>
            <a:off x="5334000" y="3657600"/>
            <a:ext cx="1729427" cy="1295400"/>
          </a:xfrm>
          <a:prstGeom prst="rect">
            <a:avLst/>
          </a:prstGeom>
        </p:spPr>
      </p:pic>
      <p:sp>
        <p:nvSpPr>
          <p:cNvPr id="2" name="Title 1"/>
          <p:cNvSpPr>
            <a:spLocks noGrp="1"/>
          </p:cNvSpPr>
          <p:nvPr>
            <p:ph type="title"/>
          </p:nvPr>
        </p:nvSpPr>
        <p:spPr>
          <a:xfrm>
            <a:off x="457200" y="274638"/>
            <a:ext cx="7772400" cy="487362"/>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txBody>
          <a:bodyPr>
            <a:normAutofit fontScale="90000"/>
          </a:bodyPr>
          <a:lstStyle/>
          <a:p>
            <a:r>
              <a:rPr lang="en-US" dirty="0" smtClean="0">
                <a:solidFill>
                  <a:schemeClr val="accent1">
                    <a:lumMod val="75000"/>
                  </a:schemeClr>
                </a:solidFill>
              </a:rPr>
              <a:t>surrender of din (DIR-5)</a:t>
            </a:r>
            <a:endParaRPr lang="en-US" dirty="0">
              <a:solidFill>
                <a:schemeClr val="accent1">
                  <a:lumMod val="75000"/>
                </a:schemeClr>
              </a:solidFill>
            </a:endParaRPr>
          </a:p>
        </p:txBody>
      </p:sp>
      <p:sp>
        <p:nvSpPr>
          <p:cNvPr id="4" name="TextBox 3"/>
          <p:cNvSpPr txBox="1"/>
          <p:nvPr/>
        </p:nvSpPr>
        <p:spPr>
          <a:xfrm>
            <a:off x="533400" y="914401"/>
            <a:ext cx="7696200" cy="5909310"/>
          </a:xfrm>
          <a:prstGeom prst="rect">
            <a:avLst/>
          </a:prstGeom>
          <a:noFill/>
          <a:ln>
            <a:gradFill flip="none" rotWithShape="1">
              <a:gsLst>
                <a:gs pos="0">
                  <a:srgbClr val="FC9FCB"/>
                </a:gs>
                <a:gs pos="13000">
                  <a:srgbClr val="F8B049"/>
                </a:gs>
                <a:gs pos="21001">
                  <a:srgbClr val="F8B049"/>
                </a:gs>
                <a:gs pos="63000">
                  <a:srgbClr val="FEE7F2"/>
                </a:gs>
                <a:gs pos="67000">
                  <a:srgbClr val="F952A0"/>
                </a:gs>
                <a:gs pos="69000">
                  <a:srgbClr val="C50849"/>
                </a:gs>
                <a:gs pos="82001">
                  <a:srgbClr val="B43E85"/>
                </a:gs>
                <a:gs pos="100000">
                  <a:srgbClr val="F8B049"/>
                </a:gs>
              </a:gsLst>
              <a:lin ang="8100000" scaled="1"/>
              <a:tileRect/>
            </a:gradFill>
          </a:ln>
        </p:spPr>
        <p:txBody>
          <a:bodyPr wrap="square" rtlCol="0">
            <a:spAutoFit/>
          </a:bodyPr>
          <a:lstStyle/>
          <a:p>
            <a:pPr algn="just"/>
            <a:r>
              <a:rPr lang="en-US" dirty="0" smtClean="0">
                <a:solidFill>
                  <a:schemeClr val="accent1">
                    <a:lumMod val="75000"/>
                  </a:schemeClr>
                </a:solidFill>
              </a:rPr>
              <a:t>Rule 11 of the Companies (Appointment and Qualification of Director) Rules, 2014:- </a:t>
            </a:r>
            <a:r>
              <a:rPr lang="en-US" dirty="0" smtClean="0"/>
              <a:t>The central government upon being satisfied on verification of particulars attached with the application received in e-Form </a:t>
            </a:r>
            <a:r>
              <a:rPr lang="en-US" dirty="0" smtClean="0">
                <a:solidFill>
                  <a:schemeClr val="accent1">
                    <a:lumMod val="75000"/>
                  </a:schemeClr>
                </a:solidFill>
                <a:hlinkClick r:id="rId5" action="ppaction://hlinksldjump"/>
              </a:rPr>
              <a:t>DIR-5</a:t>
            </a:r>
            <a:r>
              <a:rPr lang="en-US" dirty="0" smtClean="0">
                <a:solidFill>
                  <a:schemeClr val="accent1">
                    <a:lumMod val="75000"/>
                  </a:schemeClr>
                </a:solidFill>
              </a:rPr>
              <a:t> </a:t>
            </a:r>
            <a:r>
              <a:rPr lang="en-US" dirty="0" smtClean="0"/>
              <a:t>from any person cancel, deactivate the DIN in case-</a:t>
            </a:r>
          </a:p>
          <a:p>
            <a:endParaRPr lang="en-US" dirty="0" smtClean="0"/>
          </a:p>
          <a:p>
            <a:r>
              <a:rPr lang="en-US" sz="1600" dirty="0" smtClean="0"/>
              <a:t>(a) DIN found to be duplicated  in respect of the same person</a:t>
            </a:r>
          </a:p>
          <a:p>
            <a:r>
              <a:rPr lang="en-US" sz="1600" dirty="0" smtClean="0"/>
              <a:t>(b)The DIN was obtained in a wrongful manner</a:t>
            </a:r>
          </a:p>
          <a:p>
            <a:r>
              <a:rPr lang="en-US" sz="1600" dirty="0" smtClean="0"/>
              <a:t>(c) Of the death of the concerned individual </a:t>
            </a:r>
          </a:p>
          <a:p>
            <a:r>
              <a:rPr lang="en-US" sz="1600" dirty="0" smtClean="0"/>
              <a:t>(d) The concerned person has been  declared as person of unsound mind by competent court</a:t>
            </a:r>
          </a:p>
          <a:p>
            <a:r>
              <a:rPr lang="en-US" sz="1600" dirty="0" smtClean="0"/>
              <a:t>(e) If the concerned person has been adjudicated an insolvent </a:t>
            </a:r>
          </a:p>
          <a:p>
            <a:endParaRPr lang="en-US" sz="1600" dirty="0" smtClean="0">
              <a:solidFill>
                <a:schemeClr val="accent1">
                  <a:lumMod val="75000"/>
                </a:schemeClr>
              </a:solidFill>
            </a:endParaRPr>
          </a:p>
          <a:p>
            <a:r>
              <a:rPr lang="en-US" sz="1600" dirty="0" smtClean="0">
                <a:solidFill>
                  <a:schemeClr val="accent1">
                    <a:lumMod val="75000"/>
                  </a:schemeClr>
                </a:solidFill>
              </a:rPr>
              <a:t>Information required:</a:t>
            </a:r>
          </a:p>
          <a:p>
            <a:pPr>
              <a:buFont typeface="Arial" pitchFamily="34" charset="0"/>
              <a:buChar char="•"/>
            </a:pPr>
            <a:r>
              <a:rPr lang="en-US" sz="1600" dirty="0" smtClean="0"/>
              <a:t> Applicant’s name (First/Middle/Last Name)</a:t>
            </a:r>
          </a:p>
          <a:p>
            <a:pPr>
              <a:buFont typeface="Arial" pitchFamily="34" charset="0"/>
              <a:buChar char="•"/>
            </a:pPr>
            <a:r>
              <a:rPr lang="en-US" sz="1600" dirty="0" smtClean="0"/>
              <a:t> DIN of the applicant</a:t>
            </a:r>
          </a:p>
          <a:p>
            <a:pPr>
              <a:buFont typeface="Arial" pitchFamily="34" charset="0"/>
              <a:buChar char="•"/>
            </a:pPr>
            <a:r>
              <a:rPr lang="en-US" sz="1600" dirty="0" smtClean="0"/>
              <a:t> Reasons for surrender of DIN</a:t>
            </a:r>
          </a:p>
          <a:p>
            <a:pPr>
              <a:buFont typeface="Arial" pitchFamily="34" charset="0"/>
              <a:buChar char="•"/>
            </a:pPr>
            <a:r>
              <a:rPr lang="en-US" sz="1600" dirty="0" smtClean="0"/>
              <a:t> Income tax PAN number(Mandatory in case of Indian National)</a:t>
            </a:r>
          </a:p>
          <a:p>
            <a:pPr>
              <a:buFont typeface="Arial" pitchFamily="34" charset="0"/>
              <a:buChar char="•"/>
            </a:pPr>
            <a:r>
              <a:rPr lang="en-US" sz="1600" dirty="0" smtClean="0"/>
              <a:t>Passport (In case of NRI/Foreign national)</a:t>
            </a:r>
          </a:p>
          <a:p>
            <a:pPr>
              <a:buFont typeface="Arial" pitchFamily="34" charset="0"/>
              <a:buChar char="•"/>
            </a:pPr>
            <a:r>
              <a:rPr lang="en-US" sz="1600" dirty="0" smtClean="0"/>
              <a:t>Any one of the Voter ID/Passport/Driving License/UID number</a:t>
            </a:r>
          </a:p>
          <a:p>
            <a:pPr>
              <a:buFont typeface="Arial" pitchFamily="34" charset="0"/>
              <a:buChar char="•"/>
            </a:pPr>
            <a:r>
              <a:rPr lang="en-US" sz="1600" dirty="0" smtClean="0"/>
              <a:t>Permanent and Present residential address</a:t>
            </a:r>
          </a:p>
          <a:p>
            <a:pPr>
              <a:buFont typeface="Arial" pitchFamily="34" charset="0"/>
              <a:buChar char="•"/>
            </a:pPr>
            <a:r>
              <a:rPr lang="en-US" sz="1600" dirty="0" smtClean="0"/>
              <a:t>Other information if any which applicant intends to submit regarding application</a:t>
            </a:r>
          </a:p>
          <a:p>
            <a:pPr>
              <a:buFont typeface="Arial" pitchFamily="34" charset="0"/>
              <a:buChar char="•"/>
            </a:pPr>
            <a:r>
              <a:rPr lang="en-US" sz="1600" dirty="0" smtClean="0"/>
              <a:t>Digital signature Certificate</a:t>
            </a:r>
          </a:p>
        </p:txBody>
      </p:sp>
      <p:pic>
        <p:nvPicPr>
          <p:cNvPr id="9" name="Picture 8" descr="Z:\Satya\Corporate Profile\other\associates_logo.jpg"/>
          <p:cNvPicPr>
            <a:picLocks noChangeAspect="1" noChangeArrowheads="1"/>
          </p:cNvPicPr>
          <p:nvPr/>
        </p:nvPicPr>
        <p:blipFill>
          <a:blip r:embed="rId6" cstate="print">
            <a:clrChange>
              <a:clrFrom>
                <a:srgbClr val="FFFFFF"/>
              </a:clrFrom>
              <a:clrTo>
                <a:srgbClr val="FFFFFF">
                  <a:alpha val="0"/>
                </a:srgbClr>
              </a:clrTo>
            </a:clrChange>
            <a:duotone>
              <a:prstClr val="black"/>
              <a:schemeClr val="accent2">
                <a:tint val="45000"/>
                <a:satMod val="400000"/>
              </a:schemeClr>
            </a:duotone>
            <a:lum bright="-100000" contrast="77000"/>
          </a:blip>
          <a:srcRect/>
          <a:stretch>
            <a:fillRect/>
          </a:stretch>
        </p:blipFill>
        <p:spPr bwMode="auto">
          <a:xfrm>
            <a:off x="41057" y="6174839"/>
            <a:ext cx="599090" cy="623053"/>
          </a:xfrm>
          <a:prstGeom prst="rect">
            <a:avLst/>
          </a:prstGeom>
          <a:ln>
            <a:noFill/>
          </a:ln>
          <a:effectLst>
            <a:outerShdw blurRad="292100" dist="139700" dir="2700000" algn="tl" rotWithShape="0">
              <a:srgbClr val="333333">
                <a:alpha val="65000"/>
              </a:srgbClr>
            </a:outerShdw>
          </a:effectLst>
        </p:spPr>
      </p:pic>
      <p:sp>
        <p:nvSpPr>
          <p:cNvPr id="10" name="Slide Number Placeholder 9"/>
          <p:cNvSpPr>
            <a:spLocks noGrp="1"/>
          </p:cNvSpPr>
          <p:nvPr>
            <p:ph type="sldNum" sz="quarter" idx="11"/>
          </p:nvPr>
        </p:nvSpPr>
        <p:spPr/>
        <p:txBody>
          <a:bodyPr/>
          <a:lstStyle/>
          <a:p>
            <a:fld id="{4C2BF6E3-5447-498E-A2D7-4C0DD4C9CE02}" type="slidenum">
              <a:rPr lang="en-US" smtClean="0"/>
              <a:pPr/>
              <a:t>25</a:t>
            </a:fld>
            <a:endParaRPr lang="en-US" dirty="0"/>
          </a:p>
        </p:txBody>
      </p:sp>
      <p:sp>
        <p:nvSpPr>
          <p:cNvPr id="12" name="Date Placeholder 5"/>
          <p:cNvSpPr>
            <a:spLocks noGrp="1"/>
          </p:cNvSpPr>
          <p:nvPr>
            <p:ph type="dt" sz="half" idx="10"/>
          </p:nvPr>
        </p:nvSpPr>
        <p:spPr>
          <a:xfrm>
            <a:off x="6781800" y="6324600"/>
            <a:ext cx="2011680" cy="384048"/>
          </a:xfrm>
        </p:spPr>
        <p:txBody>
          <a:bodyPr/>
          <a:lstStyle/>
          <a:p>
            <a:fld id="{F2FD47DF-D5F5-4BE3-9FF5-F9A023C54458}" type="datetime4">
              <a:rPr lang="en-US" b="1" smtClean="0"/>
              <a:pPr/>
              <a:t>August 23, 2014</a:t>
            </a:fld>
            <a:endParaRPr lang="en-US" b="1"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mages12N1FXGI.jpg"/>
          <p:cNvPicPr>
            <a:picLocks noChangeAspect="1"/>
          </p:cNvPicPr>
          <p:nvPr/>
        </p:nvPicPr>
        <p:blipFill>
          <a:blip r:embed="rId2"/>
          <a:stretch>
            <a:fillRect/>
          </a:stretch>
        </p:blipFill>
        <p:spPr>
          <a:xfrm>
            <a:off x="5410201" y="4114801"/>
            <a:ext cx="1485900" cy="1952625"/>
          </a:xfrm>
          <a:prstGeom prst="rect">
            <a:avLst/>
          </a:prstGeom>
          <a:ln>
            <a:solidFill>
              <a:srgbClr val="FF0000"/>
            </a:solidFill>
          </a:ln>
        </p:spPr>
      </p:pic>
      <p:pic>
        <p:nvPicPr>
          <p:cNvPr id="7" name="Picture 6" descr="images12N1FXGI.jpg"/>
          <p:cNvPicPr>
            <a:picLocks noChangeAspect="1"/>
          </p:cNvPicPr>
          <p:nvPr/>
        </p:nvPicPr>
        <p:blipFill>
          <a:blip r:embed="rId2"/>
          <a:stretch>
            <a:fillRect/>
          </a:stretch>
        </p:blipFill>
        <p:spPr>
          <a:xfrm>
            <a:off x="6096001" y="3962401"/>
            <a:ext cx="1485900" cy="1952625"/>
          </a:xfrm>
          <a:prstGeom prst="rect">
            <a:avLst/>
          </a:prstGeom>
          <a:ln>
            <a:solidFill>
              <a:srgbClr val="FF0000"/>
            </a:solidFill>
          </a:ln>
        </p:spPr>
      </p:pic>
      <p:sp>
        <p:nvSpPr>
          <p:cNvPr id="2" name="TextBox 1"/>
          <p:cNvSpPr txBox="1"/>
          <p:nvPr/>
        </p:nvSpPr>
        <p:spPr>
          <a:xfrm>
            <a:off x="381000" y="1"/>
            <a:ext cx="8229600" cy="446276"/>
          </a:xfrm>
          <a:prstGeom prst="rect">
            <a:avLst/>
          </a:prstGeom>
          <a:gradFill>
            <a:gsLst>
              <a:gs pos="0">
                <a:srgbClr val="FBEAC7"/>
              </a:gs>
              <a:gs pos="17999">
                <a:srgbClr val="FEE7F2"/>
              </a:gs>
              <a:gs pos="36000">
                <a:srgbClr val="FAC77D"/>
              </a:gs>
              <a:gs pos="61000">
                <a:srgbClr val="FBA97D"/>
              </a:gs>
              <a:gs pos="82001">
                <a:srgbClr val="FBD49C"/>
              </a:gs>
              <a:gs pos="100000">
                <a:srgbClr val="FEE7F2"/>
              </a:gs>
            </a:gsLst>
            <a:lin ang="8100000" scaled="0"/>
          </a:gradFill>
          <a:ln>
            <a:gradFill flip="none" rotWithShape="1">
              <a:gsLst>
                <a:gs pos="0">
                  <a:srgbClr val="FC9FCB"/>
                </a:gs>
                <a:gs pos="13000">
                  <a:srgbClr val="F8B049"/>
                </a:gs>
                <a:gs pos="21001">
                  <a:srgbClr val="F8B049"/>
                </a:gs>
                <a:gs pos="63000">
                  <a:srgbClr val="FEE7F2"/>
                </a:gs>
                <a:gs pos="67000">
                  <a:srgbClr val="F952A0"/>
                </a:gs>
                <a:gs pos="69000">
                  <a:srgbClr val="C50849"/>
                </a:gs>
                <a:gs pos="82001">
                  <a:srgbClr val="B43E85"/>
                </a:gs>
                <a:gs pos="100000">
                  <a:srgbClr val="F8B049"/>
                </a:gs>
              </a:gsLst>
              <a:lin ang="8100000" scaled="1"/>
              <a:tileRect/>
            </a:gradFill>
          </a:ln>
        </p:spPr>
        <p:txBody>
          <a:bodyPr wrap="square" rtlCol="0">
            <a:spAutoFit/>
          </a:bodyPr>
          <a:lstStyle/>
          <a:p>
            <a:r>
              <a:rPr lang="en-US" sz="2300" dirty="0" smtClean="0">
                <a:solidFill>
                  <a:schemeClr val="accent1">
                    <a:lumMod val="75000"/>
                  </a:schemeClr>
                </a:solidFill>
              </a:rPr>
              <a:t>Documents required to attach to DIR-5:</a:t>
            </a:r>
          </a:p>
        </p:txBody>
      </p:sp>
      <p:sp>
        <p:nvSpPr>
          <p:cNvPr id="3" name="TextBox 2"/>
          <p:cNvSpPr txBox="1"/>
          <p:nvPr/>
        </p:nvSpPr>
        <p:spPr>
          <a:xfrm>
            <a:off x="381000" y="457201"/>
            <a:ext cx="7772400" cy="5632311"/>
          </a:xfrm>
          <a:prstGeom prst="rect">
            <a:avLst/>
          </a:prstGeom>
          <a:noFill/>
          <a:ln>
            <a:gradFill flip="none" rotWithShape="1">
              <a:gsLst>
                <a:gs pos="0">
                  <a:srgbClr val="FC9FCB"/>
                </a:gs>
                <a:gs pos="13000">
                  <a:srgbClr val="F8B049"/>
                </a:gs>
                <a:gs pos="21001">
                  <a:srgbClr val="F8B049"/>
                </a:gs>
                <a:gs pos="63000">
                  <a:srgbClr val="FEE7F2"/>
                </a:gs>
                <a:gs pos="67000">
                  <a:srgbClr val="F952A0"/>
                </a:gs>
                <a:gs pos="69000">
                  <a:srgbClr val="C50849"/>
                </a:gs>
                <a:gs pos="82001">
                  <a:srgbClr val="B43E85"/>
                </a:gs>
                <a:gs pos="100000">
                  <a:srgbClr val="F8B049"/>
                </a:gs>
              </a:gsLst>
              <a:lin ang="8100000" scaled="1"/>
              <a:tileRect/>
            </a:gradFill>
          </a:ln>
        </p:spPr>
        <p:txBody>
          <a:bodyPr wrap="square" rtlCol="0">
            <a:spAutoFit/>
          </a:bodyPr>
          <a:lstStyle/>
          <a:p>
            <a:r>
              <a:rPr lang="en-US" dirty="0" smtClean="0">
                <a:solidFill>
                  <a:schemeClr val="accent2">
                    <a:lumMod val="75000"/>
                  </a:schemeClr>
                </a:solidFill>
              </a:rPr>
              <a:t>Indian National:</a:t>
            </a:r>
          </a:p>
          <a:p>
            <a:pPr>
              <a:buFont typeface="Arial" pitchFamily="34" charset="0"/>
              <a:buChar char="•"/>
            </a:pPr>
            <a:r>
              <a:rPr lang="en-US" dirty="0" smtClean="0"/>
              <a:t> Income tax PAN copy with self attestation</a:t>
            </a:r>
          </a:p>
          <a:p>
            <a:pPr>
              <a:buFont typeface="Arial" pitchFamily="34" charset="0"/>
              <a:buChar char="•"/>
            </a:pPr>
            <a:r>
              <a:rPr lang="en-US" dirty="0" smtClean="0"/>
              <a:t> Any one of the following documents as address proof with self attestation:</a:t>
            </a:r>
          </a:p>
          <a:p>
            <a:pPr lvl="1">
              <a:buFont typeface="Arial" pitchFamily="34" charset="0"/>
              <a:buChar char="•"/>
            </a:pPr>
            <a:r>
              <a:rPr lang="en-US" dirty="0" smtClean="0"/>
              <a:t> Voter ID </a:t>
            </a:r>
          </a:p>
          <a:p>
            <a:pPr lvl="1">
              <a:buFont typeface="Arial" pitchFamily="34" charset="0"/>
              <a:buChar char="•"/>
            </a:pPr>
            <a:r>
              <a:rPr lang="en-US" dirty="0" smtClean="0"/>
              <a:t> Passport</a:t>
            </a:r>
          </a:p>
          <a:p>
            <a:pPr lvl="1">
              <a:buFont typeface="Arial" pitchFamily="34" charset="0"/>
              <a:buChar char="•"/>
            </a:pPr>
            <a:r>
              <a:rPr lang="en-US" dirty="0" smtClean="0"/>
              <a:t> Driving license</a:t>
            </a:r>
          </a:p>
          <a:p>
            <a:pPr lvl="1">
              <a:buFont typeface="Arial" pitchFamily="34" charset="0"/>
              <a:buChar char="•"/>
            </a:pPr>
            <a:r>
              <a:rPr lang="en-US" dirty="0" smtClean="0"/>
              <a:t>UID or Aadhaar</a:t>
            </a:r>
          </a:p>
          <a:p>
            <a:pPr lvl="1">
              <a:buFont typeface="Arial" pitchFamily="34" charset="0"/>
              <a:buChar char="•"/>
            </a:pPr>
            <a:endParaRPr lang="en-US" dirty="0" smtClean="0"/>
          </a:p>
          <a:p>
            <a:pPr marL="0" lvl="1"/>
            <a:r>
              <a:rPr lang="en-US" dirty="0" smtClean="0">
                <a:solidFill>
                  <a:schemeClr val="accent2">
                    <a:lumMod val="75000"/>
                  </a:schemeClr>
                </a:solidFill>
              </a:rPr>
              <a:t>Foreign National / NRI:</a:t>
            </a:r>
          </a:p>
          <a:p>
            <a:pPr marL="0" lvl="1">
              <a:buFont typeface="Arial" pitchFamily="34" charset="0"/>
              <a:buChar char="•"/>
            </a:pPr>
            <a:r>
              <a:rPr lang="en-US" dirty="0" smtClean="0"/>
              <a:t> Passport copy with self attestation and attested by public notary / Apostille</a:t>
            </a:r>
          </a:p>
          <a:p>
            <a:pPr marL="0" lvl="1" algn="just">
              <a:buFont typeface="Arial" pitchFamily="34" charset="0"/>
              <a:buChar char="•"/>
            </a:pPr>
            <a:r>
              <a:rPr lang="en-US" dirty="0" smtClean="0"/>
              <a:t>Any one of the following documents as address proof with self attestation and attested by public notary/ Apostille:</a:t>
            </a:r>
          </a:p>
          <a:p>
            <a:pPr marL="457200" lvl="2">
              <a:buFont typeface="Arial" pitchFamily="34" charset="0"/>
              <a:buChar char="•"/>
            </a:pPr>
            <a:r>
              <a:rPr lang="en-US" dirty="0" smtClean="0"/>
              <a:t> Voter ID</a:t>
            </a:r>
          </a:p>
          <a:p>
            <a:pPr marL="457200" lvl="2">
              <a:buFont typeface="Arial" pitchFamily="34" charset="0"/>
              <a:buChar char="•"/>
            </a:pPr>
            <a:r>
              <a:rPr lang="en-US" dirty="0" smtClean="0"/>
              <a:t> Driving License</a:t>
            </a:r>
          </a:p>
          <a:p>
            <a:pPr marL="457200" lvl="2">
              <a:buFont typeface="Arial" pitchFamily="34" charset="0"/>
              <a:buChar char="•"/>
            </a:pPr>
            <a:r>
              <a:rPr lang="en-US" dirty="0" smtClean="0"/>
              <a:t> Electricity bill </a:t>
            </a:r>
          </a:p>
          <a:p>
            <a:pPr marL="457200" lvl="2">
              <a:buFont typeface="Arial" pitchFamily="34" charset="0"/>
              <a:buChar char="•"/>
            </a:pPr>
            <a:r>
              <a:rPr lang="en-US" dirty="0" smtClean="0"/>
              <a:t> Telephone Bill</a:t>
            </a:r>
          </a:p>
          <a:p>
            <a:pPr marL="457200" lvl="2">
              <a:buFont typeface="Arial" pitchFamily="34" charset="0"/>
              <a:buChar char="•"/>
            </a:pPr>
            <a:r>
              <a:rPr lang="en-US" dirty="0" smtClean="0"/>
              <a:t> Bank Account statement</a:t>
            </a:r>
          </a:p>
          <a:p>
            <a:pPr marL="457200" lvl="2">
              <a:buFont typeface="Arial" pitchFamily="34" charset="0"/>
              <a:buChar char="•"/>
            </a:pPr>
            <a:r>
              <a:rPr lang="en-US" dirty="0" smtClean="0"/>
              <a:t> Others – please specify</a:t>
            </a:r>
          </a:p>
        </p:txBody>
      </p:sp>
      <p:pic>
        <p:nvPicPr>
          <p:cNvPr id="4" name="Picture 3" descr="images81W5JBKN.jpg"/>
          <p:cNvPicPr>
            <a:picLocks noChangeAspect="1"/>
          </p:cNvPicPr>
          <p:nvPr/>
        </p:nvPicPr>
        <p:blipFill>
          <a:blip r:embed="rId3"/>
          <a:stretch>
            <a:fillRect/>
          </a:stretch>
        </p:blipFill>
        <p:spPr>
          <a:xfrm>
            <a:off x="4343400" y="1371600"/>
            <a:ext cx="1905000" cy="1905000"/>
          </a:xfrm>
          <a:prstGeom prst="rect">
            <a:avLst/>
          </a:prstGeom>
        </p:spPr>
      </p:pic>
      <p:pic>
        <p:nvPicPr>
          <p:cNvPr id="10" name="Picture 9" descr="Z:\Satya\Corporate Profile\other\associates_logo.jpg"/>
          <p:cNvPicPr>
            <a:picLocks noChangeAspect="1" noChangeArrowheads="1"/>
          </p:cNvPicPr>
          <p:nvPr/>
        </p:nvPicPr>
        <p:blipFill>
          <a:blip r:embed="rId4" cstate="print">
            <a:clrChange>
              <a:clrFrom>
                <a:srgbClr val="FFFFFF"/>
              </a:clrFrom>
              <a:clrTo>
                <a:srgbClr val="FFFFFF">
                  <a:alpha val="0"/>
                </a:srgbClr>
              </a:clrTo>
            </a:clrChange>
            <a:duotone>
              <a:prstClr val="black"/>
              <a:schemeClr val="accent2">
                <a:tint val="45000"/>
                <a:satMod val="400000"/>
              </a:schemeClr>
            </a:duotone>
            <a:lum bright="-100000" contrast="77000"/>
          </a:blip>
          <a:srcRect/>
          <a:stretch>
            <a:fillRect/>
          </a:stretch>
        </p:blipFill>
        <p:spPr bwMode="auto">
          <a:xfrm>
            <a:off x="41057" y="6174839"/>
            <a:ext cx="599090" cy="623053"/>
          </a:xfrm>
          <a:prstGeom prst="rect">
            <a:avLst/>
          </a:prstGeom>
          <a:ln>
            <a:noFill/>
          </a:ln>
          <a:effectLst>
            <a:outerShdw blurRad="292100" dist="139700" dir="2700000" algn="tl" rotWithShape="0">
              <a:srgbClr val="333333">
                <a:alpha val="65000"/>
              </a:srgbClr>
            </a:outerShdw>
          </a:effectLst>
        </p:spPr>
      </p:pic>
      <p:sp>
        <p:nvSpPr>
          <p:cNvPr id="11" name="Slide Number Placeholder 10"/>
          <p:cNvSpPr>
            <a:spLocks noGrp="1"/>
          </p:cNvSpPr>
          <p:nvPr>
            <p:ph type="sldNum" sz="quarter" idx="12"/>
          </p:nvPr>
        </p:nvSpPr>
        <p:spPr/>
        <p:txBody>
          <a:bodyPr/>
          <a:lstStyle/>
          <a:p>
            <a:fld id="{4C2BF6E3-5447-498E-A2D7-4C0DD4C9CE02}" type="slidenum">
              <a:rPr lang="en-US" smtClean="0"/>
              <a:pPr/>
              <a:t>26</a:t>
            </a:fld>
            <a:endParaRPr lang="en-US" dirty="0"/>
          </a:p>
        </p:txBody>
      </p:sp>
      <p:sp>
        <p:nvSpPr>
          <p:cNvPr id="13" name="Date Placeholder 5"/>
          <p:cNvSpPr>
            <a:spLocks noGrp="1"/>
          </p:cNvSpPr>
          <p:nvPr>
            <p:ph type="dt" sz="half" idx="10"/>
          </p:nvPr>
        </p:nvSpPr>
        <p:spPr>
          <a:xfrm>
            <a:off x="6781800" y="6324600"/>
            <a:ext cx="2011680" cy="384048"/>
          </a:xfrm>
        </p:spPr>
        <p:txBody>
          <a:bodyPr/>
          <a:lstStyle/>
          <a:p>
            <a:fld id="{F2FD47DF-D5F5-4BE3-9FF5-F9A023C54458}" type="datetime4">
              <a:rPr lang="en-US" b="1" smtClean="0"/>
              <a:pPr/>
              <a:t>August 23, 2014</a:t>
            </a:fld>
            <a:endParaRPr lang="en-US" b="1"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nvGraphicFramePr>
        <p:xfrm>
          <a:off x="762002" y="0"/>
          <a:ext cx="7315199" cy="6858000"/>
        </p:xfrm>
        <a:graphic>
          <a:graphicData uri="http://schemas.openxmlformats.org/presentationml/2006/ole">
            <p:oleObj spid="_x0000_s6146" name="Document" r:id="rId3" imgW="6214342" imgH="8078572" progId="Word.Document.12">
              <p:embed/>
            </p:oleObj>
          </a:graphicData>
        </a:graphic>
      </p:graphicFrame>
      <p:pic>
        <p:nvPicPr>
          <p:cNvPr id="5" name="Picture 4" descr="Z:\Satya\Corporate Profile\other\associates_logo.jpg"/>
          <p:cNvPicPr>
            <a:picLocks noChangeAspect="1" noChangeArrowheads="1"/>
          </p:cNvPicPr>
          <p:nvPr/>
        </p:nvPicPr>
        <p:blipFill>
          <a:blip r:embed="rId4" cstate="print">
            <a:clrChange>
              <a:clrFrom>
                <a:srgbClr val="FFFFFF"/>
              </a:clrFrom>
              <a:clrTo>
                <a:srgbClr val="FFFFFF">
                  <a:alpha val="0"/>
                </a:srgbClr>
              </a:clrTo>
            </a:clrChange>
            <a:duotone>
              <a:prstClr val="black"/>
              <a:schemeClr val="accent2">
                <a:tint val="45000"/>
                <a:satMod val="400000"/>
              </a:schemeClr>
            </a:duotone>
            <a:lum bright="-100000" contrast="77000"/>
          </a:blip>
          <a:srcRect/>
          <a:stretch>
            <a:fillRect/>
          </a:stretch>
        </p:blipFill>
        <p:spPr bwMode="auto">
          <a:xfrm>
            <a:off x="41057" y="6174839"/>
            <a:ext cx="599090" cy="623053"/>
          </a:xfrm>
          <a:prstGeom prst="rect">
            <a:avLst/>
          </a:prstGeom>
          <a:ln>
            <a:noFill/>
          </a:ln>
          <a:effectLst>
            <a:outerShdw blurRad="292100" dist="139700" dir="2700000" algn="tl" rotWithShape="0">
              <a:srgbClr val="333333">
                <a:alpha val="65000"/>
              </a:srgbClr>
            </a:outerShdw>
          </a:effectLst>
        </p:spPr>
      </p:pic>
      <p:sp>
        <p:nvSpPr>
          <p:cNvPr id="6" name="Slide Number Placeholder 5"/>
          <p:cNvSpPr>
            <a:spLocks noGrp="1"/>
          </p:cNvSpPr>
          <p:nvPr>
            <p:ph type="sldNum" sz="quarter" idx="12"/>
          </p:nvPr>
        </p:nvSpPr>
        <p:spPr/>
        <p:txBody>
          <a:bodyPr/>
          <a:lstStyle/>
          <a:p>
            <a:fld id="{4C2BF6E3-5447-498E-A2D7-4C0DD4C9CE02}" type="slidenum">
              <a:rPr lang="en-US" smtClean="0"/>
              <a:pPr/>
              <a:t>27</a:t>
            </a:fld>
            <a:endParaRPr lang="en-US" dirty="0"/>
          </a:p>
        </p:txBody>
      </p:sp>
      <p:sp>
        <p:nvSpPr>
          <p:cNvPr id="9" name="Date Placeholder 5"/>
          <p:cNvSpPr>
            <a:spLocks noGrp="1"/>
          </p:cNvSpPr>
          <p:nvPr>
            <p:ph type="dt" sz="half" idx="10"/>
          </p:nvPr>
        </p:nvSpPr>
        <p:spPr>
          <a:xfrm>
            <a:off x="6781800" y="6324600"/>
            <a:ext cx="2011680" cy="384048"/>
          </a:xfrm>
        </p:spPr>
        <p:txBody>
          <a:bodyPr/>
          <a:lstStyle/>
          <a:p>
            <a:fld id="{F2FD47DF-D5F5-4BE3-9FF5-F9A023C54458}" type="datetime4">
              <a:rPr lang="en-US" b="1" smtClean="0"/>
              <a:pPr/>
              <a:t>August 23, 2014</a:t>
            </a:fld>
            <a:endParaRPr lang="en-US" b="1"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magesP8QHDHZM.jpg"/>
          <p:cNvPicPr>
            <a:picLocks noChangeAspect="1"/>
          </p:cNvPicPr>
          <p:nvPr/>
        </p:nvPicPr>
        <p:blipFill>
          <a:blip r:embed="rId2"/>
          <a:stretch>
            <a:fillRect/>
          </a:stretch>
        </p:blipFill>
        <p:spPr>
          <a:xfrm>
            <a:off x="6477001" y="3429000"/>
            <a:ext cx="2171700" cy="1219200"/>
          </a:xfrm>
          <a:prstGeom prst="rect">
            <a:avLst/>
          </a:prstGeom>
        </p:spPr>
      </p:pic>
      <p:pic>
        <p:nvPicPr>
          <p:cNvPr id="4" name="Picture 3" descr="imagesXTQX6WY2.jpg"/>
          <p:cNvPicPr>
            <a:picLocks noChangeAspect="1"/>
          </p:cNvPicPr>
          <p:nvPr/>
        </p:nvPicPr>
        <p:blipFill>
          <a:blip r:embed="rId3"/>
          <a:stretch>
            <a:fillRect/>
          </a:stretch>
        </p:blipFill>
        <p:spPr>
          <a:xfrm>
            <a:off x="6172201" y="1676400"/>
            <a:ext cx="1943100" cy="1943100"/>
          </a:xfrm>
          <a:prstGeom prst="rect">
            <a:avLst/>
          </a:prstGeom>
        </p:spPr>
      </p:pic>
      <p:sp>
        <p:nvSpPr>
          <p:cNvPr id="2" name="Title 1"/>
          <p:cNvSpPr>
            <a:spLocks noGrp="1"/>
          </p:cNvSpPr>
          <p:nvPr>
            <p:ph type="title"/>
          </p:nvPr>
        </p:nvSpPr>
        <p:spPr>
          <a:xfrm>
            <a:off x="457200" y="274638"/>
            <a:ext cx="7924800" cy="563562"/>
          </a:xfrm>
          <a:gradFill flip="none" rotWithShape="1">
            <a:gsLst>
              <a:gs pos="0">
                <a:srgbClr val="FBEAC7"/>
              </a:gs>
              <a:gs pos="17999">
                <a:srgbClr val="FEE7F2"/>
              </a:gs>
              <a:gs pos="36000">
                <a:srgbClr val="FAC77D"/>
              </a:gs>
              <a:gs pos="61000">
                <a:srgbClr val="FBA97D"/>
              </a:gs>
              <a:gs pos="82001">
                <a:srgbClr val="FBD49C"/>
              </a:gs>
              <a:gs pos="100000">
                <a:srgbClr val="FEE7F2"/>
              </a:gs>
            </a:gsLst>
            <a:lin ang="5400000" scaled="0"/>
            <a:tileRect/>
          </a:gradFill>
        </p:spPr>
        <p:txBody>
          <a:bodyPr/>
          <a:lstStyle/>
          <a:p>
            <a:r>
              <a:rPr lang="en-US" dirty="0" smtClean="0">
                <a:solidFill>
                  <a:schemeClr val="accent1">
                    <a:lumMod val="75000"/>
                  </a:schemeClr>
                </a:solidFill>
              </a:rPr>
              <a:t>Digital signature certificate</a:t>
            </a:r>
            <a:endParaRPr lang="en-US" dirty="0">
              <a:solidFill>
                <a:schemeClr val="accent1">
                  <a:lumMod val="75000"/>
                </a:schemeClr>
              </a:solidFill>
            </a:endParaRPr>
          </a:p>
        </p:txBody>
      </p:sp>
      <p:sp>
        <p:nvSpPr>
          <p:cNvPr id="3" name="TextBox 2"/>
          <p:cNvSpPr txBox="1"/>
          <p:nvPr/>
        </p:nvSpPr>
        <p:spPr>
          <a:xfrm>
            <a:off x="457200" y="914400"/>
            <a:ext cx="7924800" cy="6217087"/>
          </a:xfrm>
          <a:prstGeom prst="rect">
            <a:avLst/>
          </a:prstGeom>
          <a:noFill/>
          <a:ln>
            <a:gradFill flip="none" rotWithShape="1">
              <a:gsLst>
                <a:gs pos="0">
                  <a:srgbClr val="FC9FCB"/>
                </a:gs>
                <a:gs pos="13000">
                  <a:srgbClr val="F8B049"/>
                </a:gs>
                <a:gs pos="21001">
                  <a:srgbClr val="F8B049"/>
                </a:gs>
                <a:gs pos="63000">
                  <a:srgbClr val="FEE7F2"/>
                </a:gs>
                <a:gs pos="67000">
                  <a:srgbClr val="F952A0"/>
                </a:gs>
                <a:gs pos="69000">
                  <a:srgbClr val="C50849"/>
                </a:gs>
                <a:gs pos="82001">
                  <a:srgbClr val="B43E85"/>
                </a:gs>
                <a:gs pos="100000">
                  <a:srgbClr val="F8B049"/>
                </a:gs>
              </a:gsLst>
              <a:lin ang="8100000" scaled="1"/>
              <a:tileRect/>
            </a:gradFill>
          </a:ln>
        </p:spPr>
        <p:txBody>
          <a:bodyPr wrap="square" rtlCol="0">
            <a:spAutoFit/>
          </a:bodyPr>
          <a:lstStyle/>
          <a:p>
            <a:pPr algn="just"/>
            <a:r>
              <a:rPr lang="en-US" dirty="0" smtClean="0">
                <a:solidFill>
                  <a:srgbClr val="00B0F0"/>
                </a:solidFill>
              </a:rPr>
              <a:t>(n)code solutions </a:t>
            </a:r>
            <a:r>
              <a:rPr lang="en-US" dirty="0" smtClean="0"/>
              <a:t>is a certifying authority authorized by Central Government to issue of Digital Signature Certificate of class II(Individual) for MCA filing purpose.</a:t>
            </a:r>
          </a:p>
          <a:p>
            <a:pPr algn="just"/>
            <a:endParaRPr lang="en-US" dirty="0" smtClean="0"/>
          </a:p>
          <a:p>
            <a:r>
              <a:rPr lang="en-US" sz="2000" dirty="0" smtClean="0">
                <a:solidFill>
                  <a:schemeClr val="accent1">
                    <a:lumMod val="75000"/>
                  </a:schemeClr>
                </a:solidFill>
              </a:rPr>
              <a:t>Indian National:</a:t>
            </a:r>
          </a:p>
          <a:p>
            <a:r>
              <a:rPr lang="en-US" dirty="0" smtClean="0">
                <a:solidFill>
                  <a:schemeClr val="accent2">
                    <a:lumMod val="75000"/>
                  </a:schemeClr>
                </a:solidFill>
              </a:rPr>
              <a:t>Information required  to fill the application form for acquiring DSC:</a:t>
            </a:r>
          </a:p>
          <a:p>
            <a:pPr>
              <a:buFont typeface="Arial" pitchFamily="34" charset="0"/>
              <a:buChar char="•"/>
            </a:pPr>
            <a:r>
              <a:rPr lang="en-US" dirty="0" smtClean="0"/>
              <a:t> Income tax PAN number (mandatory)</a:t>
            </a:r>
          </a:p>
          <a:p>
            <a:pPr>
              <a:buFont typeface="Arial" pitchFamily="34" charset="0"/>
              <a:buChar char="•"/>
            </a:pPr>
            <a:r>
              <a:rPr lang="en-US" dirty="0" smtClean="0"/>
              <a:t> Applicant name (First /Middle/Last name)</a:t>
            </a:r>
          </a:p>
          <a:p>
            <a:pPr>
              <a:buFont typeface="Arial" pitchFamily="34" charset="0"/>
              <a:buChar char="•"/>
            </a:pPr>
            <a:r>
              <a:rPr lang="en-US" dirty="0" smtClean="0"/>
              <a:t> Residential address with pin code</a:t>
            </a:r>
          </a:p>
          <a:p>
            <a:pPr>
              <a:buFont typeface="Arial" pitchFamily="34" charset="0"/>
              <a:buChar char="•"/>
            </a:pPr>
            <a:r>
              <a:rPr lang="en-US" dirty="0" smtClean="0"/>
              <a:t> Email ID &amp; Mobile Number</a:t>
            </a:r>
          </a:p>
          <a:p>
            <a:pPr>
              <a:buFont typeface="Arial" pitchFamily="34" charset="0"/>
              <a:buChar char="•"/>
            </a:pPr>
            <a:r>
              <a:rPr lang="en-US" dirty="0" smtClean="0"/>
              <a:t> Signature validity period (for 1 year or 2 years)</a:t>
            </a:r>
          </a:p>
          <a:p>
            <a:pPr>
              <a:buFont typeface="Arial" pitchFamily="34" charset="0"/>
              <a:buChar char="•"/>
            </a:pPr>
            <a:r>
              <a:rPr lang="en-US" dirty="0" smtClean="0"/>
              <a:t> Only signing or Signing &amp; encryption</a:t>
            </a:r>
          </a:p>
          <a:p>
            <a:r>
              <a:rPr lang="en-US" dirty="0" smtClean="0">
                <a:solidFill>
                  <a:schemeClr val="accent2">
                    <a:lumMod val="75000"/>
                  </a:schemeClr>
                </a:solidFill>
              </a:rPr>
              <a:t>Documents required for enclosing to application form:</a:t>
            </a:r>
            <a:r>
              <a:rPr lang="en-US" dirty="0" smtClean="0"/>
              <a:t> </a:t>
            </a:r>
          </a:p>
          <a:p>
            <a:pPr>
              <a:buFont typeface="Arial" pitchFamily="34" charset="0"/>
              <a:buChar char="•"/>
            </a:pPr>
            <a:r>
              <a:rPr lang="en-US" dirty="0" smtClean="0"/>
              <a:t> Pan Card copy (mandatory)</a:t>
            </a:r>
          </a:p>
          <a:p>
            <a:pPr>
              <a:buFont typeface="Arial" pitchFamily="34" charset="0"/>
              <a:buChar char="•"/>
            </a:pPr>
            <a:r>
              <a:rPr lang="en-US" dirty="0" smtClean="0"/>
              <a:t> Telephone bill /Voter Id/ passport/Gas Connection form/Electricity bill/Water bill/ Driving License/Property tax receipt/Bank statement attested by bank</a:t>
            </a:r>
          </a:p>
          <a:p>
            <a:endParaRPr lang="en-US" dirty="0" smtClean="0"/>
          </a:p>
          <a:p>
            <a:r>
              <a:rPr lang="en-US" dirty="0" smtClean="0"/>
              <a:t>All the documents should be self attested and attested by Gazetted officer/ Bank Manager/ Post Master</a:t>
            </a:r>
          </a:p>
          <a:p>
            <a:endParaRPr lang="en-US" dirty="0" smtClean="0"/>
          </a:p>
          <a:p>
            <a:r>
              <a:rPr lang="en-US" dirty="0" smtClean="0"/>
              <a:t>All the utility bills shall not be older than 2 months. </a:t>
            </a:r>
          </a:p>
        </p:txBody>
      </p:sp>
      <p:pic>
        <p:nvPicPr>
          <p:cNvPr id="8" name="Picture 7" descr="Z:\Satya\Corporate Profile\other\associates_logo.jpg"/>
          <p:cNvPicPr>
            <a:picLocks noChangeAspect="1" noChangeArrowheads="1"/>
          </p:cNvPicPr>
          <p:nvPr/>
        </p:nvPicPr>
        <p:blipFill>
          <a:blip r:embed="rId4" cstate="print">
            <a:clrChange>
              <a:clrFrom>
                <a:srgbClr val="FFFFFF"/>
              </a:clrFrom>
              <a:clrTo>
                <a:srgbClr val="FFFFFF">
                  <a:alpha val="0"/>
                </a:srgbClr>
              </a:clrTo>
            </a:clrChange>
            <a:duotone>
              <a:prstClr val="black"/>
              <a:schemeClr val="accent2">
                <a:tint val="45000"/>
                <a:satMod val="400000"/>
              </a:schemeClr>
            </a:duotone>
            <a:lum bright="-100000" contrast="77000"/>
          </a:blip>
          <a:srcRect/>
          <a:stretch>
            <a:fillRect/>
          </a:stretch>
        </p:blipFill>
        <p:spPr bwMode="auto">
          <a:xfrm>
            <a:off x="41057" y="6174839"/>
            <a:ext cx="599090" cy="623053"/>
          </a:xfrm>
          <a:prstGeom prst="rect">
            <a:avLst/>
          </a:prstGeom>
          <a:ln>
            <a:noFill/>
          </a:ln>
          <a:effectLst>
            <a:outerShdw blurRad="292100" dist="139700" dir="2700000" algn="tl" rotWithShape="0">
              <a:srgbClr val="333333">
                <a:alpha val="65000"/>
              </a:srgbClr>
            </a:outerShdw>
          </a:effectLst>
        </p:spPr>
      </p:pic>
      <p:sp>
        <p:nvSpPr>
          <p:cNvPr id="9" name="Slide Number Placeholder 8"/>
          <p:cNvSpPr>
            <a:spLocks noGrp="1"/>
          </p:cNvSpPr>
          <p:nvPr>
            <p:ph type="sldNum" sz="quarter" idx="11"/>
          </p:nvPr>
        </p:nvSpPr>
        <p:spPr/>
        <p:txBody>
          <a:bodyPr/>
          <a:lstStyle/>
          <a:p>
            <a:fld id="{4C2BF6E3-5447-498E-A2D7-4C0DD4C9CE02}" type="slidenum">
              <a:rPr lang="en-US" smtClean="0"/>
              <a:pPr/>
              <a:t>28</a:t>
            </a:fld>
            <a:endParaRPr lang="en-US" dirty="0"/>
          </a:p>
        </p:txBody>
      </p:sp>
      <p:sp>
        <p:nvSpPr>
          <p:cNvPr id="12" name="Date Placeholder 5"/>
          <p:cNvSpPr>
            <a:spLocks noGrp="1"/>
          </p:cNvSpPr>
          <p:nvPr>
            <p:ph type="dt" sz="half" idx="10"/>
          </p:nvPr>
        </p:nvSpPr>
        <p:spPr>
          <a:xfrm>
            <a:off x="6781800" y="6324600"/>
            <a:ext cx="2011680" cy="384048"/>
          </a:xfrm>
        </p:spPr>
        <p:txBody>
          <a:bodyPr/>
          <a:lstStyle/>
          <a:p>
            <a:fld id="{F2FD47DF-D5F5-4BE3-9FF5-F9A023C54458}" type="datetime4">
              <a:rPr lang="en-US" b="1" smtClean="0"/>
              <a:pPr/>
              <a:t>August 23, 2014</a:t>
            </a:fld>
            <a:endParaRPr lang="en-US" b="1"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9600" y="533401"/>
            <a:ext cx="7543800" cy="5909310"/>
          </a:xfrm>
          <a:prstGeom prst="rect">
            <a:avLst/>
          </a:prstGeom>
          <a:noFill/>
          <a:ln>
            <a:gradFill flip="none" rotWithShape="1">
              <a:gsLst>
                <a:gs pos="0">
                  <a:srgbClr val="FC9FCB"/>
                </a:gs>
                <a:gs pos="13000">
                  <a:srgbClr val="F8B049"/>
                </a:gs>
                <a:gs pos="21001">
                  <a:srgbClr val="F8B049"/>
                </a:gs>
                <a:gs pos="63000">
                  <a:srgbClr val="FEE7F2"/>
                </a:gs>
                <a:gs pos="67000">
                  <a:srgbClr val="F952A0"/>
                </a:gs>
                <a:gs pos="69000">
                  <a:srgbClr val="C50849"/>
                </a:gs>
                <a:gs pos="82001">
                  <a:srgbClr val="B43E85"/>
                </a:gs>
                <a:gs pos="100000">
                  <a:srgbClr val="F8B049"/>
                </a:gs>
              </a:gsLst>
              <a:lin ang="8100000" scaled="1"/>
              <a:tileRect/>
            </a:gradFill>
          </a:ln>
        </p:spPr>
        <p:txBody>
          <a:bodyPr wrap="square" rtlCol="0">
            <a:spAutoFit/>
          </a:bodyPr>
          <a:lstStyle/>
          <a:p>
            <a:r>
              <a:rPr lang="en-US" dirty="0" smtClean="0">
                <a:solidFill>
                  <a:schemeClr val="accent1">
                    <a:lumMod val="75000"/>
                  </a:schemeClr>
                </a:solidFill>
              </a:rPr>
              <a:t>Foreign National or NRI: </a:t>
            </a:r>
          </a:p>
          <a:p>
            <a:endParaRPr lang="en-US" dirty="0" smtClean="0">
              <a:solidFill>
                <a:schemeClr val="accent2">
                  <a:lumMod val="75000"/>
                </a:schemeClr>
              </a:solidFill>
            </a:endParaRPr>
          </a:p>
          <a:p>
            <a:r>
              <a:rPr lang="en-US" dirty="0" smtClean="0">
                <a:solidFill>
                  <a:schemeClr val="accent2">
                    <a:lumMod val="75000"/>
                  </a:schemeClr>
                </a:solidFill>
              </a:rPr>
              <a:t>Information required  to fill the application form for acquiring DSC:</a:t>
            </a:r>
          </a:p>
          <a:p>
            <a:pPr>
              <a:buFont typeface="Arial" pitchFamily="34" charset="0"/>
              <a:buChar char="•"/>
            </a:pPr>
            <a:r>
              <a:rPr lang="en-US" dirty="0" smtClean="0"/>
              <a:t> Passport (mandatory)</a:t>
            </a:r>
          </a:p>
          <a:p>
            <a:pPr>
              <a:buFont typeface="Arial" pitchFamily="34" charset="0"/>
              <a:buChar char="•"/>
            </a:pPr>
            <a:r>
              <a:rPr lang="en-US" dirty="0" smtClean="0"/>
              <a:t> Applicants name (First /Middle/Last name)</a:t>
            </a:r>
          </a:p>
          <a:p>
            <a:pPr>
              <a:buFont typeface="Arial" pitchFamily="34" charset="0"/>
              <a:buChar char="•"/>
            </a:pPr>
            <a:r>
              <a:rPr lang="en-US" dirty="0" smtClean="0"/>
              <a:t> Residential address with Pin code</a:t>
            </a:r>
          </a:p>
          <a:p>
            <a:pPr>
              <a:buFont typeface="Arial" pitchFamily="34" charset="0"/>
              <a:buChar char="•"/>
            </a:pPr>
            <a:r>
              <a:rPr lang="en-US" dirty="0" smtClean="0"/>
              <a:t> Email ID &amp; Mobile Number</a:t>
            </a:r>
          </a:p>
          <a:p>
            <a:pPr>
              <a:buFont typeface="Arial" pitchFamily="34" charset="0"/>
              <a:buChar char="•"/>
            </a:pPr>
            <a:r>
              <a:rPr lang="en-US" dirty="0" smtClean="0"/>
              <a:t> Signature validity period (for 1 year or 2 years)</a:t>
            </a:r>
          </a:p>
          <a:p>
            <a:pPr>
              <a:buFont typeface="Arial" pitchFamily="34" charset="0"/>
              <a:buChar char="•"/>
            </a:pPr>
            <a:r>
              <a:rPr lang="en-US" dirty="0" smtClean="0"/>
              <a:t>Only signing or signing &amp; encryption</a:t>
            </a:r>
          </a:p>
          <a:p>
            <a:endParaRPr lang="en-US" dirty="0" smtClean="0">
              <a:solidFill>
                <a:schemeClr val="accent2">
                  <a:lumMod val="75000"/>
                </a:schemeClr>
              </a:solidFill>
            </a:endParaRPr>
          </a:p>
          <a:p>
            <a:r>
              <a:rPr lang="en-US" dirty="0" smtClean="0">
                <a:solidFill>
                  <a:schemeClr val="accent2">
                    <a:lumMod val="75000"/>
                  </a:schemeClr>
                </a:solidFill>
              </a:rPr>
              <a:t>Documents required for attaching to application form:</a:t>
            </a:r>
            <a:r>
              <a:rPr lang="en-US" dirty="0" smtClean="0"/>
              <a:t> </a:t>
            </a:r>
          </a:p>
          <a:p>
            <a:pPr>
              <a:buFont typeface="Arial" pitchFamily="34" charset="0"/>
              <a:buChar char="•"/>
            </a:pPr>
            <a:r>
              <a:rPr lang="en-US" dirty="0" smtClean="0"/>
              <a:t> Passport(mandatory)</a:t>
            </a:r>
          </a:p>
          <a:p>
            <a:pPr>
              <a:buFont typeface="Arial" pitchFamily="34" charset="0"/>
              <a:buChar char="•"/>
            </a:pPr>
            <a:r>
              <a:rPr lang="en-US" dirty="0" smtClean="0"/>
              <a:t> Telephone bill /Voter Id/ passport/Gas Connection form/Electricity bill/Water bill/ Driving License/Property tax receipt/Bank statement attested by bank.</a:t>
            </a:r>
          </a:p>
          <a:p>
            <a:endParaRPr lang="en-US" dirty="0" smtClean="0"/>
          </a:p>
          <a:p>
            <a:pPr>
              <a:buFont typeface="Wingdings" pitchFamily="2" charset="2"/>
              <a:buChar char="ü"/>
            </a:pPr>
            <a:r>
              <a:rPr lang="en-US" dirty="0" smtClean="0"/>
              <a:t> All the documents should be self attested and attested by public notary/Apostille in the home country of residing.</a:t>
            </a:r>
          </a:p>
          <a:p>
            <a:endParaRPr lang="en-US" dirty="0" smtClean="0"/>
          </a:p>
          <a:p>
            <a:pPr>
              <a:buFont typeface="Wingdings" pitchFamily="2" charset="2"/>
              <a:buChar char="ü"/>
            </a:pPr>
            <a:r>
              <a:rPr lang="en-US" dirty="0" smtClean="0"/>
              <a:t> All the utility bills shall not be older than 2 months. </a:t>
            </a:r>
          </a:p>
          <a:p>
            <a:endParaRPr lang="en-US" dirty="0"/>
          </a:p>
        </p:txBody>
      </p:sp>
      <p:pic>
        <p:nvPicPr>
          <p:cNvPr id="6" name="Picture 5" descr="Z:\Satya\Corporate Profile\other\associates_logo.jpg"/>
          <p:cNvPicPr>
            <a:picLocks noChangeAspect="1" noChangeArrowheads="1"/>
          </p:cNvPicPr>
          <p:nvPr/>
        </p:nvPicPr>
        <p:blipFill>
          <a:blip r:embed="rId2" cstate="print">
            <a:clrChange>
              <a:clrFrom>
                <a:srgbClr val="FFFFFF"/>
              </a:clrFrom>
              <a:clrTo>
                <a:srgbClr val="FFFFFF">
                  <a:alpha val="0"/>
                </a:srgbClr>
              </a:clrTo>
            </a:clrChange>
            <a:duotone>
              <a:prstClr val="black"/>
              <a:schemeClr val="accent2">
                <a:tint val="45000"/>
                <a:satMod val="400000"/>
              </a:schemeClr>
            </a:duotone>
            <a:lum bright="-100000" contrast="77000"/>
          </a:blip>
          <a:srcRect/>
          <a:stretch>
            <a:fillRect/>
          </a:stretch>
        </p:blipFill>
        <p:spPr bwMode="auto">
          <a:xfrm>
            <a:off x="41057" y="6174839"/>
            <a:ext cx="599090" cy="623053"/>
          </a:xfrm>
          <a:prstGeom prst="rect">
            <a:avLst/>
          </a:prstGeom>
          <a:ln>
            <a:noFill/>
          </a:ln>
          <a:effectLst>
            <a:outerShdw blurRad="292100" dist="139700" dir="2700000" algn="tl" rotWithShape="0">
              <a:srgbClr val="333333">
                <a:alpha val="65000"/>
              </a:srgbClr>
            </a:outerShdw>
          </a:effectLst>
        </p:spPr>
      </p:pic>
      <p:sp>
        <p:nvSpPr>
          <p:cNvPr id="7" name="Slide Number Placeholder 6"/>
          <p:cNvSpPr>
            <a:spLocks noGrp="1"/>
          </p:cNvSpPr>
          <p:nvPr>
            <p:ph type="sldNum" sz="quarter" idx="11"/>
          </p:nvPr>
        </p:nvSpPr>
        <p:spPr/>
        <p:txBody>
          <a:bodyPr/>
          <a:lstStyle/>
          <a:p>
            <a:fld id="{4C2BF6E3-5447-498E-A2D7-4C0DD4C9CE02}" type="slidenum">
              <a:rPr lang="en-US" smtClean="0"/>
              <a:pPr/>
              <a:t>29</a:t>
            </a:fld>
            <a:endParaRPr lang="en-US" dirty="0"/>
          </a:p>
        </p:txBody>
      </p:sp>
      <p:sp>
        <p:nvSpPr>
          <p:cNvPr id="9" name="Date Placeholder 5"/>
          <p:cNvSpPr>
            <a:spLocks noGrp="1"/>
          </p:cNvSpPr>
          <p:nvPr>
            <p:ph type="dt" sz="half" idx="10"/>
          </p:nvPr>
        </p:nvSpPr>
        <p:spPr>
          <a:xfrm>
            <a:off x="6781800" y="6324600"/>
            <a:ext cx="2011680" cy="384048"/>
          </a:xfrm>
        </p:spPr>
        <p:txBody>
          <a:bodyPr/>
          <a:lstStyle/>
          <a:p>
            <a:fld id="{F2FD47DF-D5F5-4BE3-9FF5-F9A023C54458}" type="datetime4">
              <a:rPr lang="en-US" b="1" smtClean="0"/>
              <a:pPr/>
              <a:t>August 23, 2014</a:t>
            </a:fld>
            <a:endParaRPr lang="en-US"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0"/>
            <a:ext cx="8305800" cy="487362"/>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rmAutofit fontScale="90000"/>
          </a:bodyPr>
          <a:lstStyle/>
          <a:p>
            <a:pPr algn="ctr"/>
            <a:r>
              <a:rPr lang="en-US" dirty="0" smtClean="0">
                <a:solidFill>
                  <a:schemeClr val="accent1">
                    <a:lumMod val="75000"/>
                  </a:schemeClr>
                </a:solidFill>
              </a:rPr>
              <a:t>CONTENTS</a:t>
            </a:r>
            <a:endParaRPr lang="en-US" dirty="0">
              <a:solidFill>
                <a:schemeClr val="accent1">
                  <a:lumMod val="75000"/>
                </a:schemeClr>
              </a:solidFill>
            </a:endParaRPr>
          </a:p>
        </p:txBody>
      </p:sp>
      <p:sp>
        <p:nvSpPr>
          <p:cNvPr id="2" name="Slide Number Placeholder 1"/>
          <p:cNvSpPr>
            <a:spLocks noGrp="1"/>
          </p:cNvSpPr>
          <p:nvPr>
            <p:ph type="sldNum" sz="quarter" idx="11"/>
          </p:nvPr>
        </p:nvSpPr>
        <p:spPr/>
        <p:txBody>
          <a:bodyPr/>
          <a:lstStyle/>
          <a:p>
            <a:fld id="{4C2BF6E3-5447-498E-A2D7-4C0DD4C9CE02}" type="slidenum">
              <a:rPr lang="en-US" smtClean="0"/>
              <a:pPr/>
              <a:t>3</a:t>
            </a:fld>
            <a:endParaRPr lang="en-US" dirty="0"/>
          </a:p>
        </p:txBody>
      </p:sp>
      <p:sp>
        <p:nvSpPr>
          <p:cNvPr id="4" name="TextBox 3"/>
          <p:cNvSpPr txBox="1"/>
          <p:nvPr/>
        </p:nvSpPr>
        <p:spPr>
          <a:xfrm>
            <a:off x="533400" y="533400"/>
            <a:ext cx="8153400" cy="5078313"/>
          </a:xfrm>
          <a:prstGeom prst="rect">
            <a:avLst/>
          </a:prstGeom>
          <a:no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txBody>
          <a:bodyPr wrap="square" rtlCol="0">
            <a:spAutoFit/>
          </a:bodyPr>
          <a:lstStyle/>
          <a:p>
            <a:pPr>
              <a:buFont typeface="Wingdings" pitchFamily="2" charset="2"/>
              <a:buChar char="§"/>
            </a:pPr>
            <a:r>
              <a:rPr lang="en-US" dirty="0" smtClean="0"/>
              <a:t> Introduction</a:t>
            </a:r>
          </a:p>
          <a:p>
            <a:pPr>
              <a:buFont typeface="Wingdings" pitchFamily="2" charset="2"/>
              <a:buChar char="§"/>
            </a:pPr>
            <a:endParaRPr lang="en-US" dirty="0" smtClean="0"/>
          </a:p>
          <a:p>
            <a:pPr>
              <a:buFont typeface="Wingdings" pitchFamily="2" charset="2"/>
              <a:buChar char="§"/>
            </a:pPr>
            <a:r>
              <a:rPr lang="en-US" dirty="0" smtClean="0"/>
              <a:t> Law governing DIN</a:t>
            </a:r>
          </a:p>
          <a:p>
            <a:pPr>
              <a:buFont typeface="Wingdings" pitchFamily="2" charset="2"/>
              <a:buChar char="§"/>
            </a:pPr>
            <a:endParaRPr lang="en-US" dirty="0" smtClean="0"/>
          </a:p>
          <a:p>
            <a:pPr>
              <a:buFont typeface="Wingdings" pitchFamily="2" charset="2"/>
              <a:buChar char="§"/>
            </a:pPr>
            <a:r>
              <a:rPr lang="en-US" dirty="0" smtClean="0"/>
              <a:t> Provisions of the Companies Act, 2013</a:t>
            </a:r>
          </a:p>
          <a:p>
            <a:pPr>
              <a:buFont typeface="Wingdings" pitchFamily="2" charset="2"/>
              <a:buChar char="§"/>
            </a:pPr>
            <a:endParaRPr lang="en-US" dirty="0" smtClean="0"/>
          </a:p>
          <a:p>
            <a:pPr>
              <a:buFont typeface="Wingdings" pitchFamily="2" charset="2"/>
              <a:buChar char="§"/>
            </a:pPr>
            <a:r>
              <a:rPr lang="en-US" dirty="0" smtClean="0"/>
              <a:t> Procedure to Obtain a DIN</a:t>
            </a:r>
          </a:p>
          <a:p>
            <a:pPr>
              <a:buFont typeface="Wingdings" pitchFamily="2" charset="2"/>
              <a:buChar char="§"/>
            </a:pPr>
            <a:endParaRPr lang="en-US" dirty="0" smtClean="0"/>
          </a:p>
          <a:p>
            <a:pPr>
              <a:buFont typeface="Wingdings" pitchFamily="2" charset="2"/>
              <a:buChar char="§"/>
            </a:pPr>
            <a:r>
              <a:rPr lang="en-US" dirty="0" smtClean="0"/>
              <a:t> Intimation of Change in Particulars of DIN</a:t>
            </a:r>
          </a:p>
          <a:p>
            <a:pPr>
              <a:buFont typeface="Wingdings" pitchFamily="2" charset="2"/>
              <a:buChar char="§"/>
            </a:pPr>
            <a:endParaRPr lang="en-US" dirty="0" smtClean="0"/>
          </a:p>
          <a:p>
            <a:pPr>
              <a:buFont typeface="Wingdings" pitchFamily="2" charset="2"/>
              <a:buChar char="§"/>
            </a:pPr>
            <a:r>
              <a:rPr lang="en-US" dirty="0" smtClean="0"/>
              <a:t> Surrender of DIN</a:t>
            </a:r>
          </a:p>
          <a:p>
            <a:pPr>
              <a:buFont typeface="Wingdings" pitchFamily="2" charset="2"/>
              <a:buChar char="§"/>
            </a:pPr>
            <a:endParaRPr lang="en-US" dirty="0" smtClean="0"/>
          </a:p>
          <a:p>
            <a:pPr>
              <a:buFont typeface="Wingdings" pitchFamily="2" charset="2"/>
              <a:buChar char="§"/>
            </a:pPr>
            <a:r>
              <a:rPr lang="en-US" dirty="0" smtClean="0"/>
              <a:t> Digital Signature Certificate</a:t>
            </a:r>
          </a:p>
          <a:p>
            <a:pPr>
              <a:buFont typeface="Wingdings" pitchFamily="2" charset="2"/>
              <a:buChar char="§"/>
            </a:pPr>
            <a:endParaRPr lang="en-US" dirty="0" smtClean="0"/>
          </a:p>
          <a:p>
            <a:pPr>
              <a:buFont typeface="Wingdings" pitchFamily="2" charset="2"/>
              <a:buChar char="§"/>
            </a:pPr>
            <a:r>
              <a:rPr lang="en-US" dirty="0" smtClean="0"/>
              <a:t> Possible difficulties while filing application of DIN</a:t>
            </a:r>
          </a:p>
          <a:p>
            <a:pPr>
              <a:buFont typeface="Wingdings" pitchFamily="2" charset="2"/>
              <a:buChar char="§"/>
            </a:pPr>
            <a:endParaRPr lang="en-US" dirty="0" smtClean="0"/>
          </a:p>
          <a:p>
            <a:pPr>
              <a:buFont typeface="Wingdings" pitchFamily="2" charset="2"/>
              <a:buChar char="§"/>
            </a:pPr>
            <a:r>
              <a:rPr lang="en-US" dirty="0" smtClean="0"/>
              <a:t> Apostille Vs. Notary</a:t>
            </a:r>
          </a:p>
          <a:p>
            <a:pPr>
              <a:buFont typeface="Wingdings" pitchFamily="2" charset="2"/>
              <a:buChar char="§"/>
            </a:pPr>
            <a:endParaRPr lang="en-US" dirty="0"/>
          </a:p>
        </p:txBody>
      </p:sp>
      <p:sp>
        <p:nvSpPr>
          <p:cNvPr id="7" name="Date Placeholder 5"/>
          <p:cNvSpPr>
            <a:spLocks noGrp="1"/>
          </p:cNvSpPr>
          <p:nvPr>
            <p:ph type="dt" sz="half" idx="10"/>
          </p:nvPr>
        </p:nvSpPr>
        <p:spPr>
          <a:xfrm>
            <a:off x="6781800" y="6324600"/>
            <a:ext cx="2011680" cy="384048"/>
          </a:xfrm>
        </p:spPr>
        <p:txBody>
          <a:bodyPr/>
          <a:lstStyle/>
          <a:p>
            <a:fld id="{F2FD47DF-D5F5-4BE3-9FF5-F9A023C54458}" type="datetime4">
              <a:rPr lang="en-US" b="1" smtClean="0"/>
              <a:pPr/>
              <a:t>August 23, 2014</a:t>
            </a:fld>
            <a:endParaRPr lang="en-US" b="1"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nvGraphicFramePr>
        <p:xfrm>
          <a:off x="457200" y="228600"/>
          <a:ext cx="7696200" cy="6400800"/>
        </p:xfrm>
        <a:graphic>
          <a:graphicData uri="http://schemas.openxmlformats.org/presentationml/2006/ole">
            <p:oleObj spid="_x0000_s53250" name="Acrobat Document" r:id="rId3" imgW="8485714" imgH="11600000" progId="AcroExch.Document.7">
              <p:embed/>
            </p:oleObj>
          </a:graphicData>
        </a:graphic>
      </p:graphicFrame>
      <p:pic>
        <p:nvPicPr>
          <p:cNvPr id="5" name="Picture 4" descr="Z:\Satya\Corporate Profile\other\associates_logo.jpg"/>
          <p:cNvPicPr>
            <a:picLocks noChangeAspect="1" noChangeArrowheads="1"/>
          </p:cNvPicPr>
          <p:nvPr/>
        </p:nvPicPr>
        <p:blipFill>
          <a:blip r:embed="rId4" cstate="print">
            <a:clrChange>
              <a:clrFrom>
                <a:srgbClr val="FFFFFF"/>
              </a:clrFrom>
              <a:clrTo>
                <a:srgbClr val="FFFFFF">
                  <a:alpha val="0"/>
                </a:srgbClr>
              </a:clrTo>
            </a:clrChange>
            <a:duotone>
              <a:prstClr val="black"/>
              <a:schemeClr val="accent2">
                <a:tint val="45000"/>
                <a:satMod val="400000"/>
              </a:schemeClr>
            </a:duotone>
            <a:lum bright="-100000" contrast="77000"/>
          </a:blip>
          <a:srcRect/>
          <a:stretch>
            <a:fillRect/>
          </a:stretch>
        </p:blipFill>
        <p:spPr bwMode="auto">
          <a:xfrm>
            <a:off x="41057" y="6174839"/>
            <a:ext cx="599090" cy="623053"/>
          </a:xfrm>
          <a:prstGeom prst="rect">
            <a:avLst/>
          </a:prstGeom>
          <a:ln>
            <a:noFill/>
          </a:ln>
          <a:effectLst>
            <a:outerShdw blurRad="292100" dist="139700" dir="2700000" algn="tl" rotWithShape="0">
              <a:srgbClr val="333333">
                <a:alpha val="65000"/>
              </a:srgbClr>
            </a:outerShdw>
          </a:effectLst>
        </p:spPr>
      </p:pic>
      <p:sp>
        <p:nvSpPr>
          <p:cNvPr id="6" name="Slide Number Placeholder 5"/>
          <p:cNvSpPr>
            <a:spLocks noGrp="1"/>
          </p:cNvSpPr>
          <p:nvPr>
            <p:ph type="sldNum" sz="quarter" idx="12"/>
          </p:nvPr>
        </p:nvSpPr>
        <p:spPr/>
        <p:txBody>
          <a:bodyPr/>
          <a:lstStyle/>
          <a:p>
            <a:fld id="{4C2BF6E3-5447-498E-A2D7-4C0DD4C9CE02}" type="slidenum">
              <a:rPr lang="en-US" smtClean="0"/>
              <a:pPr/>
              <a:t>30</a:t>
            </a:fld>
            <a:endParaRPr lang="en-US" dirty="0"/>
          </a:p>
        </p:txBody>
      </p:sp>
      <p:sp>
        <p:nvSpPr>
          <p:cNvPr id="9" name="Date Placeholder 5"/>
          <p:cNvSpPr>
            <a:spLocks noGrp="1"/>
          </p:cNvSpPr>
          <p:nvPr>
            <p:ph type="dt" sz="half" idx="10"/>
          </p:nvPr>
        </p:nvSpPr>
        <p:spPr>
          <a:xfrm>
            <a:off x="6781800" y="6324600"/>
            <a:ext cx="2011680" cy="384048"/>
          </a:xfrm>
        </p:spPr>
        <p:txBody>
          <a:bodyPr/>
          <a:lstStyle/>
          <a:p>
            <a:fld id="{F2FD47DF-D5F5-4BE3-9FF5-F9A023C54458}" type="datetime4">
              <a:rPr lang="en-US" b="1" smtClean="0"/>
              <a:pPr/>
              <a:t>August 23, 2014</a:t>
            </a:fld>
            <a:endParaRPr lang="en-US" b="1"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magesEQB0RQDL.jpg"/>
          <p:cNvPicPr>
            <a:picLocks noChangeAspect="1"/>
          </p:cNvPicPr>
          <p:nvPr/>
        </p:nvPicPr>
        <p:blipFill>
          <a:blip r:embed="rId2"/>
          <a:stretch>
            <a:fillRect/>
          </a:stretch>
        </p:blipFill>
        <p:spPr>
          <a:xfrm>
            <a:off x="6477001" y="2438400"/>
            <a:ext cx="2034268" cy="1143000"/>
          </a:xfrm>
          <a:prstGeom prst="rect">
            <a:avLst/>
          </a:prstGeom>
        </p:spPr>
      </p:pic>
      <p:pic>
        <p:nvPicPr>
          <p:cNvPr id="5" name="Picture 4" descr="untitled.png"/>
          <p:cNvPicPr>
            <a:picLocks noChangeAspect="1"/>
          </p:cNvPicPr>
          <p:nvPr/>
        </p:nvPicPr>
        <p:blipFill>
          <a:blip r:embed="rId3"/>
          <a:stretch>
            <a:fillRect/>
          </a:stretch>
        </p:blipFill>
        <p:spPr>
          <a:xfrm>
            <a:off x="3352800" y="4831773"/>
            <a:ext cx="3048000" cy="2026228"/>
          </a:xfrm>
          <a:prstGeom prst="rect">
            <a:avLst/>
          </a:prstGeom>
        </p:spPr>
      </p:pic>
      <p:sp>
        <p:nvSpPr>
          <p:cNvPr id="4" name="Title 3"/>
          <p:cNvSpPr>
            <a:spLocks noGrp="1"/>
          </p:cNvSpPr>
          <p:nvPr>
            <p:ph type="title"/>
          </p:nvPr>
        </p:nvSpPr>
        <p:spPr>
          <a:xfrm>
            <a:off x="457200" y="274638"/>
            <a:ext cx="8229600" cy="715962"/>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rmAutofit/>
          </a:bodyPr>
          <a:lstStyle/>
          <a:p>
            <a:r>
              <a:rPr lang="en-US" sz="2400" dirty="0" smtClean="0">
                <a:solidFill>
                  <a:srgbClr val="FF0000"/>
                </a:solidFill>
              </a:rPr>
              <a:t>Possible difficulties while filing DIN application</a:t>
            </a:r>
            <a:endParaRPr lang="en-US" sz="2400" dirty="0">
              <a:solidFill>
                <a:srgbClr val="FF0000"/>
              </a:solidFill>
            </a:endParaRPr>
          </a:p>
        </p:txBody>
      </p:sp>
      <p:sp>
        <p:nvSpPr>
          <p:cNvPr id="6" name="TextBox 5"/>
          <p:cNvSpPr txBox="1"/>
          <p:nvPr/>
        </p:nvSpPr>
        <p:spPr>
          <a:xfrm>
            <a:off x="533400" y="1143001"/>
            <a:ext cx="8305800" cy="4495800"/>
          </a:xfrm>
          <a:prstGeom prst="rect">
            <a:avLst/>
          </a:prstGeom>
          <a:no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txBody>
          <a:bodyPr wrap="square" rtlCol="0">
            <a:spAutoFit/>
          </a:bodyPr>
          <a:lstStyle/>
          <a:p>
            <a:r>
              <a:rPr lang="en-US" dirty="0" smtClean="0">
                <a:solidFill>
                  <a:srgbClr val="FF0000"/>
                </a:solidFill>
              </a:rPr>
              <a:t>Form DIR-3:</a:t>
            </a:r>
          </a:p>
          <a:p>
            <a:endParaRPr lang="en-US" dirty="0" smtClean="0">
              <a:solidFill>
                <a:srgbClr val="FF0000"/>
              </a:solidFill>
            </a:endParaRPr>
          </a:p>
          <a:p>
            <a:pPr>
              <a:buFont typeface="Wingdings" pitchFamily="2" charset="2"/>
              <a:buChar char="Ø"/>
            </a:pPr>
            <a:r>
              <a:rPr lang="en-US" dirty="0" smtClean="0"/>
              <a:t> Filling of Applicant Name &amp; Father name in Point No.1&amp;2:</a:t>
            </a:r>
          </a:p>
          <a:p>
            <a:r>
              <a:rPr lang="en-US" dirty="0" smtClean="0"/>
              <a:t>First/Middle/last name should be as per Income Tax PAN Database in order to verify PAN details successfully.</a:t>
            </a:r>
          </a:p>
          <a:p>
            <a:endParaRPr lang="en-US" dirty="0" smtClean="0"/>
          </a:p>
          <a:p>
            <a:r>
              <a:rPr lang="en-US" dirty="0" smtClean="0"/>
              <a:t>Please proceed the following procedure to find the applicants First/Middle/last Name</a:t>
            </a:r>
          </a:p>
          <a:p>
            <a:pPr marL="342900" indent="-342900">
              <a:buAutoNum type="arabicPeriod"/>
            </a:pPr>
            <a:r>
              <a:rPr lang="en-US" dirty="0" smtClean="0"/>
              <a:t>Please login to </a:t>
            </a:r>
            <a:r>
              <a:rPr lang="en-US" dirty="0" smtClean="0">
                <a:hlinkClick r:id="rId4"/>
              </a:rPr>
              <a:t>www.incometaxindia.gov.in</a:t>
            </a:r>
            <a:r>
              <a:rPr lang="en-US" dirty="0" smtClean="0"/>
              <a:t> and click on </a:t>
            </a:r>
            <a:r>
              <a:rPr lang="en-US" b="1" dirty="0" smtClean="0"/>
              <a:t>Know your jurisdiction </a:t>
            </a:r>
            <a:r>
              <a:rPr lang="en-US" dirty="0" smtClean="0"/>
              <a:t>displayed in left side of the home page (</a:t>
            </a:r>
            <a:r>
              <a:rPr lang="en-US" dirty="0" smtClean="0">
                <a:hlinkClick r:id="rId5" action="ppaction://hlinkfile"/>
              </a:rPr>
              <a:t>Step 1</a:t>
            </a:r>
            <a:r>
              <a:rPr lang="en-US" dirty="0" smtClean="0"/>
              <a:t>)</a:t>
            </a:r>
          </a:p>
          <a:p>
            <a:pPr marL="342900" indent="-342900">
              <a:buAutoNum type="arabicPeriod"/>
            </a:pPr>
            <a:r>
              <a:rPr lang="en-US" dirty="0" smtClean="0"/>
              <a:t>Enter PAN number and numbers displayed in image and submit ( </a:t>
            </a:r>
            <a:r>
              <a:rPr lang="en-US" dirty="0" smtClean="0">
                <a:hlinkClick r:id="rId6" action="ppaction://hlinkfile"/>
              </a:rPr>
              <a:t>Step 2</a:t>
            </a:r>
            <a:r>
              <a:rPr lang="en-US" dirty="0" smtClean="0"/>
              <a:t>) </a:t>
            </a:r>
          </a:p>
          <a:p>
            <a:pPr marL="342900" indent="-342900">
              <a:buAutoNum type="arabicPeriod"/>
            </a:pPr>
            <a:r>
              <a:rPr lang="en-US" dirty="0" smtClean="0"/>
              <a:t>First /Middle/ Last name of the applicant will be displayed (</a:t>
            </a:r>
            <a:r>
              <a:rPr lang="en-US" dirty="0" smtClean="0">
                <a:hlinkClick r:id="rId7" action="ppaction://hlinkfile"/>
              </a:rPr>
              <a:t>Step 3</a:t>
            </a:r>
            <a:r>
              <a:rPr lang="en-US" dirty="0" smtClean="0"/>
              <a:t>)</a:t>
            </a:r>
          </a:p>
          <a:p>
            <a:pPr marL="342900" indent="-342900">
              <a:buAutoNum type="arabicPeriod"/>
            </a:pPr>
            <a:endParaRPr lang="en-US" dirty="0" smtClean="0"/>
          </a:p>
          <a:p>
            <a:pPr marL="342900" indent="-342900" algn="just">
              <a:buFont typeface="Wingdings" pitchFamily="2" charset="2"/>
              <a:buChar char="Ø"/>
            </a:pPr>
            <a:r>
              <a:rPr lang="en-US" dirty="0" smtClean="0"/>
              <a:t>Father name cannot be find through the portal. It can be know only after consulting one of the TIN-NSDL facilitation center </a:t>
            </a:r>
          </a:p>
        </p:txBody>
      </p:sp>
      <p:pic>
        <p:nvPicPr>
          <p:cNvPr id="10" name="Picture 9" descr="Z:\Satya\Corporate Profile\other\associates_logo.jpg"/>
          <p:cNvPicPr>
            <a:picLocks noChangeAspect="1" noChangeArrowheads="1"/>
          </p:cNvPicPr>
          <p:nvPr/>
        </p:nvPicPr>
        <p:blipFill>
          <a:blip r:embed="rId8" cstate="print">
            <a:clrChange>
              <a:clrFrom>
                <a:srgbClr val="FFFFFF"/>
              </a:clrFrom>
              <a:clrTo>
                <a:srgbClr val="FFFFFF">
                  <a:alpha val="0"/>
                </a:srgbClr>
              </a:clrTo>
            </a:clrChange>
            <a:duotone>
              <a:prstClr val="black"/>
              <a:schemeClr val="accent2">
                <a:tint val="45000"/>
                <a:satMod val="400000"/>
              </a:schemeClr>
            </a:duotone>
            <a:lum bright="-100000" contrast="77000"/>
          </a:blip>
          <a:srcRect/>
          <a:stretch>
            <a:fillRect/>
          </a:stretch>
        </p:blipFill>
        <p:spPr bwMode="auto">
          <a:xfrm>
            <a:off x="41057" y="6174839"/>
            <a:ext cx="599090" cy="623053"/>
          </a:xfrm>
          <a:prstGeom prst="rect">
            <a:avLst/>
          </a:prstGeom>
          <a:ln>
            <a:noFill/>
          </a:ln>
          <a:effectLst>
            <a:outerShdw blurRad="292100" dist="139700" dir="2700000" algn="tl" rotWithShape="0">
              <a:srgbClr val="333333">
                <a:alpha val="65000"/>
              </a:srgbClr>
            </a:outerShdw>
          </a:effectLst>
        </p:spPr>
      </p:pic>
      <p:sp>
        <p:nvSpPr>
          <p:cNvPr id="11" name="Slide Number Placeholder 10"/>
          <p:cNvSpPr>
            <a:spLocks noGrp="1"/>
          </p:cNvSpPr>
          <p:nvPr>
            <p:ph type="sldNum" sz="quarter" idx="15"/>
          </p:nvPr>
        </p:nvSpPr>
        <p:spPr/>
        <p:txBody>
          <a:bodyPr/>
          <a:lstStyle/>
          <a:p>
            <a:fld id="{4C2BF6E3-5447-498E-A2D7-4C0DD4C9CE02}" type="slidenum">
              <a:rPr lang="en-US" smtClean="0"/>
              <a:pPr/>
              <a:t>31</a:t>
            </a:fld>
            <a:endParaRPr lang="en-US" dirty="0"/>
          </a:p>
        </p:txBody>
      </p:sp>
      <p:sp>
        <p:nvSpPr>
          <p:cNvPr id="12" name="Date Placeholder 5"/>
          <p:cNvSpPr>
            <a:spLocks noGrp="1"/>
          </p:cNvSpPr>
          <p:nvPr>
            <p:ph type="dt" sz="half" idx="4294967295"/>
          </p:nvPr>
        </p:nvSpPr>
        <p:spPr>
          <a:xfrm>
            <a:off x="6781800" y="6324600"/>
            <a:ext cx="2011680" cy="384048"/>
          </a:xfrm>
          <a:prstGeom prst="rect">
            <a:avLst/>
          </a:prstGeom>
        </p:spPr>
        <p:txBody>
          <a:bodyPr/>
          <a:lstStyle/>
          <a:p>
            <a:fld id="{F2FD47DF-D5F5-4BE3-9FF5-F9A023C54458}" type="datetime4">
              <a:rPr lang="en-US" sz="1200" b="1" smtClean="0"/>
              <a:pPr/>
              <a:t>August 23, 2014</a:t>
            </a:fld>
            <a:endParaRPr lang="en-US" sz="1200" b="1"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images2KHTM2KL.jpg"/>
          <p:cNvPicPr>
            <a:picLocks noChangeAspect="1"/>
          </p:cNvPicPr>
          <p:nvPr/>
        </p:nvPicPr>
        <p:blipFill>
          <a:blip r:embed="rId2"/>
          <a:stretch>
            <a:fillRect/>
          </a:stretch>
        </p:blipFill>
        <p:spPr>
          <a:xfrm>
            <a:off x="5562602" y="5057776"/>
            <a:ext cx="2543175" cy="1800225"/>
          </a:xfrm>
          <a:prstGeom prst="rect">
            <a:avLst/>
          </a:prstGeom>
        </p:spPr>
      </p:pic>
      <p:pic>
        <p:nvPicPr>
          <p:cNvPr id="7" name="Picture 6" descr="untitled3.png"/>
          <p:cNvPicPr>
            <a:picLocks noChangeAspect="1"/>
          </p:cNvPicPr>
          <p:nvPr/>
        </p:nvPicPr>
        <p:blipFill>
          <a:blip r:embed="rId3"/>
          <a:stretch>
            <a:fillRect/>
          </a:stretch>
        </p:blipFill>
        <p:spPr>
          <a:xfrm>
            <a:off x="2971800" y="3581400"/>
            <a:ext cx="2209800" cy="3276600"/>
          </a:xfrm>
          <a:prstGeom prst="rect">
            <a:avLst/>
          </a:prstGeom>
        </p:spPr>
      </p:pic>
      <p:pic>
        <p:nvPicPr>
          <p:cNvPr id="5" name="Picture 4" descr="images1M1HWENO.jpg"/>
          <p:cNvPicPr>
            <a:picLocks noChangeAspect="1"/>
          </p:cNvPicPr>
          <p:nvPr/>
        </p:nvPicPr>
        <p:blipFill>
          <a:blip r:embed="rId4"/>
          <a:stretch>
            <a:fillRect/>
          </a:stretch>
        </p:blipFill>
        <p:spPr>
          <a:xfrm>
            <a:off x="7010401" y="2971800"/>
            <a:ext cx="1279479" cy="1752600"/>
          </a:xfrm>
          <a:prstGeom prst="rect">
            <a:avLst/>
          </a:prstGeom>
        </p:spPr>
      </p:pic>
      <p:sp>
        <p:nvSpPr>
          <p:cNvPr id="2" name="TextBox 1"/>
          <p:cNvSpPr txBox="1"/>
          <p:nvPr/>
        </p:nvSpPr>
        <p:spPr>
          <a:xfrm>
            <a:off x="304800" y="304801"/>
            <a:ext cx="8458200" cy="52322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square" rtlCol="0">
            <a:spAutoFit/>
          </a:bodyPr>
          <a:lstStyle/>
          <a:p>
            <a:r>
              <a:rPr lang="en-US" sz="2800" dirty="0" smtClean="0">
                <a:solidFill>
                  <a:srgbClr val="FF0000"/>
                </a:solidFill>
              </a:rPr>
              <a:t>Attestation &amp; Notary and other details</a:t>
            </a:r>
            <a:r>
              <a:rPr lang="en-US" dirty="0" smtClean="0">
                <a:solidFill>
                  <a:srgbClr val="FF0000"/>
                </a:solidFill>
              </a:rPr>
              <a:t>:</a:t>
            </a:r>
            <a:endParaRPr lang="en-US" dirty="0">
              <a:solidFill>
                <a:srgbClr val="FF0000"/>
              </a:solidFill>
            </a:endParaRPr>
          </a:p>
        </p:txBody>
      </p:sp>
      <p:sp>
        <p:nvSpPr>
          <p:cNvPr id="3" name="TextBox 2"/>
          <p:cNvSpPr txBox="1"/>
          <p:nvPr/>
        </p:nvSpPr>
        <p:spPr>
          <a:xfrm>
            <a:off x="304800" y="762000"/>
            <a:ext cx="8382000" cy="5078313"/>
          </a:xfrm>
          <a:prstGeom prst="rect">
            <a:avLst/>
          </a:prstGeom>
          <a:no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txBody>
          <a:bodyPr wrap="square" rtlCol="0">
            <a:spAutoFit/>
          </a:bodyPr>
          <a:lstStyle/>
          <a:p>
            <a:r>
              <a:rPr lang="en-US" b="1" dirty="0" smtClean="0">
                <a:solidFill>
                  <a:srgbClr val="0070C0"/>
                </a:solidFill>
              </a:rPr>
              <a:t>Indian Director:</a:t>
            </a:r>
          </a:p>
          <a:p>
            <a:pPr marL="342900" indent="-342900" algn="just">
              <a:buAutoNum type="arabicPeriod"/>
            </a:pPr>
            <a:r>
              <a:rPr lang="en-US" dirty="0" smtClean="0"/>
              <a:t>Identity Proof (i.e. PAN card) &amp; Proof of address should be self attested by applicant and attested by Practicing professional (CA/CS/CWA)</a:t>
            </a:r>
          </a:p>
          <a:p>
            <a:pPr marL="342900" indent="-342900" algn="just"/>
            <a:endParaRPr lang="en-US" dirty="0" smtClean="0"/>
          </a:p>
          <a:p>
            <a:pPr algn="just"/>
            <a:r>
              <a:rPr lang="en-US" dirty="0" smtClean="0">
                <a:solidFill>
                  <a:schemeClr val="accent3"/>
                </a:solidFill>
              </a:rPr>
              <a:t>(Note: As per Companies (Registration Offices and Fees) Amendment Rules, 2014 – Under Rule 12(c) E-form of DIR-3 shall be filed along with attestation of photograph, identity proof and proof of residence of the applicant by the Chartered Accountant or the Company Secretary or as the case may be the Cost Accountant, in whole-time practice)</a:t>
            </a:r>
          </a:p>
          <a:p>
            <a:pPr algn="just"/>
            <a:r>
              <a:rPr lang="en-US" dirty="0" smtClean="0">
                <a:solidFill>
                  <a:schemeClr val="accent3"/>
                </a:solidFill>
              </a:rPr>
              <a:t> </a:t>
            </a:r>
          </a:p>
          <a:p>
            <a:pPr algn="just"/>
            <a:r>
              <a:rPr lang="en-US" dirty="0" smtClean="0"/>
              <a:t>2. All the utility bills ( Telephone Bill/ Electricity bill /Bank Statements) should not be older than 2 months. Bank statement should be attested by Bank Manager</a:t>
            </a:r>
          </a:p>
          <a:p>
            <a:pPr algn="just"/>
            <a:endParaRPr lang="en-US" dirty="0" smtClean="0"/>
          </a:p>
          <a:p>
            <a:pPr marL="342900" indent="-342900" algn="just">
              <a:buAutoNum type="arabicPeriod" startAt="3"/>
            </a:pPr>
            <a:r>
              <a:rPr lang="en-US" dirty="0" smtClean="0"/>
              <a:t>Document of Verification of particulars in DIR-4 should get done franking/ Take print on Stamp paper of Rs.10 or above and notarized by public notary</a:t>
            </a:r>
          </a:p>
          <a:p>
            <a:pPr marL="342900" indent="-342900">
              <a:buAutoNum type="arabicPeriod"/>
            </a:pPr>
            <a:endParaRPr lang="en-US" dirty="0" smtClean="0"/>
          </a:p>
        </p:txBody>
      </p:sp>
      <p:pic>
        <p:nvPicPr>
          <p:cNvPr id="11" name="Picture 10" descr="Z:\Satya\Corporate Profile\other\associates_logo.jpg"/>
          <p:cNvPicPr>
            <a:picLocks noChangeAspect="1" noChangeArrowheads="1"/>
          </p:cNvPicPr>
          <p:nvPr/>
        </p:nvPicPr>
        <p:blipFill>
          <a:blip r:embed="rId5" cstate="print">
            <a:clrChange>
              <a:clrFrom>
                <a:srgbClr val="FFFFFF"/>
              </a:clrFrom>
              <a:clrTo>
                <a:srgbClr val="FFFFFF">
                  <a:alpha val="0"/>
                </a:srgbClr>
              </a:clrTo>
            </a:clrChange>
            <a:duotone>
              <a:prstClr val="black"/>
              <a:schemeClr val="accent2">
                <a:tint val="45000"/>
                <a:satMod val="400000"/>
              </a:schemeClr>
            </a:duotone>
            <a:lum bright="-100000" contrast="77000"/>
          </a:blip>
          <a:srcRect/>
          <a:stretch>
            <a:fillRect/>
          </a:stretch>
        </p:blipFill>
        <p:spPr bwMode="auto">
          <a:xfrm>
            <a:off x="41057" y="6174839"/>
            <a:ext cx="599090" cy="623053"/>
          </a:xfrm>
          <a:prstGeom prst="rect">
            <a:avLst/>
          </a:prstGeom>
          <a:ln>
            <a:noFill/>
          </a:ln>
          <a:effectLst>
            <a:outerShdw blurRad="292100" dist="139700" dir="2700000" algn="tl" rotWithShape="0">
              <a:srgbClr val="333333">
                <a:alpha val="65000"/>
              </a:srgbClr>
            </a:outerShdw>
          </a:effectLst>
        </p:spPr>
      </p:pic>
      <p:sp>
        <p:nvSpPr>
          <p:cNvPr id="12" name="Slide Number Placeholder 11"/>
          <p:cNvSpPr>
            <a:spLocks noGrp="1"/>
          </p:cNvSpPr>
          <p:nvPr>
            <p:ph type="sldNum" sz="quarter" idx="12"/>
          </p:nvPr>
        </p:nvSpPr>
        <p:spPr/>
        <p:txBody>
          <a:bodyPr/>
          <a:lstStyle/>
          <a:p>
            <a:fld id="{4C2BF6E3-5447-498E-A2D7-4C0DD4C9CE02}" type="slidenum">
              <a:rPr lang="en-US" smtClean="0"/>
              <a:pPr/>
              <a:t>32</a:t>
            </a:fld>
            <a:endParaRPr lang="en-US" dirty="0"/>
          </a:p>
        </p:txBody>
      </p:sp>
      <p:sp>
        <p:nvSpPr>
          <p:cNvPr id="13" name="Date Placeholder 5"/>
          <p:cNvSpPr>
            <a:spLocks noGrp="1"/>
          </p:cNvSpPr>
          <p:nvPr>
            <p:ph type="dt" sz="half" idx="10"/>
          </p:nvPr>
        </p:nvSpPr>
        <p:spPr>
          <a:xfrm>
            <a:off x="6781800" y="6324600"/>
            <a:ext cx="2011680" cy="384048"/>
          </a:xfrm>
        </p:spPr>
        <p:txBody>
          <a:bodyPr/>
          <a:lstStyle/>
          <a:p>
            <a:fld id="{F2FD47DF-D5F5-4BE3-9FF5-F9A023C54458}" type="datetime4">
              <a:rPr lang="en-US" b="1" smtClean="0"/>
              <a:pPr/>
              <a:t>August 23, 2014</a:t>
            </a:fld>
            <a:endParaRPr lang="en-US" b="1"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untitled.png"/>
          <p:cNvPicPr>
            <a:picLocks noChangeAspect="1"/>
          </p:cNvPicPr>
          <p:nvPr/>
        </p:nvPicPr>
        <p:blipFill>
          <a:blip r:embed="rId2"/>
          <a:stretch>
            <a:fillRect/>
          </a:stretch>
        </p:blipFill>
        <p:spPr>
          <a:xfrm>
            <a:off x="4343400" y="4114800"/>
            <a:ext cx="1847851" cy="2209800"/>
          </a:xfrm>
          <a:prstGeom prst="rect">
            <a:avLst/>
          </a:prstGeom>
        </p:spPr>
      </p:pic>
      <p:pic>
        <p:nvPicPr>
          <p:cNvPr id="4" name="Picture 3" descr="images12N1FXGI.jpg"/>
          <p:cNvPicPr>
            <a:picLocks noChangeAspect="1"/>
          </p:cNvPicPr>
          <p:nvPr/>
        </p:nvPicPr>
        <p:blipFill>
          <a:blip r:embed="rId3"/>
          <a:stretch>
            <a:fillRect/>
          </a:stretch>
        </p:blipFill>
        <p:spPr>
          <a:xfrm>
            <a:off x="6096001" y="4267201"/>
            <a:ext cx="1485900" cy="1952625"/>
          </a:xfrm>
          <a:prstGeom prst="rect">
            <a:avLst/>
          </a:prstGeom>
        </p:spPr>
      </p:pic>
      <p:sp>
        <p:nvSpPr>
          <p:cNvPr id="2" name="TextBox 1"/>
          <p:cNvSpPr txBox="1"/>
          <p:nvPr/>
        </p:nvSpPr>
        <p:spPr>
          <a:xfrm>
            <a:off x="152400" y="304801"/>
            <a:ext cx="8610600" cy="52322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square" rtlCol="0">
            <a:spAutoFit/>
          </a:bodyPr>
          <a:lstStyle/>
          <a:p>
            <a:r>
              <a:rPr lang="en-US" sz="2800" dirty="0" smtClean="0">
                <a:solidFill>
                  <a:srgbClr val="FF0000"/>
                </a:solidFill>
              </a:rPr>
              <a:t>Attestation &amp; Notary and other details</a:t>
            </a:r>
            <a:r>
              <a:rPr lang="en-US" dirty="0" smtClean="0">
                <a:solidFill>
                  <a:srgbClr val="FF0000"/>
                </a:solidFill>
              </a:rPr>
              <a:t>:</a:t>
            </a:r>
            <a:endParaRPr lang="en-US" dirty="0">
              <a:solidFill>
                <a:srgbClr val="FF0000"/>
              </a:solidFill>
            </a:endParaRPr>
          </a:p>
        </p:txBody>
      </p:sp>
      <p:sp>
        <p:nvSpPr>
          <p:cNvPr id="3" name="TextBox 2"/>
          <p:cNvSpPr txBox="1"/>
          <p:nvPr/>
        </p:nvSpPr>
        <p:spPr>
          <a:xfrm>
            <a:off x="152400" y="762002"/>
            <a:ext cx="8382000" cy="5909310"/>
          </a:xfrm>
          <a:prstGeom prst="rect">
            <a:avLst/>
          </a:prstGeom>
          <a:no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txBody>
          <a:bodyPr wrap="square" rtlCol="0">
            <a:spAutoFit/>
          </a:bodyPr>
          <a:lstStyle/>
          <a:p>
            <a:r>
              <a:rPr lang="en-US" b="1" dirty="0" smtClean="0">
                <a:solidFill>
                  <a:srgbClr val="0070C0"/>
                </a:solidFill>
              </a:rPr>
              <a:t>Foreign /NRI Director:</a:t>
            </a:r>
          </a:p>
          <a:p>
            <a:endParaRPr lang="en-US" b="1" dirty="0" smtClean="0">
              <a:solidFill>
                <a:srgbClr val="0070C0"/>
              </a:solidFill>
            </a:endParaRPr>
          </a:p>
          <a:p>
            <a:pPr marL="342900" indent="-342900" algn="just">
              <a:buAutoNum type="arabicPeriod"/>
            </a:pPr>
            <a:r>
              <a:rPr lang="en-US" dirty="0" smtClean="0"/>
              <a:t>Identity Proof (i.e. Passport) &amp; Proof of address should be self attested by applicant and attested by Public Notary/ Apostille in the country of applicant residing or by Whole time Director/ Director of company in which director to be appointed.</a:t>
            </a:r>
          </a:p>
          <a:p>
            <a:pPr marL="342900" indent="-342900" algn="just"/>
            <a:endParaRPr lang="en-US" dirty="0" smtClean="0"/>
          </a:p>
          <a:p>
            <a:pPr marL="342900" indent="-342900" algn="just"/>
            <a:r>
              <a:rPr lang="en-US" dirty="0" smtClean="0"/>
              <a:t>2. If the NRI Director is in India and having multiple entry visa/Overseas citizen of India/ Person of Indian Origin Card at the time of application for DIN, documents can be attested by public notary/ Practicing professional (CA/CS/CWA) in India.</a:t>
            </a:r>
          </a:p>
          <a:p>
            <a:pPr marL="342900" indent="-342900" algn="just"/>
            <a:endParaRPr lang="en-US" dirty="0" smtClean="0"/>
          </a:p>
          <a:p>
            <a:pPr marL="342900" indent="-342900" algn="just">
              <a:buAutoNum type="arabicPeriod" startAt="3"/>
            </a:pPr>
            <a:r>
              <a:rPr lang="en-US" dirty="0" smtClean="0"/>
              <a:t>All the utility bills ( Telephone Bill/ Electricity bill /Bank Statements) should not be older than 2 months. Bank statement should be attested by Bank Manager</a:t>
            </a:r>
          </a:p>
          <a:p>
            <a:pPr marL="342900" indent="-342900" algn="just">
              <a:buAutoNum type="arabicPeriod" startAt="3"/>
            </a:pPr>
            <a:endParaRPr lang="en-US" dirty="0" smtClean="0"/>
          </a:p>
          <a:p>
            <a:pPr marL="342900" indent="-342900" algn="just"/>
            <a:r>
              <a:rPr lang="en-IN" b="1" dirty="0" smtClean="0"/>
              <a:t>	Apostille</a:t>
            </a:r>
            <a:r>
              <a:rPr lang="en-IN" dirty="0" smtClean="0"/>
              <a:t> is a French word (pronounced "</a:t>
            </a:r>
            <a:r>
              <a:rPr lang="en-IN" b="1" dirty="0" smtClean="0"/>
              <a:t>ah-</a:t>
            </a:r>
            <a:r>
              <a:rPr lang="en-IN" b="1" dirty="0" err="1" smtClean="0"/>
              <a:t>poh</a:t>
            </a:r>
            <a:r>
              <a:rPr lang="en-IN" b="1" dirty="0" smtClean="0"/>
              <a:t>-steel</a:t>
            </a:r>
            <a:r>
              <a:rPr lang="en-IN" dirty="0" smtClean="0"/>
              <a:t>"), </a:t>
            </a:r>
            <a:r>
              <a:rPr lang="en-IN" b="1" dirty="0" smtClean="0"/>
              <a:t>meaning</a:t>
            </a:r>
            <a:r>
              <a:rPr lang="en-IN" dirty="0" smtClean="0"/>
              <a:t> a certificate issued by a government of a country, authenticating the signature and or seal of a public official on a public document issued by that country, and intended for use in a foreign country.</a:t>
            </a:r>
            <a:endParaRPr lang="en-US" b="1" dirty="0" smtClean="0">
              <a:solidFill>
                <a:srgbClr val="0070C0"/>
              </a:solidFill>
            </a:endParaRPr>
          </a:p>
          <a:p>
            <a:pPr marL="342900" indent="-342900" algn="just">
              <a:buAutoNum type="arabicPeriod" startAt="3"/>
            </a:pPr>
            <a:endParaRPr lang="en-US" dirty="0" smtClean="0"/>
          </a:p>
        </p:txBody>
      </p:sp>
      <p:pic>
        <p:nvPicPr>
          <p:cNvPr id="8" name="Picture 7" descr="Z:\Satya\Corporate Profile\other\associates_logo.jpg"/>
          <p:cNvPicPr>
            <a:picLocks noChangeAspect="1" noChangeArrowheads="1"/>
          </p:cNvPicPr>
          <p:nvPr/>
        </p:nvPicPr>
        <p:blipFill>
          <a:blip r:embed="rId4" cstate="print">
            <a:clrChange>
              <a:clrFrom>
                <a:srgbClr val="FFFFFF"/>
              </a:clrFrom>
              <a:clrTo>
                <a:srgbClr val="FFFFFF">
                  <a:alpha val="0"/>
                </a:srgbClr>
              </a:clrTo>
            </a:clrChange>
            <a:duotone>
              <a:prstClr val="black"/>
              <a:schemeClr val="accent2">
                <a:tint val="45000"/>
                <a:satMod val="400000"/>
              </a:schemeClr>
            </a:duotone>
            <a:lum bright="-100000" contrast="77000"/>
          </a:blip>
          <a:srcRect/>
          <a:stretch>
            <a:fillRect/>
          </a:stretch>
        </p:blipFill>
        <p:spPr bwMode="auto">
          <a:xfrm>
            <a:off x="41057" y="6174839"/>
            <a:ext cx="599090" cy="623053"/>
          </a:xfrm>
          <a:prstGeom prst="rect">
            <a:avLst/>
          </a:prstGeom>
          <a:ln>
            <a:noFill/>
          </a:ln>
          <a:effectLst>
            <a:outerShdw blurRad="292100" dist="139700" dir="2700000" algn="tl" rotWithShape="0">
              <a:srgbClr val="333333">
                <a:alpha val="65000"/>
              </a:srgbClr>
            </a:outerShdw>
          </a:effectLst>
        </p:spPr>
      </p:pic>
      <p:sp>
        <p:nvSpPr>
          <p:cNvPr id="9" name="Slide Number Placeholder 8"/>
          <p:cNvSpPr>
            <a:spLocks noGrp="1"/>
          </p:cNvSpPr>
          <p:nvPr>
            <p:ph type="sldNum" sz="quarter" idx="12"/>
          </p:nvPr>
        </p:nvSpPr>
        <p:spPr/>
        <p:txBody>
          <a:bodyPr/>
          <a:lstStyle/>
          <a:p>
            <a:fld id="{4C2BF6E3-5447-498E-A2D7-4C0DD4C9CE02}" type="slidenum">
              <a:rPr lang="en-US" smtClean="0"/>
              <a:pPr/>
              <a:t>33</a:t>
            </a:fld>
            <a:endParaRPr lang="en-US" dirty="0"/>
          </a:p>
        </p:txBody>
      </p:sp>
      <p:sp>
        <p:nvSpPr>
          <p:cNvPr id="12" name="Date Placeholder 5"/>
          <p:cNvSpPr>
            <a:spLocks noGrp="1"/>
          </p:cNvSpPr>
          <p:nvPr>
            <p:ph type="dt" sz="half" idx="10"/>
          </p:nvPr>
        </p:nvSpPr>
        <p:spPr>
          <a:xfrm>
            <a:off x="6781800" y="6324600"/>
            <a:ext cx="2011680" cy="384048"/>
          </a:xfrm>
        </p:spPr>
        <p:txBody>
          <a:bodyPr/>
          <a:lstStyle/>
          <a:p>
            <a:fld id="{F2FD47DF-D5F5-4BE3-9FF5-F9A023C54458}" type="datetime4">
              <a:rPr lang="en-US" b="1" smtClean="0"/>
              <a:pPr/>
              <a:t>August 23, 2014</a:t>
            </a:fld>
            <a:endParaRPr lang="en-US" b="1"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85800" y="381001"/>
            <a:ext cx="7848600" cy="2585323"/>
          </a:xfrm>
          <a:prstGeom prst="rect">
            <a:avLst/>
          </a:prstGeom>
          <a:no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txBody>
          <a:bodyPr wrap="square" rtlCol="0">
            <a:spAutoFit/>
          </a:bodyPr>
          <a:lstStyle/>
          <a:p>
            <a:pPr marL="342900" indent="-342900" algn="just"/>
            <a:endParaRPr lang="en-US" dirty="0" smtClean="0"/>
          </a:p>
          <a:p>
            <a:pPr marL="342900" indent="-342900" algn="just">
              <a:buAutoNum type="arabicPeriod" startAt="4"/>
            </a:pPr>
            <a:r>
              <a:rPr lang="en-US" dirty="0" smtClean="0"/>
              <a:t>Document of Verification of particulars in DIR-4 should be notarized by public notary/ Apostille in home country of residing.</a:t>
            </a:r>
          </a:p>
          <a:p>
            <a:pPr marL="342900" indent="-342900" algn="just"/>
            <a:endParaRPr lang="en-US" dirty="0" smtClean="0"/>
          </a:p>
          <a:p>
            <a:pPr algn="just"/>
            <a:r>
              <a:rPr lang="en-US" dirty="0" smtClean="0"/>
              <a:t>5. If documents are in language of foreign country , those documents                should be translated into English by authorized translator or public notary and notarized by public notary.</a:t>
            </a:r>
          </a:p>
          <a:p>
            <a:pPr algn="just"/>
            <a:endParaRPr lang="en-US" dirty="0" smtClean="0"/>
          </a:p>
          <a:p>
            <a:pPr algn="just"/>
            <a:endParaRPr lang="en-US" dirty="0"/>
          </a:p>
        </p:txBody>
      </p:sp>
      <p:pic>
        <p:nvPicPr>
          <p:cNvPr id="6" name="Picture 5" descr="Z:\Satya\Corporate Profile\other\associates_logo.jpg"/>
          <p:cNvPicPr>
            <a:picLocks noChangeAspect="1" noChangeArrowheads="1"/>
          </p:cNvPicPr>
          <p:nvPr/>
        </p:nvPicPr>
        <p:blipFill>
          <a:blip r:embed="rId2" cstate="print">
            <a:clrChange>
              <a:clrFrom>
                <a:srgbClr val="FFFFFF"/>
              </a:clrFrom>
              <a:clrTo>
                <a:srgbClr val="FFFFFF">
                  <a:alpha val="0"/>
                </a:srgbClr>
              </a:clrTo>
            </a:clrChange>
            <a:duotone>
              <a:prstClr val="black"/>
              <a:schemeClr val="accent2">
                <a:tint val="45000"/>
                <a:satMod val="400000"/>
              </a:schemeClr>
            </a:duotone>
            <a:lum bright="-100000" contrast="77000"/>
          </a:blip>
          <a:srcRect/>
          <a:stretch>
            <a:fillRect/>
          </a:stretch>
        </p:blipFill>
        <p:spPr bwMode="auto">
          <a:xfrm>
            <a:off x="41057" y="6174839"/>
            <a:ext cx="599090" cy="623053"/>
          </a:xfrm>
          <a:prstGeom prst="rect">
            <a:avLst/>
          </a:prstGeom>
          <a:ln>
            <a:noFill/>
          </a:ln>
          <a:effectLst>
            <a:outerShdw blurRad="292100" dist="139700" dir="2700000" algn="tl" rotWithShape="0">
              <a:srgbClr val="333333">
                <a:alpha val="65000"/>
              </a:srgbClr>
            </a:outerShdw>
          </a:effectLst>
        </p:spPr>
      </p:pic>
      <p:sp>
        <p:nvSpPr>
          <p:cNvPr id="7" name="Slide Number Placeholder 6"/>
          <p:cNvSpPr>
            <a:spLocks noGrp="1"/>
          </p:cNvSpPr>
          <p:nvPr>
            <p:ph type="sldNum" sz="quarter" idx="12"/>
          </p:nvPr>
        </p:nvSpPr>
        <p:spPr/>
        <p:txBody>
          <a:bodyPr/>
          <a:lstStyle/>
          <a:p>
            <a:fld id="{4C2BF6E3-5447-498E-A2D7-4C0DD4C9CE02}" type="slidenum">
              <a:rPr lang="en-US" smtClean="0"/>
              <a:pPr/>
              <a:t>34</a:t>
            </a:fld>
            <a:endParaRPr lang="en-US" dirty="0"/>
          </a:p>
        </p:txBody>
      </p:sp>
      <p:sp>
        <p:nvSpPr>
          <p:cNvPr id="9" name="Date Placeholder 5"/>
          <p:cNvSpPr>
            <a:spLocks noGrp="1"/>
          </p:cNvSpPr>
          <p:nvPr>
            <p:ph type="dt" sz="half" idx="10"/>
          </p:nvPr>
        </p:nvSpPr>
        <p:spPr>
          <a:xfrm>
            <a:off x="6781800" y="6324600"/>
            <a:ext cx="2011680" cy="384048"/>
          </a:xfrm>
        </p:spPr>
        <p:txBody>
          <a:bodyPr/>
          <a:lstStyle/>
          <a:p>
            <a:fld id="{F2FD47DF-D5F5-4BE3-9FF5-F9A023C54458}" type="datetime4">
              <a:rPr lang="en-US" b="1" smtClean="0"/>
              <a:pPr/>
              <a:t>August 23, 2014</a:t>
            </a:fld>
            <a:endParaRPr lang="en-US" b="1"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ages3TKB0QCE.jpg"/>
          <p:cNvPicPr>
            <a:picLocks noChangeAspect="1"/>
          </p:cNvPicPr>
          <p:nvPr/>
        </p:nvPicPr>
        <p:blipFill>
          <a:blip r:embed="rId3"/>
          <a:stretch>
            <a:fillRect/>
          </a:stretch>
        </p:blipFill>
        <p:spPr>
          <a:xfrm>
            <a:off x="6400800" y="4343400"/>
            <a:ext cx="2438400" cy="2514600"/>
          </a:xfrm>
          <a:prstGeom prst="rect">
            <a:avLst/>
          </a:prstGeom>
        </p:spPr>
      </p:pic>
      <p:sp>
        <p:nvSpPr>
          <p:cNvPr id="3" name="TextBox 2"/>
          <p:cNvSpPr txBox="1"/>
          <p:nvPr/>
        </p:nvSpPr>
        <p:spPr>
          <a:xfrm>
            <a:off x="228600" y="990601"/>
            <a:ext cx="8305800" cy="5693866"/>
          </a:xfrm>
          <a:prstGeom prst="rect">
            <a:avLst/>
          </a:prstGeom>
          <a:no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txBody>
          <a:bodyPr wrap="square" rtlCol="0">
            <a:spAutoFit/>
          </a:bodyPr>
          <a:lstStyle/>
          <a:p>
            <a:r>
              <a:rPr lang="en-US" b="1" dirty="0" smtClean="0">
                <a:solidFill>
                  <a:srgbClr val="00B0F0"/>
                </a:solidFill>
              </a:rPr>
              <a:t>Legalization of Documents:</a:t>
            </a:r>
          </a:p>
          <a:p>
            <a:pPr algn="just"/>
            <a:r>
              <a:rPr lang="en-US" sz="1600" dirty="0" smtClean="0"/>
              <a:t>The use of foreign public documents (e.g. birth certificate, Address Proofs and Identity Proofs, high school diploma, university diploma etc.) in international legal transactions requires that they be legalized, unless bilateral or multilateral treaties stipulate otherwise. </a:t>
            </a:r>
          </a:p>
          <a:p>
            <a:pPr algn="just"/>
            <a:r>
              <a:rPr lang="en-US" sz="2400" dirty="0" smtClean="0">
                <a:solidFill>
                  <a:schemeClr val="accent1">
                    <a:lumMod val="75000"/>
                  </a:schemeClr>
                </a:solidFill>
              </a:rPr>
              <a:t>Apostille:</a:t>
            </a:r>
            <a:endParaRPr lang="en-US" sz="1600" dirty="0" smtClean="0">
              <a:solidFill>
                <a:schemeClr val="accent1">
                  <a:lumMod val="75000"/>
                </a:schemeClr>
              </a:solidFill>
            </a:endParaRPr>
          </a:p>
          <a:p>
            <a:pPr algn="just"/>
            <a:endParaRPr lang="en-US" sz="1600" dirty="0" smtClean="0"/>
          </a:p>
          <a:p>
            <a:pPr algn="just"/>
            <a:r>
              <a:rPr lang="en-US" sz="1600" dirty="0" smtClean="0"/>
              <a:t>The Hague Convention of 5 October 1961 Abolishing the Requirement of Legalization for Foreign Public Documents and simplified the legalization procedure so public documents are subject to single authentication by the competent body of the country they were issued in. Information about said convention and its parties can be found at </a:t>
            </a:r>
            <a:r>
              <a:rPr lang="en-US" sz="1600" dirty="0" smtClean="0">
                <a:hlinkClick r:id="rId4"/>
              </a:rPr>
              <a:t>www.hcch.net</a:t>
            </a:r>
            <a:endParaRPr lang="en-US" sz="1600" dirty="0" smtClean="0"/>
          </a:p>
          <a:p>
            <a:pPr algn="just"/>
            <a:endParaRPr lang="en-US" sz="1600" dirty="0" smtClean="0"/>
          </a:p>
          <a:p>
            <a:pPr algn="just"/>
            <a:r>
              <a:rPr lang="en-US" sz="1600" dirty="0" smtClean="0"/>
              <a:t>the </a:t>
            </a:r>
            <a:r>
              <a:rPr lang="en-US" sz="1600" b="1" dirty="0" smtClean="0"/>
              <a:t>Apostille Convention</a:t>
            </a:r>
            <a:r>
              <a:rPr lang="en-US" sz="1600" dirty="0" smtClean="0"/>
              <a:t>, or the </a:t>
            </a:r>
            <a:r>
              <a:rPr lang="en-US" sz="1600" b="1" dirty="0" smtClean="0"/>
              <a:t>Apostille Treaty</a:t>
            </a:r>
            <a:r>
              <a:rPr lang="en-US" sz="1600" dirty="0" smtClean="0"/>
              <a:t> is an international treaty drafted by the </a:t>
            </a:r>
            <a:r>
              <a:rPr lang="en-US" sz="1600" dirty="0" smtClean="0">
                <a:hlinkClick r:id="rId5" tooltip="Hague Conference on Private International Law"/>
              </a:rPr>
              <a:t>Hague Conference on Private International Law</a:t>
            </a:r>
            <a:r>
              <a:rPr lang="en-US" sz="1600" dirty="0" smtClean="0"/>
              <a:t>. It specifies the modalities through which a document issued in one of the signatory countries can be certified for legal purposes in all the other signatory states. Such a certification is called an </a:t>
            </a:r>
            <a:r>
              <a:rPr lang="en-US" sz="1600" b="1" dirty="0" smtClean="0"/>
              <a:t>Apostille</a:t>
            </a:r>
            <a:r>
              <a:rPr lang="en-US" sz="1600" dirty="0" smtClean="0"/>
              <a:t> (</a:t>
            </a:r>
            <a:r>
              <a:rPr lang="en-US" sz="1600" dirty="0" smtClean="0">
                <a:hlinkClick r:id="rId6" tooltip="French language"/>
              </a:rPr>
              <a:t>French</a:t>
            </a:r>
            <a:r>
              <a:rPr lang="en-US" sz="1600" dirty="0" smtClean="0"/>
              <a:t>: </a:t>
            </a:r>
            <a:r>
              <a:rPr lang="fr-FR" sz="1600" i="1" dirty="0" smtClean="0"/>
              <a:t>certification</a:t>
            </a:r>
            <a:r>
              <a:rPr lang="en-US" sz="1600" dirty="0" smtClean="0"/>
              <a:t>). It is an international certification comparable to a </a:t>
            </a:r>
            <a:r>
              <a:rPr lang="en-US" sz="1600" dirty="0" smtClean="0">
                <a:hlinkClick r:id="rId7" tooltip="Notary public"/>
              </a:rPr>
              <a:t>notarization</a:t>
            </a:r>
            <a:r>
              <a:rPr lang="en-US" sz="1600" dirty="0" smtClean="0"/>
              <a:t> in domestic law, and normally supplements a local notarization of the document. Documents that have been notarized are eligible for Apostille</a:t>
            </a:r>
          </a:p>
          <a:p>
            <a:endParaRPr lang="en-US" dirty="0"/>
          </a:p>
        </p:txBody>
      </p:sp>
      <p:pic>
        <p:nvPicPr>
          <p:cNvPr id="7" name="Picture 6" descr="Z:\Satya\Corporate Profile\other\associates_logo.jpg"/>
          <p:cNvPicPr>
            <a:picLocks noChangeAspect="1" noChangeArrowheads="1"/>
          </p:cNvPicPr>
          <p:nvPr/>
        </p:nvPicPr>
        <p:blipFill>
          <a:blip r:embed="rId8" cstate="print">
            <a:clrChange>
              <a:clrFrom>
                <a:srgbClr val="FFFFFF"/>
              </a:clrFrom>
              <a:clrTo>
                <a:srgbClr val="FFFFFF">
                  <a:alpha val="0"/>
                </a:srgbClr>
              </a:clrTo>
            </a:clrChange>
            <a:duotone>
              <a:prstClr val="black"/>
              <a:schemeClr val="accent2">
                <a:tint val="45000"/>
                <a:satMod val="400000"/>
              </a:schemeClr>
            </a:duotone>
            <a:lum bright="-100000" contrast="77000"/>
          </a:blip>
          <a:srcRect/>
          <a:stretch>
            <a:fillRect/>
          </a:stretch>
        </p:blipFill>
        <p:spPr bwMode="auto">
          <a:xfrm>
            <a:off x="41057" y="6174839"/>
            <a:ext cx="599090" cy="623053"/>
          </a:xfrm>
          <a:prstGeom prst="rect">
            <a:avLst/>
          </a:prstGeom>
          <a:ln>
            <a:noFill/>
          </a:ln>
          <a:effectLst>
            <a:outerShdw blurRad="292100" dist="139700" dir="2700000" algn="tl" rotWithShape="0">
              <a:srgbClr val="333333">
                <a:alpha val="65000"/>
              </a:srgbClr>
            </a:outerShdw>
          </a:effectLst>
        </p:spPr>
      </p:pic>
      <p:sp>
        <p:nvSpPr>
          <p:cNvPr id="2" name="TextBox 1"/>
          <p:cNvSpPr txBox="1"/>
          <p:nvPr/>
        </p:nvSpPr>
        <p:spPr>
          <a:xfrm>
            <a:off x="228600" y="533401"/>
            <a:ext cx="8305800" cy="461665"/>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square" rtlCol="0">
            <a:spAutoFit/>
          </a:bodyPr>
          <a:lstStyle/>
          <a:p>
            <a:r>
              <a:rPr lang="en-US" sz="2400" dirty="0" smtClean="0"/>
              <a:t>Apostille Vs. Notary</a:t>
            </a:r>
            <a:endParaRPr lang="en-US" dirty="0"/>
          </a:p>
        </p:txBody>
      </p:sp>
      <p:sp>
        <p:nvSpPr>
          <p:cNvPr id="8" name="Slide Number Placeholder 7"/>
          <p:cNvSpPr>
            <a:spLocks noGrp="1"/>
          </p:cNvSpPr>
          <p:nvPr>
            <p:ph type="sldNum" sz="quarter" idx="12"/>
          </p:nvPr>
        </p:nvSpPr>
        <p:spPr/>
        <p:txBody>
          <a:bodyPr/>
          <a:lstStyle/>
          <a:p>
            <a:fld id="{4C2BF6E3-5447-498E-A2D7-4C0DD4C9CE02}" type="slidenum">
              <a:rPr lang="en-US" smtClean="0"/>
              <a:pPr/>
              <a:t>35</a:t>
            </a:fld>
            <a:endParaRPr lang="en-US" dirty="0"/>
          </a:p>
        </p:txBody>
      </p:sp>
      <p:sp>
        <p:nvSpPr>
          <p:cNvPr id="11" name="Date Placeholder 5"/>
          <p:cNvSpPr>
            <a:spLocks noGrp="1"/>
          </p:cNvSpPr>
          <p:nvPr>
            <p:ph type="dt" sz="half" idx="10"/>
          </p:nvPr>
        </p:nvSpPr>
        <p:spPr>
          <a:xfrm>
            <a:off x="6781800" y="6324600"/>
            <a:ext cx="2011680" cy="384048"/>
          </a:xfrm>
        </p:spPr>
        <p:txBody>
          <a:bodyPr/>
          <a:lstStyle/>
          <a:p>
            <a:fld id="{F2FD47DF-D5F5-4BE3-9FF5-F9A023C54458}" type="datetime4">
              <a:rPr lang="en-US" b="1" smtClean="0"/>
              <a:pPr/>
              <a:t>August 23, 2014</a:t>
            </a:fld>
            <a:endParaRPr lang="en-US" b="1"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1295400" y="533400"/>
            <a:ext cx="6309360" cy="457200"/>
          </a:xfrm>
        </p:spPr>
        <p:txBody>
          <a:bodyPr>
            <a:normAutofit fontScale="90000"/>
          </a:bodyPr>
          <a:lstStyle/>
          <a:p>
            <a:pPr algn="ctr"/>
            <a:r>
              <a:rPr lang="en-US" dirty="0" smtClean="0">
                <a:solidFill>
                  <a:srgbClr val="FF0000"/>
                </a:solidFill>
              </a:rPr>
              <a:t>Countries Participated in Hague Apostille Convention</a:t>
            </a:r>
            <a:endParaRPr lang="en-US" dirty="0">
              <a:solidFill>
                <a:srgbClr val="FF0000"/>
              </a:solidFill>
            </a:endParaRPr>
          </a:p>
        </p:txBody>
      </p:sp>
      <p:pic>
        <p:nvPicPr>
          <p:cNvPr id="13" name="Picture Placeholder 12" descr="Hague_Conference_on_Private_International_Law.png"/>
          <p:cNvPicPr>
            <a:picLocks noGrp="1" noChangeAspect="1"/>
          </p:cNvPicPr>
          <p:nvPr>
            <p:ph type="pic" idx="1"/>
          </p:nvPr>
        </p:nvPicPr>
        <p:blipFill>
          <a:blip r:embed="rId2"/>
          <a:srcRect l="19148" r="19148"/>
          <a:stretch>
            <a:fillRect/>
          </a:stretch>
        </p:blipFill>
        <p:spPr>
          <a:xfrm>
            <a:off x="914400" y="1752600"/>
            <a:ext cx="6934200" cy="4343400"/>
          </a:xfrm>
        </p:spPr>
      </p:pic>
      <p:sp>
        <p:nvSpPr>
          <p:cNvPr id="4" name="Rectangle 3"/>
          <p:cNvSpPr/>
          <p:nvPr/>
        </p:nvSpPr>
        <p:spPr>
          <a:xfrm>
            <a:off x="1752600" y="5105400"/>
            <a:ext cx="152400" cy="1524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Z:\Satya\Corporate Profile\other\associates_logo.jpg"/>
          <p:cNvPicPr>
            <a:picLocks noChangeAspect="1" noChangeArrowheads="1"/>
          </p:cNvPicPr>
          <p:nvPr/>
        </p:nvPicPr>
        <p:blipFill>
          <a:blip r:embed="rId3" cstate="print">
            <a:clrChange>
              <a:clrFrom>
                <a:srgbClr val="FFFFFF"/>
              </a:clrFrom>
              <a:clrTo>
                <a:srgbClr val="FFFFFF">
                  <a:alpha val="0"/>
                </a:srgbClr>
              </a:clrTo>
            </a:clrChange>
            <a:duotone>
              <a:prstClr val="black"/>
              <a:schemeClr val="accent2">
                <a:tint val="45000"/>
                <a:satMod val="400000"/>
              </a:schemeClr>
            </a:duotone>
            <a:lum bright="-100000" contrast="77000"/>
          </a:blip>
          <a:srcRect/>
          <a:stretch>
            <a:fillRect/>
          </a:stretch>
        </p:blipFill>
        <p:spPr bwMode="auto">
          <a:xfrm>
            <a:off x="41057" y="6174839"/>
            <a:ext cx="599090" cy="623053"/>
          </a:xfrm>
          <a:prstGeom prst="rect">
            <a:avLst/>
          </a:prstGeom>
          <a:ln>
            <a:noFill/>
          </a:ln>
          <a:effectLst>
            <a:outerShdw blurRad="292100" dist="139700" dir="2700000" algn="tl" rotWithShape="0">
              <a:srgbClr val="333333">
                <a:alpha val="65000"/>
              </a:srgbClr>
            </a:outerShdw>
          </a:effectLst>
        </p:spPr>
      </p:pic>
      <p:sp>
        <p:nvSpPr>
          <p:cNvPr id="8" name="Slide Number Placeholder 7"/>
          <p:cNvSpPr>
            <a:spLocks noGrp="1"/>
          </p:cNvSpPr>
          <p:nvPr>
            <p:ph type="sldNum" sz="quarter" idx="11"/>
          </p:nvPr>
        </p:nvSpPr>
        <p:spPr/>
        <p:txBody>
          <a:bodyPr/>
          <a:lstStyle/>
          <a:p>
            <a:fld id="{4C2BF6E3-5447-498E-A2D7-4C0DD4C9CE02}" type="slidenum">
              <a:rPr lang="en-US" smtClean="0"/>
              <a:pPr/>
              <a:t>36</a:t>
            </a:fld>
            <a:endParaRPr lang="en-US" dirty="0"/>
          </a:p>
        </p:txBody>
      </p:sp>
      <p:sp>
        <p:nvSpPr>
          <p:cNvPr id="12" name="Date Placeholder 5"/>
          <p:cNvSpPr>
            <a:spLocks noGrp="1"/>
          </p:cNvSpPr>
          <p:nvPr>
            <p:ph type="dt" sz="half" idx="10"/>
          </p:nvPr>
        </p:nvSpPr>
        <p:spPr>
          <a:xfrm>
            <a:off x="6781800" y="6324600"/>
            <a:ext cx="2011680" cy="384048"/>
          </a:xfrm>
        </p:spPr>
        <p:txBody>
          <a:bodyPr/>
          <a:lstStyle/>
          <a:p>
            <a:fld id="{F2FD47DF-D5F5-4BE3-9FF5-F9A023C54458}" type="datetime4">
              <a:rPr lang="en-US" b="1" smtClean="0"/>
              <a:pPr/>
              <a:t>August 23, 2014</a:t>
            </a:fld>
            <a:endParaRPr lang="en-US" b="1"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nvGraphicFramePr>
        <p:xfrm>
          <a:off x="800100" y="512765"/>
          <a:ext cx="7542213" cy="5830887"/>
        </p:xfrm>
        <a:graphic>
          <a:graphicData uri="http://schemas.openxmlformats.org/presentationml/2006/ole">
            <p:oleObj spid="_x0000_s38914" name="Acrobat Document" r:id="rId3" imgW="7542857" imgH="5830114" progId="AcroExch.Document.7">
              <p:embed/>
            </p:oleObj>
          </a:graphicData>
        </a:graphic>
      </p:graphicFrame>
      <p:pic>
        <p:nvPicPr>
          <p:cNvPr id="3" name="Picture 2" descr="imagesK8ODU0XV.jpg"/>
          <p:cNvPicPr>
            <a:picLocks noChangeAspect="1"/>
          </p:cNvPicPr>
          <p:nvPr/>
        </p:nvPicPr>
        <p:blipFill>
          <a:blip r:embed="rId4"/>
          <a:stretch>
            <a:fillRect/>
          </a:stretch>
        </p:blipFill>
        <p:spPr>
          <a:xfrm>
            <a:off x="1295400" y="4267201"/>
            <a:ext cx="4648200" cy="1704975"/>
          </a:xfrm>
          <a:prstGeom prst="rect">
            <a:avLst/>
          </a:prstGeom>
        </p:spPr>
      </p:pic>
      <p:pic>
        <p:nvPicPr>
          <p:cNvPr id="4" name="Picture 3" descr="imagesRW3N6QBX.jpg"/>
          <p:cNvPicPr>
            <a:picLocks noChangeAspect="1"/>
          </p:cNvPicPr>
          <p:nvPr/>
        </p:nvPicPr>
        <p:blipFill>
          <a:blip r:embed="rId5"/>
          <a:stretch>
            <a:fillRect/>
          </a:stretch>
        </p:blipFill>
        <p:spPr>
          <a:xfrm>
            <a:off x="6553202" y="4495801"/>
            <a:ext cx="1523999" cy="1523999"/>
          </a:xfrm>
          <a:prstGeom prst="rect">
            <a:avLst/>
          </a:prstGeom>
        </p:spPr>
      </p:pic>
      <p:pic>
        <p:nvPicPr>
          <p:cNvPr id="5" name="Picture 4" descr="HH.png"/>
          <p:cNvPicPr>
            <a:picLocks noChangeAspect="1"/>
          </p:cNvPicPr>
          <p:nvPr/>
        </p:nvPicPr>
        <p:blipFill>
          <a:blip r:embed="rId6"/>
          <a:stretch>
            <a:fillRect/>
          </a:stretch>
        </p:blipFill>
        <p:spPr>
          <a:xfrm>
            <a:off x="1295400" y="0"/>
            <a:ext cx="1295400" cy="914400"/>
          </a:xfrm>
          <a:prstGeom prst="rect">
            <a:avLst/>
          </a:prstGeom>
        </p:spPr>
      </p:pic>
      <p:pic>
        <p:nvPicPr>
          <p:cNvPr id="8" name="Picture 7" descr="Z:\Satya\Corporate Profile\other\associates_logo.jpg"/>
          <p:cNvPicPr>
            <a:picLocks noChangeAspect="1" noChangeArrowheads="1"/>
          </p:cNvPicPr>
          <p:nvPr/>
        </p:nvPicPr>
        <p:blipFill>
          <a:blip r:embed="rId7" cstate="print">
            <a:clrChange>
              <a:clrFrom>
                <a:srgbClr val="FFFFFF"/>
              </a:clrFrom>
              <a:clrTo>
                <a:srgbClr val="FFFFFF">
                  <a:alpha val="0"/>
                </a:srgbClr>
              </a:clrTo>
            </a:clrChange>
            <a:duotone>
              <a:prstClr val="black"/>
              <a:schemeClr val="accent2">
                <a:tint val="45000"/>
                <a:satMod val="400000"/>
              </a:schemeClr>
            </a:duotone>
            <a:lum bright="-100000" contrast="77000"/>
          </a:blip>
          <a:srcRect/>
          <a:stretch>
            <a:fillRect/>
          </a:stretch>
        </p:blipFill>
        <p:spPr bwMode="auto">
          <a:xfrm>
            <a:off x="41057" y="6174839"/>
            <a:ext cx="599090" cy="623053"/>
          </a:xfrm>
          <a:prstGeom prst="rect">
            <a:avLst/>
          </a:prstGeom>
          <a:ln>
            <a:noFill/>
          </a:ln>
          <a:effectLst>
            <a:outerShdw blurRad="292100" dist="139700" dir="2700000" algn="tl" rotWithShape="0">
              <a:srgbClr val="333333">
                <a:alpha val="65000"/>
              </a:srgbClr>
            </a:outerShdw>
          </a:effectLst>
        </p:spPr>
      </p:pic>
      <p:sp>
        <p:nvSpPr>
          <p:cNvPr id="9" name="Slide Number Placeholder 8"/>
          <p:cNvSpPr>
            <a:spLocks noGrp="1"/>
          </p:cNvSpPr>
          <p:nvPr>
            <p:ph type="sldNum" sz="quarter" idx="12"/>
          </p:nvPr>
        </p:nvSpPr>
        <p:spPr/>
        <p:txBody>
          <a:bodyPr/>
          <a:lstStyle/>
          <a:p>
            <a:fld id="{4C2BF6E3-5447-498E-A2D7-4C0DD4C9CE02}" type="slidenum">
              <a:rPr lang="en-US" smtClean="0"/>
              <a:pPr/>
              <a:t>37</a:t>
            </a:fld>
            <a:endParaRPr lang="en-US" dirty="0"/>
          </a:p>
        </p:txBody>
      </p:sp>
      <p:sp>
        <p:nvSpPr>
          <p:cNvPr id="12" name="Date Placeholder 5"/>
          <p:cNvSpPr>
            <a:spLocks noGrp="1"/>
          </p:cNvSpPr>
          <p:nvPr>
            <p:ph type="dt" sz="half" idx="10"/>
          </p:nvPr>
        </p:nvSpPr>
        <p:spPr>
          <a:xfrm>
            <a:off x="6781800" y="6324600"/>
            <a:ext cx="2011680" cy="384048"/>
          </a:xfrm>
        </p:spPr>
        <p:txBody>
          <a:bodyPr/>
          <a:lstStyle/>
          <a:p>
            <a:fld id="{F2FD47DF-D5F5-4BE3-9FF5-F9A023C54458}" type="datetime4">
              <a:rPr lang="en-US" b="1" smtClean="0"/>
              <a:pPr/>
              <a:t>August 23, 2014</a:t>
            </a:fld>
            <a:endParaRPr lang="en-US" b="1"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381001"/>
            <a:ext cx="8077200" cy="5109091"/>
          </a:xfrm>
          <a:prstGeom prst="rect">
            <a:avLst/>
          </a:prstGeom>
          <a:noFill/>
          <a:ln>
            <a:gradFill flip="none" rotWithShape="1">
              <a:gsLst>
                <a:gs pos="0">
                  <a:srgbClr val="FC9FCB"/>
                </a:gs>
                <a:gs pos="13000">
                  <a:srgbClr val="F8B049"/>
                </a:gs>
                <a:gs pos="21001">
                  <a:srgbClr val="F8B049"/>
                </a:gs>
                <a:gs pos="63000">
                  <a:srgbClr val="FEE7F2"/>
                </a:gs>
                <a:gs pos="67000">
                  <a:srgbClr val="F952A0"/>
                </a:gs>
                <a:gs pos="69000">
                  <a:srgbClr val="C50849"/>
                </a:gs>
                <a:gs pos="82001">
                  <a:srgbClr val="B43E85"/>
                </a:gs>
                <a:gs pos="100000">
                  <a:srgbClr val="F8B049"/>
                </a:gs>
              </a:gsLst>
              <a:lin ang="8100000" scaled="1"/>
              <a:tileRect/>
            </a:gradFill>
          </a:ln>
        </p:spPr>
        <p:txBody>
          <a:bodyPr wrap="square" rtlCol="0">
            <a:spAutoFit/>
          </a:bodyPr>
          <a:lstStyle/>
          <a:p>
            <a:r>
              <a:rPr lang="en-US" sz="2400" dirty="0" smtClean="0">
                <a:solidFill>
                  <a:schemeClr val="accent1">
                    <a:lumMod val="75000"/>
                  </a:schemeClr>
                </a:solidFill>
              </a:rPr>
              <a:t>Notary: </a:t>
            </a:r>
          </a:p>
          <a:p>
            <a:endParaRPr lang="en-US" sz="2400" dirty="0" smtClean="0">
              <a:solidFill>
                <a:schemeClr val="accent1">
                  <a:lumMod val="75000"/>
                </a:schemeClr>
              </a:solidFill>
            </a:endParaRPr>
          </a:p>
          <a:p>
            <a:pPr algn="just"/>
            <a:r>
              <a:rPr lang="en-US" sz="1600" dirty="0" smtClean="0"/>
              <a:t>An Embassy Legalization is required, when the country where you intend to use your documents or the country in whose the documents  issued is a non-member of the Hague Apostille Convention</a:t>
            </a:r>
          </a:p>
          <a:p>
            <a:endParaRPr lang="en-US" sz="1600" dirty="0" smtClean="0"/>
          </a:p>
          <a:p>
            <a:r>
              <a:rPr lang="en-US" sz="1600" dirty="0" smtClean="0"/>
              <a:t>Procedure of  Attestations:</a:t>
            </a:r>
          </a:p>
          <a:p>
            <a:pPr marL="342900" indent="-342900"/>
            <a:r>
              <a:rPr lang="en-US" sz="1600" dirty="0" smtClean="0"/>
              <a:t>	1.  Notary  in Home country/ State </a:t>
            </a:r>
            <a:br>
              <a:rPr lang="en-US" sz="1600" dirty="0" smtClean="0"/>
            </a:br>
            <a:r>
              <a:rPr lang="en-US" sz="1600" dirty="0" smtClean="0"/>
              <a:t>2. Attestation by Authority which issued the documents </a:t>
            </a:r>
            <a:br>
              <a:rPr lang="en-US" sz="1600" dirty="0" smtClean="0"/>
            </a:br>
            <a:r>
              <a:rPr lang="en-US" sz="1600" dirty="0" smtClean="0"/>
              <a:t>3. Attestation by Ministry of External Affairs of the country </a:t>
            </a:r>
            <a:br>
              <a:rPr lang="en-US" sz="1600" dirty="0" smtClean="0"/>
            </a:br>
            <a:r>
              <a:rPr lang="en-US" sz="1600" dirty="0" smtClean="0"/>
              <a:t>4. Attestation by Indian Embassy or Consulate (in the Country) </a:t>
            </a:r>
            <a:br>
              <a:rPr lang="en-US" sz="1600" dirty="0" smtClean="0"/>
            </a:br>
            <a:r>
              <a:rPr lang="en-US" sz="1600" dirty="0" smtClean="0"/>
              <a:t>5. Attestation by Ministry of Foreign Affairs in India </a:t>
            </a:r>
          </a:p>
          <a:p>
            <a:pPr marL="342900" indent="-342900">
              <a:buAutoNum type="arabicPeriod"/>
            </a:pPr>
            <a:endParaRPr lang="en-US" sz="1600" dirty="0" smtClean="0"/>
          </a:p>
          <a:p>
            <a:pPr algn="just"/>
            <a:endParaRPr lang="en-US" sz="1600" dirty="0" smtClean="0"/>
          </a:p>
          <a:p>
            <a:endParaRPr lang="en-US" sz="1600" dirty="0" smtClean="0"/>
          </a:p>
          <a:p>
            <a:pPr marL="342900" indent="-342900">
              <a:buAutoNum type="arabicPeriod"/>
            </a:pPr>
            <a:endParaRPr lang="en-US" sz="1600" dirty="0" smtClean="0"/>
          </a:p>
          <a:p>
            <a:r>
              <a:rPr lang="en-US" dirty="0" smtClean="0"/>
              <a:t/>
            </a:r>
            <a:br>
              <a:rPr lang="en-US" dirty="0" smtClean="0"/>
            </a:br>
            <a:r>
              <a:rPr lang="en-US" dirty="0" smtClean="0"/>
              <a:t/>
            </a:r>
            <a:br>
              <a:rPr lang="en-US" dirty="0" smtClean="0"/>
            </a:br>
            <a:endParaRPr lang="en-US" dirty="0"/>
          </a:p>
        </p:txBody>
      </p:sp>
      <p:pic>
        <p:nvPicPr>
          <p:cNvPr id="3" name="Picture 2" descr="imagesKTTD3DQR.jpg"/>
          <p:cNvPicPr>
            <a:picLocks noChangeAspect="1"/>
          </p:cNvPicPr>
          <p:nvPr/>
        </p:nvPicPr>
        <p:blipFill>
          <a:blip r:embed="rId2">
            <a:duotone>
              <a:schemeClr val="accent2">
                <a:shade val="45000"/>
                <a:satMod val="135000"/>
              </a:schemeClr>
              <a:prstClr val="white"/>
            </a:duotone>
          </a:blip>
          <a:stretch>
            <a:fillRect/>
          </a:stretch>
        </p:blipFill>
        <p:spPr>
          <a:xfrm>
            <a:off x="6781800" y="1905000"/>
            <a:ext cx="1905000" cy="1905000"/>
          </a:xfrm>
          <a:prstGeom prst="rect">
            <a:avLst/>
          </a:prstGeom>
        </p:spPr>
      </p:pic>
      <p:pic>
        <p:nvPicPr>
          <p:cNvPr id="4" name="Picture 3" descr="untitled2254.png"/>
          <p:cNvPicPr>
            <a:picLocks noChangeAspect="1"/>
          </p:cNvPicPr>
          <p:nvPr/>
        </p:nvPicPr>
        <p:blipFill>
          <a:blip r:embed="rId3">
            <a:duotone>
              <a:schemeClr val="accent2">
                <a:shade val="45000"/>
                <a:satMod val="135000"/>
              </a:schemeClr>
              <a:prstClr val="white"/>
            </a:duotone>
          </a:blip>
          <a:stretch>
            <a:fillRect/>
          </a:stretch>
        </p:blipFill>
        <p:spPr>
          <a:xfrm>
            <a:off x="4419600" y="3886200"/>
            <a:ext cx="3619500" cy="1266825"/>
          </a:xfrm>
          <a:prstGeom prst="rect">
            <a:avLst/>
          </a:prstGeom>
        </p:spPr>
      </p:pic>
      <p:pic>
        <p:nvPicPr>
          <p:cNvPr id="7" name="Picture 6" descr="Z:\Satya\Corporate Profile\other\associates_logo.jpg"/>
          <p:cNvPicPr>
            <a:picLocks noChangeAspect="1" noChangeArrowheads="1"/>
          </p:cNvPicPr>
          <p:nvPr/>
        </p:nvPicPr>
        <p:blipFill>
          <a:blip r:embed="rId4" cstate="print">
            <a:clrChange>
              <a:clrFrom>
                <a:srgbClr val="FFFFFF"/>
              </a:clrFrom>
              <a:clrTo>
                <a:srgbClr val="FFFFFF">
                  <a:alpha val="0"/>
                </a:srgbClr>
              </a:clrTo>
            </a:clrChange>
            <a:duotone>
              <a:prstClr val="black"/>
              <a:schemeClr val="accent2">
                <a:tint val="45000"/>
                <a:satMod val="400000"/>
              </a:schemeClr>
            </a:duotone>
            <a:lum bright="-100000" contrast="77000"/>
          </a:blip>
          <a:srcRect/>
          <a:stretch>
            <a:fillRect/>
          </a:stretch>
        </p:blipFill>
        <p:spPr bwMode="auto">
          <a:xfrm>
            <a:off x="41057" y="6174839"/>
            <a:ext cx="599090" cy="623053"/>
          </a:xfrm>
          <a:prstGeom prst="rect">
            <a:avLst/>
          </a:prstGeom>
          <a:ln>
            <a:noFill/>
          </a:ln>
          <a:effectLst>
            <a:outerShdw blurRad="292100" dist="139700" dir="2700000" algn="tl" rotWithShape="0">
              <a:srgbClr val="333333">
                <a:alpha val="65000"/>
              </a:srgbClr>
            </a:outerShdw>
          </a:effectLst>
        </p:spPr>
      </p:pic>
      <p:sp>
        <p:nvSpPr>
          <p:cNvPr id="8" name="Slide Number Placeholder 7"/>
          <p:cNvSpPr>
            <a:spLocks noGrp="1"/>
          </p:cNvSpPr>
          <p:nvPr>
            <p:ph type="sldNum" sz="quarter" idx="12"/>
          </p:nvPr>
        </p:nvSpPr>
        <p:spPr/>
        <p:txBody>
          <a:bodyPr/>
          <a:lstStyle/>
          <a:p>
            <a:fld id="{4C2BF6E3-5447-498E-A2D7-4C0DD4C9CE02}" type="slidenum">
              <a:rPr lang="en-US" smtClean="0"/>
              <a:pPr/>
              <a:t>38</a:t>
            </a:fld>
            <a:endParaRPr lang="en-US" dirty="0"/>
          </a:p>
        </p:txBody>
      </p:sp>
      <p:sp>
        <p:nvSpPr>
          <p:cNvPr id="11" name="Date Placeholder 5"/>
          <p:cNvSpPr>
            <a:spLocks noGrp="1"/>
          </p:cNvSpPr>
          <p:nvPr>
            <p:ph type="dt" sz="half" idx="10"/>
          </p:nvPr>
        </p:nvSpPr>
        <p:spPr>
          <a:xfrm>
            <a:off x="6781800" y="6324600"/>
            <a:ext cx="2011680" cy="384048"/>
          </a:xfrm>
        </p:spPr>
        <p:txBody>
          <a:bodyPr/>
          <a:lstStyle/>
          <a:p>
            <a:fld id="{F2FD47DF-D5F5-4BE3-9FF5-F9A023C54458}" type="datetime4">
              <a:rPr lang="en-US" b="1" smtClean="0"/>
              <a:pPr/>
              <a:t>August 23, 2014</a:t>
            </a:fld>
            <a:endParaRPr lang="en-US" b="1"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nvGraphicFramePr>
        <p:xfrm>
          <a:off x="800100" y="514350"/>
          <a:ext cx="7543800" cy="5829300"/>
        </p:xfrm>
        <a:graphic>
          <a:graphicData uri="http://schemas.openxmlformats.org/presentationml/2006/ole">
            <p:oleObj spid="_x0000_s39938" name="Acrobat Document" r:id="rId4" imgW="7543800" imgH="5829300" progId="AcroExch.Document.7">
              <p:embed/>
            </p:oleObj>
          </a:graphicData>
        </a:graphic>
      </p:graphicFrame>
      <p:pic>
        <p:nvPicPr>
          <p:cNvPr id="4" name="Picture 3" descr="untitled255.png"/>
          <p:cNvPicPr>
            <a:picLocks noChangeAspect="1"/>
          </p:cNvPicPr>
          <p:nvPr/>
        </p:nvPicPr>
        <p:blipFill>
          <a:blip r:embed="rId5"/>
          <a:stretch>
            <a:fillRect/>
          </a:stretch>
        </p:blipFill>
        <p:spPr>
          <a:xfrm>
            <a:off x="3886200" y="5029200"/>
            <a:ext cx="1752600" cy="1428750"/>
          </a:xfrm>
          <a:prstGeom prst="rect">
            <a:avLst/>
          </a:prstGeom>
        </p:spPr>
      </p:pic>
      <p:pic>
        <p:nvPicPr>
          <p:cNvPr id="5" name="Picture 4" descr="HH.png"/>
          <p:cNvPicPr>
            <a:picLocks noChangeAspect="1"/>
          </p:cNvPicPr>
          <p:nvPr/>
        </p:nvPicPr>
        <p:blipFill>
          <a:blip r:embed="rId6"/>
          <a:stretch>
            <a:fillRect/>
          </a:stretch>
        </p:blipFill>
        <p:spPr>
          <a:xfrm>
            <a:off x="1524000" y="0"/>
            <a:ext cx="1295400" cy="914400"/>
          </a:xfrm>
          <a:prstGeom prst="rect">
            <a:avLst/>
          </a:prstGeom>
        </p:spPr>
      </p:pic>
      <p:pic>
        <p:nvPicPr>
          <p:cNvPr id="8" name="Picture 7" descr="Z:\Satya\Corporate Profile\other\associates_logo.jpg"/>
          <p:cNvPicPr>
            <a:picLocks noChangeAspect="1" noChangeArrowheads="1"/>
          </p:cNvPicPr>
          <p:nvPr/>
        </p:nvPicPr>
        <p:blipFill>
          <a:blip r:embed="rId7" cstate="print">
            <a:clrChange>
              <a:clrFrom>
                <a:srgbClr val="FFFFFF"/>
              </a:clrFrom>
              <a:clrTo>
                <a:srgbClr val="FFFFFF">
                  <a:alpha val="0"/>
                </a:srgbClr>
              </a:clrTo>
            </a:clrChange>
            <a:duotone>
              <a:prstClr val="black"/>
              <a:schemeClr val="accent2">
                <a:tint val="45000"/>
                <a:satMod val="400000"/>
              </a:schemeClr>
            </a:duotone>
            <a:lum bright="-100000" contrast="77000"/>
          </a:blip>
          <a:srcRect/>
          <a:stretch>
            <a:fillRect/>
          </a:stretch>
        </p:blipFill>
        <p:spPr bwMode="auto">
          <a:xfrm>
            <a:off x="41057" y="6174839"/>
            <a:ext cx="599090" cy="623053"/>
          </a:xfrm>
          <a:prstGeom prst="rect">
            <a:avLst/>
          </a:prstGeom>
          <a:ln>
            <a:noFill/>
          </a:ln>
          <a:effectLst>
            <a:outerShdw blurRad="292100" dist="139700" dir="2700000" algn="tl" rotWithShape="0">
              <a:srgbClr val="333333">
                <a:alpha val="65000"/>
              </a:srgbClr>
            </a:outerShdw>
          </a:effectLst>
        </p:spPr>
      </p:pic>
      <p:sp>
        <p:nvSpPr>
          <p:cNvPr id="9" name="Slide Number Placeholder 8"/>
          <p:cNvSpPr>
            <a:spLocks noGrp="1"/>
          </p:cNvSpPr>
          <p:nvPr>
            <p:ph type="sldNum" sz="quarter" idx="12"/>
          </p:nvPr>
        </p:nvSpPr>
        <p:spPr/>
        <p:txBody>
          <a:bodyPr/>
          <a:lstStyle/>
          <a:p>
            <a:fld id="{4C2BF6E3-5447-498E-A2D7-4C0DD4C9CE02}" type="slidenum">
              <a:rPr lang="en-US" smtClean="0"/>
              <a:pPr/>
              <a:t>39</a:t>
            </a:fld>
            <a:endParaRPr lang="en-US" dirty="0"/>
          </a:p>
        </p:txBody>
      </p:sp>
      <p:sp>
        <p:nvSpPr>
          <p:cNvPr id="11" name="Date Placeholder 5"/>
          <p:cNvSpPr>
            <a:spLocks noGrp="1"/>
          </p:cNvSpPr>
          <p:nvPr>
            <p:ph type="dt" sz="half" idx="10"/>
          </p:nvPr>
        </p:nvSpPr>
        <p:spPr>
          <a:xfrm>
            <a:off x="6781800" y="6324600"/>
            <a:ext cx="2011680" cy="384048"/>
          </a:xfrm>
        </p:spPr>
        <p:txBody>
          <a:bodyPr/>
          <a:lstStyle/>
          <a:p>
            <a:fld id="{F2FD47DF-D5F5-4BE3-9FF5-F9A023C54458}" type="datetime4">
              <a:rPr lang="en-US" b="1" smtClean="0"/>
              <a:pPr/>
              <a:t>August 23, 2014</a:t>
            </a:fld>
            <a:endParaRPr lang="en-US"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a:spLocks noGrp="1"/>
          </p:cNvSpPr>
          <p:nvPr>
            <p:ph type="subTitle" idx="1"/>
          </p:nvPr>
        </p:nvSpPr>
        <p:spPr>
          <a:xfrm>
            <a:off x="2133600" y="3200400"/>
            <a:ext cx="6629400" cy="1371600"/>
          </a:xfrm>
          <a:blipFill>
            <a:blip r:embed="rId2">
              <a:lum bright="70000" contrast="-70000"/>
            </a:blip>
            <a:tile tx="0" ty="0" sx="100000" sy="100000" flip="none" algn="tl"/>
          </a:blipFill>
        </p:spPr>
        <p:txBody>
          <a:bodyPr>
            <a:normAutofit fontScale="92500" lnSpcReduction="10000"/>
          </a:bodyPr>
          <a:lstStyle/>
          <a:p>
            <a:pPr algn="just"/>
            <a:r>
              <a:rPr lang="en-US" dirty="0" smtClean="0"/>
              <a:t>“</a:t>
            </a:r>
            <a:r>
              <a:rPr lang="en-US" dirty="0" smtClean="0">
                <a:solidFill>
                  <a:schemeClr val="accent1">
                    <a:lumMod val="75000"/>
                  </a:schemeClr>
                </a:solidFill>
              </a:rPr>
              <a:t>Director Identification Number</a:t>
            </a:r>
            <a:r>
              <a:rPr lang="en-US" dirty="0" smtClean="0"/>
              <a:t>”(DIN) means an identification number which the Central Government may allot to any individual intending to be appointed as director or to any existing directors of company for the purpose of identification as such; </a:t>
            </a:r>
            <a:endParaRPr lang="en-US" dirty="0"/>
          </a:p>
        </p:txBody>
      </p:sp>
      <p:pic>
        <p:nvPicPr>
          <p:cNvPr id="72707" name="Picture 3" descr="C:\Program Files (x86)\Microsoft Office\MEDIA\CAGCAT10\j0234687.gif"/>
          <p:cNvPicPr>
            <a:picLocks noChangeAspect="1" noChangeArrowheads="1" noCrop="1"/>
          </p:cNvPicPr>
          <p:nvPr/>
        </p:nvPicPr>
        <p:blipFill>
          <a:blip r:embed="rId3"/>
          <a:srcRect/>
          <a:stretch>
            <a:fillRect/>
          </a:stretch>
        </p:blipFill>
        <p:spPr bwMode="auto">
          <a:xfrm>
            <a:off x="4191000" y="1524000"/>
            <a:ext cx="2057400" cy="1104900"/>
          </a:xfrm>
          <a:prstGeom prst="rect">
            <a:avLst/>
          </a:prstGeom>
          <a:noFill/>
        </p:spPr>
      </p:pic>
      <p:pic>
        <p:nvPicPr>
          <p:cNvPr id="7" name="Picture 6" descr="Z:\Satya\Corporate Profile\other\associates_logo.jpg"/>
          <p:cNvPicPr>
            <a:picLocks noChangeAspect="1" noChangeArrowheads="1"/>
          </p:cNvPicPr>
          <p:nvPr/>
        </p:nvPicPr>
        <p:blipFill>
          <a:blip r:embed="rId4" cstate="print">
            <a:clrChange>
              <a:clrFrom>
                <a:srgbClr val="FFFFFF"/>
              </a:clrFrom>
              <a:clrTo>
                <a:srgbClr val="FFFFFF">
                  <a:alpha val="0"/>
                </a:srgbClr>
              </a:clrTo>
            </a:clrChange>
            <a:duotone>
              <a:prstClr val="black"/>
              <a:schemeClr val="accent2">
                <a:tint val="45000"/>
                <a:satMod val="400000"/>
              </a:schemeClr>
            </a:duotone>
            <a:lum bright="-100000" contrast="77000"/>
          </a:blip>
          <a:srcRect/>
          <a:stretch>
            <a:fillRect/>
          </a:stretch>
        </p:blipFill>
        <p:spPr bwMode="auto">
          <a:xfrm>
            <a:off x="41057" y="6174839"/>
            <a:ext cx="599090" cy="623053"/>
          </a:xfrm>
          <a:prstGeom prst="rect">
            <a:avLst/>
          </a:prstGeom>
          <a:ln>
            <a:noFill/>
          </a:ln>
          <a:effectLst>
            <a:outerShdw blurRad="292100" dist="139700" dir="2700000" algn="tl" rotWithShape="0">
              <a:srgbClr val="333333">
                <a:alpha val="65000"/>
              </a:srgbClr>
            </a:outerShdw>
          </a:effectLst>
        </p:spPr>
      </p:pic>
      <p:sp>
        <p:nvSpPr>
          <p:cNvPr id="8" name="Slide Number Placeholder 7"/>
          <p:cNvSpPr>
            <a:spLocks noGrp="1"/>
          </p:cNvSpPr>
          <p:nvPr>
            <p:ph type="sldNum" sz="quarter" idx="12"/>
          </p:nvPr>
        </p:nvSpPr>
        <p:spPr>
          <a:xfrm>
            <a:off x="8153400" y="5715000"/>
            <a:ext cx="609600" cy="517524"/>
          </a:xfrm>
        </p:spPr>
        <p:txBody>
          <a:bodyPr/>
          <a:lstStyle/>
          <a:p>
            <a:fld id="{4C2BF6E3-5447-498E-A2D7-4C0DD4C9CE02}" type="slidenum">
              <a:rPr lang="en-US" smtClean="0"/>
              <a:pPr/>
              <a:t>4</a:t>
            </a:fld>
            <a:endParaRPr lang="en-US" dirty="0"/>
          </a:p>
        </p:txBody>
      </p:sp>
      <p:sp>
        <p:nvSpPr>
          <p:cNvPr id="12" name="TextBox 11"/>
          <p:cNvSpPr txBox="1"/>
          <p:nvPr/>
        </p:nvSpPr>
        <p:spPr>
          <a:xfrm>
            <a:off x="1447800" y="0"/>
            <a:ext cx="7239000" cy="52322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square" rtlCol="0">
            <a:spAutoFit/>
          </a:bodyPr>
          <a:lstStyle/>
          <a:p>
            <a:pPr algn="ctr"/>
            <a:r>
              <a:rPr lang="en-US" sz="2800" dirty="0" smtClean="0">
                <a:solidFill>
                  <a:srgbClr val="FF0000"/>
                </a:solidFill>
              </a:rPr>
              <a:t>INTRODUCTION</a:t>
            </a:r>
            <a:endParaRPr lang="en-US" sz="2800" dirty="0">
              <a:solidFill>
                <a:srgbClr val="FF0000"/>
              </a:solidFill>
            </a:endParaRPr>
          </a:p>
        </p:txBody>
      </p:sp>
      <p:sp>
        <p:nvSpPr>
          <p:cNvPr id="11" name="Date Placeholder 5"/>
          <p:cNvSpPr>
            <a:spLocks noGrp="1"/>
          </p:cNvSpPr>
          <p:nvPr>
            <p:ph type="dt" sz="half" idx="10"/>
          </p:nvPr>
        </p:nvSpPr>
        <p:spPr>
          <a:xfrm>
            <a:off x="6781800" y="6324600"/>
            <a:ext cx="2011680" cy="384048"/>
          </a:xfrm>
        </p:spPr>
        <p:txBody>
          <a:bodyPr/>
          <a:lstStyle/>
          <a:p>
            <a:fld id="{F2FD47DF-D5F5-4BE3-9FF5-F9A023C54458}" type="datetime4">
              <a:rPr lang="en-US" b="1" smtClean="0"/>
              <a:pPr/>
              <a:t>August 23, 2014</a:t>
            </a:fld>
            <a:endParaRPr lang="en-US" b="1"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C2BF6E3-5447-498E-A2D7-4C0DD4C9CE02}" type="slidenum">
              <a:rPr lang="en-US" smtClean="0"/>
              <a:pPr/>
              <a:t>40</a:t>
            </a:fld>
            <a:endParaRPr lang="en-US" dirty="0"/>
          </a:p>
        </p:txBody>
      </p:sp>
      <p:graphicFrame>
        <p:nvGraphicFramePr>
          <p:cNvPr id="101378" name="Object 2"/>
          <p:cNvGraphicFramePr>
            <a:graphicFrameLocks noChangeAspect="1"/>
          </p:cNvGraphicFramePr>
          <p:nvPr/>
        </p:nvGraphicFramePr>
        <p:xfrm>
          <a:off x="1371600" y="990600"/>
          <a:ext cx="6535738" cy="5334000"/>
        </p:xfrm>
        <a:graphic>
          <a:graphicData uri="http://schemas.openxmlformats.org/presentationml/2006/ole">
            <p:oleObj spid="_x0000_s101378" name="Acrobat Document" r:id="rId3" imgW="5830114" imgH="7542857" progId="AcroExch.Document.7">
              <p:embed/>
            </p:oleObj>
          </a:graphicData>
        </a:graphic>
      </p:graphicFrame>
      <p:sp>
        <p:nvSpPr>
          <p:cNvPr id="6" name="Date Placeholder 5"/>
          <p:cNvSpPr>
            <a:spLocks noGrp="1"/>
          </p:cNvSpPr>
          <p:nvPr>
            <p:ph type="dt" sz="half" idx="10"/>
          </p:nvPr>
        </p:nvSpPr>
        <p:spPr>
          <a:xfrm>
            <a:off x="6781800" y="6324600"/>
            <a:ext cx="2011680" cy="384048"/>
          </a:xfrm>
        </p:spPr>
        <p:txBody>
          <a:bodyPr/>
          <a:lstStyle/>
          <a:p>
            <a:fld id="{F2FD47DF-D5F5-4BE3-9FF5-F9A023C54458}" type="datetime4">
              <a:rPr lang="en-US" b="1" smtClean="0"/>
              <a:pPr/>
              <a:t>August 23, 2014</a:t>
            </a:fld>
            <a:endParaRPr lang="en-US" b="1"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71600" y="2667000"/>
            <a:ext cx="5867400" cy="830997"/>
          </a:xfrm>
          <a:prstGeom prst="rect">
            <a:avLst/>
          </a:prstGeom>
          <a:noFill/>
        </p:spPr>
        <p:txBody>
          <a:bodyPr wrap="square" rtlCol="0">
            <a:prstTxWarp prst="textDeflate">
              <a:avLst/>
            </a:prstTxWarp>
            <a:spAutoFit/>
          </a:bodyPr>
          <a:lstStyle/>
          <a:p>
            <a:pPr algn="ctr"/>
            <a:r>
              <a:rPr lang="en-US" sz="4800" dirty="0" smtClean="0">
                <a:solidFill>
                  <a:srgbClr val="002060"/>
                </a:solidFill>
              </a:rPr>
              <a:t>THANK YOU</a:t>
            </a:r>
            <a:endParaRPr lang="en-US" dirty="0">
              <a:solidFill>
                <a:srgbClr val="002060"/>
              </a:solidFill>
            </a:endParaRPr>
          </a:p>
        </p:txBody>
      </p:sp>
      <p:sp>
        <p:nvSpPr>
          <p:cNvPr id="3" name="Slide Number Placeholder 2"/>
          <p:cNvSpPr>
            <a:spLocks noGrp="1"/>
          </p:cNvSpPr>
          <p:nvPr>
            <p:ph type="sldNum" sz="quarter" idx="12"/>
          </p:nvPr>
        </p:nvSpPr>
        <p:spPr/>
        <p:txBody>
          <a:bodyPr/>
          <a:lstStyle/>
          <a:p>
            <a:fld id="{4C2BF6E3-5447-498E-A2D7-4C0DD4C9CE02}" type="slidenum">
              <a:rPr lang="en-US" smtClean="0"/>
              <a:pPr/>
              <a:t>41</a:t>
            </a:fld>
            <a:endParaRPr lang="en-US" dirty="0"/>
          </a:p>
        </p:txBody>
      </p:sp>
      <p:pic>
        <p:nvPicPr>
          <p:cNvPr id="4" name="Picture 3" descr="Z:\Satya\Corporate Profile\other\associates_logo.jpg"/>
          <p:cNvPicPr>
            <a:picLocks noChangeAspect="1" noChangeArrowheads="1"/>
          </p:cNvPicPr>
          <p:nvPr/>
        </p:nvPicPr>
        <p:blipFill>
          <a:blip r:embed="rId2" cstate="print">
            <a:clrChange>
              <a:clrFrom>
                <a:srgbClr val="FFFFFF"/>
              </a:clrFrom>
              <a:clrTo>
                <a:srgbClr val="FFFFFF">
                  <a:alpha val="0"/>
                </a:srgbClr>
              </a:clrTo>
            </a:clrChange>
            <a:duotone>
              <a:prstClr val="black"/>
              <a:schemeClr val="accent2">
                <a:tint val="45000"/>
                <a:satMod val="400000"/>
              </a:schemeClr>
            </a:duotone>
            <a:lum bright="-100000" contrast="77000"/>
          </a:blip>
          <a:srcRect/>
          <a:stretch>
            <a:fillRect/>
          </a:stretch>
        </p:blipFill>
        <p:spPr bwMode="auto">
          <a:xfrm>
            <a:off x="41057" y="6174839"/>
            <a:ext cx="599090" cy="623053"/>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a:off x="4495800" y="5410200"/>
            <a:ext cx="3657600" cy="830997"/>
          </a:xfrm>
          <a:prstGeom prst="rect">
            <a:avLst/>
          </a:prstGeom>
          <a:noFill/>
        </p:spPr>
        <p:txBody>
          <a:bodyPr wrap="square" rtlCol="0">
            <a:spAutoFit/>
          </a:bodyPr>
          <a:lstStyle/>
          <a:p>
            <a:r>
              <a:rPr lang="en-US" sz="2400" dirty="0" smtClean="0"/>
              <a:t>Presentation by ---</a:t>
            </a:r>
          </a:p>
          <a:p>
            <a:r>
              <a:rPr lang="en-US" sz="2400" dirty="0" smtClean="0"/>
              <a:t>Siva Nageswararao</a:t>
            </a:r>
            <a:endParaRPr lang="en-US" sz="2400" dirty="0"/>
          </a:p>
        </p:txBody>
      </p:sp>
      <p:sp>
        <p:nvSpPr>
          <p:cNvPr id="8" name="Date Placeholder 5"/>
          <p:cNvSpPr>
            <a:spLocks noGrp="1"/>
          </p:cNvSpPr>
          <p:nvPr>
            <p:ph type="dt" sz="half" idx="10"/>
          </p:nvPr>
        </p:nvSpPr>
        <p:spPr>
          <a:xfrm>
            <a:off x="6781800" y="6324600"/>
            <a:ext cx="2011680" cy="384048"/>
          </a:xfrm>
        </p:spPr>
        <p:txBody>
          <a:bodyPr/>
          <a:lstStyle/>
          <a:p>
            <a:fld id="{F2FD47DF-D5F5-4BE3-9FF5-F9A023C54458}" type="datetime4">
              <a:rPr lang="en-US" b="1" smtClean="0"/>
              <a:pPr/>
              <a:t>August 23, 2014</a:t>
            </a:fld>
            <a:endParaRPr lang="en-US"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85800" y="152400"/>
            <a:ext cx="7543800" cy="1143000"/>
          </a:xfrm>
        </p:spPr>
        <p:txBody>
          <a:bodyPr>
            <a:normAutofit/>
          </a:bodyPr>
          <a:lstStyle/>
          <a:p>
            <a:pPr algn="ctr"/>
            <a:r>
              <a:rPr lang="en-US" sz="2800" b="1" u="sng" dirty="0" smtClean="0">
                <a:solidFill>
                  <a:schemeClr val="accent1">
                    <a:lumMod val="75000"/>
                  </a:schemeClr>
                </a:solidFill>
              </a:rPr>
              <a:t>Law governing DIN</a:t>
            </a:r>
            <a:endParaRPr lang="en-US" sz="2800" b="1" u="sng" dirty="0">
              <a:solidFill>
                <a:schemeClr val="accent1">
                  <a:lumMod val="75000"/>
                </a:schemeClr>
              </a:solidFill>
            </a:endParaRPr>
          </a:p>
        </p:txBody>
      </p:sp>
      <p:sp>
        <p:nvSpPr>
          <p:cNvPr id="5" name="Text Placeholder 4"/>
          <p:cNvSpPr>
            <a:spLocks noGrp="1"/>
          </p:cNvSpPr>
          <p:nvPr>
            <p:ph type="body" sz="quarter" idx="4294967295"/>
          </p:nvPr>
        </p:nvSpPr>
        <p:spPr>
          <a:xfrm>
            <a:off x="0" y="1570038"/>
            <a:ext cx="4495800" cy="4754562"/>
          </a:xfrm>
          <a:ln>
            <a:gradFill flip="none" rotWithShape="1">
              <a:gsLst>
                <a:gs pos="0">
                  <a:srgbClr val="FC9FCB"/>
                </a:gs>
                <a:gs pos="13000">
                  <a:srgbClr val="F8B049"/>
                </a:gs>
                <a:gs pos="21001">
                  <a:srgbClr val="F8B049"/>
                </a:gs>
                <a:gs pos="63000">
                  <a:srgbClr val="FEE7F2"/>
                </a:gs>
                <a:gs pos="67000">
                  <a:srgbClr val="F952A0"/>
                </a:gs>
                <a:gs pos="69000">
                  <a:srgbClr val="C50849"/>
                </a:gs>
                <a:gs pos="82001">
                  <a:srgbClr val="B43E85"/>
                </a:gs>
                <a:gs pos="100000">
                  <a:srgbClr val="F8B049"/>
                </a:gs>
              </a:gsLst>
              <a:lin ang="8100000" scaled="1"/>
              <a:tileRect/>
            </a:gradFill>
          </a:ln>
        </p:spPr>
        <p:txBody>
          <a:bodyPr>
            <a:normAutofit fontScale="85000" lnSpcReduction="20000"/>
          </a:bodyPr>
          <a:lstStyle/>
          <a:p>
            <a:r>
              <a:rPr lang="en-US" sz="2000" dirty="0" smtClean="0"/>
              <a:t>The Companies Act,1956</a:t>
            </a:r>
          </a:p>
          <a:p>
            <a:pPr>
              <a:buNone/>
            </a:pPr>
            <a:r>
              <a:rPr lang="en-US" sz="2000" dirty="0" smtClean="0"/>
              <a:t>    Section 266A to 266G</a:t>
            </a:r>
          </a:p>
          <a:p>
            <a:r>
              <a:rPr lang="en-US" sz="2000" dirty="0" smtClean="0"/>
              <a:t>Companies (Amendment) act, 2006</a:t>
            </a:r>
          </a:p>
          <a:p>
            <a:pPr>
              <a:buNone/>
            </a:pPr>
            <a:r>
              <a:rPr lang="en-US" sz="2000" dirty="0" smtClean="0"/>
              <a:t>	(vide notification </a:t>
            </a:r>
            <a:r>
              <a:rPr lang="en-US" sz="1600" dirty="0" smtClean="0"/>
              <a:t>G.S.R.649 (E) dated October 19,2006)</a:t>
            </a:r>
            <a:endParaRPr lang="en-US" sz="2000" dirty="0" smtClean="0"/>
          </a:p>
          <a:p>
            <a:r>
              <a:rPr lang="en-US" sz="2000" dirty="0" smtClean="0"/>
              <a:t>Notifications:</a:t>
            </a:r>
          </a:p>
          <a:p>
            <a:pPr lvl="1"/>
            <a:r>
              <a:rPr lang="en-US" sz="1400" dirty="0" smtClean="0"/>
              <a:t>1) G.S.R.650 (E) dated October 19,2006.</a:t>
            </a:r>
          </a:p>
          <a:p>
            <a:pPr lvl="1"/>
            <a:r>
              <a:rPr lang="en-US" sz="1400" dirty="0" smtClean="0"/>
              <a:t>2) G.S.R.14(E) dated January 9, 2007.</a:t>
            </a:r>
          </a:p>
          <a:p>
            <a:pPr lvl="1"/>
            <a:r>
              <a:rPr lang="en-US" sz="1400" dirty="0" smtClean="0"/>
              <a:t>3) G.S.R. 265(E) dated March 29, 2007</a:t>
            </a:r>
          </a:p>
          <a:p>
            <a:pPr lvl="1"/>
            <a:r>
              <a:rPr lang="en-US" sz="1400" dirty="0" smtClean="0"/>
              <a:t>4) G.S.R. 849(E) dated October 15, 2010</a:t>
            </a:r>
          </a:p>
          <a:p>
            <a:pPr lvl="1"/>
            <a:r>
              <a:rPr lang="en-US" sz="1400" dirty="0" smtClean="0"/>
              <a:t>5) G.S.R. 258(E) dated March 26, 2011</a:t>
            </a:r>
          </a:p>
          <a:p>
            <a:pPr lvl="1"/>
            <a:r>
              <a:rPr lang="en-US" sz="1400" dirty="0" smtClean="0"/>
              <a:t>6) G.S.R.427(E) dated June 2,2011</a:t>
            </a:r>
          </a:p>
          <a:p>
            <a:pPr lvl="1"/>
            <a:r>
              <a:rPr lang="en-US" sz="1400" dirty="0" smtClean="0"/>
              <a:t>7) G.S.R. 507(E) dated July 5,2011</a:t>
            </a:r>
          </a:p>
          <a:p>
            <a:pPr lvl="1"/>
            <a:r>
              <a:rPr lang="en-US" sz="1400" dirty="0" smtClean="0"/>
              <a:t>8) G.S.R .395(E) dated May 28, 2012.</a:t>
            </a:r>
          </a:p>
          <a:p>
            <a:pPr lvl="1"/>
            <a:r>
              <a:rPr lang="en-US" sz="1400" dirty="0" smtClean="0"/>
              <a:t>9) G.S.R. 429(E) dated June 5, 2012</a:t>
            </a:r>
          </a:p>
          <a:p>
            <a:pPr lvl="1"/>
            <a:r>
              <a:rPr lang="en-US" sz="1400" dirty="0" smtClean="0"/>
              <a:t>10) G.S.R……..(E) dated December 24,2012.</a:t>
            </a:r>
          </a:p>
          <a:p>
            <a:pPr lvl="1"/>
            <a:r>
              <a:rPr lang="en-US" sz="1400" dirty="0" smtClean="0"/>
              <a:t>11) G.S.R…….(E) dated December 24,2012.</a:t>
            </a:r>
          </a:p>
          <a:p>
            <a:pPr lvl="1"/>
            <a:r>
              <a:rPr lang="en-US" sz="1400" dirty="0" smtClean="0"/>
              <a:t>12) G.S.R….(E) dated March 15,2013.</a:t>
            </a:r>
          </a:p>
          <a:p>
            <a:pPr lvl="1"/>
            <a:r>
              <a:rPr lang="en-US" sz="1400" b="1" dirty="0" smtClean="0"/>
              <a:t>Please refer the webpage </a:t>
            </a:r>
            <a:r>
              <a:rPr lang="en-US" sz="1400" b="1" dirty="0" smtClean="0">
                <a:hlinkClick r:id="rId3"/>
              </a:rPr>
              <a:t>http://www.caclubindia.com/articles/director-identification-number-17825.asp#.U_INMRvNtIg</a:t>
            </a:r>
            <a:endParaRPr lang="en-US" sz="1400" dirty="0"/>
          </a:p>
        </p:txBody>
      </p:sp>
      <p:sp>
        <p:nvSpPr>
          <p:cNvPr id="6" name="Text Placeholder 5"/>
          <p:cNvSpPr>
            <a:spLocks noGrp="1"/>
          </p:cNvSpPr>
          <p:nvPr>
            <p:ph type="body" sz="quarter" idx="4294967295"/>
          </p:nvPr>
        </p:nvSpPr>
        <p:spPr>
          <a:xfrm>
            <a:off x="4495800" y="1524000"/>
            <a:ext cx="4191000" cy="4800600"/>
          </a:xfrm>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txBody>
          <a:bodyPr>
            <a:normAutofit/>
          </a:bodyPr>
          <a:lstStyle/>
          <a:p>
            <a:r>
              <a:rPr lang="en-US" sz="2000" dirty="0" smtClean="0"/>
              <a:t>The Companies Act, 2013</a:t>
            </a:r>
          </a:p>
          <a:p>
            <a:pPr>
              <a:buNone/>
            </a:pPr>
            <a:r>
              <a:rPr lang="en-US" sz="2000" dirty="0" smtClean="0"/>
              <a:t>    Section 152 to 159</a:t>
            </a:r>
          </a:p>
          <a:p>
            <a:r>
              <a:rPr lang="en-US" sz="2000" dirty="0" smtClean="0"/>
              <a:t>Companies (Appointment and Qualification of Directors) Rules, 2014</a:t>
            </a:r>
          </a:p>
        </p:txBody>
      </p:sp>
      <p:pic>
        <p:nvPicPr>
          <p:cNvPr id="10" name="Picture 9" descr="images8RRPLWS2.jpg"/>
          <p:cNvPicPr>
            <a:picLocks noChangeAspect="1"/>
          </p:cNvPicPr>
          <p:nvPr/>
        </p:nvPicPr>
        <p:blipFill>
          <a:blip r:embed="rId4"/>
          <a:stretch>
            <a:fillRect/>
          </a:stretch>
        </p:blipFill>
        <p:spPr>
          <a:xfrm>
            <a:off x="457201" y="0"/>
            <a:ext cx="1638300" cy="1524000"/>
          </a:xfrm>
          <a:prstGeom prst="rect">
            <a:avLst/>
          </a:prstGeom>
        </p:spPr>
      </p:pic>
      <p:pic>
        <p:nvPicPr>
          <p:cNvPr id="11" name="Picture 10" descr="untitled.png"/>
          <p:cNvPicPr>
            <a:picLocks noChangeAspect="1"/>
          </p:cNvPicPr>
          <p:nvPr/>
        </p:nvPicPr>
        <p:blipFill>
          <a:blip r:embed="rId5"/>
          <a:stretch>
            <a:fillRect/>
          </a:stretch>
        </p:blipFill>
        <p:spPr>
          <a:xfrm>
            <a:off x="5562602" y="3962400"/>
            <a:ext cx="2162175" cy="2114550"/>
          </a:xfrm>
          <a:prstGeom prst="rect">
            <a:avLst/>
          </a:prstGeom>
        </p:spPr>
      </p:pic>
      <p:pic>
        <p:nvPicPr>
          <p:cNvPr id="9" name="Picture 8" descr="Z:\Satya\Corporate Profile\other\associates_logo.jpg"/>
          <p:cNvPicPr>
            <a:picLocks noChangeAspect="1" noChangeArrowheads="1"/>
          </p:cNvPicPr>
          <p:nvPr/>
        </p:nvPicPr>
        <p:blipFill>
          <a:blip r:embed="rId6" cstate="print">
            <a:clrChange>
              <a:clrFrom>
                <a:srgbClr val="FFFFFF"/>
              </a:clrFrom>
              <a:clrTo>
                <a:srgbClr val="FFFFFF">
                  <a:alpha val="0"/>
                </a:srgbClr>
              </a:clrTo>
            </a:clrChange>
            <a:duotone>
              <a:prstClr val="black"/>
              <a:schemeClr val="accent2">
                <a:tint val="45000"/>
                <a:satMod val="400000"/>
              </a:schemeClr>
            </a:duotone>
            <a:lum bright="-100000" contrast="77000"/>
          </a:blip>
          <a:srcRect/>
          <a:stretch>
            <a:fillRect/>
          </a:stretch>
        </p:blipFill>
        <p:spPr bwMode="auto">
          <a:xfrm>
            <a:off x="41057" y="6174839"/>
            <a:ext cx="599090" cy="623053"/>
          </a:xfrm>
          <a:prstGeom prst="rect">
            <a:avLst/>
          </a:prstGeom>
          <a:ln>
            <a:noFill/>
          </a:ln>
          <a:effectLst>
            <a:outerShdw blurRad="292100" dist="139700" dir="2700000" algn="tl" rotWithShape="0">
              <a:srgbClr val="333333">
                <a:alpha val="65000"/>
              </a:srgbClr>
            </a:outerShdw>
          </a:effectLst>
        </p:spPr>
      </p:pic>
      <p:sp>
        <p:nvSpPr>
          <p:cNvPr id="12" name="Slide Number Placeholder 11"/>
          <p:cNvSpPr>
            <a:spLocks noGrp="1"/>
          </p:cNvSpPr>
          <p:nvPr>
            <p:ph type="sldNum" sz="quarter" idx="12"/>
          </p:nvPr>
        </p:nvSpPr>
        <p:spPr/>
        <p:txBody>
          <a:bodyPr/>
          <a:lstStyle/>
          <a:p>
            <a:fld id="{4C2BF6E3-5447-498E-A2D7-4C0DD4C9CE02}" type="slidenum">
              <a:rPr lang="en-US" smtClean="0"/>
              <a:pPr/>
              <a:t>5</a:t>
            </a:fld>
            <a:endParaRPr lang="en-US" dirty="0"/>
          </a:p>
        </p:txBody>
      </p:sp>
      <p:sp>
        <p:nvSpPr>
          <p:cNvPr id="15" name="Date Placeholder 5"/>
          <p:cNvSpPr>
            <a:spLocks noGrp="1"/>
          </p:cNvSpPr>
          <p:nvPr>
            <p:ph type="dt" sz="half" idx="10"/>
          </p:nvPr>
        </p:nvSpPr>
        <p:spPr>
          <a:xfrm>
            <a:off x="6781800" y="6324600"/>
            <a:ext cx="2011680" cy="384048"/>
          </a:xfrm>
        </p:spPr>
        <p:txBody>
          <a:bodyPr/>
          <a:lstStyle/>
          <a:p>
            <a:fld id="{F2FD47DF-D5F5-4BE3-9FF5-F9A023C54458}" type="datetime4">
              <a:rPr lang="en-US" b="1" smtClean="0"/>
              <a:pPr/>
              <a:t>August 23, 2014</a:t>
            </a:fld>
            <a:endParaRPr lang="en-US"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457201"/>
            <a:ext cx="7086600" cy="5909310"/>
          </a:xfrm>
          <a:prstGeom prst="rect">
            <a:avLst/>
          </a:prstGeom>
          <a:noFill/>
          <a:ln cmpd="thickThin">
            <a:gradFill flip="none" rotWithShape="1">
              <a:gsLst>
                <a:gs pos="0">
                  <a:srgbClr val="FFC000"/>
                </a:gs>
                <a:gs pos="13000">
                  <a:srgbClr val="F8B049"/>
                </a:gs>
                <a:gs pos="21001">
                  <a:srgbClr val="F8B049"/>
                </a:gs>
                <a:gs pos="63000">
                  <a:srgbClr val="FEE7F2"/>
                </a:gs>
                <a:gs pos="67000">
                  <a:srgbClr val="F952A0"/>
                </a:gs>
                <a:gs pos="69000">
                  <a:srgbClr val="C50849"/>
                </a:gs>
                <a:gs pos="82001">
                  <a:srgbClr val="B43E85"/>
                </a:gs>
                <a:gs pos="100000">
                  <a:srgbClr val="F8B049"/>
                </a:gs>
              </a:gsLst>
              <a:lin ang="8100000" scaled="1"/>
              <a:tileRect/>
            </a:gradFill>
          </a:ln>
        </p:spPr>
        <p:txBody>
          <a:bodyPr wrap="square" rtlCol="0">
            <a:spAutoFit/>
          </a:bodyPr>
          <a:lstStyle/>
          <a:p>
            <a:pPr algn="just">
              <a:buFont typeface="Wingdings" pitchFamily="2" charset="2"/>
              <a:buChar char="Ø"/>
            </a:pPr>
            <a:r>
              <a:rPr lang="en-US" dirty="0" smtClean="0"/>
              <a:t> </a:t>
            </a:r>
            <a:r>
              <a:rPr lang="en-US" dirty="0" smtClean="0">
                <a:solidFill>
                  <a:schemeClr val="accent1">
                    <a:lumMod val="75000"/>
                  </a:schemeClr>
                </a:solidFill>
              </a:rPr>
              <a:t>Sec.152(3): </a:t>
            </a:r>
            <a:r>
              <a:rPr lang="en-US" dirty="0" smtClean="0"/>
              <a:t>No person shall be appointed as a director of a company unless he has been allotted the Director  Identification Number under section 154.</a:t>
            </a:r>
          </a:p>
          <a:p>
            <a:pPr>
              <a:buFont typeface="Wingdings" pitchFamily="2" charset="2"/>
              <a:buChar char="Ø"/>
            </a:pPr>
            <a:endParaRPr lang="en-US" dirty="0"/>
          </a:p>
          <a:p>
            <a:pPr algn="just">
              <a:buFont typeface="Wingdings" pitchFamily="2" charset="2"/>
              <a:buChar char="Ø"/>
            </a:pPr>
            <a:r>
              <a:rPr lang="en-US" dirty="0" smtClean="0"/>
              <a:t> </a:t>
            </a:r>
            <a:r>
              <a:rPr lang="en-US" dirty="0" smtClean="0">
                <a:solidFill>
                  <a:schemeClr val="accent1">
                    <a:lumMod val="75000"/>
                  </a:schemeClr>
                </a:solidFill>
              </a:rPr>
              <a:t>Sec.152(4):</a:t>
            </a:r>
            <a:r>
              <a:rPr lang="en-US" dirty="0" smtClean="0"/>
              <a:t> Every person </a:t>
            </a:r>
            <a:r>
              <a:rPr lang="en-US" dirty="0"/>
              <a:t>proposed to be appointed as a director by the company in </a:t>
            </a:r>
            <a:r>
              <a:rPr lang="en-US" dirty="0" smtClean="0"/>
              <a:t>general meeting </a:t>
            </a:r>
            <a:r>
              <a:rPr lang="en-US" dirty="0"/>
              <a:t>or otherwise, shall furnish his Director Identification </a:t>
            </a:r>
            <a:r>
              <a:rPr lang="en-US" dirty="0" smtClean="0"/>
              <a:t>Number</a:t>
            </a:r>
          </a:p>
          <a:p>
            <a:pPr algn="just">
              <a:buFont typeface="Wingdings" pitchFamily="2" charset="2"/>
              <a:buChar char="Ø"/>
            </a:pPr>
            <a:endParaRPr lang="en-US" dirty="0"/>
          </a:p>
          <a:p>
            <a:pPr algn="just">
              <a:buFont typeface="Wingdings" pitchFamily="2" charset="2"/>
              <a:buChar char="Ø"/>
            </a:pPr>
            <a:r>
              <a:rPr lang="en-US" dirty="0" smtClean="0"/>
              <a:t> </a:t>
            </a:r>
            <a:r>
              <a:rPr lang="en-US" dirty="0" smtClean="0">
                <a:solidFill>
                  <a:schemeClr val="accent1">
                    <a:lumMod val="75000"/>
                  </a:schemeClr>
                </a:solidFill>
              </a:rPr>
              <a:t>Sec.153</a:t>
            </a:r>
            <a:r>
              <a:rPr lang="en-US" dirty="0" smtClean="0"/>
              <a:t>: </a:t>
            </a:r>
            <a:r>
              <a:rPr lang="en-US" dirty="0"/>
              <a:t>Every individual intending to be appointed as director of a company shall </a:t>
            </a:r>
            <a:r>
              <a:rPr lang="en-US" dirty="0" smtClean="0"/>
              <a:t>make an </a:t>
            </a:r>
            <a:r>
              <a:rPr lang="en-US" dirty="0"/>
              <a:t>application for allotment of Director Identification Number to the Central Government </a:t>
            </a:r>
            <a:r>
              <a:rPr lang="en-US" dirty="0" smtClean="0"/>
              <a:t>in such </a:t>
            </a:r>
            <a:r>
              <a:rPr lang="en-US" dirty="0"/>
              <a:t>form and manner and along with such fees as may be </a:t>
            </a:r>
            <a:r>
              <a:rPr lang="en-US" dirty="0" smtClean="0"/>
              <a:t>prescribed</a:t>
            </a:r>
          </a:p>
          <a:p>
            <a:pPr algn="just"/>
            <a:endParaRPr lang="en-US" dirty="0" smtClean="0"/>
          </a:p>
          <a:p>
            <a:pPr algn="just">
              <a:buFont typeface="Wingdings" pitchFamily="2" charset="2"/>
              <a:buChar char="Ø"/>
            </a:pPr>
            <a:r>
              <a:rPr lang="en-US" dirty="0" smtClean="0"/>
              <a:t> </a:t>
            </a:r>
            <a:r>
              <a:rPr lang="en-US" dirty="0" smtClean="0">
                <a:solidFill>
                  <a:schemeClr val="accent1">
                    <a:lumMod val="75000"/>
                  </a:schemeClr>
                </a:solidFill>
              </a:rPr>
              <a:t>Sec.154:</a:t>
            </a:r>
            <a:r>
              <a:rPr lang="en-US" dirty="0" smtClean="0"/>
              <a:t> The </a:t>
            </a:r>
            <a:r>
              <a:rPr lang="en-US" dirty="0"/>
              <a:t>Central Government shall, within one month from the receipt of the </a:t>
            </a:r>
            <a:r>
              <a:rPr lang="en-US" dirty="0" smtClean="0"/>
              <a:t>application under </a:t>
            </a:r>
            <a:r>
              <a:rPr lang="en-US" dirty="0"/>
              <a:t>section 153, allot a Director Identification Number to an applicant in such manner </a:t>
            </a:r>
            <a:r>
              <a:rPr lang="en-US" dirty="0" smtClean="0"/>
              <a:t>as may </a:t>
            </a:r>
            <a:r>
              <a:rPr lang="en-US" dirty="0"/>
              <a:t>be </a:t>
            </a:r>
            <a:r>
              <a:rPr lang="en-US" dirty="0" smtClean="0"/>
              <a:t>prescribed</a:t>
            </a:r>
          </a:p>
          <a:p>
            <a:pPr algn="just">
              <a:buFont typeface="Wingdings" pitchFamily="2" charset="2"/>
              <a:buChar char="Ø"/>
            </a:pPr>
            <a:endParaRPr lang="en-US" dirty="0" smtClean="0"/>
          </a:p>
          <a:p>
            <a:pPr algn="just">
              <a:buFont typeface="Wingdings" pitchFamily="2" charset="2"/>
              <a:buChar char="Ø"/>
            </a:pPr>
            <a:r>
              <a:rPr lang="en-US" dirty="0" smtClean="0"/>
              <a:t> </a:t>
            </a:r>
            <a:r>
              <a:rPr lang="en-US" dirty="0" smtClean="0">
                <a:solidFill>
                  <a:schemeClr val="accent1">
                    <a:lumMod val="75000"/>
                  </a:schemeClr>
                </a:solidFill>
              </a:rPr>
              <a:t>Sec.155:</a:t>
            </a:r>
            <a:r>
              <a:rPr lang="en-US" dirty="0"/>
              <a:t> No individual, who has already been allotted a Director Identification </a:t>
            </a:r>
            <a:r>
              <a:rPr lang="en-US" dirty="0" smtClean="0"/>
              <a:t>Number under </a:t>
            </a:r>
            <a:r>
              <a:rPr lang="en-US" dirty="0"/>
              <a:t>section 154, shall apply for, obtain or possess another Director Identification Number</a:t>
            </a:r>
            <a:r>
              <a:rPr lang="en-US" dirty="0" smtClean="0"/>
              <a:t>.   </a:t>
            </a:r>
            <a:endParaRPr lang="en-US" dirty="0"/>
          </a:p>
        </p:txBody>
      </p:sp>
      <p:sp>
        <p:nvSpPr>
          <p:cNvPr id="3" name="TextBox 2"/>
          <p:cNvSpPr txBox="1"/>
          <p:nvPr/>
        </p:nvSpPr>
        <p:spPr>
          <a:xfrm>
            <a:off x="762000" y="0"/>
            <a:ext cx="7086600" cy="52322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square" rtlCol="0">
            <a:spAutoFit/>
          </a:bodyPr>
          <a:lstStyle/>
          <a:p>
            <a:pPr algn="ctr"/>
            <a:r>
              <a:rPr lang="en-US" sz="2800" dirty="0" smtClean="0">
                <a:solidFill>
                  <a:schemeClr val="accent3">
                    <a:lumMod val="60000"/>
                    <a:lumOff val="40000"/>
                  </a:schemeClr>
                </a:solidFill>
              </a:rPr>
              <a:t>Provisions of Companies Act, 2013</a:t>
            </a:r>
            <a:endParaRPr lang="en-US" sz="2800" dirty="0">
              <a:solidFill>
                <a:schemeClr val="accent3">
                  <a:lumMod val="60000"/>
                  <a:lumOff val="40000"/>
                </a:schemeClr>
              </a:solidFill>
            </a:endParaRPr>
          </a:p>
        </p:txBody>
      </p:sp>
      <p:pic>
        <p:nvPicPr>
          <p:cNvPr id="6" name="Picture 5" descr="Z:\Satya\Corporate Profile\other\associates_logo.jpg"/>
          <p:cNvPicPr>
            <a:picLocks noChangeAspect="1" noChangeArrowheads="1"/>
          </p:cNvPicPr>
          <p:nvPr/>
        </p:nvPicPr>
        <p:blipFill>
          <a:blip r:embed="rId2" cstate="print">
            <a:clrChange>
              <a:clrFrom>
                <a:srgbClr val="FFFFFF"/>
              </a:clrFrom>
              <a:clrTo>
                <a:srgbClr val="FFFFFF">
                  <a:alpha val="0"/>
                </a:srgbClr>
              </a:clrTo>
            </a:clrChange>
            <a:duotone>
              <a:prstClr val="black"/>
              <a:schemeClr val="accent2">
                <a:tint val="45000"/>
                <a:satMod val="400000"/>
              </a:schemeClr>
            </a:duotone>
            <a:lum bright="-100000" contrast="77000"/>
          </a:blip>
          <a:srcRect/>
          <a:stretch>
            <a:fillRect/>
          </a:stretch>
        </p:blipFill>
        <p:spPr bwMode="auto">
          <a:xfrm>
            <a:off x="41057" y="6174839"/>
            <a:ext cx="599090" cy="623053"/>
          </a:xfrm>
          <a:prstGeom prst="rect">
            <a:avLst/>
          </a:prstGeom>
          <a:ln>
            <a:noFill/>
          </a:ln>
          <a:effectLst>
            <a:outerShdw blurRad="292100" dist="139700" dir="2700000" algn="tl" rotWithShape="0">
              <a:srgbClr val="333333">
                <a:alpha val="65000"/>
              </a:srgbClr>
            </a:outerShdw>
          </a:effectLst>
        </p:spPr>
      </p:pic>
      <p:sp>
        <p:nvSpPr>
          <p:cNvPr id="7" name="Slide Number Placeholder 6"/>
          <p:cNvSpPr>
            <a:spLocks noGrp="1"/>
          </p:cNvSpPr>
          <p:nvPr>
            <p:ph type="sldNum" sz="quarter" idx="12"/>
          </p:nvPr>
        </p:nvSpPr>
        <p:spPr/>
        <p:txBody>
          <a:bodyPr/>
          <a:lstStyle/>
          <a:p>
            <a:fld id="{4C2BF6E3-5447-498E-A2D7-4C0DD4C9CE02}" type="slidenum">
              <a:rPr lang="en-US" smtClean="0"/>
              <a:pPr/>
              <a:t>6</a:t>
            </a:fld>
            <a:endParaRPr lang="en-US" dirty="0"/>
          </a:p>
        </p:txBody>
      </p:sp>
      <p:sp>
        <p:nvSpPr>
          <p:cNvPr id="10" name="Date Placeholder 5"/>
          <p:cNvSpPr txBox="1">
            <a:spLocks/>
          </p:cNvSpPr>
          <p:nvPr/>
        </p:nvSpPr>
        <p:spPr>
          <a:xfrm>
            <a:off x="6781800" y="6324600"/>
            <a:ext cx="2011680" cy="384048"/>
          </a:xfrm>
          <a:prstGeom prst="rect">
            <a:avLst/>
          </a:prstGeom>
        </p:spPr>
        <p:txBody>
          <a:bodyPr vert="horz" anchor="ctr" anchorCtr="0"/>
          <a:lstStyle/>
          <a:p>
            <a:pPr marL="0" marR="0" lvl="0" indent="0" algn="r" defTabSz="914400" rtl="0" eaLnBrk="1" fontAlgn="auto" latinLnBrk="0" hangingPunct="1">
              <a:lnSpc>
                <a:spcPct val="100000"/>
              </a:lnSpc>
              <a:spcBef>
                <a:spcPts val="0"/>
              </a:spcBef>
              <a:spcAft>
                <a:spcPts val="0"/>
              </a:spcAft>
              <a:buClrTx/>
              <a:buSzTx/>
              <a:buFontTx/>
              <a:buNone/>
              <a:tabLst/>
              <a:defRPr/>
            </a:pPr>
            <a:fld id="{F2FD47DF-D5F5-4BE3-9FF5-F9A023C54458}" type="datetime4">
              <a:rPr kumimoji="0" lang="en-US" sz="1200" b="1" i="0" u="none" strike="noStrike" kern="1200" cap="none" spc="0" normalizeH="0" baseline="0" noProof="0" smtClean="0">
                <a:ln>
                  <a:noFill/>
                </a:ln>
                <a:solidFill>
                  <a:schemeClr val="tx2"/>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August 23, 2014</a:t>
            </a:fld>
            <a:endParaRPr kumimoji="0" lang="en-US" sz="1200" b="1" i="0" u="none" strike="noStrike" kern="1200" cap="none" spc="0" normalizeH="0" baseline="0" noProof="0" dirty="0">
              <a:ln>
                <a:noFill/>
              </a:ln>
              <a:solidFill>
                <a:schemeClr val="tx2"/>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457200"/>
            <a:ext cx="7162800" cy="4801314"/>
          </a:xfrm>
          <a:prstGeom prst="rect">
            <a:avLst/>
          </a:prstGeom>
          <a:noFill/>
          <a:ln>
            <a:gradFill flip="none" rotWithShape="1">
              <a:gsLst>
                <a:gs pos="0">
                  <a:srgbClr val="FFC000"/>
                </a:gs>
                <a:gs pos="13000">
                  <a:srgbClr val="F8B049"/>
                </a:gs>
                <a:gs pos="21001">
                  <a:srgbClr val="F8B049"/>
                </a:gs>
                <a:gs pos="63000">
                  <a:srgbClr val="FEE7F2"/>
                </a:gs>
                <a:gs pos="67000">
                  <a:srgbClr val="F952A0"/>
                </a:gs>
                <a:gs pos="69000">
                  <a:srgbClr val="C50849"/>
                </a:gs>
                <a:gs pos="82001">
                  <a:srgbClr val="B43E85"/>
                </a:gs>
                <a:gs pos="100000">
                  <a:srgbClr val="F8B049"/>
                </a:gs>
              </a:gsLst>
              <a:lin ang="8100000" scaled="1"/>
              <a:tileRect/>
            </a:gradFill>
          </a:ln>
        </p:spPr>
        <p:txBody>
          <a:bodyPr wrap="square" rtlCol="0">
            <a:spAutoFit/>
          </a:bodyPr>
          <a:lstStyle/>
          <a:p>
            <a:pPr algn="just">
              <a:buFont typeface="Wingdings" pitchFamily="2" charset="2"/>
              <a:buChar char="Ø"/>
            </a:pPr>
            <a:r>
              <a:rPr lang="en-US" dirty="0" smtClean="0"/>
              <a:t> </a:t>
            </a:r>
            <a:r>
              <a:rPr lang="en-US" dirty="0" smtClean="0">
                <a:solidFill>
                  <a:schemeClr val="accent1">
                    <a:lumMod val="75000"/>
                  </a:schemeClr>
                </a:solidFill>
              </a:rPr>
              <a:t>Sec.156: </a:t>
            </a:r>
            <a:r>
              <a:rPr lang="en-US" dirty="0"/>
              <a:t>Every existing director shall, within one month of the receipt of </a:t>
            </a:r>
            <a:r>
              <a:rPr lang="en-US" dirty="0" smtClean="0"/>
              <a:t>Director Identification </a:t>
            </a:r>
            <a:r>
              <a:rPr lang="en-US" dirty="0"/>
              <a:t>Number from the </a:t>
            </a:r>
            <a:r>
              <a:rPr lang="en-US" dirty="0" smtClean="0"/>
              <a:t>Central Government</a:t>
            </a:r>
            <a:r>
              <a:rPr lang="en-US" dirty="0"/>
              <a:t>, intimate his Director Identification </a:t>
            </a:r>
            <a:r>
              <a:rPr lang="en-US" dirty="0" smtClean="0"/>
              <a:t>Number to </a:t>
            </a:r>
            <a:r>
              <a:rPr lang="en-US" dirty="0"/>
              <a:t>the company or all companies wherein he is a </a:t>
            </a:r>
            <a:r>
              <a:rPr lang="en-US" dirty="0" smtClean="0"/>
              <a:t>director</a:t>
            </a:r>
          </a:p>
          <a:p>
            <a:pPr algn="just">
              <a:buFont typeface="Wingdings" pitchFamily="2" charset="2"/>
              <a:buChar char="Ø"/>
            </a:pPr>
            <a:endParaRPr lang="en-US" dirty="0"/>
          </a:p>
          <a:p>
            <a:pPr algn="just">
              <a:buFont typeface="Wingdings" pitchFamily="2" charset="2"/>
              <a:buChar char="Ø"/>
            </a:pPr>
            <a:r>
              <a:rPr lang="en-US" dirty="0" smtClean="0"/>
              <a:t> </a:t>
            </a:r>
            <a:r>
              <a:rPr lang="en-US" dirty="0" smtClean="0">
                <a:solidFill>
                  <a:schemeClr val="accent1">
                    <a:lumMod val="75000"/>
                  </a:schemeClr>
                </a:solidFill>
              </a:rPr>
              <a:t>Sec.157(1):</a:t>
            </a:r>
            <a:r>
              <a:rPr lang="en-US" dirty="0" smtClean="0"/>
              <a:t> </a:t>
            </a:r>
            <a:r>
              <a:rPr lang="en-US" i="1" dirty="0" smtClean="0"/>
              <a:t>Every </a:t>
            </a:r>
            <a:r>
              <a:rPr lang="en-US" i="1" dirty="0"/>
              <a:t>company shall, within fifteen days of the receipt of intimation </a:t>
            </a:r>
            <a:r>
              <a:rPr lang="en-US" i="1" dirty="0" smtClean="0"/>
              <a:t>under </a:t>
            </a:r>
            <a:r>
              <a:rPr lang="en-US" dirty="0" smtClean="0"/>
              <a:t>section </a:t>
            </a:r>
            <a:r>
              <a:rPr lang="en-US" dirty="0"/>
              <a:t>156, furnish the Director Identification Number of all its directors to the Registrar </a:t>
            </a:r>
            <a:r>
              <a:rPr lang="en-US" dirty="0" smtClean="0"/>
              <a:t>or any </a:t>
            </a:r>
            <a:r>
              <a:rPr lang="en-US" dirty="0"/>
              <a:t>other officer or authority as may be specified by the Central Government with such </a:t>
            </a:r>
            <a:r>
              <a:rPr lang="en-US" dirty="0" smtClean="0"/>
              <a:t>fees as </a:t>
            </a:r>
            <a:r>
              <a:rPr lang="en-US" dirty="0"/>
              <a:t>may be </a:t>
            </a:r>
            <a:r>
              <a:rPr lang="en-US" dirty="0" smtClean="0"/>
              <a:t>prescribed.</a:t>
            </a:r>
          </a:p>
          <a:p>
            <a:pPr algn="just">
              <a:buFont typeface="Wingdings" pitchFamily="2" charset="2"/>
              <a:buChar char="Ø"/>
            </a:pPr>
            <a:endParaRPr lang="en-US" dirty="0"/>
          </a:p>
          <a:p>
            <a:pPr algn="just">
              <a:buFont typeface="Wingdings" pitchFamily="2" charset="2"/>
              <a:buChar char="Ø"/>
            </a:pPr>
            <a:r>
              <a:rPr lang="en-US" dirty="0" smtClean="0"/>
              <a:t> </a:t>
            </a:r>
            <a:r>
              <a:rPr lang="en-US" dirty="0" smtClean="0">
                <a:solidFill>
                  <a:schemeClr val="accent1">
                    <a:lumMod val="75000"/>
                  </a:schemeClr>
                </a:solidFill>
              </a:rPr>
              <a:t>Sec.158:</a:t>
            </a:r>
            <a:r>
              <a:rPr lang="en-US" dirty="0" smtClean="0"/>
              <a:t> </a:t>
            </a:r>
            <a:r>
              <a:rPr lang="en-US" dirty="0"/>
              <a:t>Every person or company, while furnishing any return, information or </a:t>
            </a:r>
            <a:r>
              <a:rPr lang="en-US" dirty="0" smtClean="0"/>
              <a:t>particulars as </a:t>
            </a:r>
            <a:r>
              <a:rPr lang="en-US" dirty="0"/>
              <a:t>are required to be furnished </a:t>
            </a:r>
            <a:r>
              <a:rPr lang="en-US" dirty="0" smtClean="0"/>
              <a:t>under this </a:t>
            </a:r>
            <a:r>
              <a:rPr lang="en-US" dirty="0"/>
              <a:t>Act, shall mention the Director </a:t>
            </a:r>
            <a:r>
              <a:rPr lang="en-US" dirty="0" smtClean="0"/>
              <a:t>Identification Number in such </a:t>
            </a:r>
            <a:r>
              <a:rPr lang="en-US" dirty="0"/>
              <a:t>return, information or particulars in case such </a:t>
            </a:r>
            <a:r>
              <a:rPr lang="en-US" dirty="0" smtClean="0"/>
              <a:t>return, information </a:t>
            </a:r>
            <a:r>
              <a:rPr lang="en-US" dirty="0"/>
              <a:t>or </a:t>
            </a:r>
            <a:r>
              <a:rPr lang="en-US" dirty="0" smtClean="0"/>
              <a:t>particulars relate </a:t>
            </a:r>
            <a:r>
              <a:rPr lang="en-US" dirty="0"/>
              <a:t>to the director or contain any reference of any director.</a:t>
            </a:r>
          </a:p>
        </p:txBody>
      </p:sp>
      <p:pic>
        <p:nvPicPr>
          <p:cNvPr id="5" name="Picture 4" descr="Z:\Satya\Corporate Profile\other\associates_logo.jpg"/>
          <p:cNvPicPr>
            <a:picLocks noChangeAspect="1" noChangeArrowheads="1"/>
          </p:cNvPicPr>
          <p:nvPr/>
        </p:nvPicPr>
        <p:blipFill>
          <a:blip r:embed="rId2" cstate="print">
            <a:clrChange>
              <a:clrFrom>
                <a:srgbClr val="FFFFFF"/>
              </a:clrFrom>
              <a:clrTo>
                <a:srgbClr val="FFFFFF">
                  <a:alpha val="0"/>
                </a:srgbClr>
              </a:clrTo>
            </a:clrChange>
            <a:duotone>
              <a:prstClr val="black"/>
              <a:schemeClr val="accent2">
                <a:tint val="45000"/>
                <a:satMod val="400000"/>
              </a:schemeClr>
            </a:duotone>
            <a:lum bright="-100000" contrast="77000"/>
          </a:blip>
          <a:srcRect/>
          <a:stretch>
            <a:fillRect/>
          </a:stretch>
        </p:blipFill>
        <p:spPr bwMode="auto">
          <a:xfrm>
            <a:off x="41057" y="6174839"/>
            <a:ext cx="599090" cy="623053"/>
          </a:xfrm>
          <a:prstGeom prst="rect">
            <a:avLst/>
          </a:prstGeom>
          <a:ln>
            <a:noFill/>
          </a:ln>
          <a:effectLst>
            <a:outerShdw blurRad="292100" dist="139700" dir="2700000" algn="tl" rotWithShape="0">
              <a:srgbClr val="333333">
                <a:alpha val="65000"/>
              </a:srgbClr>
            </a:outerShdw>
          </a:effectLst>
        </p:spPr>
      </p:pic>
      <p:sp>
        <p:nvSpPr>
          <p:cNvPr id="6" name="Slide Number Placeholder 5"/>
          <p:cNvSpPr>
            <a:spLocks noGrp="1"/>
          </p:cNvSpPr>
          <p:nvPr>
            <p:ph type="sldNum" sz="quarter" idx="12"/>
          </p:nvPr>
        </p:nvSpPr>
        <p:spPr/>
        <p:txBody>
          <a:bodyPr/>
          <a:lstStyle/>
          <a:p>
            <a:fld id="{4C2BF6E3-5447-498E-A2D7-4C0DD4C9CE02}" type="slidenum">
              <a:rPr lang="en-US" smtClean="0"/>
              <a:pPr/>
              <a:t>7</a:t>
            </a:fld>
            <a:endParaRPr lang="en-US" dirty="0"/>
          </a:p>
        </p:txBody>
      </p:sp>
      <p:sp>
        <p:nvSpPr>
          <p:cNvPr id="9" name="Date Placeholder 5"/>
          <p:cNvSpPr>
            <a:spLocks noGrp="1"/>
          </p:cNvSpPr>
          <p:nvPr>
            <p:ph type="dt" sz="half" idx="10"/>
          </p:nvPr>
        </p:nvSpPr>
        <p:spPr>
          <a:xfrm>
            <a:off x="6781800" y="6324600"/>
            <a:ext cx="2011680" cy="384048"/>
          </a:xfrm>
        </p:spPr>
        <p:txBody>
          <a:bodyPr/>
          <a:lstStyle/>
          <a:p>
            <a:fld id="{F2FD47DF-D5F5-4BE3-9FF5-F9A023C54458}" type="datetime4">
              <a:rPr lang="en-US" b="1" smtClean="0"/>
              <a:pPr/>
              <a:t>August 23, 2014</a:t>
            </a:fld>
            <a:endParaRPr lang="en-US"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agesZ25QNYMZ.jpg"/>
          <p:cNvPicPr>
            <a:picLocks noChangeAspect="1"/>
          </p:cNvPicPr>
          <p:nvPr/>
        </p:nvPicPr>
        <p:blipFill>
          <a:blip r:embed="rId2">
            <a:lum bright="50000" contrast="5000"/>
          </a:blip>
          <a:stretch>
            <a:fillRect/>
          </a:stretch>
        </p:blipFill>
        <p:spPr>
          <a:xfrm>
            <a:off x="5943600" y="4876800"/>
            <a:ext cx="2762251" cy="1657350"/>
          </a:xfrm>
          <a:prstGeom prst="rect">
            <a:avLst/>
          </a:prstGeom>
        </p:spPr>
      </p:pic>
      <p:pic>
        <p:nvPicPr>
          <p:cNvPr id="3" name="Picture 2" descr="imagesE21OC99T.jpg"/>
          <p:cNvPicPr>
            <a:picLocks noChangeAspect="1"/>
          </p:cNvPicPr>
          <p:nvPr/>
        </p:nvPicPr>
        <p:blipFill>
          <a:blip r:embed="rId3"/>
          <a:stretch>
            <a:fillRect/>
          </a:stretch>
        </p:blipFill>
        <p:spPr>
          <a:xfrm>
            <a:off x="6400801" y="0"/>
            <a:ext cx="2290271" cy="1600200"/>
          </a:xfrm>
          <a:prstGeom prst="rect">
            <a:avLst/>
          </a:prstGeom>
        </p:spPr>
      </p:pic>
      <p:sp>
        <p:nvSpPr>
          <p:cNvPr id="2" name="TextBox 1"/>
          <p:cNvSpPr txBox="1"/>
          <p:nvPr/>
        </p:nvSpPr>
        <p:spPr>
          <a:xfrm>
            <a:off x="838200" y="685801"/>
            <a:ext cx="7162800" cy="5078313"/>
          </a:xfrm>
          <a:prstGeom prst="rect">
            <a:avLst/>
          </a:prstGeom>
          <a:noFill/>
          <a:ln>
            <a:gradFill flip="none" rotWithShape="1">
              <a:gsLst>
                <a:gs pos="0">
                  <a:srgbClr val="FC9FCB"/>
                </a:gs>
                <a:gs pos="13000">
                  <a:srgbClr val="F8B049"/>
                </a:gs>
                <a:gs pos="21001">
                  <a:srgbClr val="F8B049"/>
                </a:gs>
                <a:gs pos="63000">
                  <a:srgbClr val="FEE7F2"/>
                </a:gs>
                <a:gs pos="67000">
                  <a:srgbClr val="F952A0"/>
                </a:gs>
                <a:gs pos="69000">
                  <a:srgbClr val="C50849"/>
                </a:gs>
                <a:gs pos="82001">
                  <a:srgbClr val="B43E85"/>
                </a:gs>
                <a:gs pos="100000">
                  <a:srgbClr val="F8B049"/>
                </a:gs>
              </a:gsLst>
              <a:lin ang="8100000" scaled="1"/>
              <a:tileRect/>
            </a:gradFill>
          </a:ln>
        </p:spPr>
        <p:txBody>
          <a:bodyPr wrap="square" rtlCol="0">
            <a:spAutoFit/>
          </a:bodyPr>
          <a:lstStyle/>
          <a:p>
            <a:r>
              <a:rPr lang="en-US" b="1" dirty="0" smtClean="0">
                <a:solidFill>
                  <a:schemeClr val="accent1">
                    <a:lumMod val="75000"/>
                  </a:schemeClr>
                </a:solidFill>
              </a:rPr>
              <a:t>Penalties:</a:t>
            </a:r>
          </a:p>
          <a:p>
            <a:endParaRPr lang="en-US" b="1" dirty="0">
              <a:solidFill>
                <a:schemeClr val="accent1">
                  <a:lumMod val="75000"/>
                </a:schemeClr>
              </a:solidFill>
            </a:endParaRPr>
          </a:p>
          <a:p>
            <a:pPr algn="just">
              <a:buFont typeface="Wingdings" pitchFamily="2" charset="2"/>
              <a:buChar char="Ø"/>
            </a:pPr>
            <a:r>
              <a:rPr lang="en-US" dirty="0" smtClean="0"/>
              <a:t> </a:t>
            </a:r>
            <a:r>
              <a:rPr lang="en-US" dirty="0" smtClean="0">
                <a:solidFill>
                  <a:schemeClr val="accent1">
                    <a:lumMod val="75000"/>
                  </a:schemeClr>
                </a:solidFill>
              </a:rPr>
              <a:t>Sec. 157(2): </a:t>
            </a:r>
            <a:r>
              <a:rPr lang="en-US" i="1" dirty="0" smtClean="0"/>
              <a:t>If </a:t>
            </a:r>
            <a:r>
              <a:rPr lang="en-US" i="1" dirty="0"/>
              <a:t>a company fails to furnish </a:t>
            </a:r>
            <a:r>
              <a:rPr lang="en-US" i="1" dirty="0" smtClean="0"/>
              <a:t>Director Identification </a:t>
            </a:r>
            <a:r>
              <a:rPr lang="en-US" i="1" dirty="0"/>
              <a:t>Number under sub-section (1</a:t>
            </a:r>
            <a:r>
              <a:rPr lang="en-US" i="1" dirty="0" smtClean="0"/>
              <a:t>) of section 157,</a:t>
            </a:r>
            <a:r>
              <a:rPr lang="en-US" dirty="0" smtClean="0"/>
              <a:t>before </a:t>
            </a:r>
            <a:r>
              <a:rPr lang="en-US" dirty="0"/>
              <a:t>the expiry of the period specified under section 403 with additional fee, the </a:t>
            </a:r>
            <a:r>
              <a:rPr lang="en-US" dirty="0" smtClean="0"/>
              <a:t>company shall </a:t>
            </a:r>
            <a:r>
              <a:rPr lang="en-US" dirty="0"/>
              <a:t>be punishable with fine which shall </a:t>
            </a:r>
            <a:r>
              <a:rPr lang="en-US" dirty="0" smtClean="0">
                <a:solidFill>
                  <a:srgbClr val="FF0000"/>
                </a:solidFill>
              </a:rPr>
              <a:t>not </a:t>
            </a:r>
            <a:r>
              <a:rPr lang="en-US" dirty="0">
                <a:solidFill>
                  <a:srgbClr val="FF0000"/>
                </a:solidFill>
              </a:rPr>
              <a:t>be less than </a:t>
            </a:r>
            <a:r>
              <a:rPr lang="en-US" dirty="0" smtClean="0">
                <a:solidFill>
                  <a:srgbClr val="FF0000"/>
                </a:solidFill>
              </a:rPr>
              <a:t>Rs. 25,000 extend </a:t>
            </a:r>
            <a:r>
              <a:rPr lang="en-US" dirty="0">
                <a:solidFill>
                  <a:srgbClr val="FF0000"/>
                </a:solidFill>
              </a:rPr>
              <a:t>to </a:t>
            </a:r>
            <a:r>
              <a:rPr lang="en-US" dirty="0" smtClean="0">
                <a:solidFill>
                  <a:srgbClr val="FF0000"/>
                </a:solidFill>
              </a:rPr>
              <a:t>1,00,000</a:t>
            </a:r>
            <a:r>
              <a:rPr lang="en-US" dirty="0" smtClean="0"/>
              <a:t> </a:t>
            </a:r>
            <a:r>
              <a:rPr lang="en-US" b="1" dirty="0" smtClean="0"/>
              <a:t>;</a:t>
            </a:r>
            <a:r>
              <a:rPr lang="en-US" dirty="0" smtClean="0"/>
              <a:t>and </a:t>
            </a:r>
            <a:r>
              <a:rPr lang="en-US" b="1" dirty="0" smtClean="0"/>
              <a:t>every </a:t>
            </a:r>
            <a:r>
              <a:rPr lang="en-US" b="1" dirty="0"/>
              <a:t>officer of the company who is in default </a:t>
            </a:r>
            <a:r>
              <a:rPr lang="en-US" dirty="0" smtClean="0"/>
              <a:t>shall be </a:t>
            </a:r>
            <a:r>
              <a:rPr lang="en-US" dirty="0"/>
              <a:t>punishable with fine which shall </a:t>
            </a:r>
            <a:r>
              <a:rPr lang="en-US" dirty="0" smtClean="0">
                <a:solidFill>
                  <a:srgbClr val="FF0000"/>
                </a:solidFill>
              </a:rPr>
              <a:t>not be less than Rs. 25,000 extend to 1,00,000</a:t>
            </a:r>
          </a:p>
          <a:p>
            <a:pPr algn="just"/>
            <a:endParaRPr lang="en-US" b="1" dirty="0"/>
          </a:p>
          <a:p>
            <a:pPr algn="just">
              <a:buFont typeface="Wingdings" pitchFamily="2" charset="2"/>
              <a:buChar char="Ø"/>
            </a:pPr>
            <a:r>
              <a:rPr lang="en-US" dirty="0" smtClean="0"/>
              <a:t> </a:t>
            </a:r>
            <a:r>
              <a:rPr lang="en-US" dirty="0" smtClean="0">
                <a:solidFill>
                  <a:schemeClr val="accent1">
                    <a:lumMod val="75000"/>
                  </a:schemeClr>
                </a:solidFill>
              </a:rPr>
              <a:t>Sec.159</a:t>
            </a:r>
            <a:r>
              <a:rPr lang="en-US" dirty="0" smtClean="0"/>
              <a:t>: </a:t>
            </a:r>
            <a:r>
              <a:rPr lang="en-US" dirty="0"/>
              <a:t>If any individual or director of a company, contravenes any of the provisions </a:t>
            </a:r>
            <a:r>
              <a:rPr lang="en-US" dirty="0" smtClean="0"/>
              <a:t>of </a:t>
            </a:r>
            <a:r>
              <a:rPr lang="en-US" b="1" dirty="0" smtClean="0"/>
              <a:t>section </a:t>
            </a:r>
            <a:r>
              <a:rPr lang="en-US" b="1" dirty="0"/>
              <a:t>152, section 155 </a:t>
            </a:r>
            <a:r>
              <a:rPr lang="en-US" dirty="0"/>
              <a:t>and </a:t>
            </a:r>
            <a:r>
              <a:rPr lang="en-US" b="1" dirty="0"/>
              <a:t>section</a:t>
            </a:r>
            <a:r>
              <a:rPr lang="en-US" dirty="0"/>
              <a:t> </a:t>
            </a:r>
            <a:r>
              <a:rPr lang="en-US" b="1" dirty="0" smtClean="0"/>
              <a:t>156</a:t>
            </a:r>
            <a:r>
              <a:rPr lang="en-US" dirty="0" smtClean="0"/>
              <a:t>, such </a:t>
            </a:r>
            <a:r>
              <a:rPr lang="en-US" dirty="0"/>
              <a:t>individual or director of the company shall </a:t>
            </a:r>
            <a:r>
              <a:rPr lang="en-US" dirty="0" smtClean="0"/>
              <a:t>be punishable with </a:t>
            </a:r>
            <a:r>
              <a:rPr lang="en-US" dirty="0"/>
              <a:t>imprisonment </a:t>
            </a:r>
            <a:r>
              <a:rPr lang="en-US" dirty="0" smtClean="0">
                <a:solidFill>
                  <a:srgbClr val="FF0000"/>
                </a:solidFill>
              </a:rPr>
              <a:t>for a term which may extend to 6 months or with fine which may extend to 50,000 rupees</a:t>
            </a:r>
            <a:r>
              <a:rPr lang="en-US" dirty="0" smtClean="0"/>
              <a:t> and where the </a:t>
            </a:r>
            <a:r>
              <a:rPr lang="en-US" dirty="0"/>
              <a:t>contravention </a:t>
            </a:r>
            <a:r>
              <a:rPr lang="en-US" dirty="0" smtClean="0"/>
              <a:t>is </a:t>
            </a:r>
            <a:r>
              <a:rPr lang="en-US" dirty="0"/>
              <a:t>a continuing one, </a:t>
            </a:r>
            <a:r>
              <a:rPr lang="en-US" dirty="0" smtClean="0"/>
              <a:t>with a </a:t>
            </a:r>
            <a:r>
              <a:rPr lang="en-US" dirty="0"/>
              <a:t>further fine </a:t>
            </a:r>
            <a:r>
              <a:rPr lang="en-US" dirty="0" smtClean="0"/>
              <a:t>which may </a:t>
            </a:r>
            <a:r>
              <a:rPr lang="en-US" dirty="0"/>
              <a:t>extend </a:t>
            </a:r>
            <a:r>
              <a:rPr lang="en-US" dirty="0" smtClean="0">
                <a:solidFill>
                  <a:srgbClr val="FF0000"/>
                </a:solidFill>
              </a:rPr>
              <a:t>to 500 </a:t>
            </a:r>
            <a:r>
              <a:rPr lang="en-US" dirty="0">
                <a:solidFill>
                  <a:srgbClr val="FF0000"/>
                </a:solidFill>
              </a:rPr>
              <a:t>rupees for every day after the </a:t>
            </a:r>
            <a:r>
              <a:rPr lang="en-US" dirty="0" smtClean="0">
                <a:solidFill>
                  <a:srgbClr val="FF0000"/>
                </a:solidFill>
              </a:rPr>
              <a:t>first during</a:t>
            </a:r>
            <a:r>
              <a:rPr lang="en-US" dirty="0">
                <a:solidFill>
                  <a:srgbClr val="FF0000"/>
                </a:solidFill>
              </a:rPr>
              <a:t> </a:t>
            </a:r>
            <a:r>
              <a:rPr lang="en-US" dirty="0" smtClean="0"/>
              <a:t>which </a:t>
            </a:r>
            <a:r>
              <a:rPr lang="en-US" dirty="0"/>
              <a:t>the contravention continues.</a:t>
            </a:r>
            <a:endParaRPr lang="en-US" b="1" dirty="0"/>
          </a:p>
        </p:txBody>
      </p:sp>
      <p:pic>
        <p:nvPicPr>
          <p:cNvPr id="7" name="Picture 6" descr="Z:\Satya\Corporate Profile\other\associates_logo.jpg"/>
          <p:cNvPicPr>
            <a:picLocks noChangeAspect="1" noChangeArrowheads="1"/>
          </p:cNvPicPr>
          <p:nvPr/>
        </p:nvPicPr>
        <p:blipFill>
          <a:blip r:embed="rId4" cstate="print">
            <a:clrChange>
              <a:clrFrom>
                <a:srgbClr val="FFFFFF"/>
              </a:clrFrom>
              <a:clrTo>
                <a:srgbClr val="FFFFFF">
                  <a:alpha val="0"/>
                </a:srgbClr>
              </a:clrTo>
            </a:clrChange>
            <a:duotone>
              <a:prstClr val="black"/>
              <a:schemeClr val="accent2">
                <a:tint val="45000"/>
                <a:satMod val="400000"/>
              </a:schemeClr>
            </a:duotone>
            <a:lum bright="-100000" contrast="77000"/>
          </a:blip>
          <a:srcRect/>
          <a:stretch>
            <a:fillRect/>
          </a:stretch>
        </p:blipFill>
        <p:spPr bwMode="auto">
          <a:xfrm>
            <a:off x="41057" y="6174839"/>
            <a:ext cx="599090" cy="623053"/>
          </a:xfrm>
          <a:prstGeom prst="rect">
            <a:avLst/>
          </a:prstGeom>
          <a:ln>
            <a:noFill/>
          </a:ln>
          <a:effectLst>
            <a:outerShdw blurRad="292100" dist="139700" dir="2700000" algn="tl" rotWithShape="0">
              <a:srgbClr val="333333">
                <a:alpha val="65000"/>
              </a:srgbClr>
            </a:outerShdw>
          </a:effectLst>
        </p:spPr>
      </p:pic>
      <p:sp>
        <p:nvSpPr>
          <p:cNvPr id="8" name="Slide Number Placeholder 7"/>
          <p:cNvSpPr>
            <a:spLocks noGrp="1"/>
          </p:cNvSpPr>
          <p:nvPr>
            <p:ph type="sldNum" sz="quarter" idx="12"/>
          </p:nvPr>
        </p:nvSpPr>
        <p:spPr/>
        <p:txBody>
          <a:bodyPr/>
          <a:lstStyle/>
          <a:p>
            <a:fld id="{4C2BF6E3-5447-498E-A2D7-4C0DD4C9CE02}" type="slidenum">
              <a:rPr lang="en-US" smtClean="0"/>
              <a:pPr/>
              <a:t>8</a:t>
            </a:fld>
            <a:endParaRPr lang="en-US" dirty="0"/>
          </a:p>
        </p:txBody>
      </p:sp>
      <p:sp>
        <p:nvSpPr>
          <p:cNvPr id="11" name="Date Placeholder 5"/>
          <p:cNvSpPr>
            <a:spLocks noGrp="1"/>
          </p:cNvSpPr>
          <p:nvPr>
            <p:ph type="dt" sz="half" idx="10"/>
          </p:nvPr>
        </p:nvSpPr>
        <p:spPr>
          <a:xfrm>
            <a:off x="6781800" y="6324600"/>
            <a:ext cx="2011680" cy="384048"/>
          </a:xfrm>
        </p:spPr>
        <p:txBody>
          <a:bodyPr/>
          <a:lstStyle/>
          <a:p>
            <a:fld id="{F2FD47DF-D5F5-4BE3-9FF5-F9A023C54458}" type="datetime4">
              <a:rPr lang="en-US" b="1" smtClean="0"/>
              <a:pPr/>
              <a:t>August 23, 2014</a:t>
            </a:fld>
            <a:endParaRPr lang="en-US"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C2BF6E3-5447-498E-A2D7-4C0DD4C9CE02}" type="slidenum">
              <a:rPr lang="en-US" smtClean="0"/>
              <a:pPr/>
              <a:t>9</a:t>
            </a:fld>
            <a:endParaRPr lang="en-US" dirty="0"/>
          </a:p>
        </p:txBody>
      </p:sp>
      <p:sp>
        <p:nvSpPr>
          <p:cNvPr id="3" name="TextBox 2"/>
          <p:cNvSpPr txBox="1"/>
          <p:nvPr/>
        </p:nvSpPr>
        <p:spPr>
          <a:xfrm>
            <a:off x="609600" y="381000"/>
            <a:ext cx="7620000" cy="461665"/>
          </a:xfrm>
          <a:prstGeom prst="rect">
            <a:avLst/>
          </a:prstGeom>
          <a:noFill/>
        </p:spPr>
        <p:txBody>
          <a:bodyPr wrap="square" rtlCol="0">
            <a:spAutoFit/>
          </a:bodyPr>
          <a:lstStyle/>
          <a:p>
            <a:r>
              <a:rPr lang="en-US" sz="2400" dirty="0" smtClean="0">
                <a:solidFill>
                  <a:schemeClr val="accent1">
                    <a:lumMod val="75000"/>
                  </a:schemeClr>
                </a:solidFill>
              </a:rPr>
              <a:t>Director Identification Number - e-Forms</a:t>
            </a:r>
            <a:endParaRPr lang="en-US" sz="2400" dirty="0">
              <a:solidFill>
                <a:schemeClr val="accent1">
                  <a:lumMod val="75000"/>
                </a:schemeClr>
              </a:solidFill>
            </a:endParaRPr>
          </a:p>
        </p:txBody>
      </p:sp>
      <p:sp>
        <p:nvSpPr>
          <p:cNvPr id="4" name="TextBox 3"/>
          <p:cNvSpPr txBox="1"/>
          <p:nvPr/>
        </p:nvSpPr>
        <p:spPr>
          <a:xfrm>
            <a:off x="228600" y="1447800"/>
            <a:ext cx="8534400" cy="2585323"/>
          </a:xfrm>
          <a:prstGeom prst="rect">
            <a:avLst/>
          </a:prstGeom>
          <a:no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txBody>
          <a:bodyPr wrap="square" rtlCol="0">
            <a:spAutoFit/>
          </a:bodyPr>
          <a:lstStyle/>
          <a:p>
            <a:r>
              <a:rPr lang="en-US" sz="1600" dirty="0" smtClean="0"/>
              <a:t>Application for allotment of DIN </a:t>
            </a:r>
            <a:r>
              <a:rPr lang="en-US" sz="1600" u="sng" dirty="0" smtClean="0">
                <a:solidFill>
                  <a:schemeClr val="accent1">
                    <a:lumMod val="75000"/>
                  </a:schemeClr>
                </a:solidFill>
              </a:rPr>
              <a:t>– e-Form DIR-3</a:t>
            </a:r>
          </a:p>
          <a:p>
            <a:endParaRPr lang="en-US" sz="1600" u="sng" dirty="0" smtClean="0">
              <a:solidFill>
                <a:schemeClr val="accent1">
                  <a:lumMod val="75000"/>
                </a:schemeClr>
              </a:solidFill>
            </a:endParaRPr>
          </a:p>
          <a:p>
            <a:r>
              <a:rPr lang="en-US" sz="1600" dirty="0" smtClean="0"/>
              <a:t>Intimation of DIN to the company by the Director  - </a:t>
            </a:r>
            <a:r>
              <a:rPr lang="en-US" sz="1600" u="sng" dirty="0" smtClean="0">
                <a:solidFill>
                  <a:schemeClr val="accent1">
                    <a:lumMod val="75000"/>
                  </a:schemeClr>
                </a:solidFill>
              </a:rPr>
              <a:t>Form DIN-2</a:t>
            </a:r>
          </a:p>
          <a:p>
            <a:endParaRPr lang="en-US" sz="1600" dirty="0" smtClean="0"/>
          </a:p>
          <a:p>
            <a:r>
              <a:rPr lang="en-US" sz="1600" dirty="0" smtClean="0"/>
              <a:t>Intimation by company of DIN of all its Directors to Registrar  - </a:t>
            </a:r>
            <a:r>
              <a:rPr lang="en-US" sz="1600" u="sng" dirty="0" smtClean="0">
                <a:solidFill>
                  <a:schemeClr val="accent1">
                    <a:lumMod val="75000"/>
                  </a:schemeClr>
                </a:solidFill>
              </a:rPr>
              <a:t>e-Form DIN-3</a:t>
            </a:r>
          </a:p>
          <a:p>
            <a:endParaRPr lang="en-US" sz="1600" dirty="0" smtClean="0"/>
          </a:p>
          <a:p>
            <a:r>
              <a:rPr lang="en-US" sz="1600" dirty="0" smtClean="0"/>
              <a:t>Application for Surrender of DIN  -</a:t>
            </a:r>
            <a:r>
              <a:rPr lang="en-US" sz="1600" u="sng" dirty="0" smtClean="0">
                <a:solidFill>
                  <a:schemeClr val="accent1">
                    <a:lumMod val="75000"/>
                  </a:schemeClr>
                </a:solidFill>
              </a:rPr>
              <a:t> Form DIR-5</a:t>
            </a:r>
          </a:p>
          <a:p>
            <a:endParaRPr lang="en-US" sz="1600" dirty="0" smtClean="0"/>
          </a:p>
          <a:p>
            <a:r>
              <a:rPr lang="en-US" sz="1600" dirty="0" smtClean="0"/>
              <a:t>Intimation of Change in particulars of Director to Central Government – </a:t>
            </a:r>
            <a:r>
              <a:rPr lang="en-US" sz="1600" u="sng" dirty="0" smtClean="0">
                <a:solidFill>
                  <a:schemeClr val="accent1">
                    <a:lumMod val="75000"/>
                  </a:schemeClr>
                </a:solidFill>
              </a:rPr>
              <a:t>e-Form DIR-6</a:t>
            </a:r>
          </a:p>
          <a:p>
            <a:endParaRPr lang="en-US" u="sng" dirty="0">
              <a:solidFill>
                <a:schemeClr val="accent1">
                  <a:lumMod val="75000"/>
                </a:schemeClr>
              </a:solidFill>
            </a:endParaRPr>
          </a:p>
        </p:txBody>
      </p:sp>
      <p:sp>
        <p:nvSpPr>
          <p:cNvPr id="7" name="Date Placeholder 5"/>
          <p:cNvSpPr>
            <a:spLocks noGrp="1"/>
          </p:cNvSpPr>
          <p:nvPr>
            <p:ph type="dt" sz="half" idx="10"/>
          </p:nvPr>
        </p:nvSpPr>
        <p:spPr>
          <a:xfrm>
            <a:off x="6781800" y="6324600"/>
            <a:ext cx="2011680" cy="384048"/>
          </a:xfrm>
        </p:spPr>
        <p:txBody>
          <a:bodyPr/>
          <a:lstStyle/>
          <a:p>
            <a:fld id="{F2FD47DF-D5F5-4BE3-9FF5-F9A023C54458}" type="datetime4">
              <a:rPr lang="en-US" b="1" smtClean="0"/>
              <a:pPr/>
              <a:t>August 23, 2014</a:t>
            </a:fld>
            <a:endParaRPr lang="en-US" b="1"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1325</TotalTime>
  <Words>2873</Words>
  <Application>Microsoft Office PowerPoint</Application>
  <PresentationFormat>On-screen Show (4:3)</PresentationFormat>
  <Paragraphs>425</Paragraphs>
  <Slides>41</Slides>
  <Notes>6</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41</vt:i4>
      </vt:variant>
    </vt:vector>
  </HeadingPairs>
  <TitlesOfParts>
    <vt:vector size="44" baseType="lpstr">
      <vt:lpstr>Oriel</vt:lpstr>
      <vt:lpstr>Acrobat Document</vt:lpstr>
      <vt:lpstr>Document</vt:lpstr>
      <vt:lpstr>Slide 1</vt:lpstr>
      <vt:lpstr>director</vt:lpstr>
      <vt:lpstr>CONTENTS</vt:lpstr>
      <vt:lpstr>Slide 4</vt:lpstr>
      <vt:lpstr>Law governing DIN</vt:lpstr>
      <vt:lpstr>Slide 6</vt:lpstr>
      <vt:lpstr>Slide 7</vt:lpstr>
      <vt:lpstr>Slide 8</vt:lpstr>
      <vt:lpstr>Slide 9</vt:lpstr>
      <vt:lpstr>Procedure for obtaining din</vt:lpstr>
      <vt:lpstr>Indian Director:</vt:lpstr>
      <vt:lpstr>Slide 12</vt:lpstr>
      <vt:lpstr>Slide 13</vt:lpstr>
      <vt:lpstr>Non resident Indian (NRI) Director:</vt:lpstr>
      <vt:lpstr>Slide 15</vt:lpstr>
      <vt:lpstr>Foreign Director:</vt:lpstr>
      <vt:lpstr>Slide 17</vt:lpstr>
      <vt:lpstr>Slide 18</vt:lpstr>
      <vt:lpstr>Slide 19</vt:lpstr>
      <vt:lpstr>Slide 20</vt:lpstr>
      <vt:lpstr>Slide 21</vt:lpstr>
      <vt:lpstr>Change in particulars of DIN (DIR-6)</vt:lpstr>
      <vt:lpstr>Slide 23</vt:lpstr>
      <vt:lpstr>Slide 24</vt:lpstr>
      <vt:lpstr>surrender of din (DIR-5)</vt:lpstr>
      <vt:lpstr>Slide 26</vt:lpstr>
      <vt:lpstr>Slide 27</vt:lpstr>
      <vt:lpstr>Digital signature certificate</vt:lpstr>
      <vt:lpstr>Slide 29</vt:lpstr>
      <vt:lpstr>Slide 30</vt:lpstr>
      <vt:lpstr>Possible difficulties while filing DIN application</vt:lpstr>
      <vt:lpstr>Slide 32</vt:lpstr>
      <vt:lpstr>Slide 33</vt:lpstr>
      <vt:lpstr>Slide 34</vt:lpstr>
      <vt:lpstr>Slide 35</vt:lpstr>
      <vt:lpstr>Countries Participated in Hague Apostille Convention</vt:lpstr>
      <vt:lpstr>Slide 37</vt:lpstr>
      <vt:lpstr>Slide 38</vt:lpstr>
      <vt:lpstr>Slide 39</vt:lpstr>
      <vt:lpstr>Slide 40</vt:lpstr>
      <vt:lpstr>Slide 41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Director identification number</dc:title>
  <dc:creator>siva</dc:creator>
  <cp:lastModifiedBy>siva</cp:lastModifiedBy>
  <cp:revision>320</cp:revision>
  <dcterms:created xsi:type="dcterms:W3CDTF">2014-08-18T11:39:40Z</dcterms:created>
  <dcterms:modified xsi:type="dcterms:W3CDTF">2014-08-23T05:18:39Z</dcterms:modified>
</cp:coreProperties>
</file>