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10B4C-F8EA-472E-8593-F3F55AC06D0F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34108-CE65-4290-98B2-EFC0E0577E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34108-CE65-4290-98B2-EFC0E0577E8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34108-CE65-4290-98B2-EFC0E0577E8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parveengarh@rediffmail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57400"/>
            <a:ext cx="8229600" cy="1828800"/>
          </a:xfrm>
          <a:solidFill>
            <a:schemeClr val="accent3">
              <a:lumMod val="50000"/>
            </a:schemeClr>
          </a:solidFill>
        </p:spPr>
        <p:txBody>
          <a:bodyPr anchor="ctr" anchorCtr="0"/>
          <a:lstStyle/>
          <a:p>
            <a:r>
              <a:rPr lang="en-US" i="1" dirty="0" smtClean="0">
                <a:solidFill>
                  <a:schemeClr val="bg1"/>
                </a:solidFill>
              </a:rPr>
              <a:t>Exceptional REPORTING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914400"/>
            <a:ext cx="8229600" cy="1143000"/>
          </a:xfrm>
          <a:solidFill>
            <a:schemeClr val="accent3">
              <a:lumMod val="50000"/>
            </a:schemeClr>
          </a:solidFill>
        </p:spPr>
        <p:txBody>
          <a:bodyPr anchor="ctr" anchorCtr="0"/>
          <a:lstStyle/>
          <a:p>
            <a:r>
              <a:rPr lang="en-US" i="1" dirty="0" smtClean="0">
                <a:solidFill>
                  <a:schemeClr val="bg1"/>
                </a:solidFill>
              </a:rPr>
              <a:t>Exceptional REPORTING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3200"/>
            <a:ext cx="8229600" cy="167640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vert="horz" lIns="45720" tIns="0" rIns="4572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lvl="2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Created  when a situation is unusual or variable more or less then defiance parameters or requires management action.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762000"/>
            <a:ext cx="1143000" cy="1066800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Business</a:t>
            </a:r>
            <a:br>
              <a:rPr lang="en-US" b="1" dirty="0" smtClean="0"/>
            </a:br>
            <a:r>
              <a:rPr lang="en-US" b="1" dirty="0" smtClean="0"/>
              <a:t>transactions</a:t>
            </a:r>
            <a:endParaRPr lang="en-US" b="1" dirty="0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52400" y="2057400"/>
            <a:ext cx="1219200" cy="9906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600" b="1" dirty="0">
                <a:solidFill>
                  <a:schemeClr val="bg1"/>
                </a:solidFill>
              </a:rPr>
              <a:t>Transaction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processing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systems</a:t>
            </a:r>
          </a:p>
        </p:txBody>
      </p:sp>
      <p:sp>
        <p:nvSpPr>
          <p:cNvPr id="6" name="Can 5"/>
          <p:cNvSpPr/>
          <p:nvPr/>
        </p:nvSpPr>
        <p:spPr>
          <a:xfrm>
            <a:off x="152400" y="3352800"/>
            <a:ext cx="1219200" cy="26670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/>
              <a:t>Databases</a:t>
            </a:r>
            <a:br>
              <a:rPr lang="en-US" sz="1400" b="1" dirty="0" smtClean="0"/>
            </a:br>
            <a:r>
              <a:rPr lang="en-US" sz="1400" b="1" dirty="0" smtClean="0"/>
              <a:t>of</a:t>
            </a:r>
            <a:br>
              <a:rPr lang="en-US" sz="1400" b="1" dirty="0" smtClean="0"/>
            </a:br>
            <a:r>
              <a:rPr lang="en-US" sz="1400" b="1" dirty="0" smtClean="0"/>
              <a:t>valid</a:t>
            </a:r>
            <a:br>
              <a:rPr lang="en-US" sz="1400" b="1" dirty="0" smtClean="0"/>
            </a:br>
            <a:r>
              <a:rPr lang="en-US" sz="1400" b="1" dirty="0" smtClean="0"/>
              <a:t>transactions</a:t>
            </a:r>
            <a:endParaRPr lang="en-US" sz="1400" b="1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-1639094" y="2628900"/>
            <a:ext cx="3429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905000" y="1447800"/>
            <a:ext cx="1524000" cy="381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bg1"/>
                </a:solidFill>
              </a:rPr>
              <a:t>Defiance</a:t>
            </a:r>
          </a:p>
          <a:p>
            <a:pPr algn="ctr"/>
            <a:r>
              <a:rPr lang="en-US" sz="2000" b="1" i="1" dirty="0" smtClean="0">
                <a:solidFill>
                  <a:schemeClr val="bg1"/>
                </a:solidFill>
              </a:rPr>
              <a:t>Exceptional situation and Application of Data </a:t>
            </a:r>
            <a:endParaRPr lang="en-US" sz="2000" b="1" i="1" dirty="0"/>
          </a:p>
        </p:txBody>
      </p:sp>
      <p:sp>
        <p:nvSpPr>
          <p:cNvPr id="12" name="Left Arrow Callout 11"/>
          <p:cNvSpPr/>
          <p:nvPr/>
        </p:nvSpPr>
        <p:spPr>
          <a:xfrm rot="10800000">
            <a:off x="1295400" y="4114800"/>
            <a:ext cx="914400" cy="914400"/>
          </a:xfrm>
          <a:prstGeom prst="leftArrowCallout">
            <a:avLst>
              <a:gd name="adj1" fmla="val 25000"/>
              <a:gd name="adj2" fmla="val 50000"/>
              <a:gd name="adj3" fmla="val 25000"/>
              <a:gd name="adj4" fmla="val 64977"/>
            </a:avLst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3657600" y="2133600"/>
            <a:ext cx="1828800" cy="1447800"/>
          </a:xfrm>
          <a:prstGeom prst="flowChartDocumen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Exception reports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16" name="Curved Connector 15"/>
          <p:cNvCxnSpPr/>
          <p:nvPr/>
        </p:nvCxnSpPr>
        <p:spPr>
          <a:xfrm rot="5400000" flipH="1" flipV="1">
            <a:off x="2705100" y="3848100"/>
            <a:ext cx="1600200" cy="10668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7162800" y="2362200"/>
            <a:ext cx="1752600" cy="762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Low Sensitive 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5334000" y="228600"/>
            <a:ext cx="1447800" cy="8382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Sensitive 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6934200" y="1600200"/>
            <a:ext cx="1752600" cy="8382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400" b="1" dirty="0" smtClean="0">
                <a:solidFill>
                  <a:schemeClr val="bg1"/>
                </a:solidFill>
              </a:rPr>
              <a:t>Average Sensitive 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5334000" y="3657600"/>
            <a:ext cx="1752600" cy="8382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Scheduled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5" name="Rectangle 10"/>
          <p:cNvSpPr>
            <a:spLocks noChangeArrowheads="1"/>
          </p:cNvSpPr>
          <p:nvPr/>
        </p:nvSpPr>
        <p:spPr bwMode="auto">
          <a:xfrm>
            <a:off x="7010400" y="5715000"/>
            <a:ext cx="1752600" cy="838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After the Time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6" name="Rectangle 10"/>
          <p:cNvSpPr>
            <a:spLocks noChangeArrowheads="1"/>
          </p:cNvSpPr>
          <p:nvPr/>
        </p:nvSpPr>
        <p:spPr bwMode="auto">
          <a:xfrm>
            <a:off x="6858000" y="5029200"/>
            <a:ext cx="1752600" cy="83820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During the Time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7" name="Rectangle 10"/>
          <p:cNvSpPr>
            <a:spLocks noChangeArrowheads="1"/>
          </p:cNvSpPr>
          <p:nvPr/>
        </p:nvSpPr>
        <p:spPr bwMode="auto">
          <a:xfrm>
            <a:off x="6096000" y="4267200"/>
            <a:ext cx="1752600" cy="838200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Before the Time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49" name="Rectangle 10"/>
          <p:cNvSpPr>
            <a:spLocks noChangeArrowheads="1"/>
          </p:cNvSpPr>
          <p:nvPr/>
        </p:nvSpPr>
        <p:spPr bwMode="auto">
          <a:xfrm>
            <a:off x="6324600" y="914400"/>
            <a:ext cx="1752600" cy="838200"/>
          </a:xfrm>
          <a:prstGeom prst="rec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High Sensitive 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65" name="Elbow Connector 64"/>
          <p:cNvCxnSpPr/>
          <p:nvPr/>
        </p:nvCxnSpPr>
        <p:spPr>
          <a:xfrm>
            <a:off x="7467600" y="228600"/>
            <a:ext cx="1371600" cy="762000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7239000" y="3733800"/>
            <a:ext cx="1371600" cy="762000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10"/>
          <p:cNvSpPr>
            <a:spLocks noChangeArrowheads="1"/>
          </p:cNvSpPr>
          <p:nvPr/>
        </p:nvSpPr>
        <p:spPr bwMode="auto">
          <a:xfrm>
            <a:off x="228600" y="76200"/>
            <a:ext cx="4800600" cy="533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u="sng" dirty="0" smtClean="0">
                <a:solidFill>
                  <a:srgbClr val="C00000"/>
                </a:solidFill>
              </a:rPr>
              <a:t>Exception Report </a:t>
            </a:r>
            <a:r>
              <a:rPr lang="en-US" sz="2000" b="1" u="sng" dirty="0" smtClean="0">
                <a:solidFill>
                  <a:schemeClr val="accent4">
                    <a:lumMod val="50000"/>
                  </a:schemeClr>
                </a:solidFill>
              </a:rPr>
              <a:t>Creation and Output </a:t>
            </a:r>
            <a:endParaRPr lang="en-US" sz="2000" b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2" name="Left-Right-Up Arrow 71"/>
          <p:cNvSpPr/>
          <p:nvPr/>
        </p:nvSpPr>
        <p:spPr>
          <a:xfrm rot="16200000">
            <a:off x="4610100" y="2247900"/>
            <a:ext cx="2286000" cy="533400"/>
          </a:xfrm>
          <a:prstGeom prst="leftRightUp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B050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228600" y="2362200"/>
            <a:ext cx="1981200" cy="1752600"/>
          </a:xfrm>
          <a:prstGeom prst="flowChartDocumen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Defiance</a:t>
            </a: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Exceptional </a:t>
            </a: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situation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286000" y="152400"/>
            <a:ext cx="4800600" cy="533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u="sng" dirty="0" smtClean="0">
                <a:solidFill>
                  <a:srgbClr val="C00000"/>
                </a:solidFill>
              </a:rPr>
              <a:t>Exception Report </a:t>
            </a:r>
            <a:r>
              <a:rPr lang="en-US" sz="2000" b="1" u="sng" dirty="0" smtClean="0">
                <a:solidFill>
                  <a:schemeClr val="accent4">
                    <a:lumMod val="50000"/>
                  </a:schemeClr>
                </a:solidFill>
              </a:rPr>
              <a:t>&amp; Factor</a:t>
            </a:r>
            <a:endParaRPr lang="en-US" sz="2000" b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2667000" y="2438400"/>
            <a:ext cx="1828800" cy="1447800"/>
          </a:xfrm>
          <a:prstGeom prst="flowChartDocumen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Exception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reports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4724400" y="1143000"/>
            <a:ext cx="1828800" cy="1447800"/>
          </a:xfrm>
          <a:prstGeom prst="flowChartDocumen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Sensitive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4724400" y="3810000"/>
            <a:ext cx="1828800" cy="1447800"/>
          </a:xfrm>
          <a:prstGeom prst="flowChartDocumen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 smtClean="0">
                <a:solidFill>
                  <a:schemeClr val="bg1"/>
                </a:solidFill>
              </a:rPr>
              <a:t>Scheduled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7162800" y="2286000"/>
            <a:ext cx="1828800" cy="1447800"/>
          </a:xfrm>
          <a:prstGeom prst="flowChartDocument">
            <a:avLst/>
          </a:prstGeom>
          <a:solidFill>
            <a:srgbClr val="00B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Decision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209800" y="2971800"/>
            <a:ext cx="4572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572000" y="2590800"/>
            <a:ext cx="457200" cy="3810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572000" y="3124200"/>
            <a:ext cx="762000" cy="5334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324600" y="2362200"/>
            <a:ext cx="838200" cy="4572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2" idx="1"/>
          </p:cNvCxnSpPr>
          <p:nvPr/>
        </p:nvCxnSpPr>
        <p:spPr>
          <a:xfrm rot="5400000" flipH="1" flipV="1">
            <a:off x="6457950" y="3105150"/>
            <a:ext cx="800100" cy="6096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286000" y="152400"/>
            <a:ext cx="4800600" cy="533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u="sng" dirty="0" smtClean="0">
                <a:solidFill>
                  <a:srgbClr val="C00000"/>
                </a:solidFill>
              </a:rPr>
              <a:t>Exception Report </a:t>
            </a:r>
            <a:r>
              <a:rPr lang="en-US" sz="2000" b="1" u="sng" dirty="0" smtClean="0">
                <a:solidFill>
                  <a:schemeClr val="accent4">
                    <a:lumMod val="50000"/>
                  </a:schemeClr>
                </a:solidFill>
              </a:rPr>
              <a:t>&amp; Risk</a:t>
            </a:r>
            <a:endParaRPr lang="en-US" sz="2000" b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2400" y="2286000"/>
            <a:ext cx="1524000" cy="1066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Situation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is unusual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33600" y="2286000"/>
            <a:ext cx="1524000" cy="1066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Identification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  of Risk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67200" y="1295400"/>
            <a:ext cx="1524000" cy="1066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Average/Low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315200" y="2057400"/>
            <a:ext cx="1524000" cy="1066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Decision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657600" y="3886200"/>
            <a:ext cx="1524000" cy="1066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High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562600" y="3352800"/>
            <a:ext cx="1524000" cy="1066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Process Valuation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35" name="Straight Arrow Connector 34"/>
          <p:cNvCxnSpPr>
            <a:stCxn id="19" idx="3"/>
          </p:cNvCxnSpPr>
          <p:nvPr/>
        </p:nvCxnSpPr>
        <p:spPr>
          <a:xfrm flipV="1">
            <a:off x="3657600" y="2438400"/>
            <a:ext cx="609600" cy="3810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6200000" flipH="1">
            <a:off x="3733800" y="3048000"/>
            <a:ext cx="685800" cy="5334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32" idx="1"/>
          </p:cNvCxnSpPr>
          <p:nvPr/>
        </p:nvCxnSpPr>
        <p:spPr>
          <a:xfrm rot="5400000" flipH="1" flipV="1">
            <a:off x="5181600" y="3886200"/>
            <a:ext cx="381000" cy="3810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5867400" y="1752600"/>
            <a:ext cx="1371600" cy="6096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5400000" flipH="1" flipV="1">
            <a:off x="7010400" y="3352800"/>
            <a:ext cx="685800" cy="3810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19" idx="1"/>
          </p:cNvCxnSpPr>
          <p:nvPr/>
        </p:nvCxnSpPr>
        <p:spPr>
          <a:xfrm>
            <a:off x="1676400" y="2819400"/>
            <a:ext cx="4572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286000" y="152400"/>
            <a:ext cx="4800600" cy="5334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000" b="1" u="sng" dirty="0" smtClean="0">
                <a:solidFill>
                  <a:srgbClr val="C00000"/>
                </a:solidFill>
              </a:rPr>
              <a:t>Exception Report </a:t>
            </a:r>
            <a:r>
              <a:rPr lang="en-US" sz="2000" b="1" u="sng" dirty="0" smtClean="0">
                <a:solidFill>
                  <a:schemeClr val="accent4">
                    <a:lumMod val="50000"/>
                  </a:schemeClr>
                </a:solidFill>
              </a:rPr>
              <a:t>&amp; Process</a:t>
            </a:r>
            <a:endParaRPr lang="en-US" sz="2000" b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8600" y="2514600"/>
            <a:ext cx="1524000" cy="1066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Situation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is unusual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438400" y="1066800"/>
            <a:ext cx="1676400" cy="1066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Existing Process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 flipV="1">
            <a:off x="1905000" y="2209800"/>
            <a:ext cx="990600" cy="8382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438400" y="3200400"/>
            <a:ext cx="1676400" cy="1066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Change/Audit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rot="5400000">
            <a:off x="2971800" y="2667000"/>
            <a:ext cx="9144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800600" y="3124200"/>
            <a:ext cx="1676400" cy="1066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New Process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4114800" y="3657600"/>
            <a:ext cx="609600" cy="762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086600" y="3124200"/>
            <a:ext cx="1676400" cy="10668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Decision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6553200" y="3657600"/>
            <a:ext cx="5334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6" name="Curved Connector 45"/>
          <p:cNvCxnSpPr/>
          <p:nvPr/>
        </p:nvCxnSpPr>
        <p:spPr>
          <a:xfrm rot="10800000" flipV="1">
            <a:off x="3886200" y="4267200"/>
            <a:ext cx="3886200" cy="1371600"/>
          </a:xfrm>
          <a:prstGeom prst="curvedConnector3">
            <a:avLst>
              <a:gd name="adj1" fmla="val 50000"/>
            </a:avLst>
          </a:prstGeom>
          <a:ln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Curved Connector 48"/>
          <p:cNvCxnSpPr/>
          <p:nvPr/>
        </p:nvCxnSpPr>
        <p:spPr>
          <a:xfrm rot="10800000">
            <a:off x="1143000" y="3657600"/>
            <a:ext cx="2819400" cy="1981200"/>
          </a:xfrm>
          <a:prstGeom prst="curvedConnector3">
            <a:avLst>
              <a:gd name="adj1" fmla="val 50000"/>
            </a:avLst>
          </a:prstGeom>
          <a:ln>
            <a:solidFill>
              <a:schemeClr val="bg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35748" y="5523914"/>
            <a:ext cx="324960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Thanks </a:t>
            </a:r>
          </a:p>
          <a:p>
            <a:r>
              <a:rPr lang="en-US" b="1" dirty="0" err="1" smtClean="0">
                <a:solidFill>
                  <a:srgbClr val="FF0000"/>
                </a:solidFill>
              </a:rPr>
              <a:t>Parveen</a:t>
            </a:r>
            <a:r>
              <a:rPr lang="en-US" b="1" dirty="0" smtClean="0">
                <a:solidFill>
                  <a:srgbClr val="FF0000"/>
                </a:solidFill>
              </a:rPr>
              <a:t> Kumar Sharma</a:t>
            </a:r>
          </a:p>
          <a:p>
            <a:r>
              <a:rPr lang="en-US" b="1" dirty="0" smtClean="0">
                <a:solidFill>
                  <a:srgbClr val="FF0000"/>
                </a:solidFill>
                <a:hlinkClick r:id="rId2"/>
              </a:rPr>
              <a:t>parveengarh@rediffmail.com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9818580648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176</TotalTime>
  <Words>106</Words>
  <Application>Microsoft Office PowerPoint</Application>
  <PresentationFormat>On-screen Show (4:3)</PresentationFormat>
  <Paragraphs>50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Apex</vt:lpstr>
      <vt:lpstr>Exceptional REPORTING</vt:lpstr>
      <vt:lpstr>Exceptional REPORTING</vt:lpstr>
      <vt:lpstr> 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Exception REPORTING &amp; RISK C</dc:title>
  <dc:creator>a</dc:creator>
  <cp:lastModifiedBy>a</cp:lastModifiedBy>
  <cp:revision>51</cp:revision>
  <dcterms:created xsi:type="dcterms:W3CDTF">2006-08-16T00:00:00Z</dcterms:created>
  <dcterms:modified xsi:type="dcterms:W3CDTF">2013-05-08T16:21:02Z</dcterms:modified>
</cp:coreProperties>
</file>