
<file path=[Content_Types].xml><?xml version="1.0" encoding="utf-8"?>
<Types xmlns="http://schemas.openxmlformats.org/package/2006/content-types">
  <Override PartName="/ppt/diagrams/data17.xml" ContentType="application/vnd.openxmlformats-officedocument.drawingml.diagramData+xml"/>
  <Override PartName="/ppt/diagrams/colors22.xml" ContentType="application/vnd.openxmlformats-officedocument.drawingml.diagramColors+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diagrams/data24.xml" ContentType="application/vnd.openxmlformats-officedocument.drawingml.diagramData+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Override PartName="/ppt/diagrams/quickStyle28.xml" ContentType="application/vnd.openxmlformats-officedocument.drawingml.diagramStyle+xml"/>
  <Default Extension="xml" ContentType="application/xml"/>
  <Override PartName="/ppt/slides/slide14.xml" ContentType="application/vnd.openxmlformats-officedocument.presentationml.slide+xml"/>
  <Override PartName="/ppt/diagrams/quickStyle17.xml" ContentType="application/vnd.openxmlformats-officedocument.drawingml.diagramStyle+xml"/>
  <Override PartName="/ppt/diagrams/data20.xml" ContentType="application/vnd.openxmlformats-officedocument.drawingml.diagramData+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layout17.xml" ContentType="application/vnd.openxmlformats-officedocument.drawingml.diagramLayout+xml"/>
  <Override PartName="/ppt/diagrams/quickStyle24.xml" ContentType="application/vnd.openxmlformats-officedocument.drawingml.diagramStyle+xml"/>
  <Override PartName="/ppt/diagrams/layout28.xml" ContentType="application/vnd.openxmlformats-officedocument.drawingml.diagramLayout+xml"/>
  <Override PartName="/ppt/diagrams/colors8.xml" ContentType="application/vnd.openxmlformats-officedocument.drawingml.diagramColors+xml"/>
  <Override PartName="/ppt/diagrams/quickStyle13.xml" ContentType="application/vnd.openxmlformats-officedocument.drawingml.diagramStyle+xml"/>
  <Override PartName="/ppt/diagrams/layout1.xml" ContentType="application/vnd.openxmlformats-officedocument.drawingml.diagramLayout+xml"/>
  <Override PartName="/ppt/diagrams/data2.xml" ContentType="application/vnd.openxmlformats-officedocument.drawingml.diagramData+xml"/>
  <Override PartName="/ppt/diagrams/layout13.xml" ContentType="application/vnd.openxmlformats-officedocument.drawingml.diagramLayout+xml"/>
  <Override PartName="/ppt/diagrams/quickStyle20.xml" ContentType="application/vnd.openxmlformats-officedocument.drawingml.diagramStyle+xml"/>
  <Override PartName="/ppt/diagrams/layout24.xml" ContentType="application/vnd.openxmlformats-officedocument.drawingml.diagramLayout+xml"/>
  <Override PartName="/ppt/diagrams/colors27.xml" ContentType="application/vnd.openxmlformats-officedocument.drawingml.diagramColors+xml"/>
  <Override PartName="/ppt/diagrams/data29.xml" ContentType="application/vnd.openxmlformats-officedocument.drawingml.diagramData+xml"/>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diagrams/colors16.xml" ContentType="application/vnd.openxmlformats-officedocument.drawingml.diagramColors+xml"/>
  <Override PartName="/ppt/diagrams/data18.xml" ContentType="application/vnd.openxmlformats-officedocument.drawingml.diagramData+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diagrams/colors12.xml" ContentType="application/vnd.openxmlformats-officedocument.drawingml.diagramColors+xml"/>
  <Override PartName="/ppt/diagrams/layout20.xml" ContentType="application/vnd.openxmlformats-officedocument.drawingml.diagramLayout+xml"/>
  <Override PartName="/ppt/diagrams/colors23.xml" ContentType="application/vnd.openxmlformats-officedocument.drawingml.diagramColors+xml"/>
  <Override PartName="/ppt/diagrams/data25.xml" ContentType="application/vnd.openxmlformats-officedocument.drawingml.diagramData+xml"/>
  <Override PartName="/ppt/slides/slide26.xml" ContentType="application/vnd.openxmlformats-officedocument.presentationml.slide+xml"/>
  <Override PartName="/ppt/presProps.xml" ContentType="application/vnd.openxmlformats-officedocument.presentationml.presProps+xml"/>
  <Override PartName="/ppt/diagrams/quickStyle3.xml" ContentType="application/vnd.openxmlformats-officedocument.drawingml.diagramStyle+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diagrams/data21.xml" ContentType="application/vnd.openxmlformats-officedocument.drawingml.diagramData+xml"/>
  <Override PartName="/ppt/diagrams/quickStyle29.xml" ContentType="application/vnd.openxmlformats-officedocument.drawingml.diagramStyle+xml"/>
  <Override PartName="/ppt/presentation.xml" ContentType="application/vnd.openxmlformats-officedocument.presentationml.presentation.main+xml"/>
  <Override PartName="/ppt/slides/slide22.xml" ContentType="application/vnd.openxmlformats-officedocument.presentationml.slide+xml"/>
  <Override PartName="/ppt/diagrams/layout6.xml" ContentType="application/vnd.openxmlformats-officedocument.drawingml.diagramLayout+xml"/>
  <Override PartName="/ppt/diagrams/data10.xml" ContentType="application/vnd.openxmlformats-officedocument.drawingml.diagramData+xml"/>
  <Override PartName="/ppt/diagrams/quickStyle18.xml" ContentType="application/vnd.openxmlformats-officedocument.drawingml.diagramStyle+xml"/>
  <Override PartName="/ppt/diagrams/layout29.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layout18.xml" ContentType="application/vnd.openxmlformats-officedocument.drawingml.diagramLayout+xml"/>
  <Override PartName="/ppt/diagrams/quickStyle25.xml" ContentType="application/vnd.openxmlformats-officedocument.drawingml.diagramStyle+xml"/>
  <Override PartName="/ppt/diagrams/layout27.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layout16.xml" ContentType="application/vnd.openxmlformats-officedocument.drawingml.diagramLayout+xml"/>
  <Override PartName="/ppt/diagrams/colors19.xml" ContentType="application/vnd.openxmlformats-officedocument.drawingml.diagramColors+xml"/>
  <Override PartName="/ppt/diagrams/quickStyle23.xml" ContentType="application/vnd.openxmlformats-officedocument.drawingml.diagramStyle+xml"/>
  <Override PartName="/ppt/diagrams/layout25.xml" ContentType="application/vnd.openxmlformats-officedocument.drawingml.diagramLayout+xml"/>
  <Override PartName="/ppt/diagrams/colors28.xml" ContentType="application/vnd.openxmlformats-officedocument.drawingml.diagramColors+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diagrams/layout14.xml" ContentType="application/vnd.openxmlformats-officedocument.drawingml.diagramLayout+xml"/>
  <Override PartName="/ppt/diagrams/colors17.xml" ContentType="application/vnd.openxmlformats-officedocument.drawingml.diagramColors+xml"/>
  <Override PartName="/ppt/diagrams/quickStyle21.xml" ContentType="application/vnd.openxmlformats-officedocument.drawingml.diagramStyle+xml"/>
  <Override PartName="/ppt/diagrams/layout23.xml" ContentType="application/vnd.openxmlformats-officedocument.drawingml.diagramLayout+xml"/>
  <Override PartName="/ppt/diagrams/colors26.xml" ContentType="application/vnd.openxmlformats-officedocument.drawingml.diagramColors+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Override PartName="/ppt/diagrams/data19.xml" ContentType="application/vnd.openxmlformats-officedocument.drawingml.diagramData+xml"/>
  <Override PartName="/ppt/diagrams/layout21.xml" ContentType="application/vnd.openxmlformats-officedocument.drawingml.diagramLayout+xml"/>
  <Override PartName="/ppt/diagrams/colors24.xml" ContentType="application/vnd.openxmlformats-officedocument.drawingml.diagramColors+xml"/>
  <Override PartName="/ppt/diagrams/data28.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diagrams/data26.xml" ContentType="application/vnd.openxmlformats-officedocument.drawingml.diagramData+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diagrams/data15.xml" ContentType="application/vnd.openxmlformats-officedocument.drawingml.diagramData+xml"/>
  <Override PartName="/ppt/diagrams/colors20.xml" ContentType="application/vnd.openxmlformats-officedocument.drawingml.diagramColors+xml"/>
  <Override PartName="/ppt/slides/slide2.xml" ContentType="application/vnd.openxmlformats-officedocument.presentationml.slide+xml"/>
  <Override PartName="/ppt/slides/slide16.xml" ContentType="application/vnd.openxmlformats-officedocument.presentationml.slide+xml"/>
  <Override PartName="/ppt/diagrams/data11.xml" ContentType="application/vnd.openxmlformats-officedocument.drawingml.diagramData+xml"/>
  <Override PartName="/ppt/diagrams/quickStyle19.xml" ContentType="application/vnd.openxmlformats-officedocument.drawingml.diagramStyle+xml"/>
  <Override PartName="/ppt/diagrams/data22.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diagrams/quickStyle26.xml" ContentType="application/vnd.openxmlformats-officedocument.drawingml.diagramStyle+xml"/>
  <Override PartName="/ppt/slides/slide12.xml" ContentType="application/vnd.openxmlformats-officedocument.presentationml.slide+xml"/>
  <Override PartName="/ppt/slideLayouts/slideLayout11.xml" ContentType="application/vnd.openxmlformats-officedocument.presentationml.slideLayout+xml"/>
  <Override PartName="/ppt/diagrams/quickStyle15.xml" ContentType="application/vnd.openxmlformats-officedocument.drawingml.diagramStyle+xml"/>
  <Override PartName="/ppt/diagrams/layout19.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5.xml" ContentType="application/vnd.openxmlformats-officedocument.drawingml.diagramLayout+xml"/>
  <Override PartName="/ppt/diagrams/quickStyle22.xml" ContentType="application/vnd.openxmlformats-officedocument.drawingml.diagramStyle+xml"/>
  <Override PartName="/ppt/diagrams/layout26.xml" ContentType="application/vnd.openxmlformats-officedocument.drawingml.diagramLayout+xml"/>
  <Override PartName="/ppt/diagrams/colors29.xml" ContentType="application/vnd.openxmlformats-officedocument.drawingml.diagramColors+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colors18.xml" ContentType="application/vnd.openxmlformats-officedocument.drawingml.diagramColors+xml"/>
  <Override PartName="/ppt/slides/slide7.xml" ContentType="application/vnd.openxmlformats-officedocument.presentationml.slide+xml"/>
  <Override PartName="/ppt/slideLayouts/slideLayout9.xml" ContentType="application/vnd.openxmlformats-officedocument.presentationml.slideLayout+xml"/>
  <Override PartName="/ppt/diagrams/layout11.xml" ContentType="application/vnd.openxmlformats-officedocument.drawingml.diagramLayout+xml"/>
  <Override PartName="/ppt/diagrams/colors14.xml" ContentType="application/vnd.openxmlformats-officedocument.drawingml.diagramColors+xml"/>
  <Override PartName="/ppt/diagrams/layout22.xml" ContentType="application/vnd.openxmlformats-officedocument.drawingml.diagramLayout+xml"/>
  <Override PartName="/ppt/diagrams/colors25.xml" ContentType="application/vnd.openxmlformats-officedocument.drawingml.diagramColors+xml"/>
  <Override PartName="/ppt/diagrams/data27.xml" ContentType="application/vnd.openxmlformats-officedocument.drawingml.diagramData+xml"/>
  <Override PartName="/ppt/slides/slide28.xml" ContentType="application/vnd.openxmlformats-officedocument.presentationml.slide+xml"/>
  <Override PartName="/ppt/diagrams/colors2.xml" ContentType="application/vnd.openxmlformats-officedocument.drawingml.diagramColors+xml"/>
  <Override PartName="/ppt/diagrams/quickStyle5.xml" ContentType="application/vnd.openxmlformats-officedocument.drawingml.diagramStyle+xml"/>
  <Override PartName="/ppt/diagrams/data16.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diagrams/colors10.xml" ContentType="application/vnd.openxmlformats-officedocument.drawingml.diagramColors+xml"/>
  <Override PartName="/ppt/diagrams/colors21.xml" ContentType="application/vnd.openxmlformats-officedocument.drawingml.diagramColors+xml"/>
  <Override PartName="/ppt/diagrams/data23.xml" ContentType="application/vnd.openxmlformats-officedocument.drawingml.diagramData+xml"/>
  <Override PartName="/ppt/slides/slide24.xml" ContentType="application/vnd.openxmlformats-officedocument.presentationml.slide+xml"/>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Default Extension="jpeg" ContentType="image/jpeg"/>
  <Override PartName="/ppt/slides/slide13.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diagrams/quickStyle16.xml" ContentType="application/vnd.openxmlformats-officedocument.drawingml.diagramStyle+xml"/>
  <Override PartName="/ppt/diagrams/quickStyle27.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3" r:id="rId2"/>
    <p:sldId id="284" r:id="rId3"/>
    <p:sldId id="256" r:id="rId4"/>
    <p:sldId id="260" r:id="rId5"/>
    <p:sldId id="261" r:id="rId6"/>
    <p:sldId id="271" r:id="rId7"/>
    <p:sldId id="257" r:id="rId8"/>
    <p:sldId id="258" r:id="rId9"/>
    <p:sldId id="262" r:id="rId10"/>
    <p:sldId id="259" r:id="rId11"/>
    <p:sldId id="263" r:id="rId12"/>
    <p:sldId id="285" r:id="rId13"/>
    <p:sldId id="265" r:id="rId14"/>
    <p:sldId id="266" r:id="rId15"/>
    <p:sldId id="267" r:id="rId16"/>
    <p:sldId id="268" r:id="rId17"/>
    <p:sldId id="269" r:id="rId18"/>
    <p:sldId id="270" r:id="rId19"/>
    <p:sldId id="273" r:id="rId20"/>
    <p:sldId id="281" r:id="rId21"/>
    <p:sldId id="282" r:id="rId22"/>
    <p:sldId id="274" r:id="rId23"/>
    <p:sldId id="275" r:id="rId24"/>
    <p:sldId id="276" r:id="rId25"/>
    <p:sldId id="277" r:id="rId26"/>
    <p:sldId id="278" r:id="rId27"/>
    <p:sldId id="279" r:id="rId28"/>
    <p:sldId id="280"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2" d="100"/>
          <a:sy n="72" d="100"/>
        </p:scale>
        <p:origin x="-1098"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DEBA39-EC23-4533-8FCC-1480592614C1}"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2DC1656B-9EEB-45EC-A997-AA0879C57DAD}">
      <dgm:prSet/>
      <dgm:spPr/>
      <dgm:t>
        <a:bodyPr/>
        <a:lstStyle/>
        <a:p>
          <a:pPr rtl="0"/>
          <a:r>
            <a:rPr lang="en-US" dirty="0" smtClean="0"/>
            <a:t>Overview</a:t>
          </a:r>
          <a:endParaRPr lang="en-US" dirty="0"/>
        </a:p>
      </dgm:t>
    </dgm:pt>
    <dgm:pt modelId="{2B7192DE-1244-416C-BE76-B0CF4AE270B9}" type="parTrans" cxnId="{010A10D0-1844-42B0-B626-6178F62F0ECF}">
      <dgm:prSet/>
      <dgm:spPr/>
      <dgm:t>
        <a:bodyPr/>
        <a:lstStyle/>
        <a:p>
          <a:endParaRPr lang="en-US"/>
        </a:p>
      </dgm:t>
    </dgm:pt>
    <dgm:pt modelId="{ED118C80-83AE-499A-BC38-20E8D41F1186}" type="sibTrans" cxnId="{010A10D0-1844-42B0-B626-6178F62F0ECF}">
      <dgm:prSet/>
      <dgm:spPr/>
      <dgm:t>
        <a:bodyPr/>
        <a:lstStyle/>
        <a:p>
          <a:endParaRPr lang="en-US"/>
        </a:p>
      </dgm:t>
    </dgm:pt>
    <dgm:pt modelId="{9F32CD35-0F56-4019-AF96-F4A679197FF1}" type="pres">
      <dgm:prSet presAssocID="{0EDEBA39-EC23-4533-8FCC-1480592614C1}" presName="linear" presStyleCnt="0">
        <dgm:presLayoutVars>
          <dgm:animLvl val="lvl"/>
          <dgm:resizeHandles val="exact"/>
        </dgm:presLayoutVars>
      </dgm:prSet>
      <dgm:spPr/>
      <dgm:t>
        <a:bodyPr/>
        <a:lstStyle/>
        <a:p>
          <a:endParaRPr lang="en-US"/>
        </a:p>
      </dgm:t>
    </dgm:pt>
    <dgm:pt modelId="{1C4B4ECA-DA29-49D8-8360-F0D0B6B4FF32}" type="pres">
      <dgm:prSet presAssocID="{2DC1656B-9EEB-45EC-A997-AA0879C57DAD}" presName="parentText" presStyleLbl="node1" presStyleIdx="0" presStyleCnt="1">
        <dgm:presLayoutVars>
          <dgm:chMax val="0"/>
          <dgm:bulletEnabled val="1"/>
        </dgm:presLayoutVars>
      </dgm:prSet>
      <dgm:spPr/>
      <dgm:t>
        <a:bodyPr/>
        <a:lstStyle/>
        <a:p>
          <a:endParaRPr lang="en-US"/>
        </a:p>
      </dgm:t>
    </dgm:pt>
  </dgm:ptLst>
  <dgm:cxnLst>
    <dgm:cxn modelId="{9786A637-EC96-49DF-9DE2-A9BDED66CD02}" type="presOf" srcId="{2DC1656B-9EEB-45EC-A997-AA0879C57DAD}" destId="{1C4B4ECA-DA29-49D8-8360-F0D0B6B4FF32}" srcOrd="0" destOrd="0" presId="urn:microsoft.com/office/officeart/2005/8/layout/vList2"/>
    <dgm:cxn modelId="{323E720C-FE94-4E82-8F8F-F7DF0A2F10EB}" type="presOf" srcId="{0EDEBA39-EC23-4533-8FCC-1480592614C1}" destId="{9F32CD35-0F56-4019-AF96-F4A679197FF1}" srcOrd="0" destOrd="0" presId="urn:microsoft.com/office/officeart/2005/8/layout/vList2"/>
    <dgm:cxn modelId="{010A10D0-1844-42B0-B626-6178F62F0ECF}" srcId="{0EDEBA39-EC23-4533-8FCC-1480592614C1}" destId="{2DC1656B-9EEB-45EC-A997-AA0879C57DAD}" srcOrd="0" destOrd="0" parTransId="{2B7192DE-1244-416C-BE76-B0CF4AE270B9}" sibTransId="{ED118C80-83AE-499A-BC38-20E8D41F1186}"/>
    <dgm:cxn modelId="{83E901B1-5B3A-4D71-BBC4-59C5780690D1}" type="presParOf" srcId="{9F32CD35-0F56-4019-AF96-F4A679197FF1}" destId="{1C4B4ECA-DA29-49D8-8360-F0D0B6B4FF32}" srcOrd="0" destOrd="0" presId="urn:microsoft.com/office/officeart/2005/8/layout/vList2"/>
  </dgm:cxnLst>
  <dgm:bg/>
  <dgm:whole/>
</dgm:dataModel>
</file>

<file path=ppt/diagrams/data10.xml><?xml version="1.0" encoding="utf-8"?>
<dgm:dataModel xmlns:dgm="http://schemas.openxmlformats.org/drawingml/2006/diagram" xmlns:a="http://schemas.openxmlformats.org/drawingml/2006/main">
  <dgm:ptLst>
    <dgm:pt modelId="{C8627267-058A-4DFC-9FC6-6D3204F02B8C}"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1FFBD0A3-9DC3-4BB5-9910-8861FC754DF1}">
      <dgm:prSet/>
      <dgm:spPr>
        <a:solidFill>
          <a:srgbClr val="00B0F0"/>
        </a:solidFill>
      </dgm:spPr>
      <dgm:t>
        <a:bodyPr/>
        <a:lstStyle/>
        <a:p>
          <a:pPr algn="l" rtl="0"/>
          <a:r>
            <a:rPr lang="en-US" dirty="0" smtClean="0"/>
            <a:t>Notified entities making single payment to a supplier  against a particular contract in excess of Rs.2.5 lakhs is required to deduct @1% of total payment made and remit it to appropriate GST account. </a:t>
          </a:r>
          <a:endParaRPr lang="en-US" dirty="0"/>
        </a:p>
      </dgm:t>
    </dgm:pt>
    <dgm:pt modelId="{D6C63671-54E4-4BA0-84D4-4D05F1DEA42E}" type="parTrans" cxnId="{DF78993E-534E-48F1-AF18-3A7A83BCF03E}">
      <dgm:prSet/>
      <dgm:spPr/>
      <dgm:t>
        <a:bodyPr/>
        <a:lstStyle/>
        <a:p>
          <a:endParaRPr lang="en-US"/>
        </a:p>
      </dgm:t>
    </dgm:pt>
    <dgm:pt modelId="{56630627-F22E-49C8-B9F1-4F267505ACBD}" type="sibTrans" cxnId="{DF78993E-534E-48F1-AF18-3A7A83BCF03E}">
      <dgm:prSet/>
      <dgm:spPr/>
      <dgm:t>
        <a:bodyPr/>
        <a:lstStyle/>
        <a:p>
          <a:endParaRPr lang="en-US"/>
        </a:p>
      </dgm:t>
    </dgm:pt>
    <dgm:pt modelId="{4BA9917C-A88C-4FE4-A392-63266F0BC548}">
      <dgm:prSet/>
      <dgm:spPr>
        <a:solidFill>
          <a:srgbClr val="00B050"/>
        </a:solidFill>
      </dgm:spPr>
      <dgm:t>
        <a:bodyPr/>
        <a:lstStyle/>
        <a:p>
          <a:pPr rtl="0"/>
          <a:r>
            <a:rPr lang="en-US" dirty="0" smtClean="0"/>
            <a:t>TDS so deducted shall be remitted within 10</a:t>
          </a:r>
          <a:r>
            <a:rPr lang="en-US" baseline="30000" dirty="0" smtClean="0"/>
            <a:t>th</a:t>
          </a:r>
          <a:r>
            <a:rPr lang="en-US" dirty="0" smtClean="0"/>
            <a:t> of following month.</a:t>
          </a:r>
          <a:endParaRPr lang="en-US" dirty="0"/>
        </a:p>
      </dgm:t>
    </dgm:pt>
    <dgm:pt modelId="{51D6E332-E35D-4724-8E13-ADCD57A4EF04}" type="parTrans" cxnId="{732E6CE0-CE30-4526-90AE-F21E15430680}">
      <dgm:prSet/>
      <dgm:spPr/>
      <dgm:t>
        <a:bodyPr/>
        <a:lstStyle/>
        <a:p>
          <a:endParaRPr lang="en-US"/>
        </a:p>
      </dgm:t>
    </dgm:pt>
    <dgm:pt modelId="{EB7781CB-F8F1-41D3-9C08-B1A637DCE258}" type="sibTrans" cxnId="{732E6CE0-CE30-4526-90AE-F21E15430680}">
      <dgm:prSet/>
      <dgm:spPr/>
      <dgm:t>
        <a:bodyPr/>
        <a:lstStyle/>
        <a:p>
          <a:endParaRPr lang="en-US"/>
        </a:p>
      </dgm:t>
    </dgm:pt>
    <dgm:pt modelId="{E586FF82-BBA1-42D5-9440-D7A3BDE889EF}">
      <dgm:prSet/>
      <dgm:spPr>
        <a:solidFill>
          <a:srgbClr val="0070C0"/>
        </a:solidFill>
      </dgm:spPr>
      <dgm:t>
        <a:bodyPr/>
        <a:lstStyle/>
        <a:p>
          <a:pPr rtl="0"/>
          <a:r>
            <a:rPr lang="en-US" dirty="0" smtClean="0"/>
            <a:t>TDS certificate shall be issued within 5 days of deducting TDS failing which fees of Rs.100/day shall be payable, max Rs.5000/-</a:t>
          </a:r>
          <a:endParaRPr lang="en-US" dirty="0"/>
        </a:p>
      </dgm:t>
    </dgm:pt>
    <dgm:pt modelId="{2294BA2A-5BDD-4EBB-893F-580B057A4258}" type="parTrans" cxnId="{137DDDB0-D338-4CD8-A1CF-E2F4E01FE7DD}">
      <dgm:prSet/>
      <dgm:spPr/>
      <dgm:t>
        <a:bodyPr/>
        <a:lstStyle/>
        <a:p>
          <a:endParaRPr lang="en-US"/>
        </a:p>
      </dgm:t>
    </dgm:pt>
    <dgm:pt modelId="{BF21E36A-64B4-49B4-9B32-9BDE04DDE272}" type="sibTrans" cxnId="{137DDDB0-D338-4CD8-A1CF-E2F4E01FE7DD}">
      <dgm:prSet/>
      <dgm:spPr/>
      <dgm:t>
        <a:bodyPr/>
        <a:lstStyle/>
        <a:p>
          <a:endParaRPr lang="en-US"/>
        </a:p>
      </dgm:t>
    </dgm:pt>
    <dgm:pt modelId="{006361F8-DA91-4830-A2B7-47715AFA6755}">
      <dgm:prSet/>
      <dgm:spPr/>
      <dgm:t>
        <a:bodyPr/>
        <a:lstStyle/>
        <a:p>
          <a:pPr rtl="0"/>
          <a:r>
            <a:rPr lang="en-US" dirty="0" smtClean="0"/>
            <a:t>E-Commerce operator under Sec 52 shall deduct TCS@1% of net value of taxable supplies and remit within 10</a:t>
          </a:r>
          <a:r>
            <a:rPr lang="en-US" baseline="30000" dirty="0" smtClean="0"/>
            <a:t>th</a:t>
          </a:r>
          <a:r>
            <a:rPr lang="en-US" dirty="0" smtClean="0"/>
            <a:t> of following month</a:t>
          </a:r>
          <a:endParaRPr lang="en-US" dirty="0"/>
        </a:p>
      </dgm:t>
    </dgm:pt>
    <dgm:pt modelId="{B14DD9CC-2673-49CF-B0B0-233A3F5F8321}" type="parTrans" cxnId="{55ADEC03-F871-437F-AE8C-FBB1D771FF02}">
      <dgm:prSet/>
      <dgm:spPr/>
      <dgm:t>
        <a:bodyPr/>
        <a:lstStyle/>
        <a:p>
          <a:endParaRPr lang="en-US"/>
        </a:p>
      </dgm:t>
    </dgm:pt>
    <dgm:pt modelId="{1407961E-89F2-445E-8B80-7A4A3048278B}" type="sibTrans" cxnId="{55ADEC03-F871-437F-AE8C-FBB1D771FF02}">
      <dgm:prSet/>
      <dgm:spPr/>
      <dgm:t>
        <a:bodyPr/>
        <a:lstStyle/>
        <a:p>
          <a:endParaRPr lang="en-US"/>
        </a:p>
      </dgm:t>
    </dgm:pt>
    <dgm:pt modelId="{276AE8A6-DDBA-4581-AA0F-0D56F443AE97}" type="pres">
      <dgm:prSet presAssocID="{C8627267-058A-4DFC-9FC6-6D3204F02B8C}" presName="Name0" presStyleCnt="0">
        <dgm:presLayoutVars>
          <dgm:dir/>
          <dgm:animLvl val="lvl"/>
          <dgm:resizeHandles val="exact"/>
        </dgm:presLayoutVars>
      </dgm:prSet>
      <dgm:spPr/>
      <dgm:t>
        <a:bodyPr/>
        <a:lstStyle/>
        <a:p>
          <a:endParaRPr lang="en-US"/>
        </a:p>
      </dgm:t>
    </dgm:pt>
    <dgm:pt modelId="{7CEF1513-430E-45E9-9790-DF7FC7B74BBA}" type="pres">
      <dgm:prSet presAssocID="{1FFBD0A3-9DC3-4BB5-9910-8861FC754DF1}" presName="linNode" presStyleCnt="0"/>
      <dgm:spPr/>
    </dgm:pt>
    <dgm:pt modelId="{3663A275-8731-4C76-B2E7-C963C01F5C8B}" type="pres">
      <dgm:prSet presAssocID="{1FFBD0A3-9DC3-4BB5-9910-8861FC754DF1}" presName="parentText" presStyleLbl="node1" presStyleIdx="0" presStyleCnt="4" custScaleX="277778">
        <dgm:presLayoutVars>
          <dgm:chMax val="1"/>
          <dgm:bulletEnabled val="1"/>
        </dgm:presLayoutVars>
      </dgm:prSet>
      <dgm:spPr/>
      <dgm:t>
        <a:bodyPr/>
        <a:lstStyle/>
        <a:p>
          <a:endParaRPr lang="en-US"/>
        </a:p>
      </dgm:t>
    </dgm:pt>
    <dgm:pt modelId="{BA7ABFC8-D525-486D-9B4A-0AB1D4F0896F}" type="pres">
      <dgm:prSet presAssocID="{56630627-F22E-49C8-B9F1-4F267505ACBD}" presName="sp" presStyleCnt="0"/>
      <dgm:spPr/>
    </dgm:pt>
    <dgm:pt modelId="{A7F6D4B6-E4A4-482F-A680-9ADF7607CC74}" type="pres">
      <dgm:prSet presAssocID="{4BA9917C-A88C-4FE4-A392-63266F0BC548}" presName="linNode" presStyleCnt="0"/>
      <dgm:spPr/>
    </dgm:pt>
    <dgm:pt modelId="{E281E208-7D4A-4428-AAF3-BBEB01CD09F7}" type="pres">
      <dgm:prSet presAssocID="{4BA9917C-A88C-4FE4-A392-63266F0BC548}" presName="parentText" presStyleLbl="node1" presStyleIdx="1" presStyleCnt="4" custScaleX="277778">
        <dgm:presLayoutVars>
          <dgm:chMax val="1"/>
          <dgm:bulletEnabled val="1"/>
        </dgm:presLayoutVars>
      </dgm:prSet>
      <dgm:spPr/>
      <dgm:t>
        <a:bodyPr/>
        <a:lstStyle/>
        <a:p>
          <a:endParaRPr lang="en-US"/>
        </a:p>
      </dgm:t>
    </dgm:pt>
    <dgm:pt modelId="{0EFD4551-CCB1-48EC-B7D9-478270BB484C}" type="pres">
      <dgm:prSet presAssocID="{EB7781CB-F8F1-41D3-9C08-B1A637DCE258}" presName="sp" presStyleCnt="0"/>
      <dgm:spPr/>
    </dgm:pt>
    <dgm:pt modelId="{596B9F0D-044C-4FC0-A9D5-C9936EA9B744}" type="pres">
      <dgm:prSet presAssocID="{E586FF82-BBA1-42D5-9440-D7A3BDE889EF}" presName="linNode" presStyleCnt="0"/>
      <dgm:spPr/>
    </dgm:pt>
    <dgm:pt modelId="{16ABEAAD-91A8-486D-B233-9D51B7DE2676}" type="pres">
      <dgm:prSet presAssocID="{E586FF82-BBA1-42D5-9440-D7A3BDE889EF}" presName="parentText" presStyleLbl="node1" presStyleIdx="2" presStyleCnt="4" custScaleX="277778">
        <dgm:presLayoutVars>
          <dgm:chMax val="1"/>
          <dgm:bulletEnabled val="1"/>
        </dgm:presLayoutVars>
      </dgm:prSet>
      <dgm:spPr/>
      <dgm:t>
        <a:bodyPr/>
        <a:lstStyle/>
        <a:p>
          <a:endParaRPr lang="en-US"/>
        </a:p>
      </dgm:t>
    </dgm:pt>
    <dgm:pt modelId="{89AB67E5-0B3A-4AC0-8AF3-1E6EF3119F7E}" type="pres">
      <dgm:prSet presAssocID="{BF21E36A-64B4-49B4-9B32-9BDE04DDE272}" presName="sp" presStyleCnt="0"/>
      <dgm:spPr/>
    </dgm:pt>
    <dgm:pt modelId="{6537E762-4E31-49AD-932C-8D83BE47BDDD}" type="pres">
      <dgm:prSet presAssocID="{006361F8-DA91-4830-A2B7-47715AFA6755}" presName="linNode" presStyleCnt="0"/>
      <dgm:spPr/>
    </dgm:pt>
    <dgm:pt modelId="{40EAF602-FC5D-4849-93BC-7888077FDF54}" type="pres">
      <dgm:prSet presAssocID="{006361F8-DA91-4830-A2B7-47715AFA6755}" presName="parentText" presStyleLbl="node1" presStyleIdx="3" presStyleCnt="4" custScaleX="277778">
        <dgm:presLayoutVars>
          <dgm:chMax val="1"/>
          <dgm:bulletEnabled val="1"/>
        </dgm:presLayoutVars>
      </dgm:prSet>
      <dgm:spPr/>
      <dgm:t>
        <a:bodyPr/>
        <a:lstStyle/>
        <a:p>
          <a:endParaRPr lang="en-US"/>
        </a:p>
      </dgm:t>
    </dgm:pt>
  </dgm:ptLst>
  <dgm:cxnLst>
    <dgm:cxn modelId="{89DAE7FA-E1BB-4C18-B067-A4132D8B7775}" type="presOf" srcId="{4BA9917C-A88C-4FE4-A392-63266F0BC548}" destId="{E281E208-7D4A-4428-AAF3-BBEB01CD09F7}" srcOrd="0" destOrd="0" presId="urn:microsoft.com/office/officeart/2005/8/layout/vList5"/>
    <dgm:cxn modelId="{8C49B9BD-4F13-4861-8348-98C57A6FFA30}" type="presOf" srcId="{006361F8-DA91-4830-A2B7-47715AFA6755}" destId="{40EAF602-FC5D-4849-93BC-7888077FDF54}" srcOrd="0" destOrd="0" presId="urn:microsoft.com/office/officeart/2005/8/layout/vList5"/>
    <dgm:cxn modelId="{28ACE858-4C9A-458E-A334-951FAFA7F9C5}" type="presOf" srcId="{1FFBD0A3-9DC3-4BB5-9910-8861FC754DF1}" destId="{3663A275-8731-4C76-B2E7-C963C01F5C8B}" srcOrd="0" destOrd="0" presId="urn:microsoft.com/office/officeart/2005/8/layout/vList5"/>
    <dgm:cxn modelId="{DF78993E-534E-48F1-AF18-3A7A83BCF03E}" srcId="{C8627267-058A-4DFC-9FC6-6D3204F02B8C}" destId="{1FFBD0A3-9DC3-4BB5-9910-8861FC754DF1}" srcOrd="0" destOrd="0" parTransId="{D6C63671-54E4-4BA0-84D4-4D05F1DEA42E}" sibTransId="{56630627-F22E-49C8-B9F1-4F267505ACBD}"/>
    <dgm:cxn modelId="{55ADEC03-F871-437F-AE8C-FBB1D771FF02}" srcId="{C8627267-058A-4DFC-9FC6-6D3204F02B8C}" destId="{006361F8-DA91-4830-A2B7-47715AFA6755}" srcOrd="3" destOrd="0" parTransId="{B14DD9CC-2673-49CF-B0B0-233A3F5F8321}" sibTransId="{1407961E-89F2-445E-8B80-7A4A3048278B}"/>
    <dgm:cxn modelId="{12AB8968-A8A4-4033-A609-2C680B6C66AC}" type="presOf" srcId="{E586FF82-BBA1-42D5-9440-D7A3BDE889EF}" destId="{16ABEAAD-91A8-486D-B233-9D51B7DE2676}" srcOrd="0" destOrd="0" presId="urn:microsoft.com/office/officeart/2005/8/layout/vList5"/>
    <dgm:cxn modelId="{8894C496-A0D8-4152-BB69-6085F5DE357C}" type="presOf" srcId="{C8627267-058A-4DFC-9FC6-6D3204F02B8C}" destId="{276AE8A6-DDBA-4581-AA0F-0D56F443AE97}" srcOrd="0" destOrd="0" presId="urn:microsoft.com/office/officeart/2005/8/layout/vList5"/>
    <dgm:cxn modelId="{137DDDB0-D338-4CD8-A1CF-E2F4E01FE7DD}" srcId="{C8627267-058A-4DFC-9FC6-6D3204F02B8C}" destId="{E586FF82-BBA1-42D5-9440-D7A3BDE889EF}" srcOrd="2" destOrd="0" parTransId="{2294BA2A-5BDD-4EBB-893F-580B057A4258}" sibTransId="{BF21E36A-64B4-49B4-9B32-9BDE04DDE272}"/>
    <dgm:cxn modelId="{732E6CE0-CE30-4526-90AE-F21E15430680}" srcId="{C8627267-058A-4DFC-9FC6-6D3204F02B8C}" destId="{4BA9917C-A88C-4FE4-A392-63266F0BC548}" srcOrd="1" destOrd="0" parTransId="{51D6E332-E35D-4724-8E13-ADCD57A4EF04}" sibTransId="{EB7781CB-F8F1-41D3-9C08-B1A637DCE258}"/>
    <dgm:cxn modelId="{8ADAE21D-7A30-4BF4-8A2C-2D1AA28C45FD}" type="presParOf" srcId="{276AE8A6-DDBA-4581-AA0F-0D56F443AE97}" destId="{7CEF1513-430E-45E9-9790-DF7FC7B74BBA}" srcOrd="0" destOrd="0" presId="urn:microsoft.com/office/officeart/2005/8/layout/vList5"/>
    <dgm:cxn modelId="{76B4D903-1A63-4CEC-9F23-04D40C4C4916}" type="presParOf" srcId="{7CEF1513-430E-45E9-9790-DF7FC7B74BBA}" destId="{3663A275-8731-4C76-B2E7-C963C01F5C8B}" srcOrd="0" destOrd="0" presId="urn:microsoft.com/office/officeart/2005/8/layout/vList5"/>
    <dgm:cxn modelId="{D2D0FFC9-B6A4-4839-8EE2-C8560BBC5C61}" type="presParOf" srcId="{276AE8A6-DDBA-4581-AA0F-0D56F443AE97}" destId="{BA7ABFC8-D525-486D-9B4A-0AB1D4F0896F}" srcOrd="1" destOrd="0" presId="urn:microsoft.com/office/officeart/2005/8/layout/vList5"/>
    <dgm:cxn modelId="{5500B1F8-7368-4FB6-AFCD-D92A625B2B69}" type="presParOf" srcId="{276AE8A6-DDBA-4581-AA0F-0D56F443AE97}" destId="{A7F6D4B6-E4A4-482F-A680-9ADF7607CC74}" srcOrd="2" destOrd="0" presId="urn:microsoft.com/office/officeart/2005/8/layout/vList5"/>
    <dgm:cxn modelId="{B650A160-2BAB-4318-B365-15E95EF61AD1}" type="presParOf" srcId="{A7F6D4B6-E4A4-482F-A680-9ADF7607CC74}" destId="{E281E208-7D4A-4428-AAF3-BBEB01CD09F7}" srcOrd="0" destOrd="0" presId="urn:microsoft.com/office/officeart/2005/8/layout/vList5"/>
    <dgm:cxn modelId="{75A8C41E-4E8C-4751-A0CF-3C40038C0A7B}" type="presParOf" srcId="{276AE8A6-DDBA-4581-AA0F-0D56F443AE97}" destId="{0EFD4551-CCB1-48EC-B7D9-478270BB484C}" srcOrd="3" destOrd="0" presId="urn:microsoft.com/office/officeart/2005/8/layout/vList5"/>
    <dgm:cxn modelId="{AE4F829B-0EB5-48B8-A252-065A98F5FE58}" type="presParOf" srcId="{276AE8A6-DDBA-4581-AA0F-0D56F443AE97}" destId="{596B9F0D-044C-4FC0-A9D5-C9936EA9B744}" srcOrd="4" destOrd="0" presId="urn:microsoft.com/office/officeart/2005/8/layout/vList5"/>
    <dgm:cxn modelId="{A67F0DEE-2500-4221-8436-50719872DFAF}" type="presParOf" srcId="{596B9F0D-044C-4FC0-A9D5-C9936EA9B744}" destId="{16ABEAAD-91A8-486D-B233-9D51B7DE2676}" srcOrd="0" destOrd="0" presId="urn:microsoft.com/office/officeart/2005/8/layout/vList5"/>
    <dgm:cxn modelId="{C28F283A-145D-482A-954B-CC8E4E90C939}" type="presParOf" srcId="{276AE8A6-DDBA-4581-AA0F-0D56F443AE97}" destId="{89AB67E5-0B3A-4AC0-8AF3-1E6EF3119F7E}" srcOrd="5" destOrd="0" presId="urn:microsoft.com/office/officeart/2005/8/layout/vList5"/>
    <dgm:cxn modelId="{EF6B9374-76A7-4461-96C3-92B252F3464B}" type="presParOf" srcId="{276AE8A6-DDBA-4581-AA0F-0D56F443AE97}" destId="{6537E762-4E31-49AD-932C-8D83BE47BDDD}" srcOrd="6" destOrd="0" presId="urn:microsoft.com/office/officeart/2005/8/layout/vList5"/>
    <dgm:cxn modelId="{9BDF45E4-7E6E-45E8-8862-A235CE690AC8}" type="presParOf" srcId="{6537E762-4E31-49AD-932C-8D83BE47BDDD}" destId="{40EAF602-FC5D-4849-93BC-7888077FDF54}" srcOrd="0" destOrd="0" presId="urn:microsoft.com/office/officeart/2005/8/layout/vList5"/>
  </dgm:cxnLst>
  <dgm:bg/>
  <dgm:whole/>
</dgm:dataModel>
</file>

<file path=ppt/diagrams/data11.xml><?xml version="1.0" encoding="utf-8"?>
<dgm:dataModel xmlns:dgm="http://schemas.openxmlformats.org/drawingml/2006/diagram" xmlns:a="http://schemas.openxmlformats.org/drawingml/2006/main">
  <dgm:ptLst>
    <dgm:pt modelId="{1189B853-FBBA-4940-AF63-F06808ED8D5C}"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en-US"/>
        </a:p>
      </dgm:t>
    </dgm:pt>
    <dgm:pt modelId="{10F464CB-E0DA-4957-BBE3-6E27F0980EFE}">
      <dgm:prSet/>
      <dgm:spPr/>
      <dgm:t>
        <a:bodyPr/>
        <a:lstStyle/>
        <a:p>
          <a:pPr rtl="0"/>
          <a:r>
            <a:rPr lang="en-US" dirty="0" smtClean="0"/>
            <a:t>A department or establishment of the Central or State Government, or</a:t>
          </a:r>
          <a:endParaRPr lang="en-US" dirty="0"/>
        </a:p>
      </dgm:t>
    </dgm:pt>
    <dgm:pt modelId="{34B7015D-9FF5-4318-85F4-6A3846DFCBE5}" type="parTrans" cxnId="{9C016AB7-FA08-450F-84C7-E2DE6BC9B839}">
      <dgm:prSet/>
      <dgm:spPr/>
      <dgm:t>
        <a:bodyPr/>
        <a:lstStyle/>
        <a:p>
          <a:endParaRPr lang="en-US"/>
        </a:p>
      </dgm:t>
    </dgm:pt>
    <dgm:pt modelId="{3D4E7D7E-9D26-4C27-9621-07D9E5E57C95}" type="sibTrans" cxnId="{9C016AB7-FA08-450F-84C7-E2DE6BC9B839}">
      <dgm:prSet/>
      <dgm:spPr/>
      <dgm:t>
        <a:bodyPr/>
        <a:lstStyle/>
        <a:p>
          <a:endParaRPr lang="en-US"/>
        </a:p>
      </dgm:t>
    </dgm:pt>
    <dgm:pt modelId="{1592B4A1-93F0-4EDE-A6FA-D353E3463A51}">
      <dgm:prSet/>
      <dgm:spPr/>
      <dgm:t>
        <a:bodyPr/>
        <a:lstStyle/>
        <a:p>
          <a:pPr rtl="0"/>
          <a:r>
            <a:rPr lang="en-US" dirty="0" smtClean="0"/>
            <a:t>Local authority, or</a:t>
          </a:r>
          <a:endParaRPr lang="en-US" dirty="0"/>
        </a:p>
      </dgm:t>
    </dgm:pt>
    <dgm:pt modelId="{02494EAE-422F-4EC4-B7C9-FCD9099506D2}" type="parTrans" cxnId="{2FB9B605-05C1-41F2-8CC6-BB3C4D1206D3}">
      <dgm:prSet/>
      <dgm:spPr/>
      <dgm:t>
        <a:bodyPr/>
        <a:lstStyle/>
        <a:p>
          <a:endParaRPr lang="en-US"/>
        </a:p>
      </dgm:t>
    </dgm:pt>
    <dgm:pt modelId="{EB22418D-6F21-4144-82AD-2440F9B3E81C}" type="sibTrans" cxnId="{2FB9B605-05C1-41F2-8CC6-BB3C4D1206D3}">
      <dgm:prSet/>
      <dgm:spPr/>
      <dgm:t>
        <a:bodyPr/>
        <a:lstStyle/>
        <a:p>
          <a:endParaRPr lang="en-US"/>
        </a:p>
      </dgm:t>
    </dgm:pt>
    <dgm:pt modelId="{65428925-7620-4C4A-8549-ACB8EA6DAD6B}">
      <dgm:prSet/>
      <dgm:spPr/>
      <dgm:t>
        <a:bodyPr/>
        <a:lstStyle/>
        <a:p>
          <a:pPr rtl="0"/>
          <a:r>
            <a:rPr lang="en-US" dirty="0" smtClean="0"/>
            <a:t>Governmental agencies, or</a:t>
          </a:r>
          <a:endParaRPr lang="en-US" dirty="0"/>
        </a:p>
      </dgm:t>
    </dgm:pt>
    <dgm:pt modelId="{38786C5C-AD5B-44FB-A7AC-CE32FB501D2E}" type="parTrans" cxnId="{50C4E761-0C98-4EA5-BB59-FE49A9DFAB44}">
      <dgm:prSet/>
      <dgm:spPr/>
      <dgm:t>
        <a:bodyPr/>
        <a:lstStyle/>
        <a:p>
          <a:endParaRPr lang="en-US"/>
        </a:p>
      </dgm:t>
    </dgm:pt>
    <dgm:pt modelId="{E5A11274-7B7A-42A8-B28F-B1B0695F4A7A}" type="sibTrans" cxnId="{50C4E761-0C98-4EA5-BB59-FE49A9DFAB44}">
      <dgm:prSet/>
      <dgm:spPr/>
      <dgm:t>
        <a:bodyPr/>
        <a:lstStyle/>
        <a:p>
          <a:endParaRPr lang="en-US"/>
        </a:p>
      </dgm:t>
    </dgm:pt>
    <dgm:pt modelId="{540599F4-57BE-4346-94B1-A9E289D69F26}">
      <dgm:prSet/>
      <dgm:spPr/>
      <dgm:t>
        <a:bodyPr/>
        <a:lstStyle/>
        <a:p>
          <a:pPr rtl="0"/>
          <a:r>
            <a:rPr lang="en-US" dirty="0" smtClean="0"/>
            <a:t>Persons or category of persons as may be notified, by the Central or a State Government on the recommendations of the Council,</a:t>
          </a:r>
          <a:endParaRPr lang="en-US" dirty="0"/>
        </a:p>
      </dgm:t>
    </dgm:pt>
    <dgm:pt modelId="{85C70D42-FEC8-410C-BB7D-B4C82FC12A4E}" type="parTrans" cxnId="{741BF28D-74C3-45BC-9BCF-1381F603A940}">
      <dgm:prSet/>
      <dgm:spPr/>
      <dgm:t>
        <a:bodyPr/>
        <a:lstStyle/>
        <a:p>
          <a:endParaRPr lang="en-US"/>
        </a:p>
      </dgm:t>
    </dgm:pt>
    <dgm:pt modelId="{2B8FAA44-0566-49D4-9D19-F26F130A249B}" type="sibTrans" cxnId="{741BF28D-74C3-45BC-9BCF-1381F603A940}">
      <dgm:prSet/>
      <dgm:spPr/>
      <dgm:t>
        <a:bodyPr/>
        <a:lstStyle/>
        <a:p>
          <a:endParaRPr lang="en-US"/>
        </a:p>
      </dgm:t>
    </dgm:pt>
    <dgm:pt modelId="{17699520-6475-4490-8883-B8ED8F6DCD1B}" type="pres">
      <dgm:prSet presAssocID="{1189B853-FBBA-4940-AF63-F06808ED8D5C}" presName="Name0" presStyleCnt="0">
        <dgm:presLayoutVars>
          <dgm:chMax val="7"/>
          <dgm:dir/>
          <dgm:animLvl val="lvl"/>
          <dgm:resizeHandles val="exact"/>
        </dgm:presLayoutVars>
      </dgm:prSet>
      <dgm:spPr/>
      <dgm:t>
        <a:bodyPr/>
        <a:lstStyle/>
        <a:p>
          <a:endParaRPr lang="en-US"/>
        </a:p>
      </dgm:t>
    </dgm:pt>
    <dgm:pt modelId="{22D426DC-B736-41DA-BE72-A61897B22CD9}" type="pres">
      <dgm:prSet presAssocID="{10F464CB-E0DA-4957-BBE3-6E27F0980EFE}" presName="circle1" presStyleLbl="node1" presStyleIdx="0" presStyleCnt="4"/>
      <dgm:spPr/>
    </dgm:pt>
    <dgm:pt modelId="{527719F6-65AD-477F-BF00-660271B0743B}" type="pres">
      <dgm:prSet presAssocID="{10F464CB-E0DA-4957-BBE3-6E27F0980EFE}" presName="space" presStyleCnt="0"/>
      <dgm:spPr/>
    </dgm:pt>
    <dgm:pt modelId="{6ED53EB5-4DE3-4D8A-871D-B13B8D4271F2}" type="pres">
      <dgm:prSet presAssocID="{10F464CB-E0DA-4957-BBE3-6E27F0980EFE}" presName="rect1" presStyleLbl="alignAcc1" presStyleIdx="0" presStyleCnt="4"/>
      <dgm:spPr/>
      <dgm:t>
        <a:bodyPr/>
        <a:lstStyle/>
        <a:p>
          <a:endParaRPr lang="en-US"/>
        </a:p>
      </dgm:t>
    </dgm:pt>
    <dgm:pt modelId="{ED257C3C-52E7-4BA2-AB0C-C20824F42DF7}" type="pres">
      <dgm:prSet presAssocID="{1592B4A1-93F0-4EDE-A6FA-D353E3463A51}" presName="vertSpace2" presStyleLbl="node1" presStyleIdx="0" presStyleCnt="4"/>
      <dgm:spPr/>
    </dgm:pt>
    <dgm:pt modelId="{C094A2FE-552D-4ED9-847C-D15B74D0CAFB}" type="pres">
      <dgm:prSet presAssocID="{1592B4A1-93F0-4EDE-A6FA-D353E3463A51}" presName="circle2" presStyleLbl="node1" presStyleIdx="1" presStyleCnt="4"/>
      <dgm:spPr/>
    </dgm:pt>
    <dgm:pt modelId="{5746D1D6-26D6-4E7B-A988-009CDACBF0A3}" type="pres">
      <dgm:prSet presAssocID="{1592B4A1-93F0-4EDE-A6FA-D353E3463A51}" presName="rect2" presStyleLbl="alignAcc1" presStyleIdx="1" presStyleCnt="4" custScaleY="80374" custLinFactNeighborX="386" custLinFactNeighborY="-10551"/>
      <dgm:spPr/>
      <dgm:t>
        <a:bodyPr/>
        <a:lstStyle/>
        <a:p>
          <a:endParaRPr lang="en-US"/>
        </a:p>
      </dgm:t>
    </dgm:pt>
    <dgm:pt modelId="{761B643A-5A16-453A-A4B3-C7F79B600C9C}" type="pres">
      <dgm:prSet presAssocID="{65428925-7620-4C4A-8549-ACB8EA6DAD6B}" presName="vertSpace3" presStyleLbl="node1" presStyleIdx="1" presStyleCnt="4"/>
      <dgm:spPr/>
    </dgm:pt>
    <dgm:pt modelId="{79F485D0-BFA9-4747-8DF6-481BED86F5CB}" type="pres">
      <dgm:prSet presAssocID="{65428925-7620-4C4A-8549-ACB8EA6DAD6B}" presName="circle3" presStyleLbl="node1" presStyleIdx="2" presStyleCnt="4"/>
      <dgm:spPr/>
    </dgm:pt>
    <dgm:pt modelId="{F4BBA0CF-66BD-4285-9915-BF0D98CEFD35}" type="pres">
      <dgm:prSet presAssocID="{65428925-7620-4C4A-8549-ACB8EA6DAD6B}" presName="rect3" presStyleLbl="alignAcc1" presStyleIdx="2" presStyleCnt="4" custScaleY="85193"/>
      <dgm:spPr/>
      <dgm:t>
        <a:bodyPr/>
        <a:lstStyle/>
        <a:p>
          <a:endParaRPr lang="en-US"/>
        </a:p>
      </dgm:t>
    </dgm:pt>
    <dgm:pt modelId="{41F535DE-64BB-417B-A03D-DDCEF62312B9}" type="pres">
      <dgm:prSet presAssocID="{540599F4-57BE-4346-94B1-A9E289D69F26}" presName="vertSpace4" presStyleLbl="node1" presStyleIdx="2" presStyleCnt="4"/>
      <dgm:spPr/>
    </dgm:pt>
    <dgm:pt modelId="{6891FFA9-3B26-4F85-9092-F044D07FF52E}" type="pres">
      <dgm:prSet presAssocID="{540599F4-57BE-4346-94B1-A9E289D69F26}" presName="circle4" presStyleLbl="node1" presStyleIdx="3" presStyleCnt="4"/>
      <dgm:spPr/>
    </dgm:pt>
    <dgm:pt modelId="{5E7CD747-0760-4C77-A9A7-62BAC0EF8F84}" type="pres">
      <dgm:prSet presAssocID="{540599F4-57BE-4346-94B1-A9E289D69F26}" presName="rect4" presStyleLbl="alignAcc1" presStyleIdx="3" presStyleCnt="4"/>
      <dgm:spPr/>
      <dgm:t>
        <a:bodyPr/>
        <a:lstStyle/>
        <a:p>
          <a:endParaRPr lang="en-US"/>
        </a:p>
      </dgm:t>
    </dgm:pt>
    <dgm:pt modelId="{2CC5DB68-6A8F-48BD-9520-E416FEF06926}" type="pres">
      <dgm:prSet presAssocID="{10F464CB-E0DA-4957-BBE3-6E27F0980EFE}" presName="rect1ParTxNoCh" presStyleLbl="alignAcc1" presStyleIdx="3" presStyleCnt="4">
        <dgm:presLayoutVars>
          <dgm:chMax val="1"/>
          <dgm:bulletEnabled val="1"/>
        </dgm:presLayoutVars>
      </dgm:prSet>
      <dgm:spPr/>
      <dgm:t>
        <a:bodyPr/>
        <a:lstStyle/>
        <a:p>
          <a:endParaRPr lang="en-US"/>
        </a:p>
      </dgm:t>
    </dgm:pt>
    <dgm:pt modelId="{BC8CA2EB-2902-4E6B-94D5-757F549A8BF0}" type="pres">
      <dgm:prSet presAssocID="{1592B4A1-93F0-4EDE-A6FA-D353E3463A51}" presName="rect2ParTxNoCh" presStyleLbl="alignAcc1" presStyleIdx="3" presStyleCnt="4">
        <dgm:presLayoutVars>
          <dgm:chMax val="1"/>
          <dgm:bulletEnabled val="1"/>
        </dgm:presLayoutVars>
      </dgm:prSet>
      <dgm:spPr/>
      <dgm:t>
        <a:bodyPr/>
        <a:lstStyle/>
        <a:p>
          <a:endParaRPr lang="en-US"/>
        </a:p>
      </dgm:t>
    </dgm:pt>
    <dgm:pt modelId="{298DE601-67A2-49FD-80A1-37E5FD18581D}" type="pres">
      <dgm:prSet presAssocID="{65428925-7620-4C4A-8549-ACB8EA6DAD6B}" presName="rect3ParTxNoCh" presStyleLbl="alignAcc1" presStyleIdx="3" presStyleCnt="4">
        <dgm:presLayoutVars>
          <dgm:chMax val="1"/>
          <dgm:bulletEnabled val="1"/>
        </dgm:presLayoutVars>
      </dgm:prSet>
      <dgm:spPr/>
      <dgm:t>
        <a:bodyPr/>
        <a:lstStyle/>
        <a:p>
          <a:endParaRPr lang="en-US"/>
        </a:p>
      </dgm:t>
    </dgm:pt>
    <dgm:pt modelId="{93E464B0-830F-4830-9B8B-0863AEFCD21B}" type="pres">
      <dgm:prSet presAssocID="{540599F4-57BE-4346-94B1-A9E289D69F26}" presName="rect4ParTxNoCh" presStyleLbl="alignAcc1" presStyleIdx="3" presStyleCnt="4">
        <dgm:presLayoutVars>
          <dgm:chMax val="1"/>
          <dgm:bulletEnabled val="1"/>
        </dgm:presLayoutVars>
      </dgm:prSet>
      <dgm:spPr/>
      <dgm:t>
        <a:bodyPr/>
        <a:lstStyle/>
        <a:p>
          <a:endParaRPr lang="en-US"/>
        </a:p>
      </dgm:t>
    </dgm:pt>
  </dgm:ptLst>
  <dgm:cxnLst>
    <dgm:cxn modelId="{2FB9B605-05C1-41F2-8CC6-BB3C4D1206D3}" srcId="{1189B853-FBBA-4940-AF63-F06808ED8D5C}" destId="{1592B4A1-93F0-4EDE-A6FA-D353E3463A51}" srcOrd="1" destOrd="0" parTransId="{02494EAE-422F-4EC4-B7C9-FCD9099506D2}" sibTransId="{EB22418D-6F21-4144-82AD-2440F9B3E81C}"/>
    <dgm:cxn modelId="{75D79C7E-6BAB-4956-9CBB-B0E8A91EE3FD}" type="presOf" srcId="{540599F4-57BE-4346-94B1-A9E289D69F26}" destId="{93E464B0-830F-4830-9B8B-0863AEFCD21B}" srcOrd="1" destOrd="0" presId="urn:microsoft.com/office/officeart/2005/8/layout/target3"/>
    <dgm:cxn modelId="{AAA3A6CC-0C95-41DF-8725-ADB1F9C22459}" type="presOf" srcId="{540599F4-57BE-4346-94B1-A9E289D69F26}" destId="{5E7CD747-0760-4C77-A9A7-62BAC0EF8F84}" srcOrd="0" destOrd="0" presId="urn:microsoft.com/office/officeart/2005/8/layout/target3"/>
    <dgm:cxn modelId="{60C06F17-7309-445B-9EB8-ED1EBD2172AC}" type="presOf" srcId="{1592B4A1-93F0-4EDE-A6FA-D353E3463A51}" destId="{BC8CA2EB-2902-4E6B-94D5-757F549A8BF0}" srcOrd="1" destOrd="0" presId="urn:microsoft.com/office/officeart/2005/8/layout/target3"/>
    <dgm:cxn modelId="{741BF28D-74C3-45BC-9BCF-1381F603A940}" srcId="{1189B853-FBBA-4940-AF63-F06808ED8D5C}" destId="{540599F4-57BE-4346-94B1-A9E289D69F26}" srcOrd="3" destOrd="0" parTransId="{85C70D42-FEC8-410C-BB7D-B4C82FC12A4E}" sibTransId="{2B8FAA44-0566-49D4-9D19-F26F130A249B}"/>
    <dgm:cxn modelId="{9C016AB7-FA08-450F-84C7-E2DE6BC9B839}" srcId="{1189B853-FBBA-4940-AF63-F06808ED8D5C}" destId="{10F464CB-E0DA-4957-BBE3-6E27F0980EFE}" srcOrd="0" destOrd="0" parTransId="{34B7015D-9FF5-4318-85F4-6A3846DFCBE5}" sibTransId="{3D4E7D7E-9D26-4C27-9621-07D9E5E57C95}"/>
    <dgm:cxn modelId="{D7261178-9B41-43E1-8B33-EC9B5849D03B}" type="presOf" srcId="{65428925-7620-4C4A-8549-ACB8EA6DAD6B}" destId="{F4BBA0CF-66BD-4285-9915-BF0D98CEFD35}" srcOrd="0" destOrd="0" presId="urn:microsoft.com/office/officeart/2005/8/layout/target3"/>
    <dgm:cxn modelId="{1C497796-9FBE-496C-848E-1706627ED82F}" type="presOf" srcId="{10F464CB-E0DA-4957-BBE3-6E27F0980EFE}" destId="{6ED53EB5-4DE3-4D8A-871D-B13B8D4271F2}" srcOrd="0" destOrd="0" presId="urn:microsoft.com/office/officeart/2005/8/layout/target3"/>
    <dgm:cxn modelId="{A08904FB-2466-4842-882E-53431799448C}" type="presOf" srcId="{10F464CB-E0DA-4957-BBE3-6E27F0980EFE}" destId="{2CC5DB68-6A8F-48BD-9520-E416FEF06926}" srcOrd="1" destOrd="0" presId="urn:microsoft.com/office/officeart/2005/8/layout/target3"/>
    <dgm:cxn modelId="{08AE7F5E-8E54-40F7-B466-8CB55975BF84}" type="presOf" srcId="{1592B4A1-93F0-4EDE-A6FA-D353E3463A51}" destId="{5746D1D6-26D6-4E7B-A988-009CDACBF0A3}" srcOrd="0" destOrd="0" presId="urn:microsoft.com/office/officeart/2005/8/layout/target3"/>
    <dgm:cxn modelId="{A413127F-4922-469C-A0E0-62BA7667509D}" type="presOf" srcId="{1189B853-FBBA-4940-AF63-F06808ED8D5C}" destId="{17699520-6475-4490-8883-B8ED8F6DCD1B}" srcOrd="0" destOrd="0" presId="urn:microsoft.com/office/officeart/2005/8/layout/target3"/>
    <dgm:cxn modelId="{07C4F444-F370-4396-894E-57E616710FF8}" type="presOf" srcId="{65428925-7620-4C4A-8549-ACB8EA6DAD6B}" destId="{298DE601-67A2-49FD-80A1-37E5FD18581D}" srcOrd="1" destOrd="0" presId="urn:microsoft.com/office/officeart/2005/8/layout/target3"/>
    <dgm:cxn modelId="{50C4E761-0C98-4EA5-BB59-FE49A9DFAB44}" srcId="{1189B853-FBBA-4940-AF63-F06808ED8D5C}" destId="{65428925-7620-4C4A-8549-ACB8EA6DAD6B}" srcOrd="2" destOrd="0" parTransId="{38786C5C-AD5B-44FB-A7AC-CE32FB501D2E}" sibTransId="{E5A11274-7B7A-42A8-B28F-B1B0695F4A7A}"/>
    <dgm:cxn modelId="{2C9A1AD3-5D37-4094-88D3-0B70C5454310}" type="presParOf" srcId="{17699520-6475-4490-8883-B8ED8F6DCD1B}" destId="{22D426DC-B736-41DA-BE72-A61897B22CD9}" srcOrd="0" destOrd="0" presId="urn:microsoft.com/office/officeart/2005/8/layout/target3"/>
    <dgm:cxn modelId="{DBB5ED99-BD9F-4583-8825-3D8B38894599}" type="presParOf" srcId="{17699520-6475-4490-8883-B8ED8F6DCD1B}" destId="{527719F6-65AD-477F-BF00-660271B0743B}" srcOrd="1" destOrd="0" presId="urn:microsoft.com/office/officeart/2005/8/layout/target3"/>
    <dgm:cxn modelId="{FA5F172D-6201-46B4-A7D9-C89C29E834B6}" type="presParOf" srcId="{17699520-6475-4490-8883-B8ED8F6DCD1B}" destId="{6ED53EB5-4DE3-4D8A-871D-B13B8D4271F2}" srcOrd="2" destOrd="0" presId="urn:microsoft.com/office/officeart/2005/8/layout/target3"/>
    <dgm:cxn modelId="{13C9C850-7FFB-4DD4-AC87-636DF34F9A71}" type="presParOf" srcId="{17699520-6475-4490-8883-B8ED8F6DCD1B}" destId="{ED257C3C-52E7-4BA2-AB0C-C20824F42DF7}" srcOrd="3" destOrd="0" presId="urn:microsoft.com/office/officeart/2005/8/layout/target3"/>
    <dgm:cxn modelId="{48D2E4EA-EC80-49CA-B8DB-CB69ABD1D3AB}" type="presParOf" srcId="{17699520-6475-4490-8883-B8ED8F6DCD1B}" destId="{C094A2FE-552D-4ED9-847C-D15B74D0CAFB}" srcOrd="4" destOrd="0" presId="urn:microsoft.com/office/officeart/2005/8/layout/target3"/>
    <dgm:cxn modelId="{FC5DF714-BDB7-43A4-BC49-593D4AF826A8}" type="presParOf" srcId="{17699520-6475-4490-8883-B8ED8F6DCD1B}" destId="{5746D1D6-26D6-4E7B-A988-009CDACBF0A3}" srcOrd="5" destOrd="0" presId="urn:microsoft.com/office/officeart/2005/8/layout/target3"/>
    <dgm:cxn modelId="{21824A86-B1C6-4C84-BB8B-21A7AB0020E7}" type="presParOf" srcId="{17699520-6475-4490-8883-B8ED8F6DCD1B}" destId="{761B643A-5A16-453A-A4B3-C7F79B600C9C}" srcOrd="6" destOrd="0" presId="urn:microsoft.com/office/officeart/2005/8/layout/target3"/>
    <dgm:cxn modelId="{8289357E-40A5-4AC7-A8E0-FBCDCFB67330}" type="presParOf" srcId="{17699520-6475-4490-8883-B8ED8F6DCD1B}" destId="{79F485D0-BFA9-4747-8DF6-481BED86F5CB}" srcOrd="7" destOrd="0" presId="urn:microsoft.com/office/officeart/2005/8/layout/target3"/>
    <dgm:cxn modelId="{D59275EB-9DAC-4C46-847E-949A1CF8794D}" type="presParOf" srcId="{17699520-6475-4490-8883-B8ED8F6DCD1B}" destId="{F4BBA0CF-66BD-4285-9915-BF0D98CEFD35}" srcOrd="8" destOrd="0" presId="urn:microsoft.com/office/officeart/2005/8/layout/target3"/>
    <dgm:cxn modelId="{20D7589A-FAD4-42E2-834F-AB7BF5331FA4}" type="presParOf" srcId="{17699520-6475-4490-8883-B8ED8F6DCD1B}" destId="{41F535DE-64BB-417B-A03D-DDCEF62312B9}" srcOrd="9" destOrd="0" presId="urn:microsoft.com/office/officeart/2005/8/layout/target3"/>
    <dgm:cxn modelId="{814AC921-2CFA-497F-BF9C-4E413A722981}" type="presParOf" srcId="{17699520-6475-4490-8883-B8ED8F6DCD1B}" destId="{6891FFA9-3B26-4F85-9092-F044D07FF52E}" srcOrd="10" destOrd="0" presId="urn:microsoft.com/office/officeart/2005/8/layout/target3"/>
    <dgm:cxn modelId="{40EE19E7-A893-4501-ABD8-6B2E47EDB8FF}" type="presParOf" srcId="{17699520-6475-4490-8883-B8ED8F6DCD1B}" destId="{5E7CD747-0760-4C77-A9A7-62BAC0EF8F84}" srcOrd="11" destOrd="0" presId="urn:microsoft.com/office/officeart/2005/8/layout/target3"/>
    <dgm:cxn modelId="{2B9CC516-90F3-4EF3-B8AF-E8CDFA970D7F}" type="presParOf" srcId="{17699520-6475-4490-8883-B8ED8F6DCD1B}" destId="{2CC5DB68-6A8F-48BD-9520-E416FEF06926}" srcOrd="12" destOrd="0" presId="urn:microsoft.com/office/officeart/2005/8/layout/target3"/>
    <dgm:cxn modelId="{123C24E0-7CDA-4B43-B80A-1318C1566BD3}" type="presParOf" srcId="{17699520-6475-4490-8883-B8ED8F6DCD1B}" destId="{BC8CA2EB-2902-4E6B-94D5-757F549A8BF0}" srcOrd="13" destOrd="0" presId="urn:microsoft.com/office/officeart/2005/8/layout/target3"/>
    <dgm:cxn modelId="{63EFB6F7-3CE6-4E70-A967-D143BB71E2AB}" type="presParOf" srcId="{17699520-6475-4490-8883-B8ED8F6DCD1B}" destId="{298DE601-67A2-49FD-80A1-37E5FD18581D}" srcOrd="14" destOrd="0" presId="urn:microsoft.com/office/officeart/2005/8/layout/target3"/>
    <dgm:cxn modelId="{5728B62B-3ED4-42DD-AF0F-19C5441A9023}" type="presParOf" srcId="{17699520-6475-4490-8883-B8ED8F6DCD1B}" destId="{93E464B0-830F-4830-9B8B-0863AEFCD21B}" srcOrd="15" destOrd="0" presId="urn:microsoft.com/office/officeart/2005/8/layout/target3"/>
  </dgm:cxnLst>
  <dgm:bg/>
  <dgm:whole/>
</dgm:dataModel>
</file>

<file path=ppt/diagrams/data12.xml><?xml version="1.0" encoding="utf-8"?>
<dgm:dataModel xmlns:dgm="http://schemas.openxmlformats.org/drawingml/2006/diagram" xmlns:a="http://schemas.openxmlformats.org/drawingml/2006/main">
  <dgm:ptLst>
    <dgm:pt modelId="{F58F9547-1538-4930-A41D-33AE58265485}"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0C3E2BA5-95FC-4263-898C-3EAE1CB10FF6}">
      <dgm:prSet custT="1"/>
      <dgm:spPr/>
      <dgm:t>
        <a:bodyPr/>
        <a:lstStyle/>
        <a:p>
          <a:pPr rtl="0"/>
          <a:r>
            <a:rPr lang="en-US" sz="2700" b="1" dirty="0" smtClean="0"/>
            <a:t>HSN</a:t>
          </a:r>
          <a:r>
            <a:rPr lang="en-US" sz="2700" dirty="0" smtClean="0"/>
            <a:t> stands for Harmonized System of Nomenclature. This is a Global standard of Nomenclature of trading goods in international trade</a:t>
          </a:r>
          <a:endParaRPr lang="en-US" sz="2700" dirty="0"/>
        </a:p>
      </dgm:t>
    </dgm:pt>
    <dgm:pt modelId="{EA9509AA-F636-4307-BFBA-F8330D89557E}" type="parTrans" cxnId="{0C4EA402-4244-4183-B8ED-D27F8B6EE5A7}">
      <dgm:prSet/>
      <dgm:spPr/>
      <dgm:t>
        <a:bodyPr/>
        <a:lstStyle/>
        <a:p>
          <a:endParaRPr lang="en-US"/>
        </a:p>
      </dgm:t>
    </dgm:pt>
    <dgm:pt modelId="{E7105B68-36AC-49EB-9EE3-332D7F8C8F17}" type="sibTrans" cxnId="{0C4EA402-4244-4183-B8ED-D27F8B6EE5A7}">
      <dgm:prSet/>
      <dgm:spPr/>
      <dgm:t>
        <a:bodyPr/>
        <a:lstStyle/>
        <a:p>
          <a:endParaRPr lang="en-US"/>
        </a:p>
      </dgm:t>
    </dgm:pt>
    <dgm:pt modelId="{9EB92AA9-06E8-4E75-BE99-06BC191F0E94}">
      <dgm:prSet/>
      <dgm:spPr/>
      <dgm:t>
        <a:bodyPr/>
        <a:lstStyle/>
        <a:p>
          <a:pPr rtl="0"/>
          <a:r>
            <a:rPr lang="en-US" dirty="0" smtClean="0"/>
            <a:t>HSN, was conceived and developed by the World Customs Organization (WCO) with the vision of classifying goods from all over the World in a systematic and logical manner</a:t>
          </a:r>
          <a:endParaRPr lang="en-US" dirty="0"/>
        </a:p>
      </dgm:t>
    </dgm:pt>
    <dgm:pt modelId="{37861F89-64B0-4C20-8DF7-C9300704D4C1}" type="parTrans" cxnId="{F4E548E7-5301-4AFF-A7D5-24D72DFEA059}">
      <dgm:prSet/>
      <dgm:spPr/>
      <dgm:t>
        <a:bodyPr/>
        <a:lstStyle/>
        <a:p>
          <a:endParaRPr lang="en-US"/>
        </a:p>
      </dgm:t>
    </dgm:pt>
    <dgm:pt modelId="{BC37F461-8851-4FDE-98A9-DE01745F00F9}" type="sibTrans" cxnId="{F4E548E7-5301-4AFF-A7D5-24D72DFEA059}">
      <dgm:prSet/>
      <dgm:spPr/>
      <dgm:t>
        <a:bodyPr/>
        <a:lstStyle/>
        <a:p>
          <a:endParaRPr lang="en-US"/>
        </a:p>
      </dgm:t>
    </dgm:pt>
    <dgm:pt modelId="{30D5F682-513A-45B6-AA43-071B7DE86470}">
      <dgm:prSet/>
      <dgm:spPr/>
      <dgm:t>
        <a:bodyPr/>
        <a:lstStyle/>
        <a:p>
          <a:pPr rtl="0"/>
          <a:r>
            <a:rPr lang="en-US" b="1" dirty="0" smtClean="0"/>
            <a:t>The HS code consist of Six digits but India has adopted an eight digit code </a:t>
          </a:r>
          <a:r>
            <a:rPr lang="en-US" dirty="0" smtClean="0"/>
            <a:t>is used for taxation purposes in identifying the rate of tax applicable to a product in a country</a:t>
          </a:r>
          <a:endParaRPr lang="en-US" dirty="0"/>
        </a:p>
      </dgm:t>
    </dgm:pt>
    <dgm:pt modelId="{D7698B94-31FE-42BE-89AD-C6699CD360AC}" type="parTrans" cxnId="{DA280762-7FCE-4ABA-B3D4-883A39AA315D}">
      <dgm:prSet/>
      <dgm:spPr/>
      <dgm:t>
        <a:bodyPr/>
        <a:lstStyle/>
        <a:p>
          <a:endParaRPr lang="en-US"/>
        </a:p>
      </dgm:t>
    </dgm:pt>
    <dgm:pt modelId="{0D4CE059-5FD0-468A-A1BA-6B5571FF03A7}" type="sibTrans" cxnId="{DA280762-7FCE-4ABA-B3D4-883A39AA315D}">
      <dgm:prSet/>
      <dgm:spPr/>
      <dgm:t>
        <a:bodyPr/>
        <a:lstStyle/>
        <a:p>
          <a:endParaRPr lang="en-US"/>
        </a:p>
      </dgm:t>
    </dgm:pt>
    <dgm:pt modelId="{A288A451-3679-46DF-BF54-345C902AA2CE}" type="pres">
      <dgm:prSet presAssocID="{F58F9547-1538-4930-A41D-33AE58265485}" presName="Name0" presStyleCnt="0">
        <dgm:presLayoutVars>
          <dgm:dir/>
          <dgm:animLvl val="lvl"/>
          <dgm:resizeHandles val="exact"/>
        </dgm:presLayoutVars>
      </dgm:prSet>
      <dgm:spPr/>
      <dgm:t>
        <a:bodyPr/>
        <a:lstStyle/>
        <a:p>
          <a:endParaRPr lang="en-US"/>
        </a:p>
      </dgm:t>
    </dgm:pt>
    <dgm:pt modelId="{0D546B17-1E1F-4CE8-AD92-C3014C389453}" type="pres">
      <dgm:prSet presAssocID="{0C3E2BA5-95FC-4263-898C-3EAE1CB10FF6}" presName="linNode" presStyleCnt="0"/>
      <dgm:spPr/>
    </dgm:pt>
    <dgm:pt modelId="{B9B84377-D187-4415-AEA1-215CE7C0800E}" type="pres">
      <dgm:prSet presAssocID="{0C3E2BA5-95FC-4263-898C-3EAE1CB10FF6}" presName="parentText" presStyleLbl="node1" presStyleIdx="0" presStyleCnt="3" custScaleX="277778">
        <dgm:presLayoutVars>
          <dgm:chMax val="1"/>
          <dgm:bulletEnabled val="1"/>
        </dgm:presLayoutVars>
      </dgm:prSet>
      <dgm:spPr/>
      <dgm:t>
        <a:bodyPr/>
        <a:lstStyle/>
        <a:p>
          <a:endParaRPr lang="en-US"/>
        </a:p>
      </dgm:t>
    </dgm:pt>
    <dgm:pt modelId="{F45F1A39-0468-478C-9D16-95E447E2A0D6}" type="pres">
      <dgm:prSet presAssocID="{E7105B68-36AC-49EB-9EE3-332D7F8C8F17}" presName="sp" presStyleCnt="0"/>
      <dgm:spPr/>
    </dgm:pt>
    <dgm:pt modelId="{13A4F136-1A40-4A5C-ADDC-ABCCA6FD5B9F}" type="pres">
      <dgm:prSet presAssocID="{9EB92AA9-06E8-4E75-BE99-06BC191F0E94}" presName="linNode" presStyleCnt="0"/>
      <dgm:spPr/>
    </dgm:pt>
    <dgm:pt modelId="{5760C539-D460-47C6-B887-FB7EBEDD83A7}" type="pres">
      <dgm:prSet presAssocID="{9EB92AA9-06E8-4E75-BE99-06BC191F0E94}" presName="parentText" presStyleLbl="node1" presStyleIdx="1" presStyleCnt="3" custScaleX="277778">
        <dgm:presLayoutVars>
          <dgm:chMax val="1"/>
          <dgm:bulletEnabled val="1"/>
        </dgm:presLayoutVars>
      </dgm:prSet>
      <dgm:spPr/>
      <dgm:t>
        <a:bodyPr/>
        <a:lstStyle/>
        <a:p>
          <a:endParaRPr lang="en-US"/>
        </a:p>
      </dgm:t>
    </dgm:pt>
    <dgm:pt modelId="{B4F571DB-E443-4FAE-88A2-97F3017A055C}" type="pres">
      <dgm:prSet presAssocID="{BC37F461-8851-4FDE-98A9-DE01745F00F9}" presName="sp" presStyleCnt="0"/>
      <dgm:spPr/>
    </dgm:pt>
    <dgm:pt modelId="{EDFF5DB4-EF70-4860-9DC8-A17673337460}" type="pres">
      <dgm:prSet presAssocID="{30D5F682-513A-45B6-AA43-071B7DE86470}" presName="linNode" presStyleCnt="0"/>
      <dgm:spPr/>
    </dgm:pt>
    <dgm:pt modelId="{BC179CCB-CC78-46EA-BE7E-437FE6259B7F}" type="pres">
      <dgm:prSet presAssocID="{30D5F682-513A-45B6-AA43-071B7DE86470}" presName="parentText" presStyleLbl="node1" presStyleIdx="2" presStyleCnt="3" custScaleX="277778">
        <dgm:presLayoutVars>
          <dgm:chMax val="1"/>
          <dgm:bulletEnabled val="1"/>
        </dgm:presLayoutVars>
      </dgm:prSet>
      <dgm:spPr/>
      <dgm:t>
        <a:bodyPr/>
        <a:lstStyle/>
        <a:p>
          <a:endParaRPr lang="en-US"/>
        </a:p>
      </dgm:t>
    </dgm:pt>
  </dgm:ptLst>
  <dgm:cxnLst>
    <dgm:cxn modelId="{0C4EA402-4244-4183-B8ED-D27F8B6EE5A7}" srcId="{F58F9547-1538-4930-A41D-33AE58265485}" destId="{0C3E2BA5-95FC-4263-898C-3EAE1CB10FF6}" srcOrd="0" destOrd="0" parTransId="{EA9509AA-F636-4307-BFBA-F8330D89557E}" sibTransId="{E7105B68-36AC-49EB-9EE3-332D7F8C8F17}"/>
    <dgm:cxn modelId="{BE93D66B-E6C2-4B56-B863-5BCD27C6FA11}" type="presOf" srcId="{0C3E2BA5-95FC-4263-898C-3EAE1CB10FF6}" destId="{B9B84377-D187-4415-AEA1-215CE7C0800E}" srcOrd="0" destOrd="0" presId="urn:microsoft.com/office/officeart/2005/8/layout/vList5"/>
    <dgm:cxn modelId="{CD74AEAB-A9B8-432C-A544-1136AC8B877D}" type="presOf" srcId="{9EB92AA9-06E8-4E75-BE99-06BC191F0E94}" destId="{5760C539-D460-47C6-B887-FB7EBEDD83A7}" srcOrd="0" destOrd="0" presId="urn:microsoft.com/office/officeart/2005/8/layout/vList5"/>
    <dgm:cxn modelId="{F4E548E7-5301-4AFF-A7D5-24D72DFEA059}" srcId="{F58F9547-1538-4930-A41D-33AE58265485}" destId="{9EB92AA9-06E8-4E75-BE99-06BC191F0E94}" srcOrd="1" destOrd="0" parTransId="{37861F89-64B0-4C20-8DF7-C9300704D4C1}" sibTransId="{BC37F461-8851-4FDE-98A9-DE01745F00F9}"/>
    <dgm:cxn modelId="{817BD534-30FB-483B-9040-9A971EC9DCF6}" type="presOf" srcId="{30D5F682-513A-45B6-AA43-071B7DE86470}" destId="{BC179CCB-CC78-46EA-BE7E-437FE6259B7F}" srcOrd="0" destOrd="0" presId="urn:microsoft.com/office/officeart/2005/8/layout/vList5"/>
    <dgm:cxn modelId="{F13A9E94-DB0B-46B1-9E33-17FF183EEDEC}" type="presOf" srcId="{F58F9547-1538-4930-A41D-33AE58265485}" destId="{A288A451-3679-46DF-BF54-345C902AA2CE}" srcOrd="0" destOrd="0" presId="urn:microsoft.com/office/officeart/2005/8/layout/vList5"/>
    <dgm:cxn modelId="{DA280762-7FCE-4ABA-B3D4-883A39AA315D}" srcId="{F58F9547-1538-4930-A41D-33AE58265485}" destId="{30D5F682-513A-45B6-AA43-071B7DE86470}" srcOrd="2" destOrd="0" parTransId="{D7698B94-31FE-42BE-89AD-C6699CD360AC}" sibTransId="{0D4CE059-5FD0-468A-A1BA-6B5571FF03A7}"/>
    <dgm:cxn modelId="{450B42D4-AA96-4F02-87BB-360B9035A8BD}" type="presParOf" srcId="{A288A451-3679-46DF-BF54-345C902AA2CE}" destId="{0D546B17-1E1F-4CE8-AD92-C3014C389453}" srcOrd="0" destOrd="0" presId="urn:microsoft.com/office/officeart/2005/8/layout/vList5"/>
    <dgm:cxn modelId="{C19A1E8A-B4B7-4D0D-992B-DD1AC48F46AE}" type="presParOf" srcId="{0D546B17-1E1F-4CE8-AD92-C3014C389453}" destId="{B9B84377-D187-4415-AEA1-215CE7C0800E}" srcOrd="0" destOrd="0" presId="urn:microsoft.com/office/officeart/2005/8/layout/vList5"/>
    <dgm:cxn modelId="{1B62C0D3-8345-44A1-89A4-5E0BCA4B6BBE}" type="presParOf" srcId="{A288A451-3679-46DF-BF54-345C902AA2CE}" destId="{F45F1A39-0468-478C-9D16-95E447E2A0D6}" srcOrd="1" destOrd="0" presId="urn:microsoft.com/office/officeart/2005/8/layout/vList5"/>
    <dgm:cxn modelId="{4C98685C-4858-4F65-A206-B5548ED28EB1}" type="presParOf" srcId="{A288A451-3679-46DF-BF54-345C902AA2CE}" destId="{13A4F136-1A40-4A5C-ADDC-ABCCA6FD5B9F}" srcOrd="2" destOrd="0" presId="urn:microsoft.com/office/officeart/2005/8/layout/vList5"/>
    <dgm:cxn modelId="{2EF4FD6D-A80A-4B89-9941-55D4175B81FE}" type="presParOf" srcId="{13A4F136-1A40-4A5C-ADDC-ABCCA6FD5B9F}" destId="{5760C539-D460-47C6-B887-FB7EBEDD83A7}" srcOrd="0" destOrd="0" presId="urn:microsoft.com/office/officeart/2005/8/layout/vList5"/>
    <dgm:cxn modelId="{8A5A1B6D-B367-474F-877F-3106CF00C368}" type="presParOf" srcId="{A288A451-3679-46DF-BF54-345C902AA2CE}" destId="{B4F571DB-E443-4FAE-88A2-97F3017A055C}" srcOrd="3" destOrd="0" presId="urn:microsoft.com/office/officeart/2005/8/layout/vList5"/>
    <dgm:cxn modelId="{C02C8758-5952-456D-8E3F-58FB9728358F}" type="presParOf" srcId="{A288A451-3679-46DF-BF54-345C902AA2CE}" destId="{EDFF5DB4-EF70-4860-9DC8-A17673337460}" srcOrd="4" destOrd="0" presId="urn:microsoft.com/office/officeart/2005/8/layout/vList5"/>
    <dgm:cxn modelId="{D1FC3662-C53D-4E02-987E-03CAE8A36C62}" type="presParOf" srcId="{EDFF5DB4-EF70-4860-9DC8-A17673337460}" destId="{BC179CCB-CC78-46EA-BE7E-437FE6259B7F}" srcOrd="0" destOrd="0" presId="urn:microsoft.com/office/officeart/2005/8/layout/vList5"/>
  </dgm:cxnLst>
  <dgm:bg/>
  <dgm:whole/>
</dgm:dataModel>
</file>

<file path=ppt/diagrams/data13.xml><?xml version="1.0" encoding="utf-8"?>
<dgm:dataModel xmlns:dgm="http://schemas.openxmlformats.org/drawingml/2006/diagram" xmlns:a="http://schemas.openxmlformats.org/drawingml/2006/main">
  <dgm:ptLst>
    <dgm:pt modelId="{C3521FDF-3417-4635-B282-4D3D9CCE1B3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5FDD26E-5872-45B3-833E-63E0A63786F4}">
      <dgm:prSet/>
      <dgm:spPr/>
      <dgm:t>
        <a:bodyPr/>
        <a:lstStyle/>
        <a:p>
          <a:pPr rtl="0"/>
          <a:r>
            <a:rPr lang="en-US" dirty="0" smtClean="0"/>
            <a:t>The HSN structure contains 21 sections, with 99 Chapters, about 1,244 headings, and 5,224 sub-headings.</a:t>
          </a:r>
          <a:endParaRPr lang="en-US" dirty="0"/>
        </a:p>
      </dgm:t>
    </dgm:pt>
    <dgm:pt modelId="{4F2AB407-33F1-4E0D-BF62-9AB07CC96798}" type="parTrans" cxnId="{36BDAA76-6727-47FF-B59D-E71859DA7E17}">
      <dgm:prSet/>
      <dgm:spPr/>
      <dgm:t>
        <a:bodyPr/>
        <a:lstStyle/>
        <a:p>
          <a:endParaRPr lang="en-US"/>
        </a:p>
      </dgm:t>
    </dgm:pt>
    <dgm:pt modelId="{38429CC6-96FF-49DA-9408-26D715D498C4}" type="sibTrans" cxnId="{36BDAA76-6727-47FF-B59D-E71859DA7E17}">
      <dgm:prSet/>
      <dgm:spPr/>
      <dgm:t>
        <a:bodyPr/>
        <a:lstStyle/>
        <a:p>
          <a:endParaRPr lang="en-US"/>
        </a:p>
      </dgm:t>
    </dgm:pt>
    <dgm:pt modelId="{2ACEE59D-730B-4EC2-BDFE-142AFF293ED0}">
      <dgm:prSet/>
      <dgm:spPr/>
      <dgm:t>
        <a:bodyPr/>
        <a:lstStyle/>
        <a:p>
          <a:pPr rtl="0"/>
          <a:r>
            <a:rPr lang="en-US" dirty="0" smtClean="0"/>
            <a:t>For </a:t>
          </a:r>
          <a:r>
            <a:rPr lang="en-US" dirty="0" err="1" smtClean="0"/>
            <a:t>e.g</a:t>
          </a:r>
          <a:r>
            <a:rPr lang="en-US" dirty="0" smtClean="0"/>
            <a:t>  Handkerchiefs  made of Textile matters</a:t>
          </a:r>
          <a:endParaRPr lang="en-US" dirty="0"/>
        </a:p>
      </dgm:t>
    </dgm:pt>
    <dgm:pt modelId="{92E3676C-379B-4BBB-A1D6-B10C8C9DCA90}" type="parTrans" cxnId="{C354A31B-D5AD-4827-937A-4E864DD26EE6}">
      <dgm:prSet/>
      <dgm:spPr/>
      <dgm:t>
        <a:bodyPr/>
        <a:lstStyle/>
        <a:p>
          <a:endParaRPr lang="en-US"/>
        </a:p>
      </dgm:t>
    </dgm:pt>
    <dgm:pt modelId="{DADFA287-913F-4813-A31E-9B7F5ECA05B6}" type="sibTrans" cxnId="{C354A31B-D5AD-4827-937A-4E864DD26EE6}">
      <dgm:prSet/>
      <dgm:spPr/>
      <dgm:t>
        <a:bodyPr/>
        <a:lstStyle/>
        <a:p>
          <a:endParaRPr lang="en-US"/>
        </a:p>
      </dgm:t>
    </dgm:pt>
    <dgm:pt modelId="{1E5DDCC2-44D9-4392-ACA6-A7240352662F}">
      <dgm:prSet/>
      <dgm:spPr/>
      <dgm:t>
        <a:bodyPr/>
        <a:lstStyle/>
        <a:p>
          <a:pPr rtl="0"/>
          <a:r>
            <a:rPr lang="en-US" dirty="0" smtClean="0"/>
            <a:t>Handkerchiefs made of other textile materials are under the heading 13 under Chapter 62. </a:t>
          </a:r>
          <a:endParaRPr lang="en-US" dirty="0"/>
        </a:p>
      </dgm:t>
    </dgm:pt>
    <dgm:pt modelId="{0120AD7C-AA12-4600-92FA-96E389C34C1C}" type="parTrans" cxnId="{6911A7E1-1387-465F-A105-94FE8CEA4672}">
      <dgm:prSet/>
      <dgm:spPr/>
      <dgm:t>
        <a:bodyPr/>
        <a:lstStyle/>
        <a:p>
          <a:endParaRPr lang="en-US"/>
        </a:p>
      </dgm:t>
    </dgm:pt>
    <dgm:pt modelId="{45E69330-243C-43D6-86A1-C899882B99EA}" type="sibTrans" cxnId="{6911A7E1-1387-465F-A105-94FE8CEA4672}">
      <dgm:prSet/>
      <dgm:spPr/>
      <dgm:t>
        <a:bodyPr/>
        <a:lstStyle/>
        <a:p>
          <a:endParaRPr lang="en-US"/>
        </a:p>
      </dgm:t>
    </dgm:pt>
    <dgm:pt modelId="{41AD3593-D483-472B-8194-7A419F55B48B}">
      <dgm:prSet/>
      <dgm:spPr/>
      <dgm:t>
        <a:bodyPr/>
        <a:lstStyle/>
        <a:p>
          <a:pPr rtl="0"/>
          <a:r>
            <a:rPr lang="en-US" dirty="0" smtClean="0"/>
            <a:t>The HSN code for the product is 62.13.90, where 90 is the product code for handkerchiefs made of other textile materials.</a:t>
          </a:r>
          <a:endParaRPr lang="en-US" dirty="0"/>
        </a:p>
      </dgm:t>
    </dgm:pt>
    <dgm:pt modelId="{70C2CFF5-17B1-4D9F-B717-6F452B8453CC}" type="parTrans" cxnId="{8C65011C-F2A5-4BD4-8667-498410C20F83}">
      <dgm:prSet/>
      <dgm:spPr/>
      <dgm:t>
        <a:bodyPr/>
        <a:lstStyle/>
        <a:p>
          <a:endParaRPr lang="en-US"/>
        </a:p>
      </dgm:t>
    </dgm:pt>
    <dgm:pt modelId="{0CBE4FA1-6EE0-4BA5-9D5B-C5D78253B092}" type="sibTrans" cxnId="{8C65011C-F2A5-4BD4-8667-498410C20F83}">
      <dgm:prSet/>
      <dgm:spPr/>
      <dgm:t>
        <a:bodyPr/>
        <a:lstStyle/>
        <a:p>
          <a:endParaRPr lang="en-US"/>
        </a:p>
      </dgm:t>
    </dgm:pt>
    <dgm:pt modelId="{8152D579-629D-4991-9A55-5A4C103EA415}">
      <dgm:prSet/>
      <dgm:spPr/>
      <dgm:t>
        <a:bodyPr/>
        <a:lstStyle/>
        <a:p>
          <a:pPr rtl="0"/>
          <a:r>
            <a:rPr lang="en-US" dirty="0" smtClean="0"/>
            <a:t>For a deeper classification, Indian GST has 2 more digits to these commodities. Where the handkerchiefs are made from a human-made </a:t>
          </a:r>
          <a:r>
            <a:rPr lang="en-US" dirty="0" err="1" smtClean="0"/>
            <a:t>fibre</a:t>
          </a:r>
          <a:r>
            <a:rPr lang="en-US" dirty="0" smtClean="0"/>
            <a:t>, then the HSN code becomes 62.13.90.10. </a:t>
          </a:r>
          <a:endParaRPr lang="en-US" dirty="0"/>
        </a:p>
      </dgm:t>
    </dgm:pt>
    <dgm:pt modelId="{77C5FDBD-5F43-46E5-A0BF-B3DF4FE9972E}" type="parTrans" cxnId="{95E4C983-BADB-45E5-B244-B3375DE70195}">
      <dgm:prSet/>
      <dgm:spPr/>
      <dgm:t>
        <a:bodyPr/>
        <a:lstStyle/>
        <a:p>
          <a:endParaRPr lang="en-US"/>
        </a:p>
      </dgm:t>
    </dgm:pt>
    <dgm:pt modelId="{083029A6-BAEE-4B4D-974A-9D15FC7ED147}" type="sibTrans" cxnId="{95E4C983-BADB-45E5-B244-B3375DE70195}">
      <dgm:prSet/>
      <dgm:spPr/>
      <dgm:t>
        <a:bodyPr/>
        <a:lstStyle/>
        <a:p>
          <a:endParaRPr lang="en-US"/>
        </a:p>
      </dgm:t>
    </dgm:pt>
    <dgm:pt modelId="{50300B64-FEFD-4ED2-AEDF-F2BFB3CBE060}">
      <dgm:prSet/>
      <dgm:spPr/>
      <dgm:t>
        <a:bodyPr/>
        <a:lstStyle/>
        <a:p>
          <a:pPr rtl="0"/>
          <a:r>
            <a:rPr lang="en-US" dirty="0" smtClean="0"/>
            <a:t>Similarly, 62.13.90.90 belongs to handkerchiefs made out of silk or waste from silk.</a:t>
          </a:r>
          <a:endParaRPr lang="en-US" dirty="0"/>
        </a:p>
      </dgm:t>
    </dgm:pt>
    <dgm:pt modelId="{6388C0E4-B500-4F9B-B725-9BA29FE3D1AA}" type="parTrans" cxnId="{F22677AE-DD6A-4E76-9399-A719EC05C960}">
      <dgm:prSet/>
      <dgm:spPr/>
      <dgm:t>
        <a:bodyPr/>
        <a:lstStyle/>
        <a:p>
          <a:endParaRPr lang="en-US"/>
        </a:p>
      </dgm:t>
    </dgm:pt>
    <dgm:pt modelId="{844361E6-6F0B-42BF-88C7-86FB0F1D4898}" type="sibTrans" cxnId="{F22677AE-DD6A-4E76-9399-A719EC05C960}">
      <dgm:prSet/>
      <dgm:spPr/>
      <dgm:t>
        <a:bodyPr/>
        <a:lstStyle/>
        <a:p>
          <a:endParaRPr lang="en-US"/>
        </a:p>
      </dgm:t>
    </dgm:pt>
    <dgm:pt modelId="{0A135E7E-332F-477E-8A1A-E7B055CBA6A8}" type="pres">
      <dgm:prSet presAssocID="{C3521FDF-3417-4635-B282-4D3D9CCE1B32}" presName="linear" presStyleCnt="0">
        <dgm:presLayoutVars>
          <dgm:animLvl val="lvl"/>
          <dgm:resizeHandles val="exact"/>
        </dgm:presLayoutVars>
      </dgm:prSet>
      <dgm:spPr/>
      <dgm:t>
        <a:bodyPr/>
        <a:lstStyle/>
        <a:p>
          <a:endParaRPr lang="en-US"/>
        </a:p>
      </dgm:t>
    </dgm:pt>
    <dgm:pt modelId="{973F25C6-4B13-4079-8940-14D6A9352D4B}" type="pres">
      <dgm:prSet presAssocID="{35FDD26E-5872-45B3-833E-63E0A63786F4}" presName="parentText" presStyleLbl="node1" presStyleIdx="0" presStyleCnt="6" custScaleY="168229" custLinFactY="-35709" custLinFactNeighborY="-100000">
        <dgm:presLayoutVars>
          <dgm:chMax val="0"/>
          <dgm:bulletEnabled val="1"/>
        </dgm:presLayoutVars>
      </dgm:prSet>
      <dgm:spPr/>
      <dgm:t>
        <a:bodyPr/>
        <a:lstStyle/>
        <a:p>
          <a:endParaRPr lang="en-US"/>
        </a:p>
      </dgm:t>
    </dgm:pt>
    <dgm:pt modelId="{BF4D9445-1EAD-4D11-A580-98D60EDD37F2}" type="pres">
      <dgm:prSet presAssocID="{38429CC6-96FF-49DA-9408-26D715D498C4}" presName="spacer" presStyleCnt="0"/>
      <dgm:spPr/>
    </dgm:pt>
    <dgm:pt modelId="{23B4F1D1-F67E-4A18-8173-E584CC49FFA0}" type="pres">
      <dgm:prSet presAssocID="{2ACEE59D-730B-4EC2-BDFE-142AFF293ED0}" presName="parentText" presStyleLbl="node1" presStyleIdx="1" presStyleCnt="6" custScaleY="192875" custLinFactY="-14251" custLinFactNeighborY="-100000">
        <dgm:presLayoutVars>
          <dgm:chMax val="0"/>
          <dgm:bulletEnabled val="1"/>
        </dgm:presLayoutVars>
      </dgm:prSet>
      <dgm:spPr/>
      <dgm:t>
        <a:bodyPr/>
        <a:lstStyle/>
        <a:p>
          <a:endParaRPr lang="en-US"/>
        </a:p>
      </dgm:t>
    </dgm:pt>
    <dgm:pt modelId="{658AF7E5-003F-4D15-8067-80AE866FDE03}" type="pres">
      <dgm:prSet presAssocID="{DADFA287-913F-4813-A31E-9B7F5ECA05B6}" presName="spacer" presStyleCnt="0"/>
      <dgm:spPr/>
    </dgm:pt>
    <dgm:pt modelId="{0CFA6776-61F3-4920-9486-6F35CDD3B9CC}" type="pres">
      <dgm:prSet presAssocID="{1E5DDCC2-44D9-4392-ACA6-A7240352662F}" presName="parentText" presStyleLbl="node1" presStyleIdx="2" presStyleCnt="6" custLinFactY="-2975" custLinFactNeighborY="-100000">
        <dgm:presLayoutVars>
          <dgm:chMax val="0"/>
          <dgm:bulletEnabled val="1"/>
        </dgm:presLayoutVars>
      </dgm:prSet>
      <dgm:spPr/>
      <dgm:t>
        <a:bodyPr/>
        <a:lstStyle/>
        <a:p>
          <a:endParaRPr lang="en-US"/>
        </a:p>
      </dgm:t>
    </dgm:pt>
    <dgm:pt modelId="{EEEACF2C-E991-4E0D-BF8B-12FA4FDDF994}" type="pres">
      <dgm:prSet presAssocID="{45E69330-243C-43D6-86A1-C899882B99EA}" presName="spacer" presStyleCnt="0"/>
      <dgm:spPr/>
    </dgm:pt>
    <dgm:pt modelId="{D137B667-7A87-47ED-9FD6-BB7A0683C910}" type="pres">
      <dgm:prSet presAssocID="{41AD3593-D483-472B-8194-7A419F55B48B}" presName="parentText" presStyleLbl="node1" presStyleIdx="3" presStyleCnt="6" custScaleY="166801" custLinFactY="6833" custLinFactNeighborY="100000">
        <dgm:presLayoutVars>
          <dgm:chMax val="0"/>
          <dgm:bulletEnabled val="1"/>
        </dgm:presLayoutVars>
      </dgm:prSet>
      <dgm:spPr/>
      <dgm:t>
        <a:bodyPr/>
        <a:lstStyle/>
        <a:p>
          <a:endParaRPr lang="en-US"/>
        </a:p>
      </dgm:t>
    </dgm:pt>
    <dgm:pt modelId="{C4F6B1C2-9B96-493E-92A5-1603071124D0}" type="pres">
      <dgm:prSet presAssocID="{0CBE4FA1-6EE0-4BA5-9D5B-C5D78253B092}" presName="spacer" presStyleCnt="0"/>
      <dgm:spPr/>
    </dgm:pt>
    <dgm:pt modelId="{45CCCFFC-0A9E-4C76-BBF5-42BAA0919627}" type="pres">
      <dgm:prSet presAssocID="{8152D579-629D-4991-9A55-5A4C103EA415}" presName="parentText" presStyleLbl="node1" presStyleIdx="4" presStyleCnt="6" custLinFactY="6712" custLinFactNeighborY="100000">
        <dgm:presLayoutVars>
          <dgm:chMax val="0"/>
          <dgm:bulletEnabled val="1"/>
        </dgm:presLayoutVars>
      </dgm:prSet>
      <dgm:spPr/>
      <dgm:t>
        <a:bodyPr/>
        <a:lstStyle/>
        <a:p>
          <a:endParaRPr lang="en-US"/>
        </a:p>
      </dgm:t>
    </dgm:pt>
    <dgm:pt modelId="{F212AF08-94DE-4199-9E1C-945AAD123738}" type="pres">
      <dgm:prSet presAssocID="{083029A6-BAEE-4B4D-974A-9D15FC7ED147}" presName="spacer" presStyleCnt="0"/>
      <dgm:spPr/>
    </dgm:pt>
    <dgm:pt modelId="{54765E44-DB0A-444A-824C-90AE0340B9A1}" type="pres">
      <dgm:prSet presAssocID="{50300B64-FEFD-4ED2-AEDF-F2BFB3CBE060}" presName="parentText" presStyleLbl="node1" presStyleIdx="5" presStyleCnt="6" custScaleY="123220" custLinFactY="47318" custLinFactNeighborY="100000">
        <dgm:presLayoutVars>
          <dgm:chMax val="0"/>
          <dgm:bulletEnabled val="1"/>
        </dgm:presLayoutVars>
      </dgm:prSet>
      <dgm:spPr/>
      <dgm:t>
        <a:bodyPr/>
        <a:lstStyle/>
        <a:p>
          <a:endParaRPr lang="en-US"/>
        </a:p>
      </dgm:t>
    </dgm:pt>
  </dgm:ptLst>
  <dgm:cxnLst>
    <dgm:cxn modelId="{95E4C983-BADB-45E5-B244-B3375DE70195}" srcId="{C3521FDF-3417-4635-B282-4D3D9CCE1B32}" destId="{8152D579-629D-4991-9A55-5A4C103EA415}" srcOrd="4" destOrd="0" parTransId="{77C5FDBD-5F43-46E5-A0BF-B3DF4FE9972E}" sibTransId="{083029A6-BAEE-4B4D-974A-9D15FC7ED147}"/>
    <dgm:cxn modelId="{F22677AE-DD6A-4E76-9399-A719EC05C960}" srcId="{C3521FDF-3417-4635-B282-4D3D9CCE1B32}" destId="{50300B64-FEFD-4ED2-AEDF-F2BFB3CBE060}" srcOrd="5" destOrd="0" parTransId="{6388C0E4-B500-4F9B-B725-9BA29FE3D1AA}" sibTransId="{844361E6-6F0B-42BF-88C7-86FB0F1D4898}"/>
    <dgm:cxn modelId="{8C65011C-F2A5-4BD4-8667-498410C20F83}" srcId="{C3521FDF-3417-4635-B282-4D3D9CCE1B32}" destId="{41AD3593-D483-472B-8194-7A419F55B48B}" srcOrd="3" destOrd="0" parTransId="{70C2CFF5-17B1-4D9F-B717-6F452B8453CC}" sibTransId="{0CBE4FA1-6EE0-4BA5-9D5B-C5D78253B092}"/>
    <dgm:cxn modelId="{C354A31B-D5AD-4827-937A-4E864DD26EE6}" srcId="{C3521FDF-3417-4635-B282-4D3D9CCE1B32}" destId="{2ACEE59D-730B-4EC2-BDFE-142AFF293ED0}" srcOrd="1" destOrd="0" parTransId="{92E3676C-379B-4BBB-A1D6-B10C8C9DCA90}" sibTransId="{DADFA287-913F-4813-A31E-9B7F5ECA05B6}"/>
    <dgm:cxn modelId="{01D8CAD7-BE1E-4DAF-B95B-5A1C445A2D3A}" type="presOf" srcId="{50300B64-FEFD-4ED2-AEDF-F2BFB3CBE060}" destId="{54765E44-DB0A-444A-824C-90AE0340B9A1}" srcOrd="0" destOrd="0" presId="urn:microsoft.com/office/officeart/2005/8/layout/vList2"/>
    <dgm:cxn modelId="{6911A7E1-1387-465F-A105-94FE8CEA4672}" srcId="{C3521FDF-3417-4635-B282-4D3D9CCE1B32}" destId="{1E5DDCC2-44D9-4392-ACA6-A7240352662F}" srcOrd="2" destOrd="0" parTransId="{0120AD7C-AA12-4600-92FA-96E389C34C1C}" sibTransId="{45E69330-243C-43D6-86A1-C899882B99EA}"/>
    <dgm:cxn modelId="{D4B6B135-62DC-4D32-8869-2404B604DD9D}" type="presOf" srcId="{41AD3593-D483-472B-8194-7A419F55B48B}" destId="{D137B667-7A87-47ED-9FD6-BB7A0683C910}" srcOrd="0" destOrd="0" presId="urn:microsoft.com/office/officeart/2005/8/layout/vList2"/>
    <dgm:cxn modelId="{CAF08C7B-3040-4052-A70B-90D303A41B7B}" type="presOf" srcId="{2ACEE59D-730B-4EC2-BDFE-142AFF293ED0}" destId="{23B4F1D1-F67E-4A18-8173-E584CC49FFA0}" srcOrd="0" destOrd="0" presId="urn:microsoft.com/office/officeart/2005/8/layout/vList2"/>
    <dgm:cxn modelId="{36BDAA76-6727-47FF-B59D-E71859DA7E17}" srcId="{C3521FDF-3417-4635-B282-4D3D9CCE1B32}" destId="{35FDD26E-5872-45B3-833E-63E0A63786F4}" srcOrd="0" destOrd="0" parTransId="{4F2AB407-33F1-4E0D-BF62-9AB07CC96798}" sibTransId="{38429CC6-96FF-49DA-9408-26D715D498C4}"/>
    <dgm:cxn modelId="{F8A32DE4-3879-4F9E-AC76-04EAF847DFDE}" type="presOf" srcId="{C3521FDF-3417-4635-B282-4D3D9CCE1B32}" destId="{0A135E7E-332F-477E-8A1A-E7B055CBA6A8}" srcOrd="0" destOrd="0" presId="urn:microsoft.com/office/officeart/2005/8/layout/vList2"/>
    <dgm:cxn modelId="{1ACF3607-EB61-4DAF-847B-43D16E4A60E9}" type="presOf" srcId="{1E5DDCC2-44D9-4392-ACA6-A7240352662F}" destId="{0CFA6776-61F3-4920-9486-6F35CDD3B9CC}" srcOrd="0" destOrd="0" presId="urn:microsoft.com/office/officeart/2005/8/layout/vList2"/>
    <dgm:cxn modelId="{73C30E6E-2D9F-4113-A31B-9D5225AAD03D}" type="presOf" srcId="{35FDD26E-5872-45B3-833E-63E0A63786F4}" destId="{973F25C6-4B13-4079-8940-14D6A9352D4B}" srcOrd="0" destOrd="0" presId="urn:microsoft.com/office/officeart/2005/8/layout/vList2"/>
    <dgm:cxn modelId="{48B094BE-50D5-4322-8512-6E85E49FE585}" type="presOf" srcId="{8152D579-629D-4991-9A55-5A4C103EA415}" destId="{45CCCFFC-0A9E-4C76-BBF5-42BAA0919627}" srcOrd="0" destOrd="0" presId="urn:microsoft.com/office/officeart/2005/8/layout/vList2"/>
    <dgm:cxn modelId="{9360EF18-2945-4767-BB63-D53DD08BC145}" type="presParOf" srcId="{0A135E7E-332F-477E-8A1A-E7B055CBA6A8}" destId="{973F25C6-4B13-4079-8940-14D6A9352D4B}" srcOrd="0" destOrd="0" presId="urn:microsoft.com/office/officeart/2005/8/layout/vList2"/>
    <dgm:cxn modelId="{625601F9-6287-496F-A87C-22B485D06ED0}" type="presParOf" srcId="{0A135E7E-332F-477E-8A1A-E7B055CBA6A8}" destId="{BF4D9445-1EAD-4D11-A580-98D60EDD37F2}" srcOrd="1" destOrd="0" presId="urn:microsoft.com/office/officeart/2005/8/layout/vList2"/>
    <dgm:cxn modelId="{BA2EB493-9264-4AC9-BE11-E2C6C6C96FF4}" type="presParOf" srcId="{0A135E7E-332F-477E-8A1A-E7B055CBA6A8}" destId="{23B4F1D1-F67E-4A18-8173-E584CC49FFA0}" srcOrd="2" destOrd="0" presId="urn:microsoft.com/office/officeart/2005/8/layout/vList2"/>
    <dgm:cxn modelId="{22866C96-521E-449D-AEB2-FAE39754D547}" type="presParOf" srcId="{0A135E7E-332F-477E-8A1A-E7B055CBA6A8}" destId="{658AF7E5-003F-4D15-8067-80AE866FDE03}" srcOrd="3" destOrd="0" presId="urn:microsoft.com/office/officeart/2005/8/layout/vList2"/>
    <dgm:cxn modelId="{BF973528-5220-42AD-B237-BAD76402ABAD}" type="presParOf" srcId="{0A135E7E-332F-477E-8A1A-E7B055CBA6A8}" destId="{0CFA6776-61F3-4920-9486-6F35CDD3B9CC}" srcOrd="4" destOrd="0" presId="urn:microsoft.com/office/officeart/2005/8/layout/vList2"/>
    <dgm:cxn modelId="{307A3BB8-48CB-4850-8576-6DDA57D60291}" type="presParOf" srcId="{0A135E7E-332F-477E-8A1A-E7B055CBA6A8}" destId="{EEEACF2C-E991-4E0D-BF8B-12FA4FDDF994}" srcOrd="5" destOrd="0" presId="urn:microsoft.com/office/officeart/2005/8/layout/vList2"/>
    <dgm:cxn modelId="{CB68EF00-5E64-4CAC-8D80-0B6771337C6C}" type="presParOf" srcId="{0A135E7E-332F-477E-8A1A-E7B055CBA6A8}" destId="{D137B667-7A87-47ED-9FD6-BB7A0683C910}" srcOrd="6" destOrd="0" presId="urn:microsoft.com/office/officeart/2005/8/layout/vList2"/>
    <dgm:cxn modelId="{8BC4C270-BCC9-49D0-8EB8-A01B2E1625FD}" type="presParOf" srcId="{0A135E7E-332F-477E-8A1A-E7B055CBA6A8}" destId="{C4F6B1C2-9B96-493E-92A5-1603071124D0}" srcOrd="7" destOrd="0" presId="urn:microsoft.com/office/officeart/2005/8/layout/vList2"/>
    <dgm:cxn modelId="{A47E22EC-1FBA-47B9-928C-9AB63D8221FE}" type="presParOf" srcId="{0A135E7E-332F-477E-8A1A-E7B055CBA6A8}" destId="{45CCCFFC-0A9E-4C76-BBF5-42BAA0919627}" srcOrd="8" destOrd="0" presId="urn:microsoft.com/office/officeart/2005/8/layout/vList2"/>
    <dgm:cxn modelId="{8466A505-3E4E-42E0-946B-0FF590C73C2C}" type="presParOf" srcId="{0A135E7E-332F-477E-8A1A-E7B055CBA6A8}" destId="{F212AF08-94DE-4199-9E1C-945AAD123738}" srcOrd="9" destOrd="0" presId="urn:microsoft.com/office/officeart/2005/8/layout/vList2"/>
    <dgm:cxn modelId="{8F74AB83-9410-45D5-B203-C8917D078A26}" type="presParOf" srcId="{0A135E7E-332F-477E-8A1A-E7B055CBA6A8}" destId="{54765E44-DB0A-444A-824C-90AE0340B9A1}" srcOrd="10" destOrd="0" presId="urn:microsoft.com/office/officeart/2005/8/layout/vList2"/>
  </dgm:cxnLst>
  <dgm:bg/>
  <dgm:whole/>
</dgm:dataModel>
</file>

<file path=ppt/diagrams/data14.xml><?xml version="1.0" encoding="utf-8"?>
<dgm:dataModel xmlns:dgm="http://schemas.openxmlformats.org/drawingml/2006/diagram" xmlns:a="http://schemas.openxmlformats.org/drawingml/2006/main">
  <dgm:ptLst>
    <dgm:pt modelId="{64204E11-904C-432E-A845-891266D1D128}"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EC563632-B886-448C-B278-102DB7384DB9}">
      <dgm:prSet custT="1"/>
      <dgm:spPr/>
      <dgm:t>
        <a:bodyPr/>
        <a:lstStyle/>
        <a:p>
          <a:pPr rtl="0"/>
          <a:r>
            <a:rPr lang="en-US" sz="2300" dirty="0" smtClean="0"/>
            <a:t>In case of services, for each type of service provided is given an unified code for recognition, measurement and taxation. These are known as SAC codes.</a:t>
          </a:r>
          <a:endParaRPr lang="en-US" sz="2300" dirty="0"/>
        </a:p>
      </dgm:t>
    </dgm:pt>
    <dgm:pt modelId="{1EE0FEFF-7F2E-4D15-8F32-85A884865FC9}" type="parTrans" cxnId="{941A036D-F859-46A2-9B07-B8C3284D9BD6}">
      <dgm:prSet/>
      <dgm:spPr/>
      <dgm:t>
        <a:bodyPr/>
        <a:lstStyle/>
        <a:p>
          <a:endParaRPr lang="en-US"/>
        </a:p>
      </dgm:t>
    </dgm:pt>
    <dgm:pt modelId="{CE562984-DEF8-4116-9BE4-F00FAC8BC353}" type="sibTrans" cxnId="{941A036D-F859-46A2-9B07-B8C3284D9BD6}">
      <dgm:prSet/>
      <dgm:spPr/>
      <dgm:t>
        <a:bodyPr/>
        <a:lstStyle/>
        <a:p>
          <a:endParaRPr lang="en-US"/>
        </a:p>
      </dgm:t>
    </dgm:pt>
    <dgm:pt modelId="{47284693-D523-4CE9-AF38-CF8507B446A4}">
      <dgm:prSet custT="1"/>
      <dgm:spPr/>
      <dgm:t>
        <a:bodyPr/>
        <a:lstStyle/>
        <a:p>
          <a:pPr rtl="0"/>
          <a:r>
            <a:rPr lang="en-US" sz="2800" dirty="0" smtClean="0"/>
            <a:t>Services will be classified as per the Services Accounting Code (SAC</a:t>
          </a:r>
          <a:r>
            <a:rPr lang="en-US" sz="2100" dirty="0" smtClean="0"/>
            <a:t>). </a:t>
          </a:r>
          <a:endParaRPr lang="en-US" sz="2100" dirty="0"/>
        </a:p>
      </dgm:t>
    </dgm:pt>
    <dgm:pt modelId="{3F6748A6-B22A-4C0E-AFFE-D209D1CE17E4}" type="parTrans" cxnId="{8B5B07F8-EF38-48A7-B554-18D88B2D4059}">
      <dgm:prSet/>
      <dgm:spPr/>
      <dgm:t>
        <a:bodyPr/>
        <a:lstStyle/>
        <a:p>
          <a:endParaRPr lang="en-US"/>
        </a:p>
      </dgm:t>
    </dgm:pt>
    <dgm:pt modelId="{5401DD3A-BECA-4F35-94A8-A08CA67866DE}" type="sibTrans" cxnId="{8B5B07F8-EF38-48A7-B554-18D88B2D4059}">
      <dgm:prSet/>
      <dgm:spPr/>
      <dgm:t>
        <a:bodyPr/>
        <a:lstStyle/>
        <a:p>
          <a:endParaRPr lang="en-US"/>
        </a:p>
      </dgm:t>
    </dgm:pt>
    <dgm:pt modelId="{1D5FCBAC-5B7A-4D04-89BA-803B9DCA01D7}">
      <dgm:prSet custT="1"/>
      <dgm:spPr/>
      <dgm:t>
        <a:bodyPr/>
        <a:lstStyle/>
        <a:p>
          <a:pPr rtl="0"/>
          <a:r>
            <a:rPr lang="en-US" sz="3200" dirty="0" smtClean="0"/>
            <a:t>The SAC is strictly numeric and is 6 digits</a:t>
          </a:r>
          <a:r>
            <a:rPr lang="en-US" sz="2200" dirty="0" smtClean="0"/>
            <a:t>. </a:t>
          </a:r>
          <a:endParaRPr lang="en-US" sz="2200" dirty="0"/>
        </a:p>
      </dgm:t>
    </dgm:pt>
    <dgm:pt modelId="{962046DF-AAF0-4744-A1D1-357450E18F36}" type="parTrans" cxnId="{B1284262-B2E8-485B-A92E-6BAC28202685}">
      <dgm:prSet/>
      <dgm:spPr/>
      <dgm:t>
        <a:bodyPr/>
        <a:lstStyle/>
        <a:p>
          <a:endParaRPr lang="en-US"/>
        </a:p>
      </dgm:t>
    </dgm:pt>
    <dgm:pt modelId="{13B5F553-B3D0-4811-89F0-239905A7F7A6}" type="sibTrans" cxnId="{B1284262-B2E8-485B-A92E-6BAC28202685}">
      <dgm:prSet/>
      <dgm:spPr/>
      <dgm:t>
        <a:bodyPr/>
        <a:lstStyle/>
        <a:p>
          <a:endParaRPr lang="en-US"/>
        </a:p>
      </dgm:t>
    </dgm:pt>
    <dgm:pt modelId="{2B4C5343-E3A1-4069-A28D-10D94B4EB72A}">
      <dgm:prSet custT="1"/>
      <dgm:spPr/>
      <dgm:t>
        <a:bodyPr/>
        <a:lstStyle/>
        <a:p>
          <a:pPr rtl="0"/>
          <a:r>
            <a:rPr lang="en-US" sz="2000" dirty="0" smtClean="0"/>
            <a:t>The first two digits are same for all services </a:t>
          </a:r>
          <a:r>
            <a:rPr lang="en-US" sz="2000" dirty="0" err="1" smtClean="0"/>
            <a:t>i.e</a:t>
          </a:r>
          <a:r>
            <a:rPr lang="en-US" sz="2000" dirty="0" smtClean="0"/>
            <a:t> 99, the next two digit represent the major nature of service and the last two digit represent detailed nature of service</a:t>
          </a:r>
          <a:endParaRPr lang="en-US" sz="2000" dirty="0"/>
        </a:p>
      </dgm:t>
    </dgm:pt>
    <dgm:pt modelId="{F8B297D5-8E5F-4911-A0A6-08296B7C873C}" type="parTrans" cxnId="{F6485BE3-812B-4B6A-9386-49BCFCCE7DC3}">
      <dgm:prSet/>
      <dgm:spPr/>
      <dgm:t>
        <a:bodyPr/>
        <a:lstStyle/>
        <a:p>
          <a:endParaRPr lang="en-US"/>
        </a:p>
      </dgm:t>
    </dgm:pt>
    <dgm:pt modelId="{5541CE8B-CE74-49D8-BC97-98FD897D7862}" type="sibTrans" cxnId="{F6485BE3-812B-4B6A-9386-49BCFCCE7DC3}">
      <dgm:prSet/>
      <dgm:spPr/>
      <dgm:t>
        <a:bodyPr/>
        <a:lstStyle/>
        <a:p>
          <a:endParaRPr lang="en-US"/>
        </a:p>
      </dgm:t>
    </dgm:pt>
    <dgm:pt modelId="{CB1D7905-DD74-41A8-A611-5F6E33318BC1}" type="pres">
      <dgm:prSet presAssocID="{64204E11-904C-432E-A845-891266D1D128}" presName="CompostProcess" presStyleCnt="0">
        <dgm:presLayoutVars>
          <dgm:dir/>
          <dgm:resizeHandles val="exact"/>
        </dgm:presLayoutVars>
      </dgm:prSet>
      <dgm:spPr/>
      <dgm:t>
        <a:bodyPr/>
        <a:lstStyle/>
        <a:p>
          <a:endParaRPr lang="en-US"/>
        </a:p>
      </dgm:t>
    </dgm:pt>
    <dgm:pt modelId="{CB984671-4366-4454-9BB9-F1FCFAD2B923}" type="pres">
      <dgm:prSet presAssocID="{64204E11-904C-432E-A845-891266D1D128}" presName="arrow" presStyleLbl="bgShp" presStyleIdx="0" presStyleCnt="1"/>
      <dgm:spPr/>
    </dgm:pt>
    <dgm:pt modelId="{4A4CA990-89A6-45FC-B6F0-FC6BC1919EF6}" type="pres">
      <dgm:prSet presAssocID="{64204E11-904C-432E-A845-891266D1D128}" presName="linearProcess" presStyleCnt="0"/>
      <dgm:spPr/>
    </dgm:pt>
    <dgm:pt modelId="{A535AD00-903C-4087-9E0E-FF0364F315B7}" type="pres">
      <dgm:prSet presAssocID="{EC563632-B886-448C-B278-102DB7384DB9}" presName="textNode" presStyleLbl="node1" presStyleIdx="0" presStyleCnt="4" custScaleX="110634" custScaleY="230519">
        <dgm:presLayoutVars>
          <dgm:bulletEnabled val="1"/>
        </dgm:presLayoutVars>
      </dgm:prSet>
      <dgm:spPr/>
      <dgm:t>
        <a:bodyPr/>
        <a:lstStyle/>
        <a:p>
          <a:endParaRPr lang="en-US"/>
        </a:p>
      </dgm:t>
    </dgm:pt>
    <dgm:pt modelId="{738EBA7C-EAC6-4433-BE70-7662C522AFE0}" type="pres">
      <dgm:prSet presAssocID="{CE562984-DEF8-4116-9BE4-F00FAC8BC353}" presName="sibTrans" presStyleCnt="0"/>
      <dgm:spPr/>
    </dgm:pt>
    <dgm:pt modelId="{771E9151-C899-46D5-9A35-22A81A622AAD}" type="pres">
      <dgm:prSet presAssocID="{47284693-D523-4CE9-AF38-CF8507B446A4}" presName="textNode" presStyleLbl="node1" presStyleIdx="1" presStyleCnt="4" custScaleX="115895" custScaleY="230519">
        <dgm:presLayoutVars>
          <dgm:bulletEnabled val="1"/>
        </dgm:presLayoutVars>
      </dgm:prSet>
      <dgm:spPr/>
      <dgm:t>
        <a:bodyPr/>
        <a:lstStyle/>
        <a:p>
          <a:endParaRPr lang="en-US"/>
        </a:p>
      </dgm:t>
    </dgm:pt>
    <dgm:pt modelId="{0DC52152-4FD2-4B3F-BAAC-1390191C2131}" type="pres">
      <dgm:prSet presAssocID="{5401DD3A-BECA-4F35-94A8-A08CA67866DE}" presName="sibTrans" presStyleCnt="0"/>
      <dgm:spPr/>
    </dgm:pt>
    <dgm:pt modelId="{67BA7793-E9DB-4D39-8213-0E76B1E3FBBD}" type="pres">
      <dgm:prSet presAssocID="{1D5FCBAC-5B7A-4D04-89BA-803B9DCA01D7}" presName="textNode" presStyleLbl="node1" presStyleIdx="2" presStyleCnt="4" custScaleX="112202" custScaleY="230519">
        <dgm:presLayoutVars>
          <dgm:bulletEnabled val="1"/>
        </dgm:presLayoutVars>
      </dgm:prSet>
      <dgm:spPr/>
      <dgm:t>
        <a:bodyPr/>
        <a:lstStyle/>
        <a:p>
          <a:endParaRPr lang="en-US"/>
        </a:p>
      </dgm:t>
    </dgm:pt>
    <dgm:pt modelId="{109811CB-C86F-4F61-9838-CD877C5D5F81}" type="pres">
      <dgm:prSet presAssocID="{13B5F553-B3D0-4811-89F0-239905A7F7A6}" presName="sibTrans" presStyleCnt="0"/>
      <dgm:spPr/>
    </dgm:pt>
    <dgm:pt modelId="{F5B1A687-7AFC-4F12-8904-BB7FB5AD6CE5}" type="pres">
      <dgm:prSet presAssocID="{2B4C5343-E3A1-4069-A28D-10D94B4EB72A}" presName="textNode" presStyleLbl="node1" presStyleIdx="3" presStyleCnt="4" custScaleX="105695" custScaleY="224026">
        <dgm:presLayoutVars>
          <dgm:bulletEnabled val="1"/>
        </dgm:presLayoutVars>
      </dgm:prSet>
      <dgm:spPr/>
      <dgm:t>
        <a:bodyPr/>
        <a:lstStyle/>
        <a:p>
          <a:endParaRPr lang="en-US"/>
        </a:p>
      </dgm:t>
    </dgm:pt>
  </dgm:ptLst>
  <dgm:cxnLst>
    <dgm:cxn modelId="{04B8059A-F8C6-4D1D-BD41-70EE32C4159D}" type="presOf" srcId="{1D5FCBAC-5B7A-4D04-89BA-803B9DCA01D7}" destId="{67BA7793-E9DB-4D39-8213-0E76B1E3FBBD}" srcOrd="0" destOrd="0" presId="urn:microsoft.com/office/officeart/2005/8/layout/hProcess9"/>
    <dgm:cxn modelId="{941A036D-F859-46A2-9B07-B8C3284D9BD6}" srcId="{64204E11-904C-432E-A845-891266D1D128}" destId="{EC563632-B886-448C-B278-102DB7384DB9}" srcOrd="0" destOrd="0" parTransId="{1EE0FEFF-7F2E-4D15-8F32-85A884865FC9}" sibTransId="{CE562984-DEF8-4116-9BE4-F00FAC8BC353}"/>
    <dgm:cxn modelId="{8D0FA7A1-1728-4C91-A741-EE10AEEA6D6B}" type="presOf" srcId="{64204E11-904C-432E-A845-891266D1D128}" destId="{CB1D7905-DD74-41A8-A611-5F6E33318BC1}" srcOrd="0" destOrd="0" presId="urn:microsoft.com/office/officeart/2005/8/layout/hProcess9"/>
    <dgm:cxn modelId="{B1284262-B2E8-485B-A92E-6BAC28202685}" srcId="{64204E11-904C-432E-A845-891266D1D128}" destId="{1D5FCBAC-5B7A-4D04-89BA-803B9DCA01D7}" srcOrd="2" destOrd="0" parTransId="{962046DF-AAF0-4744-A1D1-357450E18F36}" sibTransId="{13B5F553-B3D0-4811-89F0-239905A7F7A6}"/>
    <dgm:cxn modelId="{8B5B07F8-EF38-48A7-B554-18D88B2D4059}" srcId="{64204E11-904C-432E-A845-891266D1D128}" destId="{47284693-D523-4CE9-AF38-CF8507B446A4}" srcOrd="1" destOrd="0" parTransId="{3F6748A6-B22A-4C0E-AFFE-D209D1CE17E4}" sibTransId="{5401DD3A-BECA-4F35-94A8-A08CA67866DE}"/>
    <dgm:cxn modelId="{89D7D9A8-1668-472C-B97F-D769C276363A}" type="presOf" srcId="{EC563632-B886-448C-B278-102DB7384DB9}" destId="{A535AD00-903C-4087-9E0E-FF0364F315B7}" srcOrd="0" destOrd="0" presId="urn:microsoft.com/office/officeart/2005/8/layout/hProcess9"/>
    <dgm:cxn modelId="{F6485BE3-812B-4B6A-9386-49BCFCCE7DC3}" srcId="{64204E11-904C-432E-A845-891266D1D128}" destId="{2B4C5343-E3A1-4069-A28D-10D94B4EB72A}" srcOrd="3" destOrd="0" parTransId="{F8B297D5-8E5F-4911-A0A6-08296B7C873C}" sibTransId="{5541CE8B-CE74-49D8-BC97-98FD897D7862}"/>
    <dgm:cxn modelId="{1C48C011-61AB-4E97-928F-BF274DD090C4}" type="presOf" srcId="{2B4C5343-E3A1-4069-A28D-10D94B4EB72A}" destId="{F5B1A687-7AFC-4F12-8904-BB7FB5AD6CE5}" srcOrd="0" destOrd="0" presId="urn:microsoft.com/office/officeart/2005/8/layout/hProcess9"/>
    <dgm:cxn modelId="{DF42FC7D-3228-4533-AAB6-4F76D1A0C3DE}" type="presOf" srcId="{47284693-D523-4CE9-AF38-CF8507B446A4}" destId="{771E9151-C899-46D5-9A35-22A81A622AAD}" srcOrd="0" destOrd="0" presId="urn:microsoft.com/office/officeart/2005/8/layout/hProcess9"/>
    <dgm:cxn modelId="{FAC7E7A5-9958-4489-9DE8-92675D651D1B}" type="presParOf" srcId="{CB1D7905-DD74-41A8-A611-5F6E33318BC1}" destId="{CB984671-4366-4454-9BB9-F1FCFAD2B923}" srcOrd="0" destOrd="0" presId="urn:microsoft.com/office/officeart/2005/8/layout/hProcess9"/>
    <dgm:cxn modelId="{E8BA71AC-2090-4497-AD7B-413D639C69B9}" type="presParOf" srcId="{CB1D7905-DD74-41A8-A611-5F6E33318BC1}" destId="{4A4CA990-89A6-45FC-B6F0-FC6BC1919EF6}" srcOrd="1" destOrd="0" presId="urn:microsoft.com/office/officeart/2005/8/layout/hProcess9"/>
    <dgm:cxn modelId="{FFC35BEA-998E-4669-A0BC-025EA34ED09B}" type="presParOf" srcId="{4A4CA990-89A6-45FC-B6F0-FC6BC1919EF6}" destId="{A535AD00-903C-4087-9E0E-FF0364F315B7}" srcOrd="0" destOrd="0" presId="urn:microsoft.com/office/officeart/2005/8/layout/hProcess9"/>
    <dgm:cxn modelId="{17CC0AB0-BF3C-4CB6-B929-ED64792BA540}" type="presParOf" srcId="{4A4CA990-89A6-45FC-B6F0-FC6BC1919EF6}" destId="{738EBA7C-EAC6-4433-BE70-7662C522AFE0}" srcOrd="1" destOrd="0" presId="urn:microsoft.com/office/officeart/2005/8/layout/hProcess9"/>
    <dgm:cxn modelId="{8D7F685E-CF07-4A68-9535-FB9451AEC027}" type="presParOf" srcId="{4A4CA990-89A6-45FC-B6F0-FC6BC1919EF6}" destId="{771E9151-C899-46D5-9A35-22A81A622AAD}" srcOrd="2" destOrd="0" presId="urn:microsoft.com/office/officeart/2005/8/layout/hProcess9"/>
    <dgm:cxn modelId="{3DD9582E-88BD-4657-A0E5-8DC13D260A03}" type="presParOf" srcId="{4A4CA990-89A6-45FC-B6F0-FC6BC1919EF6}" destId="{0DC52152-4FD2-4B3F-BAAC-1390191C2131}" srcOrd="3" destOrd="0" presId="urn:microsoft.com/office/officeart/2005/8/layout/hProcess9"/>
    <dgm:cxn modelId="{FDCD028A-25DE-435A-945B-9FB381B87FA0}" type="presParOf" srcId="{4A4CA990-89A6-45FC-B6F0-FC6BC1919EF6}" destId="{67BA7793-E9DB-4D39-8213-0E76B1E3FBBD}" srcOrd="4" destOrd="0" presId="urn:microsoft.com/office/officeart/2005/8/layout/hProcess9"/>
    <dgm:cxn modelId="{358BA6A8-0CFA-48CE-BBE0-15364C6713AE}" type="presParOf" srcId="{4A4CA990-89A6-45FC-B6F0-FC6BC1919EF6}" destId="{109811CB-C86F-4F61-9838-CD877C5D5F81}" srcOrd="5" destOrd="0" presId="urn:microsoft.com/office/officeart/2005/8/layout/hProcess9"/>
    <dgm:cxn modelId="{21F6CABF-3419-4EA1-A426-DB13F21CAEC3}" type="presParOf" srcId="{4A4CA990-89A6-45FC-B6F0-FC6BC1919EF6}" destId="{F5B1A687-7AFC-4F12-8904-BB7FB5AD6CE5}" srcOrd="6" destOrd="0" presId="urn:microsoft.com/office/officeart/2005/8/layout/hProcess9"/>
  </dgm:cxnLst>
  <dgm:bg/>
  <dgm:whole/>
</dgm:dataModel>
</file>

<file path=ppt/diagrams/data15.xml><?xml version="1.0" encoding="utf-8"?>
<dgm:dataModel xmlns:dgm="http://schemas.openxmlformats.org/drawingml/2006/diagram" xmlns:a="http://schemas.openxmlformats.org/drawingml/2006/main">
  <dgm:ptLst>
    <dgm:pt modelId="{F6F77AAA-3D84-4EF4-96AC-796D97EC8C9E}"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US"/>
        </a:p>
      </dgm:t>
    </dgm:pt>
    <dgm:pt modelId="{346104E6-A35E-4CCB-95E7-E1BB05CFDE80}">
      <dgm:prSet/>
      <dgm:spPr/>
      <dgm:t>
        <a:bodyPr/>
        <a:lstStyle/>
        <a:p>
          <a:pPr rtl="0"/>
          <a:r>
            <a:rPr lang="en-US" dirty="0" smtClean="0"/>
            <a:t>During registration/migration under GST</a:t>
          </a:r>
          <a:endParaRPr lang="en-US" dirty="0"/>
        </a:p>
      </dgm:t>
    </dgm:pt>
    <dgm:pt modelId="{FA400E19-59DB-4544-B44B-E1792CF73C16}" type="parTrans" cxnId="{74788451-5466-45EA-90BA-8852A74A50FF}">
      <dgm:prSet/>
      <dgm:spPr/>
      <dgm:t>
        <a:bodyPr/>
        <a:lstStyle/>
        <a:p>
          <a:endParaRPr lang="en-US"/>
        </a:p>
      </dgm:t>
    </dgm:pt>
    <dgm:pt modelId="{DC88E8E7-9C87-4BFC-9878-D8E0EF68B179}" type="sibTrans" cxnId="{74788451-5466-45EA-90BA-8852A74A50FF}">
      <dgm:prSet/>
      <dgm:spPr/>
      <dgm:t>
        <a:bodyPr/>
        <a:lstStyle/>
        <a:p>
          <a:endParaRPr lang="en-US"/>
        </a:p>
      </dgm:t>
    </dgm:pt>
    <dgm:pt modelId="{207EEE2E-12E2-48DF-B49D-38BAB9B4CDB5}">
      <dgm:prSet/>
      <dgm:spPr/>
      <dgm:t>
        <a:bodyPr/>
        <a:lstStyle/>
        <a:p>
          <a:pPr rtl="0"/>
          <a:r>
            <a:rPr lang="en-US" dirty="0" smtClean="0"/>
            <a:t>For determination of Tax liability</a:t>
          </a:r>
          <a:endParaRPr lang="en-US" dirty="0"/>
        </a:p>
      </dgm:t>
    </dgm:pt>
    <dgm:pt modelId="{4B6980FF-DE70-489D-839E-5BB19B32A7A7}" type="parTrans" cxnId="{A4137708-EB6F-4794-B8A9-EFC0B5548177}">
      <dgm:prSet/>
      <dgm:spPr/>
      <dgm:t>
        <a:bodyPr/>
        <a:lstStyle/>
        <a:p>
          <a:endParaRPr lang="en-US"/>
        </a:p>
      </dgm:t>
    </dgm:pt>
    <dgm:pt modelId="{F5AD2E7A-957F-4B12-BA7D-D984F644DA3C}" type="sibTrans" cxnId="{A4137708-EB6F-4794-B8A9-EFC0B5548177}">
      <dgm:prSet/>
      <dgm:spPr/>
      <dgm:t>
        <a:bodyPr/>
        <a:lstStyle/>
        <a:p>
          <a:endParaRPr lang="en-US"/>
        </a:p>
      </dgm:t>
    </dgm:pt>
    <dgm:pt modelId="{A37ADDBE-DCB7-4D20-9301-64B953D856F0}">
      <dgm:prSet/>
      <dgm:spPr/>
      <dgm:t>
        <a:bodyPr/>
        <a:lstStyle/>
        <a:p>
          <a:pPr rtl="0"/>
          <a:r>
            <a:rPr lang="en-US" dirty="0" smtClean="0"/>
            <a:t>During Invoicing</a:t>
          </a:r>
          <a:endParaRPr lang="en-US" dirty="0"/>
        </a:p>
      </dgm:t>
    </dgm:pt>
    <dgm:pt modelId="{004885E8-F73C-43DF-A28B-11BCB8AC1C25}" type="parTrans" cxnId="{2076CBB4-998A-4F94-B20B-AF8C1D62C554}">
      <dgm:prSet/>
      <dgm:spPr/>
      <dgm:t>
        <a:bodyPr/>
        <a:lstStyle/>
        <a:p>
          <a:endParaRPr lang="en-US"/>
        </a:p>
      </dgm:t>
    </dgm:pt>
    <dgm:pt modelId="{57201A59-A862-4F68-98A0-DA250A263B64}" type="sibTrans" cxnId="{2076CBB4-998A-4F94-B20B-AF8C1D62C554}">
      <dgm:prSet/>
      <dgm:spPr/>
      <dgm:t>
        <a:bodyPr/>
        <a:lstStyle/>
        <a:p>
          <a:endParaRPr lang="en-US"/>
        </a:p>
      </dgm:t>
    </dgm:pt>
    <dgm:pt modelId="{DCF89C19-98D7-4DE2-8514-86014AACDD07}">
      <dgm:prSet/>
      <dgm:spPr/>
      <dgm:t>
        <a:bodyPr/>
        <a:lstStyle/>
        <a:p>
          <a:pPr rtl="0"/>
          <a:r>
            <a:rPr lang="en-US" dirty="0" smtClean="0"/>
            <a:t>During payment of GST</a:t>
          </a:r>
          <a:endParaRPr lang="en-US" dirty="0"/>
        </a:p>
      </dgm:t>
    </dgm:pt>
    <dgm:pt modelId="{3B0D35DA-FA22-4C7B-8D75-C2286FFF9D17}" type="parTrans" cxnId="{CC090558-C896-4B7B-B661-9ECEAAFE936A}">
      <dgm:prSet/>
      <dgm:spPr/>
      <dgm:t>
        <a:bodyPr/>
        <a:lstStyle/>
        <a:p>
          <a:endParaRPr lang="en-US"/>
        </a:p>
      </dgm:t>
    </dgm:pt>
    <dgm:pt modelId="{4A67A279-7CEB-416A-918F-13A795E3EE23}" type="sibTrans" cxnId="{CC090558-C896-4B7B-B661-9ECEAAFE936A}">
      <dgm:prSet/>
      <dgm:spPr/>
      <dgm:t>
        <a:bodyPr/>
        <a:lstStyle/>
        <a:p>
          <a:endParaRPr lang="en-US"/>
        </a:p>
      </dgm:t>
    </dgm:pt>
    <dgm:pt modelId="{DD77CF0F-26F6-4AC0-AD8B-75031238C79B}">
      <dgm:prSet/>
      <dgm:spPr/>
      <dgm:t>
        <a:bodyPr/>
        <a:lstStyle/>
        <a:p>
          <a:pPr rtl="0"/>
          <a:r>
            <a:rPr lang="en-US" dirty="0" smtClean="0"/>
            <a:t>During Filing of GST return</a:t>
          </a:r>
          <a:endParaRPr lang="en-US" dirty="0"/>
        </a:p>
      </dgm:t>
    </dgm:pt>
    <dgm:pt modelId="{E7B11CC7-952F-4ED3-B6B8-CC5A48C305E6}" type="parTrans" cxnId="{509B661C-8587-41C9-AEB7-62BDE41A79DF}">
      <dgm:prSet/>
      <dgm:spPr/>
      <dgm:t>
        <a:bodyPr/>
        <a:lstStyle/>
        <a:p>
          <a:endParaRPr lang="en-US"/>
        </a:p>
      </dgm:t>
    </dgm:pt>
    <dgm:pt modelId="{815E3273-CDFF-43FF-BFAC-64C44D3948A5}" type="sibTrans" cxnId="{509B661C-8587-41C9-AEB7-62BDE41A79DF}">
      <dgm:prSet/>
      <dgm:spPr/>
      <dgm:t>
        <a:bodyPr/>
        <a:lstStyle/>
        <a:p>
          <a:endParaRPr lang="en-US"/>
        </a:p>
      </dgm:t>
    </dgm:pt>
    <dgm:pt modelId="{8129B687-0531-4EF2-89AB-43D1D6FCED44}">
      <dgm:prSet/>
      <dgm:spPr/>
      <dgm:t>
        <a:bodyPr/>
        <a:lstStyle/>
        <a:p>
          <a:pPr rtl="0"/>
          <a:endParaRPr lang="en-US" dirty="0"/>
        </a:p>
      </dgm:t>
    </dgm:pt>
    <dgm:pt modelId="{A5E28332-C9AE-4A23-BCFF-2EB664DE54C6}" type="parTrans" cxnId="{876EB99A-53CB-43BD-AED9-FC32B7FF7F2C}">
      <dgm:prSet/>
      <dgm:spPr/>
      <dgm:t>
        <a:bodyPr/>
        <a:lstStyle/>
        <a:p>
          <a:endParaRPr lang="en-US"/>
        </a:p>
      </dgm:t>
    </dgm:pt>
    <dgm:pt modelId="{E37E54B8-ABBC-4FD2-974E-DAC7BB3E3D7F}" type="sibTrans" cxnId="{876EB99A-53CB-43BD-AED9-FC32B7FF7F2C}">
      <dgm:prSet/>
      <dgm:spPr/>
      <dgm:t>
        <a:bodyPr/>
        <a:lstStyle/>
        <a:p>
          <a:endParaRPr lang="en-US"/>
        </a:p>
      </dgm:t>
    </dgm:pt>
    <dgm:pt modelId="{63E95A8C-725F-4CA3-8ED5-EA9F989E81C0}" type="pres">
      <dgm:prSet presAssocID="{F6F77AAA-3D84-4EF4-96AC-796D97EC8C9E}" presName="compositeShape" presStyleCnt="0">
        <dgm:presLayoutVars>
          <dgm:chMax val="7"/>
          <dgm:dir/>
          <dgm:resizeHandles val="exact"/>
        </dgm:presLayoutVars>
      </dgm:prSet>
      <dgm:spPr/>
      <dgm:t>
        <a:bodyPr/>
        <a:lstStyle/>
        <a:p>
          <a:endParaRPr lang="en-US"/>
        </a:p>
      </dgm:t>
    </dgm:pt>
    <dgm:pt modelId="{CCDBDA28-189C-4B36-88E0-1AE99827089F}" type="pres">
      <dgm:prSet presAssocID="{346104E6-A35E-4CCB-95E7-E1BB05CFDE80}" presName="circ1" presStyleLbl="vennNode1" presStyleIdx="0" presStyleCnt="6"/>
      <dgm:spPr/>
    </dgm:pt>
    <dgm:pt modelId="{39F929A3-5B65-471B-93A4-57FB7C51B0C1}" type="pres">
      <dgm:prSet presAssocID="{346104E6-A35E-4CCB-95E7-E1BB05CFDE80}" presName="circ1Tx" presStyleLbl="revTx" presStyleIdx="0" presStyleCnt="0" custScaleX="183429">
        <dgm:presLayoutVars>
          <dgm:chMax val="0"/>
          <dgm:chPref val="0"/>
          <dgm:bulletEnabled val="1"/>
        </dgm:presLayoutVars>
      </dgm:prSet>
      <dgm:spPr/>
      <dgm:t>
        <a:bodyPr/>
        <a:lstStyle/>
        <a:p>
          <a:endParaRPr lang="en-US"/>
        </a:p>
      </dgm:t>
    </dgm:pt>
    <dgm:pt modelId="{C9F52115-BBA0-4F8D-A125-741583DC5D17}" type="pres">
      <dgm:prSet presAssocID="{207EEE2E-12E2-48DF-B49D-38BAB9B4CDB5}" presName="circ2" presStyleLbl="vennNode1" presStyleIdx="1" presStyleCnt="6"/>
      <dgm:spPr/>
    </dgm:pt>
    <dgm:pt modelId="{8BCE0BD0-5BAE-48F4-A4D7-E9D89DF758C5}" type="pres">
      <dgm:prSet presAssocID="{207EEE2E-12E2-48DF-B49D-38BAB9B4CDB5}" presName="circ2Tx" presStyleLbl="revTx" presStyleIdx="0" presStyleCnt="0" custScaleX="162282">
        <dgm:presLayoutVars>
          <dgm:chMax val="0"/>
          <dgm:chPref val="0"/>
          <dgm:bulletEnabled val="1"/>
        </dgm:presLayoutVars>
      </dgm:prSet>
      <dgm:spPr/>
      <dgm:t>
        <a:bodyPr/>
        <a:lstStyle/>
        <a:p>
          <a:endParaRPr lang="en-US"/>
        </a:p>
      </dgm:t>
    </dgm:pt>
    <dgm:pt modelId="{48DE9BD7-4021-46A0-960A-223BEE1514B7}" type="pres">
      <dgm:prSet presAssocID="{A37ADDBE-DCB7-4D20-9301-64B953D856F0}" presName="circ3" presStyleLbl="vennNode1" presStyleIdx="2" presStyleCnt="6"/>
      <dgm:spPr/>
    </dgm:pt>
    <dgm:pt modelId="{BF795219-EEA0-4EBD-BC29-E0AB772A032E}" type="pres">
      <dgm:prSet presAssocID="{A37ADDBE-DCB7-4D20-9301-64B953D856F0}" presName="circ3Tx" presStyleLbl="revTx" presStyleIdx="0" presStyleCnt="0" custScaleX="153811">
        <dgm:presLayoutVars>
          <dgm:chMax val="0"/>
          <dgm:chPref val="0"/>
          <dgm:bulletEnabled val="1"/>
        </dgm:presLayoutVars>
      </dgm:prSet>
      <dgm:spPr/>
      <dgm:t>
        <a:bodyPr/>
        <a:lstStyle/>
        <a:p>
          <a:endParaRPr lang="en-US"/>
        </a:p>
      </dgm:t>
    </dgm:pt>
    <dgm:pt modelId="{E5BC55F1-3C2F-41DE-B448-31CC1A92E04B}" type="pres">
      <dgm:prSet presAssocID="{DCF89C19-98D7-4DE2-8514-86014AACDD07}" presName="circ4" presStyleLbl="vennNode1" presStyleIdx="3" presStyleCnt="6"/>
      <dgm:spPr/>
    </dgm:pt>
    <dgm:pt modelId="{76A11208-57AF-4B22-B5C3-D47FACE09B59}" type="pres">
      <dgm:prSet presAssocID="{DCF89C19-98D7-4DE2-8514-86014AACDD07}" presName="circ4Tx" presStyleLbl="revTx" presStyleIdx="0" presStyleCnt="0" custScaleX="149791">
        <dgm:presLayoutVars>
          <dgm:chMax val="0"/>
          <dgm:chPref val="0"/>
          <dgm:bulletEnabled val="1"/>
        </dgm:presLayoutVars>
      </dgm:prSet>
      <dgm:spPr/>
      <dgm:t>
        <a:bodyPr/>
        <a:lstStyle/>
        <a:p>
          <a:endParaRPr lang="en-US"/>
        </a:p>
      </dgm:t>
    </dgm:pt>
    <dgm:pt modelId="{EC09407A-ED48-49F3-8537-47375D6E92A7}" type="pres">
      <dgm:prSet presAssocID="{DD77CF0F-26F6-4AC0-AD8B-75031238C79B}" presName="circ5" presStyleLbl="vennNode1" presStyleIdx="4" presStyleCnt="6"/>
      <dgm:spPr/>
    </dgm:pt>
    <dgm:pt modelId="{F04D9689-DDCF-45B1-9463-82F51A383452}" type="pres">
      <dgm:prSet presAssocID="{DD77CF0F-26F6-4AC0-AD8B-75031238C79B}" presName="circ5Tx" presStyleLbl="revTx" presStyleIdx="0" presStyleCnt="0" custScaleX="159538">
        <dgm:presLayoutVars>
          <dgm:chMax val="0"/>
          <dgm:chPref val="0"/>
          <dgm:bulletEnabled val="1"/>
        </dgm:presLayoutVars>
      </dgm:prSet>
      <dgm:spPr/>
      <dgm:t>
        <a:bodyPr/>
        <a:lstStyle/>
        <a:p>
          <a:endParaRPr lang="en-US"/>
        </a:p>
      </dgm:t>
    </dgm:pt>
    <dgm:pt modelId="{011D2C64-ACF4-490A-A5F6-B8C6FB4B8776}" type="pres">
      <dgm:prSet presAssocID="{8129B687-0531-4EF2-89AB-43D1D6FCED44}" presName="circ6" presStyleLbl="vennNode1" presStyleIdx="5" presStyleCnt="6"/>
      <dgm:spPr/>
    </dgm:pt>
    <dgm:pt modelId="{45A8B999-24EE-418C-9822-E66BFC4B0976}" type="pres">
      <dgm:prSet presAssocID="{8129B687-0531-4EF2-89AB-43D1D6FCED44}" presName="circ6Tx" presStyleLbl="revTx" presStyleIdx="0" presStyleCnt="0">
        <dgm:presLayoutVars>
          <dgm:chMax val="0"/>
          <dgm:chPref val="0"/>
          <dgm:bulletEnabled val="1"/>
        </dgm:presLayoutVars>
      </dgm:prSet>
      <dgm:spPr/>
      <dgm:t>
        <a:bodyPr/>
        <a:lstStyle/>
        <a:p>
          <a:endParaRPr lang="en-US"/>
        </a:p>
      </dgm:t>
    </dgm:pt>
  </dgm:ptLst>
  <dgm:cxnLst>
    <dgm:cxn modelId="{DE974F75-E0D3-4727-B148-D2D23CDE8FA7}" type="presOf" srcId="{207EEE2E-12E2-48DF-B49D-38BAB9B4CDB5}" destId="{8BCE0BD0-5BAE-48F4-A4D7-E9D89DF758C5}" srcOrd="0" destOrd="0" presId="urn:microsoft.com/office/officeart/2005/8/layout/venn1"/>
    <dgm:cxn modelId="{74788451-5466-45EA-90BA-8852A74A50FF}" srcId="{F6F77AAA-3D84-4EF4-96AC-796D97EC8C9E}" destId="{346104E6-A35E-4CCB-95E7-E1BB05CFDE80}" srcOrd="0" destOrd="0" parTransId="{FA400E19-59DB-4544-B44B-E1792CF73C16}" sibTransId="{DC88E8E7-9C87-4BFC-9878-D8E0EF68B179}"/>
    <dgm:cxn modelId="{2076CBB4-998A-4F94-B20B-AF8C1D62C554}" srcId="{F6F77AAA-3D84-4EF4-96AC-796D97EC8C9E}" destId="{A37ADDBE-DCB7-4D20-9301-64B953D856F0}" srcOrd="2" destOrd="0" parTransId="{004885E8-F73C-43DF-A28B-11BCB8AC1C25}" sibTransId="{57201A59-A862-4F68-98A0-DA250A263B64}"/>
    <dgm:cxn modelId="{99D67500-5E1A-4866-9B18-5110FFB98C64}" type="presOf" srcId="{A37ADDBE-DCB7-4D20-9301-64B953D856F0}" destId="{BF795219-EEA0-4EBD-BC29-E0AB772A032E}" srcOrd="0" destOrd="0" presId="urn:microsoft.com/office/officeart/2005/8/layout/venn1"/>
    <dgm:cxn modelId="{350D583A-3F27-4A63-B693-56FF3A66DD4B}" type="presOf" srcId="{DCF89C19-98D7-4DE2-8514-86014AACDD07}" destId="{76A11208-57AF-4B22-B5C3-D47FACE09B59}" srcOrd="0" destOrd="0" presId="urn:microsoft.com/office/officeart/2005/8/layout/venn1"/>
    <dgm:cxn modelId="{0E7BED7B-33A7-4CC5-9548-14205F83DBD2}" type="presOf" srcId="{DD77CF0F-26F6-4AC0-AD8B-75031238C79B}" destId="{F04D9689-DDCF-45B1-9463-82F51A383452}" srcOrd="0" destOrd="0" presId="urn:microsoft.com/office/officeart/2005/8/layout/venn1"/>
    <dgm:cxn modelId="{830C3436-C830-4C57-BD3D-1256B5A76EBA}" type="presOf" srcId="{346104E6-A35E-4CCB-95E7-E1BB05CFDE80}" destId="{39F929A3-5B65-471B-93A4-57FB7C51B0C1}" srcOrd="0" destOrd="0" presId="urn:microsoft.com/office/officeart/2005/8/layout/venn1"/>
    <dgm:cxn modelId="{43EAFEE6-B546-408C-AAA4-A4F69596DAA3}" type="presOf" srcId="{F6F77AAA-3D84-4EF4-96AC-796D97EC8C9E}" destId="{63E95A8C-725F-4CA3-8ED5-EA9F989E81C0}" srcOrd="0" destOrd="0" presId="urn:microsoft.com/office/officeart/2005/8/layout/venn1"/>
    <dgm:cxn modelId="{A4137708-EB6F-4794-B8A9-EFC0B5548177}" srcId="{F6F77AAA-3D84-4EF4-96AC-796D97EC8C9E}" destId="{207EEE2E-12E2-48DF-B49D-38BAB9B4CDB5}" srcOrd="1" destOrd="0" parTransId="{4B6980FF-DE70-489D-839E-5BB19B32A7A7}" sibTransId="{F5AD2E7A-957F-4B12-BA7D-D984F644DA3C}"/>
    <dgm:cxn modelId="{509B661C-8587-41C9-AEB7-62BDE41A79DF}" srcId="{F6F77AAA-3D84-4EF4-96AC-796D97EC8C9E}" destId="{DD77CF0F-26F6-4AC0-AD8B-75031238C79B}" srcOrd="4" destOrd="0" parTransId="{E7B11CC7-952F-4ED3-B6B8-CC5A48C305E6}" sibTransId="{815E3273-CDFF-43FF-BFAC-64C44D3948A5}"/>
    <dgm:cxn modelId="{876EB99A-53CB-43BD-AED9-FC32B7FF7F2C}" srcId="{F6F77AAA-3D84-4EF4-96AC-796D97EC8C9E}" destId="{8129B687-0531-4EF2-89AB-43D1D6FCED44}" srcOrd="5" destOrd="0" parTransId="{A5E28332-C9AE-4A23-BCFF-2EB664DE54C6}" sibTransId="{E37E54B8-ABBC-4FD2-974E-DAC7BB3E3D7F}"/>
    <dgm:cxn modelId="{CC090558-C896-4B7B-B661-9ECEAAFE936A}" srcId="{F6F77AAA-3D84-4EF4-96AC-796D97EC8C9E}" destId="{DCF89C19-98D7-4DE2-8514-86014AACDD07}" srcOrd="3" destOrd="0" parTransId="{3B0D35DA-FA22-4C7B-8D75-C2286FFF9D17}" sibTransId="{4A67A279-7CEB-416A-918F-13A795E3EE23}"/>
    <dgm:cxn modelId="{9F2C98B9-D2AD-4055-827A-57D321D7A1E3}" type="presOf" srcId="{8129B687-0531-4EF2-89AB-43D1D6FCED44}" destId="{45A8B999-24EE-418C-9822-E66BFC4B0976}" srcOrd="0" destOrd="0" presId="urn:microsoft.com/office/officeart/2005/8/layout/venn1"/>
    <dgm:cxn modelId="{1C42CCDA-0286-4DD8-9D89-D41E456F3B9E}" type="presParOf" srcId="{63E95A8C-725F-4CA3-8ED5-EA9F989E81C0}" destId="{CCDBDA28-189C-4B36-88E0-1AE99827089F}" srcOrd="0" destOrd="0" presId="urn:microsoft.com/office/officeart/2005/8/layout/venn1"/>
    <dgm:cxn modelId="{4A48A79E-28D5-42E6-A5EE-A72B58193135}" type="presParOf" srcId="{63E95A8C-725F-4CA3-8ED5-EA9F989E81C0}" destId="{39F929A3-5B65-471B-93A4-57FB7C51B0C1}" srcOrd="1" destOrd="0" presId="urn:microsoft.com/office/officeart/2005/8/layout/venn1"/>
    <dgm:cxn modelId="{0A64A15C-3042-4303-9274-2CABAED1B051}" type="presParOf" srcId="{63E95A8C-725F-4CA3-8ED5-EA9F989E81C0}" destId="{C9F52115-BBA0-4F8D-A125-741583DC5D17}" srcOrd="2" destOrd="0" presId="urn:microsoft.com/office/officeart/2005/8/layout/venn1"/>
    <dgm:cxn modelId="{0D946F8B-56DF-4AF8-B6D9-3CA44EA70BF4}" type="presParOf" srcId="{63E95A8C-725F-4CA3-8ED5-EA9F989E81C0}" destId="{8BCE0BD0-5BAE-48F4-A4D7-E9D89DF758C5}" srcOrd="3" destOrd="0" presId="urn:microsoft.com/office/officeart/2005/8/layout/venn1"/>
    <dgm:cxn modelId="{76B36D42-1E91-413F-B5AC-E7255A280FD8}" type="presParOf" srcId="{63E95A8C-725F-4CA3-8ED5-EA9F989E81C0}" destId="{48DE9BD7-4021-46A0-960A-223BEE1514B7}" srcOrd="4" destOrd="0" presId="urn:microsoft.com/office/officeart/2005/8/layout/venn1"/>
    <dgm:cxn modelId="{CA830486-E827-41E3-A647-536D094B3F81}" type="presParOf" srcId="{63E95A8C-725F-4CA3-8ED5-EA9F989E81C0}" destId="{BF795219-EEA0-4EBD-BC29-E0AB772A032E}" srcOrd="5" destOrd="0" presId="urn:microsoft.com/office/officeart/2005/8/layout/venn1"/>
    <dgm:cxn modelId="{944B3C34-7ACC-43FE-B0A0-01427F77F64A}" type="presParOf" srcId="{63E95A8C-725F-4CA3-8ED5-EA9F989E81C0}" destId="{E5BC55F1-3C2F-41DE-B448-31CC1A92E04B}" srcOrd="6" destOrd="0" presId="urn:microsoft.com/office/officeart/2005/8/layout/venn1"/>
    <dgm:cxn modelId="{0940C5BF-F01B-4FF2-80AE-06657C8FA254}" type="presParOf" srcId="{63E95A8C-725F-4CA3-8ED5-EA9F989E81C0}" destId="{76A11208-57AF-4B22-B5C3-D47FACE09B59}" srcOrd="7" destOrd="0" presId="urn:microsoft.com/office/officeart/2005/8/layout/venn1"/>
    <dgm:cxn modelId="{06A6D177-F191-4B9C-A5BD-D7A9ED0D0606}" type="presParOf" srcId="{63E95A8C-725F-4CA3-8ED5-EA9F989E81C0}" destId="{EC09407A-ED48-49F3-8537-47375D6E92A7}" srcOrd="8" destOrd="0" presId="urn:microsoft.com/office/officeart/2005/8/layout/venn1"/>
    <dgm:cxn modelId="{362E7233-30DB-4EAD-BEA2-9AC709FA331E}" type="presParOf" srcId="{63E95A8C-725F-4CA3-8ED5-EA9F989E81C0}" destId="{F04D9689-DDCF-45B1-9463-82F51A383452}" srcOrd="9" destOrd="0" presId="urn:microsoft.com/office/officeart/2005/8/layout/venn1"/>
    <dgm:cxn modelId="{5A29E2DF-C208-4A3B-BCAF-8CDBFFD024B8}" type="presParOf" srcId="{63E95A8C-725F-4CA3-8ED5-EA9F989E81C0}" destId="{011D2C64-ACF4-490A-A5F6-B8C6FB4B8776}" srcOrd="10" destOrd="0" presId="urn:microsoft.com/office/officeart/2005/8/layout/venn1"/>
    <dgm:cxn modelId="{FB98AF83-B8D5-482B-A3A7-14BEA629CECB}" type="presParOf" srcId="{63E95A8C-725F-4CA3-8ED5-EA9F989E81C0}" destId="{45A8B999-24EE-418C-9822-E66BFC4B0976}" srcOrd="11" destOrd="0" presId="urn:microsoft.com/office/officeart/2005/8/layout/venn1"/>
  </dgm:cxnLst>
  <dgm:bg/>
  <dgm:whole/>
</dgm:dataModel>
</file>

<file path=ppt/diagrams/data16.xml><?xml version="1.0" encoding="utf-8"?>
<dgm:dataModel xmlns:dgm="http://schemas.openxmlformats.org/drawingml/2006/diagram" xmlns:a="http://schemas.openxmlformats.org/drawingml/2006/main">
  <dgm:ptLst>
    <dgm:pt modelId="{53F4E16A-F3CA-40A0-896E-65937BE0AFA7}"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4E1DFE19-395A-4AB8-A9FA-74A2C72FBD0D}">
      <dgm:prSet/>
      <dgm:spPr/>
      <dgm:t>
        <a:bodyPr/>
        <a:lstStyle/>
        <a:p>
          <a:pPr rtl="0"/>
          <a:r>
            <a:rPr lang="en-US" dirty="0" smtClean="0"/>
            <a:t>Tax invoice shall be issued by the registered person containing the following particulars</a:t>
          </a:r>
          <a:endParaRPr lang="en-US" dirty="0"/>
        </a:p>
      </dgm:t>
    </dgm:pt>
    <dgm:pt modelId="{54BD965B-7FD4-4FB5-AA91-0A014031EB11}" type="parTrans" cxnId="{83264C03-70B7-473C-B21D-EA797EE67B21}">
      <dgm:prSet/>
      <dgm:spPr/>
      <dgm:t>
        <a:bodyPr/>
        <a:lstStyle/>
        <a:p>
          <a:endParaRPr lang="en-US"/>
        </a:p>
      </dgm:t>
    </dgm:pt>
    <dgm:pt modelId="{5D7CFC78-791D-47A1-B077-FDFA342E6E80}" type="sibTrans" cxnId="{83264C03-70B7-473C-B21D-EA797EE67B21}">
      <dgm:prSet/>
      <dgm:spPr/>
      <dgm:t>
        <a:bodyPr/>
        <a:lstStyle/>
        <a:p>
          <a:endParaRPr lang="en-US"/>
        </a:p>
      </dgm:t>
    </dgm:pt>
    <dgm:pt modelId="{A20132E6-2F62-4B09-A97C-F073DAFE38EA}">
      <dgm:prSet/>
      <dgm:spPr/>
      <dgm:t>
        <a:bodyPr/>
        <a:lstStyle/>
        <a:p>
          <a:pPr rtl="0"/>
          <a:r>
            <a:rPr lang="en-US" dirty="0" smtClean="0"/>
            <a:t>Name, address &amp; GSTIN of supplier</a:t>
          </a:r>
          <a:endParaRPr lang="en-US" dirty="0"/>
        </a:p>
      </dgm:t>
    </dgm:pt>
    <dgm:pt modelId="{5A9FC36B-E6E0-415E-8BCE-3AF74A600C31}" type="parTrans" cxnId="{1A3DCB45-E9B1-4C2D-99A3-282F4C36FCC2}">
      <dgm:prSet/>
      <dgm:spPr/>
      <dgm:t>
        <a:bodyPr/>
        <a:lstStyle/>
        <a:p>
          <a:endParaRPr lang="en-US"/>
        </a:p>
      </dgm:t>
    </dgm:pt>
    <dgm:pt modelId="{E7C1769A-2E17-4A9F-9281-B60147549956}" type="sibTrans" cxnId="{1A3DCB45-E9B1-4C2D-99A3-282F4C36FCC2}">
      <dgm:prSet/>
      <dgm:spPr/>
      <dgm:t>
        <a:bodyPr/>
        <a:lstStyle/>
        <a:p>
          <a:endParaRPr lang="en-US"/>
        </a:p>
      </dgm:t>
    </dgm:pt>
    <dgm:pt modelId="{74BA8E59-D47F-41D9-8EAC-8241D2610927}">
      <dgm:prSet/>
      <dgm:spPr/>
      <dgm:t>
        <a:bodyPr/>
        <a:lstStyle/>
        <a:p>
          <a:pPr rtl="0"/>
          <a:r>
            <a:rPr lang="en-US" dirty="0" smtClean="0"/>
            <a:t>A consecutive serial no unique for financial year</a:t>
          </a:r>
          <a:endParaRPr lang="en-US" dirty="0"/>
        </a:p>
      </dgm:t>
    </dgm:pt>
    <dgm:pt modelId="{6CB92D01-2EF1-4F38-987C-ABB0E6A30A76}" type="parTrans" cxnId="{7337F381-7B78-4349-9464-DCB9A2A58472}">
      <dgm:prSet/>
      <dgm:spPr/>
      <dgm:t>
        <a:bodyPr/>
        <a:lstStyle/>
        <a:p>
          <a:endParaRPr lang="en-US"/>
        </a:p>
      </dgm:t>
    </dgm:pt>
    <dgm:pt modelId="{BEEA513B-6FF6-4129-943E-40701634CD7B}" type="sibTrans" cxnId="{7337F381-7B78-4349-9464-DCB9A2A58472}">
      <dgm:prSet/>
      <dgm:spPr/>
      <dgm:t>
        <a:bodyPr/>
        <a:lstStyle/>
        <a:p>
          <a:endParaRPr lang="en-US"/>
        </a:p>
      </dgm:t>
    </dgm:pt>
    <dgm:pt modelId="{00188655-1F55-4460-8650-13C4C3DCA1A3}">
      <dgm:prSet/>
      <dgm:spPr/>
      <dgm:t>
        <a:bodyPr/>
        <a:lstStyle/>
        <a:p>
          <a:pPr rtl="0"/>
          <a:r>
            <a:rPr lang="en-US" dirty="0" smtClean="0"/>
            <a:t>Name, address &amp; GSTIN of recipient, if registered</a:t>
          </a:r>
          <a:endParaRPr lang="en-US" dirty="0"/>
        </a:p>
      </dgm:t>
    </dgm:pt>
    <dgm:pt modelId="{68603EF8-DBCD-425B-AA26-E196D2453973}" type="parTrans" cxnId="{30662E40-C313-4557-9454-F392080EEDC4}">
      <dgm:prSet/>
      <dgm:spPr/>
      <dgm:t>
        <a:bodyPr/>
        <a:lstStyle/>
        <a:p>
          <a:endParaRPr lang="en-US"/>
        </a:p>
      </dgm:t>
    </dgm:pt>
    <dgm:pt modelId="{89430541-65DA-4830-BB50-783ABEA6DCBC}" type="sibTrans" cxnId="{30662E40-C313-4557-9454-F392080EEDC4}">
      <dgm:prSet/>
      <dgm:spPr/>
      <dgm:t>
        <a:bodyPr/>
        <a:lstStyle/>
        <a:p>
          <a:endParaRPr lang="en-US"/>
        </a:p>
      </dgm:t>
    </dgm:pt>
    <dgm:pt modelId="{B541BB5A-F5A4-4026-AA44-61F7EEE6189C}">
      <dgm:prSet/>
      <dgm:spPr/>
      <dgm:t>
        <a:bodyPr/>
        <a:lstStyle/>
        <a:p>
          <a:pPr rtl="0"/>
          <a:r>
            <a:rPr lang="en-US" dirty="0" smtClean="0"/>
            <a:t>For supply to unregistered person name , address of recipient, state code</a:t>
          </a:r>
          <a:endParaRPr lang="en-US" dirty="0"/>
        </a:p>
      </dgm:t>
    </dgm:pt>
    <dgm:pt modelId="{B47AA5D3-1D48-4C70-96ED-82BF8D4EC378}" type="parTrans" cxnId="{AFB3C1DD-BA7B-493D-8B8D-496DDBB0B3D4}">
      <dgm:prSet/>
      <dgm:spPr/>
      <dgm:t>
        <a:bodyPr/>
        <a:lstStyle/>
        <a:p>
          <a:endParaRPr lang="en-US"/>
        </a:p>
      </dgm:t>
    </dgm:pt>
    <dgm:pt modelId="{E5C30359-463A-4BA9-A64B-17882C248916}" type="sibTrans" cxnId="{AFB3C1DD-BA7B-493D-8B8D-496DDBB0B3D4}">
      <dgm:prSet/>
      <dgm:spPr/>
      <dgm:t>
        <a:bodyPr/>
        <a:lstStyle/>
        <a:p>
          <a:endParaRPr lang="en-US"/>
        </a:p>
      </dgm:t>
    </dgm:pt>
    <dgm:pt modelId="{644CA463-5E80-4206-852E-9A123A9F5800}">
      <dgm:prSet/>
      <dgm:spPr/>
      <dgm:t>
        <a:bodyPr/>
        <a:lstStyle/>
        <a:p>
          <a:pPr rtl="0"/>
          <a:r>
            <a:rPr lang="en-US" dirty="0" smtClean="0"/>
            <a:t>HSN/SAC code</a:t>
          </a:r>
          <a:endParaRPr lang="en-US" dirty="0"/>
        </a:p>
      </dgm:t>
    </dgm:pt>
    <dgm:pt modelId="{A1579E96-7E4C-42E8-9A89-5071C7A7E043}" type="parTrans" cxnId="{2E5C896C-D85D-4A25-BF74-05A9D7B06FEB}">
      <dgm:prSet/>
      <dgm:spPr/>
      <dgm:t>
        <a:bodyPr/>
        <a:lstStyle/>
        <a:p>
          <a:endParaRPr lang="en-US"/>
        </a:p>
      </dgm:t>
    </dgm:pt>
    <dgm:pt modelId="{485D0039-37A0-4FCA-B4CE-0169A7D97726}" type="sibTrans" cxnId="{2E5C896C-D85D-4A25-BF74-05A9D7B06FEB}">
      <dgm:prSet/>
      <dgm:spPr/>
      <dgm:t>
        <a:bodyPr/>
        <a:lstStyle/>
        <a:p>
          <a:endParaRPr lang="en-US"/>
        </a:p>
      </dgm:t>
    </dgm:pt>
    <dgm:pt modelId="{415E6B33-4D92-499A-A5E1-CAFBF97EEE85}">
      <dgm:prSet/>
      <dgm:spPr/>
      <dgm:t>
        <a:bodyPr/>
        <a:lstStyle/>
        <a:p>
          <a:pPr rtl="0"/>
          <a:r>
            <a:rPr lang="en-US" dirty="0" smtClean="0"/>
            <a:t>Description of goods/services</a:t>
          </a:r>
          <a:endParaRPr lang="en-US" dirty="0"/>
        </a:p>
      </dgm:t>
    </dgm:pt>
    <dgm:pt modelId="{467F0D7E-E164-4DED-BDE3-ED9E7E37466E}" type="parTrans" cxnId="{57A0AC89-38A0-4D35-BBF8-03CC3712CD0B}">
      <dgm:prSet/>
      <dgm:spPr/>
      <dgm:t>
        <a:bodyPr/>
        <a:lstStyle/>
        <a:p>
          <a:endParaRPr lang="en-US"/>
        </a:p>
      </dgm:t>
    </dgm:pt>
    <dgm:pt modelId="{182B3768-D303-42A2-8061-C6D114DD41A3}" type="sibTrans" cxnId="{57A0AC89-38A0-4D35-BBF8-03CC3712CD0B}">
      <dgm:prSet/>
      <dgm:spPr/>
      <dgm:t>
        <a:bodyPr/>
        <a:lstStyle/>
        <a:p>
          <a:endParaRPr lang="en-US"/>
        </a:p>
      </dgm:t>
    </dgm:pt>
    <dgm:pt modelId="{5A88E171-538C-4020-BBBF-F52717B2AF39}">
      <dgm:prSet/>
      <dgm:spPr/>
      <dgm:t>
        <a:bodyPr/>
        <a:lstStyle/>
        <a:p>
          <a:pPr rtl="0"/>
          <a:r>
            <a:rPr lang="en-US" dirty="0" smtClean="0"/>
            <a:t>Qty, total value</a:t>
          </a:r>
          <a:endParaRPr lang="en-US" dirty="0"/>
        </a:p>
      </dgm:t>
    </dgm:pt>
    <dgm:pt modelId="{EE242397-49FD-4D7B-B6F3-5493119B39D2}" type="parTrans" cxnId="{41561E80-919B-47AF-97AB-5EC99947C9BD}">
      <dgm:prSet/>
      <dgm:spPr/>
      <dgm:t>
        <a:bodyPr/>
        <a:lstStyle/>
        <a:p>
          <a:endParaRPr lang="en-US"/>
        </a:p>
      </dgm:t>
    </dgm:pt>
    <dgm:pt modelId="{533EA790-1228-48E0-A8F0-906D790527CE}" type="sibTrans" cxnId="{41561E80-919B-47AF-97AB-5EC99947C9BD}">
      <dgm:prSet/>
      <dgm:spPr/>
      <dgm:t>
        <a:bodyPr/>
        <a:lstStyle/>
        <a:p>
          <a:endParaRPr lang="en-US"/>
        </a:p>
      </dgm:t>
    </dgm:pt>
    <dgm:pt modelId="{D38DD3B1-80A3-409D-81DA-E458F2E03FE4}">
      <dgm:prSet/>
      <dgm:spPr/>
      <dgm:t>
        <a:bodyPr/>
        <a:lstStyle/>
        <a:p>
          <a:pPr rtl="0"/>
          <a:r>
            <a:rPr lang="en-US" dirty="0" smtClean="0"/>
            <a:t>Rate &amp; amount of Tax ( SGST/CGST/IGST)</a:t>
          </a:r>
          <a:endParaRPr lang="en-US" dirty="0"/>
        </a:p>
      </dgm:t>
    </dgm:pt>
    <dgm:pt modelId="{F4A9E9DD-A70A-4AC5-A9CF-D1333F765EDA}" type="parTrans" cxnId="{1AA479EA-734A-4731-B3A0-75F816F4835B}">
      <dgm:prSet/>
      <dgm:spPr/>
      <dgm:t>
        <a:bodyPr/>
        <a:lstStyle/>
        <a:p>
          <a:endParaRPr lang="en-US"/>
        </a:p>
      </dgm:t>
    </dgm:pt>
    <dgm:pt modelId="{D99F8B2C-1B4B-42E2-85D5-BE0E57B0E61E}" type="sibTrans" cxnId="{1AA479EA-734A-4731-B3A0-75F816F4835B}">
      <dgm:prSet/>
      <dgm:spPr/>
      <dgm:t>
        <a:bodyPr/>
        <a:lstStyle/>
        <a:p>
          <a:endParaRPr lang="en-US"/>
        </a:p>
      </dgm:t>
    </dgm:pt>
    <dgm:pt modelId="{26E33866-6AFD-4B9D-8942-CE4F41C3363B}">
      <dgm:prSet/>
      <dgm:spPr/>
      <dgm:t>
        <a:bodyPr/>
        <a:lstStyle/>
        <a:p>
          <a:pPr rtl="0"/>
          <a:r>
            <a:rPr lang="en-US" dirty="0" smtClean="0"/>
            <a:t>Whether tax is payable under reverse charge</a:t>
          </a:r>
          <a:endParaRPr lang="en-US" dirty="0"/>
        </a:p>
      </dgm:t>
    </dgm:pt>
    <dgm:pt modelId="{C2392631-4AB6-4196-B231-00F3209977AA}" type="parTrans" cxnId="{894D222D-19CA-4B75-AEF8-53673813E1B3}">
      <dgm:prSet/>
      <dgm:spPr/>
      <dgm:t>
        <a:bodyPr/>
        <a:lstStyle/>
        <a:p>
          <a:endParaRPr lang="en-US"/>
        </a:p>
      </dgm:t>
    </dgm:pt>
    <dgm:pt modelId="{C575D07E-A115-4806-B331-9C00A231E70A}" type="sibTrans" cxnId="{894D222D-19CA-4B75-AEF8-53673813E1B3}">
      <dgm:prSet/>
      <dgm:spPr/>
      <dgm:t>
        <a:bodyPr/>
        <a:lstStyle/>
        <a:p>
          <a:endParaRPr lang="en-US"/>
        </a:p>
      </dgm:t>
    </dgm:pt>
    <dgm:pt modelId="{EFDD78EB-A3AF-4007-A1B1-647F98EF5B1B}">
      <dgm:prSet/>
      <dgm:spPr/>
      <dgm:t>
        <a:bodyPr/>
        <a:lstStyle/>
        <a:p>
          <a:pPr rtl="0"/>
          <a:r>
            <a:rPr lang="en-US" dirty="0" smtClean="0"/>
            <a:t>Signature/digital signature of supplier</a:t>
          </a:r>
          <a:endParaRPr lang="en-US" dirty="0"/>
        </a:p>
      </dgm:t>
    </dgm:pt>
    <dgm:pt modelId="{12D26B91-82D6-41F6-A208-E86B04AD0AA5}" type="parTrans" cxnId="{FEA65493-D37A-4255-9D31-C051CD9E2AE5}">
      <dgm:prSet/>
      <dgm:spPr/>
      <dgm:t>
        <a:bodyPr/>
        <a:lstStyle/>
        <a:p>
          <a:endParaRPr lang="en-US"/>
        </a:p>
      </dgm:t>
    </dgm:pt>
    <dgm:pt modelId="{799C71CB-0DE3-4899-97F1-9C8723AAE30E}" type="sibTrans" cxnId="{FEA65493-D37A-4255-9D31-C051CD9E2AE5}">
      <dgm:prSet/>
      <dgm:spPr/>
      <dgm:t>
        <a:bodyPr/>
        <a:lstStyle/>
        <a:p>
          <a:endParaRPr lang="en-US"/>
        </a:p>
      </dgm:t>
    </dgm:pt>
    <dgm:pt modelId="{37E1AA23-9649-498D-9B64-531BB79827D4}" type="pres">
      <dgm:prSet presAssocID="{53F4E16A-F3CA-40A0-896E-65937BE0AFA7}" presName="linear" presStyleCnt="0">
        <dgm:presLayoutVars>
          <dgm:animLvl val="lvl"/>
          <dgm:resizeHandles val="exact"/>
        </dgm:presLayoutVars>
      </dgm:prSet>
      <dgm:spPr/>
      <dgm:t>
        <a:bodyPr/>
        <a:lstStyle/>
        <a:p>
          <a:endParaRPr lang="en-US"/>
        </a:p>
      </dgm:t>
    </dgm:pt>
    <dgm:pt modelId="{6676207A-4A0D-4155-90AE-C56E49D9F1CA}" type="pres">
      <dgm:prSet presAssocID="{4E1DFE19-395A-4AB8-A9FA-74A2C72FBD0D}" presName="parentText" presStyleLbl="node1" presStyleIdx="0" presStyleCnt="1">
        <dgm:presLayoutVars>
          <dgm:chMax val="0"/>
          <dgm:bulletEnabled val="1"/>
        </dgm:presLayoutVars>
      </dgm:prSet>
      <dgm:spPr/>
      <dgm:t>
        <a:bodyPr/>
        <a:lstStyle/>
        <a:p>
          <a:endParaRPr lang="en-US"/>
        </a:p>
      </dgm:t>
    </dgm:pt>
    <dgm:pt modelId="{F667CA6D-A93E-4451-90E4-27C9C5D8197D}" type="pres">
      <dgm:prSet presAssocID="{4E1DFE19-395A-4AB8-A9FA-74A2C72FBD0D}" presName="childText" presStyleLbl="revTx" presStyleIdx="0" presStyleCnt="1">
        <dgm:presLayoutVars>
          <dgm:bulletEnabled val="1"/>
        </dgm:presLayoutVars>
      </dgm:prSet>
      <dgm:spPr/>
      <dgm:t>
        <a:bodyPr/>
        <a:lstStyle/>
        <a:p>
          <a:endParaRPr lang="en-US"/>
        </a:p>
      </dgm:t>
    </dgm:pt>
  </dgm:ptLst>
  <dgm:cxnLst>
    <dgm:cxn modelId="{3CAB4372-4050-4F2A-9880-BB2521F04A94}" type="presOf" srcId="{415E6B33-4D92-499A-A5E1-CAFBF97EEE85}" destId="{F667CA6D-A93E-4451-90E4-27C9C5D8197D}" srcOrd="0" destOrd="5" presId="urn:microsoft.com/office/officeart/2005/8/layout/vList2"/>
    <dgm:cxn modelId="{30662E40-C313-4557-9454-F392080EEDC4}" srcId="{4E1DFE19-395A-4AB8-A9FA-74A2C72FBD0D}" destId="{00188655-1F55-4460-8650-13C4C3DCA1A3}" srcOrd="2" destOrd="0" parTransId="{68603EF8-DBCD-425B-AA26-E196D2453973}" sibTransId="{89430541-65DA-4830-BB50-783ABEA6DCBC}"/>
    <dgm:cxn modelId="{57A0AC89-38A0-4D35-BBF8-03CC3712CD0B}" srcId="{4E1DFE19-395A-4AB8-A9FA-74A2C72FBD0D}" destId="{415E6B33-4D92-499A-A5E1-CAFBF97EEE85}" srcOrd="5" destOrd="0" parTransId="{467F0D7E-E164-4DED-BDE3-ED9E7E37466E}" sibTransId="{182B3768-D303-42A2-8061-C6D114DD41A3}"/>
    <dgm:cxn modelId="{77B9EFB5-FBED-4986-96FC-91C3767FE04F}" type="presOf" srcId="{EFDD78EB-A3AF-4007-A1B1-647F98EF5B1B}" destId="{F667CA6D-A93E-4451-90E4-27C9C5D8197D}" srcOrd="0" destOrd="9" presId="urn:microsoft.com/office/officeart/2005/8/layout/vList2"/>
    <dgm:cxn modelId="{BFEAD130-B6F3-456E-8F00-B251A5DFB449}" type="presOf" srcId="{4E1DFE19-395A-4AB8-A9FA-74A2C72FBD0D}" destId="{6676207A-4A0D-4155-90AE-C56E49D9F1CA}" srcOrd="0" destOrd="0" presId="urn:microsoft.com/office/officeart/2005/8/layout/vList2"/>
    <dgm:cxn modelId="{AFB3C1DD-BA7B-493D-8B8D-496DDBB0B3D4}" srcId="{4E1DFE19-395A-4AB8-A9FA-74A2C72FBD0D}" destId="{B541BB5A-F5A4-4026-AA44-61F7EEE6189C}" srcOrd="3" destOrd="0" parTransId="{B47AA5D3-1D48-4C70-96ED-82BF8D4EC378}" sibTransId="{E5C30359-463A-4BA9-A64B-17882C248916}"/>
    <dgm:cxn modelId="{6AECC9ED-DA79-436B-A0EC-7251CAEB36E7}" type="presOf" srcId="{5A88E171-538C-4020-BBBF-F52717B2AF39}" destId="{F667CA6D-A93E-4451-90E4-27C9C5D8197D}" srcOrd="0" destOrd="6" presId="urn:microsoft.com/office/officeart/2005/8/layout/vList2"/>
    <dgm:cxn modelId="{894D222D-19CA-4B75-AEF8-53673813E1B3}" srcId="{4E1DFE19-395A-4AB8-A9FA-74A2C72FBD0D}" destId="{26E33866-6AFD-4B9D-8942-CE4F41C3363B}" srcOrd="8" destOrd="0" parTransId="{C2392631-4AB6-4196-B231-00F3209977AA}" sibTransId="{C575D07E-A115-4806-B331-9C00A231E70A}"/>
    <dgm:cxn modelId="{4D3EA3C3-9B43-4449-898C-F2A481AEFEF3}" type="presOf" srcId="{644CA463-5E80-4206-852E-9A123A9F5800}" destId="{F667CA6D-A93E-4451-90E4-27C9C5D8197D}" srcOrd="0" destOrd="4" presId="urn:microsoft.com/office/officeart/2005/8/layout/vList2"/>
    <dgm:cxn modelId="{E08A2EC2-A9B3-4A11-81F8-682311C98D31}" type="presOf" srcId="{A20132E6-2F62-4B09-A97C-F073DAFE38EA}" destId="{F667CA6D-A93E-4451-90E4-27C9C5D8197D}" srcOrd="0" destOrd="0" presId="urn:microsoft.com/office/officeart/2005/8/layout/vList2"/>
    <dgm:cxn modelId="{41561E80-919B-47AF-97AB-5EC99947C9BD}" srcId="{4E1DFE19-395A-4AB8-A9FA-74A2C72FBD0D}" destId="{5A88E171-538C-4020-BBBF-F52717B2AF39}" srcOrd="6" destOrd="0" parTransId="{EE242397-49FD-4D7B-B6F3-5493119B39D2}" sibTransId="{533EA790-1228-48E0-A8F0-906D790527CE}"/>
    <dgm:cxn modelId="{B7369295-39A7-4E38-A872-D4A77399FD3E}" type="presOf" srcId="{53F4E16A-F3CA-40A0-896E-65937BE0AFA7}" destId="{37E1AA23-9649-498D-9B64-531BB79827D4}" srcOrd="0" destOrd="0" presId="urn:microsoft.com/office/officeart/2005/8/layout/vList2"/>
    <dgm:cxn modelId="{FEA65493-D37A-4255-9D31-C051CD9E2AE5}" srcId="{4E1DFE19-395A-4AB8-A9FA-74A2C72FBD0D}" destId="{EFDD78EB-A3AF-4007-A1B1-647F98EF5B1B}" srcOrd="9" destOrd="0" parTransId="{12D26B91-82D6-41F6-A208-E86B04AD0AA5}" sibTransId="{799C71CB-0DE3-4899-97F1-9C8723AAE30E}"/>
    <dgm:cxn modelId="{2E5C896C-D85D-4A25-BF74-05A9D7B06FEB}" srcId="{4E1DFE19-395A-4AB8-A9FA-74A2C72FBD0D}" destId="{644CA463-5E80-4206-852E-9A123A9F5800}" srcOrd="4" destOrd="0" parTransId="{A1579E96-7E4C-42E8-9A89-5071C7A7E043}" sibTransId="{485D0039-37A0-4FCA-B4CE-0169A7D97726}"/>
    <dgm:cxn modelId="{1AA479EA-734A-4731-B3A0-75F816F4835B}" srcId="{4E1DFE19-395A-4AB8-A9FA-74A2C72FBD0D}" destId="{D38DD3B1-80A3-409D-81DA-E458F2E03FE4}" srcOrd="7" destOrd="0" parTransId="{F4A9E9DD-A70A-4AC5-A9CF-D1333F765EDA}" sibTransId="{D99F8B2C-1B4B-42E2-85D5-BE0E57B0E61E}"/>
    <dgm:cxn modelId="{507DAC7C-B20A-4741-A589-7E823D8DFE53}" type="presOf" srcId="{00188655-1F55-4460-8650-13C4C3DCA1A3}" destId="{F667CA6D-A93E-4451-90E4-27C9C5D8197D}" srcOrd="0" destOrd="2" presId="urn:microsoft.com/office/officeart/2005/8/layout/vList2"/>
    <dgm:cxn modelId="{83264C03-70B7-473C-B21D-EA797EE67B21}" srcId="{53F4E16A-F3CA-40A0-896E-65937BE0AFA7}" destId="{4E1DFE19-395A-4AB8-A9FA-74A2C72FBD0D}" srcOrd="0" destOrd="0" parTransId="{54BD965B-7FD4-4FB5-AA91-0A014031EB11}" sibTransId="{5D7CFC78-791D-47A1-B077-FDFA342E6E80}"/>
    <dgm:cxn modelId="{919FC74C-51A6-4CFE-9A1A-0D91E4644BF2}" type="presOf" srcId="{D38DD3B1-80A3-409D-81DA-E458F2E03FE4}" destId="{F667CA6D-A93E-4451-90E4-27C9C5D8197D}" srcOrd="0" destOrd="7" presId="urn:microsoft.com/office/officeart/2005/8/layout/vList2"/>
    <dgm:cxn modelId="{DD5E042D-E6CD-406F-B4F4-418F7C5EF8CE}" type="presOf" srcId="{B541BB5A-F5A4-4026-AA44-61F7EEE6189C}" destId="{F667CA6D-A93E-4451-90E4-27C9C5D8197D}" srcOrd="0" destOrd="3" presId="urn:microsoft.com/office/officeart/2005/8/layout/vList2"/>
    <dgm:cxn modelId="{1FB2F2BB-8CDB-4D4B-88A0-7E446D5D0C9E}" type="presOf" srcId="{74BA8E59-D47F-41D9-8EAC-8241D2610927}" destId="{F667CA6D-A93E-4451-90E4-27C9C5D8197D}" srcOrd="0" destOrd="1" presId="urn:microsoft.com/office/officeart/2005/8/layout/vList2"/>
    <dgm:cxn modelId="{7337F381-7B78-4349-9464-DCB9A2A58472}" srcId="{4E1DFE19-395A-4AB8-A9FA-74A2C72FBD0D}" destId="{74BA8E59-D47F-41D9-8EAC-8241D2610927}" srcOrd="1" destOrd="0" parTransId="{6CB92D01-2EF1-4F38-987C-ABB0E6A30A76}" sibTransId="{BEEA513B-6FF6-4129-943E-40701634CD7B}"/>
    <dgm:cxn modelId="{1A3DCB45-E9B1-4C2D-99A3-282F4C36FCC2}" srcId="{4E1DFE19-395A-4AB8-A9FA-74A2C72FBD0D}" destId="{A20132E6-2F62-4B09-A97C-F073DAFE38EA}" srcOrd="0" destOrd="0" parTransId="{5A9FC36B-E6E0-415E-8BCE-3AF74A600C31}" sibTransId="{E7C1769A-2E17-4A9F-9281-B60147549956}"/>
    <dgm:cxn modelId="{78EE7D25-8CBB-4B7B-B3C9-6238327B4512}" type="presOf" srcId="{26E33866-6AFD-4B9D-8942-CE4F41C3363B}" destId="{F667CA6D-A93E-4451-90E4-27C9C5D8197D}" srcOrd="0" destOrd="8" presId="urn:microsoft.com/office/officeart/2005/8/layout/vList2"/>
    <dgm:cxn modelId="{757F03BE-85D6-47D8-9436-BCC7D1F09F9E}" type="presParOf" srcId="{37E1AA23-9649-498D-9B64-531BB79827D4}" destId="{6676207A-4A0D-4155-90AE-C56E49D9F1CA}" srcOrd="0" destOrd="0" presId="urn:microsoft.com/office/officeart/2005/8/layout/vList2"/>
    <dgm:cxn modelId="{A7056258-249E-40A1-ACC2-1FBE09DAA229}" type="presParOf" srcId="{37E1AA23-9649-498D-9B64-531BB79827D4}" destId="{F667CA6D-A93E-4451-90E4-27C9C5D8197D}" srcOrd="1" destOrd="0" presId="urn:microsoft.com/office/officeart/2005/8/layout/vList2"/>
  </dgm:cxnLst>
  <dgm:bg/>
  <dgm:whole/>
</dgm:dataModel>
</file>

<file path=ppt/diagrams/data17.xml><?xml version="1.0" encoding="utf-8"?>
<dgm:dataModel xmlns:dgm="http://schemas.openxmlformats.org/drawingml/2006/diagram" xmlns:a="http://schemas.openxmlformats.org/drawingml/2006/main">
  <dgm:ptLst>
    <dgm:pt modelId="{70CF9376-1C99-4645-AF56-4A3DD51DCD7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AF11158A-2A1D-4F81-815D-82F5F390620A}">
      <dgm:prSet custT="1"/>
      <dgm:spPr/>
      <dgm:t>
        <a:bodyPr/>
        <a:lstStyle/>
        <a:p>
          <a:pPr rtl="0"/>
          <a:r>
            <a:rPr lang="en-US" sz="2000" dirty="0" smtClean="0"/>
            <a:t>Renting a Cab : 5% </a:t>
          </a:r>
          <a:endParaRPr lang="en-US" sz="2000" dirty="0"/>
        </a:p>
      </dgm:t>
    </dgm:pt>
    <dgm:pt modelId="{8FA24738-D662-4768-A92A-A756EC595D82}" type="parTrans" cxnId="{8FE753EC-2463-4B94-AFD8-96C1BD84604C}">
      <dgm:prSet/>
      <dgm:spPr/>
      <dgm:t>
        <a:bodyPr/>
        <a:lstStyle/>
        <a:p>
          <a:endParaRPr lang="en-US"/>
        </a:p>
      </dgm:t>
    </dgm:pt>
    <dgm:pt modelId="{7AD4372F-F0F1-4D0E-885B-B2A1BA060C62}" type="sibTrans" cxnId="{8FE753EC-2463-4B94-AFD8-96C1BD84604C}">
      <dgm:prSet/>
      <dgm:spPr/>
      <dgm:t>
        <a:bodyPr/>
        <a:lstStyle/>
        <a:p>
          <a:endParaRPr lang="en-US"/>
        </a:p>
      </dgm:t>
    </dgm:pt>
    <dgm:pt modelId="{14C66A0B-100B-4A87-A443-17EE491A4475}">
      <dgm:prSet custT="1"/>
      <dgm:spPr/>
      <dgm:t>
        <a:bodyPr/>
        <a:lstStyle/>
        <a:p>
          <a:pPr rtl="0"/>
          <a:r>
            <a:rPr lang="en-US" sz="2000" dirty="0" smtClean="0"/>
            <a:t>(If fuel borne by recipient)</a:t>
          </a:r>
          <a:endParaRPr lang="en-US" sz="2000" dirty="0"/>
        </a:p>
      </dgm:t>
    </dgm:pt>
    <dgm:pt modelId="{077ECFE0-8F38-4265-B62B-533E5C84011B}" type="parTrans" cxnId="{751AC0AB-1294-403F-95C6-030BEDCD05AB}">
      <dgm:prSet/>
      <dgm:spPr/>
      <dgm:t>
        <a:bodyPr/>
        <a:lstStyle/>
        <a:p>
          <a:endParaRPr lang="en-US"/>
        </a:p>
      </dgm:t>
    </dgm:pt>
    <dgm:pt modelId="{56627FD9-F6C9-4D94-936B-46E0E361286A}" type="sibTrans" cxnId="{751AC0AB-1294-403F-95C6-030BEDCD05AB}">
      <dgm:prSet/>
      <dgm:spPr/>
      <dgm:t>
        <a:bodyPr/>
        <a:lstStyle/>
        <a:p>
          <a:endParaRPr lang="en-US"/>
        </a:p>
      </dgm:t>
    </dgm:pt>
    <dgm:pt modelId="{EE3AFA7F-ADE9-443E-957B-6DF7CF7A4BCB}">
      <dgm:prSet custT="1"/>
      <dgm:spPr/>
      <dgm:t>
        <a:bodyPr/>
        <a:lstStyle/>
        <a:p>
          <a:pPr rtl="0"/>
          <a:r>
            <a:rPr lang="en-US" sz="2000" dirty="0" smtClean="0"/>
            <a:t>GTA: 5%</a:t>
          </a:r>
          <a:endParaRPr lang="en-US" sz="2000" dirty="0"/>
        </a:p>
      </dgm:t>
    </dgm:pt>
    <dgm:pt modelId="{AC305CB0-4EF5-403F-BB03-3FC4E39973DD}" type="parTrans" cxnId="{ADD23DEE-2018-4379-A06B-549484598CEA}">
      <dgm:prSet/>
      <dgm:spPr/>
      <dgm:t>
        <a:bodyPr/>
        <a:lstStyle/>
        <a:p>
          <a:endParaRPr lang="en-US"/>
        </a:p>
      </dgm:t>
    </dgm:pt>
    <dgm:pt modelId="{95C44E74-FA3B-4772-873E-BEE8EE1B1801}" type="sibTrans" cxnId="{ADD23DEE-2018-4379-A06B-549484598CEA}">
      <dgm:prSet/>
      <dgm:spPr/>
      <dgm:t>
        <a:bodyPr/>
        <a:lstStyle/>
        <a:p>
          <a:endParaRPr lang="en-US"/>
        </a:p>
      </dgm:t>
    </dgm:pt>
    <dgm:pt modelId="{298D7BA9-B587-40D5-9177-7C1E7198AB22}">
      <dgm:prSet custT="1"/>
      <dgm:spPr/>
      <dgm:t>
        <a:bodyPr/>
        <a:lstStyle/>
        <a:p>
          <a:pPr rtl="0"/>
          <a:r>
            <a:rPr lang="en-US" sz="2000" dirty="0" smtClean="0"/>
            <a:t>Transport of Goods/Passenger by Rail :5%</a:t>
          </a:r>
          <a:endParaRPr lang="en-US" sz="2000" dirty="0"/>
        </a:p>
      </dgm:t>
    </dgm:pt>
    <dgm:pt modelId="{8B47F513-305D-44CD-BCD9-0F4BC48B546C}" type="parTrans" cxnId="{5664A3C2-F206-45F9-81EC-008092054A3E}">
      <dgm:prSet/>
      <dgm:spPr/>
      <dgm:t>
        <a:bodyPr/>
        <a:lstStyle/>
        <a:p>
          <a:endParaRPr lang="en-US"/>
        </a:p>
      </dgm:t>
    </dgm:pt>
    <dgm:pt modelId="{439ED57A-3530-4511-A992-2CCE8421CF17}" type="sibTrans" cxnId="{5664A3C2-F206-45F9-81EC-008092054A3E}">
      <dgm:prSet/>
      <dgm:spPr/>
      <dgm:t>
        <a:bodyPr/>
        <a:lstStyle/>
        <a:p>
          <a:endParaRPr lang="en-US"/>
        </a:p>
      </dgm:t>
    </dgm:pt>
    <dgm:pt modelId="{E3C9C204-B1DA-4DB6-B135-A37A317FFA4E}">
      <dgm:prSet custT="1"/>
      <dgm:spPr/>
      <dgm:t>
        <a:bodyPr/>
        <a:lstStyle/>
        <a:p>
          <a:pPr rtl="0"/>
          <a:r>
            <a:rPr lang="en-US" sz="2000" dirty="0" smtClean="0"/>
            <a:t>Civil Works :12%</a:t>
          </a:r>
          <a:endParaRPr lang="en-US" sz="2000" dirty="0"/>
        </a:p>
      </dgm:t>
    </dgm:pt>
    <dgm:pt modelId="{0D9D20E6-4DE7-46B8-A280-CF49B10EA972}" type="parTrans" cxnId="{6029C568-CA3A-4117-A2C1-E587E08DFD03}">
      <dgm:prSet/>
      <dgm:spPr/>
      <dgm:t>
        <a:bodyPr/>
        <a:lstStyle/>
        <a:p>
          <a:endParaRPr lang="en-US"/>
        </a:p>
      </dgm:t>
    </dgm:pt>
    <dgm:pt modelId="{EB336850-EDE9-4F74-BA7D-F1B8072863E9}" type="sibTrans" cxnId="{6029C568-CA3A-4117-A2C1-E587E08DFD03}">
      <dgm:prSet/>
      <dgm:spPr/>
      <dgm:t>
        <a:bodyPr/>
        <a:lstStyle/>
        <a:p>
          <a:endParaRPr lang="en-US"/>
        </a:p>
      </dgm:t>
    </dgm:pt>
    <dgm:pt modelId="{058C9032-F462-4EE5-9285-93A283C526F1}">
      <dgm:prSet custT="1"/>
      <dgm:spPr/>
      <dgm:t>
        <a:bodyPr/>
        <a:lstStyle/>
        <a:p>
          <a:pPr rtl="0"/>
          <a:r>
            <a:rPr lang="en-US" sz="2000" dirty="0" smtClean="0"/>
            <a:t>Works Contract </a:t>
          </a:r>
          <a:endParaRPr lang="en-US" sz="2000" dirty="0"/>
        </a:p>
      </dgm:t>
    </dgm:pt>
    <dgm:pt modelId="{81678F56-0EA8-4AF3-BF2C-6586AD626B0F}" type="parTrans" cxnId="{EDF1CBB7-6A38-4ED4-B0CE-508FD8231B28}">
      <dgm:prSet/>
      <dgm:spPr/>
      <dgm:t>
        <a:bodyPr/>
        <a:lstStyle/>
        <a:p>
          <a:endParaRPr lang="en-US"/>
        </a:p>
      </dgm:t>
    </dgm:pt>
    <dgm:pt modelId="{5BDA6581-BA19-4A16-BC03-D609417EF73E}" type="sibTrans" cxnId="{EDF1CBB7-6A38-4ED4-B0CE-508FD8231B28}">
      <dgm:prSet/>
      <dgm:spPr/>
      <dgm:t>
        <a:bodyPr/>
        <a:lstStyle/>
        <a:p>
          <a:endParaRPr lang="en-US"/>
        </a:p>
      </dgm:t>
    </dgm:pt>
    <dgm:pt modelId="{3D63ED24-C866-4186-B53A-42DF5360257F}">
      <dgm:prSet custT="1"/>
      <dgm:spPr/>
      <dgm:t>
        <a:bodyPr/>
        <a:lstStyle/>
        <a:p>
          <a:pPr rtl="0"/>
          <a:r>
            <a:rPr lang="en-US" sz="2000" dirty="0" smtClean="0"/>
            <a:t>(Other than Civil Works) :18 %</a:t>
          </a:r>
          <a:endParaRPr lang="en-US" sz="2000" dirty="0"/>
        </a:p>
      </dgm:t>
    </dgm:pt>
    <dgm:pt modelId="{4BB6B33A-E27F-4822-9707-0B6BE3C5D5EC}" type="parTrans" cxnId="{7B2EBDBC-3221-45D6-8AB9-B704EF95CEB5}">
      <dgm:prSet/>
      <dgm:spPr/>
      <dgm:t>
        <a:bodyPr/>
        <a:lstStyle/>
        <a:p>
          <a:endParaRPr lang="en-US"/>
        </a:p>
      </dgm:t>
    </dgm:pt>
    <dgm:pt modelId="{58548087-B2A6-4679-99FD-DC8403994358}" type="sibTrans" cxnId="{7B2EBDBC-3221-45D6-8AB9-B704EF95CEB5}">
      <dgm:prSet/>
      <dgm:spPr/>
      <dgm:t>
        <a:bodyPr/>
        <a:lstStyle/>
        <a:p>
          <a:endParaRPr lang="en-US"/>
        </a:p>
      </dgm:t>
    </dgm:pt>
    <dgm:pt modelId="{5C91BD29-0D6C-4359-985D-C1592B39F473}">
      <dgm:prSet custT="1"/>
      <dgm:spPr/>
      <dgm:t>
        <a:bodyPr/>
        <a:lstStyle/>
        <a:p>
          <a:pPr rtl="0"/>
          <a:r>
            <a:rPr lang="en-US" sz="2000" dirty="0" smtClean="0"/>
            <a:t>Catering service	: 18%</a:t>
          </a:r>
          <a:endParaRPr lang="en-US" sz="2000" dirty="0"/>
        </a:p>
      </dgm:t>
    </dgm:pt>
    <dgm:pt modelId="{517A620E-ABB5-4517-A9D5-C20152361FF7}" type="parTrans" cxnId="{8D48D25B-EE08-4A05-AF0D-C5E348063BC4}">
      <dgm:prSet/>
      <dgm:spPr/>
      <dgm:t>
        <a:bodyPr/>
        <a:lstStyle/>
        <a:p>
          <a:endParaRPr lang="en-US"/>
        </a:p>
      </dgm:t>
    </dgm:pt>
    <dgm:pt modelId="{C4AB6172-4A88-4C7E-9FFF-9DF45115ACB1}" type="sibTrans" cxnId="{8D48D25B-EE08-4A05-AF0D-C5E348063BC4}">
      <dgm:prSet/>
      <dgm:spPr/>
      <dgm:t>
        <a:bodyPr/>
        <a:lstStyle/>
        <a:p>
          <a:endParaRPr lang="en-US"/>
        </a:p>
      </dgm:t>
    </dgm:pt>
    <dgm:pt modelId="{B9B91A41-D939-47C3-9F26-3DC5FE52C97B}">
      <dgm:prSet custT="1"/>
      <dgm:spPr/>
      <dgm:t>
        <a:bodyPr/>
        <a:lstStyle/>
        <a:p>
          <a:pPr rtl="0"/>
          <a:r>
            <a:rPr lang="en-US" sz="2000" dirty="0" smtClean="0"/>
            <a:t>Renting of Hotel Room, GH or other commercial place : 18%</a:t>
          </a:r>
          <a:endParaRPr lang="en-US" sz="2000" dirty="0"/>
        </a:p>
      </dgm:t>
    </dgm:pt>
    <dgm:pt modelId="{93E5A7C2-F653-4B32-B7E1-45EAE6CC13D6}" type="parTrans" cxnId="{AE86F403-4981-4960-9C3E-7017C7BFB2EA}">
      <dgm:prSet/>
      <dgm:spPr/>
      <dgm:t>
        <a:bodyPr/>
        <a:lstStyle/>
        <a:p>
          <a:endParaRPr lang="en-US"/>
        </a:p>
      </dgm:t>
    </dgm:pt>
    <dgm:pt modelId="{EF9BAE7A-CE1E-44EC-9C2A-E262A9FCF0F3}" type="sibTrans" cxnId="{AE86F403-4981-4960-9C3E-7017C7BFB2EA}">
      <dgm:prSet/>
      <dgm:spPr/>
      <dgm:t>
        <a:bodyPr/>
        <a:lstStyle/>
        <a:p>
          <a:endParaRPr lang="en-US"/>
        </a:p>
      </dgm:t>
    </dgm:pt>
    <dgm:pt modelId="{6B446AB0-7F7B-4C22-ABC3-B421437D9FDE}">
      <dgm:prSet custT="1"/>
      <dgm:spPr/>
      <dgm:t>
        <a:bodyPr/>
        <a:lstStyle/>
        <a:p>
          <a:pPr rtl="0"/>
          <a:r>
            <a:rPr lang="en-US" sz="2000" dirty="0" smtClean="0"/>
            <a:t>Bundle Service(function):18%</a:t>
          </a:r>
          <a:endParaRPr lang="en-US" sz="2000" dirty="0"/>
        </a:p>
      </dgm:t>
    </dgm:pt>
    <dgm:pt modelId="{28138A8C-C820-43D0-AA93-6761DF5234EC}" type="parTrans" cxnId="{CC64754A-2ACC-46B5-A384-8837AD2609F4}">
      <dgm:prSet/>
      <dgm:spPr/>
      <dgm:t>
        <a:bodyPr/>
        <a:lstStyle/>
        <a:p>
          <a:endParaRPr lang="en-US"/>
        </a:p>
      </dgm:t>
    </dgm:pt>
    <dgm:pt modelId="{D69F65B8-75F1-450B-8BC8-699D467C2D26}" type="sibTrans" cxnId="{CC64754A-2ACC-46B5-A384-8837AD2609F4}">
      <dgm:prSet/>
      <dgm:spPr/>
      <dgm:t>
        <a:bodyPr/>
        <a:lstStyle/>
        <a:p>
          <a:endParaRPr lang="en-US"/>
        </a:p>
      </dgm:t>
    </dgm:pt>
    <dgm:pt modelId="{37A18FEB-61C0-45BA-8BBC-A70635A65EFD}">
      <dgm:prSet custT="1"/>
      <dgm:spPr/>
      <dgm:t>
        <a:bodyPr/>
        <a:lstStyle/>
        <a:p>
          <a:pPr rtl="0"/>
          <a:r>
            <a:rPr lang="en-US" sz="2000" dirty="0" smtClean="0"/>
            <a:t>Transport  by Air Service (Eco)    :5%</a:t>
          </a:r>
          <a:endParaRPr lang="en-US" sz="2000" dirty="0"/>
        </a:p>
      </dgm:t>
    </dgm:pt>
    <dgm:pt modelId="{6766D07A-531D-4435-B1CF-1E82915C7C34}" type="parTrans" cxnId="{2A7C0F8F-1960-46D4-B807-C751890EDF44}">
      <dgm:prSet/>
      <dgm:spPr/>
      <dgm:t>
        <a:bodyPr/>
        <a:lstStyle/>
        <a:p>
          <a:endParaRPr lang="en-US"/>
        </a:p>
      </dgm:t>
    </dgm:pt>
    <dgm:pt modelId="{708789D0-A58F-4088-8CEA-18777ED8CE1B}" type="sibTrans" cxnId="{2A7C0F8F-1960-46D4-B807-C751890EDF44}">
      <dgm:prSet/>
      <dgm:spPr/>
      <dgm:t>
        <a:bodyPr/>
        <a:lstStyle/>
        <a:p>
          <a:endParaRPr lang="en-US"/>
        </a:p>
      </dgm:t>
    </dgm:pt>
    <dgm:pt modelId="{26F9DA4A-0301-4187-8210-FCC6DA2FC615}">
      <dgm:prSet custT="1"/>
      <dgm:spPr/>
      <dgm:t>
        <a:bodyPr/>
        <a:lstStyle/>
        <a:p>
          <a:pPr rtl="0"/>
          <a:r>
            <a:rPr lang="en-US" sz="2000" dirty="0" smtClean="0"/>
            <a:t>Transport by Air Service (Business) :12% </a:t>
          </a:r>
          <a:br>
            <a:rPr lang="en-US" sz="2000" dirty="0" smtClean="0"/>
          </a:br>
          <a:endParaRPr lang="en-US" sz="2000" dirty="0"/>
        </a:p>
      </dgm:t>
    </dgm:pt>
    <dgm:pt modelId="{CFA348D8-49F7-4919-8898-6BB0D4DBC693}" type="parTrans" cxnId="{1DA4814C-4391-4CDB-BA70-0F31CA3B8EFF}">
      <dgm:prSet/>
      <dgm:spPr/>
      <dgm:t>
        <a:bodyPr/>
        <a:lstStyle/>
        <a:p>
          <a:endParaRPr lang="en-US"/>
        </a:p>
      </dgm:t>
    </dgm:pt>
    <dgm:pt modelId="{0553DC8C-CCD0-4F34-BBF5-4E0CF58F9373}" type="sibTrans" cxnId="{1DA4814C-4391-4CDB-BA70-0F31CA3B8EFF}">
      <dgm:prSet/>
      <dgm:spPr/>
      <dgm:t>
        <a:bodyPr/>
        <a:lstStyle/>
        <a:p>
          <a:endParaRPr lang="en-US"/>
        </a:p>
      </dgm:t>
    </dgm:pt>
    <dgm:pt modelId="{4FC40E40-AC24-4754-922D-25C497EBC1AF}" type="pres">
      <dgm:prSet presAssocID="{70CF9376-1C99-4645-AF56-4A3DD51DCD7A}" presName="diagram" presStyleCnt="0">
        <dgm:presLayoutVars>
          <dgm:dir/>
          <dgm:resizeHandles val="exact"/>
        </dgm:presLayoutVars>
      </dgm:prSet>
      <dgm:spPr/>
      <dgm:t>
        <a:bodyPr/>
        <a:lstStyle/>
        <a:p>
          <a:endParaRPr lang="en-US"/>
        </a:p>
      </dgm:t>
    </dgm:pt>
    <dgm:pt modelId="{5C93657C-3763-4CD2-B242-BA305176F367}" type="pres">
      <dgm:prSet presAssocID="{AF11158A-2A1D-4F81-815D-82F5F390620A}" presName="node" presStyleLbl="node1" presStyleIdx="0" presStyleCnt="10" custScaleX="165313" custScaleY="108392">
        <dgm:presLayoutVars>
          <dgm:bulletEnabled val="1"/>
        </dgm:presLayoutVars>
      </dgm:prSet>
      <dgm:spPr/>
      <dgm:t>
        <a:bodyPr/>
        <a:lstStyle/>
        <a:p>
          <a:endParaRPr lang="en-US"/>
        </a:p>
      </dgm:t>
    </dgm:pt>
    <dgm:pt modelId="{87AB5487-9CED-49CC-BD06-F46B48175793}" type="pres">
      <dgm:prSet presAssocID="{7AD4372F-F0F1-4D0E-885B-B2A1BA060C62}" presName="sibTrans" presStyleCnt="0"/>
      <dgm:spPr/>
    </dgm:pt>
    <dgm:pt modelId="{AB16B369-065B-4AE1-8A97-C15061E66410}" type="pres">
      <dgm:prSet presAssocID="{EE3AFA7F-ADE9-443E-957B-6DF7CF7A4BCB}" presName="node" presStyleLbl="node1" presStyleIdx="1" presStyleCnt="10" custScaleX="127875" custScaleY="108392">
        <dgm:presLayoutVars>
          <dgm:bulletEnabled val="1"/>
        </dgm:presLayoutVars>
      </dgm:prSet>
      <dgm:spPr/>
      <dgm:t>
        <a:bodyPr/>
        <a:lstStyle/>
        <a:p>
          <a:endParaRPr lang="en-US"/>
        </a:p>
      </dgm:t>
    </dgm:pt>
    <dgm:pt modelId="{4D82F37A-3CF3-4007-9FEB-2088E4DCF068}" type="pres">
      <dgm:prSet presAssocID="{95C44E74-FA3B-4772-873E-BEE8EE1B1801}" presName="sibTrans" presStyleCnt="0"/>
      <dgm:spPr/>
    </dgm:pt>
    <dgm:pt modelId="{C98B5353-B56E-4853-9997-CBAF4FBB78EE}" type="pres">
      <dgm:prSet presAssocID="{298D7BA9-B587-40D5-9177-7C1E7198AB22}" presName="node" presStyleLbl="node1" presStyleIdx="2" presStyleCnt="10" custScaleY="120886">
        <dgm:presLayoutVars>
          <dgm:bulletEnabled val="1"/>
        </dgm:presLayoutVars>
      </dgm:prSet>
      <dgm:spPr/>
      <dgm:t>
        <a:bodyPr/>
        <a:lstStyle/>
        <a:p>
          <a:endParaRPr lang="en-US"/>
        </a:p>
      </dgm:t>
    </dgm:pt>
    <dgm:pt modelId="{66AF6556-ACE0-4941-9B41-C1AC3EBC80B6}" type="pres">
      <dgm:prSet presAssocID="{439ED57A-3530-4511-A992-2CCE8421CF17}" presName="sibTrans" presStyleCnt="0"/>
      <dgm:spPr/>
    </dgm:pt>
    <dgm:pt modelId="{8E19E48F-5496-438D-B380-0B46F404D48F}" type="pres">
      <dgm:prSet presAssocID="{E3C9C204-B1DA-4DB6-B135-A37A317FFA4E}" presName="node" presStyleLbl="node1" presStyleIdx="3" presStyleCnt="10" custScaleX="131079">
        <dgm:presLayoutVars>
          <dgm:bulletEnabled val="1"/>
        </dgm:presLayoutVars>
      </dgm:prSet>
      <dgm:spPr/>
      <dgm:t>
        <a:bodyPr/>
        <a:lstStyle/>
        <a:p>
          <a:endParaRPr lang="en-US"/>
        </a:p>
      </dgm:t>
    </dgm:pt>
    <dgm:pt modelId="{708FC388-0F6F-4EEE-ACAB-F1E2FADF3CEC}" type="pres">
      <dgm:prSet presAssocID="{EB336850-EDE9-4F74-BA7D-F1B8072863E9}" presName="sibTrans" presStyleCnt="0"/>
      <dgm:spPr/>
    </dgm:pt>
    <dgm:pt modelId="{C24914CF-3AE3-4C48-A742-840D9BFEFEAC}" type="pres">
      <dgm:prSet presAssocID="{058C9032-F462-4EE5-9285-93A283C526F1}" presName="node" presStyleLbl="node1" presStyleIdx="4" presStyleCnt="10" custScaleX="135654">
        <dgm:presLayoutVars>
          <dgm:bulletEnabled val="1"/>
        </dgm:presLayoutVars>
      </dgm:prSet>
      <dgm:spPr/>
      <dgm:t>
        <a:bodyPr/>
        <a:lstStyle/>
        <a:p>
          <a:endParaRPr lang="en-US"/>
        </a:p>
      </dgm:t>
    </dgm:pt>
    <dgm:pt modelId="{D1462549-5A2C-458C-8845-86CCB91B270B}" type="pres">
      <dgm:prSet presAssocID="{5BDA6581-BA19-4A16-BC03-D609417EF73E}" presName="sibTrans" presStyleCnt="0"/>
      <dgm:spPr/>
    </dgm:pt>
    <dgm:pt modelId="{583BB461-52FA-476D-91E4-53A0E6EA6445}" type="pres">
      <dgm:prSet presAssocID="{5C91BD29-0D6C-4359-985D-C1592B39F473}" presName="node" presStyleLbl="node1" presStyleIdx="5" presStyleCnt="10" custScaleX="117967">
        <dgm:presLayoutVars>
          <dgm:bulletEnabled val="1"/>
        </dgm:presLayoutVars>
      </dgm:prSet>
      <dgm:spPr/>
      <dgm:t>
        <a:bodyPr/>
        <a:lstStyle/>
        <a:p>
          <a:endParaRPr lang="en-US"/>
        </a:p>
      </dgm:t>
    </dgm:pt>
    <dgm:pt modelId="{1833B1B4-2148-43E2-BD19-86E2130569E1}" type="pres">
      <dgm:prSet presAssocID="{C4AB6172-4A88-4C7E-9FFF-9DF45115ACB1}" presName="sibTrans" presStyleCnt="0"/>
      <dgm:spPr/>
    </dgm:pt>
    <dgm:pt modelId="{01D064A1-18B0-48B0-A14F-E153DA569A37}" type="pres">
      <dgm:prSet presAssocID="{B9B91A41-D939-47C3-9F26-3DC5FE52C97B}" presName="node" presStyleLbl="node1" presStyleIdx="6" presStyleCnt="10" custScaleX="144749" custScaleY="113261" custLinFactNeighborX="-6625" custLinFactNeighborY="6405">
        <dgm:presLayoutVars>
          <dgm:bulletEnabled val="1"/>
        </dgm:presLayoutVars>
      </dgm:prSet>
      <dgm:spPr/>
      <dgm:t>
        <a:bodyPr/>
        <a:lstStyle/>
        <a:p>
          <a:endParaRPr lang="en-US"/>
        </a:p>
      </dgm:t>
    </dgm:pt>
    <dgm:pt modelId="{65046C38-3A8B-4ABC-AF86-2DF0DBD8FA58}" type="pres">
      <dgm:prSet presAssocID="{EF9BAE7A-CE1E-44EC-9C2A-E262A9FCF0F3}" presName="sibTrans" presStyleCnt="0"/>
      <dgm:spPr/>
    </dgm:pt>
    <dgm:pt modelId="{9676048A-4E26-456C-BA1A-28062A24275D}" type="pres">
      <dgm:prSet presAssocID="{6B446AB0-7F7B-4C22-ABC3-B421437D9FDE}" presName="node" presStyleLbl="node1" presStyleIdx="7" presStyleCnt="10" custScaleX="108487">
        <dgm:presLayoutVars>
          <dgm:bulletEnabled val="1"/>
        </dgm:presLayoutVars>
      </dgm:prSet>
      <dgm:spPr/>
      <dgm:t>
        <a:bodyPr/>
        <a:lstStyle/>
        <a:p>
          <a:endParaRPr lang="en-US"/>
        </a:p>
      </dgm:t>
    </dgm:pt>
    <dgm:pt modelId="{3D678FD6-D89C-434B-B817-BC4DD770F84D}" type="pres">
      <dgm:prSet presAssocID="{D69F65B8-75F1-450B-8BC8-699D467C2D26}" presName="sibTrans" presStyleCnt="0"/>
      <dgm:spPr/>
    </dgm:pt>
    <dgm:pt modelId="{7403AEC0-576D-42FC-A84F-578B33FEF99A}" type="pres">
      <dgm:prSet presAssocID="{37A18FEB-61C0-45BA-8BBC-A70635A65EFD}" presName="node" presStyleLbl="node1" presStyleIdx="8" presStyleCnt="10">
        <dgm:presLayoutVars>
          <dgm:bulletEnabled val="1"/>
        </dgm:presLayoutVars>
      </dgm:prSet>
      <dgm:spPr/>
      <dgm:t>
        <a:bodyPr/>
        <a:lstStyle/>
        <a:p>
          <a:endParaRPr lang="en-US"/>
        </a:p>
      </dgm:t>
    </dgm:pt>
    <dgm:pt modelId="{2011C821-9A4B-4AE1-BBA9-A29190685EE6}" type="pres">
      <dgm:prSet presAssocID="{708789D0-A58F-4088-8CEA-18777ED8CE1B}" presName="sibTrans" presStyleCnt="0"/>
      <dgm:spPr/>
    </dgm:pt>
    <dgm:pt modelId="{95B20204-3998-48CA-8CCE-890A5E4864A8}" type="pres">
      <dgm:prSet presAssocID="{26F9DA4A-0301-4187-8210-FCC6DA2FC615}" presName="node" presStyleLbl="node1" presStyleIdx="9" presStyleCnt="10" custScaleX="135396">
        <dgm:presLayoutVars>
          <dgm:bulletEnabled val="1"/>
        </dgm:presLayoutVars>
      </dgm:prSet>
      <dgm:spPr/>
      <dgm:t>
        <a:bodyPr/>
        <a:lstStyle/>
        <a:p>
          <a:endParaRPr lang="en-US"/>
        </a:p>
      </dgm:t>
    </dgm:pt>
  </dgm:ptLst>
  <dgm:cxnLst>
    <dgm:cxn modelId="{C91E2C56-CFE7-48F2-B77F-A60C4DAE949E}" type="presOf" srcId="{37A18FEB-61C0-45BA-8BBC-A70635A65EFD}" destId="{7403AEC0-576D-42FC-A84F-578B33FEF99A}" srcOrd="0" destOrd="0" presId="urn:microsoft.com/office/officeart/2005/8/layout/default"/>
    <dgm:cxn modelId="{8FE753EC-2463-4B94-AFD8-96C1BD84604C}" srcId="{70CF9376-1C99-4645-AF56-4A3DD51DCD7A}" destId="{AF11158A-2A1D-4F81-815D-82F5F390620A}" srcOrd="0" destOrd="0" parTransId="{8FA24738-D662-4768-A92A-A756EC595D82}" sibTransId="{7AD4372F-F0F1-4D0E-885B-B2A1BA060C62}"/>
    <dgm:cxn modelId="{ADD23DEE-2018-4379-A06B-549484598CEA}" srcId="{70CF9376-1C99-4645-AF56-4A3DD51DCD7A}" destId="{EE3AFA7F-ADE9-443E-957B-6DF7CF7A4BCB}" srcOrd="1" destOrd="0" parTransId="{AC305CB0-4EF5-403F-BB03-3FC4E39973DD}" sibTransId="{95C44E74-FA3B-4772-873E-BEE8EE1B1801}"/>
    <dgm:cxn modelId="{1DA4814C-4391-4CDB-BA70-0F31CA3B8EFF}" srcId="{70CF9376-1C99-4645-AF56-4A3DD51DCD7A}" destId="{26F9DA4A-0301-4187-8210-FCC6DA2FC615}" srcOrd="9" destOrd="0" parTransId="{CFA348D8-49F7-4919-8898-6BB0D4DBC693}" sibTransId="{0553DC8C-CCD0-4F34-BBF5-4E0CF58F9373}"/>
    <dgm:cxn modelId="{7B2EBDBC-3221-45D6-8AB9-B704EF95CEB5}" srcId="{058C9032-F462-4EE5-9285-93A283C526F1}" destId="{3D63ED24-C866-4186-B53A-42DF5360257F}" srcOrd="0" destOrd="0" parTransId="{4BB6B33A-E27F-4822-9707-0B6BE3C5D5EC}" sibTransId="{58548087-B2A6-4679-99FD-DC8403994358}"/>
    <dgm:cxn modelId="{2A7C0F8F-1960-46D4-B807-C751890EDF44}" srcId="{70CF9376-1C99-4645-AF56-4A3DD51DCD7A}" destId="{37A18FEB-61C0-45BA-8BBC-A70635A65EFD}" srcOrd="8" destOrd="0" parTransId="{6766D07A-531D-4435-B1CF-1E82915C7C34}" sibTransId="{708789D0-A58F-4088-8CEA-18777ED8CE1B}"/>
    <dgm:cxn modelId="{5368B6F2-AF42-41CC-896C-8893593DAFEC}" type="presOf" srcId="{E3C9C204-B1DA-4DB6-B135-A37A317FFA4E}" destId="{8E19E48F-5496-438D-B380-0B46F404D48F}" srcOrd="0" destOrd="0" presId="urn:microsoft.com/office/officeart/2005/8/layout/default"/>
    <dgm:cxn modelId="{D17A00F0-0712-4113-9C33-F12DD34BC63B}" type="presOf" srcId="{3D63ED24-C866-4186-B53A-42DF5360257F}" destId="{C24914CF-3AE3-4C48-A742-840D9BFEFEAC}" srcOrd="0" destOrd="1" presId="urn:microsoft.com/office/officeart/2005/8/layout/default"/>
    <dgm:cxn modelId="{D64E0CD1-E51A-4AEA-BD41-EBD5FBE9F98D}" type="presOf" srcId="{AF11158A-2A1D-4F81-815D-82F5F390620A}" destId="{5C93657C-3763-4CD2-B242-BA305176F367}" srcOrd="0" destOrd="0" presId="urn:microsoft.com/office/officeart/2005/8/layout/default"/>
    <dgm:cxn modelId="{18A2DF0F-5830-420B-8DF9-7995FD906474}" type="presOf" srcId="{298D7BA9-B587-40D5-9177-7C1E7198AB22}" destId="{C98B5353-B56E-4853-9997-CBAF4FBB78EE}" srcOrd="0" destOrd="0" presId="urn:microsoft.com/office/officeart/2005/8/layout/default"/>
    <dgm:cxn modelId="{EDF1CBB7-6A38-4ED4-B0CE-508FD8231B28}" srcId="{70CF9376-1C99-4645-AF56-4A3DD51DCD7A}" destId="{058C9032-F462-4EE5-9285-93A283C526F1}" srcOrd="4" destOrd="0" parTransId="{81678F56-0EA8-4AF3-BF2C-6586AD626B0F}" sibTransId="{5BDA6581-BA19-4A16-BC03-D609417EF73E}"/>
    <dgm:cxn modelId="{4A348EA7-43C9-4701-8DA6-55E620896D30}" type="presOf" srcId="{B9B91A41-D939-47C3-9F26-3DC5FE52C97B}" destId="{01D064A1-18B0-48B0-A14F-E153DA569A37}" srcOrd="0" destOrd="0" presId="urn:microsoft.com/office/officeart/2005/8/layout/default"/>
    <dgm:cxn modelId="{74AEEEFC-B063-4D8F-824D-36FA75BA2061}" type="presOf" srcId="{26F9DA4A-0301-4187-8210-FCC6DA2FC615}" destId="{95B20204-3998-48CA-8CCE-890A5E4864A8}" srcOrd="0" destOrd="0" presId="urn:microsoft.com/office/officeart/2005/8/layout/default"/>
    <dgm:cxn modelId="{6029C568-CA3A-4117-A2C1-E587E08DFD03}" srcId="{70CF9376-1C99-4645-AF56-4A3DD51DCD7A}" destId="{E3C9C204-B1DA-4DB6-B135-A37A317FFA4E}" srcOrd="3" destOrd="0" parTransId="{0D9D20E6-4DE7-46B8-A280-CF49B10EA972}" sibTransId="{EB336850-EDE9-4F74-BA7D-F1B8072863E9}"/>
    <dgm:cxn modelId="{B9342B23-6AC7-457C-9C8B-1AE2F8067412}" type="presOf" srcId="{058C9032-F462-4EE5-9285-93A283C526F1}" destId="{C24914CF-3AE3-4C48-A742-840D9BFEFEAC}" srcOrd="0" destOrd="0" presId="urn:microsoft.com/office/officeart/2005/8/layout/default"/>
    <dgm:cxn modelId="{AE86F403-4981-4960-9C3E-7017C7BFB2EA}" srcId="{70CF9376-1C99-4645-AF56-4A3DD51DCD7A}" destId="{B9B91A41-D939-47C3-9F26-3DC5FE52C97B}" srcOrd="6" destOrd="0" parTransId="{93E5A7C2-F653-4B32-B7E1-45EAE6CC13D6}" sibTransId="{EF9BAE7A-CE1E-44EC-9C2A-E262A9FCF0F3}"/>
    <dgm:cxn modelId="{8D48D25B-EE08-4A05-AF0D-C5E348063BC4}" srcId="{70CF9376-1C99-4645-AF56-4A3DD51DCD7A}" destId="{5C91BD29-0D6C-4359-985D-C1592B39F473}" srcOrd="5" destOrd="0" parTransId="{517A620E-ABB5-4517-A9D5-C20152361FF7}" sibTransId="{C4AB6172-4A88-4C7E-9FFF-9DF45115ACB1}"/>
    <dgm:cxn modelId="{59A1D53A-ABC8-4006-AA68-7AF8648041C4}" type="presOf" srcId="{14C66A0B-100B-4A87-A443-17EE491A4475}" destId="{5C93657C-3763-4CD2-B242-BA305176F367}" srcOrd="0" destOrd="1" presId="urn:microsoft.com/office/officeart/2005/8/layout/default"/>
    <dgm:cxn modelId="{5664A3C2-F206-45F9-81EC-008092054A3E}" srcId="{70CF9376-1C99-4645-AF56-4A3DD51DCD7A}" destId="{298D7BA9-B587-40D5-9177-7C1E7198AB22}" srcOrd="2" destOrd="0" parTransId="{8B47F513-305D-44CD-BCD9-0F4BC48B546C}" sibTransId="{439ED57A-3530-4511-A992-2CCE8421CF17}"/>
    <dgm:cxn modelId="{194F6783-4FC6-40CD-AFC2-976923D5C912}" type="presOf" srcId="{5C91BD29-0D6C-4359-985D-C1592B39F473}" destId="{583BB461-52FA-476D-91E4-53A0E6EA6445}" srcOrd="0" destOrd="0" presId="urn:microsoft.com/office/officeart/2005/8/layout/default"/>
    <dgm:cxn modelId="{B010C624-6C80-4E1B-94B6-90EDD461D3A9}" type="presOf" srcId="{EE3AFA7F-ADE9-443E-957B-6DF7CF7A4BCB}" destId="{AB16B369-065B-4AE1-8A97-C15061E66410}" srcOrd="0" destOrd="0" presId="urn:microsoft.com/office/officeart/2005/8/layout/default"/>
    <dgm:cxn modelId="{751AC0AB-1294-403F-95C6-030BEDCD05AB}" srcId="{AF11158A-2A1D-4F81-815D-82F5F390620A}" destId="{14C66A0B-100B-4A87-A443-17EE491A4475}" srcOrd="0" destOrd="0" parTransId="{077ECFE0-8F38-4265-B62B-533E5C84011B}" sibTransId="{56627FD9-F6C9-4D94-936B-46E0E361286A}"/>
    <dgm:cxn modelId="{AF53C12E-2AC1-41BA-9636-448670795FEA}" type="presOf" srcId="{70CF9376-1C99-4645-AF56-4A3DD51DCD7A}" destId="{4FC40E40-AC24-4754-922D-25C497EBC1AF}" srcOrd="0" destOrd="0" presId="urn:microsoft.com/office/officeart/2005/8/layout/default"/>
    <dgm:cxn modelId="{CC64754A-2ACC-46B5-A384-8837AD2609F4}" srcId="{70CF9376-1C99-4645-AF56-4A3DD51DCD7A}" destId="{6B446AB0-7F7B-4C22-ABC3-B421437D9FDE}" srcOrd="7" destOrd="0" parTransId="{28138A8C-C820-43D0-AA93-6761DF5234EC}" sibTransId="{D69F65B8-75F1-450B-8BC8-699D467C2D26}"/>
    <dgm:cxn modelId="{18A8B84D-0CEF-44AB-B6E6-FA03A71D50E3}" type="presOf" srcId="{6B446AB0-7F7B-4C22-ABC3-B421437D9FDE}" destId="{9676048A-4E26-456C-BA1A-28062A24275D}" srcOrd="0" destOrd="0" presId="urn:microsoft.com/office/officeart/2005/8/layout/default"/>
    <dgm:cxn modelId="{212588E7-D3DC-4C3E-B7F7-1DF3B361ABE0}" type="presParOf" srcId="{4FC40E40-AC24-4754-922D-25C497EBC1AF}" destId="{5C93657C-3763-4CD2-B242-BA305176F367}" srcOrd="0" destOrd="0" presId="urn:microsoft.com/office/officeart/2005/8/layout/default"/>
    <dgm:cxn modelId="{681183FA-3C46-4B1E-B160-B37BE46AC958}" type="presParOf" srcId="{4FC40E40-AC24-4754-922D-25C497EBC1AF}" destId="{87AB5487-9CED-49CC-BD06-F46B48175793}" srcOrd="1" destOrd="0" presId="urn:microsoft.com/office/officeart/2005/8/layout/default"/>
    <dgm:cxn modelId="{4AC515ED-5A86-4151-B87E-13521023F0B6}" type="presParOf" srcId="{4FC40E40-AC24-4754-922D-25C497EBC1AF}" destId="{AB16B369-065B-4AE1-8A97-C15061E66410}" srcOrd="2" destOrd="0" presId="urn:microsoft.com/office/officeart/2005/8/layout/default"/>
    <dgm:cxn modelId="{65972553-64E9-4A1A-80D8-7B6AE05BF2E2}" type="presParOf" srcId="{4FC40E40-AC24-4754-922D-25C497EBC1AF}" destId="{4D82F37A-3CF3-4007-9FEB-2088E4DCF068}" srcOrd="3" destOrd="0" presId="urn:microsoft.com/office/officeart/2005/8/layout/default"/>
    <dgm:cxn modelId="{56496262-2A2B-4A4F-837B-09EB45D6D8B9}" type="presParOf" srcId="{4FC40E40-AC24-4754-922D-25C497EBC1AF}" destId="{C98B5353-B56E-4853-9997-CBAF4FBB78EE}" srcOrd="4" destOrd="0" presId="urn:microsoft.com/office/officeart/2005/8/layout/default"/>
    <dgm:cxn modelId="{B45AA04D-66D4-464C-8A23-DEF9800F2BFB}" type="presParOf" srcId="{4FC40E40-AC24-4754-922D-25C497EBC1AF}" destId="{66AF6556-ACE0-4941-9B41-C1AC3EBC80B6}" srcOrd="5" destOrd="0" presId="urn:microsoft.com/office/officeart/2005/8/layout/default"/>
    <dgm:cxn modelId="{F3752329-7D1C-4DA0-89AE-E54EB8A5F4AB}" type="presParOf" srcId="{4FC40E40-AC24-4754-922D-25C497EBC1AF}" destId="{8E19E48F-5496-438D-B380-0B46F404D48F}" srcOrd="6" destOrd="0" presId="urn:microsoft.com/office/officeart/2005/8/layout/default"/>
    <dgm:cxn modelId="{7D129F89-7A0C-4257-B921-46DCE5C3058E}" type="presParOf" srcId="{4FC40E40-AC24-4754-922D-25C497EBC1AF}" destId="{708FC388-0F6F-4EEE-ACAB-F1E2FADF3CEC}" srcOrd="7" destOrd="0" presId="urn:microsoft.com/office/officeart/2005/8/layout/default"/>
    <dgm:cxn modelId="{ECDDC37E-46BA-42F5-9A0B-F101BD005C20}" type="presParOf" srcId="{4FC40E40-AC24-4754-922D-25C497EBC1AF}" destId="{C24914CF-3AE3-4C48-A742-840D9BFEFEAC}" srcOrd="8" destOrd="0" presId="urn:microsoft.com/office/officeart/2005/8/layout/default"/>
    <dgm:cxn modelId="{A2EA753F-9649-42FE-9C80-0497A73DD6C1}" type="presParOf" srcId="{4FC40E40-AC24-4754-922D-25C497EBC1AF}" destId="{D1462549-5A2C-458C-8845-86CCB91B270B}" srcOrd="9" destOrd="0" presId="urn:microsoft.com/office/officeart/2005/8/layout/default"/>
    <dgm:cxn modelId="{5812A469-EC49-4514-80A9-B6687259FD3F}" type="presParOf" srcId="{4FC40E40-AC24-4754-922D-25C497EBC1AF}" destId="{583BB461-52FA-476D-91E4-53A0E6EA6445}" srcOrd="10" destOrd="0" presId="urn:microsoft.com/office/officeart/2005/8/layout/default"/>
    <dgm:cxn modelId="{BEA11046-9A96-4B8A-AED0-838B083FBF83}" type="presParOf" srcId="{4FC40E40-AC24-4754-922D-25C497EBC1AF}" destId="{1833B1B4-2148-43E2-BD19-86E2130569E1}" srcOrd="11" destOrd="0" presId="urn:microsoft.com/office/officeart/2005/8/layout/default"/>
    <dgm:cxn modelId="{947B0A2A-748D-4BF9-BE86-813FBEFC86D7}" type="presParOf" srcId="{4FC40E40-AC24-4754-922D-25C497EBC1AF}" destId="{01D064A1-18B0-48B0-A14F-E153DA569A37}" srcOrd="12" destOrd="0" presId="urn:microsoft.com/office/officeart/2005/8/layout/default"/>
    <dgm:cxn modelId="{97388766-F02D-4DDE-9631-AA812A8A315F}" type="presParOf" srcId="{4FC40E40-AC24-4754-922D-25C497EBC1AF}" destId="{65046C38-3A8B-4ABC-AF86-2DF0DBD8FA58}" srcOrd="13" destOrd="0" presId="urn:microsoft.com/office/officeart/2005/8/layout/default"/>
    <dgm:cxn modelId="{1B71A873-A859-4E95-9E40-D36C440F0E65}" type="presParOf" srcId="{4FC40E40-AC24-4754-922D-25C497EBC1AF}" destId="{9676048A-4E26-456C-BA1A-28062A24275D}" srcOrd="14" destOrd="0" presId="urn:microsoft.com/office/officeart/2005/8/layout/default"/>
    <dgm:cxn modelId="{2E5F9D05-0265-42CB-B557-EDE2DF9A3CAF}" type="presParOf" srcId="{4FC40E40-AC24-4754-922D-25C497EBC1AF}" destId="{3D678FD6-D89C-434B-B817-BC4DD770F84D}" srcOrd="15" destOrd="0" presId="urn:microsoft.com/office/officeart/2005/8/layout/default"/>
    <dgm:cxn modelId="{D9FFDEA2-B5B1-4954-A117-D9DF16280214}" type="presParOf" srcId="{4FC40E40-AC24-4754-922D-25C497EBC1AF}" destId="{7403AEC0-576D-42FC-A84F-578B33FEF99A}" srcOrd="16" destOrd="0" presId="urn:microsoft.com/office/officeart/2005/8/layout/default"/>
    <dgm:cxn modelId="{E274F7B4-7802-4999-A2E3-A98C26F8F1FC}" type="presParOf" srcId="{4FC40E40-AC24-4754-922D-25C497EBC1AF}" destId="{2011C821-9A4B-4AE1-BBA9-A29190685EE6}" srcOrd="17" destOrd="0" presId="urn:microsoft.com/office/officeart/2005/8/layout/default"/>
    <dgm:cxn modelId="{6306BFB0-BB83-4FD9-9738-28411BB4377A}" type="presParOf" srcId="{4FC40E40-AC24-4754-922D-25C497EBC1AF}" destId="{95B20204-3998-48CA-8CCE-890A5E4864A8}" srcOrd="18" destOrd="0" presId="urn:microsoft.com/office/officeart/2005/8/layout/default"/>
  </dgm:cxnLst>
  <dgm:bg/>
  <dgm:whole/>
</dgm:dataModel>
</file>

<file path=ppt/diagrams/data18.xml><?xml version="1.0" encoding="utf-8"?>
<dgm:dataModel xmlns:dgm="http://schemas.openxmlformats.org/drawingml/2006/diagram" xmlns:a="http://schemas.openxmlformats.org/drawingml/2006/main">
  <dgm:ptLst>
    <dgm:pt modelId="{83A7E120-C1BD-4A90-88A1-07D3AA1565E5}" type="doc">
      <dgm:prSet loTypeId="urn:microsoft.com/office/officeart/2005/8/layout/vList2" loCatId="list" qsTypeId="urn:microsoft.com/office/officeart/2005/8/quickstyle/simple3" qsCatId="simple" csTypeId="urn:microsoft.com/office/officeart/2005/8/colors/accent1_2" csCatId="accent1"/>
      <dgm:spPr/>
      <dgm:t>
        <a:bodyPr/>
        <a:lstStyle/>
        <a:p>
          <a:endParaRPr lang="en-US"/>
        </a:p>
      </dgm:t>
    </dgm:pt>
    <dgm:pt modelId="{80143088-53DA-47A9-A097-1C82BAE514A0}">
      <dgm:prSet/>
      <dgm:spPr/>
      <dgm:t>
        <a:bodyPr/>
        <a:lstStyle/>
        <a:p>
          <a:pPr rtl="0"/>
          <a:r>
            <a:rPr lang="en-US" dirty="0" smtClean="0"/>
            <a:t>In GST regime persons having turnover less than 75 lakhs during the last FY are eligible to opt for Composition levy.</a:t>
          </a:r>
          <a:endParaRPr lang="en-US" dirty="0"/>
        </a:p>
      </dgm:t>
    </dgm:pt>
    <dgm:pt modelId="{BDD0CC40-4DFE-42A7-B8B3-BB01F5705A80}" type="parTrans" cxnId="{61315D88-3207-4F67-82F3-A4B23A53E5AB}">
      <dgm:prSet/>
      <dgm:spPr/>
      <dgm:t>
        <a:bodyPr/>
        <a:lstStyle/>
        <a:p>
          <a:endParaRPr lang="en-US"/>
        </a:p>
      </dgm:t>
    </dgm:pt>
    <dgm:pt modelId="{8BE2F6E3-54F9-40AD-B7A5-EAC99F2E75A7}" type="sibTrans" cxnId="{61315D88-3207-4F67-82F3-A4B23A53E5AB}">
      <dgm:prSet/>
      <dgm:spPr/>
      <dgm:t>
        <a:bodyPr/>
        <a:lstStyle/>
        <a:p>
          <a:endParaRPr lang="en-US"/>
        </a:p>
      </dgm:t>
    </dgm:pt>
    <dgm:pt modelId="{B675C9AD-AAF1-43E0-84D1-4EF57E845BB2}">
      <dgm:prSet/>
      <dgm:spPr/>
      <dgm:t>
        <a:bodyPr/>
        <a:lstStyle/>
        <a:p>
          <a:pPr rtl="0"/>
          <a:r>
            <a:rPr lang="en-US" dirty="0" smtClean="0"/>
            <a:t>Here turnover includes all supply including exempt supplies &amp; export of Goods</a:t>
          </a:r>
          <a:endParaRPr lang="en-US" dirty="0"/>
        </a:p>
      </dgm:t>
    </dgm:pt>
    <dgm:pt modelId="{1975D295-86CE-4B76-8607-A792A9BC0326}" type="parTrans" cxnId="{85136339-6EF5-469A-AFC4-BA7D86F29A5C}">
      <dgm:prSet/>
      <dgm:spPr/>
      <dgm:t>
        <a:bodyPr/>
        <a:lstStyle/>
        <a:p>
          <a:endParaRPr lang="en-US"/>
        </a:p>
      </dgm:t>
    </dgm:pt>
    <dgm:pt modelId="{D56128B1-D60E-4560-A020-135DA17186AB}" type="sibTrans" cxnId="{85136339-6EF5-469A-AFC4-BA7D86F29A5C}">
      <dgm:prSet/>
      <dgm:spPr/>
      <dgm:t>
        <a:bodyPr/>
        <a:lstStyle/>
        <a:p>
          <a:endParaRPr lang="en-US"/>
        </a:p>
      </dgm:t>
    </dgm:pt>
    <dgm:pt modelId="{685FB4EE-6223-4110-B610-4C5BB1530D84}">
      <dgm:prSet/>
      <dgm:spPr/>
      <dgm:t>
        <a:bodyPr/>
        <a:lstStyle/>
        <a:p>
          <a:pPr rtl="0"/>
          <a:r>
            <a:rPr lang="en-US" dirty="0" smtClean="0"/>
            <a:t>Under this scheme only service i.e. restaurant service is covered while supply of all kinds of goods are covered.</a:t>
          </a:r>
          <a:endParaRPr lang="en-US" dirty="0"/>
        </a:p>
      </dgm:t>
    </dgm:pt>
    <dgm:pt modelId="{93DF1EF2-E2BE-4253-8D3A-738F9D5DEA82}" type="parTrans" cxnId="{7E7A8D9C-19CC-485C-B37F-032544EB4622}">
      <dgm:prSet/>
      <dgm:spPr/>
      <dgm:t>
        <a:bodyPr/>
        <a:lstStyle/>
        <a:p>
          <a:endParaRPr lang="en-US"/>
        </a:p>
      </dgm:t>
    </dgm:pt>
    <dgm:pt modelId="{4C4BBF34-2526-4FD5-BE68-20402E9BC1F0}" type="sibTrans" cxnId="{7E7A8D9C-19CC-485C-B37F-032544EB4622}">
      <dgm:prSet/>
      <dgm:spPr/>
      <dgm:t>
        <a:bodyPr/>
        <a:lstStyle/>
        <a:p>
          <a:endParaRPr lang="en-US"/>
        </a:p>
      </dgm:t>
    </dgm:pt>
    <dgm:pt modelId="{E03A4425-C2E8-431B-AB90-C2D769D8C8DE}">
      <dgm:prSet/>
      <dgm:spPr/>
      <dgm:t>
        <a:bodyPr/>
        <a:lstStyle/>
        <a:p>
          <a:pPr rtl="0"/>
          <a:r>
            <a:rPr lang="en-US" dirty="0" smtClean="0"/>
            <a:t>No Input tax credit will be eligible &amp; recovery of GST from Customer is not possible.</a:t>
          </a:r>
          <a:endParaRPr lang="en-US" dirty="0"/>
        </a:p>
      </dgm:t>
    </dgm:pt>
    <dgm:pt modelId="{C2491F92-42D0-4F67-B656-DCF51ABECCD5}" type="parTrans" cxnId="{1FC15D59-ECED-4716-87A2-B07100A74F30}">
      <dgm:prSet/>
      <dgm:spPr/>
      <dgm:t>
        <a:bodyPr/>
        <a:lstStyle/>
        <a:p>
          <a:endParaRPr lang="en-US"/>
        </a:p>
      </dgm:t>
    </dgm:pt>
    <dgm:pt modelId="{7043F878-EC51-4E11-B3E9-7EC8E5E8E651}" type="sibTrans" cxnId="{1FC15D59-ECED-4716-87A2-B07100A74F30}">
      <dgm:prSet/>
      <dgm:spPr/>
      <dgm:t>
        <a:bodyPr/>
        <a:lstStyle/>
        <a:p>
          <a:endParaRPr lang="en-US"/>
        </a:p>
      </dgm:t>
    </dgm:pt>
    <dgm:pt modelId="{98174F5C-B5FC-4534-B235-FAB0837FDF7F}">
      <dgm:prSet/>
      <dgm:spPr/>
      <dgm:t>
        <a:bodyPr/>
        <a:lstStyle/>
        <a:p>
          <a:pPr rtl="0"/>
          <a:r>
            <a:rPr lang="en-US" dirty="0" smtClean="0"/>
            <a:t>A registered person under composition scheme is not permitted to collect tax. It means that a composition scheme supplier cannot issue a tax invoice.</a:t>
          </a:r>
          <a:endParaRPr lang="en-US" dirty="0"/>
        </a:p>
      </dgm:t>
    </dgm:pt>
    <dgm:pt modelId="{BD3B33B2-458E-4D5A-A35C-C445D78E29FB}" type="parTrans" cxnId="{D31C8F59-D06B-400C-BEFB-9B69B6BAE939}">
      <dgm:prSet/>
      <dgm:spPr/>
      <dgm:t>
        <a:bodyPr/>
        <a:lstStyle/>
        <a:p>
          <a:endParaRPr lang="en-US"/>
        </a:p>
      </dgm:t>
    </dgm:pt>
    <dgm:pt modelId="{D5A89297-91B9-4451-81D3-C2C38F9A7158}" type="sibTrans" cxnId="{D31C8F59-D06B-400C-BEFB-9B69B6BAE939}">
      <dgm:prSet/>
      <dgm:spPr/>
      <dgm:t>
        <a:bodyPr/>
        <a:lstStyle/>
        <a:p>
          <a:endParaRPr lang="en-US"/>
        </a:p>
      </dgm:t>
    </dgm:pt>
    <dgm:pt modelId="{FF0972C4-DA24-483E-AB63-1698445C1AAD}">
      <dgm:prSet/>
      <dgm:spPr/>
      <dgm:t>
        <a:bodyPr/>
        <a:lstStyle/>
        <a:p>
          <a:pPr rtl="0"/>
          <a:r>
            <a:rPr lang="en-US" dirty="0" smtClean="0"/>
            <a:t>Rates kept under this scheme are:</a:t>
          </a:r>
          <a:endParaRPr lang="en-US" dirty="0"/>
        </a:p>
      </dgm:t>
    </dgm:pt>
    <dgm:pt modelId="{5B308AE6-54D3-4675-980D-8DB09CC3B9E4}" type="parTrans" cxnId="{85D9347F-78D2-417F-BE5B-AEAB71411E9C}">
      <dgm:prSet/>
      <dgm:spPr/>
      <dgm:t>
        <a:bodyPr/>
        <a:lstStyle/>
        <a:p>
          <a:endParaRPr lang="en-US"/>
        </a:p>
      </dgm:t>
    </dgm:pt>
    <dgm:pt modelId="{951E1BB3-215C-4163-A7F9-BA8257820B1F}" type="sibTrans" cxnId="{85D9347F-78D2-417F-BE5B-AEAB71411E9C}">
      <dgm:prSet/>
      <dgm:spPr/>
      <dgm:t>
        <a:bodyPr/>
        <a:lstStyle/>
        <a:p>
          <a:endParaRPr lang="en-US"/>
        </a:p>
      </dgm:t>
    </dgm:pt>
    <dgm:pt modelId="{5CA8F227-65B9-4A53-ACEE-718B60AD0027}">
      <dgm:prSet custT="1"/>
      <dgm:spPr/>
      <dgm:t>
        <a:bodyPr/>
        <a:lstStyle/>
        <a:p>
          <a:pPr rtl="0"/>
          <a:r>
            <a:rPr lang="en-US" sz="1400" dirty="0" smtClean="0"/>
            <a:t>For Manufacturers: 2%</a:t>
          </a:r>
          <a:endParaRPr lang="en-US" sz="1400" dirty="0"/>
        </a:p>
      </dgm:t>
    </dgm:pt>
    <dgm:pt modelId="{F3C490D5-584E-41D2-BFBC-BC80CF7C4E82}" type="parTrans" cxnId="{D2ABE87B-01E3-460C-9624-0B4655634748}">
      <dgm:prSet/>
      <dgm:spPr/>
      <dgm:t>
        <a:bodyPr/>
        <a:lstStyle/>
        <a:p>
          <a:endParaRPr lang="en-US"/>
        </a:p>
      </dgm:t>
    </dgm:pt>
    <dgm:pt modelId="{B0906FE8-7663-43C5-B79E-737568F6CDDF}" type="sibTrans" cxnId="{D2ABE87B-01E3-460C-9624-0B4655634748}">
      <dgm:prSet/>
      <dgm:spPr/>
      <dgm:t>
        <a:bodyPr/>
        <a:lstStyle/>
        <a:p>
          <a:endParaRPr lang="en-US"/>
        </a:p>
      </dgm:t>
    </dgm:pt>
    <dgm:pt modelId="{A562B231-5B64-404C-9002-5506FC93ED1A}">
      <dgm:prSet custT="1"/>
      <dgm:spPr/>
      <dgm:t>
        <a:bodyPr/>
        <a:lstStyle/>
        <a:p>
          <a:pPr rtl="0"/>
          <a:r>
            <a:rPr lang="en-US" sz="1400" dirty="0" smtClean="0"/>
            <a:t>For Traders: 1%</a:t>
          </a:r>
          <a:endParaRPr lang="en-US" sz="1400" dirty="0"/>
        </a:p>
      </dgm:t>
    </dgm:pt>
    <dgm:pt modelId="{54A8B935-85D3-441E-9C59-CD40E11633B1}" type="parTrans" cxnId="{A9B7015F-4A31-4731-90FC-B13846E2D3FB}">
      <dgm:prSet/>
      <dgm:spPr/>
      <dgm:t>
        <a:bodyPr/>
        <a:lstStyle/>
        <a:p>
          <a:endParaRPr lang="en-US"/>
        </a:p>
      </dgm:t>
    </dgm:pt>
    <dgm:pt modelId="{87644F7D-2FBF-48B9-9381-00FBFDAC4F66}" type="sibTrans" cxnId="{A9B7015F-4A31-4731-90FC-B13846E2D3FB}">
      <dgm:prSet/>
      <dgm:spPr/>
      <dgm:t>
        <a:bodyPr/>
        <a:lstStyle/>
        <a:p>
          <a:endParaRPr lang="en-US"/>
        </a:p>
      </dgm:t>
    </dgm:pt>
    <dgm:pt modelId="{841A7163-A769-477B-93BE-F020A3427EA5}">
      <dgm:prSet custT="1"/>
      <dgm:spPr/>
      <dgm:t>
        <a:bodyPr/>
        <a:lstStyle/>
        <a:p>
          <a:pPr rtl="0"/>
          <a:r>
            <a:rPr lang="en-US" sz="1400" dirty="0" smtClean="0"/>
            <a:t>For Restaurant Services: 5%</a:t>
          </a:r>
          <a:endParaRPr lang="en-US" sz="1400" dirty="0"/>
        </a:p>
      </dgm:t>
    </dgm:pt>
    <dgm:pt modelId="{C7A816D0-11E9-4AA3-8409-16BE770C0399}" type="parTrans" cxnId="{B5E12DEB-CE82-4178-8475-09002FE0F235}">
      <dgm:prSet/>
      <dgm:spPr/>
      <dgm:t>
        <a:bodyPr/>
        <a:lstStyle/>
        <a:p>
          <a:endParaRPr lang="en-US"/>
        </a:p>
      </dgm:t>
    </dgm:pt>
    <dgm:pt modelId="{E7C4DDC0-5E2A-4397-A990-EBC9FD6C0892}" type="sibTrans" cxnId="{B5E12DEB-CE82-4178-8475-09002FE0F235}">
      <dgm:prSet/>
      <dgm:spPr/>
      <dgm:t>
        <a:bodyPr/>
        <a:lstStyle/>
        <a:p>
          <a:endParaRPr lang="en-US"/>
        </a:p>
      </dgm:t>
    </dgm:pt>
    <dgm:pt modelId="{6D22B556-B307-40F6-85C1-FB2B4784F861}" type="pres">
      <dgm:prSet presAssocID="{83A7E120-C1BD-4A90-88A1-07D3AA1565E5}" presName="linear" presStyleCnt="0">
        <dgm:presLayoutVars>
          <dgm:animLvl val="lvl"/>
          <dgm:resizeHandles val="exact"/>
        </dgm:presLayoutVars>
      </dgm:prSet>
      <dgm:spPr/>
      <dgm:t>
        <a:bodyPr/>
        <a:lstStyle/>
        <a:p>
          <a:endParaRPr lang="en-IN"/>
        </a:p>
      </dgm:t>
    </dgm:pt>
    <dgm:pt modelId="{03BF978D-2324-428A-9D5C-846F1551E909}" type="pres">
      <dgm:prSet presAssocID="{80143088-53DA-47A9-A097-1C82BAE514A0}" presName="parentText" presStyleLbl="node1" presStyleIdx="0" presStyleCnt="6">
        <dgm:presLayoutVars>
          <dgm:chMax val="0"/>
          <dgm:bulletEnabled val="1"/>
        </dgm:presLayoutVars>
      </dgm:prSet>
      <dgm:spPr/>
      <dgm:t>
        <a:bodyPr/>
        <a:lstStyle/>
        <a:p>
          <a:endParaRPr lang="en-IN"/>
        </a:p>
      </dgm:t>
    </dgm:pt>
    <dgm:pt modelId="{C2DEBFD6-3D4D-454E-83BE-6D611D94E538}" type="pres">
      <dgm:prSet presAssocID="{8BE2F6E3-54F9-40AD-B7A5-EAC99F2E75A7}" presName="spacer" presStyleCnt="0"/>
      <dgm:spPr/>
    </dgm:pt>
    <dgm:pt modelId="{C762D8D4-D5B4-426E-8A74-DF6EE3F88EEE}" type="pres">
      <dgm:prSet presAssocID="{B675C9AD-AAF1-43E0-84D1-4EF57E845BB2}" presName="parentText" presStyleLbl="node1" presStyleIdx="1" presStyleCnt="6">
        <dgm:presLayoutVars>
          <dgm:chMax val="0"/>
          <dgm:bulletEnabled val="1"/>
        </dgm:presLayoutVars>
      </dgm:prSet>
      <dgm:spPr/>
      <dgm:t>
        <a:bodyPr/>
        <a:lstStyle/>
        <a:p>
          <a:endParaRPr lang="en-IN"/>
        </a:p>
      </dgm:t>
    </dgm:pt>
    <dgm:pt modelId="{17470F40-11C9-4261-B557-58D04CFF9C4E}" type="pres">
      <dgm:prSet presAssocID="{D56128B1-D60E-4560-A020-135DA17186AB}" presName="spacer" presStyleCnt="0"/>
      <dgm:spPr/>
    </dgm:pt>
    <dgm:pt modelId="{A0C26C8D-8E5B-4FA2-8D15-43228DB47142}" type="pres">
      <dgm:prSet presAssocID="{685FB4EE-6223-4110-B610-4C5BB1530D84}" presName="parentText" presStyleLbl="node1" presStyleIdx="2" presStyleCnt="6">
        <dgm:presLayoutVars>
          <dgm:chMax val="0"/>
          <dgm:bulletEnabled val="1"/>
        </dgm:presLayoutVars>
      </dgm:prSet>
      <dgm:spPr/>
      <dgm:t>
        <a:bodyPr/>
        <a:lstStyle/>
        <a:p>
          <a:endParaRPr lang="en-IN"/>
        </a:p>
      </dgm:t>
    </dgm:pt>
    <dgm:pt modelId="{E48C85F6-1409-4643-8E19-0E9391ECB00F}" type="pres">
      <dgm:prSet presAssocID="{4C4BBF34-2526-4FD5-BE68-20402E9BC1F0}" presName="spacer" presStyleCnt="0"/>
      <dgm:spPr/>
    </dgm:pt>
    <dgm:pt modelId="{0D6881CB-AEF7-4B0D-AFDB-5EB42F9EE2F1}" type="pres">
      <dgm:prSet presAssocID="{E03A4425-C2E8-431B-AB90-C2D769D8C8DE}" presName="parentText" presStyleLbl="node1" presStyleIdx="3" presStyleCnt="6">
        <dgm:presLayoutVars>
          <dgm:chMax val="0"/>
          <dgm:bulletEnabled val="1"/>
        </dgm:presLayoutVars>
      </dgm:prSet>
      <dgm:spPr/>
      <dgm:t>
        <a:bodyPr/>
        <a:lstStyle/>
        <a:p>
          <a:endParaRPr lang="en-IN"/>
        </a:p>
      </dgm:t>
    </dgm:pt>
    <dgm:pt modelId="{14EE94D9-7748-4F8C-AB51-2C7B9E0471D4}" type="pres">
      <dgm:prSet presAssocID="{7043F878-EC51-4E11-B3E9-7EC8E5E8E651}" presName="spacer" presStyleCnt="0"/>
      <dgm:spPr/>
    </dgm:pt>
    <dgm:pt modelId="{03A1BEC2-AD1F-4235-8D22-E8FCE5164AD3}" type="pres">
      <dgm:prSet presAssocID="{98174F5C-B5FC-4534-B235-FAB0837FDF7F}" presName="parentText" presStyleLbl="node1" presStyleIdx="4" presStyleCnt="6">
        <dgm:presLayoutVars>
          <dgm:chMax val="0"/>
          <dgm:bulletEnabled val="1"/>
        </dgm:presLayoutVars>
      </dgm:prSet>
      <dgm:spPr/>
      <dgm:t>
        <a:bodyPr/>
        <a:lstStyle/>
        <a:p>
          <a:endParaRPr lang="en-IN"/>
        </a:p>
      </dgm:t>
    </dgm:pt>
    <dgm:pt modelId="{C258597D-5379-49CE-9FC6-10391C71D2CC}" type="pres">
      <dgm:prSet presAssocID="{D5A89297-91B9-4451-81D3-C2C38F9A7158}" presName="spacer" presStyleCnt="0"/>
      <dgm:spPr/>
    </dgm:pt>
    <dgm:pt modelId="{EB16A2A8-15D7-4C41-B2F4-95B674534053}" type="pres">
      <dgm:prSet presAssocID="{FF0972C4-DA24-483E-AB63-1698445C1AAD}" presName="parentText" presStyleLbl="node1" presStyleIdx="5" presStyleCnt="6">
        <dgm:presLayoutVars>
          <dgm:chMax val="0"/>
          <dgm:bulletEnabled val="1"/>
        </dgm:presLayoutVars>
      </dgm:prSet>
      <dgm:spPr/>
      <dgm:t>
        <a:bodyPr/>
        <a:lstStyle/>
        <a:p>
          <a:endParaRPr lang="en-IN"/>
        </a:p>
      </dgm:t>
    </dgm:pt>
    <dgm:pt modelId="{3DAEFBB2-F0DC-4C11-ADAA-A1EEDBC463F8}" type="pres">
      <dgm:prSet presAssocID="{FF0972C4-DA24-483E-AB63-1698445C1AAD}" presName="childText" presStyleLbl="revTx" presStyleIdx="0" presStyleCnt="1">
        <dgm:presLayoutVars>
          <dgm:bulletEnabled val="1"/>
        </dgm:presLayoutVars>
      </dgm:prSet>
      <dgm:spPr/>
      <dgm:t>
        <a:bodyPr/>
        <a:lstStyle/>
        <a:p>
          <a:endParaRPr lang="en-IN"/>
        </a:p>
      </dgm:t>
    </dgm:pt>
  </dgm:ptLst>
  <dgm:cxnLst>
    <dgm:cxn modelId="{D621765E-16B5-4681-9F17-BB85382CD7D4}" type="presOf" srcId="{83A7E120-C1BD-4A90-88A1-07D3AA1565E5}" destId="{6D22B556-B307-40F6-85C1-FB2B4784F861}" srcOrd="0" destOrd="0" presId="urn:microsoft.com/office/officeart/2005/8/layout/vList2"/>
    <dgm:cxn modelId="{EB495593-C7B5-490D-996F-39D2707E360B}" type="presOf" srcId="{A562B231-5B64-404C-9002-5506FC93ED1A}" destId="{3DAEFBB2-F0DC-4C11-ADAA-A1EEDBC463F8}" srcOrd="0" destOrd="1" presId="urn:microsoft.com/office/officeart/2005/8/layout/vList2"/>
    <dgm:cxn modelId="{B5E12DEB-CE82-4178-8475-09002FE0F235}" srcId="{FF0972C4-DA24-483E-AB63-1698445C1AAD}" destId="{841A7163-A769-477B-93BE-F020A3427EA5}" srcOrd="2" destOrd="0" parTransId="{C7A816D0-11E9-4AA3-8409-16BE770C0399}" sibTransId="{E7C4DDC0-5E2A-4397-A990-EBC9FD6C0892}"/>
    <dgm:cxn modelId="{E1489634-699E-4A3C-A3AA-1AEC3C842B5F}" type="presOf" srcId="{FF0972C4-DA24-483E-AB63-1698445C1AAD}" destId="{EB16A2A8-15D7-4C41-B2F4-95B674534053}" srcOrd="0" destOrd="0" presId="urn:microsoft.com/office/officeart/2005/8/layout/vList2"/>
    <dgm:cxn modelId="{61315D88-3207-4F67-82F3-A4B23A53E5AB}" srcId="{83A7E120-C1BD-4A90-88A1-07D3AA1565E5}" destId="{80143088-53DA-47A9-A097-1C82BAE514A0}" srcOrd="0" destOrd="0" parTransId="{BDD0CC40-4DFE-42A7-B8B3-BB01F5705A80}" sibTransId="{8BE2F6E3-54F9-40AD-B7A5-EAC99F2E75A7}"/>
    <dgm:cxn modelId="{D2ABE87B-01E3-460C-9624-0B4655634748}" srcId="{FF0972C4-DA24-483E-AB63-1698445C1AAD}" destId="{5CA8F227-65B9-4A53-ACEE-718B60AD0027}" srcOrd="0" destOrd="0" parTransId="{F3C490D5-584E-41D2-BFBC-BC80CF7C4E82}" sibTransId="{B0906FE8-7663-43C5-B79E-737568F6CDDF}"/>
    <dgm:cxn modelId="{E8373E73-8F51-4180-A8B8-7D65B3B1FA4A}" type="presOf" srcId="{5CA8F227-65B9-4A53-ACEE-718B60AD0027}" destId="{3DAEFBB2-F0DC-4C11-ADAA-A1EEDBC463F8}" srcOrd="0" destOrd="0" presId="urn:microsoft.com/office/officeart/2005/8/layout/vList2"/>
    <dgm:cxn modelId="{DF676BAF-3329-4BF5-A400-4EC1B22E526C}" type="presOf" srcId="{841A7163-A769-477B-93BE-F020A3427EA5}" destId="{3DAEFBB2-F0DC-4C11-ADAA-A1EEDBC463F8}" srcOrd="0" destOrd="2" presId="urn:microsoft.com/office/officeart/2005/8/layout/vList2"/>
    <dgm:cxn modelId="{467B9150-F5E5-40C5-9547-535FE242B139}" type="presOf" srcId="{685FB4EE-6223-4110-B610-4C5BB1530D84}" destId="{A0C26C8D-8E5B-4FA2-8D15-43228DB47142}" srcOrd="0" destOrd="0" presId="urn:microsoft.com/office/officeart/2005/8/layout/vList2"/>
    <dgm:cxn modelId="{D31C8F59-D06B-400C-BEFB-9B69B6BAE939}" srcId="{83A7E120-C1BD-4A90-88A1-07D3AA1565E5}" destId="{98174F5C-B5FC-4534-B235-FAB0837FDF7F}" srcOrd="4" destOrd="0" parTransId="{BD3B33B2-458E-4D5A-A35C-C445D78E29FB}" sibTransId="{D5A89297-91B9-4451-81D3-C2C38F9A7158}"/>
    <dgm:cxn modelId="{1FC15D59-ECED-4716-87A2-B07100A74F30}" srcId="{83A7E120-C1BD-4A90-88A1-07D3AA1565E5}" destId="{E03A4425-C2E8-431B-AB90-C2D769D8C8DE}" srcOrd="3" destOrd="0" parTransId="{C2491F92-42D0-4F67-B656-DCF51ABECCD5}" sibTransId="{7043F878-EC51-4E11-B3E9-7EC8E5E8E651}"/>
    <dgm:cxn modelId="{DE102035-FEBD-466C-89A8-F62AC29C3945}" type="presOf" srcId="{B675C9AD-AAF1-43E0-84D1-4EF57E845BB2}" destId="{C762D8D4-D5B4-426E-8A74-DF6EE3F88EEE}" srcOrd="0" destOrd="0" presId="urn:microsoft.com/office/officeart/2005/8/layout/vList2"/>
    <dgm:cxn modelId="{85136339-6EF5-469A-AFC4-BA7D86F29A5C}" srcId="{83A7E120-C1BD-4A90-88A1-07D3AA1565E5}" destId="{B675C9AD-AAF1-43E0-84D1-4EF57E845BB2}" srcOrd="1" destOrd="0" parTransId="{1975D295-86CE-4B76-8607-A792A9BC0326}" sibTransId="{D56128B1-D60E-4560-A020-135DA17186AB}"/>
    <dgm:cxn modelId="{33EB99B6-C857-4369-AF1A-DE0FE8A422E8}" type="presOf" srcId="{98174F5C-B5FC-4534-B235-FAB0837FDF7F}" destId="{03A1BEC2-AD1F-4235-8D22-E8FCE5164AD3}" srcOrd="0" destOrd="0" presId="urn:microsoft.com/office/officeart/2005/8/layout/vList2"/>
    <dgm:cxn modelId="{A9B7015F-4A31-4731-90FC-B13846E2D3FB}" srcId="{FF0972C4-DA24-483E-AB63-1698445C1AAD}" destId="{A562B231-5B64-404C-9002-5506FC93ED1A}" srcOrd="1" destOrd="0" parTransId="{54A8B935-85D3-441E-9C59-CD40E11633B1}" sibTransId="{87644F7D-2FBF-48B9-9381-00FBFDAC4F66}"/>
    <dgm:cxn modelId="{F6226A2D-DF61-4A59-9C4E-BE3FCD292293}" type="presOf" srcId="{80143088-53DA-47A9-A097-1C82BAE514A0}" destId="{03BF978D-2324-428A-9D5C-846F1551E909}" srcOrd="0" destOrd="0" presId="urn:microsoft.com/office/officeart/2005/8/layout/vList2"/>
    <dgm:cxn modelId="{3C9FE121-CB65-4A35-91EF-C3CE3B3C32C2}" type="presOf" srcId="{E03A4425-C2E8-431B-AB90-C2D769D8C8DE}" destId="{0D6881CB-AEF7-4B0D-AFDB-5EB42F9EE2F1}" srcOrd="0" destOrd="0" presId="urn:microsoft.com/office/officeart/2005/8/layout/vList2"/>
    <dgm:cxn modelId="{7E7A8D9C-19CC-485C-B37F-032544EB4622}" srcId="{83A7E120-C1BD-4A90-88A1-07D3AA1565E5}" destId="{685FB4EE-6223-4110-B610-4C5BB1530D84}" srcOrd="2" destOrd="0" parTransId="{93DF1EF2-E2BE-4253-8D3A-738F9D5DEA82}" sibTransId="{4C4BBF34-2526-4FD5-BE68-20402E9BC1F0}"/>
    <dgm:cxn modelId="{85D9347F-78D2-417F-BE5B-AEAB71411E9C}" srcId="{83A7E120-C1BD-4A90-88A1-07D3AA1565E5}" destId="{FF0972C4-DA24-483E-AB63-1698445C1AAD}" srcOrd="5" destOrd="0" parTransId="{5B308AE6-54D3-4675-980D-8DB09CC3B9E4}" sibTransId="{951E1BB3-215C-4163-A7F9-BA8257820B1F}"/>
    <dgm:cxn modelId="{EED26AEE-CC25-45BC-8897-30C9FAF74BC0}" type="presParOf" srcId="{6D22B556-B307-40F6-85C1-FB2B4784F861}" destId="{03BF978D-2324-428A-9D5C-846F1551E909}" srcOrd="0" destOrd="0" presId="urn:microsoft.com/office/officeart/2005/8/layout/vList2"/>
    <dgm:cxn modelId="{7D8CE3D0-E2BD-4747-867F-7861D100E574}" type="presParOf" srcId="{6D22B556-B307-40F6-85C1-FB2B4784F861}" destId="{C2DEBFD6-3D4D-454E-83BE-6D611D94E538}" srcOrd="1" destOrd="0" presId="urn:microsoft.com/office/officeart/2005/8/layout/vList2"/>
    <dgm:cxn modelId="{033E8502-ABB9-4509-93C9-C716791B29D1}" type="presParOf" srcId="{6D22B556-B307-40F6-85C1-FB2B4784F861}" destId="{C762D8D4-D5B4-426E-8A74-DF6EE3F88EEE}" srcOrd="2" destOrd="0" presId="urn:microsoft.com/office/officeart/2005/8/layout/vList2"/>
    <dgm:cxn modelId="{55E395D2-50D8-4D24-9857-4CEF83019F34}" type="presParOf" srcId="{6D22B556-B307-40F6-85C1-FB2B4784F861}" destId="{17470F40-11C9-4261-B557-58D04CFF9C4E}" srcOrd="3" destOrd="0" presId="urn:microsoft.com/office/officeart/2005/8/layout/vList2"/>
    <dgm:cxn modelId="{CAE375EB-CB70-4EE1-8B49-0AD9AF6C3E15}" type="presParOf" srcId="{6D22B556-B307-40F6-85C1-FB2B4784F861}" destId="{A0C26C8D-8E5B-4FA2-8D15-43228DB47142}" srcOrd="4" destOrd="0" presId="urn:microsoft.com/office/officeart/2005/8/layout/vList2"/>
    <dgm:cxn modelId="{FE5C8207-54C3-4E5E-82E8-2CC6A92324F3}" type="presParOf" srcId="{6D22B556-B307-40F6-85C1-FB2B4784F861}" destId="{E48C85F6-1409-4643-8E19-0E9391ECB00F}" srcOrd="5" destOrd="0" presId="urn:microsoft.com/office/officeart/2005/8/layout/vList2"/>
    <dgm:cxn modelId="{045E7D3F-6065-438F-928B-D3D4D159168C}" type="presParOf" srcId="{6D22B556-B307-40F6-85C1-FB2B4784F861}" destId="{0D6881CB-AEF7-4B0D-AFDB-5EB42F9EE2F1}" srcOrd="6" destOrd="0" presId="urn:microsoft.com/office/officeart/2005/8/layout/vList2"/>
    <dgm:cxn modelId="{020C8064-7628-4AF5-BBBA-F41064DEA666}" type="presParOf" srcId="{6D22B556-B307-40F6-85C1-FB2B4784F861}" destId="{14EE94D9-7748-4F8C-AB51-2C7B9E0471D4}" srcOrd="7" destOrd="0" presId="urn:microsoft.com/office/officeart/2005/8/layout/vList2"/>
    <dgm:cxn modelId="{A0C983BD-A24B-45C2-9C3A-AD0DE6C3A1B5}" type="presParOf" srcId="{6D22B556-B307-40F6-85C1-FB2B4784F861}" destId="{03A1BEC2-AD1F-4235-8D22-E8FCE5164AD3}" srcOrd="8" destOrd="0" presId="urn:microsoft.com/office/officeart/2005/8/layout/vList2"/>
    <dgm:cxn modelId="{C9549F68-65FD-4A8C-B6A8-728447C80CE6}" type="presParOf" srcId="{6D22B556-B307-40F6-85C1-FB2B4784F861}" destId="{C258597D-5379-49CE-9FC6-10391C71D2CC}" srcOrd="9" destOrd="0" presId="urn:microsoft.com/office/officeart/2005/8/layout/vList2"/>
    <dgm:cxn modelId="{969F9C48-2BA8-47F2-BDF0-A5098749DEB4}" type="presParOf" srcId="{6D22B556-B307-40F6-85C1-FB2B4784F861}" destId="{EB16A2A8-15D7-4C41-B2F4-95B674534053}" srcOrd="10" destOrd="0" presId="urn:microsoft.com/office/officeart/2005/8/layout/vList2"/>
    <dgm:cxn modelId="{08904B6E-E63A-40CC-9205-0D4276EFD194}" type="presParOf" srcId="{6D22B556-B307-40F6-85C1-FB2B4784F861}" destId="{3DAEFBB2-F0DC-4C11-ADAA-A1EEDBC463F8}" srcOrd="11" destOrd="0" presId="urn:microsoft.com/office/officeart/2005/8/layout/vList2"/>
  </dgm:cxnLst>
  <dgm:bg/>
  <dgm:whole/>
</dgm:dataModel>
</file>

<file path=ppt/diagrams/data19.xml><?xml version="1.0" encoding="utf-8"?>
<dgm:dataModel xmlns:dgm="http://schemas.openxmlformats.org/drawingml/2006/diagram" xmlns:a="http://schemas.openxmlformats.org/drawingml/2006/main">
  <dgm:ptLst>
    <dgm:pt modelId="{53D6E813-FC05-438C-AFC4-B0AE4FEBD7DB}" type="doc">
      <dgm:prSet loTypeId="urn:microsoft.com/office/officeart/2005/8/layout/process4" loCatId="list" qsTypeId="urn:microsoft.com/office/officeart/2005/8/quickstyle/simple3" qsCatId="simple" csTypeId="urn:microsoft.com/office/officeart/2005/8/colors/accent1_2" csCatId="accent1" phldr="1"/>
      <dgm:spPr/>
      <dgm:t>
        <a:bodyPr/>
        <a:lstStyle/>
        <a:p>
          <a:endParaRPr lang="en-US"/>
        </a:p>
      </dgm:t>
    </dgm:pt>
    <dgm:pt modelId="{F9204503-D6E5-40E5-9CB9-CDD441DE6B5B}">
      <dgm:prSet/>
      <dgm:spPr/>
      <dgm:t>
        <a:bodyPr/>
        <a:lstStyle/>
        <a:p>
          <a:pPr rtl="0"/>
          <a:r>
            <a:rPr lang="en-US" dirty="0" smtClean="0"/>
            <a:t>In normal course of business the liability to pay GST is on the supplier of Goods and/or  service, However in case of reverse charge the liability got shifted to recipient.</a:t>
          </a:r>
          <a:endParaRPr lang="en-US" dirty="0"/>
        </a:p>
      </dgm:t>
    </dgm:pt>
    <dgm:pt modelId="{FE541CDF-0994-41FF-9CEB-F80C32A9138A}" type="parTrans" cxnId="{DA5A3EE1-366F-4466-8A56-40FA6207E846}">
      <dgm:prSet/>
      <dgm:spPr/>
      <dgm:t>
        <a:bodyPr/>
        <a:lstStyle/>
        <a:p>
          <a:endParaRPr lang="en-US"/>
        </a:p>
      </dgm:t>
    </dgm:pt>
    <dgm:pt modelId="{70DAB177-90E1-4F8B-8E4E-7AE5D141DF84}" type="sibTrans" cxnId="{DA5A3EE1-366F-4466-8A56-40FA6207E846}">
      <dgm:prSet/>
      <dgm:spPr/>
      <dgm:t>
        <a:bodyPr/>
        <a:lstStyle/>
        <a:p>
          <a:endParaRPr lang="en-US"/>
        </a:p>
      </dgm:t>
    </dgm:pt>
    <dgm:pt modelId="{4FEB4F4B-E1B2-4675-BB5A-26898E21A7BB}">
      <dgm:prSet/>
      <dgm:spPr/>
      <dgm:t>
        <a:bodyPr/>
        <a:lstStyle/>
        <a:p>
          <a:pPr rtl="0"/>
          <a:r>
            <a:rPr lang="en-US" dirty="0" smtClean="0"/>
            <a:t>Reverse charge applies to supplies of both goods and services. There is </a:t>
          </a:r>
          <a:r>
            <a:rPr lang="en-US" b="1" dirty="0" smtClean="0"/>
            <a:t>no concept of Partial reverse charge </a:t>
          </a:r>
          <a:r>
            <a:rPr lang="en-US" dirty="0" smtClean="0"/>
            <a:t>under GST regime. </a:t>
          </a:r>
          <a:endParaRPr lang="en-US" dirty="0"/>
        </a:p>
      </dgm:t>
    </dgm:pt>
    <dgm:pt modelId="{032F767C-0BC5-4D63-A04E-2ADDAE194E49}" type="parTrans" cxnId="{6E0E0686-2926-4345-BC76-6AC734BE4E6D}">
      <dgm:prSet/>
      <dgm:spPr/>
      <dgm:t>
        <a:bodyPr/>
        <a:lstStyle/>
        <a:p>
          <a:endParaRPr lang="en-US"/>
        </a:p>
      </dgm:t>
    </dgm:pt>
    <dgm:pt modelId="{5D365CBF-DF5A-4DE7-B275-5D55E5B11C05}" type="sibTrans" cxnId="{6E0E0686-2926-4345-BC76-6AC734BE4E6D}">
      <dgm:prSet/>
      <dgm:spPr/>
      <dgm:t>
        <a:bodyPr/>
        <a:lstStyle/>
        <a:p>
          <a:endParaRPr lang="en-US"/>
        </a:p>
      </dgm:t>
    </dgm:pt>
    <dgm:pt modelId="{5FF859B3-5307-447A-8F7F-FF6F7E8D1C8E}">
      <dgm:prSet/>
      <dgm:spPr/>
      <dgm:t>
        <a:bodyPr/>
        <a:lstStyle/>
        <a:p>
          <a:pPr rtl="0"/>
          <a:r>
            <a:rPr lang="en-US" dirty="0" smtClean="0"/>
            <a:t>In case of receipt of supply from an unregistered person, the registered person who is receiving goods or services shall be liable to pay tax under reverse charge mechanism.</a:t>
          </a:r>
          <a:endParaRPr lang="en-US" dirty="0"/>
        </a:p>
      </dgm:t>
    </dgm:pt>
    <dgm:pt modelId="{77E97B94-38CE-4981-8DD9-7854D29EF249}" type="parTrans" cxnId="{254FBB23-568B-4033-AAC4-F14037FEE85E}">
      <dgm:prSet/>
      <dgm:spPr/>
      <dgm:t>
        <a:bodyPr/>
        <a:lstStyle/>
        <a:p>
          <a:endParaRPr lang="en-US"/>
        </a:p>
      </dgm:t>
    </dgm:pt>
    <dgm:pt modelId="{F498206F-3EBD-4685-B402-1877E72CE39E}" type="sibTrans" cxnId="{254FBB23-568B-4033-AAC4-F14037FEE85E}">
      <dgm:prSet/>
      <dgm:spPr/>
      <dgm:t>
        <a:bodyPr/>
        <a:lstStyle/>
        <a:p>
          <a:endParaRPr lang="en-US"/>
        </a:p>
      </dgm:t>
    </dgm:pt>
    <dgm:pt modelId="{BA4BA459-0EDD-41D3-A6D0-2F56BDD33432}">
      <dgm:prSet/>
      <dgm:spPr/>
      <dgm:t>
        <a:bodyPr/>
        <a:lstStyle/>
        <a:p>
          <a:pPr rtl="0"/>
          <a:r>
            <a:rPr lang="en-US" dirty="0" smtClean="0"/>
            <a:t>Imports of goods and/or services is also covered under reverse charge</a:t>
          </a:r>
          <a:endParaRPr lang="en-US" dirty="0"/>
        </a:p>
      </dgm:t>
    </dgm:pt>
    <dgm:pt modelId="{C6420208-CC38-4137-8295-64EB5EB569AD}" type="parTrans" cxnId="{FC0480EC-D8EB-4C7B-9396-812CD366E1C5}">
      <dgm:prSet/>
      <dgm:spPr/>
      <dgm:t>
        <a:bodyPr/>
        <a:lstStyle/>
        <a:p>
          <a:endParaRPr lang="en-IN"/>
        </a:p>
      </dgm:t>
    </dgm:pt>
    <dgm:pt modelId="{791AF981-0F12-4FBA-ACF0-B54572094564}" type="sibTrans" cxnId="{FC0480EC-D8EB-4C7B-9396-812CD366E1C5}">
      <dgm:prSet/>
      <dgm:spPr/>
      <dgm:t>
        <a:bodyPr/>
        <a:lstStyle/>
        <a:p>
          <a:endParaRPr lang="en-IN"/>
        </a:p>
      </dgm:t>
    </dgm:pt>
    <dgm:pt modelId="{C28919DF-7FFF-4038-AA06-60AD6FA24596}" type="pres">
      <dgm:prSet presAssocID="{53D6E813-FC05-438C-AFC4-B0AE4FEBD7DB}" presName="Name0" presStyleCnt="0">
        <dgm:presLayoutVars>
          <dgm:dir/>
          <dgm:animLvl val="lvl"/>
          <dgm:resizeHandles val="exact"/>
        </dgm:presLayoutVars>
      </dgm:prSet>
      <dgm:spPr/>
      <dgm:t>
        <a:bodyPr/>
        <a:lstStyle/>
        <a:p>
          <a:endParaRPr lang="en-IN"/>
        </a:p>
      </dgm:t>
    </dgm:pt>
    <dgm:pt modelId="{E4D22DCD-E202-42EA-955C-CE068C6BBE89}" type="pres">
      <dgm:prSet presAssocID="{BA4BA459-0EDD-41D3-A6D0-2F56BDD33432}" presName="boxAndChildren" presStyleCnt="0"/>
      <dgm:spPr/>
    </dgm:pt>
    <dgm:pt modelId="{90CEE95E-406D-42E8-958F-D5FEBF28B63B}" type="pres">
      <dgm:prSet presAssocID="{BA4BA459-0EDD-41D3-A6D0-2F56BDD33432}" presName="parentTextBox" presStyleLbl="node1" presStyleIdx="0" presStyleCnt="4"/>
      <dgm:spPr/>
      <dgm:t>
        <a:bodyPr/>
        <a:lstStyle/>
        <a:p>
          <a:endParaRPr lang="en-IN"/>
        </a:p>
      </dgm:t>
    </dgm:pt>
    <dgm:pt modelId="{20D7605E-9483-4336-919E-D68EC40A05F1}" type="pres">
      <dgm:prSet presAssocID="{F498206F-3EBD-4685-B402-1877E72CE39E}" presName="sp" presStyleCnt="0"/>
      <dgm:spPr/>
    </dgm:pt>
    <dgm:pt modelId="{22505C6C-647F-437E-9ED8-2C18BC170C18}" type="pres">
      <dgm:prSet presAssocID="{5FF859B3-5307-447A-8F7F-FF6F7E8D1C8E}" presName="arrowAndChildren" presStyleCnt="0"/>
      <dgm:spPr/>
    </dgm:pt>
    <dgm:pt modelId="{2B3B918F-3E28-4684-B452-EDF7E62F6A7F}" type="pres">
      <dgm:prSet presAssocID="{5FF859B3-5307-447A-8F7F-FF6F7E8D1C8E}" presName="parentTextArrow" presStyleLbl="node1" presStyleIdx="1" presStyleCnt="4"/>
      <dgm:spPr/>
      <dgm:t>
        <a:bodyPr/>
        <a:lstStyle/>
        <a:p>
          <a:endParaRPr lang="en-IN"/>
        </a:p>
      </dgm:t>
    </dgm:pt>
    <dgm:pt modelId="{C53B6764-9694-49AB-9914-A238DB467675}" type="pres">
      <dgm:prSet presAssocID="{5D365CBF-DF5A-4DE7-B275-5D55E5B11C05}" presName="sp" presStyleCnt="0"/>
      <dgm:spPr/>
    </dgm:pt>
    <dgm:pt modelId="{776D5F99-C627-4E2D-B4DA-D288371B92E4}" type="pres">
      <dgm:prSet presAssocID="{4FEB4F4B-E1B2-4675-BB5A-26898E21A7BB}" presName="arrowAndChildren" presStyleCnt="0"/>
      <dgm:spPr/>
    </dgm:pt>
    <dgm:pt modelId="{520658D2-1FFD-401E-8865-A12437374814}" type="pres">
      <dgm:prSet presAssocID="{4FEB4F4B-E1B2-4675-BB5A-26898E21A7BB}" presName="parentTextArrow" presStyleLbl="node1" presStyleIdx="2" presStyleCnt="4"/>
      <dgm:spPr/>
      <dgm:t>
        <a:bodyPr/>
        <a:lstStyle/>
        <a:p>
          <a:endParaRPr lang="en-IN"/>
        </a:p>
      </dgm:t>
    </dgm:pt>
    <dgm:pt modelId="{EDE6DE4C-5A09-416A-B765-B6D22EA6502D}" type="pres">
      <dgm:prSet presAssocID="{70DAB177-90E1-4F8B-8E4E-7AE5D141DF84}" presName="sp" presStyleCnt="0"/>
      <dgm:spPr/>
    </dgm:pt>
    <dgm:pt modelId="{AF7F3DFC-DEBA-4B43-AE55-76EAA8DE1B62}" type="pres">
      <dgm:prSet presAssocID="{F9204503-D6E5-40E5-9CB9-CDD441DE6B5B}" presName="arrowAndChildren" presStyleCnt="0"/>
      <dgm:spPr/>
    </dgm:pt>
    <dgm:pt modelId="{6DCFFBB7-06DE-4B8C-B639-FF94B1315956}" type="pres">
      <dgm:prSet presAssocID="{F9204503-D6E5-40E5-9CB9-CDD441DE6B5B}" presName="parentTextArrow" presStyleLbl="node1" presStyleIdx="3" presStyleCnt="4"/>
      <dgm:spPr/>
      <dgm:t>
        <a:bodyPr/>
        <a:lstStyle/>
        <a:p>
          <a:endParaRPr lang="en-IN"/>
        </a:p>
      </dgm:t>
    </dgm:pt>
  </dgm:ptLst>
  <dgm:cxnLst>
    <dgm:cxn modelId="{DA5A3EE1-366F-4466-8A56-40FA6207E846}" srcId="{53D6E813-FC05-438C-AFC4-B0AE4FEBD7DB}" destId="{F9204503-D6E5-40E5-9CB9-CDD441DE6B5B}" srcOrd="0" destOrd="0" parTransId="{FE541CDF-0994-41FF-9CEB-F80C32A9138A}" sibTransId="{70DAB177-90E1-4F8B-8E4E-7AE5D141DF84}"/>
    <dgm:cxn modelId="{6E0E0686-2926-4345-BC76-6AC734BE4E6D}" srcId="{53D6E813-FC05-438C-AFC4-B0AE4FEBD7DB}" destId="{4FEB4F4B-E1B2-4675-BB5A-26898E21A7BB}" srcOrd="1" destOrd="0" parTransId="{032F767C-0BC5-4D63-A04E-2ADDAE194E49}" sibTransId="{5D365CBF-DF5A-4DE7-B275-5D55E5B11C05}"/>
    <dgm:cxn modelId="{254FBB23-568B-4033-AAC4-F14037FEE85E}" srcId="{53D6E813-FC05-438C-AFC4-B0AE4FEBD7DB}" destId="{5FF859B3-5307-447A-8F7F-FF6F7E8D1C8E}" srcOrd="2" destOrd="0" parTransId="{77E97B94-38CE-4981-8DD9-7854D29EF249}" sibTransId="{F498206F-3EBD-4685-B402-1877E72CE39E}"/>
    <dgm:cxn modelId="{67E28C3E-8E30-47CD-B078-1E9FDFA05E27}" type="presOf" srcId="{4FEB4F4B-E1B2-4675-BB5A-26898E21A7BB}" destId="{520658D2-1FFD-401E-8865-A12437374814}" srcOrd="0" destOrd="0" presId="urn:microsoft.com/office/officeart/2005/8/layout/process4"/>
    <dgm:cxn modelId="{F0FCCFA0-50B2-4BF8-8391-2B752CCD167E}" type="presOf" srcId="{BA4BA459-0EDD-41D3-A6D0-2F56BDD33432}" destId="{90CEE95E-406D-42E8-958F-D5FEBF28B63B}" srcOrd="0" destOrd="0" presId="urn:microsoft.com/office/officeart/2005/8/layout/process4"/>
    <dgm:cxn modelId="{FC0480EC-D8EB-4C7B-9396-812CD366E1C5}" srcId="{53D6E813-FC05-438C-AFC4-B0AE4FEBD7DB}" destId="{BA4BA459-0EDD-41D3-A6D0-2F56BDD33432}" srcOrd="3" destOrd="0" parTransId="{C6420208-CC38-4137-8295-64EB5EB569AD}" sibTransId="{791AF981-0F12-4FBA-ACF0-B54572094564}"/>
    <dgm:cxn modelId="{58D5EE84-08AD-4463-9042-66B52D1AABE6}" type="presOf" srcId="{53D6E813-FC05-438C-AFC4-B0AE4FEBD7DB}" destId="{C28919DF-7FFF-4038-AA06-60AD6FA24596}" srcOrd="0" destOrd="0" presId="urn:microsoft.com/office/officeart/2005/8/layout/process4"/>
    <dgm:cxn modelId="{01994977-0057-4304-BA2B-2955C4F4ABAF}" type="presOf" srcId="{F9204503-D6E5-40E5-9CB9-CDD441DE6B5B}" destId="{6DCFFBB7-06DE-4B8C-B639-FF94B1315956}" srcOrd="0" destOrd="0" presId="urn:microsoft.com/office/officeart/2005/8/layout/process4"/>
    <dgm:cxn modelId="{A46E1C55-C935-4971-89CB-95FF4BC1C5A9}" type="presOf" srcId="{5FF859B3-5307-447A-8F7F-FF6F7E8D1C8E}" destId="{2B3B918F-3E28-4684-B452-EDF7E62F6A7F}" srcOrd="0" destOrd="0" presId="urn:microsoft.com/office/officeart/2005/8/layout/process4"/>
    <dgm:cxn modelId="{68A2177E-21AA-4FF0-B747-B234F6D148F9}" type="presParOf" srcId="{C28919DF-7FFF-4038-AA06-60AD6FA24596}" destId="{E4D22DCD-E202-42EA-955C-CE068C6BBE89}" srcOrd="0" destOrd="0" presId="urn:microsoft.com/office/officeart/2005/8/layout/process4"/>
    <dgm:cxn modelId="{8E509FB0-3854-4885-8BDE-5743D6574F2B}" type="presParOf" srcId="{E4D22DCD-E202-42EA-955C-CE068C6BBE89}" destId="{90CEE95E-406D-42E8-958F-D5FEBF28B63B}" srcOrd="0" destOrd="0" presId="urn:microsoft.com/office/officeart/2005/8/layout/process4"/>
    <dgm:cxn modelId="{C85CB44E-3635-4958-931A-E694297E8AF2}" type="presParOf" srcId="{C28919DF-7FFF-4038-AA06-60AD6FA24596}" destId="{20D7605E-9483-4336-919E-D68EC40A05F1}" srcOrd="1" destOrd="0" presId="urn:microsoft.com/office/officeart/2005/8/layout/process4"/>
    <dgm:cxn modelId="{50E29A9F-4C34-4C3E-80F2-CBB21D6645B1}" type="presParOf" srcId="{C28919DF-7FFF-4038-AA06-60AD6FA24596}" destId="{22505C6C-647F-437E-9ED8-2C18BC170C18}" srcOrd="2" destOrd="0" presId="urn:microsoft.com/office/officeart/2005/8/layout/process4"/>
    <dgm:cxn modelId="{8DEB4B25-CE24-40BB-8114-D2BA4BAF9E5E}" type="presParOf" srcId="{22505C6C-647F-437E-9ED8-2C18BC170C18}" destId="{2B3B918F-3E28-4684-B452-EDF7E62F6A7F}" srcOrd="0" destOrd="0" presId="urn:microsoft.com/office/officeart/2005/8/layout/process4"/>
    <dgm:cxn modelId="{9DA823D1-BE9C-42A0-A334-6D451EE9F31A}" type="presParOf" srcId="{C28919DF-7FFF-4038-AA06-60AD6FA24596}" destId="{C53B6764-9694-49AB-9914-A238DB467675}" srcOrd="3" destOrd="0" presId="urn:microsoft.com/office/officeart/2005/8/layout/process4"/>
    <dgm:cxn modelId="{08F1C699-240E-41AF-A4E4-E24F74EE41D7}" type="presParOf" srcId="{C28919DF-7FFF-4038-AA06-60AD6FA24596}" destId="{776D5F99-C627-4E2D-B4DA-D288371B92E4}" srcOrd="4" destOrd="0" presId="urn:microsoft.com/office/officeart/2005/8/layout/process4"/>
    <dgm:cxn modelId="{09D9ADE3-D3C4-4220-A359-361A2BA2D446}" type="presParOf" srcId="{776D5F99-C627-4E2D-B4DA-D288371B92E4}" destId="{520658D2-1FFD-401E-8865-A12437374814}" srcOrd="0" destOrd="0" presId="urn:microsoft.com/office/officeart/2005/8/layout/process4"/>
    <dgm:cxn modelId="{FF61219F-AE30-43C9-AB42-C8287BBBC454}" type="presParOf" srcId="{C28919DF-7FFF-4038-AA06-60AD6FA24596}" destId="{EDE6DE4C-5A09-416A-B765-B6D22EA6502D}" srcOrd="5" destOrd="0" presId="urn:microsoft.com/office/officeart/2005/8/layout/process4"/>
    <dgm:cxn modelId="{BF2FB04B-E699-4A16-8DD2-756F36668416}" type="presParOf" srcId="{C28919DF-7FFF-4038-AA06-60AD6FA24596}" destId="{AF7F3DFC-DEBA-4B43-AE55-76EAA8DE1B62}" srcOrd="6" destOrd="0" presId="urn:microsoft.com/office/officeart/2005/8/layout/process4"/>
    <dgm:cxn modelId="{3CB89E34-042A-4B34-9262-FCAC1B8A8234}" type="presParOf" srcId="{AF7F3DFC-DEBA-4B43-AE55-76EAA8DE1B62}" destId="{6DCFFBB7-06DE-4B8C-B639-FF94B1315956}" srcOrd="0" destOrd="0" presId="urn:microsoft.com/office/officeart/2005/8/layout/process4"/>
  </dgm:cxnLst>
  <dgm:bg/>
  <dgm:whole/>
</dgm:dataModel>
</file>

<file path=ppt/diagrams/data2.xml><?xml version="1.0" encoding="utf-8"?>
<dgm:dataModel xmlns:dgm="http://schemas.openxmlformats.org/drawingml/2006/diagram" xmlns:a="http://schemas.openxmlformats.org/drawingml/2006/main">
  <dgm:ptLst>
    <dgm:pt modelId="{27203D9A-28F7-4FB2-A911-4899205D9EAD}"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en-US"/>
        </a:p>
      </dgm:t>
    </dgm:pt>
    <dgm:pt modelId="{7D3338A9-5E75-4644-A4A3-EF667D30C7FB}">
      <dgm:prSet custT="1"/>
      <dgm:spPr/>
      <dgm:t>
        <a:bodyPr/>
        <a:lstStyle/>
        <a:p>
          <a:pPr rtl="0"/>
          <a:r>
            <a:rPr lang="en-US" sz="2000" b="1" dirty="0" smtClean="0"/>
            <a:t>Eliminate dispute between Goods and Services</a:t>
          </a:r>
          <a:endParaRPr lang="en-US" sz="2000" b="1" dirty="0"/>
        </a:p>
      </dgm:t>
    </dgm:pt>
    <dgm:pt modelId="{81E9FA2D-F667-4A16-8171-A770524BE433}" type="parTrans" cxnId="{FABB9995-CD5F-4267-BFA0-378759C6BE3D}">
      <dgm:prSet/>
      <dgm:spPr/>
      <dgm:t>
        <a:bodyPr/>
        <a:lstStyle/>
        <a:p>
          <a:endParaRPr lang="en-US"/>
        </a:p>
      </dgm:t>
    </dgm:pt>
    <dgm:pt modelId="{C30EE36C-B978-457D-A878-EAC5A28F60BD}" type="sibTrans" cxnId="{FABB9995-CD5F-4267-BFA0-378759C6BE3D}">
      <dgm:prSet/>
      <dgm:spPr/>
      <dgm:t>
        <a:bodyPr/>
        <a:lstStyle/>
        <a:p>
          <a:endParaRPr lang="en-US"/>
        </a:p>
      </dgm:t>
    </dgm:pt>
    <dgm:pt modelId="{74F8AEC3-2286-4B54-9B16-0B2BB4860D18}">
      <dgm:prSet/>
      <dgm:spPr/>
      <dgm:t>
        <a:bodyPr/>
        <a:lstStyle/>
        <a:p>
          <a:pPr rtl="0"/>
          <a:r>
            <a:rPr lang="en-US" b="1" dirty="0" smtClean="0"/>
            <a:t>Uniformity of tax rates and structures</a:t>
          </a:r>
          <a:endParaRPr lang="en-US" dirty="0"/>
        </a:p>
      </dgm:t>
    </dgm:pt>
    <dgm:pt modelId="{EEAD8757-B11F-42CB-9A01-3D063F9B09E9}" type="parTrans" cxnId="{50E985AA-F742-49A4-8190-860DA298DBD7}">
      <dgm:prSet/>
      <dgm:spPr/>
      <dgm:t>
        <a:bodyPr/>
        <a:lstStyle/>
        <a:p>
          <a:endParaRPr lang="en-US"/>
        </a:p>
      </dgm:t>
    </dgm:pt>
    <dgm:pt modelId="{AEB23E8D-876D-47AD-8C87-7C60E91CCE91}" type="sibTrans" cxnId="{50E985AA-F742-49A4-8190-860DA298DBD7}">
      <dgm:prSet/>
      <dgm:spPr/>
      <dgm:t>
        <a:bodyPr/>
        <a:lstStyle/>
        <a:p>
          <a:endParaRPr lang="en-US"/>
        </a:p>
      </dgm:t>
    </dgm:pt>
    <dgm:pt modelId="{D3A362DF-00CD-40DC-8CDA-65037728B0F9}">
      <dgm:prSet/>
      <dgm:spPr/>
      <dgm:t>
        <a:bodyPr/>
        <a:lstStyle/>
        <a:p>
          <a:pPr rtl="0"/>
          <a:r>
            <a:rPr lang="en-US" b="1" dirty="0" smtClean="0"/>
            <a:t>Removal of cascading</a:t>
          </a:r>
          <a:endParaRPr lang="en-US" b="1" dirty="0"/>
        </a:p>
      </dgm:t>
    </dgm:pt>
    <dgm:pt modelId="{C8958B8F-A925-4B27-820C-CF0B1B2887BE}" type="parTrans" cxnId="{BC2076CB-2E78-432C-93EB-D6E1E2B6992C}">
      <dgm:prSet/>
      <dgm:spPr/>
      <dgm:t>
        <a:bodyPr/>
        <a:lstStyle/>
        <a:p>
          <a:endParaRPr lang="en-US"/>
        </a:p>
      </dgm:t>
    </dgm:pt>
    <dgm:pt modelId="{D56C7492-6E65-40BE-9570-74F9F4B06B2A}" type="sibTrans" cxnId="{BC2076CB-2E78-432C-93EB-D6E1E2B6992C}">
      <dgm:prSet/>
      <dgm:spPr/>
      <dgm:t>
        <a:bodyPr/>
        <a:lstStyle/>
        <a:p>
          <a:endParaRPr lang="en-US"/>
        </a:p>
      </dgm:t>
    </dgm:pt>
    <dgm:pt modelId="{96198BEA-81FE-4E26-8BDE-DFBAB864AB22}">
      <dgm:prSet/>
      <dgm:spPr/>
      <dgm:t>
        <a:bodyPr/>
        <a:lstStyle/>
        <a:p>
          <a:pPr rtl="0"/>
          <a:r>
            <a:rPr lang="en-US" b="1" dirty="0" smtClean="0"/>
            <a:t>Easy Compliance</a:t>
          </a:r>
          <a:endParaRPr lang="en-US" b="1" dirty="0"/>
        </a:p>
      </dgm:t>
    </dgm:pt>
    <dgm:pt modelId="{C816B23D-4D99-490F-AF8C-BE32C7E332EF}" type="parTrans" cxnId="{28A9FF55-49F0-4648-8D78-7850C62C8205}">
      <dgm:prSet/>
      <dgm:spPr/>
      <dgm:t>
        <a:bodyPr/>
        <a:lstStyle/>
        <a:p>
          <a:endParaRPr lang="en-US"/>
        </a:p>
      </dgm:t>
    </dgm:pt>
    <dgm:pt modelId="{2F64E237-E093-44D4-93CE-F5CD5D90400A}" type="sibTrans" cxnId="{28A9FF55-49F0-4648-8D78-7850C62C8205}">
      <dgm:prSet/>
      <dgm:spPr/>
      <dgm:t>
        <a:bodyPr/>
        <a:lstStyle/>
        <a:p>
          <a:endParaRPr lang="en-US"/>
        </a:p>
      </dgm:t>
    </dgm:pt>
    <dgm:pt modelId="{0F5FAE96-5361-4E0C-8BA6-C46DC8D32588}" type="pres">
      <dgm:prSet presAssocID="{27203D9A-28F7-4FB2-A911-4899205D9EAD}" presName="matrix" presStyleCnt="0">
        <dgm:presLayoutVars>
          <dgm:chMax val="1"/>
          <dgm:dir/>
          <dgm:resizeHandles val="exact"/>
        </dgm:presLayoutVars>
      </dgm:prSet>
      <dgm:spPr/>
      <dgm:t>
        <a:bodyPr/>
        <a:lstStyle/>
        <a:p>
          <a:endParaRPr lang="en-US"/>
        </a:p>
      </dgm:t>
    </dgm:pt>
    <dgm:pt modelId="{ACD3EEEB-B1D0-4790-9FAA-6926803ACA3F}" type="pres">
      <dgm:prSet presAssocID="{27203D9A-28F7-4FB2-A911-4899205D9EAD}" presName="diamond" presStyleLbl="bgShp" presStyleIdx="0" presStyleCnt="1"/>
      <dgm:spPr/>
    </dgm:pt>
    <dgm:pt modelId="{E639D2C2-163A-47C8-ABEC-3E9088FFB0F7}" type="pres">
      <dgm:prSet presAssocID="{27203D9A-28F7-4FB2-A911-4899205D9EAD}" presName="quad1" presStyleLbl="node1" presStyleIdx="0" presStyleCnt="4">
        <dgm:presLayoutVars>
          <dgm:chMax val="0"/>
          <dgm:chPref val="0"/>
          <dgm:bulletEnabled val="1"/>
        </dgm:presLayoutVars>
      </dgm:prSet>
      <dgm:spPr/>
      <dgm:t>
        <a:bodyPr/>
        <a:lstStyle/>
        <a:p>
          <a:endParaRPr lang="en-US"/>
        </a:p>
      </dgm:t>
    </dgm:pt>
    <dgm:pt modelId="{6367CDE3-22E2-415B-98DC-9E32ACD3C5E4}" type="pres">
      <dgm:prSet presAssocID="{27203D9A-28F7-4FB2-A911-4899205D9EAD}" presName="quad2" presStyleLbl="node1" presStyleIdx="1" presStyleCnt="4">
        <dgm:presLayoutVars>
          <dgm:chMax val="0"/>
          <dgm:chPref val="0"/>
          <dgm:bulletEnabled val="1"/>
        </dgm:presLayoutVars>
      </dgm:prSet>
      <dgm:spPr/>
      <dgm:t>
        <a:bodyPr/>
        <a:lstStyle/>
        <a:p>
          <a:endParaRPr lang="en-US"/>
        </a:p>
      </dgm:t>
    </dgm:pt>
    <dgm:pt modelId="{80851E81-74B3-43C9-85C5-34B7060E681A}" type="pres">
      <dgm:prSet presAssocID="{27203D9A-28F7-4FB2-A911-4899205D9EAD}" presName="quad3" presStyleLbl="node1" presStyleIdx="2" presStyleCnt="4">
        <dgm:presLayoutVars>
          <dgm:chMax val="0"/>
          <dgm:chPref val="0"/>
          <dgm:bulletEnabled val="1"/>
        </dgm:presLayoutVars>
      </dgm:prSet>
      <dgm:spPr/>
      <dgm:t>
        <a:bodyPr/>
        <a:lstStyle/>
        <a:p>
          <a:endParaRPr lang="en-US"/>
        </a:p>
      </dgm:t>
    </dgm:pt>
    <dgm:pt modelId="{E7C2EF84-87E7-4F01-BA1F-AF1A40DF5C3D}" type="pres">
      <dgm:prSet presAssocID="{27203D9A-28F7-4FB2-A911-4899205D9EAD}" presName="quad4" presStyleLbl="node1" presStyleIdx="3" presStyleCnt="4">
        <dgm:presLayoutVars>
          <dgm:chMax val="0"/>
          <dgm:chPref val="0"/>
          <dgm:bulletEnabled val="1"/>
        </dgm:presLayoutVars>
      </dgm:prSet>
      <dgm:spPr/>
      <dgm:t>
        <a:bodyPr/>
        <a:lstStyle/>
        <a:p>
          <a:endParaRPr lang="en-US"/>
        </a:p>
      </dgm:t>
    </dgm:pt>
  </dgm:ptLst>
  <dgm:cxnLst>
    <dgm:cxn modelId="{28A9FF55-49F0-4648-8D78-7850C62C8205}" srcId="{27203D9A-28F7-4FB2-A911-4899205D9EAD}" destId="{96198BEA-81FE-4E26-8BDE-DFBAB864AB22}" srcOrd="0" destOrd="0" parTransId="{C816B23D-4D99-490F-AF8C-BE32C7E332EF}" sibTransId="{2F64E237-E093-44D4-93CE-F5CD5D90400A}"/>
    <dgm:cxn modelId="{FABB9995-CD5F-4267-BFA0-378759C6BE3D}" srcId="{27203D9A-28F7-4FB2-A911-4899205D9EAD}" destId="{7D3338A9-5E75-4644-A4A3-EF667D30C7FB}" srcOrd="1" destOrd="0" parTransId="{81E9FA2D-F667-4A16-8171-A770524BE433}" sibTransId="{C30EE36C-B978-457D-A878-EAC5A28F60BD}"/>
    <dgm:cxn modelId="{25130E0A-2284-40DB-8398-9886552DC36B}" type="presOf" srcId="{D3A362DF-00CD-40DC-8CDA-65037728B0F9}" destId="{E7C2EF84-87E7-4F01-BA1F-AF1A40DF5C3D}" srcOrd="0" destOrd="0" presId="urn:microsoft.com/office/officeart/2005/8/layout/matrix3"/>
    <dgm:cxn modelId="{BC2076CB-2E78-432C-93EB-D6E1E2B6992C}" srcId="{27203D9A-28F7-4FB2-A911-4899205D9EAD}" destId="{D3A362DF-00CD-40DC-8CDA-65037728B0F9}" srcOrd="3" destOrd="0" parTransId="{C8958B8F-A925-4B27-820C-CF0B1B2887BE}" sibTransId="{D56C7492-6E65-40BE-9570-74F9F4B06B2A}"/>
    <dgm:cxn modelId="{D83C37AB-3E03-4227-9EBA-E87593FBF69D}" type="presOf" srcId="{7D3338A9-5E75-4644-A4A3-EF667D30C7FB}" destId="{6367CDE3-22E2-415B-98DC-9E32ACD3C5E4}" srcOrd="0" destOrd="0" presId="urn:microsoft.com/office/officeart/2005/8/layout/matrix3"/>
    <dgm:cxn modelId="{09E8C0A9-46B5-457A-A0E4-9BF51FF42823}" type="presOf" srcId="{96198BEA-81FE-4E26-8BDE-DFBAB864AB22}" destId="{E639D2C2-163A-47C8-ABEC-3E9088FFB0F7}" srcOrd="0" destOrd="0" presId="urn:microsoft.com/office/officeart/2005/8/layout/matrix3"/>
    <dgm:cxn modelId="{E39450FB-6FBF-4FD5-B845-A79BB20303C1}" type="presOf" srcId="{74F8AEC3-2286-4B54-9B16-0B2BB4860D18}" destId="{80851E81-74B3-43C9-85C5-34B7060E681A}" srcOrd="0" destOrd="0" presId="urn:microsoft.com/office/officeart/2005/8/layout/matrix3"/>
    <dgm:cxn modelId="{50E985AA-F742-49A4-8190-860DA298DBD7}" srcId="{27203D9A-28F7-4FB2-A911-4899205D9EAD}" destId="{74F8AEC3-2286-4B54-9B16-0B2BB4860D18}" srcOrd="2" destOrd="0" parTransId="{EEAD8757-B11F-42CB-9A01-3D063F9B09E9}" sibTransId="{AEB23E8D-876D-47AD-8C87-7C60E91CCE91}"/>
    <dgm:cxn modelId="{CB1DFE75-46A7-4AF9-819C-182049E6C911}" type="presOf" srcId="{27203D9A-28F7-4FB2-A911-4899205D9EAD}" destId="{0F5FAE96-5361-4E0C-8BA6-C46DC8D32588}" srcOrd="0" destOrd="0" presId="urn:microsoft.com/office/officeart/2005/8/layout/matrix3"/>
    <dgm:cxn modelId="{9A315412-17DF-4450-8376-981C08CE4059}" type="presParOf" srcId="{0F5FAE96-5361-4E0C-8BA6-C46DC8D32588}" destId="{ACD3EEEB-B1D0-4790-9FAA-6926803ACA3F}" srcOrd="0" destOrd="0" presId="urn:microsoft.com/office/officeart/2005/8/layout/matrix3"/>
    <dgm:cxn modelId="{1367F61C-B99F-49F1-9CC8-1EBBBCDB52C5}" type="presParOf" srcId="{0F5FAE96-5361-4E0C-8BA6-C46DC8D32588}" destId="{E639D2C2-163A-47C8-ABEC-3E9088FFB0F7}" srcOrd="1" destOrd="0" presId="urn:microsoft.com/office/officeart/2005/8/layout/matrix3"/>
    <dgm:cxn modelId="{01D5A7F2-BF29-4E4E-B2BF-EA852739B5B5}" type="presParOf" srcId="{0F5FAE96-5361-4E0C-8BA6-C46DC8D32588}" destId="{6367CDE3-22E2-415B-98DC-9E32ACD3C5E4}" srcOrd="2" destOrd="0" presId="urn:microsoft.com/office/officeart/2005/8/layout/matrix3"/>
    <dgm:cxn modelId="{4183CBAB-4F31-41F2-90B8-D2CE072B9CFE}" type="presParOf" srcId="{0F5FAE96-5361-4E0C-8BA6-C46DC8D32588}" destId="{80851E81-74B3-43C9-85C5-34B7060E681A}" srcOrd="3" destOrd="0" presId="urn:microsoft.com/office/officeart/2005/8/layout/matrix3"/>
    <dgm:cxn modelId="{2269CA42-2B4A-423A-A74C-1D0F2CDFDB21}" type="presParOf" srcId="{0F5FAE96-5361-4E0C-8BA6-C46DC8D32588}" destId="{E7C2EF84-87E7-4F01-BA1F-AF1A40DF5C3D}" srcOrd="4" destOrd="0" presId="urn:microsoft.com/office/officeart/2005/8/layout/matrix3"/>
  </dgm:cxnLst>
  <dgm:bg/>
  <dgm:whole/>
</dgm:dataModel>
</file>

<file path=ppt/diagrams/data20.xml><?xml version="1.0" encoding="utf-8"?>
<dgm:dataModel xmlns:dgm="http://schemas.openxmlformats.org/drawingml/2006/diagram" xmlns:a="http://schemas.openxmlformats.org/drawingml/2006/main">
  <dgm:ptLst>
    <dgm:pt modelId="{45B1E155-7BC1-4F6D-89A4-6CF53D08E55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38B1D6CF-8D9F-4C64-BC9E-24B8FAFAA75B}">
      <dgm:prSet/>
      <dgm:spPr/>
      <dgm:t>
        <a:bodyPr/>
        <a:lstStyle/>
        <a:p>
          <a:pPr algn="ctr" rtl="0"/>
          <a:r>
            <a:rPr lang="en-US" dirty="0" smtClean="0"/>
            <a:t>Services covered under RCM</a:t>
          </a:r>
          <a:endParaRPr lang="en-IN" dirty="0"/>
        </a:p>
      </dgm:t>
    </dgm:pt>
    <dgm:pt modelId="{CA599147-01A2-4769-9007-E70AB41EEC63}" type="parTrans" cxnId="{480563F7-3C54-4027-9995-E3F02D6E214E}">
      <dgm:prSet/>
      <dgm:spPr/>
      <dgm:t>
        <a:bodyPr/>
        <a:lstStyle/>
        <a:p>
          <a:endParaRPr lang="en-US"/>
        </a:p>
      </dgm:t>
    </dgm:pt>
    <dgm:pt modelId="{85BC1344-7B80-436C-BE07-FE8217A17AF3}" type="sibTrans" cxnId="{480563F7-3C54-4027-9995-E3F02D6E214E}">
      <dgm:prSet/>
      <dgm:spPr/>
      <dgm:t>
        <a:bodyPr/>
        <a:lstStyle/>
        <a:p>
          <a:endParaRPr lang="en-US"/>
        </a:p>
      </dgm:t>
    </dgm:pt>
    <dgm:pt modelId="{C5474A41-C026-4AC7-850C-8D8A9C559F7F}" type="pres">
      <dgm:prSet presAssocID="{45B1E155-7BC1-4F6D-89A4-6CF53D08E552}" presName="linear" presStyleCnt="0">
        <dgm:presLayoutVars>
          <dgm:animLvl val="lvl"/>
          <dgm:resizeHandles val="exact"/>
        </dgm:presLayoutVars>
      </dgm:prSet>
      <dgm:spPr/>
      <dgm:t>
        <a:bodyPr/>
        <a:lstStyle/>
        <a:p>
          <a:endParaRPr lang="en-US"/>
        </a:p>
      </dgm:t>
    </dgm:pt>
    <dgm:pt modelId="{3F59F377-6158-4BA4-AEEA-914C55A66EF5}" type="pres">
      <dgm:prSet presAssocID="{38B1D6CF-8D9F-4C64-BC9E-24B8FAFAA75B}" presName="parentText" presStyleLbl="node1" presStyleIdx="0" presStyleCnt="1">
        <dgm:presLayoutVars>
          <dgm:chMax val="0"/>
          <dgm:bulletEnabled val="1"/>
        </dgm:presLayoutVars>
      </dgm:prSet>
      <dgm:spPr/>
      <dgm:t>
        <a:bodyPr/>
        <a:lstStyle/>
        <a:p>
          <a:endParaRPr lang="en-US"/>
        </a:p>
      </dgm:t>
    </dgm:pt>
  </dgm:ptLst>
  <dgm:cxnLst>
    <dgm:cxn modelId="{D998F4F0-6204-4D68-8708-FCBA104FBF22}" type="presOf" srcId="{45B1E155-7BC1-4F6D-89A4-6CF53D08E552}" destId="{C5474A41-C026-4AC7-850C-8D8A9C559F7F}" srcOrd="0" destOrd="0" presId="urn:microsoft.com/office/officeart/2005/8/layout/vList2"/>
    <dgm:cxn modelId="{480563F7-3C54-4027-9995-E3F02D6E214E}" srcId="{45B1E155-7BC1-4F6D-89A4-6CF53D08E552}" destId="{38B1D6CF-8D9F-4C64-BC9E-24B8FAFAA75B}" srcOrd="0" destOrd="0" parTransId="{CA599147-01A2-4769-9007-E70AB41EEC63}" sibTransId="{85BC1344-7B80-436C-BE07-FE8217A17AF3}"/>
    <dgm:cxn modelId="{81A76043-CECC-40B8-A9AE-C1AB070B7E1A}" type="presOf" srcId="{38B1D6CF-8D9F-4C64-BC9E-24B8FAFAA75B}" destId="{3F59F377-6158-4BA4-AEEA-914C55A66EF5}" srcOrd="0" destOrd="0" presId="urn:microsoft.com/office/officeart/2005/8/layout/vList2"/>
    <dgm:cxn modelId="{5068B2AF-B5AC-4626-AB5A-F78794BF6BF5}" type="presParOf" srcId="{C5474A41-C026-4AC7-850C-8D8A9C559F7F}" destId="{3F59F377-6158-4BA4-AEEA-914C55A66EF5}" srcOrd="0" destOrd="0" presId="urn:microsoft.com/office/officeart/2005/8/layout/vList2"/>
  </dgm:cxnLst>
  <dgm:bg/>
  <dgm:whole/>
</dgm:dataModel>
</file>

<file path=ppt/diagrams/data21.xml><?xml version="1.0" encoding="utf-8"?>
<dgm:dataModel xmlns:dgm="http://schemas.openxmlformats.org/drawingml/2006/diagram" xmlns:a="http://schemas.openxmlformats.org/drawingml/2006/main">
  <dgm:ptLst>
    <dgm:pt modelId="{EC330112-CD75-4071-8B9B-F137823748E2}" type="doc">
      <dgm:prSet loTypeId="urn:microsoft.com/office/officeart/2005/8/layout/target2" loCatId="relationship" qsTypeId="urn:microsoft.com/office/officeart/2005/8/quickstyle/simple3" qsCatId="simple" csTypeId="urn:microsoft.com/office/officeart/2005/8/colors/accent1_2" csCatId="accent1" phldr="1"/>
      <dgm:spPr/>
      <dgm:t>
        <a:bodyPr/>
        <a:lstStyle/>
        <a:p>
          <a:endParaRPr lang="en-US"/>
        </a:p>
      </dgm:t>
    </dgm:pt>
    <dgm:pt modelId="{C4D38FD2-0EE7-4A11-8048-669E5E394061}">
      <dgm:prSet/>
      <dgm:spPr/>
      <dgm:t>
        <a:bodyPr/>
        <a:lstStyle/>
        <a:p>
          <a:pPr algn="just" rtl="0"/>
          <a:r>
            <a:rPr lang="en-US" dirty="0" smtClean="0"/>
            <a:t>All account &amp; records under GST shall be maintained at Principal place &amp; additional place of Business in electronic form &amp; shall be authenticated by digital signature.</a:t>
          </a:r>
          <a:endParaRPr lang="en-US" dirty="0"/>
        </a:p>
      </dgm:t>
    </dgm:pt>
    <dgm:pt modelId="{94A34475-7EB8-40B5-A1D4-5EA0A2EA4878}" type="parTrans" cxnId="{CB8E479E-DF10-42BD-8FAC-7F5C64013C04}">
      <dgm:prSet/>
      <dgm:spPr/>
      <dgm:t>
        <a:bodyPr/>
        <a:lstStyle/>
        <a:p>
          <a:endParaRPr lang="en-US"/>
        </a:p>
      </dgm:t>
    </dgm:pt>
    <dgm:pt modelId="{4CAB9C21-89F8-463D-9C2C-99F6CB4031FC}" type="sibTrans" cxnId="{CB8E479E-DF10-42BD-8FAC-7F5C64013C04}">
      <dgm:prSet/>
      <dgm:spPr/>
      <dgm:t>
        <a:bodyPr/>
        <a:lstStyle/>
        <a:p>
          <a:endParaRPr lang="en-US"/>
        </a:p>
      </dgm:t>
    </dgm:pt>
    <dgm:pt modelId="{AB8F436D-6BBD-4225-8B39-9CCB1B176D09}">
      <dgm:prSet/>
      <dgm:spPr/>
      <dgm:t>
        <a:bodyPr/>
        <a:lstStyle/>
        <a:p>
          <a:pPr rtl="0"/>
          <a:r>
            <a:rPr lang="en-US" dirty="0" smtClean="0"/>
            <a:t>Records to be maintained </a:t>
          </a:r>
          <a:endParaRPr lang="en-US" dirty="0"/>
        </a:p>
      </dgm:t>
    </dgm:pt>
    <dgm:pt modelId="{8E5FC953-FECC-4BE4-86C1-83AC0BEA445C}" type="parTrans" cxnId="{038AF8E7-9C74-4FC8-A6A4-234753D16442}">
      <dgm:prSet/>
      <dgm:spPr/>
      <dgm:t>
        <a:bodyPr/>
        <a:lstStyle/>
        <a:p>
          <a:endParaRPr lang="en-US"/>
        </a:p>
      </dgm:t>
    </dgm:pt>
    <dgm:pt modelId="{6F560DDE-41CC-426B-857A-26D1A60E5224}" type="sibTrans" cxnId="{038AF8E7-9C74-4FC8-A6A4-234753D16442}">
      <dgm:prSet/>
      <dgm:spPr/>
      <dgm:t>
        <a:bodyPr/>
        <a:lstStyle/>
        <a:p>
          <a:endParaRPr lang="en-US"/>
        </a:p>
      </dgm:t>
    </dgm:pt>
    <dgm:pt modelId="{4683DEBF-C118-406F-8088-431BC596976E}">
      <dgm:prSet/>
      <dgm:spPr/>
      <dgm:t>
        <a:bodyPr/>
        <a:lstStyle/>
        <a:p>
          <a:pPr rtl="0"/>
          <a:r>
            <a:rPr lang="en-US" dirty="0" smtClean="0"/>
            <a:t>Invoice </a:t>
          </a:r>
          <a:endParaRPr lang="en-US" dirty="0"/>
        </a:p>
      </dgm:t>
    </dgm:pt>
    <dgm:pt modelId="{5C29F8E4-6731-4852-91EA-F40B7BD64C96}" type="parTrans" cxnId="{C4B66637-AE1B-43F0-BC8E-E9ECDAD9C524}">
      <dgm:prSet/>
      <dgm:spPr/>
      <dgm:t>
        <a:bodyPr/>
        <a:lstStyle/>
        <a:p>
          <a:endParaRPr lang="en-US"/>
        </a:p>
      </dgm:t>
    </dgm:pt>
    <dgm:pt modelId="{7925443B-215F-4E0C-BFE9-D147537F6016}" type="sibTrans" cxnId="{C4B66637-AE1B-43F0-BC8E-E9ECDAD9C524}">
      <dgm:prSet/>
      <dgm:spPr/>
      <dgm:t>
        <a:bodyPr/>
        <a:lstStyle/>
        <a:p>
          <a:endParaRPr lang="en-US"/>
        </a:p>
      </dgm:t>
    </dgm:pt>
    <dgm:pt modelId="{8E275CF9-A7E7-4810-924F-C413EECFB812}">
      <dgm:prSet/>
      <dgm:spPr/>
      <dgm:t>
        <a:bodyPr/>
        <a:lstStyle/>
        <a:p>
          <a:pPr rtl="0"/>
          <a:r>
            <a:rPr lang="en-US" dirty="0" smtClean="0"/>
            <a:t>Bills of Supply </a:t>
          </a:r>
          <a:endParaRPr lang="en-US" dirty="0"/>
        </a:p>
      </dgm:t>
    </dgm:pt>
    <dgm:pt modelId="{4B92F640-91C7-4D05-AB16-D4B269638FDB}" type="parTrans" cxnId="{CCB69699-E760-44EB-8EC8-B17817C6847C}">
      <dgm:prSet/>
      <dgm:spPr/>
      <dgm:t>
        <a:bodyPr/>
        <a:lstStyle/>
        <a:p>
          <a:endParaRPr lang="en-US"/>
        </a:p>
      </dgm:t>
    </dgm:pt>
    <dgm:pt modelId="{FE0B279B-F82A-4ACB-9B4B-B3860B75F316}" type="sibTrans" cxnId="{CCB69699-E760-44EB-8EC8-B17817C6847C}">
      <dgm:prSet/>
      <dgm:spPr/>
      <dgm:t>
        <a:bodyPr/>
        <a:lstStyle/>
        <a:p>
          <a:endParaRPr lang="en-US"/>
        </a:p>
      </dgm:t>
    </dgm:pt>
    <dgm:pt modelId="{12D809E7-5BAF-49D4-BCAB-AEACD5FD6C45}">
      <dgm:prSet/>
      <dgm:spPr/>
      <dgm:t>
        <a:bodyPr/>
        <a:lstStyle/>
        <a:p>
          <a:pPr rtl="0"/>
          <a:r>
            <a:rPr lang="en-US" dirty="0" smtClean="0"/>
            <a:t>Credit &amp; Debit Note </a:t>
          </a:r>
          <a:endParaRPr lang="en-US" dirty="0"/>
        </a:p>
      </dgm:t>
    </dgm:pt>
    <dgm:pt modelId="{07542134-6FE2-4FFE-AE13-74A31C48D6AD}" type="parTrans" cxnId="{2D12EF55-CA50-4995-ACD0-CADEC739203C}">
      <dgm:prSet/>
      <dgm:spPr/>
      <dgm:t>
        <a:bodyPr/>
        <a:lstStyle/>
        <a:p>
          <a:endParaRPr lang="en-US"/>
        </a:p>
      </dgm:t>
    </dgm:pt>
    <dgm:pt modelId="{F08035F9-F482-4C1E-BFDE-2EA32C4A00BF}" type="sibTrans" cxnId="{2D12EF55-CA50-4995-ACD0-CADEC739203C}">
      <dgm:prSet/>
      <dgm:spPr/>
      <dgm:t>
        <a:bodyPr/>
        <a:lstStyle/>
        <a:p>
          <a:endParaRPr lang="en-US"/>
        </a:p>
      </dgm:t>
    </dgm:pt>
    <dgm:pt modelId="{8407395B-E9A4-4B7E-BA41-452CF896BE9E}">
      <dgm:prSet/>
      <dgm:spPr/>
      <dgm:t>
        <a:bodyPr/>
        <a:lstStyle/>
        <a:p>
          <a:pPr rtl="0"/>
          <a:r>
            <a:rPr lang="en-US" dirty="0" smtClean="0"/>
            <a:t>Delivery </a:t>
          </a:r>
          <a:r>
            <a:rPr lang="en-US" dirty="0" err="1" smtClean="0"/>
            <a:t>challans</a:t>
          </a:r>
          <a:r>
            <a:rPr lang="en-US" dirty="0" smtClean="0"/>
            <a:t> relating to stocks, deliveries, inward &amp; outward supply </a:t>
          </a:r>
          <a:endParaRPr lang="en-US" dirty="0"/>
        </a:p>
      </dgm:t>
    </dgm:pt>
    <dgm:pt modelId="{7619C153-6398-41E3-B447-7C0FCD8BDAFD}" type="parTrans" cxnId="{8B94500A-EE0B-4082-BE5A-06877469B43E}">
      <dgm:prSet/>
      <dgm:spPr/>
      <dgm:t>
        <a:bodyPr/>
        <a:lstStyle/>
        <a:p>
          <a:endParaRPr lang="en-US"/>
        </a:p>
      </dgm:t>
    </dgm:pt>
    <dgm:pt modelId="{6F548273-C863-4A9D-BDD0-5BD6F691C6D2}" type="sibTrans" cxnId="{8B94500A-EE0B-4082-BE5A-06877469B43E}">
      <dgm:prSet/>
      <dgm:spPr/>
      <dgm:t>
        <a:bodyPr/>
        <a:lstStyle/>
        <a:p>
          <a:endParaRPr lang="en-US"/>
        </a:p>
      </dgm:t>
    </dgm:pt>
    <dgm:pt modelId="{D9C5B394-3CC6-4DCB-87C5-0D87CB7BB677}" type="pres">
      <dgm:prSet presAssocID="{EC330112-CD75-4071-8B9B-F137823748E2}" presName="Name0" presStyleCnt="0">
        <dgm:presLayoutVars>
          <dgm:chMax val="3"/>
          <dgm:chPref val="1"/>
          <dgm:dir/>
          <dgm:animLvl val="lvl"/>
          <dgm:resizeHandles/>
        </dgm:presLayoutVars>
      </dgm:prSet>
      <dgm:spPr/>
      <dgm:t>
        <a:bodyPr/>
        <a:lstStyle/>
        <a:p>
          <a:endParaRPr lang="en-IN"/>
        </a:p>
      </dgm:t>
    </dgm:pt>
    <dgm:pt modelId="{B6F1618D-B710-40B8-848F-82AEB72C8141}" type="pres">
      <dgm:prSet presAssocID="{EC330112-CD75-4071-8B9B-F137823748E2}" presName="outerBox" presStyleCnt="0"/>
      <dgm:spPr/>
    </dgm:pt>
    <dgm:pt modelId="{C5437A34-C384-4610-9053-A0ACDFEC941F}" type="pres">
      <dgm:prSet presAssocID="{EC330112-CD75-4071-8B9B-F137823748E2}" presName="outerBoxParent" presStyleLbl="node1" presStyleIdx="0" presStyleCnt="2"/>
      <dgm:spPr/>
      <dgm:t>
        <a:bodyPr/>
        <a:lstStyle/>
        <a:p>
          <a:endParaRPr lang="en-IN"/>
        </a:p>
      </dgm:t>
    </dgm:pt>
    <dgm:pt modelId="{78CDDCC5-E6FA-4758-AAA6-4C20869DA44C}" type="pres">
      <dgm:prSet presAssocID="{EC330112-CD75-4071-8B9B-F137823748E2}" presName="outerBoxChildren" presStyleCnt="0"/>
      <dgm:spPr/>
    </dgm:pt>
    <dgm:pt modelId="{CB3F8771-0102-4899-B5F8-A00AEB2DA734}" type="pres">
      <dgm:prSet presAssocID="{EC330112-CD75-4071-8B9B-F137823748E2}" presName="middleBox" presStyleCnt="0"/>
      <dgm:spPr/>
    </dgm:pt>
    <dgm:pt modelId="{23DA255C-21DC-4EFC-8CEA-42BCAB2C5C9A}" type="pres">
      <dgm:prSet presAssocID="{EC330112-CD75-4071-8B9B-F137823748E2}" presName="middleBoxParent" presStyleLbl="node1" presStyleIdx="1" presStyleCnt="2"/>
      <dgm:spPr/>
      <dgm:t>
        <a:bodyPr/>
        <a:lstStyle/>
        <a:p>
          <a:endParaRPr lang="en-IN"/>
        </a:p>
      </dgm:t>
    </dgm:pt>
    <dgm:pt modelId="{B2FE4B5C-E157-43F3-946F-87B9532AD308}" type="pres">
      <dgm:prSet presAssocID="{EC330112-CD75-4071-8B9B-F137823748E2}" presName="middleBoxChildren" presStyleCnt="0"/>
      <dgm:spPr/>
    </dgm:pt>
    <dgm:pt modelId="{7E9861AA-B29F-4BE3-96B0-796D849F515C}" type="pres">
      <dgm:prSet presAssocID="{4683DEBF-C118-406F-8088-431BC596976E}" presName="mChild" presStyleLbl="fgAcc1" presStyleIdx="0" presStyleCnt="4">
        <dgm:presLayoutVars>
          <dgm:bulletEnabled val="1"/>
        </dgm:presLayoutVars>
      </dgm:prSet>
      <dgm:spPr/>
      <dgm:t>
        <a:bodyPr/>
        <a:lstStyle/>
        <a:p>
          <a:endParaRPr lang="en-IN"/>
        </a:p>
      </dgm:t>
    </dgm:pt>
    <dgm:pt modelId="{864FB8B2-AA62-4A7F-98C2-E3F845976F66}" type="pres">
      <dgm:prSet presAssocID="{7925443B-215F-4E0C-BFE9-D147537F6016}" presName="middleSibTrans" presStyleCnt="0"/>
      <dgm:spPr/>
    </dgm:pt>
    <dgm:pt modelId="{A545B1EE-CBE5-4F9C-B38B-053BEF93AE3F}" type="pres">
      <dgm:prSet presAssocID="{8E275CF9-A7E7-4810-924F-C413EECFB812}" presName="mChild" presStyleLbl="fgAcc1" presStyleIdx="1" presStyleCnt="4">
        <dgm:presLayoutVars>
          <dgm:bulletEnabled val="1"/>
        </dgm:presLayoutVars>
      </dgm:prSet>
      <dgm:spPr/>
      <dgm:t>
        <a:bodyPr/>
        <a:lstStyle/>
        <a:p>
          <a:endParaRPr lang="en-IN"/>
        </a:p>
      </dgm:t>
    </dgm:pt>
    <dgm:pt modelId="{0CE40653-2C9B-40DD-94B8-C9560600057F}" type="pres">
      <dgm:prSet presAssocID="{FE0B279B-F82A-4ACB-9B4B-B3860B75F316}" presName="middleSibTrans" presStyleCnt="0"/>
      <dgm:spPr/>
    </dgm:pt>
    <dgm:pt modelId="{97B88B55-140B-4B1D-BA8F-C2426D2E73E2}" type="pres">
      <dgm:prSet presAssocID="{12D809E7-5BAF-49D4-BCAB-AEACD5FD6C45}" presName="mChild" presStyleLbl="fgAcc1" presStyleIdx="2" presStyleCnt="4">
        <dgm:presLayoutVars>
          <dgm:bulletEnabled val="1"/>
        </dgm:presLayoutVars>
      </dgm:prSet>
      <dgm:spPr/>
      <dgm:t>
        <a:bodyPr/>
        <a:lstStyle/>
        <a:p>
          <a:endParaRPr lang="en-IN"/>
        </a:p>
      </dgm:t>
    </dgm:pt>
    <dgm:pt modelId="{80F68A71-16A4-47F0-B681-5951DF788756}" type="pres">
      <dgm:prSet presAssocID="{F08035F9-F482-4C1E-BFDE-2EA32C4A00BF}" presName="middleSibTrans" presStyleCnt="0"/>
      <dgm:spPr/>
    </dgm:pt>
    <dgm:pt modelId="{4B30271A-C448-447F-98C6-E2E16AC0A7CF}" type="pres">
      <dgm:prSet presAssocID="{8407395B-E9A4-4B7E-BA41-452CF896BE9E}" presName="mChild" presStyleLbl="fgAcc1" presStyleIdx="3" presStyleCnt="4">
        <dgm:presLayoutVars>
          <dgm:bulletEnabled val="1"/>
        </dgm:presLayoutVars>
      </dgm:prSet>
      <dgm:spPr/>
      <dgm:t>
        <a:bodyPr/>
        <a:lstStyle/>
        <a:p>
          <a:endParaRPr lang="en-US"/>
        </a:p>
      </dgm:t>
    </dgm:pt>
  </dgm:ptLst>
  <dgm:cxnLst>
    <dgm:cxn modelId="{0FE52FD8-5B30-4061-9F18-675F97473FBF}" type="presOf" srcId="{8E275CF9-A7E7-4810-924F-C413EECFB812}" destId="{A545B1EE-CBE5-4F9C-B38B-053BEF93AE3F}" srcOrd="0" destOrd="0" presId="urn:microsoft.com/office/officeart/2005/8/layout/target2"/>
    <dgm:cxn modelId="{B847444E-23A2-460B-8B02-39D61DBD61C7}" type="presOf" srcId="{8407395B-E9A4-4B7E-BA41-452CF896BE9E}" destId="{4B30271A-C448-447F-98C6-E2E16AC0A7CF}" srcOrd="0" destOrd="0" presId="urn:microsoft.com/office/officeart/2005/8/layout/target2"/>
    <dgm:cxn modelId="{F31B4884-4227-4E0F-B233-DAD297269A06}" type="presOf" srcId="{4683DEBF-C118-406F-8088-431BC596976E}" destId="{7E9861AA-B29F-4BE3-96B0-796D849F515C}" srcOrd="0" destOrd="0" presId="urn:microsoft.com/office/officeart/2005/8/layout/target2"/>
    <dgm:cxn modelId="{95098765-DF55-4147-954B-D69618F2CBED}" type="presOf" srcId="{AB8F436D-6BBD-4225-8B39-9CCB1B176D09}" destId="{23DA255C-21DC-4EFC-8CEA-42BCAB2C5C9A}" srcOrd="0" destOrd="0" presId="urn:microsoft.com/office/officeart/2005/8/layout/target2"/>
    <dgm:cxn modelId="{DDEC9B23-6580-49EC-A1E8-6328A101BA99}" type="presOf" srcId="{EC330112-CD75-4071-8B9B-F137823748E2}" destId="{D9C5B394-3CC6-4DCB-87C5-0D87CB7BB677}" srcOrd="0" destOrd="0" presId="urn:microsoft.com/office/officeart/2005/8/layout/target2"/>
    <dgm:cxn modelId="{3CF49A11-B6BD-4692-B320-B33659717D99}" type="presOf" srcId="{12D809E7-5BAF-49D4-BCAB-AEACD5FD6C45}" destId="{97B88B55-140B-4B1D-BA8F-C2426D2E73E2}" srcOrd="0" destOrd="0" presId="urn:microsoft.com/office/officeart/2005/8/layout/target2"/>
    <dgm:cxn modelId="{C4B66637-AE1B-43F0-BC8E-E9ECDAD9C524}" srcId="{AB8F436D-6BBD-4225-8B39-9CCB1B176D09}" destId="{4683DEBF-C118-406F-8088-431BC596976E}" srcOrd="0" destOrd="0" parTransId="{5C29F8E4-6731-4852-91EA-F40B7BD64C96}" sibTransId="{7925443B-215F-4E0C-BFE9-D147537F6016}"/>
    <dgm:cxn modelId="{CB8E479E-DF10-42BD-8FAC-7F5C64013C04}" srcId="{EC330112-CD75-4071-8B9B-F137823748E2}" destId="{C4D38FD2-0EE7-4A11-8048-669E5E394061}" srcOrd="0" destOrd="0" parTransId="{94A34475-7EB8-40B5-A1D4-5EA0A2EA4878}" sibTransId="{4CAB9C21-89F8-463D-9C2C-99F6CB4031FC}"/>
    <dgm:cxn modelId="{C125E203-AA08-402A-AC95-E0F6D4ABAAD1}" type="presOf" srcId="{C4D38FD2-0EE7-4A11-8048-669E5E394061}" destId="{C5437A34-C384-4610-9053-A0ACDFEC941F}" srcOrd="0" destOrd="0" presId="urn:microsoft.com/office/officeart/2005/8/layout/target2"/>
    <dgm:cxn modelId="{2D12EF55-CA50-4995-ACD0-CADEC739203C}" srcId="{AB8F436D-6BBD-4225-8B39-9CCB1B176D09}" destId="{12D809E7-5BAF-49D4-BCAB-AEACD5FD6C45}" srcOrd="2" destOrd="0" parTransId="{07542134-6FE2-4FFE-AE13-74A31C48D6AD}" sibTransId="{F08035F9-F482-4C1E-BFDE-2EA32C4A00BF}"/>
    <dgm:cxn modelId="{CCB69699-E760-44EB-8EC8-B17817C6847C}" srcId="{AB8F436D-6BBD-4225-8B39-9CCB1B176D09}" destId="{8E275CF9-A7E7-4810-924F-C413EECFB812}" srcOrd="1" destOrd="0" parTransId="{4B92F640-91C7-4D05-AB16-D4B269638FDB}" sibTransId="{FE0B279B-F82A-4ACB-9B4B-B3860B75F316}"/>
    <dgm:cxn modelId="{038AF8E7-9C74-4FC8-A6A4-234753D16442}" srcId="{EC330112-CD75-4071-8B9B-F137823748E2}" destId="{AB8F436D-6BBD-4225-8B39-9CCB1B176D09}" srcOrd="1" destOrd="0" parTransId="{8E5FC953-FECC-4BE4-86C1-83AC0BEA445C}" sibTransId="{6F560DDE-41CC-426B-857A-26D1A60E5224}"/>
    <dgm:cxn modelId="{8B94500A-EE0B-4082-BE5A-06877469B43E}" srcId="{AB8F436D-6BBD-4225-8B39-9CCB1B176D09}" destId="{8407395B-E9A4-4B7E-BA41-452CF896BE9E}" srcOrd="3" destOrd="0" parTransId="{7619C153-6398-41E3-B447-7C0FCD8BDAFD}" sibTransId="{6F548273-C863-4A9D-BDD0-5BD6F691C6D2}"/>
    <dgm:cxn modelId="{77325573-9163-4039-952A-114A77333265}" type="presParOf" srcId="{D9C5B394-3CC6-4DCB-87C5-0D87CB7BB677}" destId="{B6F1618D-B710-40B8-848F-82AEB72C8141}" srcOrd="0" destOrd="0" presId="urn:microsoft.com/office/officeart/2005/8/layout/target2"/>
    <dgm:cxn modelId="{ABDFB372-2BF2-4EF3-A705-35BC7C501E5C}" type="presParOf" srcId="{B6F1618D-B710-40B8-848F-82AEB72C8141}" destId="{C5437A34-C384-4610-9053-A0ACDFEC941F}" srcOrd="0" destOrd="0" presId="urn:microsoft.com/office/officeart/2005/8/layout/target2"/>
    <dgm:cxn modelId="{D966E6C4-63DC-4FEF-A974-032C284EBD34}" type="presParOf" srcId="{B6F1618D-B710-40B8-848F-82AEB72C8141}" destId="{78CDDCC5-E6FA-4758-AAA6-4C20869DA44C}" srcOrd="1" destOrd="0" presId="urn:microsoft.com/office/officeart/2005/8/layout/target2"/>
    <dgm:cxn modelId="{249065B5-707E-4B8C-8FE4-28049D386EF4}" type="presParOf" srcId="{D9C5B394-3CC6-4DCB-87C5-0D87CB7BB677}" destId="{CB3F8771-0102-4899-B5F8-A00AEB2DA734}" srcOrd="1" destOrd="0" presId="urn:microsoft.com/office/officeart/2005/8/layout/target2"/>
    <dgm:cxn modelId="{AB2B75EA-2E59-4789-9A9B-18C8252FCBFE}" type="presParOf" srcId="{CB3F8771-0102-4899-B5F8-A00AEB2DA734}" destId="{23DA255C-21DC-4EFC-8CEA-42BCAB2C5C9A}" srcOrd="0" destOrd="0" presId="urn:microsoft.com/office/officeart/2005/8/layout/target2"/>
    <dgm:cxn modelId="{A731D8E1-FDDE-46D8-AA91-CA6239CB2AD7}" type="presParOf" srcId="{CB3F8771-0102-4899-B5F8-A00AEB2DA734}" destId="{B2FE4B5C-E157-43F3-946F-87B9532AD308}" srcOrd="1" destOrd="0" presId="urn:microsoft.com/office/officeart/2005/8/layout/target2"/>
    <dgm:cxn modelId="{1B6A0174-3C59-4119-9720-1B5A12B571F4}" type="presParOf" srcId="{B2FE4B5C-E157-43F3-946F-87B9532AD308}" destId="{7E9861AA-B29F-4BE3-96B0-796D849F515C}" srcOrd="0" destOrd="0" presId="urn:microsoft.com/office/officeart/2005/8/layout/target2"/>
    <dgm:cxn modelId="{08A95075-9CED-4300-B03F-762F977606B5}" type="presParOf" srcId="{B2FE4B5C-E157-43F3-946F-87B9532AD308}" destId="{864FB8B2-AA62-4A7F-98C2-E3F845976F66}" srcOrd="1" destOrd="0" presId="urn:microsoft.com/office/officeart/2005/8/layout/target2"/>
    <dgm:cxn modelId="{812E1AE9-F88F-4A37-910B-977865CF863A}" type="presParOf" srcId="{B2FE4B5C-E157-43F3-946F-87B9532AD308}" destId="{A545B1EE-CBE5-4F9C-B38B-053BEF93AE3F}" srcOrd="2" destOrd="0" presId="urn:microsoft.com/office/officeart/2005/8/layout/target2"/>
    <dgm:cxn modelId="{BA3512FC-C879-418D-BBAF-492BFC1DE587}" type="presParOf" srcId="{B2FE4B5C-E157-43F3-946F-87B9532AD308}" destId="{0CE40653-2C9B-40DD-94B8-C9560600057F}" srcOrd="3" destOrd="0" presId="urn:microsoft.com/office/officeart/2005/8/layout/target2"/>
    <dgm:cxn modelId="{2E2A8000-DD0B-4703-9F50-6846ECC4CDB2}" type="presParOf" srcId="{B2FE4B5C-E157-43F3-946F-87B9532AD308}" destId="{97B88B55-140B-4B1D-BA8F-C2426D2E73E2}" srcOrd="4" destOrd="0" presId="urn:microsoft.com/office/officeart/2005/8/layout/target2"/>
    <dgm:cxn modelId="{3216AE1F-724E-438D-8EEA-DAC82E6B2252}" type="presParOf" srcId="{B2FE4B5C-E157-43F3-946F-87B9532AD308}" destId="{80F68A71-16A4-47F0-B681-5951DF788756}" srcOrd="5" destOrd="0" presId="urn:microsoft.com/office/officeart/2005/8/layout/target2"/>
    <dgm:cxn modelId="{A3B6F974-4690-4DEA-94C2-76BA3A6AD745}" type="presParOf" srcId="{B2FE4B5C-E157-43F3-946F-87B9532AD308}" destId="{4B30271A-C448-447F-98C6-E2E16AC0A7CF}" srcOrd="6" destOrd="0" presId="urn:microsoft.com/office/officeart/2005/8/layout/target2"/>
  </dgm:cxnLst>
  <dgm:bg/>
  <dgm:whole/>
</dgm:dataModel>
</file>

<file path=ppt/diagrams/data22.xml><?xml version="1.0" encoding="utf-8"?>
<dgm:dataModel xmlns:dgm="http://schemas.openxmlformats.org/drawingml/2006/diagram" xmlns:a="http://schemas.openxmlformats.org/drawingml/2006/main">
  <dgm:ptLst>
    <dgm:pt modelId="{C0C5DD38-83BD-4B2F-A447-2F66D964850E}" type="doc">
      <dgm:prSet loTypeId="urn:microsoft.com/office/officeart/2008/layout/SquareAccentList" loCatId="list" qsTypeId="urn:microsoft.com/office/officeart/2005/8/quickstyle/simple1" qsCatId="simple" csTypeId="urn:microsoft.com/office/officeart/2005/8/colors/accent1_2" csCatId="accent1"/>
      <dgm:spPr/>
      <dgm:t>
        <a:bodyPr/>
        <a:lstStyle/>
        <a:p>
          <a:endParaRPr lang="en-US"/>
        </a:p>
      </dgm:t>
    </dgm:pt>
    <dgm:pt modelId="{2FCD2DCC-9E3C-401E-B341-38915397FDDA}">
      <dgm:prSet custT="1"/>
      <dgm:spPr/>
      <dgm:t>
        <a:bodyPr/>
        <a:lstStyle/>
        <a:p>
          <a:pPr rtl="0"/>
          <a:r>
            <a:rPr lang="en-US" sz="1200" dirty="0" smtClean="0"/>
            <a:t>Returns</a:t>
          </a:r>
          <a:endParaRPr lang="en-US" sz="1200" dirty="0"/>
        </a:p>
      </dgm:t>
    </dgm:pt>
    <dgm:pt modelId="{FAA2D010-4C8F-4DFC-BF02-C25F8D672927}" type="parTrans" cxnId="{32FAE1C5-22E0-4455-BB89-A6BE6A2A66DF}">
      <dgm:prSet/>
      <dgm:spPr/>
      <dgm:t>
        <a:bodyPr/>
        <a:lstStyle/>
        <a:p>
          <a:endParaRPr lang="en-US" sz="1200"/>
        </a:p>
      </dgm:t>
    </dgm:pt>
    <dgm:pt modelId="{882D80AA-08AF-48B9-B983-9230BBAA70DC}" type="sibTrans" cxnId="{32FAE1C5-22E0-4455-BB89-A6BE6A2A66DF}">
      <dgm:prSet/>
      <dgm:spPr/>
      <dgm:t>
        <a:bodyPr/>
        <a:lstStyle/>
        <a:p>
          <a:endParaRPr lang="en-US" sz="1200"/>
        </a:p>
      </dgm:t>
    </dgm:pt>
    <dgm:pt modelId="{CAFF4A07-3C8D-4B73-B841-D38836347219}">
      <dgm:prSet custT="1"/>
      <dgm:spPr/>
      <dgm:t>
        <a:bodyPr/>
        <a:lstStyle/>
        <a:p>
          <a:pPr rtl="0"/>
          <a:r>
            <a:rPr lang="en-US" sz="1200" dirty="0" smtClean="0"/>
            <a:t>GSTR-1</a:t>
          </a:r>
          <a:endParaRPr lang="en-US" sz="1200" dirty="0"/>
        </a:p>
      </dgm:t>
    </dgm:pt>
    <dgm:pt modelId="{F46BE9CB-BA4E-4E65-B3B5-5C2DAB4C7062}" type="parTrans" cxnId="{C905EF6D-534C-4716-8F39-FB814CCFD1BF}">
      <dgm:prSet/>
      <dgm:spPr/>
      <dgm:t>
        <a:bodyPr/>
        <a:lstStyle/>
        <a:p>
          <a:endParaRPr lang="en-US" sz="1200"/>
        </a:p>
      </dgm:t>
    </dgm:pt>
    <dgm:pt modelId="{1EE5E434-D046-40CA-B5C2-9FE84C53367A}" type="sibTrans" cxnId="{C905EF6D-534C-4716-8F39-FB814CCFD1BF}">
      <dgm:prSet/>
      <dgm:spPr/>
      <dgm:t>
        <a:bodyPr/>
        <a:lstStyle/>
        <a:p>
          <a:endParaRPr lang="en-US" sz="1200"/>
        </a:p>
      </dgm:t>
    </dgm:pt>
    <dgm:pt modelId="{75A70FA2-43FC-4E00-900C-3E81B4E296B9}">
      <dgm:prSet custT="1"/>
      <dgm:spPr/>
      <dgm:t>
        <a:bodyPr/>
        <a:lstStyle/>
        <a:p>
          <a:pPr rtl="0"/>
          <a:r>
            <a:rPr lang="en-US" sz="1200" dirty="0" smtClean="0"/>
            <a:t>GSTR-2</a:t>
          </a:r>
          <a:endParaRPr lang="en-US" sz="1200" dirty="0"/>
        </a:p>
      </dgm:t>
    </dgm:pt>
    <dgm:pt modelId="{0A2C322E-2C8F-4058-8A35-B889A4A763A2}" type="parTrans" cxnId="{DD5C89F6-207B-47B3-BE7E-D17CB02214A7}">
      <dgm:prSet/>
      <dgm:spPr/>
      <dgm:t>
        <a:bodyPr/>
        <a:lstStyle/>
        <a:p>
          <a:endParaRPr lang="en-US" sz="1200"/>
        </a:p>
      </dgm:t>
    </dgm:pt>
    <dgm:pt modelId="{17073950-38D4-46E5-BA89-BEAFC4AC1186}" type="sibTrans" cxnId="{DD5C89F6-207B-47B3-BE7E-D17CB02214A7}">
      <dgm:prSet/>
      <dgm:spPr/>
      <dgm:t>
        <a:bodyPr/>
        <a:lstStyle/>
        <a:p>
          <a:endParaRPr lang="en-US" sz="1200"/>
        </a:p>
      </dgm:t>
    </dgm:pt>
    <dgm:pt modelId="{43E9E4CA-2CB6-4DCD-9EC4-3B6F7A780E64}">
      <dgm:prSet custT="1"/>
      <dgm:spPr/>
      <dgm:t>
        <a:bodyPr/>
        <a:lstStyle/>
        <a:p>
          <a:pPr rtl="0"/>
          <a:r>
            <a:rPr lang="en-US" sz="1200" dirty="0" smtClean="0"/>
            <a:t>GSTR-3</a:t>
          </a:r>
          <a:endParaRPr lang="en-US" sz="1200" dirty="0"/>
        </a:p>
      </dgm:t>
    </dgm:pt>
    <dgm:pt modelId="{31B0380C-1CAD-4A6C-B3B3-7CB1698F9061}" type="parTrans" cxnId="{07BE4EEF-AD96-49F3-B9CE-0FFA88B9A601}">
      <dgm:prSet/>
      <dgm:spPr/>
      <dgm:t>
        <a:bodyPr/>
        <a:lstStyle/>
        <a:p>
          <a:endParaRPr lang="en-US" sz="1200"/>
        </a:p>
      </dgm:t>
    </dgm:pt>
    <dgm:pt modelId="{166D6189-E4F6-4E8E-801E-CA79CDEE18F5}" type="sibTrans" cxnId="{07BE4EEF-AD96-49F3-B9CE-0FFA88B9A601}">
      <dgm:prSet/>
      <dgm:spPr/>
      <dgm:t>
        <a:bodyPr/>
        <a:lstStyle/>
        <a:p>
          <a:endParaRPr lang="en-US" sz="1200"/>
        </a:p>
      </dgm:t>
    </dgm:pt>
    <dgm:pt modelId="{A3D7DAFD-E65D-4C56-A82A-458ED2C43C4F}">
      <dgm:prSet custT="1"/>
      <dgm:spPr/>
      <dgm:t>
        <a:bodyPr/>
        <a:lstStyle/>
        <a:p>
          <a:pPr rtl="0"/>
          <a:r>
            <a:rPr lang="en-US" sz="1200" dirty="0" smtClean="0"/>
            <a:t>GSTR-4</a:t>
          </a:r>
          <a:endParaRPr lang="en-US" sz="1200" dirty="0"/>
        </a:p>
      </dgm:t>
    </dgm:pt>
    <dgm:pt modelId="{9C7EA84C-09DD-4ADE-9B02-C3391D88A17B}" type="parTrans" cxnId="{4073C484-75C7-4C11-9E6F-5337C50C6F78}">
      <dgm:prSet/>
      <dgm:spPr/>
      <dgm:t>
        <a:bodyPr/>
        <a:lstStyle/>
        <a:p>
          <a:endParaRPr lang="en-US" sz="1200"/>
        </a:p>
      </dgm:t>
    </dgm:pt>
    <dgm:pt modelId="{17C50DFE-B2AA-4084-BB9D-21B2395C3873}" type="sibTrans" cxnId="{4073C484-75C7-4C11-9E6F-5337C50C6F78}">
      <dgm:prSet/>
      <dgm:spPr/>
      <dgm:t>
        <a:bodyPr/>
        <a:lstStyle/>
        <a:p>
          <a:endParaRPr lang="en-US" sz="1200"/>
        </a:p>
      </dgm:t>
    </dgm:pt>
    <dgm:pt modelId="{49563E24-2C60-466D-9A32-BC7D006B2C69}">
      <dgm:prSet custT="1"/>
      <dgm:spPr/>
      <dgm:t>
        <a:bodyPr/>
        <a:lstStyle/>
        <a:p>
          <a:pPr rtl="0"/>
          <a:r>
            <a:rPr lang="en-US" sz="1200" dirty="0" smtClean="0"/>
            <a:t>GSTR-5</a:t>
          </a:r>
          <a:endParaRPr lang="en-US" sz="1200" dirty="0"/>
        </a:p>
      </dgm:t>
    </dgm:pt>
    <dgm:pt modelId="{B2F7EC66-E138-4382-BDC0-4BCB5E7E6E93}" type="parTrans" cxnId="{C7DA0F6B-3E55-448C-A1CC-DBE800E23EDF}">
      <dgm:prSet/>
      <dgm:spPr/>
      <dgm:t>
        <a:bodyPr/>
        <a:lstStyle/>
        <a:p>
          <a:endParaRPr lang="en-US" sz="1200"/>
        </a:p>
      </dgm:t>
    </dgm:pt>
    <dgm:pt modelId="{064634C1-5AB6-4E26-B256-00DB896666F3}" type="sibTrans" cxnId="{C7DA0F6B-3E55-448C-A1CC-DBE800E23EDF}">
      <dgm:prSet/>
      <dgm:spPr/>
      <dgm:t>
        <a:bodyPr/>
        <a:lstStyle/>
        <a:p>
          <a:endParaRPr lang="en-US" sz="1200"/>
        </a:p>
      </dgm:t>
    </dgm:pt>
    <dgm:pt modelId="{26FC80C2-95A6-4B53-9A11-E38E2B237E5F}">
      <dgm:prSet custT="1"/>
      <dgm:spPr/>
      <dgm:t>
        <a:bodyPr/>
        <a:lstStyle/>
        <a:p>
          <a:pPr rtl="0"/>
          <a:r>
            <a:rPr lang="en-US" sz="1200" dirty="0" smtClean="0"/>
            <a:t>GSTR-6</a:t>
          </a:r>
          <a:endParaRPr lang="en-US" sz="1200" dirty="0"/>
        </a:p>
      </dgm:t>
    </dgm:pt>
    <dgm:pt modelId="{3FBD6231-34BF-4370-92F0-20D4EECEFE84}" type="parTrans" cxnId="{BBEE7931-5D7A-45C9-BCD7-B9195398F4AF}">
      <dgm:prSet/>
      <dgm:spPr/>
      <dgm:t>
        <a:bodyPr/>
        <a:lstStyle/>
        <a:p>
          <a:endParaRPr lang="en-US" sz="1200"/>
        </a:p>
      </dgm:t>
    </dgm:pt>
    <dgm:pt modelId="{44987B7A-A6F9-4FC5-95CA-9D0765946923}" type="sibTrans" cxnId="{BBEE7931-5D7A-45C9-BCD7-B9195398F4AF}">
      <dgm:prSet/>
      <dgm:spPr/>
      <dgm:t>
        <a:bodyPr/>
        <a:lstStyle/>
        <a:p>
          <a:endParaRPr lang="en-US" sz="1200"/>
        </a:p>
      </dgm:t>
    </dgm:pt>
    <dgm:pt modelId="{498BFB85-00E5-4EAA-98DA-0D72E900EF8F}">
      <dgm:prSet custT="1"/>
      <dgm:spPr/>
      <dgm:t>
        <a:bodyPr/>
        <a:lstStyle/>
        <a:p>
          <a:pPr rtl="0"/>
          <a:r>
            <a:rPr lang="en-US" sz="1200" dirty="0" smtClean="0"/>
            <a:t>GSTR-7</a:t>
          </a:r>
          <a:endParaRPr lang="en-US" sz="1200" dirty="0"/>
        </a:p>
      </dgm:t>
    </dgm:pt>
    <dgm:pt modelId="{03A18787-56C3-47EF-878A-A3940317C25B}" type="parTrans" cxnId="{80A90E92-5FD8-49A3-9C75-6C18F9070127}">
      <dgm:prSet/>
      <dgm:spPr/>
      <dgm:t>
        <a:bodyPr/>
        <a:lstStyle/>
        <a:p>
          <a:endParaRPr lang="en-US" sz="1200"/>
        </a:p>
      </dgm:t>
    </dgm:pt>
    <dgm:pt modelId="{D478F4B2-F5B2-44B6-8D79-6EFFFAD1DA16}" type="sibTrans" cxnId="{80A90E92-5FD8-49A3-9C75-6C18F9070127}">
      <dgm:prSet/>
      <dgm:spPr/>
      <dgm:t>
        <a:bodyPr/>
        <a:lstStyle/>
        <a:p>
          <a:endParaRPr lang="en-US" sz="1200"/>
        </a:p>
      </dgm:t>
    </dgm:pt>
    <dgm:pt modelId="{1A44CB94-5973-4FDC-B568-881920D803EA}">
      <dgm:prSet custT="1"/>
      <dgm:spPr/>
      <dgm:t>
        <a:bodyPr/>
        <a:lstStyle/>
        <a:p>
          <a:pPr rtl="0"/>
          <a:r>
            <a:rPr lang="en-US" sz="1200" dirty="0" smtClean="0"/>
            <a:t>GSTR-8</a:t>
          </a:r>
          <a:endParaRPr lang="en-US" sz="1200" dirty="0"/>
        </a:p>
      </dgm:t>
    </dgm:pt>
    <dgm:pt modelId="{248098E5-B2AA-412F-B94F-8A57F6464F84}" type="parTrans" cxnId="{9D752C29-07F8-46B2-BE5E-9DC09669E3DE}">
      <dgm:prSet/>
      <dgm:spPr/>
      <dgm:t>
        <a:bodyPr/>
        <a:lstStyle/>
        <a:p>
          <a:endParaRPr lang="en-US" sz="1200"/>
        </a:p>
      </dgm:t>
    </dgm:pt>
    <dgm:pt modelId="{1E2B50DB-5EAD-4C65-B280-E82AE20A4460}" type="sibTrans" cxnId="{9D752C29-07F8-46B2-BE5E-9DC09669E3DE}">
      <dgm:prSet/>
      <dgm:spPr/>
      <dgm:t>
        <a:bodyPr/>
        <a:lstStyle/>
        <a:p>
          <a:endParaRPr lang="en-US" sz="1200"/>
        </a:p>
      </dgm:t>
    </dgm:pt>
    <dgm:pt modelId="{804EBAA8-26C2-4683-8325-15F65818E431}">
      <dgm:prSet custT="1"/>
      <dgm:spPr/>
      <dgm:t>
        <a:bodyPr/>
        <a:lstStyle/>
        <a:p>
          <a:pPr rtl="0"/>
          <a:r>
            <a:rPr lang="en-US" sz="1200" dirty="0" smtClean="0"/>
            <a:t>GSTR-9</a:t>
          </a:r>
          <a:endParaRPr lang="en-US" sz="1200" dirty="0"/>
        </a:p>
      </dgm:t>
    </dgm:pt>
    <dgm:pt modelId="{7C70B25E-E032-4439-A34F-FFC544621C0E}" type="parTrans" cxnId="{E32D58B3-EF56-44F9-BCAA-D819CF980737}">
      <dgm:prSet/>
      <dgm:spPr/>
      <dgm:t>
        <a:bodyPr/>
        <a:lstStyle/>
        <a:p>
          <a:endParaRPr lang="en-US" sz="1200"/>
        </a:p>
      </dgm:t>
    </dgm:pt>
    <dgm:pt modelId="{F74A3DF8-85FA-4BB2-823D-9240EB62196E}" type="sibTrans" cxnId="{E32D58B3-EF56-44F9-BCAA-D819CF980737}">
      <dgm:prSet/>
      <dgm:spPr/>
      <dgm:t>
        <a:bodyPr/>
        <a:lstStyle/>
        <a:p>
          <a:endParaRPr lang="en-US" sz="1200"/>
        </a:p>
      </dgm:t>
    </dgm:pt>
    <dgm:pt modelId="{58861E1D-ED14-4277-BF13-B31DC0CA54E4}">
      <dgm:prSet custT="1"/>
      <dgm:spPr/>
      <dgm:t>
        <a:bodyPr/>
        <a:lstStyle/>
        <a:p>
          <a:pPr rtl="0"/>
          <a:r>
            <a:rPr lang="en-US" sz="1200" dirty="0" smtClean="0"/>
            <a:t>GSTR-10</a:t>
          </a:r>
          <a:endParaRPr lang="en-US" sz="1200" dirty="0"/>
        </a:p>
      </dgm:t>
    </dgm:pt>
    <dgm:pt modelId="{9C2649B5-C6F0-45CD-B718-81013E61B939}" type="parTrans" cxnId="{B18127A9-3C31-494E-B3F2-A94DD40B9CE3}">
      <dgm:prSet/>
      <dgm:spPr/>
      <dgm:t>
        <a:bodyPr/>
        <a:lstStyle/>
        <a:p>
          <a:endParaRPr lang="en-US" sz="1200"/>
        </a:p>
      </dgm:t>
    </dgm:pt>
    <dgm:pt modelId="{570A6C6D-93D4-4566-8BD5-E9A1862F1BF0}" type="sibTrans" cxnId="{B18127A9-3C31-494E-B3F2-A94DD40B9CE3}">
      <dgm:prSet/>
      <dgm:spPr/>
      <dgm:t>
        <a:bodyPr/>
        <a:lstStyle/>
        <a:p>
          <a:endParaRPr lang="en-US" sz="1200"/>
        </a:p>
      </dgm:t>
    </dgm:pt>
    <dgm:pt modelId="{C3B998AC-B821-4954-BF50-BC3674DDF466}">
      <dgm:prSet custT="1"/>
      <dgm:spPr/>
      <dgm:t>
        <a:bodyPr/>
        <a:lstStyle/>
        <a:p>
          <a:pPr rtl="0"/>
          <a:r>
            <a:rPr lang="en-US" sz="1200" dirty="0" smtClean="0"/>
            <a:t>GSTR-11</a:t>
          </a:r>
          <a:endParaRPr lang="en-US" sz="1200" dirty="0"/>
        </a:p>
      </dgm:t>
    </dgm:pt>
    <dgm:pt modelId="{9468ADFA-72E9-4E77-B5EB-C3087B84530B}" type="parTrans" cxnId="{88C2A83A-A76A-49AF-AF78-EA74AAE6BEE5}">
      <dgm:prSet/>
      <dgm:spPr/>
      <dgm:t>
        <a:bodyPr/>
        <a:lstStyle/>
        <a:p>
          <a:endParaRPr lang="en-US" sz="1200"/>
        </a:p>
      </dgm:t>
    </dgm:pt>
    <dgm:pt modelId="{53F720A5-F124-43BA-A97C-92299B9BCCA9}" type="sibTrans" cxnId="{88C2A83A-A76A-49AF-AF78-EA74AAE6BEE5}">
      <dgm:prSet/>
      <dgm:spPr/>
      <dgm:t>
        <a:bodyPr/>
        <a:lstStyle/>
        <a:p>
          <a:endParaRPr lang="en-US" sz="1200"/>
        </a:p>
      </dgm:t>
    </dgm:pt>
    <dgm:pt modelId="{FFB77C02-0526-45CB-AB6D-07E0EE69DEB7}">
      <dgm:prSet custT="1"/>
      <dgm:spPr/>
      <dgm:t>
        <a:bodyPr/>
        <a:lstStyle/>
        <a:p>
          <a:pPr rtl="0"/>
          <a:r>
            <a:rPr lang="en-US" sz="1200" dirty="0" smtClean="0"/>
            <a:t>What to file?</a:t>
          </a:r>
          <a:endParaRPr lang="en-US" sz="1200" dirty="0"/>
        </a:p>
      </dgm:t>
    </dgm:pt>
    <dgm:pt modelId="{88D86CD5-0498-4D75-B9EF-6DF0731C1C3B}" type="parTrans" cxnId="{3D0AFF09-7FB0-45EF-A7EA-FB4DA5F74E51}">
      <dgm:prSet/>
      <dgm:spPr/>
      <dgm:t>
        <a:bodyPr/>
        <a:lstStyle/>
        <a:p>
          <a:endParaRPr lang="en-US" sz="1200"/>
        </a:p>
      </dgm:t>
    </dgm:pt>
    <dgm:pt modelId="{0D5DCC1C-464E-4F0F-A97B-629FAB57D838}" type="sibTrans" cxnId="{3D0AFF09-7FB0-45EF-A7EA-FB4DA5F74E51}">
      <dgm:prSet/>
      <dgm:spPr/>
      <dgm:t>
        <a:bodyPr/>
        <a:lstStyle/>
        <a:p>
          <a:endParaRPr lang="en-US" sz="1200"/>
        </a:p>
      </dgm:t>
    </dgm:pt>
    <dgm:pt modelId="{28905AC5-6D11-4D28-94F9-0EEAB9449D57}">
      <dgm:prSet custT="1"/>
      <dgm:spPr/>
      <dgm:t>
        <a:bodyPr/>
        <a:lstStyle/>
        <a:p>
          <a:pPr rtl="0"/>
          <a:r>
            <a:rPr lang="en-US" sz="1200" dirty="0" smtClean="0"/>
            <a:t>Outward supply of goods and/or services</a:t>
          </a:r>
          <a:endParaRPr lang="en-US" sz="1200" dirty="0"/>
        </a:p>
      </dgm:t>
    </dgm:pt>
    <dgm:pt modelId="{49838B5C-2804-41BD-BC20-66A9B0AF3F70}" type="parTrans" cxnId="{23EDE159-DFC7-433F-B12B-404127AE4EE0}">
      <dgm:prSet/>
      <dgm:spPr/>
      <dgm:t>
        <a:bodyPr/>
        <a:lstStyle/>
        <a:p>
          <a:endParaRPr lang="en-US" sz="1200"/>
        </a:p>
      </dgm:t>
    </dgm:pt>
    <dgm:pt modelId="{37D16E73-5AE2-428A-B24B-71E54E3986B1}" type="sibTrans" cxnId="{23EDE159-DFC7-433F-B12B-404127AE4EE0}">
      <dgm:prSet/>
      <dgm:spPr/>
      <dgm:t>
        <a:bodyPr/>
        <a:lstStyle/>
        <a:p>
          <a:endParaRPr lang="en-US" sz="1200"/>
        </a:p>
      </dgm:t>
    </dgm:pt>
    <dgm:pt modelId="{EBADE8B4-51CA-480E-9979-3CD5B9CFBDE9}">
      <dgm:prSet custT="1"/>
      <dgm:spPr/>
      <dgm:t>
        <a:bodyPr/>
        <a:lstStyle/>
        <a:p>
          <a:pPr rtl="0"/>
          <a:r>
            <a:rPr lang="en-US" sz="1200" dirty="0" smtClean="0"/>
            <a:t>Inward supply of Goods and/or services</a:t>
          </a:r>
          <a:endParaRPr lang="en-US" sz="1200" dirty="0"/>
        </a:p>
      </dgm:t>
    </dgm:pt>
    <dgm:pt modelId="{0106A7C7-162F-4013-9293-290915F71F46}" type="parTrans" cxnId="{F00938C3-9D2F-4460-9D20-EFA0050F6869}">
      <dgm:prSet/>
      <dgm:spPr/>
      <dgm:t>
        <a:bodyPr/>
        <a:lstStyle/>
        <a:p>
          <a:endParaRPr lang="en-US" sz="1200"/>
        </a:p>
      </dgm:t>
    </dgm:pt>
    <dgm:pt modelId="{F33B3DDE-9511-41CB-A445-7F1199FD5148}" type="sibTrans" cxnId="{F00938C3-9D2F-4460-9D20-EFA0050F6869}">
      <dgm:prSet/>
      <dgm:spPr/>
      <dgm:t>
        <a:bodyPr/>
        <a:lstStyle/>
        <a:p>
          <a:endParaRPr lang="en-US" sz="1200"/>
        </a:p>
      </dgm:t>
    </dgm:pt>
    <dgm:pt modelId="{5A280F39-6A39-4A8C-9E27-D22B67A1E7D4}">
      <dgm:prSet custT="1"/>
      <dgm:spPr/>
      <dgm:t>
        <a:bodyPr/>
        <a:lstStyle/>
        <a:p>
          <a:pPr rtl="0"/>
          <a:r>
            <a:rPr lang="en-US" sz="1200" dirty="0" smtClean="0"/>
            <a:t>Monthly return containing details of outward and inward supply</a:t>
          </a:r>
          <a:endParaRPr lang="en-US" sz="1200" dirty="0"/>
        </a:p>
      </dgm:t>
    </dgm:pt>
    <dgm:pt modelId="{9AE465FA-7BC2-4170-929E-DDE00F5B0292}" type="parTrans" cxnId="{2A1F8020-B70B-46C9-A595-337C7B0BB0E1}">
      <dgm:prSet/>
      <dgm:spPr/>
      <dgm:t>
        <a:bodyPr/>
        <a:lstStyle/>
        <a:p>
          <a:endParaRPr lang="en-US" sz="1200"/>
        </a:p>
      </dgm:t>
    </dgm:pt>
    <dgm:pt modelId="{DD6A4233-8B8D-4215-8E1A-153E8887AE74}" type="sibTrans" cxnId="{2A1F8020-B70B-46C9-A595-337C7B0BB0E1}">
      <dgm:prSet/>
      <dgm:spPr/>
      <dgm:t>
        <a:bodyPr/>
        <a:lstStyle/>
        <a:p>
          <a:endParaRPr lang="en-US" sz="1200"/>
        </a:p>
      </dgm:t>
    </dgm:pt>
    <dgm:pt modelId="{93CDDD20-8A21-481E-9EEC-D6B5EC43427C}">
      <dgm:prSet custT="1"/>
      <dgm:spPr/>
      <dgm:t>
        <a:bodyPr/>
        <a:lstStyle/>
        <a:p>
          <a:pPr rtl="0"/>
          <a:r>
            <a:rPr lang="en-US" sz="1200" dirty="0" smtClean="0"/>
            <a:t>Quarterly return for persons opted composition scheme</a:t>
          </a:r>
          <a:endParaRPr lang="en-US" sz="1200" dirty="0"/>
        </a:p>
      </dgm:t>
    </dgm:pt>
    <dgm:pt modelId="{2B301430-0751-46A0-A714-AECCE802CADF}" type="parTrans" cxnId="{45D4EBA5-D192-44F9-B0F4-8E56A41422A5}">
      <dgm:prSet/>
      <dgm:spPr/>
      <dgm:t>
        <a:bodyPr/>
        <a:lstStyle/>
        <a:p>
          <a:endParaRPr lang="en-US" sz="1200"/>
        </a:p>
      </dgm:t>
    </dgm:pt>
    <dgm:pt modelId="{70C55FF0-9389-45C0-B607-FEAEDFBA15B4}" type="sibTrans" cxnId="{45D4EBA5-D192-44F9-B0F4-8E56A41422A5}">
      <dgm:prSet/>
      <dgm:spPr/>
      <dgm:t>
        <a:bodyPr/>
        <a:lstStyle/>
        <a:p>
          <a:endParaRPr lang="en-US" sz="1200"/>
        </a:p>
      </dgm:t>
    </dgm:pt>
    <dgm:pt modelId="{23EC692F-FF78-4D89-9FD9-686BDC04AD5E}">
      <dgm:prSet custT="1"/>
      <dgm:spPr/>
      <dgm:t>
        <a:bodyPr/>
        <a:lstStyle/>
        <a:p>
          <a:pPr rtl="0"/>
          <a:r>
            <a:rPr lang="en-US" sz="1200" dirty="0" smtClean="0"/>
            <a:t>Return for non resident foreign taxable persons</a:t>
          </a:r>
          <a:endParaRPr lang="en-US" sz="1200" dirty="0"/>
        </a:p>
      </dgm:t>
    </dgm:pt>
    <dgm:pt modelId="{41108B67-C582-4D03-ABB5-A60AB8A31A3F}" type="parTrans" cxnId="{99675871-0A9F-4F21-A769-BE69EB8F74ED}">
      <dgm:prSet/>
      <dgm:spPr/>
      <dgm:t>
        <a:bodyPr/>
        <a:lstStyle/>
        <a:p>
          <a:endParaRPr lang="en-US" sz="1200"/>
        </a:p>
      </dgm:t>
    </dgm:pt>
    <dgm:pt modelId="{6FFA75E0-EC9A-4F02-81F6-E290684B4FE0}" type="sibTrans" cxnId="{99675871-0A9F-4F21-A769-BE69EB8F74ED}">
      <dgm:prSet/>
      <dgm:spPr/>
      <dgm:t>
        <a:bodyPr/>
        <a:lstStyle/>
        <a:p>
          <a:endParaRPr lang="en-US" sz="1200"/>
        </a:p>
      </dgm:t>
    </dgm:pt>
    <dgm:pt modelId="{3ECBDE2E-04BA-4152-BF16-2FB79EFAB1C4}">
      <dgm:prSet custT="1"/>
      <dgm:spPr/>
      <dgm:t>
        <a:bodyPr/>
        <a:lstStyle/>
        <a:p>
          <a:pPr rtl="0"/>
          <a:r>
            <a:rPr lang="en-US" sz="1200" dirty="0" smtClean="0"/>
            <a:t>Return for input service distributor</a:t>
          </a:r>
          <a:endParaRPr lang="en-US" sz="1200" dirty="0"/>
        </a:p>
      </dgm:t>
    </dgm:pt>
    <dgm:pt modelId="{366AC083-7B2E-40DD-8886-FCD8F9883120}" type="parTrans" cxnId="{EC2A4EA2-4C6F-46C0-960D-2A72C362621B}">
      <dgm:prSet/>
      <dgm:spPr/>
      <dgm:t>
        <a:bodyPr/>
        <a:lstStyle/>
        <a:p>
          <a:endParaRPr lang="en-US" sz="1200"/>
        </a:p>
      </dgm:t>
    </dgm:pt>
    <dgm:pt modelId="{D5EA06D3-19E3-48F1-B372-B3B5E93107EC}" type="sibTrans" cxnId="{EC2A4EA2-4C6F-46C0-960D-2A72C362621B}">
      <dgm:prSet/>
      <dgm:spPr/>
      <dgm:t>
        <a:bodyPr/>
        <a:lstStyle/>
        <a:p>
          <a:endParaRPr lang="en-US" sz="1200"/>
        </a:p>
      </dgm:t>
    </dgm:pt>
    <dgm:pt modelId="{F5909529-C4F6-49A1-BDD6-1562FBFAEDB9}">
      <dgm:prSet custT="1"/>
      <dgm:spPr/>
      <dgm:t>
        <a:bodyPr/>
        <a:lstStyle/>
        <a:p>
          <a:pPr rtl="0"/>
          <a:r>
            <a:rPr lang="en-US" sz="1200" dirty="0" smtClean="0"/>
            <a:t>Return for persons deducting tax at source</a:t>
          </a:r>
          <a:endParaRPr lang="en-US" sz="1200" dirty="0"/>
        </a:p>
      </dgm:t>
    </dgm:pt>
    <dgm:pt modelId="{085B43DE-7BAE-4C99-85C6-1BB8DEA5241C}" type="parTrans" cxnId="{EAC2F236-2800-4CB1-9483-00D1E19EAB17}">
      <dgm:prSet/>
      <dgm:spPr/>
      <dgm:t>
        <a:bodyPr/>
        <a:lstStyle/>
        <a:p>
          <a:endParaRPr lang="en-US" sz="1200"/>
        </a:p>
      </dgm:t>
    </dgm:pt>
    <dgm:pt modelId="{8BB31404-1DB1-4022-AD06-D9B96FAA2397}" type="sibTrans" cxnId="{EAC2F236-2800-4CB1-9483-00D1E19EAB17}">
      <dgm:prSet/>
      <dgm:spPr/>
      <dgm:t>
        <a:bodyPr/>
        <a:lstStyle/>
        <a:p>
          <a:endParaRPr lang="en-US" sz="1200"/>
        </a:p>
      </dgm:t>
    </dgm:pt>
    <dgm:pt modelId="{56A68C78-6621-4124-BBE0-6961CC9E90EE}">
      <dgm:prSet custT="1"/>
      <dgm:spPr/>
      <dgm:t>
        <a:bodyPr/>
        <a:lstStyle/>
        <a:p>
          <a:pPr rtl="0"/>
          <a:r>
            <a:rPr lang="en-US" sz="1200" dirty="0" smtClean="0"/>
            <a:t>Return for e commerce operators </a:t>
          </a:r>
          <a:endParaRPr lang="en-US" sz="1200" dirty="0"/>
        </a:p>
      </dgm:t>
    </dgm:pt>
    <dgm:pt modelId="{E017A7C3-4C89-4969-969F-0F65C3F30FF5}" type="parTrans" cxnId="{F277182F-FB3B-4585-B870-FC184D3FEC61}">
      <dgm:prSet/>
      <dgm:spPr/>
      <dgm:t>
        <a:bodyPr/>
        <a:lstStyle/>
        <a:p>
          <a:endParaRPr lang="en-US" sz="1200"/>
        </a:p>
      </dgm:t>
    </dgm:pt>
    <dgm:pt modelId="{25397FF9-DA1D-40A2-906F-2A63B3247E97}" type="sibTrans" cxnId="{F277182F-FB3B-4585-B870-FC184D3FEC61}">
      <dgm:prSet/>
      <dgm:spPr/>
      <dgm:t>
        <a:bodyPr/>
        <a:lstStyle/>
        <a:p>
          <a:endParaRPr lang="en-US" sz="1200"/>
        </a:p>
      </dgm:t>
    </dgm:pt>
    <dgm:pt modelId="{3221DC1A-F4D2-44B5-A936-007046AAB721}">
      <dgm:prSet custT="1"/>
      <dgm:spPr/>
      <dgm:t>
        <a:bodyPr/>
        <a:lstStyle/>
        <a:p>
          <a:pPr rtl="0"/>
          <a:r>
            <a:rPr lang="en-US" sz="1200" dirty="0" smtClean="0"/>
            <a:t>Annual return</a:t>
          </a:r>
          <a:endParaRPr lang="en-US" sz="1200" dirty="0"/>
        </a:p>
      </dgm:t>
    </dgm:pt>
    <dgm:pt modelId="{B1BD57BC-135E-4C0B-AFD4-BB2C971DE857}" type="parTrans" cxnId="{115FE8B3-A0F5-4F46-9389-5414F99D7158}">
      <dgm:prSet/>
      <dgm:spPr/>
      <dgm:t>
        <a:bodyPr/>
        <a:lstStyle/>
        <a:p>
          <a:endParaRPr lang="en-US" sz="1200"/>
        </a:p>
      </dgm:t>
    </dgm:pt>
    <dgm:pt modelId="{1F521BDE-BAB5-4734-B2E1-3D1110CA190B}" type="sibTrans" cxnId="{115FE8B3-A0F5-4F46-9389-5414F99D7158}">
      <dgm:prSet/>
      <dgm:spPr/>
      <dgm:t>
        <a:bodyPr/>
        <a:lstStyle/>
        <a:p>
          <a:endParaRPr lang="en-US" sz="1200"/>
        </a:p>
      </dgm:t>
    </dgm:pt>
    <dgm:pt modelId="{24913B14-96C0-4210-AB18-903C25573A09}">
      <dgm:prSet custT="1"/>
      <dgm:spPr/>
      <dgm:t>
        <a:bodyPr/>
        <a:lstStyle/>
        <a:p>
          <a:pPr rtl="0"/>
          <a:r>
            <a:rPr lang="en-US" sz="1200" dirty="0" smtClean="0"/>
            <a:t>Final return for persons who has surrendered registration</a:t>
          </a:r>
          <a:endParaRPr lang="en-US" sz="1200" dirty="0"/>
        </a:p>
      </dgm:t>
    </dgm:pt>
    <dgm:pt modelId="{7EA779C9-F9FD-46D5-A81C-5BDDDABD427F}" type="parTrans" cxnId="{3875614E-1585-41F9-A45E-4336A7D15CED}">
      <dgm:prSet/>
      <dgm:spPr/>
      <dgm:t>
        <a:bodyPr/>
        <a:lstStyle/>
        <a:p>
          <a:endParaRPr lang="en-US" sz="1200"/>
        </a:p>
      </dgm:t>
    </dgm:pt>
    <dgm:pt modelId="{3AB360A1-8D3C-4E80-B4B9-B41233690750}" type="sibTrans" cxnId="{3875614E-1585-41F9-A45E-4336A7D15CED}">
      <dgm:prSet/>
      <dgm:spPr/>
      <dgm:t>
        <a:bodyPr/>
        <a:lstStyle/>
        <a:p>
          <a:endParaRPr lang="en-US" sz="1200"/>
        </a:p>
      </dgm:t>
    </dgm:pt>
    <dgm:pt modelId="{BE4B8F2A-3A79-4D86-958F-C7DAB4588C8D}">
      <dgm:prSet custT="1"/>
      <dgm:spPr/>
      <dgm:t>
        <a:bodyPr/>
        <a:lstStyle/>
        <a:p>
          <a:pPr rtl="0"/>
          <a:r>
            <a:rPr lang="en-US" sz="1200" dirty="0" smtClean="0"/>
            <a:t>Details of inward supply for persons having UIN</a:t>
          </a:r>
          <a:endParaRPr lang="en-US" sz="1200" dirty="0"/>
        </a:p>
      </dgm:t>
    </dgm:pt>
    <dgm:pt modelId="{2DC396E0-D9EA-4554-A47C-437E04B17B73}" type="parTrans" cxnId="{67672812-82A8-4D19-8D54-A54EFAA09978}">
      <dgm:prSet/>
      <dgm:spPr/>
      <dgm:t>
        <a:bodyPr/>
        <a:lstStyle/>
        <a:p>
          <a:endParaRPr lang="en-US" sz="1200"/>
        </a:p>
      </dgm:t>
    </dgm:pt>
    <dgm:pt modelId="{FA27922C-4D82-4942-9250-F95A0D6317DA}" type="sibTrans" cxnId="{67672812-82A8-4D19-8D54-A54EFAA09978}">
      <dgm:prSet/>
      <dgm:spPr/>
      <dgm:t>
        <a:bodyPr/>
        <a:lstStyle/>
        <a:p>
          <a:endParaRPr lang="en-US" sz="1200"/>
        </a:p>
      </dgm:t>
    </dgm:pt>
    <dgm:pt modelId="{105713DC-250F-40E6-A8B1-FE9BBCABB992}">
      <dgm:prSet custT="1"/>
      <dgm:spPr/>
      <dgm:t>
        <a:bodyPr/>
        <a:lstStyle/>
        <a:p>
          <a:pPr rtl="0"/>
          <a:r>
            <a:rPr lang="en-US" sz="1200" dirty="0" smtClean="0"/>
            <a:t>Due Dates</a:t>
          </a:r>
          <a:endParaRPr lang="en-US" sz="1200" dirty="0"/>
        </a:p>
      </dgm:t>
    </dgm:pt>
    <dgm:pt modelId="{C6FF6DAE-3D43-4E0D-9F75-EA70F53B88FB}" type="parTrans" cxnId="{92C8A456-0DE6-4038-A27A-70632C2C7EC9}">
      <dgm:prSet/>
      <dgm:spPr/>
      <dgm:t>
        <a:bodyPr/>
        <a:lstStyle/>
        <a:p>
          <a:endParaRPr lang="en-US" sz="1200"/>
        </a:p>
      </dgm:t>
    </dgm:pt>
    <dgm:pt modelId="{10EC0617-50B8-4931-9DBE-83261DCDF7B0}" type="sibTrans" cxnId="{92C8A456-0DE6-4038-A27A-70632C2C7EC9}">
      <dgm:prSet/>
      <dgm:spPr/>
      <dgm:t>
        <a:bodyPr/>
        <a:lstStyle/>
        <a:p>
          <a:endParaRPr lang="en-US" sz="1200"/>
        </a:p>
      </dgm:t>
    </dgm:pt>
    <dgm:pt modelId="{2A01627D-3FDD-4B99-B2D3-0B18FB842536}">
      <dgm:prSet custT="1"/>
      <dgm:spPr/>
      <dgm:t>
        <a:bodyPr/>
        <a:lstStyle/>
        <a:p>
          <a:pPr rtl="0"/>
          <a:r>
            <a:rPr lang="en-US" sz="1200" dirty="0" smtClean="0"/>
            <a:t>10</a:t>
          </a:r>
          <a:r>
            <a:rPr lang="en-US" sz="1200" baseline="30000" dirty="0" smtClean="0"/>
            <a:t>th</a:t>
          </a:r>
          <a:r>
            <a:rPr lang="en-US" sz="1200" dirty="0" smtClean="0"/>
            <a:t>  of next month</a:t>
          </a:r>
          <a:endParaRPr lang="en-US" sz="1200" dirty="0"/>
        </a:p>
      </dgm:t>
    </dgm:pt>
    <dgm:pt modelId="{FA863E35-1F05-4660-B2AD-BE238E99EAEC}" type="parTrans" cxnId="{010B81FA-AC00-4C86-B4B7-E4188CDD79E0}">
      <dgm:prSet/>
      <dgm:spPr/>
      <dgm:t>
        <a:bodyPr/>
        <a:lstStyle/>
        <a:p>
          <a:endParaRPr lang="en-US" sz="1200"/>
        </a:p>
      </dgm:t>
    </dgm:pt>
    <dgm:pt modelId="{C7B5520A-6D9B-41E6-9E9B-76AAC267900C}" type="sibTrans" cxnId="{010B81FA-AC00-4C86-B4B7-E4188CDD79E0}">
      <dgm:prSet/>
      <dgm:spPr/>
      <dgm:t>
        <a:bodyPr/>
        <a:lstStyle/>
        <a:p>
          <a:endParaRPr lang="en-US" sz="1200"/>
        </a:p>
      </dgm:t>
    </dgm:pt>
    <dgm:pt modelId="{24A74E02-81A0-4335-8412-8770F045264E}">
      <dgm:prSet custT="1"/>
      <dgm:spPr/>
      <dgm:t>
        <a:bodyPr/>
        <a:lstStyle/>
        <a:p>
          <a:pPr rtl="0"/>
          <a:r>
            <a:rPr lang="en-US" sz="1200" dirty="0" smtClean="0"/>
            <a:t>15</a:t>
          </a:r>
          <a:r>
            <a:rPr lang="en-US" sz="1200" baseline="30000" dirty="0" smtClean="0"/>
            <a:t>th</a:t>
          </a:r>
          <a:r>
            <a:rPr lang="en-US" sz="1200" dirty="0" smtClean="0"/>
            <a:t> of next month</a:t>
          </a:r>
          <a:endParaRPr lang="en-US" sz="1200" dirty="0"/>
        </a:p>
      </dgm:t>
    </dgm:pt>
    <dgm:pt modelId="{E61F1112-B759-4483-8848-F5B49896B49A}" type="parTrans" cxnId="{C1CC04D6-6761-47ED-89C2-9E529ACB1EDE}">
      <dgm:prSet/>
      <dgm:spPr/>
      <dgm:t>
        <a:bodyPr/>
        <a:lstStyle/>
        <a:p>
          <a:endParaRPr lang="en-US" sz="1200"/>
        </a:p>
      </dgm:t>
    </dgm:pt>
    <dgm:pt modelId="{964F9FBA-7DB0-4A2E-A200-814ED4E90180}" type="sibTrans" cxnId="{C1CC04D6-6761-47ED-89C2-9E529ACB1EDE}">
      <dgm:prSet/>
      <dgm:spPr/>
      <dgm:t>
        <a:bodyPr/>
        <a:lstStyle/>
        <a:p>
          <a:endParaRPr lang="en-US" sz="1200"/>
        </a:p>
      </dgm:t>
    </dgm:pt>
    <dgm:pt modelId="{2BE58DB5-4026-4B5F-B96D-FB1A653BE59E}">
      <dgm:prSet custT="1"/>
      <dgm:spPr/>
      <dgm:t>
        <a:bodyPr/>
        <a:lstStyle/>
        <a:p>
          <a:pPr rtl="0"/>
          <a:r>
            <a:rPr lang="en-US" sz="1200" dirty="0" smtClean="0"/>
            <a:t>20</a:t>
          </a:r>
          <a:r>
            <a:rPr lang="en-US" sz="1200" baseline="30000" dirty="0" smtClean="0"/>
            <a:t>th</a:t>
          </a:r>
          <a:r>
            <a:rPr lang="en-US" sz="1200" dirty="0" smtClean="0"/>
            <a:t> of next month </a:t>
          </a:r>
          <a:endParaRPr lang="en-US" sz="1200" dirty="0"/>
        </a:p>
      </dgm:t>
    </dgm:pt>
    <dgm:pt modelId="{429C862F-207B-4086-A41C-FD90D6826D96}" type="parTrans" cxnId="{E40F822D-44FF-41F7-8E62-03B124BAACD7}">
      <dgm:prSet/>
      <dgm:spPr/>
      <dgm:t>
        <a:bodyPr/>
        <a:lstStyle/>
        <a:p>
          <a:endParaRPr lang="en-US" sz="1200"/>
        </a:p>
      </dgm:t>
    </dgm:pt>
    <dgm:pt modelId="{01103512-8EDC-4CB2-A370-ABC20F4F016D}" type="sibTrans" cxnId="{E40F822D-44FF-41F7-8E62-03B124BAACD7}">
      <dgm:prSet/>
      <dgm:spPr/>
      <dgm:t>
        <a:bodyPr/>
        <a:lstStyle/>
        <a:p>
          <a:endParaRPr lang="en-US" sz="1200"/>
        </a:p>
      </dgm:t>
    </dgm:pt>
    <dgm:pt modelId="{4B6B6A9B-9946-443D-BB41-D8865CFBE206}">
      <dgm:prSet custT="1"/>
      <dgm:spPr/>
      <dgm:t>
        <a:bodyPr/>
        <a:lstStyle/>
        <a:p>
          <a:pPr rtl="0"/>
          <a:r>
            <a:rPr lang="en-US" sz="1200" dirty="0" smtClean="0"/>
            <a:t>18</a:t>
          </a:r>
          <a:r>
            <a:rPr lang="en-US" sz="1200" baseline="30000" dirty="0" smtClean="0"/>
            <a:t>th</a:t>
          </a:r>
          <a:r>
            <a:rPr lang="en-US" sz="1200" dirty="0" smtClean="0"/>
            <a:t> of the month succeeding quarter</a:t>
          </a:r>
          <a:endParaRPr lang="en-US" sz="1200" dirty="0"/>
        </a:p>
      </dgm:t>
    </dgm:pt>
    <dgm:pt modelId="{1252E230-C4D6-4F63-95CD-DAA649EA879B}" type="parTrans" cxnId="{314D9583-B20C-4768-A27F-C1311539F8F2}">
      <dgm:prSet/>
      <dgm:spPr/>
      <dgm:t>
        <a:bodyPr/>
        <a:lstStyle/>
        <a:p>
          <a:endParaRPr lang="en-US" sz="1200"/>
        </a:p>
      </dgm:t>
    </dgm:pt>
    <dgm:pt modelId="{23854911-EA28-4BB5-AAC2-62592019E04B}" type="sibTrans" cxnId="{314D9583-B20C-4768-A27F-C1311539F8F2}">
      <dgm:prSet/>
      <dgm:spPr/>
      <dgm:t>
        <a:bodyPr/>
        <a:lstStyle/>
        <a:p>
          <a:endParaRPr lang="en-US" sz="1200"/>
        </a:p>
      </dgm:t>
    </dgm:pt>
    <dgm:pt modelId="{C875645C-A874-4B7D-AA36-874A63FD3B2D}">
      <dgm:prSet custT="1"/>
      <dgm:spPr/>
      <dgm:t>
        <a:bodyPr/>
        <a:lstStyle/>
        <a:p>
          <a:pPr rtl="0"/>
          <a:r>
            <a:rPr lang="en-US" sz="1200" dirty="0" smtClean="0"/>
            <a:t>20</a:t>
          </a:r>
          <a:r>
            <a:rPr lang="en-US" sz="1200" baseline="30000" dirty="0" smtClean="0"/>
            <a:t>th</a:t>
          </a:r>
          <a:r>
            <a:rPr lang="en-US" sz="1200" dirty="0" smtClean="0"/>
            <a:t> of next month</a:t>
          </a:r>
          <a:endParaRPr lang="en-US" sz="1200" dirty="0"/>
        </a:p>
      </dgm:t>
    </dgm:pt>
    <dgm:pt modelId="{B4F681BF-4B3C-484F-882E-0C56C0716430}" type="parTrans" cxnId="{23639B2F-5664-498D-947B-E37769C2B61A}">
      <dgm:prSet/>
      <dgm:spPr/>
      <dgm:t>
        <a:bodyPr/>
        <a:lstStyle/>
        <a:p>
          <a:endParaRPr lang="en-US" sz="1200"/>
        </a:p>
      </dgm:t>
    </dgm:pt>
    <dgm:pt modelId="{1F90784B-7C6E-499F-A4A8-87BD541D1DEF}" type="sibTrans" cxnId="{23639B2F-5664-498D-947B-E37769C2B61A}">
      <dgm:prSet/>
      <dgm:spPr/>
      <dgm:t>
        <a:bodyPr/>
        <a:lstStyle/>
        <a:p>
          <a:endParaRPr lang="en-US" sz="1200"/>
        </a:p>
      </dgm:t>
    </dgm:pt>
    <dgm:pt modelId="{31A75B87-E817-4538-9ECF-75E33FEB1367}">
      <dgm:prSet custT="1"/>
      <dgm:spPr/>
      <dgm:t>
        <a:bodyPr/>
        <a:lstStyle/>
        <a:p>
          <a:pPr rtl="0"/>
          <a:r>
            <a:rPr lang="en-US" sz="1200" dirty="0" smtClean="0"/>
            <a:t>13</a:t>
          </a:r>
          <a:r>
            <a:rPr lang="en-US" sz="1200" baseline="30000" dirty="0" smtClean="0"/>
            <a:t>th</a:t>
          </a:r>
          <a:r>
            <a:rPr lang="en-US" sz="1200" dirty="0" smtClean="0"/>
            <a:t> of next month</a:t>
          </a:r>
          <a:endParaRPr lang="en-US" sz="1200" dirty="0"/>
        </a:p>
      </dgm:t>
    </dgm:pt>
    <dgm:pt modelId="{C06A4A0E-C925-4D9D-B2FC-0AA642793FCF}" type="parTrans" cxnId="{D86EA1D5-561F-4C2B-9236-2F18CE7364B7}">
      <dgm:prSet/>
      <dgm:spPr/>
      <dgm:t>
        <a:bodyPr/>
        <a:lstStyle/>
        <a:p>
          <a:endParaRPr lang="en-US" sz="1200"/>
        </a:p>
      </dgm:t>
    </dgm:pt>
    <dgm:pt modelId="{70B72F57-E626-4B52-82D9-371EBC2F04E7}" type="sibTrans" cxnId="{D86EA1D5-561F-4C2B-9236-2F18CE7364B7}">
      <dgm:prSet/>
      <dgm:spPr/>
      <dgm:t>
        <a:bodyPr/>
        <a:lstStyle/>
        <a:p>
          <a:endParaRPr lang="en-US" sz="1200"/>
        </a:p>
      </dgm:t>
    </dgm:pt>
    <dgm:pt modelId="{FDA97123-02B2-4F79-A36F-3F5ADAFA0A5D}">
      <dgm:prSet custT="1"/>
      <dgm:spPr/>
      <dgm:t>
        <a:bodyPr/>
        <a:lstStyle/>
        <a:p>
          <a:pPr rtl="0"/>
          <a:r>
            <a:rPr lang="en-US" sz="1200" dirty="0" smtClean="0"/>
            <a:t>10</a:t>
          </a:r>
          <a:r>
            <a:rPr lang="en-US" sz="1200" baseline="30000" dirty="0" smtClean="0"/>
            <a:t>th</a:t>
          </a:r>
          <a:r>
            <a:rPr lang="en-US" sz="1200" dirty="0" smtClean="0"/>
            <a:t> of next month</a:t>
          </a:r>
          <a:endParaRPr lang="en-US" sz="1200" dirty="0"/>
        </a:p>
      </dgm:t>
    </dgm:pt>
    <dgm:pt modelId="{0D126B18-0786-466F-BD91-87BB170B609A}" type="parTrans" cxnId="{D44A71A8-5A87-4C40-AE6A-01D6608DFB56}">
      <dgm:prSet/>
      <dgm:spPr/>
      <dgm:t>
        <a:bodyPr/>
        <a:lstStyle/>
        <a:p>
          <a:endParaRPr lang="en-US" sz="1200"/>
        </a:p>
      </dgm:t>
    </dgm:pt>
    <dgm:pt modelId="{85169F35-B2B8-4BA8-927A-D54B161A1EDB}" type="sibTrans" cxnId="{D44A71A8-5A87-4C40-AE6A-01D6608DFB56}">
      <dgm:prSet/>
      <dgm:spPr/>
      <dgm:t>
        <a:bodyPr/>
        <a:lstStyle/>
        <a:p>
          <a:endParaRPr lang="en-US" sz="1200"/>
        </a:p>
      </dgm:t>
    </dgm:pt>
    <dgm:pt modelId="{733C8B13-B995-4C78-921C-E373BEFC8045}">
      <dgm:prSet custT="1"/>
      <dgm:spPr/>
      <dgm:t>
        <a:bodyPr/>
        <a:lstStyle/>
        <a:p>
          <a:pPr rtl="0"/>
          <a:r>
            <a:rPr lang="en-US" sz="1200" dirty="0" smtClean="0"/>
            <a:t>10</a:t>
          </a:r>
          <a:r>
            <a:rPr lang="en-US" sz="1200" baseline="30000" dirty="0" smtClean="0"/>
            <a:t>th</a:t>
          </a:r>
          <a:r>
            <a:rPr lang="en-US" sz="1200" dirty="0" smtClean="0"/>
            <a:t> of next month</a:t>
          </a:r>
          <a:endParaRPr lang="en-US" sz="1200" dirty="0"/>
        </a:p>
      </dgm:t>
    </dgm:pt>
    <dgm:pt modelId="{49435E36-707C-4750-89D5-804DEE3E407A}" type="parTrans" cxnId="{EFDDCFCB-1E9E-4AA0-81F4-F0E27EFD8F6D}">
      <dgm:prSet/>
      <dgm:spPr/>
      <dgm:t>
        <a:bodyPr/>
        <a:lstStyle/>
        <a:p>
          <a:endParaRPr lang="en-US" sz="1200"/>
        </a:p>
      </dgm:t>
    </dgm:pt>
    <dgm:pt modelId="{69C6D63B-E872-408E-B33C-BB7B8DC6D84F}" type="sibTrans" cxnId="{EFDDCFCB-1E9E-4AA0-81F4-F0E27EFD8F6D}">
      <dgm:prSet/>
      <dgm:spPr/>
      <dgm:t>
        <a:bodyPr/>
        <a:lstStyle/>
        <a:p>
          <a:endParaRPr lang="en-US" sz="1200"/>
        </a:p>
      </dgm:t>
    </dgm:pt>
    <dgm:pt modelId="{24CFDE69-FC24-4AE1-A6E7-6BE29C8319BA}">
      <dgm:prSet custT="1"/>
      <dgm:spPr/>
      <dgm:t>
        <a:bodyPr/>
        <a:lstStyle/>
        <a:p>
          <a:pPr rtl="0"/>
          <a:r>
            <a:rPr lang="en-US" sz="1200" dirty="0" smtClean="0"/>
            <a:t>31</a:t>
          </a:r>
          <a:r>
            <a:rPr lang="en-US" sz="1200" baseline="30000" dirty="0" smtClean="0"/>
            <a:t>st</a:t>
          </a:r>
          <a:r>
            <a:rPr lang="en-US" sz="1200" dirty="0" smtClean="0"/>
            <a:t> December of next financial year</a:t>
          </a:r>
          <a:endParaRPr lang="en-US" sz="1200" dirty="0"/>
        </a:p>
      </dgm:t>
    </dgm:pt>
    <dgm:pt modelId="{79E690D5-9CFA-46ED-8FE9-BD78BD38C44A}" type="parTrans" cxnId="{6A64101B-3A58-4246-B824-7FB16D9915DF}">
      <dgm:prSet/>
      <dgm:spPr/>
      <dgm:t>
        <a:bodyPr/>
        <a:lstStyle/>
        <a:p>
          <a:endParaRPr lang="en-US" sz="1200"/>
        </a:p>
      </dgm:t>
    </dgm:pt>
    <dgm:pt modelId="{C1E2202C-1AD7-4502-B7EE-E7F92C769BEC}" type="sibTrans" cxnId="{6A64101B-3A58-4246-B824-7FB16D9915DF}">
      <dgm:prSet/>
      <dgm:spPr/>
      <dgm:t>
        <a:bodyPr/>
        <a:lstStyle/>
        <a:p>
          <a:endParaRPr lang="en-US" sz="1200"/>
        </a:p>
      </dgm:t>
    </dgm:pt>
    <dgm:pt modelId="{69578827-C22D-40D4-B2F2-ACA0085E6D92}">
      <dgm:prSet custT="1"/>
      <dgm:spPr/>
      <dgm:t>
        <a:bodyPr/>
        <a:lstStyle/>
        <a:p>
          <a:pPr rtl="0"/>
          <a:r>
            <a:rPr lang="en-US" sz="1200" dirty="0" smtClean="0"/>
            <a:t>Within  3 month of date of cancellation</a:t>
          </a:r>
          <a:endParaRPr lang="en-US" sz="1200" dirty="0"/>
        </a:p>
      </dgm:t>
    </dgm:pt>
    <dgm:pt modelId="{F7908386-9DEC-4D7B-A352-ADB399687F0F}" type="parTrans" cxnId="{379EE2A9-F52B-4B51-83A6-9A5BD444C79E}">
      <dgm:prSet/>
      <dgm:spPr/>
      <dgm:t>
        <a:bodyPr/>
        <a:lstStyle/>
        <a:p>
          <a:endParaRPr lang="en-US" sz="1200"/>
        </a:p>
      </dgm:t>
    </dgm:pt>
    <dgm:pt modelId="{D18A7C98-EE4F-403C-933E-C2B422633683}" type="sibTrans" cxnId="{379EE2A9-F52B-4B51-83A6-9A5BD444C79E}">
      <dgm:prSet/>
      <dgm:spPr/>
      <dgm:t>
        <a:bodyPr/>
        <a:lstStyle/>
        <a:p>
          <a:endParaRPr lang="en-US" sz="1200"/>
        </a:p>
      </dgm:t>
    </dgm:pt>
    <dgm:pt modelId="{58B606F5-13B6-4F73-A1CC-9F4EB4730955}">
      <dgm:prSet custT="1"/>
      <dgm:spPr/>
      <dgm:t>
        <a:bodyPr/>
        <a:lstStyle/>
        <a:p>
          <a:pPr rtl="0"/>
          <a:r>
            <a:rPr lang="en-US" sz="1200" dirty="0" smtClean="0"/>
            <a:t>28</a:t>
          </a:r>
          <a:r>
            <a:rPr lang="en-US" sz="1200" baseline="30000" dirty="0" smtClean="0"/>
            <a:t>th</a:t>
          </a:r>
          <a:r>
            <a:rPr lang="en-US" sz="1200" dirty="0" smtClean="0"/>
            <a:t> of next month </a:t>
          </a:r>
          <a:endParaRPr lang="en-US" sz="1200" dirty="0"/>
        </a:p>
      </dgm:t>
    </dgm:pt>
    <dgm:pt modelId="{F49D2BFA-1194-44E9-9471-847A37F4CE1F}" type="parTrans" cxnId="{8D2077A2-A918-43DC-A5CE-11431A7C59E9}">
      <dgm:prSet/>
      <dgm:spPr/>
      <dgm:t>
        <a:bodyPr/>
        <a:lstStyle/>
        <a:p>
          <a:endParaRPr lang="en-US" sz="1200"/>
        </a:p>
      </dgm:t>
    </dgm:pt>
    <dgm:pt modelId="{1EAE4DDF-A7BA-4442-B7FD-5330197AD2B0}" type="sibTrans" cxnId="{8D2077A2-A918-43DC-A5CE-11431A7C59E9}">
      <dgm:prSet/>
      <dgm:spPr/>
      <dgm:t>
        <a:bodyPr/>
        <a:lstStyle/>
        <a:p>
          <a:endParaRPr lang="en-US" sz="1200"/>
        </a:p>
      </dgm:t>
    </dgm:pt>
    <dgm:pt modelId="{3ED0E605-7ACE-400E-ADE8-64E1BC7DB9ED}" type="pres">
      <dgm:prSet presAssocID="{C0C5DD38-83BD-4B2F-A447-2F66D964850E}" presName="layout" presStyleCnt="0">
        <dgm:presLayoutVars>
          <dgm:chMax/>
          <dgm:chPref/>
          <dgm:dir/>
          <dgm:resizeHandles/>
        </dgm:presLayoutVars>
      </dgm:prSet>
      <dgm:spPr/>
      <dgm:t>
        <a:bodyPr/>
        <a:lstStyle/>
        <a:p>
          <a:endParaRPr lang="en-IN"/>
        </a:p>
      </dgm:t>
    </dgm:pt>
    <dgm:pt modelId="{BD730179-D512-43AD-B34B-4DD18365004F}" type="pres">
      <dgm:prSet presAssocID="{2FCD2DCC-9E3C-401E-B341-38915397FDDA}" presName="root" presStyleCnt="0">
        <dgm:presLayoutVars>
          <dgm:chMax/>
          <dgm:chPref/>
        </dgm:presLayoutVars>
      </dgm:prSet>
      <dgm:spPr/>
    </dgm:pt>
    <dgm:pt modelId="{C80E143F-C887-4362-ACD0-ED8EAC1A9039}" type="pres">
      <dgm:prSet presAssocID="{2FCD2DCC-9E3C-401E-B341-38915397FDDA}" presName="rootComposite" presStyleCnt="0">
        <dgm:presLayoutVars/>
      </dgm:prSet>
      <dgm:spPr/>
    </dgm:pt>
    <dgm:pt modelId="{B0C68996-5CA9-48D9-89CE-DF4A76324116}" type="pres">
      <dgm:prSet presAssocID="{2FCD2DCC-9E3C-401E-B341-38915397FDDA}" presName="ParentAccent" presStyleLbl="alignNode1" presStyleIdx="0" presStyleCnt="3"/>
      <dgm:spPr/>
    </dgm:pt>
    <dgm:pt modelId="{DC6B6385-2249-4AD0-9932-C8013B4FCA3A}" type="pres">
      <dgm:prSet presAssocID="{2FCD2DCC-9E3C-401E-B341-38915397FDDA}" presName="ParentSmallAccent" presStyleLbl="fgAcc1" presStyleIdx="0" presStyleCnt="3"/>
      <dgm:spPr/>
    </dgm:pt>
    <dgm:pt modelId="{03166882-5CD3-43C2-B777-5C40216E290E}" type="pres">
      <dgm:prSet presAssocID="{2FCD2DCC-9E3C-401E-B341-38915397FDDA}" presName="Parent" presStyleLbl="revTx" presStyleIdx="0" presStyleCnt="36">
        <dgm:presLayoutVars>
          <dgm:chMax/>
          <dgm:chPref val="4"/>
          <dgm:bulletEnabled val="1"/>
        </dgm:presLayoutVars>
      </dgm:prSet>
      <dgm:spPr/>
      <dgm:t>
        <a:bodyPr/>
        <a:lstStyle/>
        <a:p>
          <a:endParaRPr lang="en-IN"/>
        </a:p>
      </dgm:t>
    </dgm:pt>
    <dgm:pt modelId="{CA72B38A-2999-4787-844A-CE9BC32A8A10}" type="pres">
      <dgm:prSet presAssocID="{2FCD2DCC-9E3C-401E-B341-38915397FDDA}" presName="childShape" presStyleCnt="0">
        <dgm:presLayoutVars>
          <dgm:chMax val="0"/>
          <dgm:chPref val="0"/>
        </dgm:presLayoutVars>
      </dgm:prSet>
      <dgm:spPr/>
    </dgm:pt>
    <dgm:pt modelId="{C734CA82-DA30-4DFE-A9C1-A35CF1ED8065}" type="pres">
      <dgm:prSet presAssocID="{CAFF4A07-3C8D-4B73-B841-D38836347219}" presName="childComposite" presStyleCnt="0">
        <dgm:presLayoutVars>
          <dgm:chMax val="0"/>
          <dgm:chPref val="0"/>
        </dgm:presLayoutVars>
      </dgm:prSet>
      <dgm:spPr/>
    </dgm:pt>
    <dgm:pt modelId="{C614CCC3-DEFA-43A0-869E-22AB53D1E6C1}" type="pres">
      <dgm:prSet presAssocID="{CAFF4A07-3C8D-4B73-B841-D38836347219}" presName="ChildAccent" presStyleLbl="solidFgAcc1" presStyleIdx="0" presStyleCnt="33"/>
      <dgm:spPr/>
    </dgm:pt>
    <dgm:pt modelId="{DCF4727A-EAE5-41E4-A09B-E387C07DABC4}" type="pres">
      <dgm:prSet presAssocID="{CAFF4A07-3C8D-4B73-B841-D38836347219}" presName="Child" presStyleLbl="revTx" presStyleIdx="1" presStyleCnt="36">
        <dgm:presLayoutVars>
          <dgm:chMax val="0"/>
          <dgm:chPref val="0"/>
          <dgm:bulletEnabled val="1"/>
        </dgm:presLayoutVars>
      </dgm:prSet>
      <dgm:spPr/>
      <dgm:t>
        <a:bodyPr/>
        <a:lstStyle/>
        <a:p>
          <a:endParaRPr lang="en-IN"/>
        </a:p>
      </dgm:t>
    </dgm:pt>
    <dgm:pt modelId="{4A68898C-1306-4727-9A76-9AF177DF93CD}" type="pres">
      <dgm:prSet presAssocID="{75A70FA2-43FC-4E00-900C-3E81B4E296B9}" presName="childComposite" presStyleCnt="0">
        <dgm:presLayoutVars>
          <dgm:chMax val="0"/>
          <dgm:chPref val="0"/>
        </dgm:presLayoutVars>
      </dgm:prSet>
      <dgm:spPr/>
    </dgm:pt>
    <dgm:pt modelId="{0FF4FB64-23F3-4462-BC03-BD88C352AD58}" type="pres">
      <dgm:prSet presAssocID="{75A70FA2-43FC-4E00-900C-3E81B4E296B9}" presName="ChildAccent" presStyleLbl="solidFgAcc1" presStyleIdx="1" presStyleCnt="33"/>
      <dgm:spPr/>
    </dgm:pt>
    <dgm:pt modelId="{39E999FB-FC98-4065-9D88-6E7B072458BE}" type="pres">
      <dgm:prSet presAssocID="{75A70FA2-43FC-4E00-900C-3E81B4E296B9}" presName="Child" presStyleLbl="revTx" presStyleIdx="2" presStyleCnt="36">
        <dgm:presLayoutVars>
          <dgm:chMax val="0"/>
          <dgm:chPref val="0"/>
          <dgm:bulletEnabled val="1"/>
        </dgm:presLayoutVars>
      </dgm:prSet>
      <dgm:spPr/>
      <dgm:t>
        <a:bodyPr/>
        <a:lstStyle/>
        <a:p>
          <a:endParaRPr lang="en-IN"/>
        </a:p>
      </dgm:t>
    </dgm:pt>
    <dgm:pt modelId="{7F0A8E3F-A7AE-4ECF-972E-BB047410F3B0}" type="pres">
      <dgm:prSet presAssocID="{43E9E4CA-2CB6-4DCD-9EC4-3B6F7A780E64}" presName="childComposite" presStyleCnt="0">
        <dgm:presLayoutVars>
          <dgm:chMax val="0"/>
          <dgm:chPref val="0"/>
        </dgm:presLayoutVars>
      </dgm:prSet>
      <dgm:spPr/>
    </dgm:pt>
    <dgm:pt modelId="{24E19936-9C38-4DB9-8E14-D257425207F3}" type="pres">
      <dgm:prSet presAssocID="{43E9E4CA-2CB6-4DCD-9EC4-3B6F7A780E64}" presName="ChildAccent" presStyleLbl="solidFgAcc1" presStyleIdx="2" presStyleCnt="33"/>
      <dgm:spPr/>
    </dgm:pt>
    <dgm:pt modelId="{E88944A3-C863-42FD-AEC8-64162120B6F2}" type="pres">
      <dgm:prSet presAssocID="{43E9E4CA-2CB6-4DCD-9EC4-3B6F7A780E64}" presName="Child" presStyleLbl="revTx" presStyleIdx="3" presStyleCnt="36">
        <dgm:presLayoutVars>
          <dgm:chMax val="0"/>
          <dgm:chPref val="0"/>
          <dgm:bulletEnabled val="1"/>
        </dgm:presLayoutVars>
      </dgm:prSet>
      <dgm:spPr/>
      <dgm:t>
        <a:bodyPr/>
        <a:lstStyle/>
        <a:p>
          <a:endParaRPr lang="en-IN"/>
        </a:p>
      </dgm:t>
    </dgm:pt>
    <dgm:pt modelId="{BE0BFC90-518C-43AD-9663-A0D45AAC61B7}" type="pres">
      <dgm:prSet presAssocID="{A3D7DAFD-E65D-4C56-A82A-458ED2C43C4F}" presName="childComposite" presStyleCnt="0">
        <dgm:presLayoutVars>
          <dgm:chMax val="0"/>
          <dgm:chPref val="0"/>
        </dgm:presLayoutVars>
      </dgm:prSet>
      <dgm:spPr/>
    </dgm:pt>
    <dgm:pt modelId="{AC12DCE4-27C8-441F-ABC6-877DCA329438}" type="pres">
      <dgm:prSet presAssocID="{A3D7DAFD-E65D-4C56-A82A-458ED2C43C4F}" presName="ChildAccent" presStyleLbl="solidFgAcc1" presStyleIdx="3" presStyleCnt="33"/>
      <dgm:spPr/>
    </dgm:pt>
    <dgm:pt modelId="{468008B7-97BA-4751-B20F-CEC781E1DAF6}" type="pres">
      <dgm:prSet presAssocID="{A3D7DAFD-E65D-4C56-A82A-458ED2C43C4F}" presName="Child" presStyleLbl="revTx" presStyleIdx="4" presStyleCnt="36">
        <dgm:presLayoutVars>
          <dgm:chMax val="0"/>
          <dgm:chPref val="0"/>
          <dgm:bulletEnabled val="1"/>
        </dgm:presLayoutVars>
      </dgm:prSet>
      <dgm:spPr/>
      <dgm:t>
        <a:bodyPr/>
        <a:lstStyle/>
        <a:p>
          <a:endParaRPr lang="en-IN"/>
        </a:p>
      </dgm:t>
    </dgm:pt>
    <dgm:pt modelId="{96A7D299-F0FE-450F-8E88-2C58BA787B29}" type="pres">
      <dgm:prSet presAssocID="{49563E24-2C60-466D-9A32-BC7D006B2C69}" presName="childComposite" presStyleCnt="0">
        <dgm:presLayoutVars>
          <dgm:chMax val="0"/>
          <dgm:chPref val="0"/>
        </dgm:presLayoutVars>
      </dgm:prSet>
      <dgm:spPr/>
    </dgm:pt>
    <dgm:pt modelId="{6FC2D2BA-98AF-4D5D-9C3F-94A1F67C9619}" type="pres">
      <dgm:prSet presAssocID="{49563E24-2C60-466D-9A32-BC7D006B2C69}" presName="ChildAccent" presStyleLbl="solidFgAcc1" presStyleIdx="4" presStyleCnt="33"/>
      <dgm:spPr/>
    </dgm:pt>
    <dgm:pt modelId="{31037059-861A-4E30-8848-1831EE854B98}" type="pres">
      <dgm:prSet presAssocID="{49563E24-2C60-466D-9A32-BC7D006B2C69}" presName="Child" presStyleLbl="revTx" presStyleIdx="5" presStyleCnt="36">
        <dgm:presLayoutVars>
          <dgm:chMax val="0"/>
          <dgm:chPref val="0"/>
          <dgm:bulletEnabled val="1"/>
        </dgm:presLayoutVars>
      </dgm:prSet>
      <dgm:spPr/>
      <dgm:t>
        <a:bodyPr/>
        <a:lstStyle/>
        <a:p>
          <a:endParaRPr lang="en-IN"/>
        </a:p>
      </dgm:t>
    </dgm:pt>
    <dgm:pt modelId="{5B362FB6-DCFD-40AD-9F02-6F04C321E6D6}" type="pres">
      <dgm:prSet presAssocID="{26FC80C2-95A6-4B53-9A11-E38E2B237E5F}" presName="childComposite" presStyleCnt="0">
        <dgm:presLayoutVars>
          <dgm:chMax val="0"/>
          <dgm:chPref val="0"/>
        </dgm:presLayoutVars>
      </dgm:prSet>
      <dgm:spPr/>
    </dgm:pt>
    <dgm:pt modelId="{F0FBAB07-F370-409C-8C7E-24A630FA044E}" type="pres">
      <dgm:prSet presAssocID="{26FC80C2-95A6-4B53-9A11-E38E2B237E5F}" presName="ChildAccent" presStyleLbl="solidFgAcc1" presStyleIdx="5" presStyleCnt="33"/>
      <dgm:spPr/>
    </dgm:pt>
    <dgm:pt modelId="{EB0DE194-8666-4F49-AAC7-3614EBF6CA09}" type="pres">
      <dgm:prSet presAssocID="{26FC80C2-95A6-4B53-9A11-E38E2B237E5F}" presName="Child" presStyleLbl="revTx" presStyleIdx="6" presStyleCnt="36">
        <dgm:presLayoutVars>
          <dgm:chMax val="0"/>
          <dgm:chPref val="0"/>
          <dgm:bulletEnabled val="1"/>
        </dgm:presLayoutVars>
      </dgm:prSet>
      <dgm:spPr/>
      <dgm:t>
        <a:bodyPr/>
        <a:lstStyle/>
        <a:p>
          <a:endParaRPr lang="en-IN"/>
        </a:p>
      </dgm:t>
    </dgm:pt>
    <dgm:pt modelId="{98A8B425-6314-49D7-89B6-B1D65B58CA2C}" type="pres">
      <dgm:prSet presAssocID="{498BFB85-00E5-4EAA-98DA-0D72E900EF8F}" presName="childComposite" presStyleCnt="0">
        <dgm:presLayoutVars>
          <dgm:chMax val="0"/>
          <dgm:chPref val="0"/>
        </dgm:presLayoutVars>
      </dgm:prSet>
      <dgm:spPr/>
    </dgm:pt>
    <dgm:pt modelId="{66EA34BC-72FE-4A57-8B68-B5B1D7E0768B}" type="pres">
      <dgm:prSet presAssocID="{498BFB85-00E5-4EAA-98DA-0D72E900EF8F}" presName="ChildAccent" presStyleLbl="solidFgAcc1" presStyleIdx="6" presStyleCnt="33"/>
      <dgm:spPr/>
    </dgm:pt>
    <dgm:pt modelId="{977E4639-3447-4939-8A68-96F07C317383}" type="pres">
      <dgm:prSet presAssocID="{498BFB85-00E5-4EAA-98DA-0D72E900EF8F}" presName="Child" presStyleLbl="revTx" presStyleIdx="7" presStyleCnt="36">
        <dgm:presLayoutVars>
          <dgm:chMax val="0"/>
          <dgm:chPref val="0"/>
          <dgm:bulletEnabled val="1"/>
        </dgm:presLayoutVars>
      </dgm:prSet>
      <dgm:spPr/>
      <dgm:t>
        <a:bodyPr/>
        <a:lstStyle/>
        <a:p>
          <a:endParaRPr lang="en-IN"/>
        </a:p>
      </dgm:t>
    </dgm:pt>
    <dgm:pt modelId="{CE02B16E-47D1-4045-8AFB-3EA8921F65CA}" type="pres">
      <dgm:prSet presAssocID="{1A44CB94-5973-4FDC-B568-881920D803EA}" presName="childComposite" presStyleCnt="0">
        <dgm:presLayoutVars>
          <dgm:chMax val="0"/>
          <dgm:chPref val="0"/>
        </dgm:presLayoutVars>
      </dgm:prSet>
      <dgm:spPr/>
    </dgm:pt>
    <dgm:pt modelId="{7BA07EC1-BADD-4896-8877-FA87D58ED122}" type="pres">
      <dgm:prSet presAssocID="{1A44CB94-5973-4FDC-B568-881920D803EA}" presName="ChildAccent" presStyleLbl="solidFgAcc1" presStyleIdx="7" presStyleCnt="33"/>
      <dgm:spPr/>
    </dgm:pt>
    <dgm:pt modelId="{2C4F3F34-3DA6-4C6D-967A-77743B2C341D}" type="pres">
      <dgm:prSet presAssocID="{1A44CB94-5973-4FDC-B568-881920D803EA}" presName="Child" presStyleLbl="revTx" presStyleIdx="8" presStyleCnt="36">
        <dgm:presLayoutVars>
          <dgm:chMax val="0"/>
          <dgm:chPref val="0"/>
          <dgm:bulletEnabled val="1"/>
        </dgm:presLayoutVars>
      </dgm:prSet>
      <dgm:spPr/>
      <dgm:t>
        <a:bodyPr/>
        <a:lstStyle/>
        <a:p>
          <a:endParaRPr lang="en-IN"/>
        </a:p>
      </dgm:t>
    </dgm:pt>
    <dgm:pt modelId="{C07A089A-FAE3-4570-B15A-73D6824E764C}" type="pres">
      <dgm:prSet presAssocID="{804EBAA8-26C2-4683-8325-15F65818E431}" presName="childComposite" presStyleCnt="0">
        <dgm:presLayoutVars>
          <dgm:chMax val="0"/>
          <dgm:chPref val="0"/>
        </dgm:presLayoutVars>
      </dgm:prSet>
      <dgm:spPr/>
    </dgm:pt>
    <dgm:pt modelId="{68CB3159-D37A-4B51-8337-254E55D70520}" type="pres">
      <dgm:prSet presAssocID="{804EBAA8-26C2-4683-8325-15F65818E431}" presName="ChildAccent" presStyleLbl="solidFgAcc1" presStyleIdx="8" presStyleCnt="33"/>
      <dgm:spPr/>
    </dgm:pt>
    <dgm:pt modelId="{BBC1364A-9765-4010-9732-9E023EEA6735}" type="pres">
      <dgm:prSet presAssocID="{804EBAA8-26C2-4683-8325-15F65818E431}" presName="Child" presStyleLbl="revTx" presStyleIdx="9" presStyleCnt="36">
        <dgm:presLayoutVars>
          <dgm:chMax val="0"/>
          <dgm:chPref val="0"/>
          <dgm:bulletEnabled val="1"/>
        </dgm:presLayoutVars>
      </dgm:prSet>
      <dgm:spPr/>
      <dgm:t>
        <a:bodyPr/>
        <a:lstStyle/>
        <a:p>
          <a:endParaRPr lang="en-IN"/>
        </a:p>
      </dgm:t>
    </dgm:pt>
    <dgm:pt modelId="{931AB22C-7AEE-4FB5-B7DE-A3612DE57228}" type="pres">
      <dgm:prSet presAssocID="{58861E1D-ED14-4277-BF13-B31DC0CA54E4}" presName="childComposite" presStyleCnt="0">
        <dgm:presLayoutVars>
          <dgm:chMax val="0"/>
          <dgm:chPref val="0"/>
        </dgm:presLayoutVars>
      </dgm:prSet>
      <dgm:spPr/>
    </dgm:pt>
    <dgm:pt modelId="{72985CE2-0951-4458-9A18-D14666102ABC}" type="pres">
      <dgm:prSet presAssocID="{58861E1D-ED14-4277-BF13-B31DC0CA54E4}" presName="ChildAccent" presStyleLbl="solidFgAcc1" presStyleIdx="9" presStyleCnt="33"/>
      <dgm:spPr/>
    </dgm:pt>
    <dgm:pt modelId="{70EE3180-FE16-4ACC-9FB3-8FC097D7C59F}" type="pres">
      <dgm:prSet presAssocID="{58861E1D-ED14-4277-BF13-B31DC0CA54E4}" presName="Child" presStyleLbl="revTx" presStyleIdx="10" presStyleCnt="36">
        <dgm:presLayoutVars>
          <dgm:chMax val="0"/>
          <dgm:chPref val="0"/>
          <dgm:bulletEnabled val="1"/>
        </dgm:presLayoutVars>
      </dgm:prSet>
      <dgm:spPr/>
      <dgm:t>
        <a:bodyPr/>
        <a:lstStyle/>
        <a:p>
          <a:endParaRPr lang="en-IN"/>
        </a:p>
      </dgm:t>
    </dgm:pt>
    <dgm:pt modelId="{45E7B99D-F78E-41BD-9FFD-8D2F2C809FE9}" type="pres">
      <dgm:prSet presAssocID="{C3B998AC-B821-4954-BF50-BC3674DDF466}" presName="childComposite" presStyleCnt="0">
        <dgm:presLayoutVars>
          <dgm:chMax val="0"/>
          <dgm:chPref val="0"/>
        </dgm:presLayoutVars>
      </dgm:prSet>
      <dgm:spPr/>
    </dgm:pt>
    <dgm:pt modelId="{DC141458-11A5-4013-B452-11E900A0E4BF}" type="pres">
      <dgm:prSet presAssocID="{C3B998AC-B821-4954-BF50-BC3674DDF466}" presName="ChildAccent" presStyleLbl="solidFgAcc1" presStyleIdx="10" presStyleCnt="33"/>
      <dgm:spPr/>
    </dgm:pt>
    <dgm:pt modelId="{A3A567C2-D5B1-4D8E-9185-71657B609EC1}" type="pres">
      <dgm:prSet presAssocID="{C3B998AC-B821-4954-BF50-BC3674DDF466}" presName="Child" presStyleLbl="revTx" presStyleIdx="11" presStyleCnt="36">
        <dgm:presLayoutVars>
          <dgm:chMax val="0"/>
          <dgm:chPref val="0"/>
          <dgm:bulletEnabled val="1"/>
        </dgm:presLayoutVars>
      </dgm:prSet>
      <dgm:spPr/>
      <dgm:t>
        <a:bodyPr/>
        <a:lstStyle/>
        <a:p>
          <a:endParaRPr lang="en-IN"/>
        </a:p>
      </dgm:t>
    </dgm:pt>
    <dgm:pt modelId="{A019C7DD-0545-4A08-B2E1-98808F8E3983}" type="pres">
      <dgm:prSet presAssocID="{FFB77C02-0526-45CB-AB6D-07E0EE69DEB7}" presName="root" presStyleCnt="0">
        <dgm:presLayoutVars>
          <dgm:chMax/>
          <dgm:chPref/>
        </dgm:presLayoutVars>
      </dgm:prSet>
      <dgm:spPr/>
    </dgm:pt>
    <dgm:pt modelId="{08629AB3-A1DB-4AD7-8FA3-4D6D594DDD94}" type="pres">
      <dgm:prSet presAssocID="{FFB77C02-0526-45CB-AB6D-07E0EE69DEB7}" presName="rootComposite" presStyleCnt="0">
        <dgm:presLayoutVars/>
      </dgm:prSet>
      <dgm:spPr/>
    </dgm:pt>
    <dgm:pt modelId="{41461244-A35F-496C-85C9-6C5B1FC7F6B4}" type="pres">
      <dgm:prSet presAssocID="{FFB77C02-0526-45CB-AB6D-07E0EE69DEB7}" presName="ParentAccent" presStyleLbl="alignNode1" presStyleIdx="1" presStyleCnt="3"/>
      <dgm:spPr/>
    </dgm:pt>
    <dgm:pt modelId="{40C30B5B-6FF1-4DB1-97B3-754F84126664}" type="pres">
      <dgm:prSet presAssocID="{FFB77C02-0526-45CB-AB6D-07E0EE69DEB7}" presName="ParentSmallAccent" presStyleLbl="fgAcc1" presStyleIdx="1" presStyleCnt="3"/>
      <dgm:spPr/>
    </dgm:pt>
    <dgm:pt modelId="{3D3DC965-1FEE-47BB-81D3-0276286A7EC3}" type="pres">
      <dgm:prSet presAssocID="{FFB77C02-0526-45CB-AB6D-07E0EE69DEB7}" presName="Parent" presStyleLbl="revTx" presStyleIdx="12" presStyleCnt="36">
        <dgm:presLayoutVars>
          <dgm:chMax/>
          <dgm:chPref val="4"/>
          <dgm:bulletEnabled val="1"/>
        </dgm:presLayoutVars>
      </dgm:prSet>
      <dgm:spPr/>
      <dgm:t>
        <a:bodyPr/>
        <a:lstStyle/>
        <a:p>
          <a:endParaRPr lang="en-IN"/>
        </a:p>
      </dgm:t>
    </dgm:pt>
    <dgm:pt modelId="{13DD714B-2598-430F-809E-0B96053E1071}" type="pres">
      <dgm:prSet presAssocID="{FFB77C02-0526-45CB-AB6D-07E0EE69DEB7}" presName="childShape" presStyleCnt="0">
        <dgm:presLayoutVars>
          <dgm:chMax val="0"/>
          <dgm:chPref val="0"/>
        </dgm:presLayoutVars>
      </dgm:prSet>
      <dgm:spPr/>
    </dgm:pt>
    <dgm:pt modelId="{C2C005B5-D0A8-43F3-A1EC-A3DACA7FC64B}" type="pres">
      <dgm:prSet presAssocID="{28905AC5-6D11-4D28-94F9-0EEAB9449D57}" presName="childComposite" presStyleCnt="0">
        <dgm:presLayoutVars>
          <dgm:chMax val="0"/>
          <dgm:chPref val="0"/>
        </dgm:presLayoutVars>
      </dgm:prSet>
      <dgm:spPr/>
    </dgm:pt>
    <dgm:pt modelId="{84DA4400-30FD-4941-AE46-4CB162C71BF7}" type="pres">
      <dgm:prSet presAssocID="{28905AC5-6D11-4D28-94F9-0EEAB9449D57}" presName="ChildAccent" presStyleLbl="solidFgAcc1" presStyleIdx="11" presStyleCnt="33"/>
      <dgm:spPr/>
    </dgm:pt>
    <dgm:pt modelId="{F2EAF299-0EF0-47E6-AC48-96B88CBB2A9C}" type="pres">
      <dgm:prSet presAssocID="{28905AC5-6D11-4D28-94F9-0EEAB9449D57}" presName="Child" presStyleLbl="revTx" presStyleIdx="13" presStyleCnt="36">
        <dgm:presLayoutVars>
          <dgm:chMax val="0"/>
          <dgm:chPref val="0"/>
          <dgm:bulletEnabled val="1"/>
        </dgm:presLayoutVars>
      </dgm:prSet>
      <dgm:spPr/>
      <dgm:t>
        <a:bodyPr/>
        <a:lstStyle/>
        <a:p>
          <a:endParaRPr lang="en-IN"/>
        </a:p>
      </dgm:t>
    </dgm:pt>
    <dgm:pt modelId="{8F85D3ED-5464-4ADD-824B-6312D647ECAC}" type="pres">
      <dgm:prSet presAssocID="{EBADE8B4-51CA-480E-9979-3CD5B9CFBDE9}" presName="childComposite" presStyleCnt="0">
        <dgm:presLayoutVars>
          <dgm:chMax val="0"/>
          <dgm:chPref val="0"/>
        </dgm:presLayoutVars>
      </dgm:prSet>
      <dgm:spPr/>
    </dgm:pt>
    <dgm:pt modelId="{48441B2F-6827-4B80-8253-AEE6955A239C}" type="pres">
      <dgm:prSet presAssocID="{EBADE8B4-51CA-480E-9979-3CD5B9CFBDE9}" presName="ChildAccent" presStyleLbl="solidFgAcc1" presStyleIdx="12" presStyleCnt="33"/>
      <dgm:spPr/>
    </dgm:pt>
    <dgm:pt modelId="{8AC10C80-2CB0-4AB5-BB51-7F5A014013FD}" type="pres">
      <dgm:prSet presAssocID="{EBADE8B4-51CA-480E-9979-3CD5B9CFBDE9}" presName="Child" presStyleLbl="revTx" presStyleIdx="14" presStyleCnt="36">
        <dgm:presLayoutVars>
          <dgm:chMax val="0"/>
          <dgm:chPref val="0"/>
          <dgm:bulletEnabled val="1"/>
        </dgm:presLayoutVars>
      </dgm:prSet>
      <dgm:spPr/>
      <dgm:t>
        <a:bodyPr/>
        <a:lstStyle/>
        <a:p>
          <a:endParaRPr lang="en-IN"/>
        </a:p>
      </dgm:t>
    </dgm:pt>
    <dgm:pt modelId="{A4783B0C-4505-4C2A-B139-612B47501B49}" type="pres">
      <dgm:prSet presAssocID="{5A280F39-6A39-4A8C-9E27-D22B67A1E7D4}" presName="childComposite" presStyleCnt="0">
        <dgm:presLayoutVars>
          <dgm:chMax val="0"/>
          <dgm:chPref val="0"/>
        </dgm:presLayoutVars>
      </dgm:prSet>
      <dgm:spPr/>
    </dgm:pt>
    <dgm:pt modelId="{B6B00EF8-03AE-4DAB-BB5F-37C8E03CBB89}" type="pres">
      <dgm:prSet presAssocID="{5A280F39-6A39-4A8C-9E27-D22B67A1E7D4}" presName="ChildAccent" presStyleLbl="solidFgAcc1" presStyleIdx="13" presStyleCnt="33"/>
      <dgm:spPr/>
    </dgm:pt>
    <dgm:pt modelId="{461326A5-E497-4B8B-BBF6-3723C6C3C0E8}" type="pres">
      <dgm:prSet presAssocID="{5A280F39-6A39-4A8C-9E27-D22B67A1E7D4}" presName="Child" presStyleLbl="revTx" presStyleIdx="15" presStyleCnt="36">
        <dgm:presLayoutVars>
          <dgm:chMax val="0"/>
          <dgm:chPref val="0"/>
          <dgm:bulletEnabled val="1"/>
        </dgm:presLayoutVars>
      </dgm:prSet>
      <dgm:spPr/>
      <dgm:t>
        <a:bodyPr/>
        <a:lstStyle/>
        <a:p>
          <a:endParaRPr lang="en-IN"/>
        </a:p>
      </dgm:t>
    </dgm:pt>
    <dgm:pt modelId="{B44E39E5-22A5-48AC-A9EB-9985DC114C50}" type="pres">
      <dgm:prSet presAssocID="{93CDDD20-8A21-481E-9EEC-D6B5EC43427C}" presName="childComposite" presStyleCnt="0">
        <dgm:presLayoutVars>
          <dgm:chMax val="0"/>
          <dgm:chPref val="0"/>
        </dgm:presLayoutVars>
      </dgm:prSet>
      <dgm:spPr/>
    </dgm:pt>
    <dgm:pt modelId="{8BEFF936-2C47-48E3-92D0-902040F6EA98}" type="pres">
      <dgm:prSet presAssocID="{93CDDD20-8A21-481E-9EEC-D6B5EC43427C}" presName="ChildAccent" presStyleLbl="solidFgAcc1" presStyleIdx="14" presStyleCnt="33"/>
      <dgm:spPr/>
    </dgm:pt>
    <dgm:pt modelId="{36BEF6F4-BBF4-4353-A635-EE76D5D21CB8}" type="pres">
      <dgm:prSet presAssocID="{93CDDD20-8A21-481E-9EEC-D6B5EC43427C}" presName="Child" presStyleLbl="revTx" presStyleIdx="16" presStyleCnt="36">
        <dgm:presLayoutVars>
          <dgm:chMax val="0"/>
          <dgm:chPref val="0"/>
          <dgm:bulletEnabled val="1"/>
        </dgm:presLayoutVars>
      </dgm:prSet>
      <dgm:spPr/>
      <dgm:t>
        <a:bodyPr/>
        <a:lstStyle/>
        <a:p>
          <a:endParaRPr lang="en-IN"/>
        </a:p>
      </dgm:t>
    </dgm:pt>
    <dgm:pt modelId="{23A05A47-D91B-4DCD-8DA0-2441C1DE8D3A}" type="pres">
      <dgm:prSet presAssocID="{23EC692F-FF78-4D89-9FD9-686BDC04AD5E}" presName="childComposite" presStyleCnt="0">
        <dgm:presLayoutVars>
          <dgm:chMax val="0"/>
          <dgm:chPref val="0"/>
        </dgm:presLayoutVars>
      </dgm:prSet>
      <dgm:spPr/>
    </dgm:pt>
    <dgm:pt modelId="{9B077972-6787-41FC-ADA1-2EAB4EEADDD7}" type="pres">
      <dgm:prSet presAssocID="{23EC692F-FF78-4D89-9FD9-686BDC04AD5E}" presName="ChildAccent" presStyleLbl="solidFgAcc1" presStyleIdx="15" presStyleCnt="33"/>
      <dgm:spPr/>
    </dgm:pt>
    <dgm:pt modelId="{970F38C0-38D2-4125-A417-5C6657F04621}" type="pres">
      <dgm:prSet presAssocID="{23EC692F-FF78-4D89-9FD9-686BDC04AD5E}" presName="Child" presStyleLbl="revTx" presStyleIdx="17" presStyleCnt="36">
        <dgm:presLayoutVars>
          <dgm:chMax val="0"/>
          <dgm:chPref val="0"/>
          <dgm:bulletEnabled val="1"/>
        </dgm:presLayoutVars>
      </dgm:prSet>
      <dgm:spPr/>
      <dgm:t>
        <a:bodyPr/>
        <a:lstStyle/>
        <a:p>
          <a:endParaRPr lang="en-IN"/>
        </a:p>
      </dgm:t>
    </dgm:pt>
    <dgm:pt modelId="{152BAB40-8F85-4375-B956-C6B931015E57}" type="pres">
      <dgm:prSet presAssocID="{3ECBDE2E-04BA-4152-BF16-2FB79EFAB1C4}" presName="childComposite" presStyleCnt="0">
        <dgm:presLayoutVars>
          <dgm:chMax val="0"/>
          <dgm:chPref val="0"/>
        </dgm:presLayoutVars>
      </dgm:prSet>
      <dgm:spPr/>
    </dgm:pt>
    <dgm:pt modelId="{291A7D15-C04D-404B-B67C-6968A498D2DF}" type="pres">
      <dgm:prSet presAssocID="{3ECBDE2E-04BA-4152-BF16-2FB79EFAB1C4}" presName="ChildAccent" presStyleLbl="solidFgAcc1" presStyleIdx="16" presStyleCnt="33"/>
      <dgm:spPr/>
    </dgm:pt>
    <dgm:pt modelId="{E5CC9BA9-AC06-4D15-9065-A9A81152D872}" type="pres">
      <dgm:prSet presAssocID="{3ECBDE2E-04BA-4152-BF16-2FB79EFAB1C4}" presName="Child" presStyleLbl="revTx" presStyleIdx="18" presStyleCnt="36">
        <dgm:presLayoutVars>
          <dgm:chMax val="0"/>
          <dgm:chPref val="0"/>
          <dgm:bulletEnabled val="1"/>
        </dgm:presLayoutVars>
      </dgm:prSet>
      <dgm:spPr/>
      <dgm:t>
        <a:bodyPr/>
        <a:lstStyle/>
        <a:p>
          <a:endParaRPr lang="en-IN"/>
        </a:p>
      </dgm:t>
    </dgm:pt>
    <dgm:pt modelId="{1AEE939E-FEB4-423E-9528-DBE1446A41D9}" type="pres">
      <dgm:prSet presAssocID="{F5909529-C4F6-49A1-BDD6-1562FBFAEDB9}" presName="childComposite" presStyleCnt="0">
        <dgm:presLayoutVars>
          <dgm:chMax val="0"/>
          <dgm:chPref val="0"/>
        </dgm:presLayoutVars>
      </dgm:prSet>
      <dgm:spPr/>
    </dgm:pt>
    <dgm:pt modelId="{238EA715-A7DE-4269-8D91-72F520CAD4C3}" type="pres">
      <dgm:prSet presAssocID="{F5909529-C4F6-49A1-BDD6-1562FBFAEDB9}" presName="ChildAccent" presStyleLbl="solidFgAcc1" presStyleIdx="17" presStyleCnt="33"/>
      <dgm:spPr/>
    </dgm:pt>
    <dgm:pt modelId="{B5EEE7E7-146A-4BB9-8C0B-8EE1BEB0CB9F}" type="pres">
      <dgm:prSet presAssocID="{F5909529-C4F6-49A1-BDD6-1562FBFAEDB9}" presName="Child" presStyleLbl="revTx" presStyleIdx="19" presStyleCnt="36">
        <dgm:presLayoutVars>
          <dgm:chMax val="0"/>
          <dgm:chPref val="0"/>
          <dgm:bulletEnabled val="1"/>
        </dgm:presLayoutVars>
      </dgm:prSet>
      <dgm:spPr/>
      <dgm:t>
        <a:bodyPr/>
        <a:lstStyle/>
        <a:p>
          <a:endParaRPr lang="en-IN"/>
        </a:p>
      </dgm:t>
    </dgm:pt>
    <dgm:pt modelId="{52AFAF3C-585D-4344-A4BB-53D1B72AE584}" type="pres">
      <dgm:prSet presAssocID="{56A68C78-6621-4124-BBE0-6961CC9E90EE}" presName="childComposite" presStyleCnt="0">
        <dgm:presLayoutVars>
          <dgm:chMax val="0"/>
          <dgm:chPref val="0"/>
        </dgm:presLayoutVars>
      </dgm:prSet>
      <dgm:spPr/>
    </dgm:pt>
    <dgm:pt modelId="{23B60E65-F895-4D98-94D8-311315EE61EF}" type="pres">
      <dgm:prSet presAssocID="{56A68C78-6621-4124-BBE0-6961CC9E90EE}" presName="ChildAccent" presStyleLbl="solidFgAcc1" presStyleIdx="18" presStyleCnt="33"/>
      <dgm:spPr/>
    </dgm:pt>
    <dgm:pt modelId="{EAF01979-A604-42D2-96C8-822237ADDAD2}" type="pres">
      <dgm:prSet presAssocID="{56A68C78-6621-4124-BBE0-6961CC9E90EE}" presName="Child" presStyleLbl="revTx" presStyleIdx="20" presStyleCnt="36">
        <dgm:presLayoutVars>
          <dgm:chMax val="0"/>
          <dgm:chPref val="0"/>
          <dgm:bulletEnabled val="1"/>
        </dgm:presLayoutVars>
      </dgm:prSet>
      <dgm:spPr/>
      <dgm:t>
        <a:bodyPr/>
        <a:lstStyle/>
        <a:p>
          <a:endParaRPr lang="en-IN"/>
        </a:p>
      </dgm:t>
    </dgm:pt>
    <dgm:pt modelId="{AD7CF420-CE88-4178-98D5-8C7B3AC79B1C}" type="pres">
      <dgm:prSet presAssocID="{3221DC1A-F4D2-44B5-A936-007046AAB721}" presName="childComposite" presStyleCnt="0">
        <dgm:presLayoutVars>
          <dgm:chMax val="0"/>
          <dgm:chPref val="0"/>
        </dgm:presLayoutVars>
      </dgm:prSet>
      <dgm:spPr/>
    </dgm:pt>
    <dgm:pt modelId="{4354B1B4-9D46-4071-B3B0-5DEA87DC6C94}" type="pres">
      <dgm:prSet presAssocID="{3221DC1A-F4D2-44B5-A936-007046AAB721}" presName="ChildAccent" presStyleLbl="solidFgAcc1" presStyleIdx="19" presStyleCnt="33"/>
      <dgm:spPr/>
    </dgm:pt>
    <dgm:pt modelId="{5D1914B3-02F7-469E-869B-667CD0006290}" type="pres">
      <dgm:prSet presAssocID="{3221DC1A-F4D2-44B5-A936-007046AAB721}" presName="Child" presStyleLbl="revTx" presStyleIdx="21" presStyleCnt="36">
        <dgm:presLayoutVars>
          <dgm:chMax val="0"/>
          <dgm:chPref val="0"/>
          <dgm:bulletEnabled val="1"/>
        </dgm:presLayoutVars>
      </dgm:prSet>
      <dgm:spPr/>
      <dgm:t>
        <a:bodyPr/>
        <a:lstStyle/>
        <a:p>
          <a:endParaRPr lang="en-IN"/>
        </a:p>
      </dgm:t>
    </dgm:pt>
    <dgm:pt modelId="{42EC5A66-4604-46C2-9002-A1EEEDEC174B}" type="pres">
      <dgm:prSet presAssocID="{24913B14-96C0-4210-AB18-903C25573A09}" presName="childComposite" presStyleCnt="0">
        <dgm:presLayoutVars>
          <dgm:chMax val="0"/>
          <dgm:chPref val="0"/>
        </dgm:presLayoutVars>
      </dgm:prSet>
      <dgm:spPr/>
    </dgm:pt>
    <dgm:pt modelId="{19B16C02-EE20-4F29-873B-DC88FCC2DD4C}" type="pres">
      <dgm:prSet presAssocID="{24913B14-96C0-4210-AB18-903C25573A09}" presName="ChildAccent" presStyleLbl="solidFgAcc1" presStyleIdx="20" presStyleCnt="33"/>
      <dgm:spPr/>
    </dgm:pt>
    <dgm:pt modelId="{A60E91FE-DF4D-4AF0-A3B3-87B25F56D80D}" type="pres">
      <dgm:prSet presAssocID="{24913B14-96C0-4210-AB18-903C25573A09}" presName="Child" presStyleLbl="revTx" presStyleIdx="22" presStyleCnt="36">
        <dgm:presLayoutVars>
          <dgm:chMax val="0"/>
          <dgm:chPref val="0"/>
          <dgm:bulletEnabled val="1"/>
        </dgm:presLayoutVars>
      </dgm:prSet>
      <dgm:spPr/>
      <dgm:t>
        <a:bodyPr/>
        <a:lstStyle/>
        <a:p>
          <a:endParaRPr lang="en-IN"/>
        </a:p>
      </dgm:t>
    </dgm:pt>
    <dgm:pt modelId="{C31D6A46-0112-479F-BB76-DCFFD94833C0}" type="pres">
      <dgm:prSet presAssocID="{BE4B8F2A-3A79-4D86-958F-C7DAB4588C8D}" presName="childComposite" presStyleCnt="0">
        <dgm:presLayoutVars>
          <dgm:chMax val="0"/>
          <dgm:chPref val="0"/>
        </dgm:presLayoutVars>
      </dgm:prSet>
      <dgm:spPr/>
    </dgm:pt>
    <dgm:pt modelId="{64C4787E-42FD-4938-82F9-47F03B9AC62B}" type="pres">
      <dgm:prSet presAssocID="{BE4B8F2A-3A79-4D86-958F-C7DAB4588C8D}" presName="ChildAccent" presStyleLbl="solidFgAcc1" presStyleIdx="21" presStyleCnt="33"/>
      <dgm:spPr/>
    </dgm:pt>
    <dgm:pt modelId="{00D8E8B0-7642-49B8-A9B2-EC5912A36AC0}" type="pres">
      <dgm:prSet presAssocID="{BE4B8F2A-3A79-4D86-958F-C7DAB4588C8D}" presName="Child" presStyleLbl="revTx" presStyleIdx="23" presStyleCnt="36">
        <dgm:presLayoutVars>
          <dgm:chMax val="0"/>
          <dgm:chPref val="0"/>
          <dgm:bulletEnabled val="1"/>
        </dgm:presLayoutVars>
      </dgm:prSet>
      <dgm:spPr/>
      <dgm:t>
        <a:bodyPr/>
        <a:lstStyle/>
        <a:p>
          <a:endParaRPr lang="en-IN"/>
        </a:p>
      </dgm:t>
    </dgm:pt>
    <dgm:pt modelId="{66BEBAE4-F893-4E70-A4AE-488F456C72B9}" type="pres">
      <dgm:prSet presAssocID="{105713DC-250F-40E6-A8B1-FE9BBCABB992}" presName="root" presStyleCnt="0">
        <dgm:presLayoutVars>
          <dgm:chMax/>
          <dgm:chPref/>
        </dgm:presLayoutVars>
      </dgm:prSet>
      <dgm:spPr/>
    </dgm:pt>
    <dgm:pt modelId="{0250D9FC-F9E9-4EE9-BF30-42FB7A2CCD8D}" type="pres">
      <dgm:prSet presAssocID="{105713DC-250F-40E6-A8B1-FE9BBCABB992}" presName="rootComposite" presStyleCnt="0">
        <dgm:presLayoutVars/>
      </dgm:prSet>
      <dgm:spPr/>
    </dgm:pt>
    <dgm:pt modelId="{62F63E32-1FDF-4B96-9BC1-B789B1E20A80}" type="pres">
      <dgm:prSet presAssocID="{105713DC-250F-40E6-A8B1-FE9BBCABB992}" presName="ParentAccent" presStyleLbl="alignNode1" presStyleIdx="2" presStyleCnt="3"/>
      <dgm:spPr/>
    </dgm:pt>
    <dgm:pt modelId="{520B4F79-4B50-402D-8D15-4840B5FA6347}" type="pres">
      <dgm:prSet presAssocID="{105713DC-250F-40E6-A8B1-FE9BBCABB992}" presName="ParentSmallAccent" presStyleLbl="fgAcc1" presStyleIdx="2" presStyleCnt="3"/>
      <dgm:spPr/>
    </dgm:pt>
    <dgm:pt modelId="{73674DCD-44EA-4761-A569-3D332D1354B6}" type="pres">
      <dgm:prSet presAssocID="{105713DC-250F-40E6-A8B1-FE9BBCABB992}" presName="Parent" presStyleLbl="revTx" presStyleIdx="24" presStyleCnt="36">
        <dgm:presLayoutVars>
          <dgm:chMax/>
          <dgm:chPref val="4"/>
          <dgm:bulletEnabled val="1"/>
        </dgm:presLayoutVars>
      </dgm:prSet>
      <dgm:spPr/>
      <dgm:t>
        <a:bodyPr/>
        <a:lstStyle/>
        <a:p>
          <a:endParaRPr lang="en-IN"/>
        </a:p>
      </dgm:t>
    </dgm:pt>
    <dgm:pt modelId="{68235CF6-7BFF-4BA2-B07E-1DE76C5C1B28}" type="pres">
      <dgm:prSet presAssocID="{105713DC-250F-40E6-A8B1-FE9BBCABB992}" presName="childShape" presStyleCnt="0">
        <dgm:presLayoutVars>
          <dgm:chMax val="0"/>
          <dgm:chPref val="0"/>
        </dgm:presLayoutVars>
      </dgm:prSet>
      <dgm:spPr/>
    </dgm:pt>
    <dgm:pt modelId="{5DEC65A4-6BC9-461F-91E7-555159040549}" type="pres">
      <dgm:prSet presAssocID="{2A01627D-3FDD-4B99-B2D3-0B18FB842536}" presName="childComposite" presStyleCnt="0">
        <dgm:presLayoutVars>
          <dgm:chMax val="0"/>
          <dgm:chPref val="0"/>
        </dgm:presLayoutVars>
      </dgm:prSet>
      <dgm:spPr/>
    </dgm:pt>
    <dgm:pt modelId="{B5C9A83D-9606-47D2-BE73-4966E0A7861A}" type="pres">
      <dgm:prSet presAssocID="{2A01627D-3FDD-4B99-B2D3-0B18FB842536}" presName="ChildAccent" presStyleLbl="solidFgAcc1" presStyleIdx="22" presStyleCnt="33"/>
      <dgm:spPr/>
    </dgm:pt>
    <dgm:pt modelId="{96E72BFB-1163-4048-9E1E-0AB53EACFFD8}" type="pres">
      <dgm:prSet presAssocID="{2A01627D-3FDD-4B99-B2D3-0B18FB842536}" presName="Child" presStyleLbl="revTx" presStyleIdx="25" presStyleCnt="36">
        <dgm:presLayoutVars>
          <dgm:chMax val="0"/>
          <dgm:chPref val="0"/>
          <dgm:bulletEnabled val="1"/>
        </dgm:presLayoutVars>
      </dgm:prSet>
      <dgm:spPr/>
      <dgm:t>
        <a:bodyPr/>
        <a:lstStyle/>
        <a:p>
          <a:endParaRPr lang="en-IN"/>
        </a:p>
      </dgm:t>
    </dgm:pt>
    <dgm:pt modelId="{8D3CB496-6EE2-480B-A84B-792214355524}" type="pres">
      <dgm:prSet presAssocID="{24A74E02-81A0-4335-8412-8770F045264E}" presName="childComposite" presStyleCnt="0">
        <dgm:presLayoutVars>
          <dgm:chMax val="0"/>
          <dgm:chPref val="0"/>
        </dgm:presLayoutVars>
      </dgm:prSet>
      <dgm:spPr/>
    </dgm:pt>
    <dgm:pt modelId="{48235CF6-7422-4CDF-9BD0-3E70B52219AF}" type="pres">
      <dgm:prSet presAssocID="{24A74E02-81A0-4335-8412-8770F045264E}" presName="ChildAccent" presStyleLbl="solidFgAcc1" presStyleIdx="23" presStyleCnt="33"/>
      <dgm:spPr/>
    </dgm:pt>
    <dgm:pt modelId="{76E8127C-2E0A-48BC-96FC-C8AD0600849D}" type="pres">
      <dgm:prSet presAssocID="{24A74E02-81A0-4335-8412-8770F045264E}" presName="Child" presStyleLbl="revTx" presStyleIdx="26" presStyleCnt="36">
        <dgm:presLayoutVars>
          <dgm:chMax val="0"/>
          <dgm:chPref val="0"/>
          <dgm:bulletEnabled val="1"/>
        </dgm:presLayoutVars>
      </dgm:prSet>
      <dgm:spPr/>
      <dgm:t>
        <a:bodyPr/>
        <a:lstStyle/>
        <a:p>
          <a:endParaRPr lang="en-IN"/>
        </a:p>
      </dgm:t>
    </dgm:pt>
    <dgm:pt modelId="{48E7A051-C15C-42C6-9D6E-71042DE1FC24}" type="pres">
      <dgm:prSet presAssocID="{2BE58DB5-4026-4B5F-B96D-FB1A653BE59E}" presName="childComposite" presStyleCnt="0">
        <dgm:presLayoutVars>
          <dgm:chMax val="0"/>
          <dgm:chPref val="0"/>
        </dgm:presLayoutVars>
      </dgm:prSet>
      <dgm:spPr/>
    </dgm:pt>
    <dgm:pt modelId="{02D889EC-472D-4AB5-9430-88C66E9FD2A1}" type="pres">
      <dgm:prSet presAssocID="{2BE58DB5-4026-4B5F-B96D-FB1A653BE59E}" presName="ChildAccent" presStyleLbl="solidFgAcc1" presStyleIdx="24" presStyleCnt="33"/>
      <dgm:spPr/>
    </dgm:pt>
    <dgm:pt modelId="{D539A1A9-A06A-4361-A3C6-D04BE064B7F3}" type="pres">
      <dgm:prSet presAssocID="{2BE58DB5-4026-4B5F-B96D-FB1A653BE59E}" presName="Child" presStyleLbl="revTx" presStyleIdx="27" presStyleCnt="36">
        <dgm:presLayoutVars>
          <dgm:chMax val="0"/>
          <dgm:chPref val="0"/>
          <dgm:bulletEnabled val="1"/>
        </dgm:presLayoutVars>
      </dgm:prSet>
      <dgm:spPr/>
      <dgm:t>
        <a:bodyPr/>
        <a:lstStyle/>
        <a:p>
          <a:endParaRPr lang="en-IN"/>
        </a:p>
      </dgm:t>
    </dgm:pt>
    <dgm:pt modelId="{2B291640-10EC-49A7-9D61-21EB80C720B0}" type="pres">
      <dgm:prSet presAssocID="{4B6B6A9B-9946-443D-BB41-D8865CFBE206}" presName="childComposite" presStyleCnt="0">
        <dgm:presLayoutVars>
          <dgm:chMax val="0"/>
          <dgm:chPref val="0"/>
        </dgm:presLayoutVars>
      </dgm:prSet>
      <dgm:spPr/>
    </dgm:pt>
    <dgm:pt modelId="{D4CF8878-F531-4062-8E6D-7565B9DCE2FE}" type="pres">
      <dgm:prSet presAssocID="{4B6B6A9B-9946-443D-BB41-D8865CFBE206}" presName="ChildAccent" presStyleLbl="solidFgAcc1" presStyleIdx="25" presStyleCnt="33"/>
      <dgm:spPr/>
    </dgm:pt>
    <dgm:pt modelId="{5272B7CF-FFF7-4504-905E-971CFB1B70E4}" type="pres">
      <dgm:prSet presAssocID="{4B6B6A9B-9946-443D-BB41-D8865CFBE206}" presName="Child" presStyleLbl="revTx" presStyleIdx="28" presStyleCnt="36">
        <dgm:presLayoutVars>
          <dgm:chMax val="0"/>
          <dgm:chPref val="0"/>
          <dgm:bulletEnabled val="1"/>
        </dgm:presLayoutVars>
      </dgm:prSet>
      <dgm:spPr/>
      <dgm:t>
        <a:bodyPr/>
        <a:lstStyle/>
        <a:p>
          <a:endParaRPr lang="en-IN"/>
        </a:p>
      </dgm:t>
    </dgm:pt>
    <dgm:pt modelId="{9266A02B-6FDA-4A71-BBF3-817DF42D334F}" type="pres">
      <dgm:prSet presAssocID="{C875645C-A874-4B7D-AA36-874A63FD3B2D}" presName="childComposite" presStyleCnt="0">
        <dgm:presLayoutVars>
          <dgm:chMax val="0"/>
          <dgm:chPref val="0"/>
        </dgm:presLayoutVars>
      </dgm:prSet>
      <dgm:spPr/>
    </dgm:pt>
    <dgm:pt modelId="{74F3591D-4197-471A-A146-FEC166B58FB3}" type="pres">
      <dgm:prSet presAssocID="{C875645C-A874-4B7D-AA36-874A63FD3B2D}" presName="ChildAccent" presStyleLbl="solidFgAcc1" presStyleIdx="26" presStyleCnt="33"/>
      <dgm:spPr/>
    </dgm:pt>
    <dgm:pt modelId="{AB04D842-322B-49E1-93D8-6368953298A6}" type="pres">
      <dgm:prSet presAssocID="{C875645C-A874-4B7D-AA36-874A63FD3B2D}" presName="Child" presStyleLbl="revTx" presStyleIdx="29" presStyleCnt="36">
        <dgm:presLayoutVars>
          <dgm:chMax val="0"/>
          <dgm:chPref val="0"/>
          <dgm:bulletEnabled val="1"/>
        </dgm:presLayoutVars>
      </dgm:prSet>
      <dgm:spPr/>
      <dgm:t>
        <a:bodyPr/>
        <a:lstStyle/>
        <a:p>
          <a:endParaRPr lang="en-IN"/>
        </a:p>
      </dgm:t>
    </dgm:pt>
    <dgm:pt modelId="{9AB1816C-3866-4DE6-BD56-3DEB0E789C4D}" type="pres">
      <dgm:prSet presAssocID="{31A75B87-E817-4538-9ECF-75E33FEB1367}" presName="childComposite" presStyleCnt="0">
        <dgm:presLayoutVars>
          <dgm:chMax val="0"/>
          <dgm:chPref val="0"/>
        </dgm:presLayoutVars>
      </dgm:prSet>
      <dgm:spPr/>
    </dgm:pt>
    <dgm:pt modelId="{0C0D7E60-9456-4225-9F5E-0EC9DEB53064}" type="pres">
      <dgm:prSet presAssocID="{31A75B87-E817-4538-9ECF-75E33FEB1367}" presName="ChildAccent" presStyleLbl="solidFgAcc1" presStyleIdx="27" presStyleCnt="33"/>
      <dgm:spPr/>
    </dgm:pt>
    <dgm:pt modelId="{4ABC9797-2B5B-463E-9898-D56E6F85638F}" type="pres">
      <dgm:prSet presAssocID="{31A75B87-E817-4538-9ECF-75E33FEB1367}" presName="Child" presStyleLbl="revTx" presStyleIdx="30" presStyleCnt="36">
        <dgm:presLayoutVars>
          <dgm:chMax val="0"/>
          <dgm:chPref val="0"/>
          <dgm:bulletEnabled val="1"/>
        </dgm:presLayoutVars>
      </dgm:prSet>
      <dgm:spPr/>
      <dgm:t>
        <a:bodyPr/>
        <a:lstStyle/>
        <a:p>
          <a:endParaRPr lang="en-IN"/>
        </a:p>
      </dgm:t>
    </dgm:pt>
    <dgm:pt modelId="{AFFC24F5-1D45-4529-810D-D789CEEB994C}" type="pres">
      <dgm:prSet presAssocID="{FDA97123-02B2-4F79-A36F-3F5ADAFA0A5D}" presName="childComposite" presStyleCnt="0">
        <dgm:presLayoutVars>
          <dgm:chMax val="0"/>
          <dgm:chPref val="0"/>
        </dgm:presLayoutVars>
      </dgm:prSet>
      <dgm:spPr/>
    </dgm:pt>
    <dgm:pt modelId="{DC6B2F74-E2ED-4071-BA8E-65597BB73998}" type="pres">
      <dgm:prSet presAssocID="{FDA97123-02B2-4F79-A36F-3F5ADAFA0A5D}" presName="ChildAccent" presStyleLbl="solidFgAcc1" presStyleIdx="28" presStyleCnt="33"/>
      <dgm:spPr/>
    </dgm:pt>
    <dgm:pt modelId="{34361B07-F2CC-48EC-BF41-9B72F42DD847}" type="pres">
      <dgm:prSet presAssocID="{FDA97123-02B2-4F79-A36F-3F5ADAFA0A5D}" presName="Child" presStyleLbl="revTx" presStyleIdx="31" presStyleCnt="36">
        <dgm:presLayoutVars>
          <dgm:chMax val="0"/>
          <dgm:chPref val="0"/>
          <dgm:bulletEnabled val="1"/>
        </dgm:presLayoutVars>
      </dgm:prSet>
      <dgm:spPr/>
      <dgm:t>
        <a:bodyPr/>
        <a:lstStyle/>
        <a:p>
          <a:endParaRPr lang="en-IN"/>
        </a:p>
      </dgm:t>
    </dgm:pt>
    <dgm:pt modelId="{29551917-7F5A-4D09-8D94-860E8CD728AF}" type="pres">
      <dgm:prSet presAssocID="{733C8B13-B995-4C78-921C-E373BEFC8045}" presName="childComposite" presStyleCnt="0">
        <dgm:presLayoutVars>
          <dgm:chMax val="0"/>
          <dgm:chPref val="0"/>
        </dgm:presLayoutVars>
      </dgm:prSet>
      <dgm:spPr/>
    </dgm:pt>
    <dgm:pt modelId="{683CCB34-8172-4D7D-8B83-B5D61CB6F284}" type="pres">
      <dgm:prSet presAssocID="{733C8B13-B995-4C78-921C-E373BEFC8045}" presName="ChildAccent" presStyleLbl="solidFgAcc1" presStyleIdx="29" presStyleCnt="33"/>
      <dgm:spPr/>
    </dgm:pt>
    <dgm:pt modelId="{EC04F653-9A91-4226-82F1-A786387BA9E6}" type="pres">
      <dgm:prSet presAssocID="{733C8B13-B995-4C78-921C-E373BEFC8045}" presName="Child" presStyleLbl="revTx" presStyleIdx="32" presStyleCnt="36">
        <dgm:presLayoutVars>
          <dgm:chMax val="0"/>
          <dgm:chPref val="0"/>
          <dgm:bulletEnabled val="1"/>
        </dgm:presLayoutVars>
      </dgm:prSet>
      <dgm:spPr/>
      <dgm:t>
        <a:bodyPr/>
        <a:lstStyle/>
        <a:p>
          <a:endParaRPr lang="en-IN"/>
        </a:p>
      </dgm:t>
    </dgm:pt>
    <dgm:pt modelId="{819C7D38-08C5-4C8D-A103-E3E28AEAFB68}" type="pres">
      <dgm:prSet presAssocID="{24CFDE69-FC24-4AE1-A6E7-6BE29C8319BA}" presName="childComposite" presStyleCnt="0">
        <dgm:presLayoutVars>
          <dgm:chMax val="0"/>
          <dgm:chPref val="0"/>
        </dgm:presLayoutVars>
      </dgm:prSet>
      <dgm:spPr/>
    </dgm:pt>
    <dgm:pt modelId="{4E896D4C-90A0-4418-BB95-7B64B0488B44}" type="pres">
      <dgm:prSet presAssocID="{24CFDE69-FC24-4AE1-A6E7-6BE29C8319BA}" presName="ChildAccent" presStyleLbl="solidFgAcc1" presStyleIdx="30" presStyleCnt="33"/>
      <dgm:spPr/>
    </dgm:pt>
    <dgm:pt modelId="{25A297F9-B88B-4A64-AEA4-EC4923972874}" type="pres">
      <dgm:prSet presAssocID="{24CFDE69-FC24-4AE1-A6E7-6BE29C8319BA}" presName="Child" presStyleLbl="revTx" presStyleIdx="33" presStyleCnt="36">
        <dgm:presLayoutVars>
          <dgm:chMax val="0"/>
          <dgm:chPref val="0"/>
          <dgm:bulletEnabled val="1"/>
        </dgm:presLayoutVars>
      </dgm:prSet>
      <dgm:spPr/>
      <dgm:t>
        <a:bodyPr/>
        <a:lstStyle/>
        <a:p>
          <a:endParaRPr lang="en-IN"/>
        </a:p>
      </dgm:t>
    </dgm:pt>
    <dgm:pt modelId="{C974B150-98DE-4080-B01F-D9B3F705930A}" type="pres">
      <dgm:prSet presAssocID="{69578827-C22D-40D4-B2F2-ACA0085E6D92}" presName="childComposite" presStyleCnt="0">
        <dgm:presLayoutVars>
          <dgm:chMax val="0"/>
          <dgm:chPref val="0"/>
        </dgm:presLayoutVars>
      </dgm:prSet>
      <dgm:spPr/>
    </dgm:pt>
    <dgm:pt modelId="{14C0B8B4-8F1C-4378-8C69-34F87458B630}" type="pres">
      <dgm:prSet presAssocID="{69578827-C22D-40D4-B2F2-ACA0085E6D92}" presName="ChildAccent" presStyleLbl="solidFgAcc1" presStyleIdx="31" presStyleCnt="33"/>
      <dgm:spPr/>
    </dgm:pt>
    <dgm:pt modelId="{E007C2EA-ED13-420A-97E2-0FD70034D099}" type="pres">
      <dgm:prSet presAssocID="{69578827-C22D-40D4-B2F2-ACA0085E6D92}" presName="Child" presStyleLbl="revTx" presStyleIdx="34" presStyleCnt="36">
        <dgm:presLayoutVars>
          <dgm:chMax val="0"/>
          <dgm:chPref val="0"/>
          <dgm:bulletEnabled val="1"/>
        </dgm:presLayoutVars>
      </dgm:prSet>
      <dgm:spPr/>
      <dgm:t>
        <a:bodyPr/>
        <a:lstStyle/>
        <a:p>
          <a:endParaRPr lang="en-IN"/>
        </a:p>
      </dgm:t>
    </dgm:pt>
    <dgm:pt modelId="{2D500E94-8585-4F03-9DC1-BF8711A3C8D8}" type="pres">
      <dgm:prSet presAssocID="{58B606F5-13B6-4F73-A1CC-9F4EB4730955}" presName="childComposite" presStyleCnt="0">
        <dgm:presLayoutVars>
          <dgm:chMax val="0"/>
          <dgm:chPref val="0"/>
        </dgm:presLayoutVars>
      </dgm:prSet>
      <dgm:spPr/>
    </dgm:pt>
    <dgm:pt modelId="{69AE0262-0FE2-426C-9291-65F9BF17B480}" type="pres">
      <dgm:prSet presAssocID="{58B606F5-13B6-4F73-A1CC-9F4EB4730955}" presName="ChildAccent" presStyleLbl="solidFgAcc1" presStyleIdx="32" presStyleCnt="33"/>
      <dgm:spPr/>
    </dgm:pt>
    <dgm:pt modelId="{70B44F0A-804A-4492-B380-93C3447B99AC}" type="pres">
      <dgm:prSet presAssocID="{58B606F5-13B6-4F73-A1CC-9F4EB4730955}" presName="Child" presStyleLbl="revTx" presStyleIdx="35" presStyleCnt="36">
        <dgm:presLayoutVars>
          <dgm:chMax val="0"/>
          <dgm:chPref val="0"/>
          <dgm:bulletEnabled val="1"/>
        </dgm:presLayoutVars>
      </dgm:prSet>
      <dgm:spPr/>
      <dgm:t>
        <a:bodyPr/>
        <a:lstStyle/>
        <a:p>
          <a:endParaRPr lang="en-IN"/>
        </a:p>
      </dgm:t>
    </dgm:pt>
  </dgm:ptLst>
  <dgm:cxnLst>
    <dgm:cxn modelId="{314D9583-B20C-4768-A27F-C1311539F8F2}" srcId="{105713DC-250F-40E6-A8B1-FE9BBCABB992}" destId="{4B6B6A9B-9946-443D-BB41-D8865CFBE206}" srcOrd="3" destOrd="0" parTransId="{1252E230-C4D6-4F63-95CD-DAA649EA879B}" sibTransId="{23854911-EA28-4BB5-AAC2-62592019E04B}"/>
    <dgm:cxn modelId="{45D4EBA5-D192-44F9-B0F4-8E56A41422A5}" srcId="{FFB77C02-0526-45CB-AB6D-07E0EE69DEB7}" destId="{93CDDD20-8A21-481E-9EEC-D6B5EC43427C}" srcOrd="3" destOrd="0" parTransId="{2B301430-0751-46A0-A714-AECCE802CADF}" sibTransId="{70C55FF0-9389-45C0-B607-FEAEDFBA15B4}"/>
    <dgm:cxn modelId="{8D2077A2-A918-43DC-A5CE-11431A7C59E9}" srcId="{105713DC-250F-40E6-A8B1-FE9BBCABB992}" destId="{58B606F5-13B6-4F73-A1CC-9F4EB4730955}" srcOrd="10" destOrd="0" parTransId="{F49D2BFA-1194-44E9-9471-847A37F4CE1F}" sibTransId="{1EAE4DDF-A7BA-4442-B7FD-5330197AD2B0}"/>
    <dgm:cxn modelId="{D352C1AA-5EE2-407A-A186-E603E09473FE}" type="presOf" srcId="{3ECBDE2E-04BA-4152-BF16-2FB79EFAB1C4}" destId="{E5CC9BA9-AC06-4D15-9065-A9A81152D872}" srcOrd="0" destOrd="0" presId="urn:microsoft.com/office/officeart/2008/layout/SquareAccentList"/>
    <dgm:cxn modelId="{5F1FCA21-7C64-433D-A763-8E59DFC8D6F8}" type="presOf" srcId="{24913B14-96C0-4210-AB18-903C25573A09}" destId="{A60E91FE-DF4D-4AF0-A3B3-87B25F56D80D}" srcOrd="0" destOrd="0" presId="urn:microsoft.com/office/officeart/2008/layout/SquareAccentList"/>
    <dgm:cxn modelId="{88C2A83A-A76A-49AF-AF78-EA74AAE6BEE5}" srcId="{2FCD2DCC-9E3C-401E-B341-38915397FDDA}" destId="{C3B998AC-B821-4954-BF50-BC3674DDF466}" srcOrd="10" destOrd="0" parTransId="{9468ADFA-72E9-4E77-B5EB-C3087B84530B}" sibTransId="{53F720A5-F124-43BA-A97C-92299B9BCCA9}"/>
    <dgm:cxn modelId="{96D80BDE-2E13-4ABC-B407-675EB2E7B032}" type="presOf" srcId="{24A74E02-81A0-4335-8412-8770F045264E}" destId="{76E8127C-2E0A-48BC-96FC-C8AD0600849D}" srcOrd="0" destOrd="0" presId="urn:microsoft.com/office/officeart/2008/layout/SquareAccentList"/>
    <dgm:cxn modelId="{115FE8B3-A0F5-4F46-9389-5414F99D7158}" srcId="{FFB77C02-0526-45CB-AB6D-07E0EE69DEB7}" destId="{3221DC1A-F4D2-44B5-A936-007046AAB721}" srcOrd="8" destOrd="0" parTransId="{B1BD57BC-135E-4C0B-AFD4-BB2C971DE857}" sibTransId="{1F521BDE-BAB5-4734-B2E1-3D1110CA190B}"/>
    <dgm:cxn modelId="{EC2A4EA2-4C6F-46C0-960D-2A72C362621B}" srcId="{FFB77C02-0526-45CB-AB6D-07E0EE69DEB7}" destId="{3ECBDE2E-04BA-4152-BF16-2FB79EFAB1C4}" srcOrd="5" destOrd="0" parTransId="{366AC083-7B2E-40DD-8886-FCD8F9883120}" sibTransId="{D5EA06D3-19E3-48F1-B372-B3B5E93107EC}"/>
    <dgm:cxn modelId="{426DC802-6CA2-4FAE-82D1-E3F0495F151E}" type="presOf" srcId="{5A280F39-6A39-4A8C-9E27-D22B67A1E7D4}" destId="{461326A5-E497-4B8B-BBF6-3723C6C3C0E8}" srcOrd="0" destOrd="0" presId="urn:microsoft.com/office/officeart/2008/layout/SquareAccentList"/>
    <dgm:cxn modelId="{87FF93FE-6CB2-41B6-A5AD-86AF2C682D3B}" type="presOf" srcId="{2A01627D-3FDD-4B99-B2D3-0B18FB842536}" destId="{96E72BFB-1163-4048-9E1E-0AB53EACFFD8}" srcOrd="0" destOrd="0" presId="urn:microsoft.com/office/officeart/2008/layout/SquareAccentList"/>
    <dgm:cxn modelId="{D86EA1D5-561F-4C2B-9236-2F18CE7364B7}" srcId="{105713DC-250F-40E6-A8B1-FE9BBCABB992}" destId="{31A75B87-E817-4538-9ECF-75E33FEB1367}" srcOrd="5" destOrd="0" parTransId="{C06A4A0E-C925-4D9D-B2FC-0AA642793FCF}" sibTransId="{70B72F57-E626-4B52-82D9-371EBC2F04E7}"/>
    <dgm:cxn modelId="{F277182F-FB3B-4585-B870-FC184D3FEC61}" srcId="{FFB77C02-0526-45CB-AB6D-07E0EE69DEB7}" destId="{56A68C78-6621-4124-BBE0-6961CC9E90EE}" srcOrd="7" destOrd="0" parTransId="{E017A7C3-4C89-4969-969F-0F65C3F30FF5}" sibTransId="{25397FF9-DA1D-40A2-906F-2A63B3247E97}"/>
    <dgm:cxn modelId="{F8720513-A743-4668-9DB6-96A6CD4553F7}" type="presOf" srcId="{3221DC1A-F4D2-44B5-A936-007046AAB721}" destId="{5D1914B3-02F7-469E-869B-667CD0006290}" srcOrd="0" destOrd="0" presId="urn:microsoft.com/office/officeart/2008/layout/SquareAccentList"/>
    <dgm:cxn modelId="{C7DA0F6B-3E55-448C-A1CC-DBE800E23EDF}" srcId="{2FCD2DCC-9E3C-401E-B341-38915397FDDA}" destId="{49563E24-2C60-466D-9A32-BC7D006B2C69}" srcOrd="4" destOrd="0" parTransId="{B2F7EC66-E138-4382-BDC0-4BCB5E7E6E93}" sibTransId="{064634C1-5AB6-4E26-B256-00DB896666F3}"/>
    <dgm:cxn modelId="{E542EAAE-B544-48AF-B47C-4FE3BA9E9034}" type="presOf" srcId="{EBADE8B4-51CA-480E-9979-3CD5B9CFBDE9}" destId="{8AC10C80-2CB0-4AB5-BB51-7F5A014013FD}" srcOrd="0" destOrd="0" presId="urn:microsoft.com/office/officeart/2008/layout/SquareAccentList"/>
    <dgm:cxn modelId="{A366992A-3E16-4292-BD4B-8379063C1519}" type="presOf" srcId="{49563E24-2C60-466D-9A32-BC7D006B2C69}" destId="{31037059-861A-4E30-8848-1831EE854B98}" srcOrd="0" destOrd="0" presId="urn:microsoft.com/office/officeart/2008/layout/SquareAccentList"/>
    <dgm:cxn modelId="{D44A71A8-5A87-4C40-AE6A-01D6608DFB56}" srcId="{105713DC-250F-40E6-A8B1-FE9BBCABB992}" destId="{FDA97123-02B2-4F79-A36F-3F5ADAFA0A5D}" srcOrd="6" destOrd="0" parTransId="{0D126B18-0786-466F-BD91-87BB170B609A}" sibTransId="{85169F35-B2B8-4BA8-927A-D54B161A1EDB}"/>
    <dgm:cxn modelId="{473B7D5F-B089-4D76-9BEE-8937CF950F9D}" type="presOf" srcId="{58B606F5-13B6-4F73-A1CC-9F4EB4730955}" destId="{70B44F0A-804A-4492-B380-93C3447B99AC}" srcOrd="0" destOrd="0" presId="urn:microsoft.com/office/officeart/2008/layout/SquareAccentList"/>
    <dgm:cxn modelId="{23EDE159-DFC7-433F-B12B-404127AE4EE0}" srcId="{FFB77C02-0526-45CB-AB6D-07E0EE69DEB7}" destId="{28905AC5-6D11-4D28-94F9-0EEAB9449D57}" srcOrd="0" destOrd="0" parTransId="{49838B5C-2804-41BD-BC20-66A9B0AF3F70}" sibTransId="{37D16E73-5AE2-428A-B24B-71E54E3986B1}"/>
    <dgm:cxn modelId="{37633F9B-3EF6-4A7E-8F11-810F8819AF6D}" type="presOf" srcId="{2BE58DB5-4026-4B5F-B96D-FB1A653BE59E}" destId="{D539A1A9-A06A-4361-A3C6-D04BE064B7F3}" srcOrd="0" destOrd="0" presId="urn:microsoft.com/office/officeart/2008/layout/SquareAccentList"/>
    <dgm:cxn modelId="{B18127A9-3C31-494E-B3F2-A94DD40B9CE3}" srcId="{2FCD2DCC-9E3C-401E-B341-38915397FDDA}" destId="{58861E1D-ED14-4277-BF13-B31DC0CA54E4}" srcOrd="9" destOrd="0" parTransId="{9C2649B5-C6F0-45CD-B718-81013E61B939}" sibTransId="{570A6C6D-93D4-4566-8BD5-E9A1862F1BF0}"/>
    <dgm:cxn modelId="{549AC611-846C-4638-83A0-BAD067831C89}" type="presOf" srcId="{26FC80C2-95A6-4B53-9A11-E38E2B237E5F}" destId="{EB0DE194-8666-4F49-AAC7-3614EBF6CA09}" srcOrd="0" destOrd="0" presId="urn:microsoft.com/office/officeart/2008/layout/SquareAccentList"/>
    <dgm:cxn modelId="{381EACB1-7D61-469A-9065-636A6F7E6E39}" type="presOf" srcId="{C3B998AC-B821-4954-BF50-BC3674DDF466}" destId="{A3A567C2-D5B1-4D8E-9185-71657B609EC1}" srcOrd="0" destOrd="0" presId="urn:microsoft.com/office/officeart/2008/layout/SquareAccentList"/>
    <dgm:cxn modelId="{18DCC20C-D31E-41FB-8B53-5455F987E4DA}" type="presOf" srcId="{BE4B8F2A-3A79-4D86-958F-C7DAB4588C8D}" destId="{00D8E8B0-7642-49B8-A9B2-EC5912A36AC0}" srcOrd="0" destOrd="0" presId="urn:microsoft.com/office/officeart/2008/layout/SquareAccentList"/>
    <dgm:cxn modelId="{92C8A456-0DE6-4038-A27A-70632C2C7EC9}" srcId="{C0C5DD38-83BD-4B2F-A447-2F66D964850E}" destId="{105713DC-250F-40E6-A8B1-FE9BBCABB992}" srcOrd="2" destOrd="0" parTransId="{C6FF6DAE-3D43-4E0D-9F75-EA70F53B88FB}" sibTransId="{10EC0617-50B8-4931-9DBE-83261DCDF7B0}"/>
    <dgm:cxn modelId="{A52EBB78-0D2B-42A2-B23D-A8544C362525}" type="presOf" srcId="{31A75B87-E817-4538-9ECF-75E33FEB1367}" destId="{4ABC9797-2B5B-463E-9898-D56E6F85638F}" srcOrd="0" destOrd="0" presId="urn:microsoft.com/office/officeart/2008/layout/SquareAccentList"/>
    <dgm:cxn modelId="{80A90E92-5FD8-49A3-9C75-6C18F9070127}" srcId="{2FCD2DCC-9E3C-401E-B341-38915397FDDA}" destId="{498BFB85-00E5-4EAA-98DA-0D72E900EF8F}" srcOrd="6" destOrd="0" parTransId="{03A18787-56C3-47EF-878A-A3940317C25B}" sibTransId="{D478F4B2-F5B2-44B6-8D79-6EFFFAD1DA16}"/>
    <dgm:cxn modelId="{E32D58B3-EF56-44F9-BCAA-D819CF980737}" srcId="{2FCD2DCC-9E3C-401E-B341-38915397FDDA}" destId="{804EBAA8-26C2-4683-8325-15F65818E431}" srcOrd="8" destOrd="0" parTransId="{7C70B25E-E032-4439-A34F-FFC544621C0E}" sibTransId="{F74A3DF8-85FA-4BB2-823D-9240EB62196E}"/>
    <dgm:cxn modelId="{F12694E6-80B1-4A57-8EF4-A11BD270C029}" type="presOf" srcId="{56A68C78-6621-4124-BBE0-6961CC9E90EE}" destId="{EAF01979-A604-42D2-96C8-822237ADDAD2}" srcOrd="0" destOrd="0" presId="urn:microsoft.com/office/officeart/2008/layout/SquareAccentList"/>
    <dgm:cxn modelId="{6A64101B-3A58-4246-B824-7FB16D9915DF}" srcId="{105713DC-250F-40E6-A8B1-FE9BBCABB992}" destId="{24CFDE69-FC24-4AE1-A6E7-6BE29C8319BA}" srcOrd="8" destOrd="0" parTransId="{79E690D5-9CFA-46ED-8FE9-BD78BD38C44A}" sibTransId="{C1E2202C-1AD7-4502-B7EE-E7F92C769BEC}"/>
    <dgm:cxn modelId="{EAC2F236-2800-4CB1-9483-00D1E19EAB17}" srcId="{FFB77C02-0526-45CB-AB6D-07E0EE69DEB7}" destId="{F5909529-C4F6-49A1-BDD6-1562FBFAEDB9}" srcOrd="6" destOrd="0" parTransId="{085B43DE-7BAE-4C99-85C6-1BB8DEA5241C}" sibTransId="{8BB31404-1DB1-4022-AD06-D9B96FAA2397}"/>
    <dgm:cxn modelId="{9D752C29-07F8-46B2-BE5E-9DC09669E3DE}" srcId="{2FCD2DCC-9E3C-401E-B341-38915397FDDA}" destId="{1A44CB94-5973-4FDC-B568-881920D803EA}" srcOrd="7" destOrd="0" parTransId="{248098E5-B2AA-412F-B94F-8A57F6464F84}" sibTransId="{1E2B50DB-5EAD-4C65-B280-E82AE20A4460}"/>
    <dgm:cxn modelId="{7F876449-1CD6-4149-BFC8-4ECD49A91EA6}" type="presOf" srcId="{75A70FA2-43FC-4E00-900C-3E81B4E296B9}" destId="{39E999FB-FC98-4065-9D88-6E7B072458BE}" srcOrd="0" destOrd="0" presId="urn:microsoft.com/office/officeart/2008/layout/SquareAccentList"/>
    <dgm:cxn modelId="{4544993D-19AF-4421-B316-A776E5BEA4B8}" type="presOf" srcId="{69578827-C22D-40D4-B2F2-ACA0085E6D92}" destId="{E007C2EA-ED13-420A-97E2-0FD70034D099}" srcOrd="0" destOrd="0" presId="urn:microsoft.com/office/officeart/2008/layout/SquareAccentList"/>
    <dgm:cxn modelId="{90166A2E-BB31-4A1A-95C7-F4B1FFE94744}" type="presOf" srcId="{733C8B13-B995-4C78-921C-E373BEFC8045}" destId="{EC04F653-9A91-4226-82F1-A786387BA9E6}" srcOrd="0" destOrd="0" presId="urn:microsoft.com/office/officeart/2008/layout/SquareAccentList"/>
    <dgm:cxn modelId="{60497DC0-0B23-41C3-8855-F772BF28213A}" type="presOf" srcId="{FFB77C02-0526-45CB-AB6D-07E0EE69DEB7}" destId="{3D3DC965-1FEE-47BB-81D3-0276286A7EC3}" srcOrd="0" destOrd="0" presId="urn:microsoft.com/office/officeart/2008/layout/SquareAccentList"/>
    <dgm:cxn modelId="{EFDDCFCB-1E9E-4AA0-81F4-F0E27EFD8F6D}" srcId="{105713DC-250F-40E6-A8B1-FE9BBCABB992}" destId="{733C8B13-B995-4C78-921C-E373BEFC8045}" srcOrd="7" destOrd="0" parTransId="{49435E36-707C-4750-89D5-804DEE3E407A}" sibTransId="{69C6D63B-E872-408E-B33C-BB7B8DC6D84F}"/>
    <dgm:cxn modelId="{99675871-0A9F-4F21-A769-BE69EB8F74ED}" srcId="{FFB77C02-0526-45CB-AB6D-07E0EE69DEB7}" destId="{23EC692F-FF78-4D89-9FD9-686BDC04AD5E}" srcOrd="4" destOrd="0" parTransId="{41108B67-C582-4D03-ABB5-A60AB8A31A3F}" sibTransId="{6FFA75E0-EC9A-4F02-81F6-E290684B4FE0}"/>
    <dgm:cxn modelId="{06A46146-DD7D-418C-9FD6-4DAB27A6DE5D}" type="presOf" srcId="{804EBAA8-26C2-4683-8325-15F65818E431}" destId="{BBC1364A-9765-4010-9732-9E023EEA6735}" srcOrd="0" destOrd="0" presId="urn:microsoft.com/office/officeart/2008/layout/SquareAccentList"/>
    <dgm:cxn modelId="{E2E41BEA-A82C-48AB-861C-9B8632935BCA}" type="presOf" srcId="{1A44CB94-5973-4FDC-B568-881920D803EA}" destId="{2C4F3F34-3DA6-4C6D-967A-77743B2C341D}" srcOrd="0" destOrd="0" presId="urn:microsoft.com/office/officeart/2008/layout/SquareAccentList"/>
    <dgm:cxn modelId="{A381C52C-2DF3-4F2A-A8AB-5865C4DD086E}" type="presOf" srcId="{2FCD2DCC-9E3C-401E-B341-38915397FDDA}" destId="{03166882-5CD3-43C2-B777-5C40216E290E}" srcOrd="0" destOrd="0" presId="urn:microsoft.com/office/officeart/2008/layout/SquareAccentList"/>
    <dgm:cxn modelId="{4073C484-75C7-4C11-9E6F-5337C50C6F78}" srcId="{2FCD2DCC-9E3C-401E-B341-38915397FDDA}" destId="{A3D7DAFD-E65D-4C56-A82A-458ED2C43C4F}" srcOrd="3" destOrd="0" parTransId="{9C7EA84C-09DD-4ADE-9B02-C3391D88A17B}" sibTransId="{17C50DFE-B2AA-4084-BB9D-21B2395C3873}"/>
    <dgm:cxn modelId="{32FAE1C5-22E0-4455-BB89-A6BE6A2A66DF}" srcId="{C0C5DD38-83BD-4B2F-A447-2F66D964850E}" destId="{2FCD2DCC-9E3C-401E-B341-38915397FDDA}" srcOrd="0" destOrd="0" parTransId="{FAA2D010-4C8F-4DFC-BF02-C25F8D672927}" sibTransId="{882D80AA-08AF-48B9-B983-9230BBAA70DC}"/>
    <dgm:cxn modelId="{3311960D-98C0-43C4-ACD3-6E4C6C6D37ED}" type="presOf" srcId="{C0C5DD38-83BD-4B2F-A447-2F66D964850E}" destId="{3ED0E605-7ACE-400E-ADE8-64E1BC7DB9ED}" srcOrd="0" destOrd="0" presId="urn:microsoft.com/office/officeart/2008/layout/SquareAccentList"/>
    <dgm:cxn modelId="{F2CE08E7-249B-4846-B030-D7F939CEA56D}" type="presOf" srcId="{58861E1D-ED14-4277-BF13-B31DC0CA54E4}" destId="{70EE3180-FE16-4ACC-9FB3-8FC097D7C59F}" srcOrd="0" destOrd="0" presId="urn:microsoft.com/office/officeart/2008/layout/SquareAccentList"/>
    <dgm:cxn modelId="{1F8F91A2-5D42-4B7E-B88B-1624215A2AC9}" type="presOf" srcId="{498BFB85-00E5-4EAA-98DA-0D72E900EF8F}" destId="{977E4639-3447-4939-8A68-96F07C317383}" srcOrd="0" destOrd="0" presId="urn:microsoft.com/office/officeart/2008/layout/SquareAccentList"/>
    <dgm:cxn modelId="{C905EF6D-534C-4716-8F39-FB814CCFD1BF}" srcId="{2FCD2DCC-9E3C-401E-B341-38915397FDDA}" destId="{CAFF4A07-3C8D-4B73-B841-D38836347219}" srcOrd="0" destOrd="0" parTransId="{F46BE9CB-BA4E-4E65-B3B5-5C2DAB4C7062}" sibTransId="{1EE5E434-D046-40CA-B5C2-9FE84C53367A}"/>
    <dgm:cxn modelId="{07BE4EEF-AD96-49F3-B9CE-0FFA88B9A601}" srcId="{2FCD2DCC-9E3C-401E-B341-38915397FDDA}" destId="{43E9E4CA-2CB6-4DCD-9EC4-3B6F7A780E64}" srcOrd="2" destOrd="0" parTransId="{31B0380C-1CAD-4A6C-B3B3-7CB1698F9061}" sibTransId="{166D6189-E4F6-4E8E-801E-CA79CDEE18F5}"/>
    <dgm:cxn modelId="{3D0AFF09-7FB0-45EF-A7EA-FB4DA5F74E51}" srcId="{C0C5DD38-83BD-4B2F-A447-2F66D964850E}" destId="{FFB77C02-0526-45CB-AB6D-07E0EE69DEB7}" srcOrd="1" destOrd="0" parTransId="{88D86CD5-0498-4D75-B9EF-6DF0731C1C3B}" sibTransId="{0D5DCC1C-464E-4F0F-A97B-629FAB57D838}"/>
    <dgm:cxn modelId="{BBEE7931-5D7A-45C9-BCD7-B9195398F4AF}" srcId="{2FCD2DCC-9E3C-401E-B341-38915397FDDA}" destId="{26FC80C2-95A6-4B53-9A11-E38E2B237E5F}" srcOrd="5" destOrd="0" parTransId="{3FBD6231-34BF-4370-92F0-20D4EECEFE84}" sibTransId="{44987B7A-A6F9-4FC5-95CA-9D0765946923}"/>
    <dgm:cxn modelId="{D5E5CF87-2DC3-452F-B5B1-D8450B08204A}" type="presOf" srcId="{CAFF4A07-3C8D-4B73-B841-D38836347219}" destId="{DCF4727A-EAE5-41E4-A09B-E387C07DABC4}" srcOrd="0" destOrd="0" presId="urn:microsoft.com/office/officeart/2008/layout/SquareAccentList"/>
    <dgm:cxn modelId="{23639B2F-5664-498D-947B-E37769C2B61A}" srcId="{105713DC-250F-40E6-A8B1-FE9BBCABB992}" destId="{C875645C-A874-4B7D-AA36-874A63FD3B2D}" srcOrd="4" destOrd="0" parTransId="{B4F681BF-4B3C-484F-882E-0C56C0716430}" sibTransId="{1F90784B-7C6E-499F-A4A8-87BD541D1DEF}"/>
    <dgm:cxn modelId="{2A1F8020-B70B-46C9-A595-337C7B0BB0E1}" srcId="{FFB77C02-0526-45CB-AB6D-07E0EE69DEB7}" destId="{5A280F39-6A39-4A8C-9E27-D22B67A1E7D4}" srcOrd="2" destOrd="0" parTransId="{9AE465FA-7BC2-4170-929E-DDE00F5B0292}" sibTransId="{DD6A4233-8B8D-4215-8E1A-153E8887AE74}"/>
    <dgm:cxn modelId="{B1FC18FB-02DD-462C-992A-4AD4A5D7E06E}" type="presOf" srcId="{4B6B6A9B-9946-443D-BB41-D8865CFBE206}" destId="{5272B7CF-FFF7-4504-905E-971CFB1B70E4}" srcOrd="0" destOrd="0" presId="urn:microsoft.com/office/officeart/2008/layout/SquareAccentList"/>
    <dgm:cxn modelId="{3875614E-1585-41F9-A45E-4336A7D15CED}" srcId="{FFB77C02-0526-45CB-AB6D-07E0EE69DEB7}" destId="{24913B14-96C0-4210-AB18-903C25573A09}" srcOrd="9" destOrd="0" parTransId="{7EA779C9-F9FD-46D5-A81C-5BDDDABD427F}" sibTransId="{3AB360A1-8D3C-4E80-B4B9-B41233690750}"/>
    <dgm:cxn modelId="{F00938C3-9D2F-4460-9D20-EFA0050F6869}" srcId="{FFB77C02-0526-45CB-AB6D-07E0EE69DEB7}" destId="{EBADE8B4-51CA-480E-9979-3CD5B9CFBDE9}" srcOrd="1" destOrd="0" parTransId="{0106A7C7-162F-4013-9293-290915F71F46}" sibTransId="{F33B3DDE-9511-41CB-A445-7F1199FD5148}"/>
    <dgm:cxn modelId="{DD5C89F6-207B-47B3-BE7E-D17CB02214A7}" srcId="{2FCD2DCC-9E3C-401E-B341-38915397FDDA}" destId="{75A70FA2-43FC-4E00-900C-3E81B4E296B9}" srcOrd="1" destOrd="0" parTransId="{0A2C322E-2C8F-4058-8A35-B889A4A763A2}" sibTransId="{17073950-38D4-46E5-BA89-BEAFC4AC1186}"/>
    <dgm:cxn modelId="{379EE2A9-F52B-4B51-83A6-9A5BD444C79E}" srcId="{105713DC-250F-40E6-A8B1-FE9BBCABB992}" destId="{69578827-C22D-40D4-B2F2-ACA0085E6D92}" srcOrd="9" destOrd="0" parTransId="{F7908386-9DEC-4D7B-A352-ADB399687F0F}" sibTransId="{D18A7C98-EE4F-403C-933E-C2B422633683}"/>
    <dgm:cxn modelId="{E40F822D-44FF-41F7-8E62-03B124BAACD7}" srcId="{105713DC-250F-40E6-A8B1-FE9BBCABB992}" destId="{2BE58DB5-4026-4B5F-B96D-FB1A653BE59E}" srcOrd="2" destOrd="0" parTransId="{429C862F-207B-4086-A41C-FD90D6826D96}" sibTransId="{01103512-8EDC-4CB2-A370-ABC20F4F016D}"/>
    <dgm:cxn modelId="{3AD69EDE-69D8-4ED8-80A7-1F3D904B9A14}" type="presOf" srcId="{93CDDD20-8A21-481E-9EEC-D6B5EC43427C}" destId="{36BEF6F4-BBF4-4353-A635-EE76D5D21CB8}" srcOrd="0" destOrd="0" presId="urn:microsoft.com/office/officeart/2008/layout/SquareAccentList"/>
    <dgm:cxn modelId="{010B81FA-AC00-4C86-B4B7-E4188CDD79E0}" srcId="{105713DC-250F-40E6-A8B1-FE9BBCABB992}" destId="{2A01627D-3FDD-4B99-B2D3-0B18FB842536}" srcOrd="0" destOrd="0" parTransId="{FA863E35-1F05-4660-B2AD-BE238E99EAEC}" sibTransId="{C7B5520A-6D9B-41E6-9E9B-76AAC267900C}"/>
    <dgm:cxn modelId="{5C0EAE37-01FB-4BC5-9B47-CF072C6ADB5A}" type="presOf" srcId="{43E9E4CA-2CB6-4DCD-9EC4-3B6F7A780E64}" destId="{E88944A3-C863-42FD-AEC8-64162120B6F2}" srcOrd="0" destOrd="0" presId="urn:microsoft.com/office/officeart/2008/layout/SquareAccentList"/>
    <dgm:cxn modelId="{4DC0AA2F-5CC9-4E49-884B-392F8AA23A81}" type="presOf" srcId="{105713DC-250F-40E6-A8B1-FE9BBCABB992}" destId="{73674DCD-44EA-4761-A569-3D332D1354B6}" srcOrd="0" destOrd="0" presId="urn:microsoft.com/office/officeart/2008/layout/SquareAccentList"/>
    <dgm:cxn modelId="{C1CC04D6-6761-47ED-89C2-9E529ACB1EDE}" srcId="{105713DC-250F-40E6-A8B1-FE9BBCABB992}" destId="{24A74E02-81A0-4335-8412-8770F045264E}" srcOrd="1" destOrd="0" parTransId="{E61F1112-B759-4483-8848-F5B49896B49A}" sibTransId="{964F9FBA-7DB0-4A2E-A200-814ED4E90180}"/>
    <dgm:cxn modelId="{DF46666E-EBD2-4D3C-AEE8-A82F9BFB358D}" type="presOf" srcId="{FDA97123-02B2-4F79-A36F-3F5ADAFA0A5D}" destId="{34361B07-F2CC-48EC-BF41-9B72F42DD847}" srcOrd="0" destOrd="0" presId="urn:microsoft.com/office/officeart/2008/layout/SquareAccentList"/>
    <dgm:cxn modelId="{B97986D6-DC95-4FF8-9CB9-A2E81A14B499}" type="presOf" srcId="{C875645C-A874-4B7D-AA36-874A63FD3B2D}" destId="{AB04D842-322B-49E1-93D8-6368953298A6}" srcOrd="0" destOrd="0" presId="urn:microsoft.com/office/officeart/2008/layout/SquareAccentList"/>
    <dgm:cxn modelId="{25AC1BA7-1ED5-4C0E-B885-35789D86143E}" type="presOf" srcId="{F5909529-C4F6-49A1-BDD6-1562FBFAEDB9}" destId="{B5EEE7E7-146A-4BB9-8C0B-8EE1BEB0CB9F}" srcOrd="0" destOrd="0" presId="urn:microsoft.com/office/officeart/2008/layout/SquareAccentList"/>
    <dgm:cxn modelId="{B9F9A8E2-9E4E-4426-9F79-5789921649AE}" type="presOf" srcId="{28905AC5-6D11-4D28-94F9-0EEAB9449D57}" destId="{F2EAF299-0EF0-47E6-AC48-96B88CBB2A9C}" srcOrd="0" destOrd="0" presId="urn:microsoft.com/office/officeart/2008/layout/SquareAccentList"/>
    <dgm:cxn modelId="{52632C8B-6EF6-4610-8FF5-434DC4A22DA0}" type="presOf" srcId="{24CFDE69-FC24-4AE1-A6E7-6BE29C8319BA}" destId="{25A297F9-B88B-4A64-AEA4-EC4923972874}" srcOrd="0" destOrd="0" presId="urn:microsoft.com/office/officeart/2008/layout/SquareAccentList"/>
    <dgm:cxn modelId="{2969B18C-88E8-42B8-BE7F-B99B0EB6C8D4}" type="presOf" srcId="{23EC692F-FF78-4D89-9FD9-686BDC04AD5E}" destId="{970F38C0-38D2-4125-A417-5C6657F04621}" srcOrd="0" destOrd="0" presId="urn:microsoft.com/office/officeart/2008/layout/SquareAccentList"/>
    <dgm:cxn modelId="{67672812-82A8-4D19-8D54-A54EFAA09978}" srcId="{FFB77C02-0526-45CB-AB6D-07E0EE69DEB7}" destId="{BE4B8F2A-3A79-4D86-958F-C7DAB4588C8D}" srcOrd="10" destOrd="0" parTransId="{2DC396E0-D9EA-4554-A47C-437E04B17B73}" sibTransId="{FA27922C-4D82-4942-9250-F95A0D6317DA}"/>
    <dgm:cxn modelId="{868EEA44-044B-445C-AA1A-125145944BF3}" type="presOf" srcId="{A3D7DAFD-E65D-4C56-A82A-458ED2C43C4F}" destId="{468008B7-97BA-4751-B20F-CEC781E1DAF6}" srcOrd="0" destOrd="0" presId="urn:microsoft.com/office/officeart/2008/layout/SquareAccentList"/>
    <dgm:cxn modelId="{D6BF95D5-C00A-45F8-976B-455E2449DB51}" type="presParOf" srcId="{3ED0E605-7ACE-400E-ADE8-64E1BC7DB9ED}" destId="{BD730179-D512-43AD-B34B-4DD18365004F}" srcOrd="0" destOrd="0" presId="urn:microsoft.com/office/officeart/2008/layout/SquareAccentList"/>
    <dgm:cxn modelId="{4A257AA0-A933-46E0-8E5A-BC37F467EC3B}" type="presParOf" srcId="{BD730179-D512-43AD-B34B-4DD18365004F}" destId="{C80E143F-C887-4362-ACD0-ED8EAC1A9039}" srcOrd="0" destOrd="0" presId="urn:microsoft.com/office/officeart/2008/layout/SquareAccentList"/>
    <dgm:cxn modelId="{6CAF7781-FC76-4714-B8E1-E76AEDEA0E96}" type="presParOf" srcId="{C80E143F-C887-4362-ACD0-ED8EAC1A9039}" destId="{B0C68996-5CA9-48D9-89CE-DF4A76324116}" srcOrd="0" destOrd="0" presId="urn:microsoft.com/office/officeart/2008/layout/SquareAccentList"/>
    <dgm:cxn modelId="{264AF8BB-8E81-4BE5-BB58-0BECA1C3611A}" type="presParOf" srcId="{C80E143F-C887-4362-ACD0-ED8EAC1A9039}" destId="{DC6B6385-2249-4AD0-9932-C8013B4FCA3A}" srcOrd="1" destOrd="0" presId="urn:microsoft.com/office/officeart/2008/layout/SquareAccentList"/>
    <dgm:cxn modelId="{11D8E6D3-19D2-4651-ACDC-745B8DD2D33E}" type="presParOf" srcId="{C80E143F-C887-4362-ACD0-ED8EAC1A9039}" destId="{03166882-5CD3-43C2-B777-5C40216E290E}" srcOrd="2" destOrd="0" presId="urn:microsoft.com/office/officeart/2008/layout/SquareAccentList"/>
    <dgm:cxn modelId="{DA4CC353-4895-4972-A6BA-362220975234}" type="presParOf" srcId="{BD730179-D512-43AD-B34B-4DD18365004F}" destId="{CA72B38A-2999-4787-844A-CE9BC32A8A10}" srcOrd="1" destOrd="0" presId="urn:microsoft.com/office/officeart/2008/layout/SquareAccentList"/>
    <dgm:cxn modelId="{47ED42E0-9C5B-4D2A-BDB4-45DFB1DA2851}" type="presParOf" srcId="{CA72B38A-2999-4787-844A-CE9BC32A8A10}" destId="{C734CA82-DA30-4DFE-A9C1-A35CF1ED8065}" srcOrd="0" destOrd="0" presId="urn:microsoft.com/office/officeart/2008/layout/SquareAccentList"/>
    <dgm:cxn modelId="{426EA4C1-61A4-4A3D-9A9C-E2C7D218518F}" type="presParOf" srcId="{C734CA82-DA30-4DFE-A9C1-A35CF1ED8065}" destId="{C614CCC3-DEFA-43A0-869E-22AB53D1E6C1}" srcOrd="0" destOrd="0" presId="urn:microsoft.com/office/officeart/2008/layout/SquareAccentList"/>
    <dgm:cxn modelId="{4A6F55C7-7990-4F93-9C49-0C84FC897856}" type="presParOf" srcId="{C734CA82-DA30-4DFE-A9C1-A35CF1ED8065}" destId="{DCF4727A-EAE5-41E4-A09B-E387C07DABC4}" srcOrd="1" destOrd="0" presId="urn:microsoft.com/office/officeart/2008/layout/SquareAccentList"/>
    <dgm:cxn modelId="{11F2A792-5E41-4DD3-A43A-1564E3FD4A95}" type="presParOf" srcId="{CA72B38A-2999-4787-844A-CE9BC32A8A10}" destId="{4A68898C-1306-4727-9A76-9AF177DF93CD}" srcOrd="1" destOrd="0" presId="urn:microsoft.com/office/officeart/2008/layout/SquareAccentList"/>
    <dgm:cxn modelId="{84ABF135-7F0C-4D56-9EA8-12C9F3770B08}" type="presParOf" srcId="{4A68898C-1306-4727-9A76-9AF177DF93CD}" destId="{0FF4FB64-23F3-4462-BC03-BD88C352AD58}" srcOrd="0" destOrd="0" presId="urn:microsoft.com/office/officeart/2008/layout/SquareAccentList"/>
    <dgm:cxn modelId="{7B8E3E26-E1C8-4DD5-923D-90F400E2D9D3}" type="presParOf" srcId="{4A68898C-1306-4727-9A76-9AF177DF93CD}" destId="{39E999FB-FC98-4065-9D88-6E7B072458BE}" srcOrd="1" destOrd="0" presId="urn:microsoft.com/office/officeart/2008/layout/SquareAccentList"/>
    <dgm:cxn modelId="{381DD1FB-92F6-44A7-B6FB-F638D3C5D269}" type="presParOf" srcId="{CA72B38A-2999-4787-844A-CE9BC32A8A10}" destId="{7F0A8E3F-A7AE-4ECF-972E-BB047410F3B0}" srcOrd="2" destOrd="0" presId="urn:microsoft.com/office/officeart/2008/layout/SquareAccentList"/>
    <dgm:cxn modelId="{3BDD7784-6E26-431A-9500-DF7D7CD8DC06}" type="presParOf" srcId="{7F0A8E3F-A7AE-4ECF-972E-BB047410F3B0}" destId="{24E19936-9C38-4DB9-8E14-D257425207F3}" srcOrd="0" destOrd="0" presId="urn:microsoft.com/office/officeart/2008/layout/SquareAccentList"/>
    <dgm:cxn modelId="{66CC8CF2-DC14-4F6B-8D60-39B9391C3BE1}" type="presParOf" srcId="{7F0A8E3F-A7AE-4ECF-972E-BB047410F3B0}" destId="{E88944A3-C863-42FD-AEC8-64162120B6F2}" srcOrd="1" destOrd="0" presId="urn:microsoft.com/office/officeart/2008/layout/SquareAccentList"/>
    <dgm:cxn modelId="{1BBB9E06-74C6-48C7-9619-39937C2F8A47}" type="presParOf" srcId="{CA72B38A-2999-4787-844A-CE9BC32A8A10}" destId="{BE0BFC90-518C-43AD-9663-A0D45AAC61B7}" srcOrd="3" destOrd="0" presId="urn:microsoft.com/office/officeart/2008/layout/SquareAccentList"/>
    <dgm:cxn modelId="{8FECAFC7-035A-4891-868D-E28F46FF12AD}" type="presParOf" srcId="{BE0BFC90-518C-43AD-9663-A0D45AAC61B7}" destId="{AC12DCE4-27C8-441F-ABC6-877DCA329438}" srcOrd="0" destOrd="0" presId="urn:microsoft.com/office/officeart/2008/layout/SquareAccentList"/>
    <dgm:cxn modelId="{01293AD4-7F2D-47D9-97F7-46F67B263163}" type="presParOf" srcId="{BE0BFC90-518C-43AD-9663-A0D45AAC61B7}" destId="{468008B7-97BA-4751-B20F-CEC781E1DAF6}" srcOrd="1" destOrd="0" presId="urn:microsoft.com/office/officeart/2008/layout/SquareAccentList"/>
    <dgm:cxn modelId="{67C92712-EB2E-4355-B229-863895F47BBC}" type="presParOf" srcId="{CA72B38A-2999-4787-844A-CE9BC32A8A10}" destId="{96A7D299-F0FE-450F-8E88-2C58BA787B29}" srcOrd="4" destOrd="0" presId="urn:microsoft.com/office/officeart/2008/layout/SquareAccentList"/>
    <dgm:cxn modelId="{580406D7-7F60-407F-A980-F1FF22B57F3D}" type="presParOf" srcId="{96A7D299-F0FE-450F-8E88-2C58BA787B29}" destId="{6FC2D2BA-98AF-4D5D-9C3F-94A1F67C9619}" srcOrd="0" destOrd="0" presId="urn:microsoft.com/office/officeart/2008/layout/SquareAccentList"/>
    <dgm:cxn modelId="{B86D7B33-6683-4B6A-898B-936949B65D33}" type="presParOf" srcId="{96A7D299-F0FE-450F-8E88-2C58BA787B29}" destId="{31037059-861A-4E30-8848-1831EE854B98}" srcOrd="1" destOrd="0" presId="urn:microsoft.com/office/officeart/2008/layout/SquareAccentList"/>
    <dgm:cxn modelId="{F487D083-A053-4788-9D84-C0937FEDCB5E}" type="presParOf" srcId="{CA72B38A-2999-4787-844A-CE9BC32A8A10}" destId="{5B362FB6-DCFD-40AD-9F02-6F04C321E6D6}" srcOrd="5" destOrd="0" presId="urn:microsoft.com/office/officeart/2008/layout/SquareAccentList"/>
    <dgm:cxn modelId="{8B787BED-618B-4392-8BF5-CD6C59F50CC1}" type="presParOf" srcId="{5B362FB6-DCFD-40AD-9F02-6F04C321E6D6}" destId="{F0FBAB07-F370-409C-8C7E-24A630FA044E}" srcOrd="0" destOrd="0" presId="urn:microsoft.com/office/officeart/2008/layout/SquareAccentList"/>
    <dgm:cxn modelId="{4A368C7D-E5E8-4F0D-BF19-12F6512C8CC4}" type="presParOf" srcId="{5B362FB6-DCFD-40AD-9F02-6F04C321E6D6}" destId="{EB0DE194-8666-4F49-AAC7-3614EBF6CA09}" srcOrd="1" destOrd="0" presId="urn:microsoft.com/office/officeart/2008/layout/SquareAccentList"/>
    <dgm:cxn modelId="{CDD475F4-09EB-47BE-BA38-D5FF1C393BBD}" type="presParOf" srcId="{CA72B38A-2999-4787-844A-CE9BC32A8A10}" destId="{98A8B425-6314-49D7-89B6-B1D65B58CA2C}" srcOrd="6" destOrd="0" presId="urn:microsoft.com/office/officeart/2008/layout/SquareAccentList"/>
    <dgm:cxn modelId="{F41762FF-DF57-43B5-BB6B-4FD75B26395C}" type="presParOf" srcId="{98A8B425-6314-49D7-89B6-B1D65B58CA2C}" destId="{66EA34BC-72FE-4A57-8B68-B5B1D7E0768B}" srcOrd="0" destOrd="0" presId="urn:microsoft.com/office/officeart/2008/layout/SquareAccentList"/>
    <dgm:cxn modelId="{51A2F2A4-4CD8-412D-9EBC-09C38B145F4F}" type="presParOf" srcId="{98A8B425-6314-49D7-89B6-B1D65B58CA2C}" destId="{977E4639-3447-4939-8A68-96F07C317383}" srcOrd="1" destOrd="0" presId="urn:microsoft.com/office/officeart/2008/layout/SquareAccentList"/>
    <dgm:cxn modelId="{D5FA489D-A049-4D59-A8A0-3A72C988A86D}" type="presParOf" srcId="{CA72B38A-2999-4787-844A-CE9BC32A8A10}" destId="{CE02B16E-47D1-4045-8AFB-3EA8921F65CA}" srcOrd="7" destOrd="0" presId="urn:microsoft.com/office/officeart/2008/layout/SquareAccentList"/>
    <dgm:cxn modelId="{D23E261F-63CB-4EF3-8901-8034B96AD281}" type="presParOf" srcId="{CE02B16E-47D1-4045-8AFB-3EA8921F65CA}" destId="{7BA07EC1-BADD-4896-8877-FA87D58ED122}" srcOrd="0" destOrd="0" presId="urn:microsoft.com/office/officeart/2008/layout/SquareAccentList"/>
    <dgm:cxn modelId="{A2818842-4072-4FC5-8544-E3B36D5B1041}" type="presParOf" srcId="{CE02B16E-47D1-4045-8AFB-3EA8921F65CA}" destId="{2C4F3F34-3DA6-4C6D-967A-77743B2C341D}" srcOrd="1" destOrd="0" presId="urn:microsoft.com/office/officeart/2008/layout/SquareAccentList"/>
    <dgm:cxn modelId="{13853418-AC1C-440F-B76D-1403DFF5F91F}" type="presParOf" srcId="{CA72B38A-2999-4787-844A-CE9BC32A8A10}" destId="{C07A089A-FAE3-4570-B15A-73D6824E764C}" srcOrd="8" destOrd="0" presId="urn:microsoft.com/office/officeart/2008/layout/SquareAccentList"/>
    <dgm:cxn modelId="{DC0FD890-F842-4CEF-84E0-AFB3623C8627}" type="presParOf" srcId="{C07A089A-FAE3-4570-B15A-73D6824E764C}" destId="{68CB3159-D37A-4B51-8337-254E55D70520}" srcOrd="0" destOrd="0" presId="urn:microsoft.com/office/officeart/2008/layout/SquareAccentList"/>
    <dgm:cxn modelId="{E683652A-010B-42FF-A569-BB33B55D406D}" type="presParOf" srcId="{C07A089A-FAE3-4570-B15A-73D6824E764C}" destId="{BBC1364A-9765-4010-9732-9E023EEA6735}" srcOrd="1" destOrd="0" presId="urn:microsoft.com/office/officeart/2008/layout/SquareAccentList"/>
    <dgm:cxn modelId="{FAE4533D-EFF1-4D3F-97E0-425F16484AA0}" type="presParOf" srcId="{CA72B38A-2999-4787-844A-CE9BC32A8A10}" destId="{931AB22C-7AEE-4FB5-B7DE-A3612DE57228}" srcOrd="9" destOrd="0" presId="urn:microsoft.com/office/officeart/2008/layout/SquareAccentList"/>
    <dgm:cxn modelId="{E78E0430-60BC-4FC0-A519-27F55605A5B4}" type="presParOf" srcId="{931AB22C-7AEE-4FB5-B7DE-A3612DE57228}" destId="{72985CE2-0951-4458-9A18-D14666102ABC}" srcOrd="0" destOrd="0" presId="urn:microsoft.com/office/officeart/2008/layout/SquareAccentList"/>
    <dgm:cxn modelId="{7E3AF38A-E6AF-4539-8E63-1007B6E92CEE}" type="presParOf" srcId="{931AB22C-7AEE-4FB5-B7DE-A3612DE57228}" destId="{70EE3180-FE16-4ACC-9FB3-8FC097D7C59F}" srcOrd="1" destOrd="0" presId="urn:microsoft.com/office/officeart/2008/layout/SquareAccentList"/>
    <dgm:cxn modelId="{E0BD8813-E739-4A69-A84B-6606C8602744}" type="presParOf" srcId="{CA72B38A-2999-4787-844A-CE9BC32A8A10}" destId="{45E7B99D-F78E-41BD-9FFD-8D2F2C809FE9}" srcOrd="10" destOrd="0" presId="urn:microsoft.com/office/officeart/2008/layout/SquareAccentList"/>
    <dgm:cxn modelId="{7781F5DD-69F4-4958-9C65-9340B6D79A1E}" type="presParOf" srcId="{45E7B99D-F78E-41BD-9FFD-8D2F2C809FE9}" destId="{DC141458-11A5-4013-B452-11E900A0E4BF}" srcOrd="0" destOrd="0" presId="urn:microsoft.com/office/officeart/2008/layout/SquareAccentList"/>
    <dgm:cxn modelId="{D3BAF032-4840-4339-8AD4-6380C6D37B42}" type="presParOf" srcId="{45E7B99D-F78E-41BD-9FFD-8D2F2C809FE9}" destId="{A3A567C2-D5B1-4D8E-9185-71657B609EC1}" srcOrd="1" destOrd="0" presId="urn:microsoft.com/office/officeart/2008/layout/SquareAccentList"/>
    <dgm:cxn modelId="{5E04E27B-10F9-4933-ABAF-5965B0FE82B9}" type="presParOf" srcId="{3ED0E605-7ACE-400E-ADE8-64E1BC7DB9ED}" destId="{A019C7DD-0545-4A08-B2E1-98808F8E3983}" srcOrd="1" destOrd="0" presId="urn:microsoft.com/office/officeart/2008/layout/SquareAccentList"/>
    <dgm:cxn modelId="{CD43FAEC-40C1-476B-9E7F-1CA65B4D4430}" type="presParOf" srcId="{A019C7DD-0545-4A08-B2E1-98808F8E3983}" destId="{08629AB3-A1DB-4AD7-8FA3-4D6D594DDD94}" srcOrd="0" destOrd="0" presId="urn:microsoft.com/office/officeart/2008/layout/SquareAccentList"/>
    <dgm:cxn modelId="{171D39EA-E738-4327-9B71-2C957FF15194}" type="presParOf" srcId="{08629AB3-A1DB-4AD7-8FA3-4D6D594DDD94}" destId="{41461244-A35F-496C-85C9-6C5B1FC7F6B4}" srcOrd="0" destOrd="0" presId="urn:microsoft.com/office/officeart/2008/layout/SquareAccentList"/>
    <dgm:cxn modelId="{437AFD47-21C0-4B2B-9B20-2A20DE295DDD}" type="presParOf" srcId="{08629AB3-A1DB-4AD7-8FA3-4D6D594DDD94}" destId="{40C30B5B-6FF1-4DB1-97B3-754F84126664}" srcOrd="1" destOrd="0" presId="urn:microsoft.com/office/officeart/2008/layout/SquareAccentList"/>
    <dgm:cxn modelId="{D6B3AA2B-7608-4A0A-ABA6-9C8A49875C68}" type="presParOf" srcId="{08629AB3-A1DB-4AD7-8FA3-4D6D594DDD94}" destId="{3D3DC965-1FEE-47BB-81D3-0276286A7EC3}" srcOrd="2" destOrd="0" presId="urn:microsoft.com/office/officeart/2008/layout/SquareAccentList"/>
    <dgm:cxn modelId="{8EF0AB16-ECEF-4552-83F8-387268AC3B92}" type="presParOf" srcId="{A019C7DD-0545-4A08-B2E1-98808F8E3983}" destId="{13DD714B-2598-430F-809E-0B96053E1071}" srcOrd="1" destOrd="0" presId="urn:microsoft.com/office/officeart/2008/layout/SquareAccentList"/>
    <dgm:cxn modelId="{1E2179EE-652C-45D5-BBC4-529585C781C0}" type="presParOf" srcId="{13DD714B-2598-430F-809E-0B96053E1071}" destId="{C2C005B5-D0A8-43F3-A1EC-A3DACA7FC64B}" srcOrd="0" destOrd="0" presId="urn:microsoft.com/office/officeart/2008/layout/SquareAccentList"/>
    <dgm:cxn modelId="{522E3FAF-4F1B-4F92-B91E-318B395244D2}" type="presParOf" srcId="{C2C005B5-D0A8-43F3-A1EC-A3DACA7FC64B}" destId="{84DA4400-30FD-4941-AE46-4CB162C71BF7}" srcOrd="0" destOrd="0" presId="urn:microsoft.com/office/officeart/2008/layout/SquareAccentList"/>
    <dgm:cxn modelId="{0C4F7C47-3A60-4A6C-80A8-A7DFC0AC0588}" type="presParOf" srcId="{C2C005B5-D0A8-43F3-A1EC-A3DACA7FC64B}" destId="{F2EAF299-0EF0-47E6-AC48-96B88CBB2A9C}" srcOrd="1" destOrd="0" presId="urn:microsoft.com/office/officeart/2008/layout/SquareAccentList"/>
    <dgm:cxn modelId="{E8296472-4BE1-4D85-903F-A87F3033EDFB}" type="presParOf" srcId="{13DD714B-2598-430F-809E-0B96053E1071}" destId="{8F85D3ED-5464-4ADD-824B-6312D647ECAC}" srcOrd="1" destOrd="0" presId="urn:microsoft.com/office/officeart/2008/layout/SquareAccentList"/>
    <dgm:cxn modelId="{515EEE5A-3FE9-4CA9-AEA9-99B8A2EE591F}" type="presParOf" srcId="{8F85D3ED-5464-4ADD-824B-6312D647ECAC}" destId="{48441B2F-6827-4B80-8253-AEE6955A239C}" srcOrd="0" destOrd="0" presId="urn:microsoft.com/office/officeart/2008/layout/SquareAccentList"/>
    <dgm:cxn modelId="{070B4668-9D51-41D4-9088-EF867D0C50C6}" type="presParOf" srcId="{8F85D3ED-5464-4ADD-824B-6312D647ECAC}" destId="{8AC10C80-2CB0-4AB5-BB51-7F5A014013FD}" srcOrd="1" destOrd="0" presId="urn:microsoft.com/office/officeart/2008/layout/SquareAccentList"/>
    <dgm:cxn modelId="{65A2A60D-8585-43B4-AB69-19957F972B61}" type="presParOf" srcId="{13DD714B-2598-430F-809E-0B96053E1071}" destId="{A4783B0C-4505-4C2A-B139-612B47501B49}" srcOrd="2" destOrd="0" presId="urn:microsoft.com/office/officeart/2008/layout/SquareAccentList"/>
    <dgm:cxn modelId="{D1340925-9E21-445D-87C1-B65B1730F1AD}" type="presParOf" srcId="{A4783B0C-4505-4C2A-B139-612B47501B49}" destId="{B6B00EF8-03AE-4DAB-BB5F-37C8E03CBB89}" srcOrd="0" destOrd="0" presId="urn:microsoft.com/office/officeart/2008/layout/SquareAccentList"/>
    <dgm:cxn modelId="{F36E746F-6955-4E73-BC14-E648A9FE7267}" type="presParOf" srcId="{A4783B0C-4505-4C2A-B139-612B47501B49}" destId="{461326A5-E497-4B8B-BBF6-3723C6C3C0E8}" srcOrd="1" destOrd="0" presId="urn:microsoft.com/office/officeart/2008/layout/SquareAccentList"/>
    <dgm:cxn modelId="{0EF8582D-85C0-49D6-87B5-67C79CECE88A}" type="presParOf" srcId="{13DD714B-2598-430F-809E-0B96053E1071}" destId="{B44E39E5-22A5-48AC-A9EB-9985DC114C50}" srcOrd="3" destOrd="0" presId="urn:microsoft.com/office/officeart/2008/layout/SquareAccentList"/>
    <dgm:cxn modelId="{D1D11242-79CD-4BCB-8208-85BD6780A0A7}" type="presParOf" srcId="{B44E39E5-22A5-48AC-A9EB-9985DC114C50}" destId="{8BEFF936-2C47-48E3-92D0-902040F6EA98}" srcOrd="0" destOrd="0" presId="urn:microsoft.com/office/officeart/2008/layout/SquareAccentList"/>
    <dgm:cxn modelId="{A6613664-B46A-4B3E-8599-6E01E3F158FB}" type="presParOf" srcId="{B44E39E5-22A5-48AC-A9EB-9985DC114C50}" destId="{36BEF6F4-BBF4-4353-A635-EE76D5D21CB8}" srcOrd="1" destOrd="0" presId="urn:microsoft.com/office/officeart/2008/layout/SquareAccentList"/>
    <dgm:cxn modelId="{71CDFDF1-CA51-49B4-B57A-6BAFE415EB72}" type="presParOf" srcId="{13DD714B-2598-430F-809E-0B96053E1071}" destId="{23A05A47-D91B-4DCD-8DA0-2441C1DE8D3A}" srcOrd="4" destOrd="0" presId="urn:microsoft.com/office/officeart/2008/layout/SquareAccentList"/>
    <dgm:cxn modelId="{F7F15176-323A-436B-ACF0-06F8B2CE88BF}" type="presParOf" srcId="{23A05A47-D91B-4DCD-8DA0-2441C1DE8D3A}" destId="{9B077972-6787-41FC-ADA1-2EAB4EEADDD7}" srcOrd="0" destOrd="0" presId="urn:microsoft.com/office/officeart/2008/layout/SquareAccentList"/>
    <dgm:cxn modelId="{11D076E6-F20B-4AB4-B589-C4AD038842F1}" type="presParOf" srcId="{23A05A47-D91B-4DCD-8DA0-2441C1DE8D3A}" destId="{970F38C0-38D2-4125-A417-5C6657F04621}" srcOrd="1" destOrd="0" presId="urn:microsoft.com/office/officeart/2008/layout/SquareAccentList"/>
    <dgm:cxn modelId="{BD02C4CC-8EA1-4162-A981-B04D2AC83752}" type="presParOf" srcId="{13DD714B-2598-430F-809E-0B96053E1071}" destId="{152BAB40-8F85-4375-B956-C6B931015E57}" srcOrd="5" destOrd="0" presId="urn:microsoft.com/office/officeart/2008/layout/SquareAccentList"/>
    <dgm:cxn modelId="{FA558F3D-7154-4812-8EBF-0C1A0888AC1F}" type="presParOf" srcId="{152BAB40-8F85-4375-B956-C6B931015E57}" destId="{291A7D15-C04D-404B-B67C-6968A498D2DF}" srcOrd="0" destOrd="0" presId="urn:microsoft.com/office/officeart/2008/layout/SquareAccentList"/>
    <dgm:cxn modelId="{30B08E2E-A380-495A-B1DB-6EF9722806D4}" type="presParOf" srcId="{152BAB40-8F85-4375-B956-C6B931015E57}" destId="{E5CC9BA9-AC06-4D15-9065-A9A81152D872}" srcOrd="1" destOrd="0" presId="urn:microsoft.com/office/officeart/2008/layout/SquareAccentList"/>
    <dgm:cxn modelId="{21ABDB49-D066-4639-ACCB-BC707DFCBEC7}" type="presParOf" srcId="{13DD714B-2598-430F-809E-0B96053E1071}" destId="{1AEE939E-FEB4-423E-9528-DBE1446A41D9}" srcOrd="6" destOrd="0" presId="urn:microsoft.com/office/officeart/2008/layout/SquareAccentList"/>
    <dgm:cxn modelId="{C10E96EB-2AA9-42A6-A1DA-F118C7B98C7E}" type="presParOf" srcId="{1AEE939E-FEB4-423E-9528-DBE1446A41D9}" destId="{238EA715-A7DE-4269-8D91-72F520CAD4C3}" srcOrd="0" destOrd="0" presId="urn:microsoft.com/office/officeart/2008/layout/SquareAccentList"/>
    <dgm:cxn modelId="{BCA8ABC9-9AFF-44C9-8C9B-2199F8F0433D}" type="presParOf" srcId="{1AEE939E-FEB4-423E-9528-DBE1446A41D9}" destId="{B5EEE7E7-146A-4BB9-8C0B-8EE1BEB0CB9F}" srcOrd="1" destOrd="0" presId="urn:microsoft.com/office/officeart/2008/layout/SquareAccentList"/>
    <dgm:cxn modelId="{CFBF2280-DEC9-44AE-AD4A-FB045D8AFBED}" type="presParOf" srcId="{13DD714B-2598-430F-809E-0B96053E1071}" destId="{52AFAF3C-585D-4344-A4BB-53D1B72AE584}" srcOrd="7" destOrd="0" presId="urn:microsoft.com/office/officeart/2008/layout/SquareAccentList"/>
    <dgm:cxn modelId="{20026F81-341F-4311-8CB7-33E40D439CF0}" type="presParOf" srcId="{52AFAF3C-585D-4344-A4BB-53D1B72AE584}" destId="{23B60E65-F895-4D98-94D8-311315EE61EF}" srcOrd="0" destOrd="0" presId="urn:microsoft.com/office/officeart/2008/layout/SquareAccentList"/>
    <dgm:cxn modelId="{25C22321-55A3-48A7-87FF-3A856A801D1B}" type="presParOf" srcId="{52AFAF3C-585D-4344-A4BB-53D1B72AE584}" destId="{EAF01979-A604-42D2-96C8-822237ADDAD2}" srcOrd="1" destOrd="0" presId="urn:microsoft.com/office/officeart/2008/layout/SquareAccentList"/>
    <dgm:cxn modelId="{582119DC-DE6D-47C7-9EB1-B8985F7D53FB}" type="presParOf" srcId="{13DD714B-2598-430F-809E-0B96053E1071}" destId="{AD7CF420-CE88-4178-98D5-8C7B3AC79B1C}" srcOrd="8" destOrd="0" presId="urn:microsoft.com/office/officeart/2008/layout/SquareAccentList"/>
    <dgm:cxn modelId="{9F67C2D2-B9A6-4AF4-997C-D3CF1648310A}" type="presParOf" srcId="{AD7CF420-CE88-4178-98D5-8C7B3AC79B1C}" destId="{4354B1B4-9D46-4071-B3B0-5DEA87DC6C94}" srcOrd="0" destOrd="0" presId="urn:microsoft.com/office/officeart/2008/layout/SquareAccentList"/>
    <dgm:cxn modelId="{83964CC0-8917-41C5-B3C4-47DB8B1398AE}" type="presParOf" srcId="{AD7CF420-CE88-4178-98D5-8C7B3AC79B1C}" destId="{5D1914B3-02F7-469E-869B-667CD0006290}" srcOrd="1" destOrd="0" presId="urn:microsoft.com/office/officeart/2008/layout/SquareAccentList"/>
    <dgm:cxn modelId="{B1A0BE6C-3BA4-4C61-8950-D6D14B04808C}" type="presParOf" srcId="{13DD714B-2598-430F-809E-0B96053E1071}" destId="{42EC5A66-4604-46C2-9002-A1EEEDEC174B}" srcOrd="9" destOrd="0" presId="urn:microsoft.com/office/officeart/2008/layout/SquareAccentList"/>
    <dgm:cxn modelId="{977AF016-D270-4779-AF29-095FE49DB000}" type="presParOf" srcId="{42EC5A66-4604-46C2-9002-A1EEEDEC174B}" destId="{19B16C02-EE20-4F29-873B-DC88FCC2DD4C}" srcOrd="0" destOrd="0" presId="urn:microsoft.com/office/officeart/2008/layout/SquareAccentList"/>
    <dgm:cxn modelId="{1CFC7EC7-8E0D-4D77-92EB-A1DDBBE0130B}" type="presParOf" srcId="{42EC5A66-4604-46C2-9002-A1EEEDEC174B}" destId="{A60E91FE-DF4D-4AF0-A3B3-87B25F56D80D}" srcOrd="1" destOrd="0" presId="urn:microsoft.com/office/officeart/2008/layout/SquareAccentList"/>
    <dgm:cxn modelId="{71489E9F-0081-4BA1-811B-F51198056210}" type="presParOf" srcId="{13DD714B-2598-430F-809E-0B96053E1071}" destId="{C31D6A46-0112-479F-BB76-DCFFD94833C0}" srcOrd="10" destOrd="0" presId="urn:microsoft.com/office/officeart/2008/layout/SquareAccentList"/>
    <dgm:cxn modelId="{633C39ED-51C6-4BE3-8340-C0BCD074310D}" type="presParOf" srcId="{C31D6A46-0112-479F-BB76-DCFFD94833C0}" destId="{64C4787E-42FD-4938-82F9-47F03B9AC62B}" srcOrd="0" destOrd="0" presId="urn:microsoft.com/office/officeart/2008/layout/SquareAccentList"/>
    <dgm:cxn modelId="{95F2A8F0-AA5E-4510-974E-A27C832A23FB}" type="presParOf" srcId="{C31D6A46-0112-479F-BB76-DCFFD94833C0}" destId="{00D8E8B0-7642-49B8-A9B2-EC5912A36AC0}" srcOrd="1" destOrd="0" presId="urn:microsoft.com/office/officeart/2008/layout/SquareAccentList"/>
    <dgm:cxn modelId="{A77EFAC6-AD15-4427-8EAD-DF85B1887D48}" type="presParOf" srcId="{3ED0E605-7ACE-400E-ADE8-64E1BC7DB9ED}" destId="{66BEBAE4-F893-4E70-A4AE-488F456C72B9}" srcOrd="2" destOrd="0" presId="urn:microsoft.com/office/officeart/2008/layout/SquareAccentList"/>
    <dgm:cxn modelId="{8BBF5038-7B03-4B9A-95D8-92F907EBD16C}" type="presParOf" srcId="{66BEBAE4-F893-4E70-A4AE-488F456C72B9}" destId="{0250D9FC-F9E9-4EE9-BF30-42FB7A2CCD8D}" srcOrd="0" destOrd="0" presId="urn:microsoft.com/office/officeart/2008/layout/SquareAccentList"/>
    <dgm:cxn modelId="{FD5BEA7A-1F44-4D9B-81FD-DF099AAA68A2}" type="presParOf" srcId="{0250D9FC-F9E9-4EE9-BF30-42FB7A2CCD8D}" destId="{62F63E32-1FDF-4B96-9BC1-B789B1E20A80}" srcOrd="0" destOrd="0" presId="urn:microsoft.com/office/officeart/2008/layout/SquareAccentList"/>
    <dgm:cxn modelId="{223B16EF-382A-4936-A167-A1DFFE7A7D17}" type="presParOf" srcId="{0250D9FC-F9E9-4EE9-BF30-42FB7A2CCD8D}" destId="{520B4F79-4B50-402D-8D15-4840B5FA6347}" srcOrd="1" destOrd="0" presId="urn:microsoft.com/office/officeart/2008/layout/SquareAccentList"/>
    <dgm:cxn modelId="{69CCA881-4088-45D6-882E-2F0CBAE37E10}" type="presParOf" srcId="{0250D9FC-F9E9-4EE9-BF30-42FB7A2CCD8D}" destId="{73674DCD-44EA-4761-A569-3D332D1354B6}" srcOrd="2" destOrd="0" presId="urn:microsoft.com/office/officeart/2008/layout/SquareAccentList"/>
    <dgm:cxn modelId="{248630A9-FFB0-4717-93D8-5192A4409B53}" type="presParOf" srcId="{66BEBAE4-F893-4E70-A4AE-488F456C72B9}" destId="{68235CF6-7BFF-4BA2-B07E-1DE76C5C1B28}" srcOrd="1" destOrd="0" presId="urn:microsoft.com/office/officeart/2008/layout/SquareAccentList"/>
    <dgm:cxn modelId="{8C04FB17-3C9D-465B-8CD4-AFA28B6F1DC4}" type="presParOf" srcId="{68235CF6-7BFF-4BA2-B07E-1DE76C5C1B28}" destId="{5DEC65A4-6BC9-461F-91E7-555159040549}" srcOrd="0" destOrd="0" presId="urn:microsoft.com/office/officeart/2008/layout/SquareAccentList"/>
    <dgm:cxn modelId="{A7E49E60-7704-471B-9321-8AB0B85E101E}" type="presParOf" srcId="{5DEC65A4-6BC9-461F-91E7-555159040549}" destId="{B5C9A83D-9606-47D2-BE73-4966E0A7861A}" srcOrd="0" destOrd="0" presId="urn:microsoft.com/office/officeart/2008/layout/SquareAccentList"/>
    <dgm:cxn modelId="{DB9C113D-0970-4588-B9BB-13A2C1F16197}" type="presParOf" srcId="{5DEC65A4-6BC9-461F-91E7-555159040549}" destId="{96E72BFB-1163-4048-9E1E-0AB53EACFFD8}" srcOrd="1" destOrd="0" presId="urn:microsoft.com/office/officeart/2008/layout/SquareAccentList"/>
    <dgm:cxn modelId="{A8F01276-21CF-4293-8A6E-6A2C5425AFC8}" type="presParOf" srcId="{68235CF6-7BFF-4BA2-B07E-1DE76C5C1B28}" destId="{8D3CB496-6EE2-480B-A84B-792214355524}" srcOrd="1" destOrd="0" presId="urn:microsoft.com/office/officeart/2008/layout/SquareAccentList"/>
    <dgm:cxn modelId="{0CC49402-92A0-47C0-8290-05C79AAB96B9}" type="presParOf" srcId="{8D3CB496-6EE2-480B-A84B-792214355524}" destId="{48235CF6-7422-4CDF-9BD0-3E70B52219AF}" srcOrd="0" destOrd="0" presId="urn:microsoft.com/office/officeart/2008/layout/SquareAccentList"/>
    <dgm:cxn modelId="{3008D1D9-438A-4AA7-A308-253B1D033443}" type="presParOf" srcId="{8D3CB496-6EE2-480B-A84B-792214355524}" destId="{76E8127C-2E0A-48BC-96FC-C8AD0600849D}" srcOrd="1" destOrd="0" presId="urn:microsoft.com/office/officeart/2008/layout/SquareAccentList"/>
    <dgm:cxn modelId="{7546CABD-DCAD-40DC-B9C1-00636F685702}" type="presParOf" srcId="{68235CF6-7BFF-4BA2-B07E-1DE76C5C1B28}" destId="{48E7A051-C15C-42C6-9D6E-71042DE1FC24}" srcOrd="2" destOrd="0" presId="urn:microsoft.com/office/officeart/2008/layout/SquareAccentList"/>
    <dgm:cxn modelId="{902F7AAA-0C7C-4DC4-9C36-E2BA0AA06ED5}" type="presParOf" srcId="{48E7A051-C15C-42C6-9D6E-71042DE1FC24}" destId="{02D889EC-472D-4AB5-9430-88C66E9FD2A1}" srcOrd="0" destOrd="0" presId="urn:microsoft.com/office/officeart/2008/layout/SquareAccentList"/>
    <dgm:cxn modelId="{80930AF6-549D-4107-BFEF-DF58957ADD9C}" type="presParOf" srcId="{48E7A051-C15C-42C6-9D6E-71042DE1FC24}" destId="{D539A1A9-A06A-4361-A3C6-D04BE064B7F3}" srcOrd="1" destOrd="0" presId="urn:microsoft.com/office/officeart/2008/layout/SquareAccentList"/>
    <dgm:cxn modelId="{8D63E269-EC0F-4858-B86E-118999B5586B}" type="presParOf" srcId="{68235CF6-7BFF-4BA2-B07E-1DE76C5C1B28}" destId="{2B291640-10EC-49A7-9D61-21EB80C720B0}" srcOrd="3" destOrd="0" presId="urn:microsoft.com/office/officeart/2008/layout/SquareAccentList"/>
    <dgm:cxn modelId="{ACDDB4A3-86C5-4BC1-905E-0F80E5F079A1}" type="presParOf" srcId="{2B291640-10EC-49A7-9D61-21EB80C720B0}" destId="{D4CF8878-F531-4062-8E6D-7565B9DCE2FE}" srcOrd="0" destOrd="0" presId="urn:microsoft.com/office/officeart/2008/layout/SquareAccentList"/>
    <dgm:cxn modelId="{DA6BCCB7-2470-4D14-A413-CEB3C739C5B4}" type="presParOf" srcId="{2B291640-10EC-49A7-9D61-21EB80C720B0}" destId="{5272B7CF-FFF7-4504-905E-971CFB1B70E4}" srcOrd="1" destOrd="0" presId="urn:microsoft.com/office/officeart/2008/layout/SquareAccentList"/>
    <dgm:cxn modelId="{8EF3890C-DF5B-47C1-8E92-F312BB098FFB}" type="presParOf" srcId="{68235CF6-7BFF-4BA2-B07E-1DE76C5C1B28}" destId="{9266A02B-6FDA-4A71-BBF3-817DF42D334F}" srcOrd="4" destOrd="0" presId="urn:microsoft.com/office/officeart/2008/layout/SquareAccentList"/>
    <dgm:cxn modelId="{8CA45F77-5425-4D2F-A9F4-AFB17A29A53C}" type="presParOf" srcId="{9266A02B-6FDA-4A71-BBF3-817DF42D334F}" destId="{74F3591D-4197-471A-A146-FEC166B58FB3}" srcOrd="0" destOrd="0" presId="urn:microsoft.com/office/officeart/2008/layout/SquareAccentList"/>
    <dgm:cxn modelId="{3175F66C-3755-4D91-8391-0B8955CB80B6}" type="presParOf" srcId="{9266A02B-6FDA-4A71-BBF3-817DF42D334F}" destId="{AB04D842-322B-49E1-93D8-6368953298A6}" srcOrd="1" destOrd="0" presId="urn:microsoft.com/office/officeart/2008/layout/SquareAccentList"/>
    <dgm:cxn modelId="{D1A361A3-AB87-440C-AF8F-C6DE3A70C9EE}" type="presParOf" srcId="{68235CF6-7BFF-4BA2-B07E-1DE76C5C1B28}" destId="{9AB1816C-3866-4DE6-BD56-3DEB0E789C4D}" srcOrd="5" destOrd="0" presId="urn:microsoft.com/office/officeart/2008/layout/SquareAccentList"/>
    <dgm:cxn modelId="{1621B66C-4BE4-46DC-A0B2-49D34CA29673}" type="presParOf" srcId="{9AB1816C-3866-4DE6-BD56-3DEB0E789C4D}" destId="{0C0D7E60-9456-4225-9F5E-0EC9DEB53064}" srcOrd="0" destOrd="0" presId="urn:microsoft.com/office/officeart/2008/layout/SquareAccentList"/>
    <dgm:cxn modelId="{3676451E-76D1-41DA-B510-A5A1C6775C27}" type="presParOf" srcId="{9AB1816C-3866-4DE6-BD56-3DEB0E789C4D}" destId="{4ABC9797-2B5B-463E-9898-D56E6F85638F}" srcOrd="1" destOrd="0" presId="urn:microsoft.com/office/officeart/2008/layout/SquareAccentList"/>
    <dgm:cxn modelId="{25C075A2-379D-4A30-B872-32BFA3CB2FE7}" type="presParOf" srcId="{68235CF6-7BFF-4BA2-B07E-1DE76C5C1B28}" destId="{AFFC24F5-1D45-4529-810D-D789CEEB994C}" srcOrd="6" destOrd="0" presId="urn:microsoft.com/office/officeart/2008/layout/SquareAccentList"/>
    <dgm:cxn modelId="{6801B5ED-3A0D-49BC-934C-B9BC7FF0719B}" type="presParOf" srcId="{AFFC24F5-1D45-4529-810D-D789CEEB994C}" destId="{DC6B2F74-E2ED-4071-BA8E-65597BB73998}" srcOrd="0" destOrd="0" presId="urn:microsoft.com/office/officeart/2008/layout/SquareAccentList"/>
    <dgm:cxn modelId="{C0CD48E5-E05D-4D84-97C3-1138D84BA9BB}" type="presParOf" srcId="{AFFC24F5-1D45-4529-810D-D789CEEB994C}" destId="{34361B07-F2CC-48EC-BF41-9B72F42DD847}" srcOrd="1" destOrd="0" presId="urn:microsoft.com/office/officeart/2008/layout/SquareAccentList"/>
    <dgm:cxn modelId="{7E78414D-9306-49DA-AB48-51A4592DF658}" type="presParOf" srcId="{68235CF6-7BFF-4BA2-B07E-1DE76C5C1B28}" destId="{29551917-7F5A-4D09-8D94-860E8CD728AF}" srcOrd="7" destOrd="0" presId="urn:microsoft.com/office/officeart/2008/layout/SquareAccentList"/>
    <dgm:cxn modelId="{D06A4673-FD1E-4AAA-A4F2-866E7CF9BE01}" type="presParOf" srcId="{29551917-7F5A-4D09-8D94-860E8CD728AF}" destId="{683CCB34-8172-4D7D-8B83-B5D61CB6F284}" srcOrd="0" destOrd="0" presId="urn:microsoft.com/office/officeart/2008/layout/SquareAccentList"/>
    <dgm:cxn modelId="{45E59B57-87AD-4F0F-BD70-E02ACEDDFC06}" type="presParOf" srcId="{29551917-7F5A-4D09-8D94-860E8CD728AF}" destId="{EC04F653-9A91-4226-82F1-A786387BA9E6}" srcOrd="1" destOrd="0" presId="urn:microsoft.com/office/officeart/2008/layout/SquareAccentList"/>
    <dgm:cxn modelId="{C49FB7CA-567C-4694-83D8-8333BAB630CA}" type="presParOf" srcId="{68235CF6-7BFF-4BA2-B07E-1DE76C5C1B28}" destId="{819C7D38-08C5-4C8D-A103-E3E28AEAFB68}" srcOrd="8" destOrd="0" presId="urn:microsoft.com/office/officeart/2008/layout/SquareAccentList"/>
    <dgm:cxn modelId="{526E7C2B-33DB-48CF-B170-E6242279ABFB}" type="presParOf" srcId="{819C7D38-08C5-4C8D-A103-E3E28AEAFB68}" destId="{4E896D4C-90A0-4418-BB95-7B64B0488B44}" srcOrd="0" destOrd="0" presId="urn:microsoft.com/office/officeart/2008/layout/SquareAccentList"/>
    <dgm:cxn modelId="{DE31998F-C6E9-4E13-B96A-79AC0BE60A4D}" type="presParOf" srcId="{819C7D38-08C5-4C8D-A103-E3E28AEAFB68}" destId="{25A297F9-B88B-4A64-AEA4-EC4923972874}" srcOrd="1" destOrd="0" presId="urn:microsoft.com/office/officeart/2008/layout/SquareAccentList"/>
    <dgm:cxn modelId="{DC59C508-D39C-448E-B403-2C9AE73DFA8F}" type="presParOf" srcId="{68235CF6-7BFF-4BA2-B07E-1DE76C5C1B28}" destId="{C974B150-98DE-4080-B01F-D9B3F705930A}" srcOrd="9" destOrd="0" presId="urn:microsoft.com/office/officeart/2008/layout/SquareAccentList"/>
    <dgm:cxn modelId="{3A83D278-6F5E-4B3E-A9B2-28CA4C611E13}" type="presParOf" srcId="{C974B150-98DE-4080-B01F-D9B3F705930A}" destId="{14C0B8B4-8F1C-4378-8C69-34F87458B630}" srcOrd="0" destOrd="0" presId="urn:microsoft.com/office/officeart/2008/layout/SquareAccentList"/>
    <dgm:cxn modelId="{15A70F0B-13FB-4B6C-830E-686742A9BB9F}" type="presParOf" srcId="{C974B150-98DE-4080-B01F-D9B3F705930A}" destId="{E007C2EA-ED13-420A-97E2-0FD70034D099}" srcOrd="1" destOrd="0" presId="urn:microsoft.com/office/officeart/2008/layout/SquareAccentList"/>
    <dgm:cxn modelId="{CE1043EF-84DF-4BCD-8DCD-E6DBA795F1E9}" type="presParOf" srcId="{68235CF6-7BFF-4BA2-B07E-1DE76C5C1B28}" destId="{2D500E94-8585-4F03-9DC1-BF8711A3C8D8}" srcOrd="10" destOrd="0" presId="urn:microsoft.com/office/officeart/2008/layout/SquareAccentList"/>
    <dgm:cxn modelId="{C1B02C89-9F45-4985-BA54-424449248D98}" type="presParOf" srcId="{2D500E94-8585-4F03-9DC1-BF8711A3C8D8}" destId="{69AE0262-0FE2-426C-9291-65F9BF17B480}" srcOrd="0" destOrd="0" presId="urn:microsoft.com/office/officeart/2008/layout/SquareAccentList"/>
    <dgm:cxn modelId="{A6104DBC-E068-4AE6-8DAE-1647B8227901}" type="presParOf" srcId="{2D500E94-8585-4F03-9DC1-BF8711A3C8D8}" destId="{70B44F0A-804A-4492-B380-93C3447B99AC}" srcOrd="1" destOrd="0" presId="urn:microsoft.com/office/officeart/2008/layout/SquareAccentList"/>
  </dgm:cxnLst>
  <dgm:bg/>
  <dgm:whole/>
</dgm:dataModel>
</file>

<file path=ppt/diagrams/data23.xml><?xml version="1.0" encoding="utf-8"?>
<dgm:dataModel xmlns:dgm="http://schemas.openxmlformats.org/drawingml/2006/diagram" xmlns:a="http://schemas.openxmlformats.org/drawingml/2006/main">
  <dgm:ptLst>
    <dgm:pt modelId="{52E540B2-5121-4EFE-BD45-662D28414ECA}"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IN"/>
        </a:p>
      </dgm:t>
    </dgm:pt>
    <dgm:pt modelId="{EBA1D41D-5792-4EBF-8CEF-0BD7FFEA4891}">
      <dgm:prSet custT="1"/>
      <dgm:spPr/>
      <dgm:t>
        <a:bodyPr/>
        <a:lstStyle/>
        <a:p>
          <a:pPr rtl="0"/>
          <a:r>
            <a:rPr lang="en-IN" sz="2400" dirty="0" smtClean="0"/>
            <a:t>Every person who is liable to be registered as mentioned below shall apply for registration in every such State in which he is so liable within thirty days from the date on which he becomes liable  for registration.</a:t>
          </a:r>
          <a:endParaRPr lang="en-IN" sz="2400" dirty="0"/>
        </a:p>
      </dgm:t>
    </dgm:pt>
    <dgm:pt modelId="{80973C03-923F-4D30-BD5F-3407BF811E74}" type="parTrans" cxnId="{359BD8D2-9E2F-40D6-8B35-712C753F82F8}">
      <dgm:prSet/>
      <dgm:spPr/>
      <dgm:t>
        <a:bodyPr/>
        <a:lstStyle/>
        <a:p>
          <a:endParaRPr lang="en-IN"/>
        </a:p>
      </dgm:t>
    </dgm:pt>
    <dgm:pt modelId="{A8510671-A908-4872-AA3F-CE25EFFDB86C}" type="sibTrans" cxnId="{359BD8D2-9E2F-40D6-8B35-712C753F82F8}">
      <dgm:prSet/>
      <dgm:spPr/>
      <dgm:t>
        <a:bodyPr/>
        <a:lstStyle/>
        <a:p>
          <a:endParaRPr lang="en-IN"/>
        </a:p>
      </dgm:t>
    </dgm:pt>
    <dgm:pt modelId="{EF925FF2-567E-4B87-B6B4-3FEA79F8B091}">
      <dgm:prSet custT="1"/>
      <dgm:spPr/>
      <dgm:t>
        <a:bodyPr/>
        <a:lstStyle/>
        <a:p>
          <a:pPr rtl="0"/>
          <a:r>
            <a:rPr lang="en-IN" sz="2400" dirty="0" smtClean="0"/>
            <a:t>Person liable to be registered:</a:t>
          </a:r>
          <a:endParaRPr lang="en-IN" sz="2400" dirty="0"/>
        </a:p>
      </dgm:t>
    </dgm:pt>
    <dgm:pt modelId="{5C0E7C57-B7C7-41E0-BF50-D4F94A85DA18}" type="parTrans" cxnId="{F4174634-4D0E-449C-A304-CD9C0B9AE0FD}">
      <dgm:prSet/>
      <dgm:spPr/>
      <dgm:t>
        <a:bodyPr/>
        <a:lstStyle/>
        <a:p>
          <a:endParaRPr lang="en-IN"/>
        </a:p>
      </dgm:t>
    </dgm:pt>
    <dgm:pt modelId="{A1BA9BA0-6059-40E0-B933-1CAE8B07F563}" type="sibTrans" cxnId="{F4174634-4D0E-449C-A304-CD9C0B9AE0FD}">
      <dgm:prSet/>
      <dgm:spPr/>
      <dgm:t>
        <a:bodyPr/>
        <a:lstStyle/>
        <a:p>
          <a:endParaRPr lang="en-IN"/>
        </a:p>
      </dgm:t>
    </dgm:pt>
    <dgm:pt modelId="{57577244-EDEF-4F16-A4DE-564BAC537B25}">
      <dgm:prSet custT="1"/>
      <dgm:spPr/>
      <dgm:t>
        <a:bodyPr/>
        <a:lstStyle/>
        <a:p>
          <a:pPr rtl="0"/>
          <a:r>
            <a:rPr lang="en-US" sz="1600" dirty="0" smtClean="0"/>
            <a:t>If Gross turnover exceeds 20 lakhs(10lakhs in case of special category states)</a:t>
          </a:r>
          <a:endParaRPr lang="en-IN" sz="1600" dirty="0"/>
        </a:p>
      </dgm:t>
    </dgm:pt>
    <dgm:pt modelId="{3C8D787E-19DD-4F19-B9EC-2E8C613C6787}" type="parTrans" cxnId="{16691C2F-ADEC-40F3-AB5F-D68E2DA033AE}">
      <dgm:prSet/>
      <dgm:spPr/>
      <dgm:t>
        <a:bodyPr/>
        <a:lstStyle/>
        <a:p>
          <a:endParaRPr lang="en-IN"/>
        </a:p>
      </dgm:t>
    </dgm:pt>
    <dgm:pt modelId="{9DF609C6-0FA3-475F-9F6F-28A5F9796049}" type="sibTrans" cxnId="{16691C2F-ADEC-40F3-AB5F-D68E2DA033AE}">
      <dgm:prSet/>
      <dgm:spPr/>
      <dgm:t>
        <a:bodyPr/>
        <a:lstStyle/>
        <a:p>
          <a:endParaRPr lang="en-IN"/>
        </a:p>
      </dgm:t>
    </dgm:pt>
    <dgm:pt modelId="{46D312D0-4B7A-43C5-ABDD-77896783A863}">
      <dgm:prSet custT="1"/>
      <dgm:spPr/>
      <dgm:t>
        <a:bodyPr/>
        <a:lstStyle/>
        <a:p>
          <a:pPr rtl="0"/>
          <a:r>
            <a:rPr lang="en-US" sz="1600" dirty="0" smtClean="0"/>
            <a:t>If already registered under current law</a:t>
          </a:r>
          <a:endParaRPr lang="en-IN" sz="1600" dirty="0"/>
        </a:p>
      </dgm:t>
    </dgm:pt>
    <dgm:pt modelId="{61D82D61-111F-4FB6-BB02-D6208F2442CA}" type="parTrans" cxnId="{C007B3B8-4A63-4BF2-A917-B76D1D719F66}">
      <dgm:prSet/>
      <dgm:spPr/>
      <dgm:t>
        <a:bodyPr/>
        <a:lstStyle/>
        <a:p>
          <a:endParaRPr lang="en-IN"/>
        </a:p>
      </dgm:t>
    </dgm:pt>
    <dgm:pt modelId="{5F159C37-9CD2-4D25-8B12-1F4A70351940}" type="sibTrans" cxnId="{C007B3B8-4A63-4BF2-A917-B76D1D719F66}">
      <dgm:prSet/>
      <dgm:spPr/>
      <dgm:t>
        <a:bodyPr/>
        <a:lstStyle/>
        <a:p>
          <a:endParaRPr lang="en-IN"/>
        </a:p>
      </dgm:t>
    </dgm:pt>
    <dgm:pt modelId="{B878CEE8-DA66-46DB-BD50-DAB0413D582A}">
      <dgm:prSet custT="1"/>
      <dgm:spPr/>
      <dgm:t>
        <a:bodyPr/>
        <a:lstStyle/>
        <a:p>
          <a:pPr rtl="0"/>
          <a:r>
            <a:rPr lang="en-US" sz="1600" dirty="0" smtClean="0"/>
            <a:t>Transferee/successor to get registered in case of transfer/succession of business as a going concern</a:t>
          </a:r>
          <a:endParaRPr lang="en-IN" sz="1600" dirty="0"/>
        </a:p>
      </dgm:t>
    </dgm:pt>
    <dgm:pt modelId="{CD69B9E4-78C4-4E5A-8F58-9F07A3C8B2DB}" type="parTrans" cxnId="{6ECDAF9A-7EB5-4676-843D-08C4B48416E6}">
      <dgm:prSet/>
      <dgm:spPr/>
      <dgm:t>
        <a:bodyPr/>
        <a:lstStyle/>
        <a:p>
          <a:endParaRPr lang="en-IN"/>
        </a:p>
      </dgm:t>
    </dgm:pt>
    <dgm:pt modelId="{4B4ED079-CEAF-4312-9860-BA278ED02E2C}" type="sibTrans" cxnId="{6ECDAF9A-7EB5-4676-843D-08C4B48416E6}">
      <dgm:prSet/>
      <dgm:spPr/>
      <dgm:t>
        <a:bodyPr/>
        <a:lstStyle/>
        <a:p>
          <a:endParaRPr lang="en-IN"/>
        </a:p>
      </dgm:t>
    </dgm:pt>
    <dgm:pt modelId="{33ECBF72-382C-4D08-9958-50E1BB4D7DEF}">
      <dgm:prSet custT="1"/>
      <dgm:spPr/>
      <dgm:t>
        <a:bodyPr/>
        <a:lstStyle/>
        <a:p>
          <a:pPr rtl="0"/>
          <a:r>
            <a:rPr lang="en-US" sz="2400" dirty="0" smtClean="0"/>
            <a:t>Person  not liable to be registered</a:t>
          </a:r>
          <a:endParaRPr lang="en-US" sz="2400" dirty="0"/>
        </a:p>
      </dgm:t>
    </dgm:pt>
    <dgm:pt modelId="{D9AD416E-902E-4E9D-999A-B55F1476844A}" type="parTrans" cxnId="{DD1D6CE0-805A-4CB6-B079-E03B0139D405}">
      <dgm:prSet/>
      <dgm:spPr/>
      <dgm:t>
        <a:bodyPr/>
        <a:lstStyle/>
        <a:p>
          <a:endParaRPr lang="en-IN"/>
        </a:p>
      </dgm:t>
    </dgm:pt>
    <dgm:pt modelId="{D922D59C-DDA7-4947-A438-0F7AA686FC42}" type="sibTrans" cxnId="{DD1D6CE0-805A-4CB6-B079-E03B0139D405}">
      <dgm:prSet/>
      <dgm:spPr/>
      <dgm:t>
        <a:bodyPr/>
        <a:lstStyle/>
        <a:p>
          <a:endParaRPr lang="en-IN"/>
        </a:p>
      </dgm:t>
    </dgm:pt>
    <dgm:pt modelId="{84395BEA-3B62-41A2-910A-69CF2A7F5872}">
      <dgm:prSet custT="1"/>
      <dgm:spPr/>
      <dgm:t>
        <a:bodyPr/>
        <a:lstStyle/>
        <a:p>
          <a:pPr rtl="0"/>
          <a:endParaRPr lang="en-US" sz="1600" dirty="0"/>
        </a:p>
      </dgm:t>
    </dgm:pt>
    <dgm:pt modelId="{D887F317-8B28-4D9F-BB0E-2B2CD5C8B18E}" type="parTrans" cxnId="{375DAE72-99DC-434E-B250-2F2EC3A1D417}">
      <dgm:prSet/>
      <dgm:spPr/>
      <dgm:t>
        <a:bodyPr/>
        <a:lstStyle/>
        <a:p>
          <a:endParaRPr lang="en-IN"/>
        </a:p>
      </dgm:t>
    </dgm:pt>
    <dgm:pt modelId="{A34E412B-9D46-4DB5-8F4A-46168BC80834}" type="sibTrans" cxnId="{375DAE72-99DC-434E-B250-2F2EC3A1D417}">
      <dgm:prSet/>
      <dgm:spPr/>
      <dgm:t>
        <a:bodyPr/>
        <a:lstStyle/>
        <a:p>
          <a:endParaRPr lang="en-IN"/>
        </a:p>
      </dgm:t>
    </dgm:pt>
    <dgm:pt modelId="{E9181AAC-4B9C-4108-90B4-CFE9E30F772D}">
      <dgm:prSet custT="1"/>
      <dgm:spPr/>
      <dgm:t>
        <a:bodyPr/>
        <a:lstStyle/>
        <a:p>
          <a:pPr rtl="0"/>
          <a:r>
            <a:rPr lang="en-IN" sz="1600" dirty="0" smtClean="0"/>
            <a:t>any person engaged exclusively in the business of supplying goods and/or services that are not liable to tax or are wholly exempt from tax under this Act;</a:t>
          </a:r>
          <a:endParaRPr lang="en-US" sz="1600" dirty="0"/>
        </a:p>
      </dgm:t>
    </dgm:pt>
    <dgm:pt modelId="{2D38C091-AC22-42DD-AA57-E564152BFD86}" type="parTrans" cxnId="{73F81934-4F1F-4D83-98D7-D7CFBAD7351B}">
      <dgm:prSet/>
      <dgm:spPr/>
      <dgm:t>
        <a:bodyPr/>
        <a:lstStyle/>
        <a:p>
          <a:endParaRPr lang="en-IN"/>
        </a:p>
      </dgm:t>
    </dgm:pt>
    <dgm:pt modelId="{C1F12214-AF20-4FCB-8D38-AEAA9F821D14}" type="sibTrans" cxnId="{73F81934-4F1F-4D83-98D7-D7CFBAD7351B}">
      <dgm:prSet/>
      <dgm:spPr/>
      <dgm:t>
        <a:bodyPr/>
        <a:lstStyle/>
        <a:p>
          <a:endParaRPr lang="en-IN"/>
        </a:p>
      </dgm:t>
    </dgm:pt>
    <dgm:pt modelId="{1CE26CA8-69D1-421F-92FA-7EA55BDDC847}">
      <dgm:prSet custT="1"/>
      <dgm:spPr/>
      <dgm:t>
        <a:bodyPr/>
        <a:lstStyle/>
        <a:p>
          <a:pPr rtl="0"/>
          <a:r>
            <a:rPr lang="en-IN" sz="1600" dirty="0" smtClean="0"/>
            <a:t>an agriculturist, for the purpose of agriculture</a:t>
          </a:r>
          <a:endParaRPr lang="en-US" sz="1600" dirty="0"/>
        </a:p>
      </dgm:t>
    </dgm:pt>
    <dgm:pt modelId="{1C7611B2-D78B-453C-9356-BA4A77383650}" type="parTrans" cxnId="{8A17606E-31A3-48D9-817C-441DEAF59E86}">
      <dgm:prSet/>
      <dgm:spPr/>
      <dgm:t>
        <a:bodyPr/>
        <a:lstStyle/>
        <a:p>
          <a:endParaRPr lang="en-IN"/>
        </a:p>
      </dgm:t>
    </dgm:pt>
    <dgm:pt modelId="{B1D325BB-1766-41F2-85FD-E5A1992291B0}" type="sibTrans" cxnId="{8A17606E-31A3-48D9-817C-441DEAF59E86}">
      <dgm:prSet/>
      <dgm:spPr/>
      <dgm:t>
        <a:bodyPr/>
        <a:lstStyle/>
        <a:p>
          <a:endParaRPr lang="en-IN"/>
        </a:p>
      </dgm:t>
    </dgm:pt>
    <dgm:pt modelId="{C48BB756-4536-4619-9647-BD510C7111D2}" type="pres">
      <dgm:prSet presAssocID="{52E540B2-5121-4EFE-BD45-662D28414ECA}" presName="Name0" presStyleCnt="0">
        <dgm:presLayoutVars>
          <dgm:dir/>
          <dgm:animLvl val="lvl"/>
          <dgm:resizeHandles/>
        </dgm:presLayoutVars>
      </dgm:prSet>
      <dgm:spPr/>
      <dgm:t>
        <a:bodyPr/>
        <a:lstStyle/>
        <a:p>
          <a:endParaRPr lang="en-US"/>
        </a:p>
      </dgm:t>
    </dgm:pt>
    <dgm:pt modelId="{128D79FF-CB0E-40B9-81AB-9407AE2737FE}" type="pres">
      <dgm:prSet presAssocID="{EBA1D41D-5792-4EBF-8CEF-0BD7FFEA4891}" presName="linNode" presStyleCnt="0"/>
      <dgm:spPr/>
    </dgm:pt>
    <dgm:pt modelId="{5C76831A-9FC7-492D-8BAD-890FC88CFB46}" type="pres">
      <dgm:prSet presAssocID="{EBA1D41D-5792-4EBF-8CEF-0BD7FFEA4891}" presName="parentShp" presStyleLbl="node1" presStyleIdx="0" presStyleCnt="3" custScaleX="550538">
        <dgm:presLayoutVars>
          <dgm:bulletEnabled val="1"/>
        </dgm:presLayoutVars>
      </dgm:prSet>
      <dgm:spPr/>
      <dgm:t>
        <a:bodyPr/>
        <a:lstStyle/>
        <a:p>
          <a:endParaRPr lang="en-US"/>
        </a:p>
      </dgm:t>
    </dgm:pt>
    <dgm:pt modelId="{5C6AF783-16B3-447F-AFD9-53C776D31280}" type="pres">
      <dgm:prSet presAssocID="{EBA1D41D-5792-4EBF-8CEF-0BD7FFEA4891}" presName="childShp" presStyleLbl="bgAccFollowNode1" presStyleIdx="0" presStyleCnt="3" custFlipHor="1" custScaleX="33309">
        <dgm:presLayoutVars>
          <dgm:bulletEnabled val="1"/>
        </dgm:presLayoutVars>
      </dgm:prSet>
      <dgm:spPr/>
    </dgm:pt>
    <dgm:pt modelId="{6D45EE4D-78AF-4968-990D-7DB50F5CA3A9}" type="pres">
      <dgm:prSet presAssocID="{A8510671-A908-4872-AA3F-CE25EFFDB86C}" presName="spacing" presStyleCnt="0"/>
      <dgm:spPr/>
    </dgm:pt>
    <dgm:pt modelId="{5EBFF3B8-FDC2-4678-8C6A-A8D20775C109}" type="pres">
      <dgm:prSet presAssocID="{EF925FF2-567E-4B87-B6B4-3FEA79F8B091}" presName="linNode" presStyleCnt="0"/>
      <dgm:spPr/>
    </dgm:pt>
    <dgm:pt modelId="{D671D365-8A39-4B6F-B390-947896667640}" type="pres">
      <dgm:prSet presAssocID="{EF925FF2-567E-4B87-B6B4-3FEA79F8B091}" presName="parentShp" presStyleLbl="node1" presStyleIdx="1" presStyleCnt="3">
        <dgm:presLayoutVars>
          <dgm:bulletEnabled val="1"/>
        </dgm:presLayoutVars>
      </dgm:prSet>
      <dgm:spPr/>
      <dgm:t>
        <a:bodyPr/>
        <a:lstStyle/>
        <a:p>
          <a:endParaRPr lang="en-US"/>
        </a:p>
      </dgm:t>
    </dgm:pt>
    <dgm:pt modelId="{5F4766A9-7488-4DB7-8369-1293A060A432}" type="pres">
      <dgm:prSet presAssocID="{EF925FF2-567E-4B87-B6B4-3FEA79F8B091}" presName="childShp" presStyleLbl="bgAccFollowNode1" presStyleIdx="1" presStyleCnt="3">
        <dgm:presLayoutVars>
          <dgm:bulletEnabled val="1"/>
        </dgm:presLayoutVars>
      </dgm:prSet>
      <dgm:spPr/>
      <dgm:t>
        <a:bodyPr/>
        <a:lstStyle/>
        <a:p>
          <a:endParaRPr lang="en-US"/>
        </a:p>
      </dgm:t>
    </dgm:pt>
    <dgm:pt modelId="{1465DF87-B37C-4540-892D-2B8F6955CDCF}" type="pres">
      <dgm:prSet presAssocID="{A1BA9BA0-6059-40E0-B933-1CAE8B07F563}" presName="spacing" presStyleCnt="0"/>
      <dgm:spPr/>
    </dgm:pt>
    <dgm:pt modelId="{34AB2CA0-ECA9-459F-ADE7-F37385E83383}" type="pres">
      <dgm:prSet presAssocID="{33ECBF72-382C-4D08-9958-50E1BB4D7DEF}" presName="linNode" presStyleCnt="0"/>
      <dgm:spPr/>
    </dgm:pt>
    <dgm:pt modelId="{84282A00-42E0-4BA7-846A-2543AD691A23}" type="pres">
      <dgm:prSet presAssocID="{33ECBF72-382C-4D08-9958-50E1BB4D7DEF}" presName="parentShp" presStyleLbl="node1" presStyleIdx="2" presStyleCnt="3">
        <dgm:presLayoutVars>
          <dgm:bulletEnabled val="1"/>
        </dgm:presLayoutVars>
      </dgm:prSet>
      <dgm:spPr/>
      <dgm:t>
        <a:bodyPr/>
        <a:lstStyle/>
        <a:p>
          <a:endParaRPr lang="en-US"/>
        </a:p>
      </dgm:t>
    </dgm:pt>
    <dgm:pt modelId="{70A3D42F-E497-4995-8E39-9444997A80B4}" type="pres">
      <dgm:prSet presAssocID="{33ECBF72-382C-4D08-9958-50E1BB4D7DEF}" presName="childShp" presStyleLbl="bgAccFollowNode1" presStyleIdx="2" presStyleCnt="3">
        <dgm:presLayoutVars>
          <dgm:bulletEnabled val="1"/>
        </dgm:presLayoutVars>
      </dgm:prSet>
      <dgm:spPr/>
      <dgm:t>
        <a:bodyPr/>
        <a:lstStyle/>
        <a:p>
          <a:endParaRPr lang="en-US"/>
        </a:p>
      </dgm:t>
    </dgm:pt>
  </dgm:ptLst>
  <dgm:cxnLst>
    <dgm:cxn modelId="{B52D13CC-F613-46E0-9397-42BEB4190B74}" type="presOf" srcId="{B878CEE8-DA66-46DB-BD50-DAB0413D582A}" destId="{5F4766A9-7488-4DB7-8369-1293A060A432}" srcOrd="0" destOrd="2" presId="urn:microsoft.com/office/officeart/2005/8/layout/vList6"/>
    <dgm:cxn modelId="{8A17606E-31A3-48D9-817C-441DEAF59E86}" srcId="{33ECBF72-382C-4D08-9958-50E1BB4D7DEF}" destId="{1CE26CA8-69D1-421F-92FA-7EA55BDDC847}" srcOrd="1" destOrd="0" parTransId="{1C7611B2-D78B-453C-9356-BA4A77383650}" sibTransId="{B1D325BB-1766-41F2-85FD-E5A1992291B0}"/>
    <dgm:cxn modelId="{73F81934-4F1F-4D83-98D7-D7CFBAD7351B}" srcId="{33ECBF72-382C-4D08-9958-50E1BB4D7DEF}" destId="{E9181AAC-4B9C-4108-90B4-CFE9E30F772D}" srcOrd="0" destOrd="0" parTransId="{2D38C091-AC22-42DD-AA57-E564152BFD86}" sibTransId="{C1F12214-AF20-4FCB-8D38-AEAA9F821D14}"/>
    <dgm:cxn modelId="{C007B3B8-4A63-4BF2-A917-B76D1D719F66}" srcId="{EF925FF2-567E-4B87-B6B4-3FEA79F8B091}" destId="{46D312D0-4B7A-43C5-ABDD-77896783A863}" srcOrd="1" destOrd="0" parTransId="{61D82D61-111F-4FB6-BB02-D6208F2442CA}" sibTransId="{5F159C37-9CD2-4D25-8B12-1F4A70351940}"/>
    <dgm:cxn modelId="{D7D2493A-F1A8-44D5-A2B4-5BFAE183FABC}" type="presOf" srcId="{46D312D0-4B7A-43C5-ABDD-77896783A863}" destId="{5F4766A9-7488-4DB7-8369-1293A060A432}" srcOrd="0" destOrd="1" presId="urn:microsoft.com/office/officeart/2005/8/layout/vList6"/>
    <dgm:cxn modelId="{F9D9E836-7AAD-4955-9AC0-A31B5001A908}" type="presOf" srcId="{1CE26CA8-69D1-421F-92FA-7EA55BDDC847}" destId="{70A3D42F-E497-4995-8E39-9444997A80B4}" srcOrd="0" destOrd="1" presId="urn:microsoft.com/office/officeart/2005/8/layout/vList6"/>
    <dgm:cxn modelId="{6ECDAF9A-7EB5-4676-843D-08C4B48416E6}" srcId="{EF925FF2-567E-4B87-B6B4-3FEA79F8B091}" destId="{B878CEE8-DA66-46DB-BD50-DAB0413D582A}" srcOrd="2" destOrd="0" parTransId="{CD69B9E4-78C4-4E5A-8F58-9F07A3C8B2DB}" sibTransId="{4B4ED079-CEAF-4312-9860-BA278ED02E2C}"/>
    <dgm:cxn modelId="{0E809BF6-08B9-4EF8-A79A-599FC950D7DC}" type="presOf" srcId="{33ECBF72-382C-4D08-9958-50E1BB4D7DEF}" destId="{84282A00-42E0-4BA7-846A-2543AD691A23}" srcOrd="0" destOrd="0" presId="urn:microsoft.com/office/officeart/2005/8/layout/vList6"/>
    <dgm:cxn modelId="{375DAE72-99DC-434E-B250-2F2EC3A1D417}" srcId="{EF925FF2-567E-4B87-B6B4-3FEA79F8B091}" destId="{84395BEA-3B62-41A2-910A-69CF2A7F5872}" srcOrd="3" destOrd="0" parTransId="{D887F317-8B28-4D9F-BB0E-2B2CD5C8B18E}" sibTransId="{A34E412B-9D46-4DB5-8F4A-46168BC80834}"/>
    <dgm:cxn modelId="{359BD8D2-9E2F-40D6-8B35-712C753F82F8}" srcId="{52E540B2-5121-4EFE-BD45-662D28414ECA}" destId="{EBA1D41D-5792-4EBF-8CEF-0BD7FFEA4891}" srcOrd="0" destOrd="0" parTransId="{80973C03-923F-4D30-BD5F-3407BF811E74}" sibTransId="{A8510671-A908-4872-AA3F-CE25EFFDB86C}"/>
    <dgm:cxn modelId="{16691C2F-ADEC-40F3-AB5F-D68E2DA033AE}" srcId="{EF925FF2-567E-4B87-B6B4-3FEA79F8B091}" destId="{57577244-EDEF-4F16-A4DE-564BAC537B25}" srcOrd="0" destOrd="0" parTransId="{3C8D787E-19DD-4F19-B9EC-2E8C613C6787}" sibTransId="{9DF609C6-0FA3-475F-9F6F-28A5F9796049}"/>
    <dgm:cxn modelId="{F4174634-4D0E-449C-A304-CD9C0B9AE0FD}" srcId="{52E540B2-5121-4EFE-BD45-662D28414ECA}" destId="{EF925FF2-567E-4B87-B6B4-3FEA79F8B091}" srcOrd="1" destOrd="0" parTransId="{5C0E7C57-B7C7-41E0-BF50-D4F94A85DA18}" sibTransId="{A1BA9BA0-6059-40E0-B933-1CAE8B07F563}"/>
    <dgm:cxn modelId="{7F00CBBE-4DF1-40E5-8923-EA97BCFDEDF8}" type="presOf" srcId="{57577244-EDEF-4F16-A4DE-564BAC537B25}" destId="{5F4766A9-7488-4DB7-8369-1293A060A432}" srcOrd="0" destOrd="0" presId="urn:microsoft.com/office/officeart/2005/8/layout/vList6"/>
    <dgm:cxn modelId="{DD1D6CE0-805A-4CB6-B079-E03B0139D405}" srcId="{52E540B2-5121-4EFE-BD45-662D28414ECA}" destId="{33ECBF72-382C-4D08-9958-50E1BB4D7DEF}" srcOrd="2" destOrd="0" parTransId="{D9AD416E-902E-4E9D-999A-B55F1476844A}" sibTransId="{D922D59C-DDA7-4947-A438-0F7AA686FC42}"/>
    <dgm:cxn modelId="{2CC7549B-256F-4C40-8B34-77816EB61F77}" type="presOf" srcId="{84395BEA-3B62-41A2-910A-69CF2A7F5872}" destId="{5F4766A9-7488-4DB7-8369-1293A060A432}" srcOrd="0" destOrd="3" presId="urn:microsoft.com/office/officeart/2005/8/layout/vList6"/>
    <dgm:cxn modelId="{0FE30396-60DD-4F91-B93B-5360AC25B76A}" type="presOf" srcId="{EF925FF2-567E-4B87-B6B4-3FEA79F8B091}" destId="{D671D365-8A39-4B6F-B390-947896667640}" srcOrd="0" destOrd="0" presId="urn:microsoft.com/office/officeart/2005/8/layout/vList6"/>
    <dgm:cxn modelId="{B5D1E2B4-92B7-45A8-A7D3-2B3B23A55237}" type="presOf" srcId="{EBA1D41D-5792-4EBF-8CEF-0BD7FFEA4891}" destId="{5C76831A-9FC7-492D-8BAD-890FC88CFB46}" srcOrd="0" destOrd="0" presId="urn:microsoft.com/office/officeart/2005/8/layout/vList6"/>
    <dgm:cxn modelId="{7987C779-CAAE-42C1-B08E-8A3AB64CEB46}" type="presOf" srcId="{52E540B2-5121-4EFE-BD45-662D28414ECA}" destId="{C48BB756-4536-4619-9647-BD510C7111D2}" srcOrd="0" destOrd="0" presId="urn:microsoft.com/office/officeart/2005/8/layout/vList6"/>
    <dgm:cxn modelId="{E1887578-A5E5-42AB-9842-D6D271FB546A}" type="presOf" srcId="{E9181AAC-4B9C-4108-90B4-CFE9E30F772D}" destId="{70A3D42F-E497-4995-8E39-9444997A80B4}" srcOrd="0" destOrd="0" presId="urn:microsoft.com/office/officeart/2005/8/layout/vList6"/>
    <dgm:cxn modelId="{713F8313-B091-4C94-8B6C-3B5DF0BDC72C}" type="presParOf" srcId="{C48BB756-4536-4619-9647-BD510C7111D2}" destId="{128D79FF-CB0E-40B9-81AB-9407AE2737FE}" srcOrd="0" destOrd="0" presId="urn:microsoft.com/office/officeart/2005/8/layout/vList6"/>
    <dgm:cxn modelId="{3FBC73D0-4E59-427B-AF77-197F2F078F0E}" type="presParOf" srcId="{128D79FF-CB0E-40B9-81AB-9407AE2737FE}" destId="{5C76831A-9FC7-492D-8BAD-890FC88CFB46}" srcOrd="0" destOrd="0" presId="urn:microsoft.com/office/officeart/2005/8/layout/vList6"/>
    <dgm:cxn modelId="{5E2E9FB7-B241-4829-B66E-AD41C1883149}" type="presParOf" srcId="{128D79FF-CB0E-40B9-81AB-9407AE2737FE}" destId="{5C6AF783-16B3-447F-AFD9-53C776D31280}" srcOrd="1" destOrd="0" presId="urn:microsoft.com/office/officeart/2005/8/layout/vList6"/>
    <dgm:cxn modelId="{C9350C3D-2BE3-4593-9BE2-29506EC094DD}" type="presParOf" srcId="{C48BB756-4536-4619-9647-BD510C7111D2}" destId="{6D45EE4D-78AF-4968-990D-7DB50F5CA3A9}" srcOrd="1" destOrd="0" presId="urn:microsoft.com/office/officeart/2005/8/layout/vList6"/>
    <dgm:cxn modelId="{77762105-CD9A-4ACC-9291-333D3776EF35}" type="presParOf" srcId="{C48BB756-4536-4619-9647-BD510C7111D2}" destId="{5EBFF3B8-FDC2-4678-8C6A-A8D20775C109}" srcOrd="2" destOrd="0" presId="urn:microsoft.com/office/officeart/2005/8/layout/vList6"/>
    <dgm:cxn modelId="{CE3B519F-BBC5-43C7-8B36-0D8749CF5100}" type="presParOf" srcId="{5EBFF3B8-FDC2-4678-8C6A-A8D20775C109}" destId="{D671D365-8A39-4B6F-B390-947896667640}" srcOrd="0" destOrd="0" presId="urn:microsoft.com/office/officeart/2005/8/layout/vList6"/>
    <dgm:cxn modelId="{B0B1EDB8-5A09-4B2A-A93C-7A3493E45EBB}" type="presParOf" srcId="{5EBFF3B8-FDC2-4678-8C6A-A8D20775C109}" destId="{5F4766A9-7488-4DB7-8369-1293A060A432}" srcOrd="1" destOrd="0" presId="urn:microsoft.com/office/officeart/2005/8/layout/vList6"/>
    <dgm:cxn modelId="{AB510172-7249-4A29-AED5-CC2EDED9EB39}" type="presParOf" srcId="{C48BB756-4536-4619-9647-BD510C7111D2}" destId="{1465DF87-B37C-4540-892D-2B8F6955CDCF}" srcOrd="3" destOrd="0" presId="urn:microsoft.com/office/officeart/2005/8/layout/vList6"/>
    <dgm:cxn modelId="{9DC5F516-13E6-4327-8687-8AB59275469D}" type="presParOf" srcId="{C48BB756-4536-4619-9647-BD510C7111D2}" destId="{34AB2CA0-ECA9-459F-ADE7-F37385E83383}" srcOrd="4" destOrd="0" presId="urn:microsoft.com/office/officeart/2005/8/layout/vList6"/>
    <dgm:cxn modelId="{D06AE200-7387-4752-B052-243A10AC7653}" type="presParOf" srcId="{34AB2CA0-ECA9-459F-ADE7-F37385E83383}" destId="{84282A00-42E0-4BA7-846A-2543AD691A23}" srcOrd="0" destOrd="0" presId="urn:microsoft.com/office/officeart/2005/8/layout/vList6"/>
    <dgm:cxn modelId="{D9B4FE26-BEC8-4594-BC2C-F069624582D4}" type="presParOf" srcId="{34AB2CA0-ECA9-459F-ADE7-F37385E83383}" destId="{70A3D42F-E497-4995-8E39-9444997A80B4}" srcOrd="1" destOrd="0" presId="urn:microsoft.com/office/officeart/2005/8/layout/vList6"/>
  </dgm:cxnLst>
  <dgm:bg/>
  <dgm:whole/>
</dgm:dataModel>
</file>

<file path=ppt/diagrams/data24.xml><?xml version="1.0" encoding="utf-8"?>
<dgm:dataModel xmlns:dgm="http://schemas.openxmlformats.org/drawingml/2006/diagram" xmlns:a="http://schemas.openxmlformats.org/drawingml/2006/main">
  <dgm:ptLst>
    <dgm:pt modelId="{519230A1-F467-41DF-B96F-7F5550C88483}"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IN"/>
        </a:p>
      </dgm:t>
    </dgm:pt>
    <dgm:pt modelId="{0BB678BC-3BAD-4E2C-AB3E-FC71B2613543}">
      <dgm:prSet/>
      <dgm:spPr/>
      <dgm:t>
        <a:bodyPr/>
        <a:lstStyle/>
        <a:p>
          <a:pPr rtl="0"/>
          <a:r>
            <a:rPr lang="en-US" dirty="0" smtClean="0"/>
            <a:t>Person liable to be registered irrespective of threshold</a:t>
          </a:r>
          <a:endParaRPr lang="en-IN" dirty="0"/>
        </a:p>
      </dgm:t>
    </dgm:pt>
    <dgm:pt modelId="{45085DEC-18EF-4667-AD8A-1545A6D454CB}" type="parTrans" cxnId="{3732E927-B879-4908-9490-51558EB5D4E8}">
      <dgm:prSet/>
      <dgm:spPr/>
      <dgm:t>
        <a:bodyPr/>
        <a:lstStyle/>
        <a:p>
          <a:endParaRPr lang="en-IN"/>
        </a:p>
      </dgm:t>
    </dgm:pt>
    <dgm:pt modelId="{13FB0D75-87BF-4C47-B157-1F1FB254CE7C}" type="sibTrans" cxnId="{3732E927-B879-4908-9490-51558EB5D4E8}">
      <dgm:prSet/>
      <dgm:spPr/>
      <dgm:t>
        <a:bodyPr/>
        <a:lstStyle/>
        <a:p>
          <a:endParaRPr lang="en-IN"/>
        </a:p>
      </dgm:t>
    </dgm:pt>
    <dgm:pt modelId="{DF79EA88-0002-4D00-92B4-D24BE11C962D}" type="pres">
      <dgm:prSet presAssocID="{519230A1-F467-41DF-B96F-7F5550C88483}" presName="CompostProcess" presStyleCnt="0">
        <dgm:presLayoutVars>
          <dgm:dir/>
          <dgm:resizeHandles val="exact"/>
        </dgm:presLayoutVars>
      </dgm:prSet>
      <dgm:spPr/>
      <dgm:t>
        <a:bodyPr/>
        <a:lstStyle/>
        <a:p>
          <a:endParaRPr lang="en-US"/>
        </a:p>
      </dgm:t>
    </dgm:pt>
    <dgm:pt modelId="{7484559D-0252-44BD-ADA5-E9DBCA156A91}" type="pres">
      <dgm:prSet presAssocID="{519230A1-F467-41DF-B96F-7F5550C88483}" presName="arrow" presStyleLbl="bgShp" presStyleIdx="0" presStyleCnt="1"/>
      <dgm:spPr/>
    </dgm:pt>
    <dgm:pt modelId="{D022FFF8-D438-47C3-9A13-77618D44194A}" type="pres">
      <dgm:prSet presAssocID="{519230A1-F467-41DF-B96F-7F5550C88483}" presName="linearProcess" presStyleCnt="0"/>
      <dgm:spPr/>
    </dgm:pt>
    <dgm:pt modelId="{AF287A52-D9E9-4872-961E-45D855E7BB1E}" type="pres">
      <dgm:prSet presAssocID="{0BB678BC-3BAD-4E2C-AB3E-FC71B2613543}" presName="textNode" presStyleLbl="node1" presStyleIdx="0" presStyleCnt="1" custScaleX="125549" custScaleY="236805">
        <dgm:presLayoutVars>
          <dgm:bulletEnabled val="1"/>
        </dgm:presLayoutVars>
      </dgm:prSet>
      <dgm:spPr/>
      <dgm:t>
        <a:bodyPr/>
        <a:lstStyle/>
        <a:p>
          <a:endParaRPr lang="en-US"/>
        </a:p>
      </dgm:t>
    </dgm:pt>
  </dgm:ptLst>
  <dgm:cxnLst>
    <dgm:cxn modelId="{77F26F03-8335-4BA7-88EE-C71144793269}" type="presOf" srcId="{519230A1-F467-41DF-B96F-7F5550C88483}" destId="{DF79EA88-0002-4D00-92B4-D24BE11C962D}" srcOrd="0" destOrd="0" presId="urn:microsoft.com/office/officeart/2005/8/layout/hProcess9"/>
    <dgm:cxn modelId="{A4FE19EA-FEF9-44FA-9F89-F28E8D1CF2D2}" type="presOf" srcId="{0BB678BC-3BAD-4E2C-AB3E-FC71B2613543}" destId="{AF287A52-D9E9-4872-961E-45D855E7BB1E}" srcOrd="0" destOrd="0" presId="urn:microsoft.com/office/officeart/2005/8/layout/hProcess9"/>
    <dgm:cxn modelId="{3732E927-B879-4908-9490-51558EB5D4E8}" srcId="{519230A1-F467-41DF-B96F-7F5550C88483}" destId="{0BB678BC-3BAD-4E2C-AB3E-FC71B2613543}" srcOrd="0" destOrd="0" parTransId="{45085DEC-18EF-4667-AD8A-1545A6D454CB}" sibTransId="{13FB0D75-87BF-4C47-B157-1F1FB254CE7C}"/>
    <dgm:cxn modelId="{9B7EB019-064C-4175-A779-85BF30A37522}" type="presParOf" srcId="{DF79EA88-0002-4D00-92B4-D24BE11C962D}" destId="{7484559D-0252-44BD-ADA5-E9DBCA156A91}" srcOrd="0" destOrd="0" presId="urn:microsoft.com/office/officeart/2005/8/layout/hProcess9"/>
    <dgm:cxn modelId="{59C434F4-0C3D-45FF-8FF4-286929EF1D9B}" type="presParOf" srcId="{DF79EA88-0002-4D00-92B4-D24BE11C962D}" destId="{D022FFF8-D438-47C3-9A13-77618D44194A}" srcOrd="1" destOrd="0" presId="urn:microsoft.com/office/officeart/2005/8/layout/hProcess9"/>
    <dgm:cxn modelId="{85196DF8-5011-4411-9932-28173A8DCC9C}" type="presParOf" srcId="{D022FFF8-D438-47C3-9A13-77618D44194A}" destId="{AF287A52-D9E9-4872-961E-45D855E7BB1E}" srcOrd="0" destOrd="0" presId="urn:microsoft.com/office/officeart/2005/8/layout/hProcess9"/>
  </dgm:cxnLst>
  <dgm:bg/>
  <dgm:whole/>
</dgm:dataModel>
</file>

<file path=ppt/diagrams/data25.xml><?xml version="1.0" encoding="utf-8"?>
<dgm:dataModel xmlns:dgm="http://schemas.openxmlformats.org/drawingml/2006/diagram" xmlns:a="http://schemas.openxmlformats.org/drawingml/2006/main">
  <dgm:ptLst>
    <dgm:pt modelId="{2B63A5BC-7D62-4D9E-9AF1-39A6A5C7B810}"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en-IN"/>
        </a:p>
      </dgm:t>
    </dgm:pt>
    <dgm:pt modelId="{D72E9312-2219-4146-8DBC-2E061F40162A}">
      <dgm:prSet/>
      <dgm:spPr/>
      <dgm:t>
        <a:bodyPr/>
        <a:lstStyle/>
        <a:p>
          <a:pPr rtl="0"/>
          <a:r>
            <a:rPr lang="en-US" dirty="0" smtClean="0"/>
            <a:t>Composite &amp; Mixed Supply</a:t>
          </a:r>
          <a:endParaRPr lang="en-IN" dirty="0"/>
        </a:p>
      </dgm:t>
    </dgm:pt>
    <dgm:pt modelId="{E69DAA46-1977-4F56-9290-F745D6B31E82}" type="parTrans" cxnId="{14A55D6D-8A9E-4C3E-BDD3-F276D2B55CAA}">
      <dgm:prSet/>
      <dgm:spPr/>
      <dgm:t>
        <a:bodyPr/>
        <a:lstStyle/>
        <a:p>
          <a:endParaRPr lang="en-IN"/>
        </a:p>
      </dgm:t>
    </dgm:pt>
    <dgm:pt modelId="{42AA502E-EFBD-4B11-80FE-BDAF79EBA66A}" type="sibTrans" cxnId="{14A55D6D-8A9E-4C3E-BDD3-F276D2B55CAA}">
      <dgm:prSet/>
      <dgm:spPr/>
      <dgm:t>
        <a:bodyPr/>
        <a:lstStyle/>
        <a:p>
          <a:endParaRPr lang="en-IN"/>
        </a:p>
      </dgm:t>
    </dgm:pt>
    <dgm:pt modelId="{BDFB2A21-5EB2-49CD-9DB6-A52E8F21201C}" type="pres">
      <dgm:prSet presAssocID="{2B63A5BC-7D62-4D9E-9AF1-39A6A5C7B810}" presName="Name0" presStyleCnt="0">
        <dgm:presLayoutVars>
          <dgm:chMax val="7"/>
          <dgm:dir/>
          <dgm:animLvl val="lvl"/>
          <dgm:resizeHandles val="exact"/>
        </dgm:presLayoutVars>
      </dgm:prSet>
      <dgm:spPr/>
      <dgm:t>
        <a:bodyPr/>
        <a:lstStyle/>
        <a:p>
          <a:endParaRPr lang="en-US"/>
        </a:p>
      </dgm:t>
    </dgm:pt>
    <dgm:pt modelId="{CAEE7293-6B2F-4EC5-B8DD-79C9C661DA75}" type="pres">
      <dgm:prSet presAssocID="{D72E9312-2219-4146-8DBC-2E061F40162A}" presName="circle1" presStyleLbl="node1" presStyleIdx="0" presStyleCnt="1"/>
      <dgm:spPr/>
    </dgm:pt>
    <dgm:pt modelId="{A2F1988E-AAA1-467B-BD29-EF7F0BBB993B}" type="pres">
      <dgm:prSet presAssocID="{D72E9312-2219-4146-8DBC-2E061F40162A}" presName="space" presStyleCnt="0"/>
      <dgm:spPr/>
    </dgm:pt>
    <dgm:pt modelId="{9AD9144E-1880-42A0-9DA0-E3C5D059F625}" type="pres">
      <dgm:prSet presAssocID="{D72E9312-2219-4146-8DBC-2E061F40162A}" presName="rect1" presStyleLbl="alignAcc1" presStyleIdx="0" presStyleCnt="1"/>
      <dgm:spPr/>
      <dgm:t>
        <a:bodyPr/>
        <a:lstStyle/>
        <a:p>
          <a:endParaRPr lang="en-US"/>
        </a:p>
      </dgm:t>
    </dgm:pt>
    <dgm:pt modelId="{F20EFDDF-4AE9-49A1-9EE5-AD00592DA91E}" type="pres">
      <dgm:prSet presAssocID="{D72E9312-2219-4146-8DBC-2E061F40162A}" presName="rect1ParTxNoCh" presStyleLbl="alignAcc1" presStyleIdx="0" presStyleCnt="1">
        <dgm:presLayoutVars>
          <dgm:chMax val="1"/>
          <dgm:bulletEnabled val="1"/>
        </dgm:presLayoutVars>
      </dgm:prSet>
      <dgm:spPr/>
      <dgm:t>
        <a:bodyPr/>
        <a:lstStyle/>
        <a:p>
          <a:endParaRPr lang="en-US"/>
        </a:p>
      </dgm:t>
    </dgm:pt>
  </dgm:ptLst>
  <dgm:cxnLst>
    <dgm:cxn modelId="{1AAF07A3-D62E-4ADF-A8B0-E65916EA306C}" type="presOf" srcId="{D72E9312-2219-4146-8DBC-2E061F40162A}" destId="{9AD9144E-1880-42A0-9DA0-E3C5D059F625}" srcOrd="0" destOrd="0" presId="urn:microsoft.com/office/officeart/2005/8/layout/target3"/>
    <dgm:cxn modelId="{58CC92B9-E7A7-4102-85EE-0B2341A3DCBC}" type="presOf" srcId="{D72E9312-2219-4146-8DBC-2E061F40162A}" destId="{F20EFDDF-4AE9-49A1-9EE5-AD00592DA91E}" srcOrd="1" destOrd="0" presId="urn:microsoft.com/office/officeart/2005/8/layout/target3"/>
    <dgm:cxn modelId="{ECDAC369-38DD-43A4-8DFD-CF879C57A503}" type="presOf" srcId="{2B63A5BC-7D62-4D9E-9AF1-39A6A5C7B810}" destId="{BDFB2A21-5EB2-49CD-9DB6-A52E8F21201C}" srcOrd="0" destOrd="0" presId="urn:microsoft.com/office/officeart/2005/8/layout/target3"/>
    <dgm:cxn modelId="{14A55D6D-8A9E-4C3E-BDD3-F276D2B55CAA}" srcId="{2B63A5BC-7D62-4D9E-9AF1-39A6A5C7B810}" destId="{D72E9312-2219-4146-8DBC-2E061F40162A}" srcOrd="0" destOrd="0" parTransId="{E69DAA46-1977-4F56-9290-F745D6B31E82}" sibTransId="{42AA502E-EFBD-4B11-80FE-BDAF79EBA66A}"/>
    <dgm:cxn modelId="{8A12E6D4-0101-4078-B40A-6D0185F5EF1C}" type="presParOf" srcId="{BDFB2A21-5EB2-49CD-9DB6-A52E8F21201C}" destId="{CAEE7293-6B2F-4EC5-B8DD-79C9C661DA75}" srcOrd="0" destOrd="0" presId="urn:microsoft.com/office/officeart/2005/8/layout/target3"/>
    <dgm:cxn modelId="{DE401E2E-2827-4767-8A19-28ED60809EB3}" type="presParOf" srcId="{BDFB2A21-5EB2-49CD-9DB6-A52E8F21201C}" destId="{A2F1988E-AAA1-467B-BD29-EF7F0BBB993B}" srcOrd="1" destOrd="0" presId="urn:microsoft.com/office/officeart/2005/8/layout/target3"/>
    <dgm:cxn modelId="{CC1C9306-54AD-4403-BD7C-420EDA31231A}" type="presParOf" srcId="{BDFB2A21-5EB2-49CD-9DB6-A52E8F21201C}" destId="{9AD9144E-1880-42A0-9DA0-E3C5D059F625}" srcOrd="2" destOrd="0" presId="urn:microsoft.com/office/officeart/2005/8/layout/target3"/>
    <dgm:cxn modelId="{A2E4ADAF-86B8-4B07-A8AE-DD1A8D8B38B9}" type="presParOf" srcId="{BDFB2A21-5EB2-49CD-9DB6-A52E8F21201C}" destId="{F20EFDDF-4AE9-49A1-9EE5-AD00592DA91E}" srcOrd="3" destOrd="0" presId="urn:microsoft.com/office/officeart/2005/8/layout/target3"/>
  </dgm:cxnLst>
  <dgm:bg/>
  <dgm:whole/>
</dgm:dataModel>
</file>

<file path=ppt/diagrams/data26.xml><?xml version="1.0" encoding="utf-8"?>
<dgm:dataModel xmlns:dgm="http://schemas.openxmlformats.org/drawingml/2006/diagram" xmlns:a="http://schemas.openxmlformats.org/drawingml/2006/main">
  <dgm:ptLst>
    <dgm:pt modelId="{A29A6639-2981-40FF-A7F9-8C686058980B}"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IN"/>
        </a:p>
      </dgm:t>
    </dgm:pt>
    <dgm:pt modelId="{ED8CE608-0B56-4783-9AC9-C5C686AD55D3}">
      <dgm:prSet custT="1"/>
      <dgm:spPr/>
      <dgm:t>
        <a:bodyPr/>
        <a:lstStyle/>
        <a:p>
          <a:pPr algn="ctr" rtl="0"/>
          <a:endParaRPr lang="en-US" sz="1600" dirty="0" smtClean="0"/>
        </a:p>
        <a:p>
          <a:pPr algn="ctr" rtl="0"/>
          <a:endParaRPr lang="en-US" sz="1600" dirty="0" smtClean="0"/>
        </a:p>
        <a:p>
          <a:pPr algn="ctr" rtl="0"/>
          <a:endParaRPr lang="en-US" sz="1600" dirty="0" smtClean="0"/>
        </a:p>
        <a:p>
          <a:pPr algn="ctr" rtl="0"/>
          <a:endParaRPr lang="en-US" sz="1600" dirty="0" smtClean="0"/>
        </a:p>
        <a:p>
          <a:pPr algn="just" rtl="0"/>
          <a:r>
            <a:rPr lang="en-US" sz="1800" dirty="0" smtClean="0"/>
            <a:t>Composite supply is a supply consisting of two or more taxable supplies of goods and/or services or any combination thereof, which are bundled in natural course and are supplied in conjunction with each other in the ordinary course of business and where one of which is a principal supply. </a:t>
          </a:r>
          <a:endParaRPr lang="en-US" sz="1800" dirty="0"/>
        </a:p>
      </dgm:t>
    </dgm:pt>
    <dgm:pt modelId="{91EDFC91-B2D6-4155-829F-7E9133DFB0AC}" type="parTrans" cxnId="{42876D32-E6FA-4B9F-BA3E-3C43FB6A754D}">
      <dgm:prSet/>
      <dgm:spPr/>
      <dgm:t>
        <a:bodyPr/>
        <a:lstStyle/>
        <a:p>
          <a:endParaRPr lang="en-IN"/>
        </a:p>
      </dgm:t>
    </dgm:pt>
    <dgm:pt modelId="{66922983-2F0A-4E3B-B590-7059D7B7563A}" type="sibTrans" cxnId="{42876D32-E6FA-4B9F-BA3E-3C43FB6A754D}">
      <dgm:prSet/>
      <dgm:spPr/>
      <dgm:t>
        <a:bodyPr/>
        <a:lstStyle/>
        <a:p>
          <a:endParaRPr lang="en-IN"/>
        </a:p>
      </dgm:t>
    </dgm:pt>
    <dgm:pt modelId="{B70563C3-E7D0-47B9-9DD5-11DB0F422CAB}">
      <dgm:prSet/>
      <dgm:spPr/>
      <dgm:t>
        <a:bodyPr/>
        <a:lstStyle/>
        <a:p>
          <a:pPr rtl="0"/>
          <a:r>
            <a:rPr lang="en-US" b="1" dirty="0" smtClean="0"/>
            <a:t>For example</a:t>
          </a:r>
          <a:r>
            <a:rPr lang="en-US" dirty="0" smtClean="0"/>
            <a:t>, when a consumer buys a television set and he also gets warranty and a maintenance contract with the TV, this supply is a composite supply. In this example, supply of TV is the principal supply, warranty and maintenance service are ancillary.  </a:t>
          </a:r>
          <a:endParaRPr lang="en-IN" dirty="0"/>
        </a:p>
      </dgm:t>
    </dgm:pt>
    <dgm:pt modelId="{2EA14B35-B804-466A-92F6-3784E52151AB}" type="parTrans" cxnId="{59E859D3-5AB6-461C-9932-B7FBED7EB266}">
      <dgm:prSet/>
      <dgm:spPr/>
      <dgm:t>
        <a:bodyPr/>
        <a:lstStyle/>
        <a:p>
          <a:endParaRPr lang="en-IN"/>
        </a:p>
      </dgm:t>
    </dgm:pt>
    <dgm:pt modelId="{6F56B973-09D3-4773-ABE7-A73C2CBB84E6}" type="sibTrans" cxnId="{59E859D3-5AB6-461C-9932-B7FBED7EB266}">
      <dgm:prSet/>
      <dgm:spPr/>
      <dgm:t>
        <a:bodyPr/>
        <a:lstStyle/>
        <a:p>
          <a:endParaRPr lang="en-IN"/>
        </a:p>
      </dgm:t>
    </dgm:pt>
    <dgm:pt modelId="{4A8041A5-443D-49F5-910A-BA8CDFC3A747}">
      <dgm:prSet custT="1"/>
      <dgm:spPr/>
      <dgm:t>
        <a:bodyPr/>
        <a:lstStyle/>
        <a:p>
          <a:pPr algn="ctr" rtl="0"/>
          <a:endParaRPr lang="en-US" sz="1600" dirty="0" smtClean="0"/>
        </a:p>
        <a:p>
          <a:pPr algn="ctr" rtl="0"/>
          <a:endParaRPr lang="en-US" sz="1600" dirty="0" smtClean="0"/>
        </a:p>
        <a:p>
          <a:pPr algn="ctr" rtl="0"/>
          <a:endParaRPr lang="en-US" sz="1600" dirty="0" smtClean="0"/>
        </a:p>
        <a:p>
          <a:pPr algn="just" rtl="0"/>
          <a:r>
            <a:rPr lang="en-US" sz="1800" dirty="0" smtClean="0"/>
            <a:t>Mixed supply is combination of more than one individual supplies of goods or services or any combination thereof made in conjunction with each other for a single price, which can ordinarily be supplied separately</a:t>
          </a:r>
          <a:r>
            <a:rPr lang="en-US" sz="1400" dirty="0" smtClean="0"/>
            <a:t>. </a:t>
          </a:r>
          <a:endParaRPr lang="en-US" sz="1400" dirty="0"/>
        </a:p>
      </dgm:t>
    </dgm:pt>
    <dgm:pt modelId="{1214F229-F5DC-496B-96C8-78961981D856}" type="parTrans" cxnId="{CDB9E0A1-BE3E-4ADF-810D-DD3FEFB20BBF}">
      <dgm:prSet/>
      <dgm:spPr/>
      <dgm:t>
        <a:bodyPr/>
        <a:lstStyle/>
        <a:p>
          <a:endParaRPr lang="en-IN"/>
        </a:p>
      </dgm:t>
    </dgm:pt>
    <dgm:pt modelId="{86E44C33-51F2-4DBC-A8D8-21E8550E664F}" type="sibTrans" cxnId="{CDB9E0A1-BE3E-4ADF-810D-DD3FEFB20BBF}">
      <dgm:prSet/>
      <dgm:spPr/>
      <dgm:t>
        <a:bodyPr/>
        <a:lstStyle/>
        <a:p>
          <a:endParaRPr lang="en-IN"/>
        </a:p>
      </dgm:t>
    </dgm:pt>
    <dgm:pt modelId="{FD0EF9D5-AA10-4832-A46D-DA89178A74ED}">
      <dgm:prSet/>
      <dgm:spPr/>
      <dgm:t>
        <a:bodyPr/>
        <a:lstStyle/>
        <a:p>
          <a:pPr rtl="0"/>
          <a:r>
            <a:rPr lang="en-US" b="1" dirty="0" smtClean="0"/>
            <a:t>For example</a:t>
          </a:r>
          <a:r>
            <a:rPr lang="en-US" dirty="0" smtClean="0"/>
            <a:t>, Domino Pizza selling Combo Pizza along with Coke,  where Pizza and Coke can easily be priced and sold separately.</a:t>
          </a:r>
          <a:endParaRPr lang="en-IN" dirty="0"/>
        </a:p>
      </dgm:t>
    </dgm:pt>
    <dgm:pt modelId="{BB3E496D-194E-483A-878A-6A7FB8CE2238}" type="parTrans" cxnId="{2F26A8F4-DD78-4BF0-9237-F158EAFF15EF}">
      <dgm:prSet/>
      <dgm:spPr/>
      <dgm:t>
        <a:bodyPr/>
        <a:lstStyle/>
        <a:p>
          <a:endParaRPr lang="en-IN"/>
        </a:p>
      </dgm:t>
    </dgm:pt>
    <dgm:pt modelId="{DD13F3A6-F9D6-43FE-A758-2EA7B7336B6F}" type="sibTrans" cxnId="{2F26A8F4-DD78-4BF0-9237-F158EAFF15EF}">
      <dgm:prSet/>
      <dgm:spPr/>
      <dgm:t>
        <a:bodyPr/>
        <a:lstStyle/>
        <a:p>
          <a:endParaRPr lang="en-IN"/>
        </a:p>
      </dgm:t>
    </dgm:pt>
    <dgm:pt modelId="{D9875680-B16E-4DD5-983F-857AA990F2F6}">
      <dgm:prSet custT="1"/>
      <dgm:spPr/>
      <dgm:t>
        <a:bodyPr/>
        <a:lstStyle/>
        <a:p>
          <a:pPr rtl="0"/>
          <a:endParaRPr lang="en-US" sz="2400" dirty="0" smtClean="0"/>
        </a:p>
        <a:p>
          <a:pPr rtl="0"/>
          <a:endParaRPr lang="en-US" sz="2400" dirty="0" smtClean="0"/>
        </a:p>
        <a:p>
          <a:pPr rtl="0"/>
          <a:endParaRPr lang="en-US" sz="2400" dirty="0" smtClean="0"/>
        </a:p>
        <a:p>
          <a:pPr rtl="0"/>
          <a:endParaRPr lang="en-US" sz="2400" dirty="0" smtClean="0"/>
        </a:p>
        <a:p>
          <a:pPr rtl="0"/>
          <a:endParaRPr lang="en-US" sz="2400" dirty="0" smtClean="0"/>
        </a:p>
        <a:p>
          <a:pPr rtl="0"/>
          <a:endParaRPr lang="en-US" sz="2400" dirty="0" smtClean="0"/>
        </a:p>
        <a:p>
          <a:pPr rtl="0"/>
          <a:endParaRPr lang="en-US" sz="2400" dirty="0" smtClean="0"/>
        </a:p>
        <a:p>
          <a:pPr rtl="0"/>
          <a:r>
            <a:rPr lang="en-US" sz="2400" dirty="0" smtClean="0"/>
            <a:t>Composite supply shall be treated as supply of the principal supply. </a:t>
          </a:r>
        </a:p>
        <a:p>
          <a:pPr rtl="0"/>
          <a:endParaRPr lang="en-US" sz="2400" dirty="0" smtClean="0"/>
        </a:p>
        <a:p>
          <a:pPr rtl="0"/>
          <a:r>
            <a:rPr lang="en-US" sz="2400" dirty="0" smtClean="0"/>
            <a:t>Mixed supply would be treated as supply of that particular goods or services which attracts the highest rate of tax</a:t>
          </a:r>
          <a:endParaRPr lang="en-IN" sz="2400" dirty="0"/>
        </a:p>
      </dgm:t>
    </dgm:pt>
    <dgm:pt modelId="{29E67673-0DE3-45E6-9791-7349E3CAB2D9}" type="parTrans" cxnId="{35B5C401-FBF0-43B2-BA0F-4C769190AFFB}">
      <dgm:prSet/>
      <dgm:spPr/>
      <dgm:t>
        <a:bodyPr/>
        <a:lstStyle/>
        <a:p>
          <a:endParaRPr lang="en-IN"/>
        </a:p>
      </dgm:t>
    </dgm:pt>
    <dgm:pt modelId="{1F533BE0-D359-400E-9373-D5CEED580CB9}" type="sibTrans" cxnId="{35B5C401-FBF0-43B2-BA0F-4C769190AFFB}">
      <dgm:prSet/>
      <dgm:spPr/>
      <dgm:t>
        <a:bodyPr/>
        <a:lstStyle/>
        <a:p>
          <a:endParaRPr lang="en-IN"/>
        </a:p>
      </dgm:t>
    </dgm:pt>
    <dgm:pt modelId="{DF31BF2E-2EA7-4037-9996-E3F35D0C9689}" type="pres">
      <dgm:prSet presAssocID="{A29A6639-2981-40FF-A7F9-8C686058980B}" presName="theList" presStyleCnt="0">
        <dgm:presLayoutVars>
          <dgm:dir/>
          <dgm:animLvl val="lvl"/>
          <dgm:resizeHandles val="exact"/>
        </dgm:presLayoutVars>
      </dgm:prSet>
      <dgm:spPr/>
      <dgm:t>
        <a:bodyPr/>
        <a:lstStyle/>
        <a:p>
          <a:endParaRPr lang="en-US"/>
        </a:p>
      </dgm:t>
    </dgm:pt>
    <dgm:pt modelId="{283FB2A2-4D5E-4261-99F1-E64214A2D7FE}" type="pres">
      <dgm:prSet presAssocID="{ED8CE608-0B56-4783-9AC9-C5C686AD55D3}" presName="compNode" presStyleCnt="0"/>
      <dgm:spPr/>
    </dgm:pt>
    <dgm:pt modelId="{94C1DABB-BFDD-4D71-91EB-DE524023C7C9}" type="pres">
      <dgm:prSet presAssocID="{ED8CE608-0B56-4783-9AC9-C5C686AD55D3}" presName="aNode" presStyleLbl="bgShp" presStyleIdx="0" presStyleCnt="3"/>
      <dgm:spPr/>
      <dgm:t>
        <a:bodyPr/>
        <a:lstStyle/>
        <a:p>
          <a:endParaRPr lang="en-US"/>
        </a:p>
      </dgm:t>
    </dgm:pt>
    <dgm:pt modelId="{9F46A487-45AA-4767-B8B1-47B8F084D4BD}" type="pres">
      <dgm:prSet presAssocID="{ED8CE608-0B56-4783-9AC9-C5C686AD55D3}" presName="textNode" presStyleLbl="bgShp" presStyleIdx="0" presStyleCnt="3"/>
      <dgm:spPr/>
      <dgm:t>
        <a:bodyPr/>
        <a:lstStyle/>
        <a:p>
          <a:endParaRPr lang="en-US"/>
        </a:p>
      </dgm:t>
    </dgm:pt>
    <dgm:pt modelId="{404B2FC6-7202-47AA-8EC1-DFD840CEA8C3}" type="pres">
      <dgm:prSet presAssocID="{ED8CE608-0B56-4783-9AC9-C5C686AD55D3}" presName="compChildNode" presStyleCnt="0"/>
      <dgm:spPr/>
    </dgm:pt>
    <dgm:pt modelId="{E3234885-7843-4323-9BD0-49A213E384A0}" type="pres">
      <dgm:prSet presAssocID="{ED8CE608-0B56-4783-9AC9-C5C686AD55D3}" presName="theInnerList" presStyleCnt="0"/>
      <dgm:spPr/>
    </dgm:pt>
    <dgm:pt modelId="{36E20A13-46CE-49CD-AF04-046DF1CF0089}" type="pres">
      <dgm:prSet presAssocID="{B70563C3-E7D0-47B9-9DD5-11DB0F422CAB}" presName="childNode" presStyleLbl="node1" presStyleIdx="0" presStyleCnt="2" custScaleY="63719" custLinFactNeighborX="-5758" custLinFactNeighborY="22962">
        <dgm:presLayoutVars>
          <dgm:bulletEnabled val="1"/>
        </dgm:presLayoutVars>
      </dgm:prSet>
      <dgm:spPr/>
      <dgm:t>
        <a:bodyPr/>
        <a:lstStyle/>
        <a:p>
          <a:endParaRPr lang="en-US"/>
        </a:p>
      </dgm:t>
    </dgm:pt>
    <dgm:pt modelId="{E822B29D-5949-4328-97A2-735463916468}" type="pres">
      <dgm:prSet presAssocID="{ED8CE608-0B56-4783-9AC9-C5C686AD55D3}" presName="aSpace" presStyleCnt="0"/>
      <dgm:spPr/>
    </dgm:pt>
    <dgm:pt modelId="{F6D36829-88B8-4475-BF9B-A1DA1203AA95}" type="pres">
      <dgm:prSet presAssocID="{4A8041A5-443D-49F5-910A-BA8CDFC3A747}" presName="compNode" presStyleCnt="0"/>
      <dgm:spPr/>
    </dgm:pt>
    <dgm:pt modelId="{C1F3BD4E-87F2-487B-9D72-F44399EBF590}" type="pres">
      <dgm:prSet presAssocID="{4A8041A5-443D-49F5-910A-BA8CDFC3A747}" presName="aNode" presStyleLbl="bgShp" presStyleIdx="1" presStyleCnt="3"/>
      <dgm:spPr/>
      <dgm:t>
        <a:bodyPr/>
        <a:lstStyle/>
        <a:p>
          <a:endParaRPr lang="en-US"/>
        </a:p>
      </dgm:t>
    </dgm:pt>
    <dgm:pt modelId="{6BF16548-EA65-44B3-9964-8827E581FFAE}" type="pres">
      <dgm:prSet presAssocID="{4A8041A5-443D-49F5-910A-BA8CDFC3A747}" presName="textNode" presStyleLbl="bgShp" presStyleIdx="1" presStyleCnt="3"/>
      <dgm:spPr/>
      <dgm:t>
        <a:bodyPr/>
        <a:lstStyle/>
        <a:p>
          <a:endParaRPr lang="en-US"/>
        </a:p>
      </dgm:t>
    </dgm:pt>
    <dgm:pt modelId="{1FE7B9EF-8DDC-4570-8152-FB2F15FB1688}" type="pres">
      <dgm:prSet presAssocID="{4A8041A5-443D-49F5-910A-BA8CDFC3A747}" presName="compChildNode" presStyleCnt="0"/>
      <dgm:spPr/>
    </dgm:pt>
    <dgm:pt modelId="{B85FC532-CC74-4D18-8A87-372E458B3BBE}" type="pres">
      <dgm:prSet presAssocID="{4A8041A5-443D-49F5-910A-BA8CDFC3A747}" presName="theInnerList" presStyleCnt="0"/>
      <dgm:spPr/>
    </dgm:pt>
    <dgm:pt modelId="{E4136992-1597-45D9-A0E6-839004F16101}" type="pres">
      <dgm:prSet presAssocID="{FD0EF9D5-AA10-4832-A46D-DA89178A74ED}" presName="childNode" presStyleLbl="node1" presStyleIdx="1" presStyleCnt="2" custScaleY="63720" custLinFactNeighborX="-928" custLinFactNeighborY="25258">
        <dgm:presLayoutVars>
          <dgm:bulletEnabled val="1"/>
        </dgm:presLayoutVars>
      </dgm:prSet>
      <dgm:spPr/>
      <dgm:t>
        <a:bodyPr/>
        <a:lstStyle/>
        <a:p>
          <a:endParaRPr lang="en-US"/>
        </a:p>
      </dgm:t>
    </dgm:pt>
    <dgm:pt modelId="{8317F20C-3949-4FDD-8084-8232789AD3BF}" type="pres">
      <dgm:prSet presAssocID="{4A8041A5-443D-49F5-910A-BA8CDFC3A747}" presName="aSpace" presStyleCnt="0"/>
      <dgm:spPr/>
    </dgm:pt>
    <dgm:pt modelId="{059F5B0D-B4AD-4C66-88E2-5060D8A85AAF}" type="pres">
      <dgm:prSet presAssocID="{D9875680-B16E-4DD5-983F-857AA990F2F6}" presName="compNode" presStyleCnt="0"/>
      <dgm:spPr/>
    </dgm:pt>
    <dgm:pt modelId="{8AC231CC-1402-4F8B-BFC0-5898CD48EA75}" type="pres">
      <dgm:prSet presAssocID="{D9875680-B16E-4DD5-983F-857AA990F2F6}" presName="aNode" presStyleLbl="bgShp" presStyleIdx="2" presStyleCnt="3"/>
      <dgm:spPr/>
      <dgm:t>
        <a:bodyPr/>
        <a:lstStyle/>
        <a:p>
          <a:endParaRPr lang="en-US"/>
        </a:p>
      </dgm:t>
    </dgm:pt>
    <dgm:pt modelId="{77F03F37-5BCE-48BD-82D0-250CB279639B}" type="pres">
      <dgm:prSet presAssocID="{D9875680-B16E-4DD5-983F-857AA990F2F6}" presName="textNode" presStyleLbl="bgShp" presStyleIdx="2" presStyleCnt="3"/>
      <dgm:spPr/>
      <dgm:t>
        <a:bodyPr/>
        <a:lstStyle/>
        <a:p>
          <a:endParaRPr lang="en-US"/>
        </a:p>
      </dgm:t>
    </dgm:pt>
    <dgm:pt modelId="{DF8D3B4C-2E93-4897-83A3-5566EEA04E58}" type="pres">
      <dgm:prSet presAssocID="{D9875680-B16E-4DD5-983F-857AA990F2F6}" presName="compChildNode" presStyleCnt="0"/>
      <dgm:spPr/>
    </dgm:pt>
    <dgm:pt modelId="{598B61E6-2898-4D34-A917-2A503B0EED08}" type="pres">
      <dgm:prSet presAssocID="{D9875680-B16E-4DD5-983F-857AA990F2F6}" presName="theInnerList" presStyleCnt="0"/>
      <dgm:spPr/>
    </dgm:pt>
  </dgm:ptLst>
  <dgm:cxnLst>
    <dgm:cxn modelId="{B32EA02B-2355-43ED-953D-991147451056}" type="presOf" srcId="{D9875680-B16E-4DD5-983F-857AA990F2F6}" destId="{77F03F37-5BCE-48BD-82D0-250CB279639B}" srcOrd="1" destOrd="0" presId="urn:microsoft.com/office/officeart/2005/8/layout/lProcess2"/>
    <dgm:cxn modelId="{FE278ADD-E897-4A89-BC32-17CA1D0AB30F}" type="presOf" srcId="{B70563C3-E7D0-47B9-9DD5-11DB0F422CAB}" destId="{36E20A13-46CE-49CD-AF04-046DF1CF0089}" srcOrd="0" destOrd="0" presId="urn:microsoft.com/office/officeart/2005/8/layout/lProcess2"/>
    <dgm:cxn modelId="{59E859D3-5AB6-461C-9932-B7FBED7EB266}" srcId="{ED8CE608-0B56-4783-9AC9-C5C686AD55D3}" destId="{B70563C3-E7D0-47B9-9DD5-11DB0F422CAB}" srcOrd="0" destOrd="0" parTransId="{2EA14B35-B804-466A-92F6-3784E52151AB}" sibTransId="{6F56B973-09D3-4773-ABE7-A73C2CBB84E6}"/>
    <dgm:cxn modelId="{C03E7267-32EE-4085-B187-4426D6ED0B81}" type="presOf" srcId="{A29A6639-2981-40FF-A7F9-8C686058980B}" destId="{DF31BF2E-2EA7-4037-9996-E3F35D0C9689}" srcOrd="0" destOrd="0" presId="urn:microsoft.com/office/officeart/2005/8/layout/lProcess2"/>
    <dgm:cxn modelId="{918D1977-BBD1-4D24-A4C4-3D1DD3209AC1}" type="presOf" srcId="{4A8041A5-443D-49F5-910A-BA8CDFC3A747}" destId="{6BF16548-EA65-44B3-9964-8827E581FFAE}" srcOrd="1" destOrd="0" presId="urn:microsoft.com/office/officeart/2005/8/layout/lProcess2"/>
    <dgm:cxn modelId="{D259D8C6-5FA2-41E5-94C9-5182C1ECADB8}" type="presOf" srcId="{ED8CE608-0B56-4783-9AC9-C5C686AD55D3}" destId="{94C1DABB-BFDD-4D71-91EB-DE524023C7C9}" srcOrd="0" destOrd="0" presId="urn:microsoft.com/office/officeart/2005/8/layout/lProcess2"/>
    <dgm:cxn modelId="{83FDFD74-7DD4-47C1-93E4-6A3968D92D6C}" type="presOf" srcId="{4A8041A5-443D-49F5-910A-BA8CDFC3A747}" destId="{C1F3BD4E-87F2-487B-9D72-F44399EBF590}" srcOrd="0" destOrd="0" presId="urn:microsoft.com/office/officeart/2005/8/layout/lProcess2"/>
    <dgm:cxn modelId="{824A1CC1-776D-4B70-88E0-6E8C47F7DA96}" type="presOf" srcId="{ED8CE608-0B56-4783-9AC9-C5C686AD55D3}" destId="{9F46A487-45AA-4767-B8B1-47B8F084D4BD}" srcOrd="1" destOrd="0" presId="urn:microsoft.com/office/officeart/2005/8/layout/lProcess2"/>
    <dgm:cxn modelId="{CDB9E0A1-BE3E-4ADF-810D-DD3FEFB20BBF}" srcId="{A29A6639-2981-40FF-A7F9-8C686058980B}" destId="{4A8041A5-443D-49F5-910A-BA8CDFC3A747}" srcOrd="1" destOrd="0" parTransId="{1214F229-F5DC-496B-96C8-78961981D856}" sibTransId="{86E44C33-51F2-4DBC-A8D8-21E8550E664F}"/>
    <dgm:cxn modelId="{42876D32-E6FA-4B9F-BA3E-3C43FB6A754D}" srcId="{A29A6639-2981-40FF-A7F9-8C686058980B}" destId="{ED8CE608-0B56-4783-9AC9-C5C686AD55D3}" srcOrd="0" destOrd="0" parTransId="{91EDFC91-B2D6-4155-829F-7E9133DFB0AC}" sibTransId="{66922983-2F0A-4E3B-B590-7059D7B7563A}"/>
    <dgm:cxn modelId="{C31EF5F3-5A41-471D-8C63-397FC9B830D5}" type="presOf" srcId="{FD0EF9D5-AA10-4832-A46D-DA89178A74ED}" destId="{E4136992-1597-45D9-A0E6-839004F16101}" srcOrd="0" destOrd="0" presId="urn:microsoft.com/office/officeart/2005/8/layout/lProcess2"/>
    <dgm:cxn modelId="{97948594-7922-4E8F-8FA1-A51FD06DF9A5}" type="presOf" srcId="{D9875680-B16E-4DD5-983F-857AA990F2F6}" destId="{8AC231CC-1402-4F8B-BFC0-5898CD48EA75}" srcOrd="0" destOrd="0" presId="urn:microsoft.com/office/officeart/2005/8/layout/lProcess2"/>
    <dgm:cxn modelId="{2F26A8F4-DD78-4BF0-9237-F158EAFF15EF}" srcId="{4A8041A5-443D-49F5-910A-BA8CDFC3A747}" destId="{FD0EF9D5-AA10-4832-A46D-DA89178A74ED}" srcOrd="0" destOrd="0" parTransId="{BB3E496D-194E-483A-878A-6A7FB8CE2238}" sibTransId="{DD13F3A6-F9D6-43FE-A758-2EA7B7336B6F}"/>
    <dgm:cxn modelId="{35B5C401-FBF0-43B2-BA0F-4C769190AFFB}" srcId="{A29A6639-2981-40FF-A7F9-8C686058980B}" destId="{D9875680-B16E-4DD5-983F-857AA990F2F6}" srcOrd="2" destOrd="0" parTransId="{29E67673-0DE3-45E6-9791-7349E3CAB2D9}" sibTransId="{1F533BE0-D359-400E-9373-D5CEED580CB9}"/>
    <dgm:cxn modelId="{76E5CC9B-BB7D-4947-A3A4-F460B057A12D}" type="presParOf" srcId="{DF31BF2E-2EA7-4037-9996-E3F35D0C9689}" destId="{283FB2A2-4D5E-4261-99F1-E64214A2D7FE}" srcOrd="0" destOrd="0" presId="urn:microsoft.com/office/officeart/2005/8/layout/lProcess2"/>
    <dgm:cxn modelId="{97ADC17F-408A-4B90-B10B-9545C08C749C}" type="presParOf" srcId="{283FB2A2-4D5E-4261-99F1-E64214A2D7FE}" destId="{94C1DABB-BFDD-4D71-91EB-DE524023C7C9}" srcOrd="0" destOrd="0" presId="urn:microsoft.com/office/officeart/2005/8/layout/lProcess2"/>
    <dgm:cxn modelId="{AE2254B7-0FE7-4B23-84F6-ABBD2BE6E998}" type="presParOf" srcId="{283FB2A2-4D5E-4261-99F1-E64214A2D7FE}" destId="{9F46A487-45AA-4767-B8B1-47B8F084D4BD}" srcOrd="1" destOrd="0" presId="urn:microsoft.com/office/officeart/2005/8/layout/lProcess2"/>
    <dgm:cxn modelId="{C14497B3-2A23-4927-B711-34E9DE451A2C}" type="presParOf" srcId="{283FB2A2-4D5E-4261-99F1-E64214A2D7FE}" destId="{404B2FC6-7202-47AA-8EC1-DFD840CEA8C3}" srcOrd="2" destOrd="0" presId="urn:microsoft.com/office/officeart/2005/8/layout/lProcess2"/>
    <dgm:cxn modelId="{209003BC-5DD2-4212-8B0B-F12D1BB69B4E}" type="presParOf" srcId="{404B2FC6-7202-47AA-8EC1-DFD840CEA8C3}" destId="{E3234885-7843-4323-9BD0-49A213E384A0}" srcOrd="0" destOrd="0" presId="urn:microsoft.com/office/officeart/2005/8/layout/lProcess2"/>
    <dgm:cxn modelId="{7E2A5740-B35A-416A-9922-FB6863CD78A3}" type="presParOf" srcId="{E3234885-7843-4323-9BD0-49A213E384A0}" destId="{36E20A13-46CE-49CD-AF04-046DF1CF0089}" srcOrd="0" destOrd="0" presId="urn:microsoft.com/office/officeart/2005/8/layout/lProcess2"/>
    <dgm:cxn modelId="{7F172DDD-6EDE-495E-8F38-8B745CFFC4ED}" type="presParOf" srcId="{DF31BF2E-2EA7-4037-9996-E3F35D0C9689}" destId="{E822B29D-5949-4328-97A2-735463916468}" srcOrd="1" destOrd="0" presId="urn:microsoft.com/office/officeart/2005/8/layout/lProcess2"/>
    <dgm:cxn modelId="{0F1BF8FD-09B4-4423-BB6E-991F3FC4CFC8}" type="presParOf" srcId="{DF31BF2E-2EA7-4037-9996-E3F35D0C9689}" destId="{F6D36829-88B8-4475-BF9B-A1DA1203AA95}" srcOrd="2" destOrd="0" presId="urn:microsoft.com/office/officeart/2005/8/layout/lProcess2"/>
    <dgm:cxn modelId="{40BC38A0-FBD7-4F14-B87A-D0D725A8B3CC}" type="presParOf" srcId="{F6D36829-88B8-4475-BF9B-A1DA1203AA95}" destId="{C1F3BD4E-87F2-487B-9D72-F44399EBF590}" srcOrd="0" destOrd="0" presId="urn:microsoft.com/office/officeart/2005/8/layout/lProcess2"/>
    <dgm:cxn modelId="{1035D847-9524-4290-9754-0E1832BBB6A3}" type="presParOf" srcId="{F6D36829-88B8-4475-BF9B-A1DA1203AA95}" destId="{6BF16548-EA65-44B3-9964-8827E581FFAE}" srcOrd="1" destOrd="0" presId="urn:microsoft.com/office/officeart/2005/8/layout/lProcess2"/>
    <dgm:cxn modelId="{9BA2B1C0-2960-41FC-AA7D-6996DC33507E}" type="presParOf" srcId="{F6D36829-88B8-4475-BF9B-A1DA1203AA95}" destId="{1FE7B9EF-8DDC-4570-8152-FB2F15FB1688}" srcOrd="2" destOrd="0" presId="urn:microsoft.com/office/officeart/2005/8/layout/lProcess2"/>
    <dgm:cxn modelId="{F640B776-0191-4A34-95FA-B178E0A43362}" type="presParOf" srcId="{1FE7B9EF-8DDC-4570-8152-FB2F15FB1688}" destId="{B85FC532-CC74-4D18-8A87-372E458B3BBE}" srcOrd="0" destOrd="0" presId="urn:microsoft.com/office/officeart/2005/8/layout/lProcess2"/>
    <dgm:cxn modelId="{DF2EFD8F-9E19-49D5-9063-C26EB3BE50A3}" type="presParOf" srcId="{B85FC532-CC74-4D18-8A87-372E458B3BBE}" destId="{E4136992-1597-45D9-A0E6-839004F16101}" srcOrd="0" destOrd="0" presId="urn:microsoft.com/office/officeart/2005/8/layout/lProcess2"/>
    <dgm:cxn modelId="{667884BB-5445-4B58-BABD-AECE3C9A1423}" type="presParOf" srcId="{DF31BF2E-2EA7-4037-9996-E3F35D0C9689}" destId="{8317F20C-3949-4FDD-8084-8232789AD3BF}" srcOrd="3" destOrd="0" presId="urn:microsoft.com/office/officeart/2005/8/layout/lProcess2"/>
    <dgm:cxn modelId="{0AB5E712-092F-4868-92D2-A521972F68F0}" type="presParOf" srcId="{DF31BF2E-2EA7-4037-9996-E3F35D0C9689}" destId="{059F5B0D-B4AD-4C66-88E2-5060D8A85AAF}" srcOrd="4" destOrd="0" presId="urn:microsoft.com/office/officeart/2005/8/layout/lProcess2"/>
    <dgm:cxn modelId="{F2E4621E-CCE6-4028-BBAD-EF637C40E64D}" type="presParOf" srcId="{059F5B0D-B4AD-4C66-88E2-5060D8A85AAF}" destId="{8AC231CC-1402-4F8B-BFC0-5898CD48EA75}" srcOrd="0" destOrd="0" presId="urn:microsoft.com/office/officeart/2005/8/layout/lProcess2"/>
    <dgm:cxn modelId="{839CCAE6-7E6D-4778-A51E-CD8106AFF828}" type="presParOf" srcId="{059F5B0D-B4AD-4C66-88E2-5060D8A85AAF}" destId="{77F03F37-5BCE-48BD-82D0-250CB279639B}" srcOrd="1" destOrd="0" presId="urn:microsoft.com/office/officeart/2005/8/layout/lProcess2"/>
    <dgm:cxn modelId="{52EB0F9B-4638-4335-93A9-D50B79644E91}" type="presParOf" srcId="{059F5B0D-B4AD-4C66-88E2-5060D8A85AAF}" destId="{DF8D3B4C-2E93-4897-83A3-5566EEA04E58}" srcOrd="2" destOrd="0" presId="urn:microsoft.com/office/officeart/2005/8/layout/lProcess2"/>
    <dgm:cxn modelId="{B9019C6E-89A1-4164-A94B-B07576421540}" type="presParOf" srcId="{DF8D3B4C-2E93-4897-83A3-5566EEA04E58}" destId="{598B61E6-2898-4D34-A917-2A503B0EED08}" srcOrd="0" destOrd="0" presId="urn:microsoft.com/office/officeart/2005/8/layout/lProcess2"/>
  </dgm:cxnLst>
  <dgm:bg/>
  <dgm:whole/>
</dgm:dataModel>
</file>

<file path=ppt/diagrams/data27.xml><?xml version="1.0" encoding="utf-8"?>
<dgm:dataModel xmlns:dgm="http://schemas.openxmlformats.org/drawingml/2006/diagram" xmlns:a="http://schemas.openxmlformats.org/drawingml/2006/main">
  <dgm:ptLst>
    <dgm:pt modelId="{D4B30A4D-F75C-474A-8F7B-24A5BFA52F39}"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IN"/>
        </a:p>
      </dgm:t>
    </dgm:pt>
    <dgm:pt modelId="{5113CEEA-B139-4DBC-8E8F-882FE8FA1A26}">
      <dgm:prSet/>
      <dgm:spPr/>
      <dgm:t>
        <a:bodyPr/>
        <a:lstStyle/>
        <a:p>
          <a:pPr rtl="0"/>
          <a:r>
            <a:rPr lang="en-US" dirty="0" smtClean="0"/>
            <a:t>For normal taxpayers	</a:t>
          </a:r>
          <a:endParaRPr lang="en-IN" dirty="0"/>
        </a:p>
      </dgm:t>
    </dgm:pt>
    <dgm:pt modelId="{78960376-EEB4-4BD7-B14B-F2602F9D03F4}" type="parTrans" cxnId="{2C7ACBB8-44D8-4B23-89E5-C20BE9CEFB1D}">
      <dgm:prSet/>
      <dgm:spPr/>
      <dgm:t>
        <a:bodyPr/>
        <a:lstStyle/>
        <a:p>
          <a:endParaRPr lang="en-IN"/>
        </a:p>
      </dgm:t>
    </dgm:pt>
    <dgm:pt modelId="{F065D6A1-89F6-4215-8248-10D7951F5257}" type="sibTrans" cxnId="{2C7ACBB8-44D8-4B23-89E5-C20BE9CEFB1D}">
      <dgm:prSet/>
      <dgm:spPr/>
      <dgm:t>
        <a:bodyPr/>
        <a:lstStyle/>
        <a:p>
          <a:endParaRPr lang="en-IN"/>
        </a:p>
      </dgm:t>
    </dgm:pt>
    <dgm:pt modelId="{74F40683-5880-4E29-886E-3702B0DE4A6D}">
      <dgm:prSet/>
      <dgm:spPr/>
      <dgm:t>
        <a:bodyPr/>
        <a:lstStyle/>
        <a:p>
          <a:pPr rtl="0"/>
          <a:r>
            <a:rPr lang="en-US" dirty="0" smtClean="0"/>
            <a:t>By 20</a:t>
          </a:r>
          <a:r>
            <a:rPr lang="en-US" baseline="30000" dirty="0" smtClean="0"/>
            <a:t>th</a:t>
          </a:r>
          <a:r>
            <a:rPr lang="en-US" dirty="0" smtClean="0"/>
            <a:t> of following month</a:t>
          </a:r>
          <a:endParaRPr lang="en-IN" dirty="0"/>
        </a:p>
      </dgm:t>
    </dgm:pt>
    <dgm:pt modelId="{73570823-C6D9-4E75-B236-75AD9194F548}" type="parTrans" cxnId="{33B92033-C4B2-4C3E-8D73-6F5C2BE58C4B}">
      <dgm:prSet/>
      <dgm:spPr/>
      <dgm:t>
        <a:bodyPr/>
        <a:lstStyle/>
        <a:p>
          <a:endParaRPr lang="en-IN"/>
        </a:p>
      </dgm:t>
    </dgm:pt>
    <dgm:pt modelId="{B3D5B19F-C874-4571-AEE6-9BE8AA9C5193}" type="sibTrans" cxnId="{33B92033-C4B2-4C3E-8D73-6F5C2BE58C4B}">
      <dgm:prSet/>
      <dgm:spPr/>
      <dgm:t>
        <a:bodyPr/>
        <a:lstStyle/>
        <a:p>
          <a:endParaRPr lang="en-IN"/>
        </a:p>
      </dgm:t>
    </dgm:pt>
    <dgm:pt modelId="{E2B5F369-7D93-43DE-B972-4DF0ED8F61C7}">
      <dgm:prSet/>
      <dgm:spPr/>
      <dgm:t>
        <a:bodyPr/>
        <a:lstStyle/>
        <a:p>
          <a:pPr rtl="0"/>
          <a:r>
            <a:rPr lang="en-US" dirty="0" smtClean="0"/>
            <a:t>For persons opted composition scheme</a:t>
          </a:r>
          <a:endParaRPr lang="en-IN" dirty="0"/>
        </a:p>
      </dgm:t>
    </dgm:pt>
    <dgm:pt modelId="{91F5C701-55C4-4E68-AE69-11C4D60F7E11}" type="parTrans" cxnId="{E6FFDB72-B240-433D-BB18-3D7847DF9212}">
      <dgm:prSet/>
      <dgm:spPr/>
      <dgm:t>
        <a:bodyPr/>
        <a:lstStyle/>
        <a:p>
          <a:endParaRPr lang="en-IN"/>
        </a:p>
      </dgm:t>
    </dgm:pt>
    <dgm:pt modelId="{AEC3202D-D3ED-4698-802F-79010589B6E9}" type="sibTrans" cxnId="{E6FFDB72-B240-433D-BB18-3D7847DF9212}">
      <dgm:prSet/>
      <dgm:spPr/>
      <dgm:t>
        <a:bodyPr/>
        <a:lstStyle/>
        <a:p>
          <a:endParaRPr lang="en-IN"/>
        </a:p>
      </dgm:t>
    </dgm:pt>
    <dgm:pt modelId="{242D2DC5-E63C-49D4-A4FB-B7C141B8D182}">
      <dgm:prSet/>
      <dgm:spPr/>
      <dgm:t>
        <a:bodyPr/>
        <a:lstStyle/>
        <a:p>
          <a:pPr rtl="0"/>
          <a:r>
            <a:rPr lang="en-US" dirty="0" smtClean="0"/>
            <a:t>By 20</a:t>
          </a:r>
          <a:r>
            <a:rPr lang="en-US" baseline="30000" dirty="0" smtClean="0"/>
            <a:t>th</a:t>
          </a:r>
          <a:r>
            <a:rPr lang="en-US" dirty="0" smtClean="0"/>
            <a:t> of month following the quarter</a:t>
          </a:r>
          <a:endParaRPr lang="en-IN" dirty="0"/>
        </a:p>
      </dgm:t>
    </dgm:pt>
    <dgm:pt modelId="{1FEA99C6-9D56-4B4A-B870-03E92AFEAE0A}" type="parTrans" cxnId="{DFD659CD-4CF8-4700-A373-AC6390173428}">
      <dgm:prSet/>
      <dgm:spPr/>
      <dgm:t>
        <a:bodyPr/>
        <a:lstStyle/>
        <a:p>
          <a:endParaRPr lang="en-IN"/>
        </a:p>
      </dgm:t>
    </dgm:pt>
    <dgm:pt modelId="{F45FC630-2F2B-4B0C-B565-58A9785E98CB}" type="sibTrans" cxnId="{DFD659CD-4CF8-4700-A373-AC6390173428}">
      <dgm:prSet/>
      <dgm:spPr/>
      <dgm:t>
        <a:bodyPr/>
        <a:lstStyle/>
        <a:p>
          <a:endParaRPr lang="en-IN"/>
        </a:p>
      </dgm:t>
    </dgm:pt>
    <dgm:pt modelId="{EB37318C-74F8-4FBF-BB36-984EB7E7ED1F}">
      <dgm:prSet/>
      <dgm:spPr/>
      <dgm:t>
        <a:bodyPr/>
        <a:lstStyle/>
        <a:p>
          <a:pPr rtl="0"/>
          <a:r>
            <a:rPr lang="en-IN" dirty="0" smtClean="0"/>
            <a:t>For Person deducting/Collecting GST</a:t>
          </a:r>
          <a:endParaRPr lang="en-IN" dirty="0"/>
        </a:p>
      </dgm:t>
    </dgm:pt>
    <dgm:pt modelId="{144880D9-A1C0-46BD-B941-B3E019E1E46E}" type="parTrans" cxnId="{E912BE7C-43C8-4C24-8426-93B1F2075812}">
      <dgm:prSet/>
      <dgm:spPr/>
      <dgm:t>
        <a:bodyPr/>
        <a:lstStyle/>
        <a:p>
          <a:endParaRPr lang="en-US"/>
        </a:p>
      </dgm:t>
    </dgm:pt>
    <dgm:pt modelId="{90C63A70-B2F0-4C01-811E-655B141F95CC}" type="sibTrans" cxnId="{E912BE7C-43C8-4C24-8426-93B1F2075812}">
      <dgm:prSet/>
      <dgm:spPr/>
      <dgm:t>
        <a:bodyPr/>
        <a:lstStyle/>
        <a:p>
          <a:endParaRPr lang="en-US"/>
        </a:p>
      </dgm:t>
    </dgm:pt>
    <dgm:pt modelId="{905A7550-C9B5-4E41-8F44-EFE5293B0567}">
      <dgm:prSet/>
      <dgm:spPr/>
      <dgm:t>
        <a:bodyPr/>
        <a:lstStyle/>
        <a:p>
          <a:pPr rtl="0"/>
          <a:r>
            <a:rPr lang="en-IN" dirty="0" smtClean="0"/>
            <a:t>By 10</a:t>
          </a:r>
          <a:r>
            <a:rPr lang="en-IN" baseline="30000" dirty="0" smtClean="0"/>
            <a:t>th</a:t>
          </a:r>
          <a:r>
            <a:rPr lang="en-IN" dirty="0" smtClean="0"/>
            <a:t> of following month</a:t>
          </a:r>
          <a:endParaRPr lang="en-IN" dirty="0"/>
        </a:p>
      </dgm:t>
    </dgm:pt>
    <dgm:pt modelId="{F2F6CA80-030D-4D9A-B78E-77E0C5BE3935}" type="parTrans" cxnId="{5509F986-E5A6-422D-8AC1-F72E99BC1719}">
      <dgm:prSet/>
      <dgm:spPr/>
    </dgm:pt>
    <dgm:pt modelId="{EEAD0BC4-C9C7-4858-A0B6-DEC1573CEAB1}" type="sibTrans" cxnId="{5509F986-E5A6-422D-8AC1-F72E99BC1719}">
      <dgm:prSet/>
      <dgm:spPr/>
    </dgm:pt>
    <dgm:pt modelId="{1A2D5996-C993-44F6-8965-A3325A5FCD24}" type="pres">
      <dgm:prSet presAssocID="{D4B30A4D-F75C-474A-8F7B-24A5BFA52F39}" presName="Name0" presStyleCnt="0">
        <dgm:presLayoutVars>
          <dgm:dir/>
          <dgm:animLvl val="lvl"/>
          <dgm:resizeHandles val="exact"/>
        </dgm:presLayoutVars>
      </dgm:prSet>
      <dgm:spPr/>
      <dgm:t>
        <a:bodyPr/>
        <a:lstStyle/>
        <a:p>
          <a:endParaRPr lang="en-US"/>
        </a:p>
      </dgm:t>
    </dgm:pt>
    <dgm:pt modelId="{A5DB691C-6CDB-4FC2-ABB6-F19765B92367}" type="pres">
      <dgm:prSet presAssocID="{5113CEEA-B139-4DBC-8E8F-882FE8FA1A26}" presName="linNode" presStyleCnt="0"/>
      <dgm:spPr/>
    </dgm:pt>
    <dgm:pt modelId="{29AADB8B-CBE5-4E58-847E-D540B297167C}" type="pres">
      <dgm:prSet presAssocID="{5113CEEA-B139-4DBC-8E8F-882FE8FA1A26}" presName="parentText" presStyleLbl="node1" presStyleIdx="0" presStyleCnt="3">
        <dgm:presLayoutVars>
          <dgm:chMax val="1"/>
          <dgm:bulletEnabled val="1"/>
        </dgm:presLayoutVars>
      </dgm:prSet>
      <dgm:spPr/>
      <dgm:t>
        <a:bodyPr/>
        <a:lstStyle/>
        <a:p>
          <a:endParaRPr lang="en-US"/>
        </a:p>
      </dgm:t>
    </dgm:pt>
    <dgm:pt modelId="{8667A783-26B0-4B22-B1F4-5E20C0CF6CAF}" type="pres">
      <dgm:prSet presAssocID="{5113CEEA-B139-4DBC-8E8F-882FE8FA1A26}" presName="descendantText" presStyleLbl="alignAccFollowNode1" presStyleIdx="0" presStyleCnt="3">
        <dgm:presLayoutVars>
          <dgm:bulletEnabled val="1"/>
        </dgm:presLayoutVars>
      </dgm:prSet>
      <dgm:spPr/>
      <dgm:t>
        <a:bodyPr/>
        <a:lstStyle/>
        <a:p>
          <a:endParaRPr lang="en-US"/>
        </a:p>
      </dgm:t>
    </dgm:pt>
    <dgm:pt modelId="{3F558E44-048A-4C98-9A10-FB90B6AB592B}" type="pres">
      <dgm:prSet presAssocID="{F065D6A1-89F6-4215-8248-10D7951F5257}" presName="sp" presStyleCnt="0"/>
      <dgm:spPr/>
    </dgm:pt>
    <dgm:pt modelId="{3FC9FEAC-6310-4641-858F-4B48DCD028EC}" type="pres">
      <dgm:prSet presAssocID="{E2B5F369-7D93-43DE-B972-4DF0ED8F61C7}" presName="linNode" presStyleCnt="0"/>
      <dgm:spPr/>
    </dgm:pt>
    <dgm:pt modelId="{45476B9A-A513-4A1A-9D99-774780D8DF9B}" type="pres">
      <dgm:prSet presAssocID="{E2B5F369-7D93-43DE-B972-4DF0ED8F61C7}" presName="parentText" presStyleLbl="node1" presStyleIdx="1" presStyleCnt="3">
        <dgm:presLayoutVars>
          <dgm:chMax val="1"/>
          <dgm:bulletEnabled val="1"/>
        </dgm:presLayoutVars>
      </dgm:prSet>
      <dgm:spPr/>
      <dgm:t>
        <a:bodyPr/>
        <a:lstStyle/>
        <a:p>
          <a:endParaRPr lang="en-US"/>
        </a:p>
      </dgm:t>
    </dgm:pt>
    <dgm:pt modelId="{1381E632-3C8E-4243-8757-073FB1FD30CE}" type="pres">
      <dgm:prSet presAssocID="{E2B5F369-7D93-43DE-B972-4DF0ED8F61C7}" presName="descendantText" presStyleLbl="alignAccFollowNode1" presStyleIdx="1" presStyleCnt="3">
        <dgm:presLayoutVars>
          <dgm:bulletEnabled val="1"/>
        </dgm:presLayoutVars>
      </dgm:prSet>
      <dgm:spPr/>
      <dgm:t>
        <a:bodyPr/>
        <a:lstStyle/>
        <a:p>
          <a:endParaRPr lang="en-US"/>
        </a:p>
      </dgm:t>
    </dgm:pt>
    <dgm:pt modelId="{CC73B007-88BE-450C-B257-999C0245C1B4}" type="pres">
      <dgm:prSet presAssocID="{AEC3202D-D3ED-4698-802F-79010589B6E9}" presName="sp" presStyleCnt="0"/>
      <dgm:spPr/>
    </dgm:pt>
    <dgm:pt modelId="{198B701C-D708-460A-AC35-0D97F9E68BE6}" type="pres">
      <dgm:prSet presAssocID="{EB37318C-74F8-4FBF-BB36-984EB7E7ED1F}" presName="linNode" presStyleCnt="0"/>
      <dgm:spPr/>
    </dgm:pt>
    <dgm:pt modelId="{E719DC84-6910-4A3F-907E-133788E4B7D0}" type="pres">
      <dgm:prSet presAssocID="{EB37318C-74F8-4FBF-BB36-984EB7E7ED1F}" presName="parentText" presStyleLbl="node1" presStyleIdx="2" presStyleCnt="3">
        <dgm:presLayoutVars>
          <dgm:chMax val="1"/>
          <dgm:bulletEnabled val="1"/>
        </dgm:presLayoutVars>
      </dgm:prSet>
      <dgm:spPr/>
      <dgm:t>
        <a:bodyPr/>
        <a:lstStyle/>
        <a:p>
          <a:endParaRPr lang="en-US"/>
        </a:p>
      </dgm:t>
    </dgm:pt>
    <dgm:pt modelId="{8468F9FB-A9F4-4CEB-8139-85F44046D007}" type="pres">
      <dgm:prSet presAssocID="{EB37318C-74F8-4FBF-BB36-984EB7E7ED1F}" presName="descendantText" presStyleLbl="alignAccFollowNode1" presStyleIdx="2" presStyleCnt="3">
        <dgm:presLayoutVars>
          <dgm:bulletEnabled val="1"/>
        </dgm:presLayoutVars>
      </dgm:prSet>
      <dgm:spPr/>
      <dgm:t>
        <a:bodyPr/>
        <a:lstStyle/>
        <a:p>
          <a:endParaRPr lang="en-US"/>
        </a:p>
      </dgm:t>
    </dgm:pt>
  </dgm:ptLst>
  <dgm:cxnLst>
    <dgm:cxn modelId="{574A7149-A24E-4E98-8C9E-599C7DEA1312}" type="presOf" srcId="{E2B5F369-7D93-43DE-B972-4DF0ED8F61C7}" destId="{45476B9A-A513-4A1A-9D99-774780D8DF9B}" srcOrd="0" destOrd="0" presId="urn:microsoft.com/office/officeart/2005/8/layout/vList5"/>
    <dgm:cxn modelId="{DFD659CD-4CF8-4700-A373-AC6390173428}" srcId="{E2B5F369-7D93-43DE-B972-4DF0ED8F61C7}" destId="{242D2DC5-E63C-49D4-A4FB-B7C141B8D182}" srcOrd="0" destOrd="0" parTransId="{1FEA99C6-9D56-4B4A-B870-03E92AFEAE0A}" sibTransId="{F45FC630-2F2B-4B0C-B565-58A9785E98CB}"/>
    <dgm:cxn modelId="{E6FFDB72-B240-433D-BB18-3D7847DF9212}" srcId="{D4B30A4D-F75C-474A-8F7B-24A5BFA52F39}" destId="{E2B5F369-7D93-43DE-B972-4DF0ED8F61C7}" srcOrd="1" destOrd="0" parTransId="{91F5C701-55C4-4E68-AE69-11C4D60F7E11}" sibTransId="{AEC3202D-D3ED-4698-802F-79010589B6E9}"/>
    <dgm:cxn modelId="{C74CC75E-3A9B-4555-9BD1-4B911FA26E99}" type="presOf" srcId="{5113CEEA-B139-4DBC-8E8F-882FE8FA1A26}" destId="{29AADB8B-CBE5-4E58-847E-D540B297167C}" srcOrd="0" destOrd="0" presId="urn:microsoft.com/office/officeart/2005/8/layout/vList5"/>
    <dgm:cxn modelId="{6D2FBE91-882C-4B49-AE3B-43466468FBC5}" type="presOf" srcId="{905A7550-C9B5-4E41-8F44-EFE5293B0567}" destId="{8468F9FB-A9F4-4CEB-8139-85F44046D007}" srcOrd="0" destOrd="0" presId="urn:microsoft.com/office/officeart/2005/8/layout/vList5"/>
    <dgm:cxn modelId="{3B76E9C7-3447-4CE0-B909-FE179BEC41CA}" type="presOf" srcId="{EB37318C-74F8-4FBF-BB36-984EB7E7ED1F}" destId="{E719DC84-6910-4A3F-907E-133788E4B7D0}" srcOrd="0" destOrd="0" presId="urn:microsoft.com/office/officeart/2005/8/layout/vList5"/>
    <dgm:cxn modelId="{5509F986-E5A6-422D-8AC1-F72E99BC1719}" srcId="{EB37318C-74F8-4FBF-BB36-984EB7E7ED1F}" destId="{905A7550-C9B5-4E41-8F44-EFE5293B0567}" srcOrd="0" destOrd="0" parTransId="{F2F6CA80-030D-4D9A-B78E-77E0C5BE3935}" sibTransId="{EEAD0BC4-C9C7-4858-A0B6-DEC1573CEAB1}"/>
    <dgm:cxn modelId="{33B92033-C4B2-4C3E-8D73-6F5C2BE58C4B}" srcId="{5113CEEA-B139-4DBC-8E8F-882FE8FA1A26}" destId="{74F40683-5880-4E29-886E-3702B0DE4A6D}" srcOrd="0" destOrd="0" parTransId="{73570823-C6D9-4E75-B236-75AD9194F548}" sibTransId="{B3D5B19F-C874-4571-AEE6-9BE8AA9C5193}"/>
    <dgm:cxn modelId="{E912BE7C-43C8-4C24-8426-93B1F2075812}" srcId="{D4B30A4D-F75C-474A-8F7B-24A5BFA52F39}" destId="{EB37318C-74F8-4FBF-BB36-984EB7E7ED1F}" srcOrd="2" destOrd="0" parTransId="{144880D9-A1C0-46BD-B941-B3E019E1E46E}" sibTransId="{90C63A70-B2F0-4C01-811E-655B141F95CC}"/>
    <dgm:cxn modelId="{D7A175BB-1AC5-4DA6-945D-BC44398AF4BC}" type="presOf" srcId="{242D2DC5-E63C-49D4-A4FB-B7C141B8D182}" destId="{1381E632-3C8E-4243-8757-073FB1FD30CE}" srcOrd="0" destOrd="0" presId="urn:microsoft.com/office/officeart/2005/8/layout/vList5"/>
    <dgm:cxn modelId="{2C7ACBB8-44D8-4B23-89E5-C20BE9CEFB1D}" srcId="{D4B30A4D-F75C-474A-8F7B-24A5BFA52F39}" destId="{5113CEEA-B139-4DBC-8E8F-882FE8FA1A26}" srcOrd="0" destOrd="0" parTransId="{78960376-EEB4-4BD7-B14B-F2602F9D03F4}" sibTransId="{F065D6A1-89F6-4215-8248-10D7951F5257}"/>
    <dgm:cxn modelId="{FE9FC7F2-F1A3-4203-93A1-2E324A91E1A7}" type="presOf" srcId="{D4B30A4D-F75C-474A-8F7B-24A5BFA52F39}" destId="{1A2D5996-C993-44F6-8965-A3325A5FCD24}" srcOrd="0" destOrd="0" presId="urn:microsoft.com/office/officeart/2005/8/layout/vList5"/>
    <dgm:cxn modelId="{AA3EE2B0-266C-4E3F-98EB-E9F1E725B212}" type="presOf" srcId="{74F40683-5880-4E29-886E-3702B0DE4A6D}" destId="{8667A783-26B0-4B22-B1F4-5E20C0CF6CAF}" srcOrd="0" destOrd="0" presId="urn:microsoft.com/office/officeart/2005/8/layout/vList5"/>
    <dgm:cxn modelId="{D0DEB3A5-69FC-4D85-8547-FDF21F7B537B}" type="presParOf" srcId="{1A2D5996-C993-44F6-8965-A3325A5FCD24}" destId="{A5DB691C-6CDB-4FC2-ABB6-F19765B92367}" srcOrd="0" destOrd="0" presId="urn:microsoft.com/office/officeart/2005/8/layout/vList5"/>
    <dgm:cxn modelId="{82298091-5A48-4B61-9445-A36E41FF4037}" type="presParOf" srcId="{A5DB691C-6CDB-4FC2-ABB6-F19765B92367}" destId="{29AADB8B-CBE5-4E58-847E-D540B297167C}" srcOrd="0" destOrd="0" presId="urn:microsoft.com/office/officeart/2005/8/layout/vList5"/>
    <dgm:cxn modelId="{FD3E7233-3DF2-4022-A53C-5856E364EE88}" type="presParOf" srcId="{A5DB691C-6CDB-4FC2-ABB6-F19765B92367}" destId="{8667A783-26B0-4B22-B1F4-5E20C0CF6CAF}" srcOrd="1" destOrd="0" presId="urn:microsoft.com/office/officeart/2005/8/layout/vList5"/>
    <dgm:cxn modelId="{CBFE924C-FAFD-4679-94D6-A9AF31F67EA3}" type="presParOf" srcId="{1A2D5996-C993-44F6-8965-A3325A5FCD24}" destId="{3F558E44-048A-4C98-9A10-FB90B6AB592B}" srcOrd="1" destOrd="0" presId="urn:microsoft.com/office/officeart/2005/8/layout/vList5"/>
    <dgm:cxn modelId="{35C0C504-3F5A-42DD-92D2-85CA4BDEA622}" type="presParOf" srcId="{1A2D5996-C993-44F6-8965-A3325A5FCD24}" destId="{3FC9FEAC-6310-4641-858F-4B48DCD028EC}" srcOrd="2" destOrd="0" presId="urn:microsoft.com/office/officeart/2005/8/layout/vList5"/>
    <dgm:cxn modelId="{0B2277A3-D416-4552-A6FC-6D76E365BB71}" type="presParOf" srcId="{3FC9FEAC-6310-4641-858F-4B48DCD028EC}" destId="{45476B9A-A513-4A1A-9D99-774780D8DF9B}" srcOrd="0" destOrd="0" presId="urn:microsoft.com/office/officeart/2005/8/layout/vList5"/>
    <dgm:cxn modelId="{50AFF17B-6FCE-4C60-B9F1-4FBAF1611976}" type="presParOf" srcId="{3FC9FEAC-6310-4641-858F-4B48DCD028EC}" destId="{1381E632-3C8E-4243-8757-073FB1FD30CE}" srcOrd="1" destOrd="0" presId="urn:microsoft.com/office/officeart/2005/8/layout/vList5"/>
    <dgm:cxn modelId="{6E170816-011F-4F6B-B33E-AD36FF7FA6D4}" type="presParOf" srcId="{1A2D5996-C993-44F6-8965-A3325A5FCD24}" destId="{CC73B007-88BE-450C-B257-999C0245C1B4}" srcOrd="3" destOrd="0" presId="urn:microsoft.com/office/officeart/2005/8/layout/vList5"/>
    <dgm:cxn modelId="{9D748992-5241-4B73-ADDF-F0B9BD155618}" type="presParOf" srcId="{1A2D5996-C993-44F6-8965-A3325A5FCD24}" destId="{198B701C-D708-460A-AC35-0D97F9E68BE6}" srcOrd="4" destOrd="0" presId="urn:microsoft.com/office/officeart/2005/8/layout/vList5"/>
    <dgm:cxn modelId="{2BCEC296-6498-480F-B700-636704C39F76}" type="presParOf" srcId="{198B701C-D708-460A-AC35-0D97F9E68BE6}" destId="{E719DC84-6910-4A3F-907E-133788E4B7D0}" srcOrd="0" destOrd="0" presId="urn:microsoft.com/office/officeart/2005/8/layout/vList5"/>
    <dgm:cxn modelId="{EB744106-B715-4933-8161-81AD3768861A}" type="presParOf" srcId="{198B701C-D708-460A-AC35-0D97F9E68BE6}" destId="{8468F9FB-A9F4-4CEB-8139-85F44046D007}" srcOrd="1" destOrd="0" presId="urn:microsoft.com/office/officeart/2005/8/layout/vList5"/>
  </dgm:cxnLst>
  <dgm:bg/>
  <dgm:whole/>
</dgm:dataModel>
</file>

<file path=ppt/diagrams/data28.xml><?xml version="1.0" encoding="utf-8"?>
<dgm:dataModel xmlns:dgm="http://schemas.openxmlformats.org/drawingml/2006/diagram" xmlns:a="http://schemas.openxmlformats.org/drawingml/2006/main">
  <dgm:ptLst>
    <dgm:pt modelId="{E69E9845-D7F5-4FD7-8136-65AE3AD5CC9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IN"/>
        </a:p>
      </dgm:t>
    </dgm:pt>
    <dgm:pt modelId="{92A6F515-2E68-4637-8910-C4FA42BBE26B}">
      <dgm:prSet/>
      <dgm:spPr/>
      <dgm:t>
        <a:bodyPr/>
        <a:lstStyle/>
        <a:p>
          <a:pPr algn="ctr" rtl="0"/>
          <a:r>
            <a:rPr lang="en-US" dirty="0" smtClean="0"/>
            <a:t>Concept of e-way bill</a:t>
          </a:r>
          <a:endParaRPr lang="en-IN" dirty="0"/>
        </a:p>
      </dgm:t>
    </dgm:pt>
    <dgm:pt modelId="{3D2735A3-79DA-4F74-81E1-DE6B57C4C87C}" type="parTrans" cxnId="{A7E1E91E-C97E-4B59-AE24-C7BB4B876BA0}">
      <dgm:prSet/>
      <dgm:spPr/>
      <dgm:t>
        <a:bodyPr/>
        <a:lstStyle/>
        <a:p>
          <a:endParaRPr lang="en-IN"/>
        </a:p>
      </dgm:t>
    </dgm:pt>
    <dgm:pt modelId="{8FD41568-51EC-4272-BC2B-BF9A575B78CC}" type="sibTrans" cxnId="{A7E1E91E-C97E-4B59-AE24-C7BB4B876BA0}">
      <dgm:prSet/>
      <dgm:spPr/>
      <dgm:t>
        <a:bodyPr/>
        <a:lstStyle/>
        <a:p>
          <a:endParaRPr lang="en-IN"/>
        </a:p>
      </dgm:t>
    </dgm:pt>
    <dgm:pt modelId="{59C84231-0751-4E05-BBE4-D02DEAA6EAE9}" type="pres">
      <dgm:prSet presAssocID="{E69E9845-D7F5-4FD7-8136-65AE3AD5CC91}" presName="linear" presStyleCnt="0">
        <dgm:presLayoutVars>
          <dgm:animLvl val="lvl"/>
          <dgm:resizeHandles val="exact"/>
        </dgm:presLayoutVars>
      </dgm:prSet>
      <dgm:spPr/>
      <dgm:t>
        <a:bodyPr/>
        <a:lstStyle/>
        <a:p>
          <a:endParaRPr lang="en-US"/>
        </a:p>
      </dgm:t>
    </dgm:pt>
    <dgm:pt modelId="{FADFE1C0-CD72-4B88-B237-6392DFD65351}" type="pres">
      <dgm:prSet presAssocID="{92A6F515-2E68-4637-8910-C4FA42BBE26B}" presName="parentText" presStyleLbl="node1" presStyleIdx="0" presStyleCnt="1">
        <dgm:presLayoutVars>
          <dgm:chMax val="0"/>
          <dgm:bulletEnabled val="1"/>
        </dgm:presLayoutVars>
      </dgm:prSet>
      <dgm:spPr/>
      <dgm:t>
        <a:bodyPr/>
        <a:lstStyle/>
        <a:p>
          <a:endParaRPr lang="en-US"/>
        </a:p>
      </dgm:t>
    </dgm:pt>
  </dgm:ptLst>
  <dgm:cxnLst>
    <dgm:cxn modelId="{D3CB1A4D-0F16-4B3F-B7CD-87F3BDB88A5C}" type="presOf" srcId="{92A6F515-2E68-4637-8910-C4FA42BBE26B}" destId="{FADFE1C0-CD72-4B88-B237-6392DFD65351}" srcOrd="0" destOrd="0" presId="urn:microsoft.com/office/officeart/2005/8/layout/vList2"/>
    <dgm:cxn modelId="{48D07E2E-91E7-40B4-BF22-5676329DE284}" type="presOf" srcId="{E69E9845-D7F5-4FD7-8136-65AE3AD5CC91}" destId="{59C84231-0751-4E05-BBE4-D02DEAA6EAE9}" srcOrd="0" destOrd="0" presId="urn:microsoft.com/office/officeart/2005/8/layout/vList2"/>
    <dgm:cxn modelId="{A7E1E91E-C97E-4B59-AE24-C7BB4B876BA0}" srcId="{E69E9845-D7F5-4FD7-8136-65AE3AD5CC91}" destId="{92A6F515-2E68-4637-8910-C4FA42BBE26B}" srcOrd="0" destOrd="0" parTransId="{3D2735A3-79DA-4F74-81E1-DE6B57C4C87C}" sibTransId="{8FD41568-51EC-4272-BC2B-BF9A575B78CC}"/>
    <dgm:cxn modelId="{C1B5C1A2-1DE3-46B0-82EF-FE0EA9529ECF}" type="presParOf" srcId="{59C84231-0751-4E05-BBE4-D02DEAA6EAE9}" destId="{FADFE1C0-CD72-4B88-B237-6392DFD65351}" srcOrd="0" destOrd="0" presId="urn:microsoft.com/office/officeart/2005/8/layout/vList2"/>
  </dgm:cxnLst>
  <dgm:bg/>
  <dgm:whole/>
</dgm:dataModel>
</file>

<file path=ppt/diagrams/data29.xml><?xml version="1.0" encoding="utf-8"?>
<dgm:dataModel xmlns:dgm="http://schemas.openxmlformats.org/drawingml/2006/diagram" xmlns:a="http://schemas.openxmlformats.org/drawingml/2006/main">
  <dgm:ptLst>
    <dgm:pt modelId="{D1FEB90C-7E51-4571-B46F-D4294928B579}"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IN"/>
        </a:p>
      </dgm:t>
    </dgm:pt>
    <dgm:pt modelId="{69DA243F-4806-474C-9E29-44E24B4D1601}">
      <dgm:prSet custT="1"/>
      <dgm:spPr/>
      <dgm:t>
        <a:bodyPr/>
        <a:lstStyle/>
        <a:p>
          <a:pPr algn="just" rtl="0"/>
          <a:r>
            <a:rPr lang="en-US" sz="2400" dirty="0" smtClean="0"/>
            <a:t>It is an electronic permit required to be presented for moving goods worth over Rs 50,000 within a state or between states</a:t>
          </a:r>
          <a:r>
            <a:rPr lang="en-US" sz="1800" dirty="0" smtClean="0"/>
            <a:t>.</a:t>
          </a:r>
          <a:endParaRPr lang="en-IN" sz="1800" dirty="0"/>
        </a:p>
      </dgm:t>
    </dgm:pt>
    <dgm:pt modelId="{90A074A2-2278-4D72-906D-9CB46E798047}" type="parTrans" cxnId="{C92567D8-8B94-4A0F-A398-845D28F79CF2}">
      <dgm:prSet/>
      <dgm:spPr/>
      <dgm:t>
        <a:bodyPr/>
        <a:lstStyle/>
        <a:p>
          <a:endParaRPr lang="en-IN"/>
        </a:p>
      </dgm:t>
    </dgm:pt>
    <dgm:pt modelId="{0EB07733-67DE-4163-BA5B-B9DF9609F3BA}" type="sibTrans" cxnId="{C92567D8-8B94-4A0F-A398-845D28F79CF2}">
      <dgm:prSet/>
      <dgm:spPr/>
      <dgm:t>
        <a:bodyPr/>
        <a:lstStyle/>
        <a:p>
          <a:endParaRPr lang="en-IN"/>
        </a:p>
      </dgm:t>
    </dgm:pt>
    <dgm:pt modelId="{E9219913-FD70-4475-9B23-3DA2772ABD6D}">
      <dgm:prSet/>
      <dgm:spPr/>
      <dgm:t>
        <a:bodyPr/>
        <a:lstStyle/>
        <a:p>
          <a:pPr algn="just" rtl="0"/>
          <a:r>
            <a:rPr lang="en-US" dirty="0" smtClean="0"/>
            <a:t>The Goods and Services Tax Network (GSTN) will generate e-way bills that will be valid for one to 15 days, depending on the distance over which the goods are to be transported. One-day permit will be for a distance up to 100 km while a 15-day permit will allow more than 1,000-km transit. Once an e-way bill is generated by GSTN, the supplier, recipient and transporter concerned would be provided a unique e-way bill number that will serve as a permit. </a:t>
          </a:r>
          <a:endParaRPr lang="en-IN" dirty="0"/>
        </a:p>
      </dgm:t>
    </dgm:pt>
    <dgm:pt modelId="{DBC3381C-AA13-4F32-8558-FC9BB0542F49}" type="parTrans" cxnId="{9DDE2DAA-1D5F-4246-B0CA-888178FB0BF5}">
      <dgm:prSet/>
      <dgm:spPr/>
      <dgm:t>
        <a:bodyPr/>
        <a:lstStyle/>
        <a:p>
          <a:endParaRPr lang="en-IN"/>
        </a:p>
      </dgm:t>
    </dgm:pt>
    <dgm:pt modelId="{EF248BEC-9741-4A8A-985B-3E033C7FA8A4}" type="sibTrans" cxnId="{9DDE2DAA-1D5F-4246-B0CA-888178FB0BF5}">
      <dgm:prSet/>
      <dgm:spPr/>
      <dgm:t>
        <a:bodyPr/>
        <a:lstStyle/>
        <a:p>
          <a:endParaRPr lang="en-IN"/>
        </a:p>
      </dgm:t>
    </dgm:pt>
    <dgm:pt modelId="{EEB8CCDC-F305-43C1-8C27-8E71B3BF3AFF}" type="pres">
      <dgm:prSet presAssocID="{D1FEB90C-7E51-4571-B46F-D4294928B579}" presName="Name0" presStyleCnt="0">
        <dgm:presLayoutVars>
          <dgm:dir/>
          <dgm:resizeHandles val="exact"/>
        </dgm:presLayoutVars>
      </dgm:prSet>
      <dgm:spPr/>
      <dgm:t>
        <a:bodyPr/>
        <a:lstStyle/>
        <a:p>
          <a:endParaRPr lang="en-US"/>
        </a:p>
      </dgm:t>
    </dgm:pt>
    <dgm:pt modelId="{1CBF5DED-2472-447F-B21A-A8458134795B}" type="pres">
      <dgm:prSet presAssocID="{69DA243F-4806-474C-9E29-44E24B4D1601}" presName="node" presStyleLbl="node1" presStyleIdx="0" presStyleCnt="2" custScaleY="138857">
        <dgm:presLayoutVars>
          <dgm:bulletEnabled val="1"/>
        </dgm:presLayoutVars>
      </dgm:prSet>
      <dgm:spPr/>
      <dgm:t>
        <a:bodyPr/>
        <a:lstStyle/>
        <a:p>
          <a:endParaRPr lang="en-US"/>
        </a:p>
      </dgm:t>
    </dgm:pt>
    <dgm:pt modelId="{8AB11ECA-8924-4617-BF7F-5A5120D23B9F}" type="pres">
      <dgm:prSet presAssocID="{0EB07733-67DE-4163-BA5B-B9DF9609F3BA}" presName="sibTrans" presStyleLbl="sibTrans2D1" presStyleIdx="0" presStyleCnt="1"/>
      <dgm:spPr/>
      <dgm:t>
        <a:bodyPr/>
        <a:lstStyle/>
        <a:p>
          <a:endParaRPr lang="en-US"/>
        </a:p>
      </dgm:t>
    </dgm:pt>
    <dgm:pt modelId="{91DD7B7F-9742-43C1-84E9-CDDF60CC128D}" type="pres">
      <dgm:prSet presAssocID="{0EB07733-67DE-4163-BA5B-B9DF9609F3BA}" presName="connectorText" presStyleLbl="sibTrans2D1" presStyleIdx="0" presStyleCnt="1"/>
      <dgm:spPr/>
      <dgm:t>
        <a:bodyPr/>
        <a:lstStyle/>
        <a:p>
          <a:endParaRPr lang="en-US"/>
        </a:p>
      </dgm:t>
    </dgm:pt>
    <dgm:pt modelId="{B792D1A8-381D-4B9D-95C2-FDC4422261CC}" type="pres">
      <dgm:prSet presAssocID="{E9219913-FD70-4475-9B23-3DA2772ABD6D}" presName="node" presStyleLbl="node1" presStyleIdx="1" presStyleCnt="2" custScaleX="145450" custScaleY="138857">
        <dgm:presLayoutVars>
          <dgm:bulletEnabled val="1"/>
        </dgm:presLayoutVars>
      </dgm:prSet>
      <dgm:spPr/>
      <dgm:t>
        <a:bodyPr/>
        <a:lstStyle/>
        <a:p>
          <a:endParaRPr lang="en-US"/>
        </a:p>
      </dgm:t>
    </dgm:pt>
  </dgm:ptLst>
  <dgm:cxnLst>
    <dgm:cxn modelId="{C92567D8-8B94-4A0F-A398-845D28F79CF2}" srcId="{D1FEB90C-7E51-4571-B46F-D4294928B579}" destId="{69DA243F-4806-474C-9E29-44E24B4D1601}" srcOrd="0" destOrd="0" parTransId="{90A074A2-2278-4D72-906D-9CB46E798047}" sibTransId="{0EB07733-67DE-4163-BA5B-B9DF9609F3BA}"/>
    <dgm:cxn modelId="{B33A166D-7826-4D67-B48F-9251201EA624}" type="presOf" srcId="{69DA243F-4806-474C-9E29-44E24B4D1601}" destId="{1CBF5DED-2472-447F-B21A-A8458134795B}" srcOrd="0" destOrd="0" presId="urn:microsoft.com/office/officeart/2005/8/layout/process1"/>
    <dgm:cxn modelId="{9DDE2DAA-1D5F-4246-B0CA-888178FB0BF5}" srcId="{D1FEB90C-7E51-4571-B46F-D4294928B579}" destId="{E9219913-FD70-4475-9B23-3DA2772ABD6D}" srcOrd="1" destOrd="0" parTransId="{DBC3381C-AA13-4F32-8558-FC9BB0542F49}" sibTransId="{EF248BEC-9741-4A8A-985B-3E033C7FA8A4}"/>
    <dgm:cxn modelId="{8051CE56-7775-4FF3-B27A-79725441D9E0}" type="presOf" srcId="{D1FEB90C-7E51-4571-B46F-D4294928B579}" destId="{EEB8CCDC-F305-43C1-8C27-8E71B3BF3AFF}" srcOrd="0" destOrd="0" presId="urn:microsoft.com/office/officeart/2005/8/layout/process1"/>
    <dgm:cxn modelId="{FACF3927-97DD-4B31-A4BA-2B3E67CBF91A}" type="presOf" srcId="{0EB07733-67DE-4163-BA5B-B9DF9609F3BA}" destId="{91DD7B7F-9742-43C1-84E9-CDDF60CC128D}" srcOrd="1" destOrd="0" presId="urn:microsoft.com/office/officeart/2005/8/layout/process1"/>
    <dgm:cxn modelId="{0F096A10-FE84-4E49-9A05-83D3AA56976A}" type="presOf" srcId="{0EB07733-67DE-4163-BA5B-B9DF9609F3BA}" destId="{8AB11ECA-8924-4617-BF7F-5A5120D23B9F}" srcOrd="0" destOrd="0" presId="urn:microsoft.com/office/officeart/2005/8/layout/process1"/>
    <dgm:cxn modelId="{04FA86CD-8373-489C-89C7-A7FAC5C89A3A}" type="presOf" srcId="{E9219913-FD70-4475-9B23-3DA2772ABD6D}" destId="{B792D1A8-381D-4B9D-95C2-FDC4422261CC}" srcOrd="0" destOrd="0" presId="urn:microsoft.com/office/officeart/2005/8/layout/process1"/>
    <dgm:cxn modelId="{7506BA8C-932E-40BF-A47D-65AA435C5FBA}" type="presParOf" srcId="{EEB8CCDC-F305-43C1-8C27-8E71B3BF3AFF}" destId="{1CBF5DED-2472-447F-B21A-A8458134795B}" srcOrd="0" destOrd="0" presId="urn:microsoft.com/office/officeart/2005/8/layout/process1"/>
    <dgm:cxn modelId="{03B8DF72-881C-4418-9849-80D53DA58786}" type="presParOf" srcId="{EEB8CCDC-F305-43C1-8C27-8E71B3BF3AFF}" destId="{8AB11ECA-8924-4617-BF7F-5A5120D23B9F}" srcOrd="1" destOrd="0" presId="urn:microsoft.com/office/officeart/2005/8/layout/process1"/>
    <dgm:cxn modelId="{E0EA5C28-6131-4A1B-AD57-2F103CE5534B}" type="presParOf" srcId="{8AB11ECA-8924-4617-BF7F-5A5120D23B9F}" destId="{91DD7B7F-9742-43C1-84E9-CDDF60CC128D}" srcOrd="0" destOrd="0" presId="urn:microsoft.com/office/officeart/2005/8/layout/process1"/>
    <dgm:cxn modelId="{00297882-1938-4A9A-B296-569BF7E41C6E}" type="presParOf" srcId="{EEB8CCDC-F305-43C1-8C27-8E71B3BF3AFF}" destId="{B792D1A8-381D-4B9D-95C2-FDC4422261CC}" srcOrd="2" destOrd="0" presId="urn:microsoft.com/office/officeart/2005/8/layout/process1"/>
  </dgm:cxnLst>
  <dgm:bg/>
  <dgm:whole/>
</dgm:dataModel>
</file>

<file path=ppt/diagrams/data3.xml><?xml version="1.0" encoding="utf-8"?>
<dgm:dataModel xmlns:dgm="http://schemas.openxmlformats.org/drawingml/2006/diagram" xmlns:a="http://schemas.openxmlformats.org/drawingml/2006/main">
  <dgm:ptLst>
    <dgm:pt modelId="{A04FA667-35F6-492F-B621-1199C4CCDF04}"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EC01A59A-D7B5-4AD2-94B5-6A1F70F969A6}">
      <dgm:prSet/>
      <dgm:spPr/>
      <dgm:t>
        <a:bodyPr/>
        <a:lstStyle/>
        <a:p>
          <a:pPr rtl="0"/>
          <a:r>
            <a:rPr lang="en-US" dirty="0" smtClean="0"/>
            <a:t>Ensuring availability of input credit across the value chain</a:t>
          </a:r>
          <a:endParaRPr lang="en-US" dirty="0"/>
        </a:p>
      </dgm:t>
    </dgm:pt>
    <dgm:pt modelId="{3F5507C9-031F-4146-992A-4924AB99D571}" type="parTrans" cxnId="{81B03C10-289B-4288-8848-C0311028BF04}">
      <dgm:prSet/>
      <dgm:spPr/>
      <dgm:t>
        <a:bodyPr/>
        <a:lstStyle/>
        <a:p>
          <a:endParaRPr lang="en-US"/>
        </a:p>
      </dgm:t>
    </dgm:pt>
    <dgm:pt modelId="{258EB3CE-F1D1-42C3-B346-A6A9B8411C28}" type="sibTrans" cxnId="{81B03C10-289B-4288-8848-C0311028BF04}">
      <dgm:prSet/>
      <dgm:spPr/>
      <dgm:t>
        <a:bodyPr/>
        <a:lstStyle/>
        <a:p>
          <a:endParaRPr lang="en-US"/>
        </a:p>
      </dgm:t>
    </dgm:pt>
    <dgm:pt modelId="{D04F2C37-ACE4-467F-9D22-2A87D5020CFE}">
      <dgm:prSet/>
      <dgm:spPr/>
      <dgm:t>
        <a:bodyPr/>
        <a:lstStyle/>
        <a:p>
          <a:pPr rtl="0"/>
          <a:r>
            <a:rPr lang="en-US" dirty="0" smtClean="0"/>
            <a:t>Simplification of tax administration and compliance. </a:t>
          </a:r>
          <a:endParaRPr lang="en-US" dirty="0"/>
        </a:p>
      </dgm:t>
    </dgm:pt>
    <dgm:pt modelId="{E67803DB-45AC-44DB-A9F2-C916E0C926E2}" type="parTrans" cxnId="{9E5A56FE-3368-4CAA-838D-878C784E4625}">
      <dgm:prSet/>
      <dgm:spPr/>
      <dgm:t>
        <a:bodyPr/>
        <a:lstStyle/>
        <a:p>
          <a:endParaRPr lang="en-US"/>
        </a:p>
      </dgm:t>
    </dgm:pt>
    <dgm:pt modelId="{F2472675-B0F8-4DD5-B4B9-E9EC16A2D0A9}" type="sibTrans" cxnId="{9E5A56FE-3368-4CAA-838D-878C784E4625}">
      <dgm:prSet/>
      <dgm:spPr/>
      <dgm:t>
        <a:bodyPr/>
        <a:lstStyle/>
        <a:p>
          <a:endParaRPr lang="en-US"/>
        </a:p>
      </dgm:t>
    </dgm:pt>
    <dgm:pt modelId="{37F52E68-3BAB-40C9-AE8F-BA342C4394B6}">
      <dgm:prSet/>
      <dgm:spPr/>
      <dgm:t>
        <a:bodyPr/>
        <a:lstStyle/>
        <a:p>
          <a:pPr rtl="0"/>
          <a:r>
            <a:rPr lang="en-US" dirty="0" smtClean="0"/>
            <a:t>Harmonization of tax base, laws, and administration procedures across the country. </a:t>
          </a:r>
          <a:endParaRPr lang="en-US" dirty="0"/>
        </a:p>
      </dgm:t>
    </dgm:pt>
    <dgm:pt modelId="{BBBC92B3-4B0F-4202-85A8-459B161E3C9A}" type="parTrans" cxnId="{48C1FA9D-FEEA-49AA-AB7F-715F1ADA3CE9}">
      <dgm:prSet/>
      <dgm:spPr/>
      <dgm:t>
        <a:bodyPr/>
        <a:lstStyle/>
        <a:p>
          <a:endParaRPr lang="en-US"/>
        </a:p>
      </dgm:t>
    </dgm:pt>
    <dgm:pt modelId="{1313AB40-395F-4465-A4F9-9F1CCE5BC89E}" type="sibTrans" cxnId="{48C1FA9D-FEEA-49AA-AB7F-715F1ADA3CE9}">
      <dgm:prSet/>
      <dgm:spPr/>
      <dgm:t>
        <a:bodyPr/>
        <a:lstStyle/>
        <a:p>
          <a:endParaRPr lang="en-US"/>
        </a:p>
      </dgm:t>
    </dgm:pt>
    <dgm:pt modelId="{308C5A75-BC50-46E3-AE78-E2F350E19FCB}">
      <dgm:prSet/>
      <dgm:spPr/>
      <dgm:t>
        <a:bodyPr/>
        <a:lstStyle/>
        <a:p>
          <a:pPr rtl="0"/>
          <a:r>
            <a:rPr lang="en-US" dirty="0" smtClean="0"/>
            <a:t>Minimizing tax rate slabs to avoid classification issues. </a:t>
          </a:r>
          <a:endParaRPr lang="en-US" dirty="0"/>
        </a:p>
      </dgm:t>
    </dgm:pt>
    <dgm:pt modelId="{95788A70-9FA8-42AC-8C70-D9E8B7E1BD1D}" type="parTrans" cxnId="{F6000388-20E0-456D-9A41-9860ECE8AEC0}">
      <dgm:prSet/>
      <dgm:spPr/>
      <dgm:t>
        <a:bodyPr/>
        <a:lstStyle/>
        <a:p>
          <a:endParaRPr lang="en-US"/>
        </a:p>
      </dgm:t>
    </dgm:pt>
    <dgm:pt modelId="{9B5C0D32-67D2-472D-A54F-FF70F437C5AC}" type="sibTrans" cxnId="{F6000388-20E0-456D-9A41-9860ECE8AEC0}">
      <dgm:prSet/>
      <dgm:spPr/>
      <dgm:t>
        <a:bodyPr/>
        <a:lstStyle/>
        <a:p>
          <a:endParaRPr lang="en-US"/>
        </a:p>
      </dgm:t>
    </dgm:pt>
    <dgm:pt modelId="{E160415E-5157-4D8A-AE91-453B1DEF6A08}">
      <dgm:prSet/>
      <dgm:spPr/>
      <dgm:t>
        <a:bodyPr/>
        <a:lstStyle/>
        <a:p>
          <a:pPr rtl="0"/>
          <a:r>
            <a:rPr lang="en-US" dirty="0" smtClean="0"/>
            <a:t>Prevention of unhealthy competition among states.</a:t>
          </a:r>
          <a:endParaRPr lang="en-US" dirty="0"/>
        </a:p>
      </dgm:t>
    </dgm:pt>
    <dgm:pt modelId="{8D82A30C-B877-4070-AA7F-8BD8AC8729B6}" type="parTrans" cxnId="{459E4766-C0FB-48A5-B330-A3F55D5A423B}">
      <dgm:prSet/>
      <dgm:spPr/>
      <dgm:t>
        <a:bodyPr/>
        <a:lstStyle/>
        <a:p>
          <a:endParaRPr lang="en-US"/>
        </a:p>
      </dgm:t>
    </dgm:pt>
    <dgm:pt modelId="{AC74C3EC-2639-4FA2-A0A7-9994200657FB}" type="sibTrans" cxnId="{459E4766-C0FB-48A5-B330-A3F55D5A423B}">
      <dgm:prSet/>
      <dgm:spPr/>
      <dgm:t>
        <a:bodyPr/>
        <a:lstStyle/>
        <a:p>
          <a:endParaRPr lang="en-US"/>
        </a:p>
      </dgm:t>
    </dgm:pt>
    <dgm:pt modelId="{26274253-7329-4B18-B138-FA760EC92AF2}">
      <dgm:prSet/>
      <dgm:spPr/>
      <dgm:t>
        <a:bodyPr/>
        <a:lstStyle/>
        <a:p>
          <a:pPr rtl="0"/>
          <a:r>
            <a:rPr lang="en-US" dirty="0" smtClean="0"/>
            <a:t>Increasing the tax base and raising compliance</a:t>
          </a:r>
          <a:endParaRPr lang="en-US" dirty="0"/>
        </a:p>
      </dgm:t>
    </dgm:pt>
    <dgm:pt modelId="{A7BED9A9-F6AB-4BFB-B2C5-8EC20159D131}" type="parTrans" cxnId="{7BFB6D84-DE59-4106-B6E5-4F0C81DF28D1}">
      <dgm:prSet/>
      <dgm:spPr/>
      <dgm:t>
        <a:bodyPr/>
        <a:lstStyle/>
        <a:p>
          <a:endParaRPr lang="en-US"/>
        </a:p>
      </dgm:t>
    </dgm:pt>
    <dgm:pt modelId="{2910F0D1-5C84-4E6B-87CF-61B898043190}" type="sibTrans" cxnId="{7BFB6D84-DE59-4106-B6E5-4F0C81DF28D1}">
      <dgm:prSet/>
      <dgm:spPr/>
      <dgm:t>
        <a:bodyPr/>
        <a:lstStyle/>
        <a:p>
          <a:endParaRPr lang="en-US"/>
        </a:p>
      </dgm:t>
    </dgm:pt>
    <dgm:pt modelId="{E0887C27-96FC-41F0-92EF-0749D5C14B03}" type="pres">
      <dgm:prSet presAssocID="{A04FA667-35F6-492F-B621-1199C4CCDF04}" presName="Name0" presStyleCnt="0">
        <dgm:presLayoutVars>
          <dgm:dir/>
          <dgm:animLvl val="lvl"/>
          <dgm:resizeHandles val="exact"/>
        </dgm:presLayoutVars>
      </dgm:prSet>
      <dgm:spPr/>
      <dgm:t>
        <a:bodyPr/>
        <a:lstStyle/>
        <a:p>
          <a:endParaRPr lang="en-US"/>
        </a:p>
      </dgm:t>
    </dgm:pt>
    <dgm:pt modelId="{887D315C-0057-4AC4-AE26-372E8A9D1B7C}" type="pres">
      <dgm:prSet presAssocID="{EC01A59A-D7B5-4AD2-94B5-6A1F70F969A6}" presName="linNode" presStyleCnt="0"/>
      <dgm:spPr/>
    </dgm:pt>
    <dgm:pt modelId="{049F0520-D4D7-49E1-B831-16FE316FFD81}" type="pres">
      <dgm:prSet presAssocID="{EC01A59A-D7B5-4AD2-94B5-6A1F70F969A6}" presName="parentText" presStyleLbl="node1" presStyleIdx="0" presStyleCnt="6" custScaleX="277778">
        <dgm:presLayoutVars>
          <dgm:chMax val="1"/>
          <dgm:bulletEnabled val="1"/>
        </dgm:presLayoutVars>
      </dgm:prSet>
      <dgm:spPr/>
      <dgm:t>
        <a:bodyPr/>
        <a:lstStyle/>
        <a:p>
          <a:endParaRPr lang="en-US"/>
        </a:p>
      </dgm:t>
    </dgm:pt>
    <dgm:pt modelId="{D2E96704-8F8D-4B5B-BC4D-B1F01454E6C3}" type="pres">
      <dgm:prSet presAssocID="{258EB3CE-F1D1-42C3-B346-A6A9B8411C28}" presName="sp" presStyleCnt="0"/>
      <dgm:spPr/>
    </dgm:pt>
    <dgm:pt modelId="{932DFB41-7011-4A7E-B17F-DC86834A1312}" type="pres">
      <dgm:prSet presAssocID="{D04F2C37-ACE4-467F-9D22-2A87D5020CFE}" presName="linNode" presStyleCnt="0"/>
      <dgm:spPr/>
    </dgm:pt>
    <dgm:pt modelId="{2DCC9890-DE41-48D9-9BAC-15FFB583D71B}" type="pres">
      <dgm:prSet presAssocID="{D04F2C37-ACE4-467F-9D22-2A87D5020CFE}" presName="parentText" presStyleLbl="node1" presStyleIdx="1" presStyleCnt="6" custScaleX="277778">
        <dgm:presLayoutVars>
          <dgm:chMax val="1"/>
          <dgm:bulletEnabled val="1"/>
        </dgm:presLayoutVars>
      </dgm:prSet>
      <dgm:spPr/>
      <dgm:t>
        <a:bodyPr/>
        <a:lstStyle/>
        <a:p>
          <a:endParaRPr lang="en-US"/>
        </a:p>
      </dgm:t>
    </dgm:pt>
    <dgm:pt modelId="{41100D75-36A7-4040-9119-907BD8E3D2AA}" type="pres">
      <dgm:prSet presAssocID="{F2472675-B0F8-4DD5-B4B9-E9EC16A2D0A9}" presName="sp" presStyleCnt="0"/>
      <dgm:spPr/>
    </dgm:pt>
    <dgm:pt modelId="{7B23F41C-001B-4DA9-ACA5-E2C125FA6773}" type="pres">
      <dgm:prSet presAssocID="{37F52E68-3BAB-40C9-AE8F-BA342C4394B6}" presName="linNode" presStyleCnt="0"/>
      <dgm:spPr/>
    </dgm:pt>
    <dgm:pt modelId="{7EA71BA4-0852-446D-8BDE-1E8043926CE3}" type="pres">
      <dgm:prSet presAssocID="{37F52E68-3BAB-40C9-AE8F-BA342C4394B6}" presName="parentText" presStyleLbl="node1" presStyleIdx="2" presStyleCnt="6" custScaleX="277778">
        <dgm:presLayoutVars>
          <dgm:chMax val="1"/>
          <dgm:bulletEnabled val="1"/>
        </dgm:presLayoutVars>
      </dgm:prSet>
      <dgm:spPr/>
      <dgm:t>
        <a:bodyPr/>
        <a:lstStyle/>
        <a:p>
          <a:endParaRPr lang="en-US"/>
        </a:p>
      </dgm:t>
    </dgm:pt>
    <dgm:pt modelId="{3904B940-67B5-4D50-B8EF-FEB8B7309DDD}" type="pres">
      <dgm:prSet presAssocID="{1313AB40-395F-4465-A4F9-9F1CCE5BC89E}" presName="sp" presStyleCnt="0"/>
      <dgm:spPr/>
    </dgm:pt>
    <dgm:pt modelId="{50DE6227-8691-4B01-B435-B64B22637238}" type="pres">
      <dgm:prSet presAssocID="{308C5A75-BC50-46E3-AE78-E2F350E19FCB}" presName="linNode" presStyleCnt="0"/>
      <dgm:spPr/>
    </dgm:pt>
    <dgm:pt modelId="{3090C49E-CC64-4040-BB7C-56B2AF499950}" type="pres">
      <dgm:prSet presAssocID="{308C5A75-BC50-46E3-AE78-E2F350E19FCB}" presName="parentText" presStyleLbl="node1" presStyleIdx="3" presStyleCnt="6" custScaleX="277778">
        <dgm:presLayoutVars>
          <dgm:chMax val="1"/>
          <dgm:bulletEnabled val="1"/>
        </dgm:presLayoutVars>
      </dgm:prSet>
      <dgm:spPr/>
      <dgm:t>
        <a:bodyPr/>
        <a:lstStyle/>
        <a:p>
          <a:endParaRPr lang="en-US"/>
        </a:p>
      </dgm:t>
    </dgm:pt>
    <dgm:pt modelId="{FB8AB6A1-7522-4772-9839-A96906DA2F97}" type="pres">
      <dgm:prSet presAssocID="{9B5C0D32-67D2-472D-A54F-FF70F437C5AC}" presName="sp" presStyleCnt="0"/>
      <dgm:spPr/>
    </dgm:pt>
    <dgm:pt modelId="{70DB1482-D596-4485-B61A-7B5371D6A601}" type="pres">
      <dgm:prSet presAssocID="{E160415E-5157-4D8A-AE91-453B1DEF6A08}" presName="linNode" presStyleCnt="0"/>
      <dgm:spPr/>
    </dgm:pt>
    <dgm:pt modelId="{79131506-6633-4EC1-A545-B2DE5F903BB9}" type="pres">
      <dgm:prSet presAssocID="{E160415E-5157-4D8A-AE91-453B1DEF6A08}" presName="parentText" presStyleLbl="node1" presStyleIdx="4" presStyleCnt="6" custScaleX="277778">
        <dgm:presLayoutVars>
          <dgm:chMax val="1"/>
          <dgm:bulletEnabled val="1"/>
        </dgm:presLayoutVars>
      </dgm:prSet>
      <dgm:spPr/>
      <dgm:t>
        <a:bodyPr/>
        <a:lstStyle/>
        <a:p>
          <a:endParaRPr lang="en-US"/>
        </a:p>
      </dgm:t>
    </dgm:pt>
    <dgm:pt modelId="{13DB672C-E0AD-4EED-BFDC-2EF04F6356DE}" type="pres">
      <dgm:prSet presAssocID="{AC74C3EC-2639-4FA2-A0A7-9994200657FB}" presName="sp" presStyleCnt="0"/>
      <dgm:spPr/>
    </dgm:pt>
    <dgm:pt modelId="{A44480B5-6271-4DA2-854B-B8C9411A87DA}" type="pres">
      <dgm:prSet presAssocID="{26274253-7329-4B18-B138-FA760EC92AF2}" presName="linNode" presStyleCnt="0"/>
      <dgm:spPr/>
    </dgm:pt>
    <dgm:pt modelId="{60420A31-1115-4307-A78E-A7B3E5377360}" type="pres">
      <dgm:prSet presAssocID="{26274253-7329-4B18-B138-FA760EC92AF2}" presName="parentText" presStyleLbl="node1" presStyleIdx="5" presStyleCnt="6" custScaleX="277778">
        <dgm:presLayoutVars>
          <dgm:chMax val="1"/>
          <dgm:bulletEnabled val="1"/>
        </dgm:presLayoutVars>
      </dgm:prSet>
      <dgm:spPr/>
      <dgm:t>
        <a:bodyPr/>
        <a:lstStyle/>
        <a:p>
          <a:endParaRPr lang="en-US"/>
        </a:p>
      </dgm:t>
    </dgm:pt>
  </dgm:ptLst>
  <dgm:cxnLst>
    <dgm:cxn modelId="{7BFB6D84-DE59-4106-B6E5-4F0C81DF28D1}" srcId="{A04FA667-35F6-492F-B621-1199C4CCDF04}" destId="{26274253-7329-4B18-B138-FA760EC92AF2}" srcOrd="5" destOrd="0" parTransId="{A7BED9A9-F6AB-4BFB-B2C5-8EC20159D131}" sibTransId="{2910F0D1-5C84-4E6B-87CF-61B898043190}"/>
    <dgm:cxn modelId="{31DDDDF5-2CC9-4F13-98E2-18F7184A7B69}" type="presOf" srcId="{D04F2C37-ACE4-467F-9D22-2A87D5020CFE}" destId="{2DCC9890-DE41-48D9-9BAC-15FFB583D71B}" srcOrd="0" destOrd="0" presId="urn:microsoft.com/office/officeart/2005/8/layout/vList5"/>
    <dgm:cxn modelId="{F6000388-20E0-456D-9A41-9860ECE8AEC0}" srcId="{A04FA667-35F6-492F-B621-1199C4CCDF04}" destId="{308C5A75-BC50-46E3-AE78-E2F350E19FCB}" srcOrd="3" destOrd="0" parTransId="{95788A70-9FA8-42AC-8C70-D9E8B7E1BD1D}" sibTransId="{9B5C0D32-67D2-472D-A54F-FF70F437C5AC}"/>
    <dgm:cxn modelId="{6135C8D4-48B5-4E69-BD0A-0ACD987EF892}" type="presOf" srcId="{37F52E68-3BAB-40C9-AE8F-BA342C4394B6}" destId="{7EA71BA4-0852-446D-8BDE-1E8043926CE3}" srcOrd="0" destOrd="0" presId="urn:microsoft.com/office/officeart/2005/8/layout/vList5"/>
    <dgm:cxn modelId="{459E4766-C0FB-48A5-B330-A3F55D5A423B}" srcId="{A04FA667-35F6-492F-B621-1199C4CCDF04}" destId="{E160415E-5157-4D8A-AE91-453B1DEF6A08}" srcOrd="4" destOrd="0" parTransId="{8D82A30C-B877-4070-AA7F-8BD8AC8729B6}" sibTransId="{AC74C3EC-2639-4FA2-A0A7-9994200657FB}"/>
    <dgm:cxn modelId="{80EE3269-E04D-4144-AB6F-B7EB144BC1D0}" type="presOf" srcId="{A04FA667-35F6-492F-B621-1199C4CCDF04}" destId="{E0887C27-96FC-41F0-92EF-0749D5C14B03}" srcOrd="0" destOrd="0" presId="urn:microsoft.com/office/officeart/2005/8/layout/vList5"/>
    <dgm:cxn modelId="{4F9D964E-A08D-44A0-88F1-3735594D4A7D}" type="presOf" srcId="{26274253-7329-4B18-B138-FA760EC92AF2}" destId="{60420A31-1115-4307-A78E-A7B3E5377360}" srcOrd="0" destOrd="0" presId="urn:microsoft.com/office/officeart/2005/8/layout/vList5"/>
    <dgm:cxn modelId="{9E5A56FE-3368-4CAA-838D-878C784E4625}" srcId="{A04FA667-35F6-492F-B621-1199C4CCDF04}" destId="{D04F2C37-ACE4-467F-9D22-2A87D5020CFE}" srcOrd="1" destOrd="0" parTransId="{E67803DB-45AC-44DB-A9F2-C916E0C926E2}" sibTransId="{F2472675-B0F8-4DD5-B4B9-E9EC16A2D0A9}"/>
    <dgm:cxn modelId="{B387183C-7F46-47DD-99A2-DA9286A0416A}" type="presOf" srcId="{E160415E-5157-4D8A-AE91-453B1DEF6A08}" destId="{79131506-6633-4EC1-A545-B2DE5F903BB9}" srcOrd="0" destOrd="0" presId="urn:microsoft.com/office/officeart/2005/8/layout/vList5"/>
    <dgm:cxn modelId="{E3ABF983-3F35-4ECA-A844-5A9E550B6607}" type="presOf" srcId="{EC01A59A-D7B5-4AD2-94B5-6A1F70F969A6}" destId="{049F0520-D4D7-49E1-B831-16FE316FFD81}" srcOrd="0" destOrd="0" presId="urn:microsoft.com/office/officeart/2005/8/layout/vList5"/>
    <dgm:cxn modelId="{48C1FA9D-FEEA-49AA-AB7F-715F1ADA3CE9}" srcId="{A04FA667-35F6-492F-B621-1199C4CCDF04}" destId="{37F52E68-3BAB-40C9-AE8F-BA342C4394B6}" srcOrd="2" destOrd="0" parTransId="{BBBC92B3-4B0F-4202-85A8-459B161E3C9A}" sibTransId="{1313AB40-395F-4465-A4F9-9F1CCE5BC89E}"/>
    <dgm:cxn modelId="{81B03C10-289B-4288-8848-C0311028BF04}" srcId="{A04FA667-35F6-492F-B621-1199C4CCDF04}" destId="{EC01A59A-D7B5-4AD2-94B5-6A1F70F969A6}" srcOrd="0" destOrd="0" parTransId="{3F5507C9-031F-4146-992A-4924AB99D571}" sibTransId="{258EB3CE-F1D1-42C3-B346-A6A9B8411C28}"/>
    <dgm:cxn modelId="{9AA292F5-23EB-46C8-9617-7568B05C3FA7}" type="presOf" srcId="{308C5A75-BC50-46E3-AE78-E2F350E19FCB}" destId="{3090C49E-CC64-4040-BB7C-56B2AF499950}" srcOrd="0" destOrd="0" presId="urn:microsoft.com/office/officeart/2005/8/layout/vList5"/>
    <dgm:cxn modelId="{33F94748-A4B8-4FC7-96C3-0E753854D09A}" type="presParOf" srcId="{E0887C27-96FC-41F0-92EF-0749D5C14B03}" destId="{887D315C-0057-4AC4-AE26-372E8A9D1B7C}" srcOrd="0" destOrd="0" presId="urn:microsoft.com/office/officeart/2005/8/layout/vList5"/>
    <dgm:cxn modelId="{9547E0AD-528B-4BC2-91F5-57C1216A78C0}" type="presParOf" srcId="{887D315C-0057-4AC4-AE26-372E8A9D1B7C}" destId="{049F0520-D4D7-49E1-B831-16FE316FFD81}" srcOrd="0" destOrd="0" presId="urn:microsoft.com/office/officeart/2005/8/layout/vList5"/>
    <dgm:cxn modelId="{BC704F51-EEF3-4820-A461-5B5B1ECA9DB5}" type="presParOf" srcId="{E0887C27-96FC-41F0-92EF-0749D5C14B03}" destId="{D2E96704-8F8D-4B5B-BC4D-B1F01454E6C3}" srcOrd="1" destOrd="0" presId="urn:microsoft.com/office/officeart/2005/8/layout/vList5"/>
    <dgm:cxn modelId="{B72F8DC4-BFE6-41B1-882C-AC22101C79B4}" type="presParOf" srcId="{E0887C27-96FC-41F0-92EF-0749D5C14B03}" destId="{932DFB41-7011-4A7E-B17F-DC86834A1312}" srcOrd="2" destOrd="0" presId="urn:microsoft.com/office/officeart/2005/8/layout/vList5"/>
    <dgm:cxn modelId="{A5251DDC-11FF-4EDE-85DE-EB0ADCDDCA13}" type="presParOf" srcId="{932DFB41-7011-4A7E-B17F-DC86834A1312}" destId="{2DCC9890-DE41-48D9-9BAC-15FFB583D71B}" srcOrd="0" destOrd="0" presId="urn:microsoft.com/office/officeart/2005/8/layout/vList5"/>
    <dgm:cxn modelId="{B2C7AEC6-C746-4742-86FC-DCD09F844A2A}" type="presParOf" srcId="{E0887C27-96FC-41F0-92EF-0749D5C14B03}" destId="{41100D75-36A7-4040-9119-907BD8E3D2AA}" srcOrd="3" destOrd="0" presId="urn:microsoft.com/office/officeart/2005/8/layout/vList5"/>
    <dgm:cxn modelId="{91BF2152-97B4-4EA7-9706-DC109D20CBD2}" type="presParOf" srcId="{E0887C27-96FC-41F0-92EF-0749D5C14B03}" destId="{7B23F41C-001B-4DA9-ACA5-E2C125FA6773}" srcOrd="4" destOrd="0" presId="urn:microsoft.com/office/officeart/2005/8/layout/vList5"/>
    <dgm:cxn modelId="{A0109035-0D08-4E28-A11E-78D204D2C1C3}" type="presParOf" srcId="{7B23F41C-001B-4DA9-ACA5-E2C125FA6773}" destId="{7EA71BA4-0852-446D-8BDE-1E8043926CE3}" srcOrd="0" destOrd="0" presId="urn:microsoft.com/office/officeart/2005/8/layout/vList5"/>
    <dgm:cxn modelId="{71225C59-F168-4DA5-83E9-0ACC30142801}" type="presParOf" srcId="{E0887C27-96FC-41F0-92EF-0749D5C14B03}" destId="{3904B940-67B5-4D50-B8EF-FEB8B7309DDD}" srcOrd="5" destOrd="0" presId="urn:microsoft.com/office/officeart/2005/8/layout/vList5"/>
    <dgm:cxn modelId="{5EE66837-E2F1-455D-B6B4-985A8252137F}" type="presParOf" srcId="{E0887C27-96FC-41F0-92EF-0749D5C14B03}" destId="{50DE6227-8691-4B01-B435-B64B22637238}" srcOrd="6" destOrd="0" presId="urn:microsoft.com/office/officeart/2005/8/layout/vList5"/>
    <dgm:cxn modelId="{DAEF9B6C-FBD7-45BF-9D99-910FFDB3D90F}" type="presParOf" srcId="{50DE6227-8691-4B01-B435-B64B22637238}" destId="{3090C49E-CC64-4040-BB7C-56B2AF499950}" srcOrd="0" destOrd="0" presId="urn:microsoft.com/office/officeart/2005/8/layout/vList5"/>
    <dgm:cxn modelId="{FAD43A4B-94EB-4F0D-A13A-E1B9BC9644AF}" type="presParOf" srcId="{E0887C27-96FC-41F0-92EF-0749D5C14B03}" destId="{FB8AB6A1-7522-4772-9839-A96906DA2F97}" srcOrd="7" destOrd="0" presId="urn:microsoft.com/office/officeart/2005/8/layout/vList5"/>
    <dgm:cxn modelId="{5847E316-034A-433B-8970-64591C445112}" type="presParOf" srcId="{E0887C27-96FC-41F0-92EF-0749D5C14B03}" destId="{70DB1482-D596-4485-B61A-7B5371D6A601}" srcOrd="8" destOrd="0" presId="urn:microsoft.com/office/officeart/2005/8/layout/vList5"/>
    <dgm:cxn modelId="{34C8ECC3-00BF-441D-88B3-5810A702000C}" type="presParOf" srcId="{70DB1482-D596-4485-B61A-7B5371D6A601}" destId="{79131506-6633-4EC1-A545-B2DE5F903BB9}" srcOrd="0" destOrd="0" presId="urn:microsoft.com/office/officeart/2005/8/layout/vList5"/>
    <dgm:cxn modelId="{8C8CF536-5C97-4DA2-AE63-4C3C866374E0}" type="presParOf" srcId="{E0887C27-96FC-41F0-92EF-0749D5C14B03}" destId="{13DB672C-E0AD-4EED-BFDC-2EF04F6356DE}" srcOrd="9" destOrd="0" presId="urn:microsoft.com/office/officeart/2005/8/layout/vList5"/>
    <dgm:cxn modelId="{7E096F4D-9A82-4DD3-BCB5-9E93CA5A400F}" type="presParOf" srcId="{E0887C27-96FC-41F0-92EF-0749D5C14B03}" destId="{A44480B5-6271-4DA2-854B-B8C9411A87DA}" srcOrd="10" destOrd="0" presId="urn:microsoft.com/office/officeart/2005/8/layout/vList5"/>
    <dgm:cxn modelId="{70A7BB34-07B5-42C4-961D-7462D456DE61}" type="presParOf" srcId="{A44480B5-6271-4DA2-854B-B8C9411A87DA}" destId="{60420A31-1115-4307-A78E-A7B3E5377360}" srcOrd="0" destOrd="0" presId="urn:microsoft.com/office/officeart/2005/8/layout/vList5"/>
  </dgm:cxnLst>
  <dgm:bg/>
  <dgm:whole/>
</dgm:dataModel>
</file>

<file path=ppt/diagrams/data4.xml><?xml version="1.0" encoding="utf-8"?>
<dgm:dataModel xmlns:dgm="http://schemas.openxmlformats.org/drawingml/2006/diagram" xmlns:a="http://schemas.openxmlformats.org/drawingml/2006/main">
  <dgm:ptLst>
    <dgm:pt modelId="{CAD7906C-A5B4-4DCD-AB58-8235477D3CED}" type="doc">
      <dgm:prSet loTypeId="urn:microsoft.com/office/officeart/2005/8/layout/bList2#1" loCatId="list" qsTypeId="urn:microsoft.com/office/officeart/2005/8/quickstyle/simple1" qsCatId="simple" csTypeId="urn:microsoft.com/office/officeart/2005/8/colors/accent1_2" csCatId="accent1" phldr="1"/>
      <dgm:spPr/>
      <dgm:t>
        <a:bodyPr/>
        <a:lstStyle/>
        <a:p>
          <a:endParaRPr lang="en-US"/>
        </a:p>
      </dgm:t>
    </dgm:pt>
    <dgm:pt modelId="{51C4524F-E9EE-43F6-BAE4-5E102EAA051C}">
      <dgm:prSet/>
      <dgm:spPr/>
      <dgm:t>
        <a:bodyPr/>
        <a:lstStyle/>
        <a:p>
          <a:pPr rtl="0"/>
          <a:r>
            <a:rPr lang="en-US" dirty="0" smtClean="0"/>
            <a:t>For Common Man</a:t>
          </a:r>
          <a:endParaRPr lang="en-US" dirty="0"/>
        </a:p>
      </dgm:t>
    </dgm:pt>
    <dgm:pt modelId="{8B50DA7F-F534-45B6-BB57-9F9A7276B556}" type="parTrans" cxnId="{676A9B1D-0B55-4E1B-BFC9-BA235E07826D}">
      <dgm:prSet/>
      <dgm:spPr/>
      <dgm:t>
        <a:bodyPr/>
        <a:lstStyle/>
        <a:p>
          <a:endParaRPr lang="en-US"/>
        </a:p>
      </dgm:t>
    </dgm:pt>
    <dgm:pt modelId="{A7B49CC2-945F-4C83-84F2-BA3AD8FD7E6F}" type="sibTrans" cxnId="{676A9B1D-0B55-4E1B-BFC9-BA235E07826D}">
      <dgm:prSet/>
      <dgm:spPr/>
      <dgm:t>
        <a:bodyPr/>
        <a:lstStyle/>
        <a:p>
          <a:endParaRPr lang="en-US"/>
        </a:p>
      </dgm:t>
    </dgm:pt>
    <dgm:pt modelId="{4C1733D4-855B-4C0E-A39B-CA47907ACFCC}">
      <dgm:prSet custT="1"/>
      <dgm:spPr/>
      <dgm:t>
        <a:bodyPr/>
        <a:lstStyle/>
        <a:p>
          <a:pPr rtl="0"/>
          <a:r>
            <a:rPr lang="en-US" sz="1500" dirty="0" smtClean="0"/>
            <a:t>Simpler tax system </a:t>
          </a:r>
          <a:endParaRPr lang="en-US" sz="1500" dirty="0"/>
        </a:p>
      </dgm:t>
    </dgm:pt>
    <dgm:pt modelId="{AE3BB9D4-97D5-4553-859C-ED691FE164DA}" type="parTrans" cxnId="{8613EC81-4957-47AA-B6D7-6A19CD93AD5C}">
      <dgm:prSet/>
      <dgm:spPr/>
      <dgm:t>
        <a:bodyPr/>
        <a:lstStyle/>
        <a:p>
          <a:endParaRPr lang="en-US"/>
        </a:p>
      </dgm:t>
    </dgm:pt>
    <dgm:pt modelId="{0CDEE18B-B5C9-4E20-A270-A65042858D83}" type="sibTrans" cxnId="{8613EC81-4957-47AA-B6D7-6A19CD93AD5C}">
      <dgm:prSet/>
      <dgm:spPr/>
      <dgm:t>
        <a:bodyPr/>
        <a:lstStyle/>
        <a:p>
          <a:endParaRPr lang="en-US"/>
        </a:p>
      </dgm:t>
    </dgm:pt>
    <dgm:pt modelId="{BC799612-5C3B-490E-B812-4BEB851BC669}">
      <dgm:prSet custT="1"/>
      <dgm:spPr/>
      <dgm:t>
        <a:bodyPr/>
        <a:lstStyle/>
        <a:p>
          <a:pPr rtl="0"/>
          <a:r>
            <a:rPr lang="en-US" sz="1500" dirty="0" smtClean="0"/>
            <a:t>Reduction in prices of goods and services due to elimination of cascading effect </a:t>
          </a:r>
          <a:endParaRPr lang="en-US" sz="1500" dirty="0"/>
        </a:p>
      </dgm:t>
    </dgm:pt>
    <dgm:pt modelId="{9B232947-BD5D-4E08-B519-53D29783F364}" type="parTrans" cxnId="{2182F429-5446-415F-A30A-0FD985636CF4}">
      <dgm:prSet/>
      <dgm:spPr/>
      <dgm:t>
        <a:bodyPr/>
        <a:lstStyle/>
        <a:p>
          <a:endParaRPr lang="en-US"/>
        </a:p>
      </dgm:t>
    </dgm:pt>
    <dgm:pt modelId="{D142E565-6F4B-48BE-811E-45BD87E1762D}" type="sibTrans" cxnId="{2182F429-5446-415F-A30A-0FD985636CF4}">
      <dgm:prSet/>
      <dgm:spPr/>
      <dgm:t>
        <a:bodyPr/>
        <a:lstStyle/>
        <a:p>
          <a:endParaRPr lang="en-US"/>
        </a:p>
      </dgm:t>
    </dgm:pt>
    <dgm:pt modelId="{E5C9CBFC-8874-4A38-A852-6E7F3AE5BAF7}">
      <dgm:prSet custT="1"/>
      <dgm:spPr/>
      <dgm:t>
        <a:bodyPr/>
        <a:lstStyle/>
        <a:p>
          <a:pPr rtl="0"/>
          <a:r>
            <a:rPr lang="en-US" sz="1500" dirty="0" smtClean="0"/>
            <a:t>Uniform prices throughout the country </a:t>
          </a:r>
          <a:endParaRPr lang="en-US" sz="1500" dirty="0"/>
        </a:p>
      </dgm:t>
    </dgm:pt>
    <dgm:pt modelId="{7D4771A4-A4BE-4595-8A52-DCB92067D978}" type="parTrans" cxnId="{3BBF8F44-7387-416A-B381-A963EA46C976}">
      <dgm:prSet/>
      <dgm:spPr/>
      <dgm:t>
        <a:bodyPr/>
        <a:lstStyle/>
        <a:p>
          <a:endParaRPr lang="en-US"/>
        </a:p>
      </dgm:t>
    </dgm:pt>
    <dgm:pt modelId="{CFDC6F00-DB5B-4D98-904D-C1B6C8E67A9A}" type="sibTrans" cxnId="{3BBF8F44-7387-416A-B381-A963EA46C976}">
      <dgm:prSet/>
      <dgm:spPr/>
      <dgm:t>
        <a:bodyPr/>
        <a:lstStyle/>
        <a:p>
          <a:endParaRPr lang="en-US"/>
        </a:p>
      </dgm:t>
    </dgm:pt>
    <dgm:pt modelId="{3779A65D-5C4F-4CEE-AC80-D9E64E951AFB}">
      <dgm:prSet custT="1"/>
      <dgm:spPr/>
      <dgm:t>
        <a:bodyPr/>
        <a:lstStyle/>
        <a:p>
          <a:pPr rtl="0"/>
          <a:r>
            <a:rPr lang="en-US" sz="1500" dirty="0" smtClean="0"/>
            <a:t>Transparency in taxation system </a:t>
          </a:r>
          <a:endParaRPr lang="en-US" sz="1500" dirty="0"/>
        </a:p>
      </dgm:t>
    </dgm:pt>
    <dgm:pt modelId="{453ED7A9-4F07-4884-89A3-28C10D2A032F}" type="parTrans" cxnId="{0D35C8CC-EFB7-4B12-9CF4-76F9ED3AFB98}">
      <dgm:prSet/>
      <dgm:spPr/>
      <dgm:t>
        <a:bodyPr/>
        <a:lstStyle/>
        <a:p>
          <a:endParaRPr lang="en-US"/>
        </a:p>
      </dgm:t>
    </dgm:pt>
    <dgm:pt modelId="{7B90C8CB-45AC-4903-BB76-FFE4D211DD65}" type="sibTrans" cxnId="{0D35C8CC-EFB7-4B12-9CF4-76F9ED3AFB98}">
      <dgm:prSet/>
      <dgm:spPr/>
      <dgm:t>
        <a:bodyPr/>
        <a:lstStyle/>
        <a:p>
          <a:endParaRPr lang="en-US"/>
        </a:p>
      </dgm:t>
    </dgm:pt>
    <dgm:pt modelId="{57C20C86-96A1-4429-B9F1-72E2F5827250}">
      <dgm:prSet custT="1"/>
      <dgm:spPr/>
      <dgm:t>
        <a:bodyPr/>
        <a:lstStyle/>
        <a:p>
          <a:pPr rtl="0"/>
          <a:r>
            <a:rPr lang="en-US" sz="1500" dirty="0" smtClean="0"/>
            <a:t>Increase in employment opportunities </a:t>
          </a:r>
          <a:endParaRPr lang="en-US" sz="1500" dirty="0"/>
        </a:p>
      </dgm:t>
    </dgm:pt>
    <dgm:pt modelId="{F5400927-127F-416D-A928-B032C2F46A46}" type="parTrans" cxnId="{58A4D1CC-78F4-449C-9CC9-EA391D0D466A}">
      <dgm:prSet/>
      <dgm:spPr/>
      <dgm:t>
        <a:bodyPr/>
        <a:lstStyle/>
        <a:p>
          <a:endParaRPr lang="en-US"/>
        </a:p>
      </dgm:t>
    </dgm:pt>
    <dgm:pt modelId="{0FB23D15-DFBD-4CB1-ADA0-3A825AF58518}" type="sibTrans" cxnId="{58A4D1CC-78F4-449C-9CC9-EA391D0D466A}">
      <dgm:prSet/>
      <dgm:spPr/>
      <dgm:t>
        <a:bodyPr/>
        <a:lstStyle/>
        <a:p>
          <a:endParaRPr lang="en-US"/>
        </a:p>
      </dgm:t>
    </dgm:pt>
    <dgm:pt modelId="{83D3B12C-D70B-431D-A71E-063C46F5A139}">
      <dgm:prSet/>
      <dgm:spPr/>
      <dgm:t>
        <a:bodyPr/>
        <a:lstStyle/>
        <a:p>
          <a:pPr rtl="0"/>
          <a:r>
            <a:rPr lang="en-US" dirty="0" smtClean="0"/>
            <a:t>For Business</a:t>
          </a:r>
          <a:endParaRPr lang="en-US" dirty="0"/>
        </a:p>
      </dgm:t>
    </dgm:pt>
    <dgm:pt modelId="{30A656D7-213C-47A8-BC61-536FD8BE4B07}" type="parTrans" cxnId="{3F598663-C2DB-4FD5-9B51-012B766A28CF}">
      <dgm:prSet/>
      <dgm:spPr/>
      <dgm:t>
        <a:bodyPr/>
        <a:lstStyle/>
        <a:p>
          <a:endParaRPr lang="en-US"/>
        </a:p>
      </dgm:t>
    </dgm:pt>
    <dgm:pt modelId="{9802DC99-DEB0-41C3-BD3C-AC6B6084AD34}" type="sibTrans" cxnId="{3F598663-C2DB-4FD5-9B51-012B766A28CF}">
      <dgm:prSet/>
      <dgm:spPr/>
      <dgm:t>
        <a:bodyPr/>
        <a:lstStyle/>
        <a:p>
          <a:endParaRPr lang="en-US"/>
        </a:p>
      </dgm:t>
    </dgm:pt>
    <dgm:pt modelId="{574CEAAA-BB65-4C78-A53F-4E31F102EDFC}">
      <dgm:prSet custT="1"/>
      <dgm:spPr/>
      <dgm:t>
        <a:bodyPr/>
        <a:lstStyle/>
        <a:p>
          <a:pPr rtl="0"/>
          <a:r>
            <a:rPr lang="en-US" sz="1500" dirty="0" smtClean="0"/>
            <a:t>Reduction in multiplicity of taxes </a:t>
          </a:r>
          <a:endParaRPr lang="en-US" sz="1500" dirty="0"/>
        </a:p>
      </dgm:t>
    </dgm:pt>
    <dgm:pt modelId="{F6389BDE-8F92-42C9-8783-C69773DBF3A6}" type="parTrans" cxnId="{711D40B6-7321-4B11-B629-22F09939F7C5}">
      <dgm:prSet/>
      <dgm:spPr/>
      <dgm:t>
        <a:bodyPr/>
        <a:lstStyle/>
        <a:p>
          <a:endParaRPr lang="en-US"/>
        </a:p>
      </dgm:t>
    </dgm:pt>
    <dgm:pt modelId="{73455D6A-EBC5-4A1D-AF65-E447CF87B71F}" type="sibTrans" cxnId="{711D40B6-7321-4B11-B629-22F09939F7C5}">
      <dgm:prSet/>
      <dgm:spPr/>
      <dgm:t>
        <a:bodyPr/>
        <a:lstStyle/>
        <a:p>
          <a:endParaRPr lang="en-US"/>
        </a:p>
      </dgm:t>
    </dgm:pt>
    <dgm:pt modelId="{FF7966CB-8AF8-4B09-BEEC-129FDC73161C}">
      <dgm:prSet custT="1"/>
      <dgm:spPr/>
      <dgm:t>
        <a:bodyPr/>
        <a:lstStyle/>
        <a:p>
          <a:pPr rtl="0"/>
          <a:r>
            <a:rPr lang="en-US" sz="1500" dirty="0" smtClean="0"/>
            <a:t>Reduction in several indirect tax compliances </a:t>
          </a:r>
          <a:endParaRPr lang="en-US" sz="1500" dirty="0"/>
        </a:p>
      </dgm:t>
    </dgm:pt>
    <dgm:pt modelId="{F9D235CD-8129-4D23-9DD0-4164AD4165BA}" type="parTrans" cxnId="{AAF0510C-2F9E-48C9-9E01-56E9669F7D2F}">
      <dgm:prSet/>
      <dgm:spPr/>
      <dgm:t>
        <a:bodyPr/>
        <a:lstStyle/>
        <a:p>
          <a:endParaRPr lang="en-US"/>
        </a:p>
      </dgm:t>
    </dgm:pt>
    <dgm:pt modelId="{E75810E7-5992-4819-8234-C519720259D5}" type="sibTrans" cxnId="{AAF0510C-2F9E-48C9-9E01-56E9669F7D2F}">
      <dgm:prSet/>
      <dgm:spPr/>
      <dgm:t>
        <a:bodyPr/>
        <a:lstStyle/>
        <a:p>
          <a:endParaRPr lang="en-US"/>
        </a:p>
      </dgm:t>
    </dgm:pt>
    <dgm:pt modelId="{1E377E19-2144-4C31-8113-9AC0CE5078DE}">
      <dgm:prSet custT="1"/>
      <dgm:spPr/>
      <dgm:t>
        <a:bodyPr/>
        <a:lstStyle/>
        <a:p>
          <a:pPr rtl="0"/>
          <a:r>
            <a:rPr lang="en-US" sz="1500" dirty="0" smtClean="0"/>
            <a:t>Mitigation of cascading/double taxation </a:t>
          </a:r>
          <a:endParaRPr lang="en-US" sz="1500" dirty="0"/>
        </a:p>
      </dgm:t>
    </dgm:pt>
    <dgm:pt modelId="{15BD2F78-667C-4B1F-8B2E-7F9B6EF57095}" type="parTrans" cxnId="{2E7941EF-6F09-4FF4-A418-AC0C305A04BE}">
      <dgm:prSet/>
      <dgm:spPr/>
      <dgm:t>
        <a:bodyPr/>
        <a:lstStyle/>
        <a:p>
          <a:endParaRPr lang="en-US"/>
        </a:p>
      </dgm:t>
    </dgm:pt>
    <dgm:pt modelId="{1AE45801-FCA9-4C8C-AAE6-C260EDB2CE37}" type="sibTrans" cxnId="{2E7941EF-6F09-4FF4-A418-AC0C305A04BE}">
      <dgm:prSet/>
      <dgm:spPr/>
      <dgm:t>
        <a:bodyPr/>
        <a:lstStyle/>
        <a:p>
          <a:endParaRPr lang="en-US"/>
        </a:p>
      </dgm:t>
    </dgm:pt>
    <dgm:pt modelId="{80A25144-BAFB-4FF5-9493-55DBDEBC3817}">
      <dgm:prSet custT="1"/>
      <dgm:spPr/>
      <dgm:t>
        <a:bodyPr/>
        <a:lstStyle/>
        <a:p>
          <a:pPr rtl="0"/>
          <a:r>
            <a:rPr lang="en-US" sz="1500" dirty="0" smtClean="0"/>
            <a:t>More efficient neutralization of taxes especially for exports </a:t>
          </a:r>
          <a:endParaRPr lang="en-US" sz="1500" dirty="0"/>
        </a:p>
      </dgm:t>
    </dgm:pt>
    <dgm:pt modelId="{C9CB3001-8669-4C9D-B219-0F7C92CE0A8D}" type="parTrans" cxnId="{0F5C6785-5E1D-44AA-832F-3ECCB9320956}">
      <dgm:prSet/>
      <dgm:spPr/>
      <dgm:t>
        <a:bodyPr/>
        <a:lstStyle/>
        <a:p>
          <a:endParaRPr lang="en-US"/>
        </a:p>
      </dgm:t>
    </dgm:pt>
    <dgm:pt modelId="{B78F26BE-12C9-45D9-BB5F-72EACB482634}" type="sibTrans" cxnId="{0F5C6785-5E1D-44AA-832F-3ECCB9320956}">
      <dgm:prSet/>
      <dgm:spPr/>
      <dgm:t>
        <a:bodyPr/>
        <a:lstStyle/>
        <a:p>
          <a:endParaRPr lang="en-US"/>
        </a:p>
      </dgm:t>
    </dgm:pt>
    <dgm:pt modelId="{AD1FFC8F-785B-42EF-A6B3-148D7FAA6798}">
      <dgm:prSet custT="1"/>
      <dgm:spPr/>
      <dgm:t>
        <a:bodyPr/>
        <a:lstStyle/>
        <a:p>
          <a:pPr rtl="0"/>
          <a:r>
            <a:rPr lang="en-US" sz="1500" dirty="0" smtClean="0"/>
            <a:t>Development of common national market </a:t>
          </a:r>
          <a:endParaRPr lang="en-US" sz="1500" dirty="0"/>
        </a:p>
      </dgm:t>
    </dgm:pt>
    <dgm:pt modelId="{4E2A9B28-ACD7-4E3D-BAE5-E44B8634CDB0}" type="parTrans" cxnId="{B9B38C75-187B-4EFD-876F-DF50577B17E8}">
      <dgm:prSet/>
      <dgm:spPr/>
      <dgm:t>
        <a:bodyPr/>
        <a:lstStyle/>
        <a:p>
          <a:endParaRPr lang="en-US"/>
        </a:p>
      </dgm:t>
    </dgm:pt>
    <dgm:pt modelId="{A3327004-73A2-4CD5-8BA1-D281B34CD76D}" type="sibTrans" cxnId="{B9B38C75-187B-4EFD-876F-DF50577B17E8}">
      <dgm:prSet/>
      <dgm:spPr/>
      <dgm:t>
        <a:bodyPr/>
        <a:lstStyle/>
        <a:p>
          <a:endParaRPr lang="en-US"/>
        </a:p>
      </dgm:t>
    </dgm:pt>
    <dgm:pt modelId="{EDBA802B-4E5E-44B0-BE8D-6D0615BB47B1}">
      <dgm:prSet custT="1"/>
      <dgm:spPr/>
      <dgm:t>
        <a:bodyPr/>
        <a:lstStyle/>
        <a:p>
          <a:pPr rtl="0"/>
          <a:r>
            <a:rPr lang="en-US" sz="1500" dirty="0" smtClean="0"/>
            <a:t>Simpler tax regime-fewer rates and exemptions</a:t>
          </a:r>
          <a:endParaRPr lang="en-US" sz="1500" dirty="0"/>
        </a:p>
      </dgm:t>
    </dgm:pt>
    <dgm:pt modelId="{65488B59-DDCA-4F61-A1F1-D8CE7F89ED20}" type="parTrans" cxnId="{CB2389AB-D6EA-4757-BE18-3911821E8C00}">
      <dgm:prSet/>
      <dgm:spPr/>
      <dgm:t>
        <a:bodyPr/>
        <a:lstStyle/>
        <a:p>
          <a:endParaRPr lang="en-US"/>
        </a:p>
      </dgm:t>
    </dgm:pt>
    <dgm:pt modelId="{9A5F7FDD-EA15-4B90-A863-4229146B4870}" type="sibTrans" cxnId="{CB2389AB-D6EA-4757-BE18-3911821E8C00}">
      <dgm:prSet/>
      <dgm:spPr/>
      <dgm:t>
        <a:bodyPr/>
        <a:lstStyle/>
        <a:p>
          <a:endParaRPr lang="en-US"/>
        </a:p>
      </dgm:t>
    </dgm:pt>
    <dgm:pt modelId="{CE697622-4FE7-4A7C-8A51-1C9EDF38E0D0}">
      <dgm:prSet/>
      <dgm:spPr/>
      <dgm:t>
        <a:bodyPr/>
        <a:lstStyle/>
        <a:p>
          <a:pPr rtl="0"/>
          <a:r>
            <a:rPr lang="en-US" dirty="0" smtClean="0"/>
            <a:t>For Government</a:t>
          </a:r>
          <a:endParaRPr lang="en-US" dirty="0"/>
        </a:p>
      </dgm:t>
    </dgm:pt>
    <dgm:pt modelId="{814A3CE5-3DE9-4B96-A050-C380DAE72B84}" type="parTrans" cxnId="{7B18B93B-4C2A-4A84-B51D-B32465C8C0A8}">
      <dgm:prSet/>
      <dgm:spPr/>
      <dgm:t>
        <a:bodyPr/>
        <a:lstStyle/>
        <a:p>
          <a:endParaRPr lang="en-US"/>
        </a:p>
      </dgm:t>
    </dgm:pt>
    <dgm:pt modelId="{6FAA882D-68B0-4133-9AC7-9D2C75264C24}" type="sibTrans" cxnId="{7B18B93B-4C2A-4A84-B51D-B32465C8C0A8}">
      <dgm:prSet/>
      <dgm:spPr/>
      <dgm:t>
        <a:bodyPr/>
        <a:lstStyle/>
        <a:p>
          <a:endParaRPr lang="en-US"/>
        </a:p>
      </dgm:t>
    </dgm:pt>
    <dgm:pt modelId="{FE601398-1553-49E7-BDC1-C70F8C38700C}">
      <dgm:prSet custT="1"/>
      <dgm:spPr/>
      <dgm:t>
        <a:bodyPr/>
        <a:lstStyle/>
        <a:p>
          <a:pPr rtl="0"/>
          <a:r>
            <a:rPr lang="en-US" sz="1500" dirty="0" smtClean="0"/>
            <a:t>GST will make domestic products more competitive </a:t>
          </a:r>
          <a:endParaRPr lang="en-US" sz="1500" dirty="0"/>
        </a:p>
      </dgm:t>
    </dgm:pt>
    <dgm:pt modelId="{EA4FF3DD-A32C-407E-8A2B-EB1BAF8751C5}" type="parTrans" cxnId="{9D1E1649-6359-4A58-BEA9-ECA9AFD2B445}">
      <dgm:prSet/>
      <dgm:spPr/>
      <dgm:t>
        <a:bodyPr/>
        <a:lstStyle/>
        <a:p>
          <a:endParaRPr lang="en-US"/>
        </a:p>
      </dgm:t>
    </dgm:pt>
    <dgm:pt modelId="{52CE3046-E23E-45D4-96A7-9A68CCF854BC}" type="sibTrans" cxnId="{9D1E1649-6359-4A58-BEA9-ECA9AFD2B445}">
      <dgm:prSet/>
      <dgm:spPr/>
      <dgm:t>
        <a:bodyPr/>
        <a:lstStyle/>
        <a:p>
          <a:endParaRPr lang="en-US"/>
        </a:p>
      </dgm:t>
    </dgm:pt>
    <dgm:pt modelId="{F4EA532A-3F07-44D8-BB26-7E7DE4C24B61}">
      <dgm:prSet custT="1"/>
      <dgm:spPr/>
      <dgm:t>
        <a:bodyPr/>
        <a:lstStyle/>
        <a:p>
          <a:pPr rtl="0"/>
          <a:r>
            <a:rPr lang="en-US" sz="1500" dirty="0" smtClean="0"/>
            <a:t>Revenue gain due to widening of tax base. </a:t>
          </a:r>
          <a:endParaRPr lang="en-US" sz="1500" dirty="0"/>
        </a:p>
      </dgm:t>
    </dgm:pt>
    <dgm:pt modelId="{4995F61F-60C7-40A1-B27B-FEDCF59E70F3}" type="parTrans" cxnId="{5A078127-BD7E-4C5D-AB42-CC84734F867C}">
      <dgm:prSet/>
      <dgm:spPr/>
      <dgm:t>
        <a:bodyPr/>
        <a:lstStyle/>
        <a:p>
          <a:endParaRPr lang="en-US"/>
        </a:p>
      </dgm:t>
    </dgm:pt>
    <dgm:pt modelId="{126B66C5-A384-4142-85D4-E75525A5AB25}" type="sibTrans" cxnId="{5A078127-BD7E-4C5D-AB42-CC84734F867C}">
      <dgm:prSet/>
      <dgm:spPr/>
      <dgm:t>
        <a:bodyPr/>
        <a:lstStyle/>
        <a:p>
          <a:endParaRPr lang="en-US"/>
        </a:p>
      </dgm:t>
    </dgm:pt>
    <dgm:pt modelId="{535055D7-922D-4056-97B7-AA0FE31B5DC4}">
      <dgm:prSet custT="1"/>
      <dgm:spPr/>
      <dgm:t>
        <a:bodyPr/>
        <a:lstStyle/>
        <a:p>
          <a:pPr rtl="0"/>
          <a:r>
            <a:rPr lang="en-US" sz="1500" dirty="0" smtClean="0"/>
            <a:t>A unified common national market to boost Foreign Investment and "Make in India" campaign </a:t>
          </a:r>
          <a:endParaRPr lang="en-US" sz="1500" dirty="0"/>
        </a:p>
      </dgm:t>
    </dgm:pt>
    <dgm:pt modelId="{A0B20996-CA4D-4D3D-8434-B18139A36DEC}" type="parTrans" cxnId="{B7C5ECD5-7F91-4CFA-8188-1CEE9CB86B6E}">
      <dgm:prSet/>
      <dgm:spPr/>
      <dgm:t>
        <a:bodyPr/>
        <a:lstStyle/>
        <a:p>
          <a:endParaRPr lang="en-US"/>
        </a:p>
      </dgm:t>
    </dgm:pt>
    <dgm:pt modelId="{D77D6CBE-C099-43A8-9641-90020823DC08}" type="sibTrans" cxnId="{B7C5ECD5-7F91-4CFA-8188-1CEE9CB86B6E}">
      <dgm:prSet/>
      <dgm:spPr/>
      <dgm:t>
        <a:bodyPr/>
        <a:lstStyle/>
        <a:p>
          <a:endParaRPr lang="en-US"/>
        </a:p>
      </dgm:t>
    </dgm:pt>
    <dgm:pt modelId="{C5F65B4B-26FB-4D25-ACEA-6E23D42DA89A}">
      <dgm:prSet custT="1"/>
      <dgm:spPr/>
      <dgm:t>
        <a:bodyPr/>
        <a:lstStyle/>
        <a:p>
          <a:pPr rtl="0"/>
          <a:r>
            <a:rPr lang="en-US" sz="1500" dirty="0" smtClean="0"/>
            <a:t>Boost to export / manufacturing activity, generation of more employment, </a:t>
          </a:r>
          <a:endParaRPr lang="en-US" sz="1500" dirty="0"/>
        </a:p>
      </dgm:t>
    </dgm:pt>
    <dgm:pt modelId="{92862737-BAFB-41E1-8022-FDD6B3DCD155}" type="parTrans" cxnId="{670BEDA4-82A8-4505-A1EE-9420D47EE553}">
      <dgm:prSet/>
      <dgm:spPr/>
      <dgm:t>
        <a:bodyPr/>
        <a:lstStyle/>
        <a:p>
          <a:endParaRPr lang="en-US"/>
        </a:p>
      </dgm:t>
    </dgm:pt>
    <dgm:pt modelId="{2C01C707-9CC8-4656-9048-9B6FE6B13E3E}" type="sibTrans" cxnId="{670BEDA4-82A8-4505-A1EE-9420D47EE553}">
      <dgm:prSet/>
      <dgm:spPr/>
      <dgm:t>
        <a:bodyPr/>
        <a:lstStyle/>
        <a:p>
          <a:endParaRPr lang="en-US"/>
        </a:p>
      </dgm:t>
    </dgm:pt>
    <dgm:pt modelId="{C66B2445-F2AA-42DB-8ED6-D89022DF2DDF}">
      <dgm:prSet custT="1"/>
      <dgm:spPr/>
      <dgm:t>
        <a:bodyPr/>
        <a:lstStyle/>
        <a:p>
          <a:pPr rtl="0"/>
          <a:r>
            <a:rPr lang="en-US" sz="1500" dirty="0" smtClean="0"/>
            <a:t>Improving the overall investment climate in the country.</a:t>
          </a:r>
          <a:endParaRPr lang="en-US" sz="1500" dirty="0"/>
        </a:p>
      </dgm:t>
    </dgm:pt>
    <dgm:pt modelId="{CAC9186D-8C70-4FFF-A87D-0C20E4CB9948}" type="parTrans" cxnId="{27B0F07E-B1B7-4966-9513-484420C57E40}">
      <dgm:prSet/>
      <dgm:spPr/>
      <dgm:t>
        <a:bodyPr/>
        <a:lstStyle/>
        <a:p>
          <a:endParaRPr lang="en-US"/>
        </a:p>
      </dgm:t>
    </dgm:pt>
    <dgm:pt modelId="{3F5CF511-3702-4771-B147-5A7B9A20308C}" type="sibTrans" cxnId="{27B0F07E-B1B7-4966-9513-484420C57E40}">
      <dgm:prSet/>
      <dgm:spPr/>
      <dgm:t>
        <a:bodyPr/>
        <a:lstStyle/>
        <a:p>
          <a:endParaRPr lang="en-US"/>
        </a:p>
      </dgm:t>
    </dgm:pt>
    <dgm:pt modelId="{F1B59EDD-2F7A-403E-BDB6-80F92DE5DBBA}">
      <dgm:prSet custT="1"/>
      <dgm:spPr/>
      <dgm:t>
        <a:bodyPr/>
        <a:lstStyle/>
        <a:p>
          <a:pPr rtl="0"/>
          <a:r>
            <a:rPr lang="en-US" sz="1500" dirty="0" smtClean="0"/>
            <a:t>Uniform rate on intra state transaction and inter state transaction to reduce the incentive for tax evasion.</a:t>
          </a:r>
          <a:endParaRPr lang="en-US" sz="1500" dirty="0"/>
        </a:p>
      </dgm:t>
    </dgm:pt>
    <dgm:pt modelId="{D87ACB92-E369-48CF-B001-A2246F47361D}" type="parTrans" cxnId="{D968617E-1E34-453D-9157-7E197B9B8D42}">
      <dgm:prSet/>
      <dgm:spPr/>
      <dgm:t>
        <a:bodyPr/>
        <a:lstStyle/>
        <a:p>
          <a:endParaRPr lang="en-US"/>
        </a:p>
      </dgm:t>
    </dgm:pt>
    <dgm:pt modelId="{17567D34-23D2-445B-9DE1-A61BD71371B9}" type="sibTrans" cxnId="{D968617E-1E34-453D-9157-7E197B9B8D42}">
      <dgm:prSet/>
      <dgm:spPr/>
      <dgm:t>
        <a:bodyPr/>
        <a:lstStyle/>
        <a:p>
          <a:endParaRPr lang="en-US"/>
        </a:p>
      </dgm:t>
    </dgm:pt>
    <dgm:pt modelId="{899010EC-5D34-4962-836F-8BDE0608ECC1}" type="pres">
      <dgm:prSet presAssocID="{CAD7906C-A5B4-4DCD-AB58-8235477D3CED}" presName="diagram" presStyleCnt="0">
        <dgm:presLayoutVars>
          <dgm:dir/>
          <dgm:animLvl val="lvl"/>
          <dgm:resizeHandles val="exact"/>
        </dgm:presLayoutVars>
      </dgm:prSet>
      <dgm:spPr/>
      <dgm:t>
        <a:bodyPr/>
        <a:lstStyle/>
        <a:p>
          <a:endParaRPr lang="en-IN"/>
        </a:p>
      </dgm:t>
    </dgm:pt>
    <dgm:pt modelId="{BCC9E528-20EC-47F3-A08C-7A7E40EA4183}" type="pres">
      <dgm:prSet presAssocID="{51C4524F-E9EE-43F6-BAE4-5E102EAA051C}" presName="compNode" presStyleCnt="0"/>
      <dgm:spPr/>
    </dgm:pt>
    <dgm:pt modelId="{E81DE941-79A7-4C03-B1B7-7769A7082269}" type="pres">
      <dgm:prSet presAssocID="{51C4524F-E9EE-43F6-BAE4-5E102EAA051C}" presName="childRect" presStyleLbl="bgAcc1" presStyleIdx="0" presStyleCnt="3" custScaleY="272508" custLinFactNeighborX="-1028" custLinFactNeighborY="-94">
        <dgm:presLayoutVars>
          <dgm:bulletEnabled val="1"/>
        </dgm:presLayoutVars>
      </dgm:prSet>
      <dgm:spPr/>
      <dgm:t>
        <a:bodyPr/>
        <a:lstStyle/>
        <a:p>
          <a:endParaRPr lang="en-IN"/>
        </a:p>
      </dgm:t>
    </dgm:pt>
    <dgm:pt modelId="{C77ABBA6-B695-42A1-A816-89E75E2F3AA7}" type="pres">
      <dgm:prSet presAssocID="{51C4524F-E9EE-43F6-BAE4-5E102EAA051C}" presName="parentText" presStyleLbl="node1" presStyleIdx="0" presStyleCnt="0">
        <dgm:presLayoutVars>
          <dgm:chMax val="0"/>
          <dgm:bulletEnabled val="1"/>
        </dgm:presLayoutVars>
      </dgm:prSet>
      <dgm:spPr/>
      <dgm:t>
        <a:bodyPr/>
        <a:lstStyle/>
        <a:p>
          <a:endParaRPr lang="en-IN"/>
        </a:p>
      </dgm:t>
    </dgm:pt>
    <dgm:pt modelId="{6B83E88F-DCA5-48D8-8FC3-F779D3D0014D}" type="pres">
      <dgm:prSet presAssocID="{51C4524F-E9EE-43F6-BAE4-5E102EAA051C}" presName="parentRect" presStyleLbl="alignNode1" presStyleIdx="0" presStyleCnt="3" custLinFactNeighborX="-231" custLinFactNeighborY="96218"/>
      <dgm:spPr/>
      <dgm:t>
        <a:bodyPr/>
        <a:lstStyle/>
        <a:p>
          <a:endParaRPr lang="en-IN"/>
        </a:p>
      </dgm:t>
    </dgm:pt>
    <dgm:pt modelId="{13C536DA-0451-4D69-8E4B-46267E031BF0}" type="pres">
      <dgm:prSet presAssocID="{51C4524F-E9EE-43F6-BAE4-5E102EAA051C}" presName="adorn" presStyleLbl="fgAccFollowNode1" presStyleIdx="0" presStyleCnt="3"/>
      <dgm:spPr/>
    </dgm:pt>
    <dgm:pt modelId="{633AD40A-7FF4-4F40-8DAB-2F42882B7EE6}" type="pres">
      <dgm:prSet presAssocID="{A7B49CC2-945F-4C83-84F2-BA3AD8FD7E6F}" presName="sibTrans" presStyleLbl="sibTrans2D1" presStyleIdx="0" presStyleCnt="0"/>
      <dgm:spPr/>
      <dgm:t>
        <a:bodyPr/>
        <a:lstStyle/>
        <a:p>
          <a:endParaRPr lang="en-IN"/>
        </a:p>
      </dgm:t>
    </dgm:pt>
    <dgm:pt modelId="{A9CC3D36-8A9E-45F7-8E69-E2C11AC4E934}" type="pres">
      <dgm:prSet presAssocID="{83D3B12C-D70B-431D-A71E-063C46F5A139}" presName="compNode" presStyleCnt="0"/>
      <dgm:spPr/>
    </dgm:pt>
    <dgm:pt modelId="{03313DA7-D5E1-4855-A144-07A7327EE917}" type="pres">
      <dgm:prSet presAssocID="{83D3B12C-D70B-431D-A71E-063C46F5A139}" presName="childRect" presStyleLbl="bgAcc1" presStyleIdx="1" presStyleCnt="3" custScaleY="272320">
        <dgm:presLayoutVars>
          <dgm:bulletEnabled val="1"/>
        </dgm:presLayoutVars>
      </dgm:prSet>
      <dgm:spPr/>
      <dgm:t>
        <a:bodyPr/>
        <a:lstStyle/>
        <a:p>
          <a:endParaRPr lang="en-IN"/>
        </a:p>
      </dgm:t>
    </dgm:pt>
    <dgm:pt modelId="{E22B4DF5-8B67-46A8-9D69-3F059AE4D454}" type="pres">
      <dgm:prSet presAssocID="{83D3B12C-D70B-431D-A71E-063C46F5A139}" presName="parentText" presStyleLbl="node1" presStyleIdx="0" presStyleCnt="0">
        <dgm:presLayoutVars>
          <dgm:chMax val="0"/>
          <dgm:bulletEnabled val="1"/>
        </dgm:presLayoutVars>
      </dgm:prSet>
      <dgm:spPr/>
      <dgm:t>
        <a:bodyPr/>
        <a:lstStyle/>
        <a:p>
          <a:endParaRPr lang="en-IN"/>
        </a:p>
      </dgm:t>
    </dgm:pt>
    <dgm:pt modelId="{479803EE-D87B-456A-B744-C2EA0EC2DB12}" type="pres">
      <dgm:prSet presAssocID="{83D3B12C-D70B-431D-A71E-063C46F5A139}" presName="parentRect" presStyleLbl="alignNode1" presStyleIdx="1" presStyleCnt="3" custLinFactNeighborX="1074" custLinFactNeighborY="96218"/>
      <dgm:spPr/>
      <dgm:t>
        <a:bodyPr/>
        <a:lstStyle/>
        <a:p>
          <a:endParaRPr lang="en-IN"/>
        </a:p>
      </dgm:t>
    </dgm:pt>
    <dgm:pt modelId="{1DDB0414-3BEF-46B7-B558-2576E40CC98F}" type="pres">
      <dgm:prSet presAssocID="{83D3B12C-D70B-431D-A71E-063C46F5A139}" presName="adorn" presStyleLbl="fgAccFollowNode1" presStyleIdx="1" presStyleCnt="3"/>
      <dgm:spPr/>
    </dgm:pt>
    <dgm:pt modelId="{1879E123-573E-4F30-98C8-CFB036348288}" type="pres">
      <dgm:prSet presAssocID="{9802DC99-DEB0-41C3-BD3C-AC6B6084AD34}" presName="sibTrans" presStyleLbl="sibTrans2D1" presStyleIdx="0" presStyleCnt="0"/>
      <dgm:spPr/>
      <dgm:t>
        <a:bodyPr/>
        <a:lstStyle/>
        <a:p>
          <a:endParaRPr lang="en-IN"/>
        </a:p>
      </dgm:t>
    </dgm:pt>
    <dgm:pt modelId="{7D87023E-5C67-4C5B-B5F6-B0DCFB4168F0}" type="pres">
      <dgm:prSet presAssocID="{CE697622-4FE7-4A7C-8A51-1C9EDF38E0D0}" presName="compNode" presStyleCnt="0"/>
      <dgm:spPr/>
    </dgm:pt>
    <dgm:pt modelId="{BA54176B-2715-4581-AFFE-61814019DBA7}" type="pres">
      <dgm:prSet presAssocID="{CE697622-4FE7-4A7C-8A51-1C9EDF38E0D0}" presName="childRect" presStyleLbl="bgAcc1" presStyleIdx="2" presStyleCnt="3" custScaleY="272320">
        <dgm:presLayoutVars>
          <dgm:bulletEnabled val="1"/>
        </dgm:presLayoutVars>
      </dgm:prSet>
      <dgm:spPr/>
      <dgm:t>
        <a:bodyPr/>
        <a:lstStyle/>
        <a:p>
          <a:endParaRPr lang="en-US"/>
        </a:p>
      </dgm:t>
    </dgm:pt>
    <dgm:pt modelId="{38AA58F4-2155-4F74-B3FA-038E036C0039}" type="pres">
      <dgm:prSet presAssocID="{CE697622-4FE7-4A7C-8A51-1C9EDF38E0D0}" presName="parentText" presStyleLbl="node1" presStyleIdx="0" presStyleCnt="0">
        <dgm:presLayoutVars>
          <dgm:chMax val="0"/>
          <dgm:bulletEnabled val="1"/>
        </dgm:presLayoutVars>
      </dgm:prSet>
      <dgm:spPr/>
      <dgm:t>
        <a:bodyPr/>
        <a:lstStyle/>
        <a:p>
          <a:endParaRPr lang="en-IN"/>
        </a:p>
      </dgm:t>
    </dgm:pt>
    <dgm:pt modelId="{3A451162-7C17-4564-987B-1F164C546E38}" type="pres">
      <dgm:prSet presAssocID="{CE697622-4FE7-4A7C-8A51-1C9EDF38E0D0}" presName="parentRect" presStyleLbl="alignNode1" presStyleIdx="2" presStyleCnt="3" custLinFactNeighborX="-651" custLinFactNeighborY="96218"/>
      <dgm:spPr/>
      <dgm:t>
        <a:bodyPr/>
        <a:lstStyle/>
        <a:p>
          <a:endParaRPr lang="en-IN"/>
        </a:p>
      </dgm:t>
    </dgm:pt>
    <dgm:pt modelId="{3909C200-F2FF-4156-8FB3-37E9E2909EE6}" type="pres">
      <dgm:prSet presAssocID="{CE697622-4FE7-4A7C-8A51-1C9EDF38E0D0}" presName="adorn" presStyleLbl="fgAccFollowNode1" presStyleIdx="2" presStyleCnt="3"/>
      <dgm:spPr/>
    </dgm:pt>
  </dgm:ptLst>
  <dgm:cxnLst>
    <dgm:cxn modelId="{0A71E167-F168-4C6C-AF26-12996E3613C4}" type="presOf" srcId="{F1B59EDD-2F7A-403E-BDB6-80F92DE5DBBA}" destId="{BA54176B-2715-4581-AFFE-61814019DBA7}" srcOrd="0" destOrd="5" presId="urn:microsoft.com/office/officeart/2005/8/layout/bList2#1"/>
    <dgm:cxn modelId="{CBAC154C-0086-412F-AD40-C9383C62FEAE}" type="presOf" srcId="{80A25144-BAFB-4FF5-9493-55DBDEBC3817}" destId="{03313DA7-D5E1-4855-A144-07A7327EE917}" srcOrd="0" destOrd="3" presId="urn:microsoft.com/office/officeart/2005/8/layout/bList2#1"/>
    <dgm:cxn modelId="{3F598663-C2DB-4FD5-9B51-012B766A28CF}" srcId="{CAD7906C-A5B4-4DCD-AB58-8235477D3CED}" destId="{83D3B12C-D70B-431D-A71E-063C46F5A139}" srcOrd="1" destOrd="0" parTransId="{30A656D7-213C-47A8-BC61-536FD8BE4B07}" sibTransId="{9802DC99-DEB0-41C3-BD3C-AC6B6084AD34}"/>
    <dgm:cxn modelId="{41748086-402C-4ED4-8B51-B1CA06BC043D}" type="presOf" srcId="{C66B2445-F2AA-42DB-8ED6-D89022DF2DDF}" destId="{BA54176B-2715-4581-AFFE-61814019DBA7}" srcOrd="0" destOrd="4" presId="urn:microsoft.com/office/officeart/2005/8/layout/bList2#1"/>
    <dgm:cxn modelId="{CB2389AB-D6EA-4757-BE18-3911821E8C00}" srcId="{83D3B12C-D70B-431D-A71E-063C46F5A139}" destId="{EDBA802B-4E5E-44B0-BE8D-6D0615BB47B1}" srcOrd="5" destOrd="0" parTransId="{65488B59-DDCA-4F61-A1F1-D8CE7F89ED20}" sibTransId="{9A5F7FDD-EA15-4B90-A863-4229146B4870}"/>
    <dgm:cxn modelId="{343958D2-94F6-446F-9DA3-4DFE615D337F}" type="presOf" srcId="{83D3B12C-D70B-431D-A71E-063C46F5A139}" destId="{E22B4DF5-8B67-46A8-9D69-3F059AE4D454}" srcOrd="0" destOrd="0" presId="urn:microsoft.com/office/officeart/2005/8/layout/bList2#1"/>
    <dgm:cxn modelId="{670BEDA4-82A8-4505-A1EE-9420D47EE553}" srcId="{CE697622-4FE7-4A7C-8A51-1C9EDF38E0D0}" destId="{C5F65B4B-26FB-4D25-ACEA-6E23D42DA89A}" srcOrd="3" destOrd="0" parTransId="{92862737-BAFB-41E1-8022-FDD6B3DCD155}" sibTransId="{2C01C707-9CC8-4656-9048-9B6FE6B13E3E}"/>
    <dgm:cxn modelId="{790D801C-EFF5-4718-AF8E-8BED96363FC1}" type="presOf" srcId="{F4EA532A-3F07-44D8-BB26-7E7DE4C24B61}" destId="{BA54176B-2715-4581-AFFE-61814019DBA7}" srcOrd="0" destOrd="1" presId="urn:microsoft.com/office/officeart/2005/8/layout/bList2#1"/>
    <dgm:cxn modelId="{7B18B93B-4C2A-4A84-B51D-B32465C8C0A8}" srcId="{CAD7906C-A5B4-4DCD-AB58-8235477D3CED}" destId="{CE697622-4FE7-4A7C-8A51-1C9EDF38E0D0}" srcOrd="2" destOrd="0" parTransId="{814A3CE5-3DE9-4B96-A050-C380DAE72B84}" sibTransId="{6FAA882D-68B0-4133-9AC7-9D2C75264C24}"/>
    <dgm:cxn modelId="{8C05A2A7-5787-44E6-B330-6B39A4E920F3}" type="presOf" srcId="{4C1733D4-855B-4C0E-A39B-CA47907ACFCC}" destId="{E81DE941-79A7-4C03-B1B7-7769A7082269}" srcOrd="0" destOrd="0" presId="urn:microsoft.com/office/officeart/2005/8/layout/bList2#1"/>
    <dgm:cxn modelId="{8139275D-AED6-4B85-BC81-0B8DCE5D210A}" type="presOf" srcId="{CE697622-4FE7-4A7C-8A51-1C9EDF38E0D0}" destId="{38AA58F4-2155-4F74-B3FA-038E036C0039}" srcOrd="0" destOrd="0" presId="urn:microsoft.com/office/officeart/2005/8/layout/bList2#1"/>
    <dgm:cxn modelId="{673B33CA-FFA6-4E8E-8DC7-837EFDD38BBC}" type="presOf" srcId="{A7B49CC2-945F-4C83-84F2-BA3AD8FD7E6F}" destId="{633AD40A-7FF4-4F40-8DAB-2F42882B7EE6}" srcOrd="0" destOrd="0" presId="urn:microsoft.com/office/officeart/2005/8/layout/bList2#1"/>
    <dgm:cxn modelId="{711D40B6-7321-4B11-B629-22F09939F7C5}" srcId="{83D3B12C-D70B-431D-A71E-063C46F5A139}" destId="{574CEAAA-BB65-4C78-A53F-4E31F102EDFC}" srcOrd="0" destOrd="0" parTransId="{F6389BDE-8F92-42C9-8783-C69773DBF3A6}" sibTransId="{73455D6A-EBC5-4A1D-AF65-E447CF87B71F}"/>
    <dgm:cxn modelId="{0F5C6785-5E1D-44AA-832F-3ECCB9320956}" srcId="{83D3B12C-D70B-431D-A71E-063C46F5A139}" destId="{80A25144-BAFB-4FF5-9493-55DBDEBC3817}" srcOrd="3" destOrd="0" parTransId="{C9CB3001-8669-4C9D-B219-0F7C92CE0A8D}" sibTransId="{B78F26BE-12C9-45D9-BB5F-72EACB482634}"/>
    <dgm:cxn modelId="{AAF0510C-2F9E-48C9-9E01-56E9669F7D2F}" srcId="{83D3B12C-D70B-431D-A71E-063C46F5A139}" destId="{FF7966CB-8AF8-4B09-BEEC-129FDC73161C}" srcOrd="1" destOrd="0" parTransId="{F9D235CD-8129-4D23-9DD0-4164AD4165BA}" sibTransId="{E75810E7-5992-4819-8234-C519720259D5}"/>
    <dgm:cxn modelId="{36D69640-D292-4272-8817-1459CC0B1E3B}" type="presOf" srcId="{AD1FFC8F-785B-42EF-A6B3-148D7FAA6798}" destId="{03313DA7-D5E1-4855-A144-07A7327EE917}" srcOrd="0" destOrd="4" presId="urn:microsoft.com/office/officeart/2005/8/layout/bList2#1"/>
    <dgm:cxn modelId="{00B096E5-AABD-4A98-A8C6-BCBA7E2764B1}" type="presOf" srcId="{BC799612-5C3B-490E-B812-4BEB851BC669}" destId="{E81DE941-79A7-4C03-B1B7-7769A7082269}" srcOrd="0" destOrd="1" presId="urn:microsoft.com/office/officeart/2005/8/layout/bList2#1"/>
    <dgm:cxn modelId="{B7C5ECD5-7F91-4CFA-8188-1CEE9CB86B6E}" srcId="{CE697622-4FE7-4A7C-8A51-1C9EDF38E0D0}" destId="{535055D7-922D-4056-97B7-AA0FE31B5DC4}" srcOrd="2" destOrd="0" parTransId="{A0B20996-CA4D-4D3D-8434-B18139A36DEC}" sibTransId="{D77D6CBE-C099-43A8-9641-90020823DC08}"/>
    <dgm:cxn modelId="{68D09431-F557-4158-8A9E-FD1609C4C8DA}" type="presOf" srcId="{CAD7906C-A5B4-4DCD-AB58-8235477D3CED}" destId="{899010EC-5D34-4962-836F-8BDE0608ECC1}" srcOrd="0" destOrd="0" presId="urn:microsoft.com/office/officeart/2005/8/layout/bList2#1"/>
    <dgm:cxn modelId="{86B5324A-AAEE-4F4F-89FB-3D0F012448C8}" type="presOf" srcId="{C5F65B4B-26FB-4D25-ACEA-6E23D42DA89A}" destId="{BA54176B-2715-4581-AFFE-61814019DBA7}" srcOrd="0" destOrd="3" presId="urn:microsoft.com/office/officeart/2005/8/layout/bList2#1"/>
    <dgm:cxn modelId="{B9B38C75-187B-4EFD-876F-DF50577B17E8}" srcId="{83D3B12C-D70B-431D-A71E-063C46F5A139}" destId="{AD1FFC8F-785B-42EF-A6B3-148D7FAA6798}" srcOrd="4" destOrd="0" parTransId="{4E2A9B28-ACD7-4E3D-BAE5-E44B8634CDB0}" sibTransId="{A3327004-73A2-4CD5-8BA1-D281B34CD76D}"/>
    <dgm:cxn modelId="{93A579B6-34C9-4E8A-A35F-882988D9DCA2}" type="presOf" srcId="{3779A65D-5C4F-4CEE-AC80-D9E64E951AFB}" destId="{E81DE941-79A7-4C03-B1B7-7769A7082269}" srcOrd="0" destOrd="3" presId="urn:microsoft.com/office/officeart/2005/8/layout/bList2#1"/>
    <dgm:cxn modelId="{65BFFD30-DC03-425D-AA67-35D8B5CAD325}" type="presOf" srcId="{9802DC99-DEB0-41C3-BD3C-AC6B6084AD34}" destId="{1879E123-573E-4F30-98C8-CFB036348288}" srcOrd="0" destOrd="0" presId="urn:microsoft.com/office/officeart/2005/8/layout/bList2#1"/>
    <dgm:cxn modelId="{2182F429-5446-415F-A30A-0FD985636CF4}" srcId="{51C4524F-E9EE-43F6-BAE4-5E102EAA051C}" destId="{BC799612-5C3B-490E-B812-4BEB851BC669}" srcOrd="1" destOrd="0" parTransId="{9B232947-BD5D-4E08-B519-53D29783F364}" sibTransId="{D142E565-6F4B-48BE-811E-45BD87E1762D}"/>
    <dgm:cxn modelId="{BBBA1E1F-08CC-4A5A-843D-76E70B18FA98}" type="presOf" srcId="{83D3B12C-D70B-431D-A71E-063C46F5A139}" destId="{479803EE-D87B-456A-B744-C2EA0EC2DB12}" srcOrd="1" destOrd="0" presId="urn:microsoft.com/office/officeart/2005/8/layout/bList2#1"/>
    <dgm:cxn modelId="{2E7941EF-6F09-4FF4-A418-AC0C305A04BE}" srcId="{83D3B12C-D70B-431D-A71E-063C46F5A139}" destId="{1E377E19-2144-4C31-8113-9AC0CE5078DE}" srcOrd="2" destOrd="0" parTransId="{15BD2F78-667C-4B1F-8B2E-7F9B6EF57095}" sibTransId="{1AE45801-FCA9-4C8C-AAE6-C260EDB2CE37}"/>
    <dgm:cxn modelId="{8613EC81-4957-47AA-B6D7-6A19CD93AD5C}" srcId="{51C4524F-E9EE-43F6-BAE4-5E102EAA051C}" destId="{4C1733D4-855B-4C0E-A39B-CA47907ACFCC}" srcOrd="0" destOrd="0" parTransId="{AE3BB9D4-97D5-4553-859C-ED691FE164DA}" sibTransId="{0CDEE18B-B5C9-4E20-A270-A65042858D83}"/>
    <dgm:cxn modelId="{9D1E1649-6359-4A58-BEA9-ECA9AFD2B445}" srcId="{CE697622-4FE7-4A7C-8A51-1C9EDF38E0D0}" destId="{FE601398-1553-49E7-BDC1-C70F8C38700C}" srcOrd="0" destOrd="0" parTransId="{EA4FF3DD-A32C-407E-8A2B-EB1BAF8751C5}" sibTransId="{52CE3046-E23E-45D4-96A7-9A68CCF854BC}"/>
    <dgm:cxn modelId="{2909E0DB-978A-40FC-9E48-9F25591BB01C}" type="presOf" srcId="{CE697622-4FE7-4A7C-8A51-1C9EDF38E0D0}" destId="{3A451162-7C17-4564-987B-1F164C546E38}" srcOrd="1" destOrd="0" presId="urn:microsoft.com/office/officeart/2005/8/layout/bList2#1"/>
    <dgm:cxn modelId="{19488FCA-A1C4-4B01-B785-153C729C755E}" type="presOf" srcId="{574CEAAA-BB65-4C78-A53F-4E31F102EDFC}" destId="{03313DA7-D5E1-4855-A144-07A7327EE917}" srcOrd="0" destOrd="0" presId="urn:microsoft.com/office/officeart/2005/8/layout/bList2#1"/>
    <dgm:cxn modelId="{5A078127-BD7E-4C5D-AB42-CC84734F867C}" srcId="{CE697622-4FE7-4A7C-8A51-1C9EDF38E0D0}" destId="{F4EA532A-3F07-44D8-BB26-7E7DE4C24B61}" srcOrd="1" destOrd="0" parTransId="{4995F61F-60C7-40A1-B27B-FEDCF59E70F3}" sibTransId="{126B66C5-A384-4142-85D4-E75525A5AB25}"/>
    <dgm:cxn modelId="{FC6E188D-B148-480C-8148-85FD49E0632F}" type="presOf" srcId="{51C4524F-E9EE-43F6-BAE4-5E102EAA051C}" destId="{6B83E88F-DCA5-48D8-8FC3-F779D3D0014D}" srcOrd="1" destOrd="0" presId="urn:microsoft.com/office/officeart/2005/8/layout/bList2#1"/>
    <dgm:cxn modelId="{0D35C8CC-EFB7-4B12-9CF4-76F9ED3AFB98}" srcId="{51C4524F-E9EE-43F6-BAE4-5E102EAA051C}" destId="{3779A65D-5C4F-4CEE-AC80-D9E64E951AFB}" srcOrd="3" destOrd="0" parTransId="{453ED7A9-4F07-4884-89A3-28C10D2A032F}" sibTransId="{7B90C8CB-45AC-4903-BB76-FFE4D211DD65}"/>
    <dgm:cxn modelId="{42362042-3693-43E3-BAE7-47F306141461}" type="presOf" srcId="{535055D7-922D-4056-97B7-AA0FE31B5DC4}" destId="{BA54176B-2715-4581-AFFE-61814019DBA7}" srcOrd="0" destOrd="2" presId="urn:microsoft.com/office/officeart/2005/8/layout/bList2#1"/>
    <dgm:cxn modelId="{3BBF8F44-7387-416A-B381-A963EA46C976}" srcId="{51C4524F-E9EE-43F6-BAE4-5E102EAA051C}" destId="{E5C9CBFC-8874-4A38-A852-6E7F3AE5BAF7}" srcOrd="2" destOrd="0" parTransId="{7D4771A4-A4BE-4595-8A52-DCB92067D978}" sibTransId="{CFDC6F00-DB5B-4D98-904D-C1B6C8E67A9A}"/>
    <dgm:cxn modelId="{F8317979-ACA9-442F-876B-2A07F7F1E5ED}" type="presOf" srcId="{1E377E19-2144-4C31-8113-9AC0CE5078DE}" destId="{03313DA7-D5E1-4855-A144-07A7327EE917}" srcOrd="0" destOrd="2" presId="urn:microsoft.com/office/officeart/2005/8/layout/bList2#1"/>
    <dgm:cxn modelId="{27B0F07E-B1B7-4966-9513-484420C57E40}" srcId="{CE697622-4FE7-4A7C-8A51-1C9EDF38E0D0}" destId="{C66B2445-F2AA-42DB-8ED6-D89022DF2DDF}" srcOrd="4" destOrd="0" parTransId="{CAC9186D-8C70-4FFF-A87D-0C20E4CB9948}" sibTransId="{3F5CF511-3702-4771-B147-5A7B9A20308C}"/>
    <dgm:cxn modelId="{58A4D1CC-78F4-449C-9CC9-EA391D0D466A}" srcId="{51C4524F-E9EE-43F6-BAE4-5E102EAA051C}" destId="{57C20C86-96A1-4429-B9F1-72E2F5827250}" srcOrd="4" destOrd="0" parTransId="{F5400927-127F-416D-A928-B032C2F46A46}" sibTransId="{0FB23D15-DFBD-4CB1-ADA0-3A825AF58518}"/>
    <dgm:cxn modelId="{7D803D13-7775-4B7A-AC38-64958E6F0750}" type="presOf" srcId="{FF7966CB-8AF8-4B09-BEEC-129FDC73161C}" destId="{03313DA7-D5E1-4855-A144-07A7327EE917}" srcOrd="0" destOrd="1" presId="urn:microsoft.com/office/officeart/2005/8/layout/bList2#1"/>
    <dgm:cxn modelId="{BE1D06BC-EDEF-4683-8B97-0BA372C745A9}" type="presOf" srcId="{51C4524F-E9EE-43F6-BAE4-5E102EAA051C}" destId="{C77ABBA6-B695-42A1-A816-89E75E2F3AA7}" srcOrd="0" destOrd="0" presId="urn:microsoft.com/office/officeart/2005/8/layout/bList2#1"/>
    <dgm:cxn modelId="{8AC8F9BA-B13B-4735-BF30-83C6E69EFA1C}" type="presOf" srcId="{EDBA802B-4E5E-44B0-BE8D-6D0615BB47B1}" destId="{03313DA7-D5E1-4855-A144-07A7327EE917}" srcOrd="0" destOrd="5" presId="urn:microsoft.com/office/officeart/2005/8/layout/bList2#1"/>
    <dgm:cxn modelId="{D968617E-1E34-453D-9157-7E197B9B8D42}" srcId="{CE697622-4FE7-4A7C-8A51-1C9EDF38E0D0}" destId="{F1B59EDD-2F7A-403E-BDB6-80F92DE5DBBA}" srcOrd="5" destOrd="0" parTransId="{D87ACB92-E369-48CF-B001-A2246F47361D}" sibTransId="{17567D34-23D2-445B-9DE1-A61BD71371B9}"/>
    <dgm:cxn modelId="{676A9B1D-0B55-4E1B-BFC9-BA235E07826D}" srcId="{CAD7906C-A5B4-4DCD-AB58-8235477D3CED}" destId="{51C4524F-E9EE-43F6-BAE4-5E102EAA051C}" srcOrd="0" destOrd="0" parTransId="{8B50DA7F-F534-45B6-BB57-9F9A7276B556}" sibTransId="{A7B49CC2-945F-4C83-84F2-BA3AD8FD7E6F}"/>
    <dgm:cxn modelId="{3E4D9A94-3057-4710-9F82-73D8F57494FB}" type="presOf" srcId="{E5C9CBFC-8874-4A38-A852-6E7F3AE5BAF7}" destId="{E81DE941-79A7-4C03-B1B7-7769A7082269}" srcOrd="0" destOrd="2" presId="urn:microsoft.com/office/officeart/2005/8/layout/bList2#1"/>
    <dgm:cxn modelId="{97534186-5AB1-4006-A976-9F826F40A3D0}" type="presOf" srcId="{57C20C86-96A1-4429-B9F1-72E2F5827250}" destId="{E81DE941-79A7-4C03-B1B7-7769A7082269}" srcOrd="0" destOrd="4" presId="urn:microsoft.com/office/officeart/2005/8/layout/bList2#1"/>
    <dgm:cxn modelId="{A15F1075-238C-4C90-9BFE-6E4D696E26B5}" type="presOf" srcId="{FE601398-1553-49E7-BDC1-C70F8C38700C}" destId="{BA54176B-2715-4581-AFFE-61814019DBA7}" srcOrd="0" destOrd="0" presId="urn:microsoft.com/office/officeart/2005/8/layout/bList2#1"/>
    <dgm:cxn modelId="{B3860C74-44EC-45A4-89AA-53B1958A597B}" type="presParOf" srcId="{899010EC-5D34-4962-836F-8BDE0608ECC1}" destId="{BCC9E528-20EC-47F3-A08C-7A7E40EA4183}" srcOrd="0" destOrd="0" presId="urn:microsoft.com/office/officeart/2005/8/layout/bList2#1"/>
    <dgm:cxn modelId="{7EEEDDC6-4631-4383-A50B-CF964CD3EB6E}" type="presParOf" srcId="{BCC9E528-20EC-47F3-A08C-7A7E40EA4183}" destId="{E81DE941-79A7-4C03-B1B7-7769A7082269}" srcOrd="0" destOrd="0" presId="urn:microsoft.com/office/officeart/2005/8/layout/bList2#1"/>
    <dgm:cxn modelId="{251196A0-E02E-4008-8C52-18D8D6616B2E}" type="presParOf" srcId="{BCC9E528-20EC-47F3-A08C-7A7E40EA4183}" destId="{C77ABBA6-B695-42A1-A816-89E75E2F3AA7}" srcOrd="1" destOrd="0" presId="urn:microsoft.com/office/officeart/2005/8/layout/bList2#1"/>
    <dgm:cxn modelId="{DB93E86A-B73A-4B31-BD76-7AABC45D6FB4}" type="presParOf" srcId="{BCC9E528-20EC-47F3-A08C-7A7E40EA4183}" destId="{6B83E88F-DCA5-48D8-8FC3-F779D3D0014D}" srcOrd="2" destOrd="0" presId="urn:microsoft.com/office/officeart/2005/8/layout/bList2#1"/>
    <dgm:cxn modelId="{45A8A27D-59CD-4EA1-97A4-8D03A153D3C5}" type="presParOf" srcId="{BCC9E528-20EC-47F3-A08C-7A7E40EA4183}" destId="{13C536DA-0451-4D69-8E4B-46267E031BF0}" srcOrd="3" destOrd="0" presId="urn:microsoft.com/office/officeart/2005/8/layout/bList2#1"/>
    <dgm:cxn modelId="{7BF8DC7A-C01B-4969-BB33-E9051766A1ED}" type="presParOf" srcId="{899010EC-5D34-4962-836F-8BDE0608ECC1}" destId="{633AD40A-7FF4-4F40-8DAB-2F42882B7EE6}" srcOrd="1" destOrd="0" presId="urn:microsoft.com/office/officeart/2005/8/layout/bList2#1"/>
    <dgm:cxn modelId="{F6442210-881B-4EDB-BAA7-6E1B8B59BCB1}" type="presParOf" srcId="{899010EC-5D34-4962-836F-8BDE0608ECC1}" destId="{A9CC3D36-8A9E-45F7-8E69-E2C11AC4E934}" srcOrd="2" destOrd="0" presId="urn:microsoft.com/office/officeart/2005/8/layout/bList2#1"/>
    <dgm:cxn modelId="{0CF71868-E723-4D60-8911-CBC5F0BD2892}" type="presParOf" srcId="{A9CC3D36-8A9E-45F7-8E69-E2C11AC4E934}" destId="{03313DA7-D5E1-4855-A144-07A7327EE917}" srcOrd="0" destOrd="0" presId="urn:microsoft.com/office/officeart/2005/8/layout/bList2#1"/>
    <dgm:cxn modelId="{2E3DEE3B-4713-4C11-90E0-A7B074F6CD25}" type="presParOf" srcId="{A9CC3D36-8A9E-45F7-8E69-E2C11AC4E934}" destId="{E22B4DF5-8B67-46A8-9D69-3F059AE4D454}" srcOrd="1" destOrd="0" presId="urn:microsoft.com/office/officeart/2005/8/layout/bList2#1"/>
    <dgm:cxn modelId="{023B8A52-59C6-4CCB-8A9A-07C72833D984}" type="presParOf" srcId="{A9CC3D36-8A9E-45F7-8E69-E2C11AC4E934}" destId="{479803EE-D87B-456A-B744-C2EA0EC2DB12}" srcOrd="2" destOrd="0" presId="urn:microsoft.com/office/officeart/2005/8/layout/bList2#1"/>
    <dgm:cxn modelId="{B8C058FA-9E5A-483F-A282-25F04C616F1B}" type="presParOf" srcId="{A9CC3D36-8A9E-45F7-8E69-E2C11AC4E934}" destId="{1DDB0414-3BEF-46B7-B558-2576E40CC98F}" srcOrd="3" destOrd="0" presId="urn:microsoft.com/office/officeart/2005/8/layout/bList2#1"/>
    <dgm:cxn modelId="{A74261B5-6B4C-4EAF-8CF5-16BE407EFFE2}" type="presParOf" srcId="{899010EC-5D34-4962-836F-8BDE0608ECC1}" destId="{1879E123-573E-4F30-98C8-CFB036348288}" srcOrd="3" destOrd="0" presId="urn:microsoft.com/office/officeart/2005/8/layout/bList2#1"/>
    <dgm:cxn modelId="{B4E3C2B2-09BE-4EBA-8F51-FCD83F3F4A5D}" type="presParOf" srcId="{899010EC-5D34-4962-836F-8BDE0608ECC1}" destId="{7D87023E-5C67-4C5B-B5F6-B0DCFB4168F0}" srcOrd="4" destOrd="0" presId="urn:microsoft.com/office/officeart/2005/8/layout/bList2#1"/>
    <dgm:cxn modelId="{344191E0-C005-4AC3-89DA-E089EAED3392}" type="presParOf" srcId="{7D87023E-5C67-4C5B-B5F6-B0DCFB4168F0}" destId="{BA54176B-2715-4581-AFFE-61814019DBA7}" srcOrd="0" destOrd="0" presId="urn:microsoft.com/office/officeart/2005/8/layout/bList2#1"/>
    <dgm:cxn modelId="{6A53813C-D177-4F86-9B0D-9596122FE633}" type="presParOf" srcId="{7D87023E-5C67-4C5B-B5F6-B0DCFB4168F0}" destId="{38AA58F4-2155-4F74-B3FA-038E036C0039}" srcOrd="1" destOrd="0" presId="urn:microsoft.com/office/officeart/2005/8/layout/bList2#1"/>
    <dgm:cxn modelId="{6C11264D-6EAD-452E-AE4D-D6F2915F2987}" type="presParOf" srcId="{7D87023E-5C67-4C5B-B5F6-B0DCFB4168F0}" destId="{3A451162-7C17-4564-987B-1F164C546E38}" srcOrd="2" destOrd="0" presId="urn:microsoft.com/office/officeart/2005/8/layout/bList2#1"/>
    <dgm:cxn modelId="{2471AFB1-2A46-498E-80A3-E09261C930E6}" type="presParOf" srcId="{7D87023E-5C67-4C5B-B5F6-B0DCFB4168F0}" destId="{3909C200-F2FF-4156-8FB3-37E9E2909EE6}" srcOrd="3" destOrd="0" presId="urn:microsoft.com/office/officeart/2005/8/layout/bList2#1"/>
  </dgm:cxnLst>
  <dgm:bg/>
  <dgm:whole/>
</dgm:dataModel>
</file>

<file path=ppt/diagrams/data5.xml><?xml version="1.0" encoding="utf-8"?>
<dgm:dataModel xmlns:dgm="http://schemas.openxmlformats.org/drawingml/2006/diagram" xmlns:a="http://schemas.openxmlformats.org/drawingml/2006/main">
  <dgm:ptLst>
    <dgm:pt modelId="{01D81C0D-D8B0-4A2E-92EE-6C2BCD6174E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2C093BA-0DED-45A9-AF7B-DBCA4D434D34}">
      <dgm:prSet/>
      <dgm:spPr/>
      <dgm:t>
        <a:bodyPr/>
        <a:lstStyle/>
        <a:p>
          <a:pPr rtl="0"/>
          <a:r>
            <a:rPr lang="en-US" dirty="0" smtClean="0"/>
            <a:t>Taxes currently  levied &amp; collected by </a:t>
          </a:r>
          <a:r>
            <a:rPr lang="en-US" u="sng" dirty="0" smtClean="0"/>
            <a:t>Central Govt</a:t>
          </a:r>
          <a:endParaRPr lang="en-US" dirty="0"/>
        </a:p>
      </dgm:t>
    </dgm:pt>
    <dgm:pt modelId="{42B6200A-F50A-4D69-B171-CCCDDA3ABC41}" type="parTrans" cxnId="{F32910AE-A420-4CB6-8616-68426351D5E7}">
      <dgm:prSet/>
      <dgm:spPr/>
      <dgm:t>
        <a:bodyPr/>
        <a:lstStyle/>
        <a:p>
          <a:endParaRPr lang="en-US"/>
        </a:p>
      </dgm:t>
    </dgm:pt>
    <dgm:pt modelId="{5F66F402-9F19-4FA7-A5AF-970E439761B8}" type="sibTrans" cxnId="{F32910AE-A420-4CB6-8616-68426351D5E7}">
      <dgm:prSet/>
      <dgm:spPr/>
      <dgm:t>
        <a:bodyPr/>
        <a:lstStyle/>
        <a:p>
          <a:endParaRPr lang="en-US"/>
        </a:p>
      </dgm:t>
    </dgm:pt>
    <dgm:pt modelId="{FA94E83A-B499-4033-969F-6037AE3DF346}">
      <dgm:prSet/>
      <dgm:spPr/>
      <dgm:t>
        <a:bodyPr/>
        <a:lstStyle/>
        <a:p>
          <a:pPr rtl="0"/>
          <a:r>
            <a:rPr lang="en-US" dirty="0" smtClean="0"/>
            <a:t>Central Excise duty</a:t>
          </a:r>
          <a:endParaRPr lang="en-US" dirty="0"/>
        </a:p>
      </dgm:t>
    </dgm:pt>
    <dgm:pt modelId="{C2761B33-9AC0-427C-8AB2-783CC7F87AAB}" type="parTrans" cxnId="{3BAB8FF2-5676-44A3-A5FD-1E5AB22271DC}">
      <dgm:prSet/>
      <dgm:spPr/>
      <dgm:t>
        <a:bodyPr/>
        <a:lstStyle/>
        <a:p>
          <a:endParaRPr lang="en-US"/>
        </a:p>
      </dgm:t>
    </dgm:pt>
    <dgm:pt modelId="{0BCB1777-D64F-4238-9147-DFCF57941285}" type="sibTrans" cxnId="{3BAB8FF2-5676-44A3-A5FD-1E5AB22271DC}">
      <dgm:prSet/>
      <dgm:spPr/>
      <dgm:t>
        <a:bodyPr/>
        <a:lstStyle/>
        <a:p>
          <a:endParaRPr lang="en-US"/>
        </a:p>
      </dgm:t>
    </dgm:pt>
    <dgm:pt modelId="{03EE2560-0AA9-4907-8114-E00CB6C1E6C7}">
      <dgm:prSet/>
      <dgm:spPr/>
      <dgm:t>
        <a:bodyPr/>
        <a:lstStyle/>
        <a:p>
          <a:pPr rtl="0"/>
          <a:r>
            <a:rPr lang="en-US" dirty="0" smtClean="0"/>
            <a:t>Additional duty of excise</a:t>
          </a:r>
          <a:endParaRPr lang="en-US" dirty="0"/>
        </a:p>
      </dgm:t>
    </dgm:pt>
    <dgm:pt modelId="{5D4B82EB-2333-4369-8416-D1D8634B58CD}" type="parTrans" cxnId="{1355E851-4009-423D-846C-B72BDB81DB53}">
      <dgm:prSet/>
      <dgm:spPr/>
      <dgm:t>
        <a:bodyPr/>
        <a:lstStyle/>
        <a:p>
          <a:endParaRPr lang="en-US"/>
        </a:p>
      </dgm:t>
    </dgm:pt>
    <dgm:pt modelId="{9E8404A5-0212-40E2-9F3D-A9DA9D6C9D20}" type="sibTrans" cxnId="{1355E851-4009-423D-846C-B72BDB81DB53}">
      <dgm:prSet/>
      <dgm:spPr/>
      <dgm:t>
        <a:bodyPr/>
        <a:lstStyle/>
        <a:p>
          <a:endParaRPr lang="en-US"/>
        </a:p>
      </dgm:t>
    </dgm:pt>
    <dgm:pt modelId="{0A7ADFF8-BEAA-48AD-8381-A49FF9895A05}">
      <dgm:prSet/>
      <dgm:spPr/>
      <dgm:t>
        <a:bodyPr/>
        <a:lstStyle/>
        <a:p>
          <a:pPr rtl="0"/>
          <a:r>
            <a:rPr lang="en-US" dirty="0" smtClean="0"/>
            <a:t>Special Additional duty of Custom (SAD)</a:t>
          </a:r>
          <a:endParaRPr lang="en-US" dirty="0"/>
        </a:p>
      </dgm:t>
    </dgm:pt>
    <dgm:pt modelId="{5240229E-C8AD-4983-B264-57F98726AB49}" type="parTrans" cxnId="{E502E0F8-83B4-4E22-99A2-917C6D8B76D7}">
      <dgm:prSet/>
      <dgm:spPr/>
      <dgm:t>
        <a:bodyPr/>
        <a:lstStyle/>
        <a:p>
          <a:endParaRPr lang="en-US"/>
        </a:p>
      </dgm:t>
    </dgm:pt>
    <dgm:pt modelId="{E39DC44E-E8E1-40FC-9733-7BCEF4C215A8}" type="sibTrans" cxnId="{E502E0F8-83B4-4E22-99A2-917C6D8B76D7}">
      <dgm:prSet/>
      <dgm:spPr/>
      <dgm:t>
        <a:bodyPr/>
        <a:lstStyle/>
        <a:p>
          <a:endParaRPr lang="en-US"/>
        </a:p>
      </dgm:t>
    </dgm:pt>
    <dgm:pt modelId="{D7534A58-5259-429C-A078-CCE485C1668E}">
      <dgm:prSet/>
      <dgm:spPr/>
      <dgm:t>
        <a:bodyPr/>
        <a:lstStyle/>
        <a:p>
          <a:pPr rtl="0"/>
          <a:r>
            <a:rPr lang="en-US" dirty="0" smtClean="0"/>
            <a:t>Additional duty of Custom (CVD)</a:t>
          </a:r>
          <a:endParaRPr lang="en-US" dirty="0"/>
        </a:p>
      </dgm:t>
    </dgm:pt>
    <dgm:pt modelId="{C9C2D46A-4BF9-4285-908B-0474B34D0BA9}" type="parTrans" cxnId="{784E7895-0972-4DC1-9404-39386078B3E1}">
      <dgm:prSet/>
      <dgm:spPr/>
      <dgm:t>
        <a:bodyPr/>
        <a:lstStyle/>
        <a:p>
          <a:endParaRPr lang="en-US"/>
        </a:p>
      </dgm:t>
    </dgm:pt>
    <dgm:pt modelId="{DFDDE3F6-F847-481B-BECB-8CAC20D06E1E}" type="sibTrans" cxnId="{784E7895-0972-4DC1-9404-39386078B3E1}">
      <dgm:prSet/>
      <dgm:spPr/>
      <dgm:t>
        <a:bodyPr/>
        <a:lstStyle/>
        <a:p>
          <a:endParaRPr lang="en-US"/>
        </a:p>
      </dgm:t>
    </dgm:pt>
    <dgm:pt modelId="{F3A9BB9B-BB2C-496F-A0E1-1BF80576D359}">
      <dgm:prSet/>
      <dgm:spPr/>
      <dgm:t>
        <a:bodyPr/>
        <a:lstStyle/>
        <a:p>
          <a:pPr rtl="0"/>
          <a:r>
            <a:rPr lang="en-US" dirty="0" smtClean="0"/>
            <a:t>Service tax</a:t>
          </a:r>
          <a:endParaRPr lang="en-US" dirty="0"/>
        </a:p>
      </dgm:t>
    </dgm:pt>
    <dgm:pt modelId="{52D1CBB7-5AF1-446A-8A3A-D7AB97800010}" type="parTrans" cxnId="{4E98B248-AA73-4F42-8609-F4874D1C7CA8}">
      <dgm:prSet/>
      <dgm:spPr/>
      <dgm:t>
        <a:bodyPr/>
        <a:lstStyle/>
        <a:p>
          <a:endParaRPr lang="en-US"/>
        </a:p>
      </dgm:t>
    </dgm:pt>
    <dgm:pt modelId="{129A9CE5-2114-46CE-B615-77F227C925DC}" type="sibTrans" cxnId="{4E98B248-AA73-4F42-8609-F4874D1C7CA8}">
      <dgm:prSet/>
      <dgm:spPr/>
      <dgm:t>
        <a:bodyPr/>
        <a:lstStyle/>
        <a:p>
          <a:endParaRPr lang="en-US"/>
        </a:p>
      </dgm:t>
    </dgm:pt>
    <dgm:pt modelId="{648711C9-6579-4CE6-A103-6721EC0F2CAA}" type="pres">
      <dgm:prSet presAssocID="{01D81C0D-D8B0-4A2E-92EE-6C2BCD6174E9}" presName="linear" presStyleCnt="0">
        <dgm:presLayoutVars>
          <dgm:animLvl val="lvl"/>
          <dgm:resizeHandles val="exact"/>
        </dgm:presLayoutVars>
      </dgm:prSet>
      <dgm:spPr/>
      <dgm:t>
        <a:bodyPr/>
        <a:lstStyle/>
        <a:p>
          <a:endParaRPr lang="en-US"/>
        </a:p>
      </dgm:t>
    </dgm:pt>
    <dgm:pt modelId="{22ACF05C-5D87-48CF-83D0-77BB1F022E0C}" type="pres">
      <dgm:prSet presAssocID="{D2C093BA-0DED-45A9-AF7B-DBCA4D434D34}" presName="parentText" presStyleLbl="node1" presStyleIdx="0" presStyleCnt="6">
        <dgm:presLayoutVars>
          <dgm:chMax val="0"/>
          <dgm:bulletEnabled val="1"/>
        </dgm:presLayoutVars>
      </dgm:prSet>
      <dgm:spPr/>
      <dgm:t>
        <a:bodyPr/>
        <a:lstStyle/>
        <a:p>
          <a:endParaRPr lang="en-US"/>
        </a:p>
      </dgm:t>
    </dgm:pt>
    <dgm:pt modelId="{217F1560-1587-4A88-AB12-750955C0BCFE}" type="pres">
      <dgm:prSet presAssocID="{5F66F402-9F19-4FA7-A5AF-970E439761B8}" presName="spacer" presStyleCnt="0"/>
      <dgm:spPr/>
    </dgm:pt>
    <dgm:pt modelId="{C48E535D-74C6-42F1-916D-4E1DD4518BC8}" type="pres">
      <dgm:prSet presAssocID="{FA94E83A-B499-4033-969F-6037AE3DF346}" presName="parentText" presStyleLbl="node1" presStyleIdx="1" presStyleCnt="6" custLinFactNeighborY="82829">
        <dgm:presLayoutVars>
          <dgm:chMax val="0"/>
          <dgm:bulletEnabled val="1"/>
        </dgm:presLayoutVars>
      </dgm:prSet>
      <dgm:spPr/>
      <dgm:t>
        <a:bodyPr/>
        <a:lstStyle/>
        <a:p>
          <a:endParaRPr lang="en-US"/>
        </a:p>
      </dgm:t>
    </dgm:pt>
    <dgm:pt modelId="{46089C46-14A2-44D7-9C1E-21670B45E179}" type="pres">
      <dgm:prSet presAssocID="{0BCB1777-D64F-4238-9147-DFCF57941285}" presName="spacer" presStyleCnt="0"/>
      <dgm:spPr/>
    </dgm:pt>
    <dgm:pt modelId="{917650BB-0373-48A0-97F3-90861F07DA55}" type="pres">
      <dgm:prSet presAssocID="{03EE2560-0AA9-4907-8114-E00CB6C1E6C7}" presName="parentText" presStyleLbl="node1" presStyleIdx="2" presStyleCnt="6" custLinFactY="903" custLinFactNeighborY="100000">
        <dgm:presLayoutVars>
          <dgm:chMax val="0"/>
          <dgm:bulletEnabled val="1"/>
        </dgm:presLayoutVars>
      </dgm:prSet>
      <dgm:spPr/>
      <dgm:t>
        <a:bodyPr/>
        <a:lstStyle/>
        <a:p>
          <a:endParaRPr lang="en-US"/>
        </a:p>
      </dgm:t>
    </dgm:pt>
    <dgm:pt modelId="{F6C0564C-775C-433E-9B81-EA9CDC71A741}" type="pres">
      <dgm:prSet presAssocID="{9E8404A5-0212-40E2-9F3D-A9DA9D6C9D20}" presName="spacer" presStyleCnt="0"/>
      <dgm:spPr/>
    </dgm:pt>
    <dgm:pt modelId="{C10A53C7-D9B4-4AEB-B9A9-882E4E720293}" type="pres">
      <dgm:prSet presAssocID="{0A7ADFF8-BEAA-48AD-8381-A49FF9895A05}" presName="parentText" presStyleLbl="node1" presStyleIdx="3" presStyleCnt="6">
        <dgm:presLayoutVars>
          <dgm:chMax val="0"/>
          <dgm:bulletEnabled val="1"/>
        </dgm:presLayoutVars>
      </dgm:prSet>
      <dgm:spPr/>
      <dgm:t>
        <a:bodyPr/>
        <a:lstStyle/>
        <a:p>
          <a:endParaRPr lang="en-US"/>
        </a:p>
      </dgm:t>
    </dgm:pt>
    <dgm:pt modelId="{205DBDF6-ED9D-4446-A77A-159F2769CA00}" type="pres">
      <dgm:prSet presAssocID="{E39DC44E-E8E1-40FC-9733-7BCEF4C215A8}" presName="spacer" presStyleCnt="0"/>
      <dgm:spPr/>
    </dgm:pt>
    <dgm:pt modelId="{0289E644-C899-4CB6-9470-8EE37F982458}" type="pres">
      <dgm:prSet presAssocID="{D7534A58-5259-429C-A078-CCE485C1668E}" presName="parentText" presStyleLbl="node1" presStyleIdx="4" presStyleCnt="6">
        <dgm:presLayoutVars>
          <dgm:chMax val="0"/>
          <dgm:bulletEnabled val="1"/>
        </dgm:presLayoutVars>
      </dgm:prSet>
      <dgm:spPr/>
      <dgm:t>
        <a:bodyPr/>
        <a:lstStyle/>
        <a:p>
          <a:endParaRPr lang="en-US"/>
        </a:p>
      </dgm:t>
    </dgm:pt>
    <dgm:pt modelId="{A127FFB9-3942-4ECA-8455-92EBD17EE4AF}" type="pres">
      <dgm:prSet presAssocID="{DFDDE3F6-F847-481B-BECB-8CAC20D06E1E}" presName="spacer" presStyleCnt="0"/>
      <dgm:spPr/>
    </dgm:pt>
    <dgm:pt modelId="{EB955187-58D8-4725-9A78-29D6875B3BE8}" type="pres">
      <dgm:prSet presAssocID="{F3A9BB9B-BB2C-496F-A0E1-1BF80576D359}" presName="parentText" presStyleLbl="node1" presStyleIdx="5" presStyleCnt="6">
        <dgm:presLayoutVars>
          <dgm:chMax val="0"/>
          <dgm:bulletEnabled val="1"/>
        </dgm:presLayoutVars>
      </dgm:prSet>
      <dgm:spPr/>
      <dgm:t>
        <a:bodyPr/>
        <a:lstStyle/>
        <a:p>
          <a:endParaRPr lang="en-US"/>
        </a:p>
      </dgm:t>
    </dgm:pt>
  </dgm:ptLst>
  <dgm:cxnLst>
    <dgm:cxn modelId="{1355E851-4009-423D-846C-B72BDB81DB53}" srcId="{01D81C0D-D8B0-4A2E-92EE-6C2BCD6174E9}" destId="{03EE2560-0AA9-4907-8114-E00CB6C1E6C7}" srcOrd="2" destOrd="0" parTransId="{5D4B82EB-2333-4369-8416-D1D8634B58CD}" sibTransId="{9E8404A5-0212-40E2-9F3D-A9DA9D6C9D20}"/>
    <dgm:cxn modelId="{4E98B248-AA73-4F42-8609-F4874D1C7CA8}" srcId="{01D81C0D-D8B0-4A2E-92EE-6C2BCD6174E9}" destId="{F3A9BB9B-BB2C-496F-A0E1-1BF80576D359}" srcOrd="5" destOrd="0" parTransId="{52D1CBB7-5AF1-446A-8A3A-D7AB97800010}" sibTransId="{129A9CE5-2114-46CE-B615-77F227C925DC}"/>
    <dgm:cxn modelId="{FC89C575-EE89-4B67-8BF3-201B24F19C09}" type="presOf" srcId="{0A7ADFF8-BEAA-48AD-8381-A49FF9895A05}" destId="{C10A53C7-D9B4-4AEB-B9A9-882E4E720293}" srcOrd="0" destOrd="0" presId="urn:microsoft.com/office/officeart/2005/8/layout/vList2"/>
    <dgm:cxn modelId="{8228B035-3602-48EB-B80A-DB48B37DC149}" type="presOf" srcId="{03EE2560-0AA9-4907-8114-E00CB6C1E6C7}" destId="{917650BB-0373-48A0-97F3-90861F07DA55}" srcOrd="0" destOrd="0" presId="urn:microsoft.com/office/officeart/2005/8/layout/vList2"/>
    <dgm:cxn modelId="{20814756-AB9B-438A-8453-77374330CDF6}" type="presOf" srcId="{D2C093BA-0DED-45A9-AF7B-DBCA4D434D34}" destId="{22ACF05C-5D87-48CF-83D0-77BB1F022E0C}" srcOrd="0" destOrd="0" presId="urn:microsoft.com/office/officeart/2005/8/layout/vList2"/>
    <dgm:cxn modelId="{788CE3A6-804F-425C-8085-DEF3BECA0A07}" type="presOf" srcId="{F3A9BB9B-BB2C-496F-A0E1-1BF80576D359}" destId="{EB955187-58D8-4725-9A78-29D6875B3BE8}" srcOrd="0" destOrd="0" presId="urn:microsoft.com/office/officeart/2005/8/layout/vList2"/>
    <dgm:cxn modelId="{C2C2CE19-939E-426A-9C21-70F730E35708}" type="presOf" srcId="{D7534A58-5259-429C-A078-CCE485C1668E}" destId="{0289E644-C899-4CB6-9470-8EE37F982458}" srcOrd="0" destOrd="0" presId="urn:microsoft.com/office/officeart/2005/8/layout/vList2"/>
    <dgm:cxn modelId="{3DECDCED-9B59-4898-9EE6-F6D4FDADC128}" type="presOf" srcId="{FA94E83A-B499-4033-969F-6037AE3DF346}" destId="{C48E535D-74C6-42F1-916D-4E1DD4518BC8}" srcOrd="0" destOrd="0" presId="urn:microsoft.com/office/officeart/2005/8/layout/vList2"/>
    <dgm:cxn modelId="{3BAB8FF2-5676-44A3-A5FD-1E5AB22271DC}" srcId="{01D81C0D-D8B0-4A2E-92EE-6C2BCD6174E9}" destId="{FA94E83A-B499-4033-969F-6037AE3DF346}" srcOrd="1" destOrd="0" parTransId="{C2761B33-9AC0-427C-8AB2-783CC7F87AAB}" sibTransId="{0BCB1777-D64F-4238-9147-DFCF57941285}"/>
    <dgm:cxn modelId="{E502E0F8-83B4-4E22-99A2-917C6D8B76D7}" srcId="{01D81C0D-D8B0-4A2E-92EE-6C2BCD6174E9}" destId="{0A7ADFF8-BEAA-48AD-8381-A49FF9895A05}" srcOrd="3" destOrd="0" parTransId="{5240229E-C8AD-4983-B264-57F98726AB49}" sibTransId="{E39DC44E-E8E1-40FC-9733-7BCEF4C215A8}"/>
    <dgm:cxn modelId="{A55BF4F9-647E-43BB-8C43-761C00333912}" type="presOf" srcId="{01D81C0D-D8B0-4A2E-92EE-6C2BCD6174E9}" destId="{648711C9-6579-4CE6-A103-6721EC0F2CAA}" srcOrd="0" destOrd="0" presId="urn:microsoft.com/office/officeart/2005/8/layout/vList2"/>
    <dgm:cxn modelId="{784E7895-0972-4DC1-9404-39386078B3E1}" srcId="{01D81C0D-D8B0-4A2E-92EE-6C2BCD6174E9}" destId="{D7534A58-5259-429C-A078-CCE485C1668E}" srcOrd="4" destOrd="0" parTransId="{C9C2D46A-4BF9-4285-908B-0474B34D0BA9}" sibTransId="{DFDDE3F6-F847-481B-BECB-8CAC20D06E1E}"/>
    <dgm:cxn modelId="{F32910AE-A420-4CB6-8616-68426351D5E7}" srcId="{01D81C0D-D8B0-4A2E-92EE-6C2BCD6174E9}" destId="{D2C093BA-0DED-45A9-AF7B-DBCA4D434D34}" srcOrd="0" destOrd="0" parTransId="{42B6200A-F50A-4D69-B171-CCCDDA3ABC41}" sibTransId="{5F66F402-9F19-4FA7-A5AF-970E439761B8}"/>
    <dgm:cxn modelId="{5F3A0E6D-A95E-4AC5-8A66-C0F72C2E5363}" type="presParOf" srcId="{648711C9-6579-4CE6-A103-6721EC0F2CAA}" destId="{22ACF05C-5D87-48CF-83D0-77BB1F022E0C}" srcOrd="0" destOrd="0" presId="urn:microsoft.com/office/officeart/2005/8/layout/vList2"/>
    <dgm:cxn modelId="{3B795EE8-4C05-430E-AC1F-4BF9F154D61A}" type="presParOf" srcId="{648711C9-6579-4CE6-A103-6721EC0F2CAA}" destId="{217F1560-1587-4A88-AB12-750955C0BCFE}" srcOrd="1" destOrd="0" presId="urn:microsoft.com/office/officeart/2005/8/layout/vList2"/>
    <dgm:cxn modelId="{B92D2124-EFFE-4331-9397-63B5AB863259}" type="presParOf" srcId="{648711C9-6579-4CE6-A103-6721EC0F2CAA}" destId="{C48E535D-74C6-42F1-916D-4E1DD4518BC8}" srcOrd="2" destOrd="0" presId="urn:microsoft.com/office/officeart/2005/8/layout/vList2"/>
    <dgm:cxn modelId="{0999C1C1-4AA4-4902-AB07-E716DE1AA8B8}" type="presParOf" srcId="{648711C9-6579-4CE6-A103-6721EC0F2CAA}" destId="{46089C46-14A2-44D7-9C1E-21670B45E179}" srcOrd="3" destOrd="0" presId="urn:microsoft.com/office/officeart/2005/8/layout/vList2"/>
    <dgm:cxn modelId="{F47A54DA-67FA-4F8F-A31C-EA4FB490F5D3}" type="presParOf" srcId="{648711C9-6579-4CE6-A103-6721EC0F2CAA}" destId="{917650BB-0373-48A0-97F3-90861F07DA55}" srcOrd="4" destOrd="0" presId="urn:microsoft.com/office/officeart/2005/8/layout/vList2"/>
    <dgm:cxn modelId="{6C351A62-D4EE-424B-A185-3E3380408793}" type="presParOf" srcId="{648711C9-6579-4CE6-A103-6721EC0F2CAA}" destId="{F6C0564C-775C-433E-9B81-EA9CDC71A741}" srcOrd="5" destOrd="0" presId="urn:microsoft.com/office/officeart/2005/8/layout/vList2"/>
    <dgm:cxn modelId="{3E6ABA4B-F41B-4FCA-BBC8-1CAEE82C8B97}" type="presParOf" srcId="{648711C9-6579-4CE6-A103-6721EC0F2CAA}" destId="{C10A53C7-D9B4-4AEB-B9A9-882E4E720293}" srcOrd="6" destOrd="0" presId="urn:microsoft.com/office/officeart/2005/8/layout/vList2"/>
    <dgm:cxn modelId="{8FA68208-7BDA-46E1-8313-C0378555CB05}" type="presParOf" srcId="{648711C9-6579-4CE6-A103-6721EC0F2CAA}" destId="{205DBDF6-ED9D-4446-A77A-159F2769CA00}" srcOrd="7" destOrd="0" presId="urn:microsoft.com/office/officeart/2005/8/layout/vList2"/>
    <dgm:cxn modelId="{65F6E591-EC56-4A9C-9369-3F5AEA8CAD9C}" type="presParOf" srcId="{648711C9-6579-4CE6-A103-6721EC0F2CAA}" destId="{0289E644-C899-4CB6-9470-8EE37F982458}" srcOrd="8" destOrd="0" presId="urn:microsoft.com/office/officeart/2005/8/layout/vList2"/>
    <dgm:cxn modelId="{0E85C497-CA78-4488-946C-76BDAF1D5109}" type="presParOf" srcId="{648711C9-6579-4CE6-A103-6721EC0F2CAA}" destId="{A127FFB9-3942-4ECA-8455-92EBD17EE4AF}" srcOrd="9" destOrd="0" presId="urn:microsoft.com/office/officeart/2005/8/layout/vList2"/>
    <dgm:cxn modelId="{75E30220-E321-4F29-9B8F-693C4FD44851}" type="presParOf" srcId="{648711C9-6579-4CE6-A103-6721EC0F2CAA}" destId="{EB955187-58D8-4725-9A78-29D6875B3BE8}" srcOrd="10" destOrd="0" presId="urn:microsoft.com/office/officeart/2005/8/layout/vList2"/>
  </dgm:cxnLst>
  <dgm:bg/>
  <dgm:whole/>
</dgm:dataModel>
</file>

<file path=ppt/diagrams/data6.xml><?xml version="1.0" encoding="utf-8"?>
<dgm:dataModel xmlns:dgm="http://schemas.openxmlformats.org/drawingml/2006/diagram" xmlns:a="http://schemas.openxmlformats.org/drawingml/2006/main">
  <dgm:ptLst>
    <dgm:pt modelId="{91A9967F-38A6-4342-850C-4804FCFE578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086D7AE-8B59-4117-8D16-0676BFB4B3A1}">
      <dgm:prSet/>
      <dgm:spPr/>
      <dgm:t>
        <a:bodyPr/>
        <a:lstStyle/>
        <a:p>
          <a:pPr rtl="0"/>
          <a:r>
            <a:rPr lang="en-US" dirty="0" smtClean="0"/>
            <a:t>Taxes currently levied &amp; collected by </a:t>
          </a:r>
          <a:r>
            <a:rPr lang="en-US" u="sng" dirty="0" smtClean="0"/>
            <a:t>State Govt</a:t>
          </a:r>
          <a:endParaRPr lang="en-US" dirty="0"/>
        </a:p>
      </dgm:t>
    </dgm:pt>
    <dgm:pt modelId="{3FE2A0B7-77B6-4254-9578-A2E57C981C93}" type="parTrans" cxnId="{6029E854-6A92-4D12-9426-32A8AA936B25}">
      <dgm:prSet/>
      <dgm:spPr/>
      <dgm:t>
        <a:bodyPr/>
        <a:lstStyle/>
        <a:p>
          <a:endParaRPr lang="en-US"/>
        </a:p>
      </dgm:t>
    </dgm:pt>
    <dgm:pt modelId="{04C703CB-00F2-4EB2-A861-45153FAA889E}" type="sibTrans" cxnId="{6029E854-6A92-4D12-9426-32A8AA936B25}">
      <dgm:prSet/>
      <dgm:spPr/>
      <dgm:t>
        <a:bodyPr/>
        <a:lstStyle/>
        <a:p>
          <a:endParaRPr lang="en-US"/>
        </a:p>
      </dgm:t>
    </dgm:pt>
    <dgm:pt modelId="{08548567-05F0-4285-B516-A20F40A5DF8C}">
      <dgm:prSet/>
      <dgm:spPr/>
      <dgm:t>
        <a:bodyPr/>
        <a:lstStyle/>
        <a:p>
          <a:pPr rtl="0"/>
          <a:r>
            <a:rPr lang="en-US" dirty="0" smtClean="0"/>
            <a:t>State VAT</a:t>
          </a:r>
          <a:endParaRPr lang="en-US" dirty="0"/>
        </a:p>
      </dgm:t>
    </dgm:pt>
    <dgm:pt modelId="{32C786E0-AF89-4449-94A0-D588EAE9E87A}" type="parTrans" cxnId="{4E069B0C-4B5D-404F-975B-082B028BDAC3}">
      <dgm:prSet/>
      <dgm:spPr/>
      <dgm:t>
        <a:bodyPr/>
        <a:lstStyle/>
        <a:p>
          <a:endParaRPr lang="en-US"/>
        </a:p>
      </dgm:t>
    </dgm:pt>
    <dgm:pt modelId="{5942C849-A6B3-4021-8743-28E464C0DE14}" type="sibTrans" cxnId="{4E069B0C-4B5D-404F-975B-082B028BDAC3}">
      <dgm:prSet/>
      <dgm:spPr/>
      <dgm:t>
        <a:bodyPr/>
        <a:lstStyle/>
        <a:p>
          <a:endParaRPr lang="en-US"/>
        </a:p>
      </dgm:t>
    </dgm:pt>
    <dgm:pt modelId="{A2AA7F0D-C656-43E9-92FA-0E181D9EB11F}">
      <dgm:prSet/>
      <dgm:spPr/>
      <dgm:t>
        <a:bodyPr/>
        <a:lstStyle/>
        <a:p>
          <a:pPr rtl="0"/>
          <a:r>
            <a:rPr lang="en-US" dirty="0" smtClean="0"/>
            <a:t>Luxury tax</a:t>
          </a:r>
          <a:endParaRPr lang="en-US" dirty="0"/>
        </a:p>
      </dgm:t>
    </dgm:pt>
    <dgm:pt modelId="{06B9E3AE-9CDD-44AB-B15C-31C8092515D3}" type="parTrans" cxnId="{E6F75D83-2A8F-49EC-BB0E-DC522D5C3C84}">
      <dgm:prSet/>
      <dgm:spPr/>
      <dgm:t>
        <a:bodyPr/>
        <a:lstStyle/>
        <a:p>
          <a:endParaRPr lang="en-US"/>
        </a:p>
      </dgm:t>
    </dgm:pt>
    <dgm:pt modelId="{040D9B15-02C6-459B-BF3C-FAEADB8DC9EA}" type="sibTrans" cxnId="{E6F75D83-2A8F-49EC-BB0E-DC522D5C3C84}">
      <dgm:prSet/>
      <dgm:spPr/>
      <dgm:t>
        <a:bodyPr/>
        <a:lstStyle/>
        <a:p>
          <a:endParaRPr lang="en-US"/>
        </a:p>
      </dgm:t>
    </dgm:pt>
    <dgm:pt modelId="{837E4CAD-ED49-4078-931B-0D06D2A0DD33}">
      <dgm:prSet/>
      <dgm:spPr/>
      <dgm:t>
        <a:bodyPr/>
        <a:lstStyle/>
        <a:p>
          <a:pPr rtl="0"/>
          <a:r>
            <a:rPr lang="en-US" dirty="0" smtClean="0"/>
            <a:t>Central Sales tax</a:t>
          </a:r>
          <a:endParaRPr lang="en-US" dirty="0"/>
        </a:p>
      </dgm:t>
    </dgm:pt>
    <dgm:pt modelId="{844EACA7-90EC-4678-80FD-D72B8107C81B}" type="parTrans" cxnId="{A3805B53-7921-41C7-9361-7F2ED828AB66}">
      <dgm:prSet/>
      <dgm:spPr/>
      <dgm:t>
        <a:bodyPr/>
        <a:lstStyle/>
        <a:p>
          <a:endParaRPr lang="en-US"/>
        </a:p>
      </dgm:t>
    </dgm:pt>
    <dgm:pt modelId="{64A46501-38CF-41ED-AFFC-6FB2D8BD1CAF}" type="sibTrans" cxnId="{A3805B53-7921-41C7-9361-7F2ED828AB66}">
      <dgm:prSet/>
      <dgm:spPr/>
      <dgm:t>
        <a:bodyPr/>
        <a:lstStyle/>
        <a:p>
          <a:endParaRPr lang="en-US"/>
        </a:p>
      </dgm:t>
    </dgm:pt>
    <dgm:pt modelId="{5FB452C8-45CD-44DC-9C27-D2DF22835396}">
      <dgm:prSet/>
      <dgm:spPr/>
      <dgm:t>
        <a:bodyPr/>
        <a:lstStyle/>
        <a:p>
          <a:pPr rtl="0"/>
          <a:r>
            <a:rPr lang="en-US" dirty="0" smtClean="0"/>
            <a:t>Entry tax</a:t>
          </a:r>
          <a:endParaRPr lang="en-US" dirty="0"/>
        </a:p>
      </dgm:t>
    </dgm:pt>
    <dgm:pt modelId="{7078D494-30AF-4BEB-8F0B-BD5452254D43}" type="parTrans" cxnId="{81557E2A-E7BD-4E5C-84B5-1D84324A674F}">
      <dgm:prSet/>
      <dgm:spPr/>
      <dgm:t>
        <a:bodyPr/>
        <a:lstStyle/>
        <a:p>
          <a:endParaRPr lang="en-US"/>
        </a:p>
      </dgm:t>
    </dgm:pt>
    <dgm:pt modelId="{AF7C3FEF-9E33-4052-83BE-17EF33EB9CDD}" type="sibTrans" cxnId="{81557E2A-E7BD-4E5C-84B5-1D84324A674F}">
      <dgm:prSet/>
      <dgm:spPr/>
      <dgm:t>
        <a:bodyPr/>
        <a:lstStyle/>
        <a:p>
          <a:endParaRPr lang="en-US"/>
        </a:p>
      </dgm:t>
    </dgm:pt>
    <dgm:pt modelId="{8AE62D9A-C185-4AE2-916E-762665E4E0BF}">
      <dgm:prSet/>
      <dgm:spPr/>
      <dgm:t>
        <a:bodyPr/>
        <a:lstStyle/>
        <a:p>
          <a:pPr rtl="0"/>
          <a:r>
            <a:rPr lang="en-US" dirty="0" smtClean="0"/>
            <a:t>Entertainment &amp; amusement tax</a:t>
          </a:r>
          <a:endParaRPr lang="en-US" dirty="0"/>
        </a:p>
      </dgm:t>
    </dgm:pt>
    <dgm:pt modelId="{A50693D7-2250-4529-8F80-EAFAC6A7A1B9}" type="parTrans" cxnId="{E902CE9A-5A36-4764-AF2A-087DBC26B6C2}">
      <dgm:prSet/>
      <dgm:spPr/>
      <dgm:t>
        <a:bodyPr/>
        <a:lstStyle/>
        <a:p>
          <a:endParaRPr lang="en-US"/>
        </a:p>
      </dgm:t>
    </dgm:pt>
    <dgm:pt modelId="{C866722C-BED5-4437-A5F6-9913BFB28CDD}" type="sibTrans" cxnId="{E902CE9A-5A36-4764-AF2A-087DBC26B6C2}">
      <dgm:prSet/>
      <dgm:spPr/>
      <dgm:t>
        <a:bodyPr/>
        <a:lstStyle/>
        <a:p>
          <a:endParaRPr lang="en-US"/>
        </a:p>
      </dgm:t>
    </dgm:pt>
    <dgm:pt modelId="{8E0827E1-DC47-49FC-B915-2D7699C8CB34}">
      <dgm:prSet/>
      <dgm:spPr/>
      <dgm:t>
        <a:bodyPr/>
        <a:lstStyle/>
        <a:p>
          <a:pPr rtl="0"/>
          <a:r>
            <a:rPr lang="en-US" dirty="0" smtClean="0"/>
            <a:t>Purchase tax</a:t>
          </a:r>
          <a:endParaRPr lang="en-US" dirty="0"/>
        </a:p>
      </dgm:t>
    </dgm:pt>
    <dgm:pt modelId="{1CE8A39F-2ECA-4B6C-99E9-B5E823248F24}" type="parTrans" cxnId="{B6C41E4E-B3E8-441C-926A-EF5E12C202D3}">
      <dgm:prSet/>
      <dgm:spPr/>
      <dgm:t>
        <a:bodyPr/>
        <a:lstStyle/>
        <a:p>
          <a:endParaRPr lang="en-US"/>
        </a:p>
      </dgm:t>
    </dgm:pt>
    <dgm:pt modelId="{F235C3A9-36FD-4364-AC74-293C6FD50AB6}" type="sibTrans" cxnId="{B6C41E4E-B3E8-441C-926A-EF5E12C202D3}">
      <dgm:prSet/>
      <dgm:spPr/>
      <dgm:t>
        <a:bodyPr/>
        <a:lstStyle/>
        <a:p>
          <a:endParaRPr lang="en-US"/>
        </a:p>
      </dgm:t>
    </dgm:pt>
    <dgm:pt modelId="{FF5FA3C0-280F-45D6-9AB9-B062817CDA2D}">
      <dgm:prSet/>
      <dgm:spPr/>
      <dgm:t>
        <a:bodyPr/>
        <a:lstStyle/>
        <a:p>
          <a:pPr rtl="0"/>
          <a:r>
            <a:rPr lang="en-US" dirty="0" smtClean="0"/>
            <a:t>Tax on lotteries, betting &amp; gambling</a:t>
          </a:r>
          <a:endParaRPr lang="en-US" dirty="0"/>
        </a:p>
      </dgm:t>
    </dgm:pt>
    <dgm:pt modelId="{DEAA55F6-3012-4291-B055-FB990551CB38}" type="parTrans" cxnId="{931FA57C-BD68-4605-A88E-9D8D81C86317}">
      <dgm:prSet/>
      <dgm:spPr/>
      <dgm:t>
        <a:bodyPr/>
        <a:lstStyle/>
        <a:p>
          <a:endParaRPr lang="en-US"/>
        </a:p>
      </dgm:t>
    </dgm:pt>
    <dgm:pt modelId="{82F5FE59-C27F-4469-B8B2-D9E6B15A1746}" type="sibTrans" cxnId="{931FA57C-BD68-4605-A88E-9D8D81C86317}">
      <dgm:prSet/>
      <dgm:spPr/>
      <dgm:t>
        <a:bodyPr/>
        <a:lstStyle/>
        <a:p>
          <a:endParaRPr lang="en-US"/>
        </a:p>
      </dgm:t>
    </dgm:pt>
    <dgm:pt modelId="{8CE75779-A366-48E6-B503-3E497AF2181F}" type="pres">
      <dgm:prSet presAssocID="{91A9967F-38A6-4342-850C-4804FCFE578E}" presName="linear" presStyleCnt="0">
        <dgm:presLayoutVars>
          <dgm:animLvl val="lvl"/>
          <dgm:resizeHandles val="exact"/>
        </dgm:presLayoutVars>
      </dgm:prSet>
      <dgm:spPr/>
      <dgm:t>
        <a:bodyPr/>
        <a:lstStyle/>
        <a:p>
          <a:endParaRPr lang="en-US"/>
        </a:p>
      </dgm:t>
    </dgm:pt>
    <dgm:pt modelId="{8F6F0B83-7DDA-4932-82F3-37EDDE7A89F9}" type="pres">
      <dgm:prSet presAssocID="{5086D7AE-8B59-4117-8D16-0676BFB4B3A1}" presName="parentText" presStyleLbl="node1" presStyleIdx="0" presStyleCnt="8" custScaleY="187873" custLinFactY="-100000" custLinFactNeighborY="-141499">
        <dgm:presLayoutVars>
          <dgm:chMax val="0"/>
          <dgm:bulletEnabled val="1"/>
        </dgm:presLayoutVars>
      </dgm:prSet>
      <dgm:spPr/>
      <dgm:t>
        <a:bodyPr/>
        <a:lstStyle/>
        <a:p>
          <a:endParaRPr lang="en-US"/>
        </a:p>
      </dgm:t>
    </dgm:pt>
    <dgm:pt modelId="{4BC2BD70-602A-4768-8FCE-DBE08A7497AA}" type="pres">
      <dgm:prSet presAssocID="{04C703CB-00F2-4EB2-A861-45153FAA889E}" presName="spacer" presStyleCnt="0"/>
      <dgm:spPr/>
    </dgm:pt>
    <dgm:pt modelId="{CE35453B-AE44-4471-AD13-4517A59200B5}" type="pres">
      <dgm:prSet presAssocID="{08548567-05F0-4285-B516-A20F40A5DF8C}" presName="parentText" presStyleLbl="node1" presStyleIdx="1" presStyleCnt="8" custScaleY="255286" custLinFactY="-8045" custLinFactNeighborY="-100000">
        <dgm:presLayoutVars>
          <dgm:chMax val="0"/>
          <dgm:bulletEnabled val="1"/>
        </dgm:presLayoutVars>
      </dgm:prSet>
      <dgm:spPr/>
      <dgm:t>
        <a:bodyPr/>
        <a:lstStyle/>
        <a:p>
          <a:endParaRPr lang="en-US"/>
        </a:p>
      </dgm:t>
    </dgm:pt>
    <dgm:pt modelId="{C5CAB62B-6FC8-4582-B9E4-276A412BDD34}" type="pres">
      <dgm:prSet presAssocID="{5942C849-A6B3-4021-8743-28E464C0DE14}" presName="spacer" presStyleCnt="0"/>
      <dgm:spPr/>
    </dgm:pt>
    <dgm:pt modelId="{B2F6428D-64A1-4280-AB38-5F0043A7D859}" type="pres">
      <dgm:prSet presAssocID="{A2AA7F0D-C656-43E9-92FA-0E181D9EB11F}" presName="parentText" presStyleLbl="node1" presStyleIdx="2" presStyleCnt="8">
        <dgm:presLayoutVars>
          <dgm:chMax val="0"/>
          <dgm:bulletEnabled val="1"/>
        </dgm:presLayoutVars>
      </dgm:prSet>
      <dgm:spPr/>
      <dgm:t>
        <a:bodyPr/>
        <a:lstStyle/>
        <a:p>
          <a:endParaRPr lang="en-US"/>
        </a:p>
      </dgm:t>
    </dgm:pt>
    <dgm:pt modelId="{1AFBC55C-E0A9-4E4D-A797-4CDECABF6F5A}" type="pres">
      <dgm:prSet presAssocID="{040D9B15-02C6-459B-BF3C-FAEADB8DC9EA}" presName="spacer" presStyleCnt="0"/>
      <dgm:spPr/>
    </dgm:pt>
    <dgm:pt modelId="{04266A0C-C373-40A1-859F-5731641C0B52}" type="pres">
      <dgm:prSet presAssocID="{837E4CAD-ED49-4078-931B-0D06D2A0DD33}" presName="parentText" presStyleLbl="node1" presStyleIdx="3" presStyleCnt="8">
        <dgm:presLayoutVars>
          <dgm:chMax val="0"/>
          <dgm:bulletEnabled val="1"/>
        </dgm:presLayoutVars>
      </dgm:prSet>
      <dgm:spPr/>
      <dgm:t>
        <a:bodyPr/>
        <a:lstStyle/>
        <a:p>
          <a:endParaRPr lang="en-US"/>
        </a:p>
      </dgm:t>
    </dgm:pt>
    <dgm:pt modelId="{F41FF4DA-22DC-46E9-A414-2B2C94949739}" type="pres">
      <dgm:prSet presAssocID="{64A46501-38CF-41ED-AFFC-6FB2D8BD1CAF}" presName="spacer" presStyleCnt="0"/>
      <dgm:spPr/>
    </dgm:pt>
    <dgm:pt modelId="{FEA3052D-E1C5-4F7A-860C-F9B08E6AC28B}" type="pres">
      <dgm:prSet presAssocID="{5FB452C8-45CD-44DC-9C27-D2DF22835396}" presName="parentText" presStyleLbl="node1" presStyleIdx="4" presStyleCnt="8">
        <dgm:presLayoutVars>
          <dgm:chMax val="0"/>
          <dgm:bulletEnabled val="1"/>
        </dgm:presLayoutVars>
      </dgm:prSet>
      <dgm:spPr/>
      <dgm:t>
        <a:bodyPr/>
        <a:lstStyle/>
        <a:p>
          <a:endParaRPr lang="en-US"/>
        </a:p>
      </dgm:t>
    </dgm:pt>
    <dgm:pt modelId="{E7E92FD5-1FBA-4FFD-817B-F097F198A7BC}" type="pres">
      <dgm:prSet presAssocID="{AF7C3FEF-9E33-4052-83BE-17EF33EB9CDD}" presName="spacer" presStyleCnt="0"/>
      <dgm:spPr/>
    </dgm:pt>
    <dgm:pt modelId="{F42E0AAE-80A2-452A-9694-1E0DE38F8C16}" type="pres">
      <dgm:prSet presAssocID="{8AE62D9A-C185-4AE2-916E-762665E4E0BF}" presName="parentText" presStyleLbl="node1" presStyleIdx="5" presStyleCnt="8">
        <dgm:presLayoutVars>
          <dgm:chMax val="0"/>
          <dgm:bulletEnabled val="1"/>
        </dgm:presLayoutVars>
      </dgm:prSet>
      <dgm:spPr/>
      <dgm:t>
        <a:bodyPr/>
        <a:lstStyle/>
        <a:p>
          <a:endParaRPr lang="en-US"/>
        </a:p>
      </dgm:t>
    </dgm:pt>
    <dgm:pt modelId="{4D03C229-65C7-4464-8571-0130F63A5C8D}" type="pres">
      <dgm:prSet presAssocID="{C866722C-BED5-4437-A5F6-9913BFB28CDD}" presName="spacer" presStyleCnt="0"/>
      <dgm:spPr/>
    </dgm:pt>
    <dgm:pt modelId="{B4C8100A-3E10-45C9-8E63-8C0218F67187}" type="pres">
      <dgm:prSet presAssocID="{8E0827E1-DC47-49FC-B915-2D7699C8CB34}" presName="parentText" presStyleLbl="node1" presStyleIdx="6" presStyleCnt="8" custScaleY="187502">
        <dgm:presLayoutVars>
          <dgm:chMax val="0"/>
          <dgm:bulletEnabled val="1"/>
        </dgm:presLayoutVars>
      </dgm:prSet>
      <dgm:spPr/>
      <dgm:t>
        <a:bodyPr/>
        <a:lstStyle/>
        <a:p>
          <a:endParaRPr lang="en-US"/>
        </a:p>
      </dgm:t>
    </dgm:pt>
    <dgm:pt modelId="{C53BE25F-36AE-40C6-85EF-255965875F24}" type="pres">
      <dgm:prSet presAssocID="{F235C3A9-36FD-4364-AC74-293C6FD50AB6}" presName="spacer" presStyleCnt="0"/>
      <dgm:spPr/>
    </dgm:pt>
    <dgm:pt modelId="{E70F6876-65E7-4C58-98F5-815B48570DC1}" type="pres">
      <dgm:prSet presAssocID="{FF5FA3C0-280F-45D6-9AB9-B062817CDA2D}" presName="parentText" presStyleLbl="node1" presStyleIdx="7" presStyleCnt="8" custScaleY="240784">
        <dgm:presLayoutVars>
          <dgm:chMax val="0"/>
          <dgm:bulletEnabled val="1"/>
        </dgm:presLayoutVars>
      </dgm:prSet>
      <dgm:spPr/>
      <dgm:t>
        <a:bodyPr/>
        <a:lstStyle/>
        <a:p>
          <a:endParaRPr lang="en-US"/>
        </a:p>
      </dgm:t>
    </dgm:pt>
  </dgm:ptLst>
  <dgm:cxnLst>
    <dgm:cxn modelId="{A3805B53-7921-41C7-9361-7F2ED828AB66}" srcId="{91A9967F-38A6-4342-850C-4804FCFE578E}" destId="{837E4CAD-ED49-4078-931B-0D06D2A0DD33}" srcOrd="3" destOrd="0" parTransId="{844EACA7-90EC-4678-80FD-D72B8107C81B}" sibTransId="{64A46501-38CF-41ED-AFFC-6FB2D8BD1CAF}"/>
    <dgm:cxn modelId="{E6F75D83-2A8F-49EC-BB0E-DC522D5C3C84}" srcId="{91A9967F-38A6-4342-850C-4804FCFE578E}" destId="{A2AA7F0D-C656-43E9-92FA-0E181D9EB11F}" srcOrd="2" destOrd="0" parTransId="{06B9E3AE-9CDD-44AB-B15C-31C8092515D3}" sibTransId="{040D9B15-02C6-459B-BF3C-FAEADB8DC9EA}"/>
    <dgm:cxn modelId="{6029E854-6A92-4D12-9426-32A8AA936B25}" srcId="{91A9967F-38A6-4342-850C-4804FCFE578E}" destId="{5086D7AE-8B59-4117-8D16-0676BFB4B3A1}" srcOrd="0" destOrd="0" parTransId="{3FE2A0B7-77B6-4254-9578-A2E57C981C93}" sibTransId="{04C703CB-00F2-4EB2-A861-45153FAA889E}"/>
    <dgm:cxn modelId="{4E069B0C-4B5D-404F-975B-082B028BDAC3}" srcId="{91A9967F-38A6-4342-850C-4804FCFE578E}" destId="{08548567-05F0-4285-B516-A20F40A5DF8C}" srcOrd="1" destOrd="0" parTransId="{32C786E0-AF89-4449-94A0-D588EAE9E87A}" sibTransId="{5942C849-A6B3-4021-8743-28E464C0DE14}"/>
    <dgm:cxn modelId="{931FA57C-BD68-4605-A88E-9D8D81C86317}" srcId="{91A9967F-38A6-4342-850C-4804FCFE578E}" destId="{FF5FA3C0-280F-45D6-9AB9-B062817CDA2D}" srcOrd="7" destOrd="0" parTransId="{DEAA55F6-3012-4291-B055-FB990551CB38}" sibTransId="{82F5FE59-C27F-4469-B8B2-D9E6B15A1746}"/>
    <dgm:cxn modelId="{B6C41E4E-B3E8-441C-926A-EF5E12C202D3}" srcId="{91A9967F-38A6-4342-850C-4804FCFE578E}" destId="{8E0827E1-DC47-49FC-B915-2D7699C8CB34}" srcOrd="6" destOrd="0" parTransId="{1CE8A39F-2ECA-4B6C-99E9-B5E823248F24}" sibTransId="{F235C3A9-36FD-4364-AC74-293C6FD50AB6}"/>
    <dgm:cxn modelId="{8459AD3E-E9E4-4EE9-97A2-AE20D2C1C844}" type="presOf" srcId="{5086D7AE-8B59-4117-8D16-0676BFB4B3A1}" destId="{8F6F0B83-7DDA-4932-82F3-37EDDE7A89F9}" srcOrd="0" destOrd="0" presId="urn:microsoft.com/office/officeart/2005/8/layout/vList2"/>
    <dgm:cxn modelId="{81557E2A-E7BD-4E5C-84B5-1D84324A674F}" srcId="{91A9967F-38A6-4342-850C-4804FCFE578E}" destId="{5FB452C8-45CD-44DC-9C27-D2DF22835396}" srcOrd="4" destOrd="0" parTransId="{7078D494-30AF-4BEB-8F0B-BD5452254D43}" sibTransId="{AF7C3FEF-9E33-4052-83BE-17EF33EB9CDD}"/>
    <dgm:cxn modelId="{5E5FA54B-1B9E-4BAB-8073-A1D30DAA7C55}" type="presOf" srcId="{08548567-05F0-4285-B516-A20F40A5DF8C}" destId="{CE35453B-AE44-4471-AD13-4517A59200B5}" srcOrd="0" destOrd="0" presId="urn:microsoft.com/office/officeart/2005/8/layout/vList2"/>
    <dgm:cxn modelId="{B39D7D8B-71B0-41E8-8219-B7EBB632B6AE}" type="presOf" srcId="{FF5FA3C0-280F-45D6-9AB9-B062817CDA2D}" destId="{E70F6876-65E7-4C58-98F5-815B48570DC1}" srcOrd="0" destOrd="0" presId="urn:microsoft.com/office/officeart/2005/8/layout/vList2"/>
    <dgm:cxn modelId="{DBF30A82-1C86-46FA-88ED-5051F98FF521}" type="presOf" srcId="{5FB452C8-45CD-44DC-9C27-D2DF22835396}" destId="{FEA3052D-E1C5-4F7A-860C-F9B08E6AC28B}" srcOrd="0" destOrd="0" presId="urn:microsoft.com/office/officeart/2005/8/layout/vList2"/>
    <dgm:cxn modelId="{9E9894AF-967D-4697-A3B7-261151DFF794}" type="presOf" srcId="{A2AA7F0D-C656-43E9-92FA-0E181D9EB11F}" destId="{B2F6428D-64A1-4280-AB38-5F0043A7D859}" srcOrd="0" destOrd="0" presId="urn:microsoft.com/office/officeart/2005/8/layout/vList2"/>
    <dgm:cxn modelId="{DC06CE55-AF49-41ED-A4E4-B9513B78E053}" type="presOf" srcId="{8E0827E1-DC47-49FC-B915-2D7699C8CB34}" destId="{B4C8100A-3E10-45C9-8E63-8C0218F67187}" srcOrd="0" destOrd="0" presId="urn:microsoft.com/office/officeart/2005/8/layout/vList2"/>
    <dgm:cxn modelId="{E902CE9A-5A36-4764-AF2A-087DBC26B6C2}" srcId="{91A9967F-38A6-4342-850C-4804FCFE578E}" destId="{8AE62D9A-C185-4AE2-916E-762665E4E0BF}" srcOrd="5" destOrd="0" parTransId="{A50693D7-2250-4529-8F80-EAFAC6A7A1B9}" sibTransId="{C866722C-BED5-4437-A5F6-9913BFB28CDD}"/>
    <dgm:cxn modelId="{E74C577E-34AA-4A4B-B1EA-F880532991C5}" type="presOf" srcId="{91A9967F-38A6-4342-850C-4804FCFE578E}" destId="{8CE75779-A366-48E6-B503-3E497AF2181F}" srcOrd="0" destOrd="0" presId="urn:microsoft.com/office/officeart/2005/8/layout/vList2"/>
    <dgm:cxn modelId="{821A34CE-AC6F-4630-9A40-5CEC510F9333}" type="presOf" srcId="{837E4CAD-ED49-4078-931B-0D06D2A0DD33}" destId="{04266A0C-C373-40A1-859F-5731641C0B52}" srcOrd="0" destOrd="0" presId="urn:microsoft.com/office/officeart/2005/8/layout/vList2"/>
    <dgm:cxn modelId="{43838EE6-70DF-465D-B95B-5E0D5D91ADDB}" type="presOf" srcId="{8AE62D9A-C185-4AE2-916E-762665E4E0BF}" destId="{F42E0AAE-80A2-452A-9694-1E0DE38F8C16}" srcOrd="0" destOrd="0" presId="urn:microsoft.com/office/officeart/2005/8/layout/vList2"/>
    <dgm:cxn modelId="{71B59D74-ABDB-4DFF-889A-88841213CE14}" type="presParOf" srcId="{8CE75779-A366-48E6-B503-3E497AF2181F}" destId="{8F6F0B83-7DDA-4932-82F3-37EDDE7A89F9}" srcOrd="0" destOrd="0" presId="urn:microsoft.com/office/officeart/2005/8/layout/vList2"/>
    <dgm:cxn modelId="{54B79D60-5927-4440-8280-B0FBC7461614}" type="presParOf" srcId="{8CE75779-A366-48E6-B503-3E497AF2181F}" destId="{4BC2BD70-602A-4768-8FCE-DBE08A7497AA}" srcOrd="1" destOrd="0" presId="urn:microsoft.com/office/officeart/2005/8/layout/vList2"/>
    <dgm:cxn modelId="{852CB363-228F-4149-957C-BD999CB26B1F}" type="presParOf" srcId="{8CE75779-A366-48E6-B503-3E497AF2181F}" destId="{CE35453B-AE44-4471-AD13-4517A59200B5}" srcOrd="2" destOrd="0" presId="urn:microsoft.com/office/officeart/2005/8/layout/vList2"/>
    <dgm:cxn modelId="{B87A7F9D-B0C8-4D4D-96BB-975BED03D188}" type="presParOf" srcId="{8CE75779-A366-48E6-B503-3E497AF2181F}" destId="{C5CAB62B-6FC8-4582-B9E4-276A412BDD34}" srcOrd="3" destOrd="0" presId="urn:microsoft.com/office/officeart/2005/8/layout/vList2"/>
    <dgm:cxn modelId="{2FA9B5AE-565F-4EEC-AF30-0EA1D6326262}" type="presParOf" srcId="{8CE75779-A366-48E6-B503-3E497AF2181F}" destId="{B2F6428D-64A1-4280-AB38-5F0043A7D859}" srcOrd="4" destOrd="0" presId="urn:microsoft.com/office/officeart/2005/8/layout/vList2"/>
    <dgm:cxn modelId="{48EF47FD-CE4B-4025-BEC0-BF87F1489A2A}" type="presParOf" srcId="{8CE75779-A366-48E6-B503-3E497AF2181F}" destId="{1AFBC55C-E0A9-4E4D-A797-4CDECABF6F5A}" srcOrd="5" destOrd="0" presId="urn:microsoft.com/office/officeart/2005/8/layout/vList2"/>
    <dgm:cxn modelId="{CF097DBE-8A3A-43FF-80A6-06E0EFC589C9}" type="presParOf" srcId="{8CE75779-A366-48E6-B503-3E497AF2181F}" destId="{04266A0C-C373-40A1-859F-5731641C0B52}" srcOrd="6" destOrd="0" presId="urn:microsoft.com/office/officeart/2005/8/layout/vList2"/>
    <dgm:cxn modelId="{3BD8FD65-36FE-496C-AD0E-08BFD30124ED}" type="presParOf" srcId="{8CE75779-A366-48E6-B503-3E497AF2181F}" destId="{F41FF4DA-22DC-46E9-A414-2B2C94949739}" srcOrd="7" destOrd="0" presId="urn:microsoft.com/office/officeart/2005/8/layout/vList2"/>
    <dgm:cxn modelId="{66AAC838-ED3C-4352-9F1C-6C868D9BAB72}" type="presParOf" srcId="{8CE75779-A366-48E6-B503-3E497AF2181F}" destId="{FEA3052D-E1C5-4F7A-860C-F9B08E6AC28B}" srcOrd="8" destOrd="0" presId="urn:microsoft.com/office/officeart/2005/8/layout/vList2"/>
    <dgm:cxn modelId="{FD06F402-D525-46C6-86EA-E60206393D67}" type="presParOf" srcId="{8CE75779-A366-48E6-B503-3E497AF2181F}" destId="{E7E92FD5-1FBA-4FFD-817B-F097F198A7BC}" srcOrd="9" destOrd="0" presId="urn:microsoft.com/office/officeart/2005/8/layout/vList2"/>
    <dgm:cxn modelId="{99BC3F50-4F2F-46CA-AA1B-774ACF3DDF9F}" type="presParOf" srcId="{8CE75779-A366-48E6-B503-3E497AF2181F}" destId="{F42E0AAE-80A2-452A-9694-1E0DE38F8C16}" srcOrd="10" destOrd="0" presId="urn:microsoft.com/office/officeart/2005/8/layout/vList2"/>
    <dgm:cxn modelId="{B86911F2-4548-43F0-A3FD-56B7BC27ACA7}" type="presParOf" srcId="{8CE75779-A366-48E6-B503-3E497AF2181F}" destId="{4D03C229-65C7-4464-8571-0130F63A5C8D}" srcOrd="11" destOrd="0" presId="urn:microsoft.com/office/officeart/2005/8/layout/vList2"/>
    <dgm:cxn modelId="{E76F2AE8-B26D-462D-89D5-ED9B0D6FB372}" type="presParOf" srcId="{8CE75779-A366-48E6-B503-3E497AF2181F}" destId="{B4C8100A-3E10-45C9-8E63-8C0218F67187}" srcOrd="12" destOrd="0" presId="urn:microsoft.com/office/officeart/2005/8/layout/vList2"/>
    <dgm:cxn modelId="{E466EEDB-35EE-403E-86F2-C2B3DF09BCC3}" type="presParOf" srcId="{8CE75779-A366-48E6-B503-3E497AF2181F}" destId="{C53BE25F-36AE-40C6-85EF-255965875F24}" srcOrd="13" destOrd="0" presId="urn:microsoft.com/office/officeart/2005/8/layout/vList2"/>
    <dgm:cxn modelId="{13454C40-F206-4E2D-87FC-5166CB78C18B}" type="presParOf" srcId="{8CE75779-A366-48E6-B503-3E497AF2181F}" destId="{E70F6876-65E7-4C58-98F5-815B48570DC1}" srcOrd="14" destOrd="0" presId="urn:microsoft.com/office/officeart/2005/8/layout/vList2"/>
  </dgm:cxnLst>
  <dgm:bg/>
  <dgm:whole/>
</dgm:dataModel>
</file>

<file path=ppt/diagrams/data7.xml><?xml version="1.0" encoding="utf-8"?>
<dgm:dataModel xmlns:dgm="http://schemas.openxmlformats.org/drawingml/2006/diagram" xmlns:a="http://schemas.openxmlformats.org/drawingml/2006/main">
  <dgm:ptLst>
    <dgm:pt modelId="{753D7462-1205-4B58-A12E-FA25989924A5}" type="doc">
      <dgm:prSet loTypeId="urn:microsoft.com/office/officeart/2005/8/layout/lProcess3" loCatId="process" qsTypeId="urn:microsoft.com/office/officeart/2005/8/quickstyle/simple1" qsCatId="simple" csTypeId="urn:microsoft.com/office/officeart/2005/8/colors/colorful1" csCatId="colorful" phldr="1"/>
      <dgm:spPr/>
      <dgm:t>
        <a:bodyPr/>
        <a:lstStyle/>
        <a:p>
          <a:endParaRPr lang="en-US"/>
        </a:p>
      </dgm:t>
    </dgm:pt>
    <dgm:pt modelId="{0E282414-397B-4D42-A9A9-6015B93C5FAE}">
      <dgm:prSet custT="1"/>
      <dgm:spPr/>
      <dgm:t>
        <a:bodyPr/>
        <a:lstStyle/>
        <a:p>
          <a:pPr rtl="0"/>
          <a:r>
            <a:rPr lang="en-US" sz="1800" dirty="0" smtClean="0"/>
            <a:t>Alcoholic liquor for human consumption </a:t>
          </a:r>
          <a:endParaRPr lang="en-US" sz="1800" dirty="0"/>
        </a:p>
      </dgm:t>
    </dgm:pt>
    <dgm:pt modelId="{A60D14F7-97E4-4A07-BD74-B80608579EB6}" type="parTrans" cxnId="{FC744E46-1C95-422B-8C33-6DF63FEB0194}">
      <dgm:prSet/>
      <dgm:spPr/>
      <dgm:t>
        <a:bodyPr/>
        <a:lstStyle/>
        <a:p>
          <a:endParaRPr lang="en-US" sz="1800"/>
        </a:p>
      </dgm:t>
    </dgm:pt>
    <dgm:pt modelId="{3D3B25DD-C58A-495F-91E8-8D2B142FBA45}" type="sibTrans" cxnId="{FC744E46-1C95-422B-8C33-6DF63FEB0194}">
      <dgm:prSet/>
      <dgm:spPr/>
      <dgm:t>
        <a:bodyPr/>
        <a:lstStyle/>
        <a:p>
          <a:endParaRPr lang="en-US" sz="1800"/>
        </a:p>
      </dgm:t>
    </dgm:pt>
    <dgm:pt modelId="{F3347B1A-48C9-4079-98CD-ACE98B115644}">
      <dgm:prSet custT="1"/>
      <dgm:spPr/>
      <dgm:t>
        <a:bodyPr/>
        <a:lstStyle/>
        <a:p>
          <a:pPr rtl="0"/>
          <a:r>
            <a:rPr lang="en-US" sz="1800" dirty="0" smtClean="0"/>
            <a:t>Petroleum products</a:t>
          </a:r>
          <a:endParaRPr lang="en-US" sz="1800" dirty="0"/>
        </a:p>
      </dgm:t>
    </dgm:pt>
    <dgm:pt modelId="{C1758C17-6C1B-4D3E-A9F8-8140E175F59C}" type="parTrans" cxnId="{49FD0D6F-AEC3-4EEE-90DB-A4F28E10F029}">
      <dgm:prSet/>
      <dgm:spPr/>
      <dgm:t>
        <a:bodyPr/>
        <a:lstStyle/>
        <a:p>
          <a:endParaRPr lang="en-US" sz="1800"/>
        </a:p>
      </dgm:t>
    </dgm:pt>
    <dgm:pt modelId="{18D8FC11-E534-47E5-B253-FDD18E8030B7}" type="sibTrans" cxnId="{49FD0D6F-AEC3-4EEE-90DB-A4F28E10F029}">
      <dgm:prSet/>
      <dgm:spPr/>
      <dgm:t>
        <a:bodyPr/>
        <a:lstStyle/>
        <a:p>
          <a:endParaRPr lang="en-US" sz="1800"/>
        </a:p>
      </dgm:t>
    </dgm:pt>
    <dgm:pt modelId="{93519CBB-92FF-452E-8FF4-70CD2C418BCA}">
      <dgm:prSet custT="1"/>
      <dgm:spPr/>
      <dgm:t>
        <a:bodyPr/>
        <a:lstStyle/>
        <a:p>
          <a:pPr rtl="0"/>
          <a:r>
            <a:rPr lang="en-US" sz="1800" dirty="0" smtClean="0"/>
            <a:t>Petroleum crude </a:t>
          </a:r>
          <a:endParaRPr lang="en-US" sz="1800" dirty="0"/>
        </a:p>
      </dgm:t>
    </dgm:pt>
    <dgm:pt modelId="{822F3418-F411-4D80-9DA9-9F6E79A2D679}" type="parTrans" cxnId="{A5BA581F-A614-4BCA-ACCC-88F2441A3FF3}">
      <dgm:prSet/>
      <dgm:spPr/>
      <dgm:t>
        <a:bodyPr/>
        <a:lstStyle/>
        <a:p>
          <a:endParaRPr lang="en-US" sz="1800"/>
        </a:p>
      </dgm:t>
    </dgm:pt>
    <dgm:pt modelId="{69E7DBEA-4DC4-4E01-B03D-2DBA1C54DB4A}" type="sibTrans" cxnId="{A5BA581F-A614-4BCA-ACCC-88F2441A3FF3}">
      <dgm:prSet/>
      <dgm:spPr/>
      <dgm:t>
        <a:bodyPr/>
        <a:lstStyle/>
        <a:p>
          <a:endParaRPr lang="en-US" sz="1800"/>
        </a:p>
      </dgm:t>
    </dgm:pt>
    <dgm:pt modelId="{6EAA8E85-B1A0-4EF3-BF54-3E0229EE5945}">
      <dgm:prSet custT="1"/>
      <dgm:spPr/>
      <dgm:t>
        <a:bodyPr/>
        <a:lstStyle/>
        <a:p>
          <a:pPr rtl="0"/>
          <a:r>
            <a:rPr lang="en-US" sz="1800" dirty="0" smtClean="0"/>
            <a:t>Petrol </a:t>
          </a:r>
          <a:endParaRPr lang="en-US" sz="1800" dirty="0"/>
        </a:p>
      </dgm:t>
    </dgm:pt>
    <dgm:pt modelId="{C5686AF8-9588-45CF-86AE-C75E7AAA753A}" type="parTrans" cxnId="{CBE98C2B-8F4B-472D-8132-E8F3EE802524}">
      <dgm:prSet/>
      <dgm:spPr/>
      <dgm:t>
        <a:bodyPr/>
        <a:lstStyle/>
        <a:p>
          <a:endParaRPr lang="en-US" sz="1800"/>
        </a:p>
      </dgm:t>
    </dgm:pt>
    <dgm:pt modelId="{73C59593-6372-4ABD-B49F-D1470419E8CE}" type="sibTrans" cxnId="{CBE98C2B-8F4B-472D-8132-E8F3EE802524}">
      <dgm:prSet/>
      <dgm:spPr/>
      <dgm:t>
        <a:bodyPr/>
        <a:lstStyle/>
        <a:p>
          <a:endParaRPr lang="en-US" sz="1800"/>
        </a:p>
      </dgm:t>
    </dgm:pt>
    <dgm:pt modelId="{B1A71D64-C034-4A32-80CB-1B449618FB5B}">
      <dgm:prSet custT="1"/>
      <dgm:spPr/>
      <dgm:t>
        <a:bodyPr/>
        <a:lstStyle/>
        <a:p>
          <a:pPr rtl="0"/>
          <a:r>
            <a:rPr lang="en-US" sz="1800" dirty="0" smtClean="0"/>
            <a:t>Diesel </a:t>
          </a:r>
          <a:endParaRPr lang="en-US" sz="1800" dirty="0"/>
        </a:p>
      </dgm:t>
    </dgm:pt>
    <dgm:pt modelId="{F23B9793-0D92-401B-BC93-5E6B8BD59C4D}" type="parTrans" cxnId="{D5B7F9A1-18A6-4494-B460-5AEC7D67D705}">
      <dgm:prSet/>
      <dgm:spPr/>
      <dgm:t>
        <a:bodyPr/>
        <a:lstStyle/>
        <a:p>
          <a:endParaRPr lang="en-US" sz="1800"/>
        </a:p>
      </dgm:t>
    </dgm:pt>
    <dgm:pt modelId="{BD8908DA-A2ED-4488-95A4-45328FB62FC1}" type="sibTrans" cxnId="{D5B7F9A1-18A6-4494-B460-5AEC7D67D705}">
      <dgm:prSet/>
      <dgm:spPr/>
      <dgm:t>
        <a:bodyPr/>
        <a:lstStyle/>
        <a:p>
          <a:endParaRPr lang="en-US" sz="1800"/>
        </a:p>
      </dgm:t>
    </dgm:pt>
    <dgm:pt modelId="{1F995348-F44B-4B67-A315-38D6891522A2}">
      <dgm:prSet custT="1"/>
      <dgm:spPr/>
      <dgm:t>
        <a:bodyPr/>
        <a:lstStyle/>
        <a:p>
          <a:pPr rtl="0"/>
          <a:r>
            <a:rPr lang="en-US" sz="1800" dirty="0" smtClean="0"/>
            <a:t>ATF  </a:t>
          </a:r>
          <a:endParaRPr lang="en-US" sz="1800" dirty="0"/>
        </a:p>
      </dgm:t>
    </dgm:pt>
    <dgm:pt modelId="{53188633-A4C9-4073-B8E3-D5B19BF3D44B}" type="parTrans" cxnId="{6C225BC5-D44B-43B1-AD30-B026A396EBD3}">
      <dgm:prSet/>
      <dgm:spPr/>
      <dgm:t>
        <a:bodyPr/>
        <a:lstStyle/>
        <a:p>
          <a:endParaRPr lang="en-US" sz="1800"/>
        </a:p>
      </dgm:t>
    </dgm:pt>
    <dgm:pt modelId="{8ABA973E-3EF2-4318-B8E4-033165CA70C1}" type="sibTrans" cxnId="{6C225BC5-D44B-43B1-AD30-B026A396EBD3}">
      <dgm:prSet/>
      <dgm:spPr/>
      <dgm:t>
        <a:bodyPr/>
        <a:lstStyle/>
        <a:p>
          <a:endParaRPr lang="en-US" sz="1800"/>
        </a:p>
      </dgm:t>
    </dgm:pt>
    <dgm:pt modelId="{FECD712C-6F73-4B44-AF0B-5681AD141C39}">
      <dgm:prSet custT="1"/>
      <dgm:spPr/>
      <dgm:t>
        <a:bodyPr/>
        <a:lstStyle/>
        <a:p>
          <a:pPr rtl="0"/>
          <a:r>
            <a:rPr lang="en-US" sz="1800" dirty="0" smtClean="0"/>
            <a:t>Natural Gas </a:t>
          </a:r>
          <a:endParaRPr lang="en-US" sz="1800" dirty="0"/>
        </a:p>
      </dgm:t>
    </dgm:pt>
    <dgm:pt modelId="{4948522F-F006-4873-8484-56C98FB28BFB}" type="parTrans" cxnId="{02AAC708-4549-4052-B05E-FCE2BA1EA6B9}">
      <dgm:prSet/>
      <dgm:spPr/>
      <dgm:t>
        <a:bodyPr/>
        <a:lstStyle/>
        <a:p>
          <a:endParaRPr lang="en-US" sz="1800"/>
        </a:p>
      </dgm:t>
    </dgm:pt>
    <dgm:pt modelId="{E611B055-F9EA-4694-81CB-E7BC0169D978}" type="sibTrans" cxnId="{02AAC708-4549-4052-B05E-FCE2BA1EA6B9}">
      <dgm:prSet/>
      <dgm:spPr/>
      <dgm:t>
        <a:bodyPr/>
        <a:lstStyle/>
        <a:p>
          <a:endParaRPr lang="en-US" sz="1800"/>
        </a:p>
      </dgm:t>
    </dgm:pt>
    <dgm:pt modelId="{3C181056-D5AE-45D9-9830-B06441674062}">
      <dgm:prSet custT="1"/>
      <dgm:spPr/>
      <dgm:t>
        <a:bodyPr/>
        <a:lstStyle/>
        <a:p>
          <a:pPr rtl="0"/>
          <a:r>
            <a:rPr lang="en-US" sz="1800" dirty="0" smtClean="0"/>
            <a:t>Electricity</a:t>
          </a:r>
          <a:endParaRPr lang="en-US" sz="1800" dirty="0"/>
        </a:p>
      </dgm:t>
    </dgm:pt>
    <dgm:pt modelId="{C8C5F8E1-5B3B-4F9A-8784-AE64FFE6CD00}" type="parTrans" cxnId="{C5CDF944-B34B-49A9-900E-3610471A05CA}">
      <dgm:prSet/>
      <dgm:spPr/>
      <dgm:t>
        <a:bodyPr/>
        <a:lstStyle/>
        <a:p>
          <a:endParaRPr lang="en-US" sz="1800"/>
        </a:p>
      </dgm:t>
    </dgm:pt>
    <dgm:pt modelId="{5839CB94-1BB3-4398-9B53-AA7B0BA89029}" type="sibTrans" cxnId="{C5CDF944-B34B-49A9-900E-3610471A05CA}">
      <dgm:prSet/>
      <dgm:spPr/>
      <dgm:t>
        <a:bodyPr/>
        <a:lstStyle/>
        <a:p>
          <a:endParaRPr lang="en-US" sz="1800"/>
        </a:p>
      </dgm:t>
    </dgm:pt>
    <dgm:pt modelId="{2C966C5E-93C0-4D37-B83F-D7FA4C8CD460}">
      <dgm:prSet custT="1"/>
      <dgm:spPr/>
      <dgm:t>
        <a:bodyPr/>
        <a:lstStyle/>
        <a:p>
          <a:pPr rtl="0"/>
          <a:r>
            <a:rPr lang="en-US" sz="1800" dirty="0" smtClean="0"/>
            <a:t>Transaction in Securities</a:t>
          </a:r>
          <a:endParaRPr lang="en-US" sz="1800" dirty="0"/>
        </a:p>
      </dgm:t>
    </dgm:pt>
    <dgm:pt modelId="{D90515D9-A0DA-437C-8C8E-0CD76F4B1B76}" type="parTrans" cxnId="{060BDC6D-E6F1-42D5-AA72-EB887054681F}">
      <dgm:prSet/>
      <dgm:spPr/>
      <dgm:t>
        <a:bodyPr/>
        <a:lstStyle/>
        <a:p>
          <a:endParaRPr lang="en-US" sz="1800"/>
        </a:p>
      </dgm:t>
    </dgm:pt>
    <dgm:pt modelId="{A1C9931B-6E23-4B80-94A3-68C7F6E0702F}" type="sibTrans" cxnId="{060BDC6D-E6F1-42D5-AA72-EB887054681F}">
      <dgm:prSet/>
      <dgm:spPr/>
      <dgm:t>
        <a:bodyPr/>
        <a:lstStyle/>
        <a:p>
          <a:endParaRPr lang="en-US" sz="1800"/>
        </a:p>
      </dgm:t>
    </dgm:pt>
    <dgm:pt modelId="{8C335FB3-D499-4D87-8138-4A2D6CED175B}" type="pres">
      <dgm:prSet presAssocID="{753D7462-1205-4B58-A12E-FA25989924A5}" presName="Name0" presStyleCnt="0">
        <dgm:presLayoutVars>
          <dgm:chPref val="3"/>
          <dgm:dir/>
          <dgm:animLvl val="lvl"/>
          <dgm:resizeHandles/>
        </dgm:presLayoutVars>
      </dgm:prSet>
      <dgm:spPr/>
      <dgm:t>
        <a:bodyPr/>
        <a:lstStyle/>
        <a:p>
          <a:endParaRPr lang="en-US"/>
        </a:p>
      </dgm:t>
    </dgm:pt>
    <dgm:pt modelId="{BBBA6D8C-6B36-4677-9E15-A638ECC24578}" type="pres">
      <dgm:prSet presAssocID="{0E282414-397B-4D42-A9A9-6015B93C5FAE}" presName="horFlow" presStyleCnt="0"/>
      <dgm:spPr/>
    </dgm:pt>
    <dgm:pt modelId="{516E096C-C02D-4A5B-B09E-1ECF794964CD}" type="pres">
      <dgm:prSet presAssocID="{0E282414-397B-4D42-A9A9-6015B93C5FAE}" presName="bigChev" presStyleLbl="node1" presStyleIdx="0" presStyleCnt="4" custScaleX="159061" custScaleY="178963"/>
      <dgm:spPr/>
      <dgm:t>
        <a:bodyPr/>
        <a:lstStyle/>
        <a:p>
          <a:endParaRPr lang="en-US"/>
        </a:p>
      </dgm:t>
    </dgm:pt>
    <dgm:pt modelId="{5B0B1B14-2C7E-4684-9523-42132A3EC13F}" type="pres">
      <dgm:prSet presAssocID="{0E282414-397B-4D42-A9A9-6015B93C5FAE}" presName="vSp" presStyleCnt="0"/>
      <dgm:spPr/>
    </dgm:pt>
    <dgm:pt modelId="{582474B0-535A-45B8-BD4A-136D21BE0B44}" type="pres">
      <dgm:prSet presAssocID="{F3347B1A-48C9-4079-98CD-ACE98B115644}" presName="horFlow" presStyleCnt="0"/>
      <dgm:spPr/>
    </dgm:pt>
    <dgm:pt modelId="{256D6ECC-DF61-4BD9-9788-53D8E73CAC55}" type="pres">
      <dgm:prSet presAssocID="{F3347B1A-48C9-4079-98CD-ACE98B115644}" presName="bigChev" presStyleLbl="node1" presStyleIdx="1" presStyleCnt="4" custScaleX="115883"/>
      <dgm:spPr/>
      <dgm:t>
        <a:bodyPr/>
        <a:lstStyle/>
        <a:p>
          <a:endParaRPr lang="en-US"/>
        </a:p>
      </dgm:t>
    </dgm:pt>
    <dgm:pt modelId="{6276BCE6-7F93-4403-90A6-EAA0BC5C9DF5}" type="pres">
      <dgm:prSet presAssocID="{822F3418-F411-4D80-9DA9-9F6E79A2D679}" presName="parTrans" presStyleCnt="0"/>
      <dgm:spPr/>
    </dgm:pt>
    <dgm:pt modelId="{F4CC374D-FBAB-49C1-859A-5FF5E8D033EF}" type="pres">
      <dgm:prSet presAssocID="{93519CBB-92FF-452E-8FF4-70CD2C418BCA}" presName="node" presStyleLbl="alignAccFollowNode1" presStyleIdx="0" presStyleCnt="5" custScaleX="130721" custLinFactNeighborX="49590" custLinFactNeighborY="-1296">
        <dgm:presLayoutVars>
          <dgm:bulletEnabled val="1"/>
        </dgm:presLayoutVars>
      </dgm:prSet>
      <dgm:spPr/>
      <dgm:t>
        <a:bodyPr/>
        <a:lstStyle/>
        <a:p>
          <a:endParaRPr lang="en-US"/>
        </a:p>
      </dgm:t>
    </dgm:pt>
    <dgm:pt modelId="{B7150842-5844-426D-9D18-A55F8BDE0C8B}" type="pres">
      <dgm:prSet presAssocID="{69E7DBEA-4DC4-4E01-B03D-2DBA1C54DB4A}" presName="sibTrans" presStyleCnt="0"/>
      <dgm:spPr/>
    </dgm:pt>
    <dgm:pt modelId="{25E578D7-B0C3-4DC4-BAC7-F8A8AC4C4BC2}" type="pres">
      <dgm:prSet presAssocID="{6EAA8E85-B1A0-4EF3-BF54-3E0229EE5945}" presName="node" presStyleLbl="alignAccFollowNode1" presStyleIdx="1" presStyleCnt="5">
        <dgm:presLayoutVars>
          <dgm:bulletEnabled val="1"/>
        </dgm:presLayoutVars>
      </dgm:prSet>
      <dgm:spPr/>
      <dgm:t>
        <a:bodyPr/>
        <a:lstStyle/>
        <a:p>
          <a:endParaRPr lang="en-US"/>
        </a:p>
      </dgm:t>
    </dgm:pt>
    <dgm:pt modelId="{0C2A466A-88E5-402C-AFB8-1445C2519882}" type="pres">
      <dgm:prSet presAssocID="{73C59593-6372-4ABD-B49F-D1470419E8CE}" presName="sibTrans" presStyleCnt="0"/>
      <dgm:spPr/>
    </dgm:pt>
    <dgm:pt modelId="{E81EDF0D-369A-42BF-A623-200621352E33}" type="pres">
      <dgm:prSet presAssocID="{B1A71D64-C034-4A32-80CB-1B449618FB5B}" presName="node" presStyleLbl="alignAccFollowNode1" presStyleIdx="2" presStyleCnt="5">
        <dgm:presLayoutVars>
          <dgm:bulletEnabled val="1"/>
        </dgm:presLayoutVars>
      </dgm:prSet>
      <dgm:spPr/>
      <dgm:t>
        <a:bodyPr/>
        <a:lstStyle/>
        <a:p>
          <a:endParaRPr lang="en-US"/>
        </a:p>
      </dgm:t>
    </dgm:pt>
    <dgm:pt modelId="{396D5B8C-FF9D-48A9-9F4A-2ED74661FA54}" type="pres">
      <dgm:prSet presAssocID="{BD8908DA-A2ED-4488-95A4-45328FB62FC1}" presName="sibTrans" presStyleCnt="0"/>
      <dgm:spPr/>
    </dgm:pt>
    <dgm:pt modelId="{65C9D7F3-A9C1-4BCF-A7FD-130FAD56C85E}" type="pres">
      <dgm:prSet presAssocID="{1F995348-F44B-4B67-A315-38D6891522A2}" presName="node" presStyleLbl="alignAccFollowNode1" presStyleIdx="3" presStyleCnt="5">
        <dgm:presLayoutVars>
          <dgm:bulletEnabled val="1"/>
        </dgm:presLayoutVars>
      </dgm:prSet>
      <dgm:spPr/>
      <dgm:t>
        <a:bodyPr/>
        <a:lstStyle/>
        <a:p>
          <a:endParaRPr lang="en-US"/>
        </a:p>
      </dgm:t>
    </dgm:pt>
    <dgm:pt modelId="{671F4D10-8305-45AC-8603-FD1CC6AD092E}" type="pres">
      <dgm:prSet presAssocID="{8ABA973E-3EF2-4318-B8E4-033165CA70C1}" presName="sibTrans" presStyleCnt="0"/>
      <dgm:spPr/>
    </dgm:pt>
    <dgm:pt modelId="{488D49FC-242F-4A04-AF55-593A6949062B}" type="pres">
      <dgm:prSet presAssocID="{FECD712C-6F73-4B44-AF0B-5681AD141C39}" presName="node" presStyleLbl="alignAccFollowNode1" presStyleIdx="4" presStyleCnt="5">
        <dgm:presLayoutVars>
          <dgm:bulletEnabled val="1"/>
        </dgm:presLayoutVars>
      </dgm:prSet>
      <dgm:spPr/>
      <dgm:t>
        <a:bodyPr/>
        <a:lstStyle/>
        <a:p>
          <a:endParaRPr lang="en-US"/>
        </a:p>
      </dgm:t>
    </dgm:pt>
    <dgm:pt modelId="{3C9CA48F-CA09-449B-81D0-631C14C64F4C}" type="pres">
      <dgm:prSet presAssocID="{F3347B1A-48C9-4079-98CD-ACE98B115644}" presName="vSp" presStyleCnt="0"/>
      <dgm:spPr/>
    </dgm:pt>
    <dgm:pt modelId="{18AD01C3-2C7C-4A48-81C3-6C289F9E5583}" type="pres">
      <dgm:prSet presAssocID="{3C181056-D5AE-45D9-9830-B06441674062}" presName="horFlow" presStyleCnt="0"/>
      <dgm:spPr/>
    </dgm:pt>
    <dgm:pt modelId="{4848384D-1F0C-46F6-AB3A-33AF9471E75C}" type="pres">
      <dgm:prSet presAssocID="{3C181056-D5AE-45D9-9830-B06441674062}" presName="bigChev" presStyleLbl="node1" presStyleIdx="2" presStyleCnt="4" custScaleX="141830"/>
      <dgm:spPr/>
      <dgm:t>
        <a:bodyPr/>
        <a:lstStyle/>
        <a:p>
          <a:endParaRPr lang="en-US"/>
        </a:p>
      </dgm:t>
    </dgm:pt>
    <dgm:pt modelId="{919699F6-F18F-47C0-BF61-723CC62F657F}" type="pres">
      <dgm:prSet presAssocID="{3C181056-D5AE-45D9-9830-B06441674062}" presName="vSp" presStyleCnt="0"/>
      <dgm:spPr/>
    </dgm:pt>
    <dgm:pt modelId="{09E50DC7-0A7A-44F7-92BB-E2ACF3C006F3}" type="pres">
      <dgm:prSet presAssocID="{2C966C5E-93C0-4D37-B83F-D7FA4C8CD460}" presName="horFlow" presStyleCnt="0"/>
      <dgm:spPr/>
    </dgm:pt>
    <dgm:pt modelId="{C811D6A8-1906-4F62-885B-C0EDC7586F9A}" type="pres">
      <dgm:prSet presAssocID="{2C966C5E-93C0-4D37-B83F-D7FA4C8CD460}" presName="bigChev" presStyleLbl="node1" presStyleIdx="3" presStyleCnt="4" custScaleX="133181"/>
      <dgm:spPr/>
      <dgm:t>
        <a:bodyPr/>
        <a:lstStyle/>
        <a:p>
          <a:endParaRPr lang="en-US"/>
        </a:p>
      </dgm:t>
    </dgm:pt>
  </dgm:ptLst>
  <dgm:cxnLst>
    <dgm:cxn modelId="{FC744E46-1C95-422B-8C33-6DF63FEB0194}" srcId="{753D7462-1205-4B58-A12E-FA25989924A5}" destId="{0E282414-397B-4D42-A9A9-6015B93C5FAE}" srcOrd="0" destOrd="0" parTransId="{A60D14F7-97E4-4A07-BD74-B80608579EB6}" sibTransId="{3D3B25DD-C58A-495F-91E8-8D2B142FBA45}"/>
    <dgm:cxn modelId="{49EBB6F7-BDCA-41F8-A9A9-1AD11F93C857}" type="presOf" srcId="{0E282414-397B-4D42-A9A9-6015B93C5FAE}" destId="{516E096C-C02D-4A5B-B09E-1ECF794964CD}" srcOrd="0" destOrd="0" presId="urn:microsoft.com/office/officeart/2005/8/layout/lProcess3"/>
    <dgm:cxn modelId="{6C225BC5-D44B-43B1-AD30-B026A396EBD3}" srcId="{F3347B1A-48C9-4079-98CD-ACE98B115644}" destId="{1F995348-F44B-4B67-A315-38D6891522A2}" srcOrd="3" destOrd="0" parTransId="{53188633-A4C9-4073-B8E3-D5B19BF3D44B}" sibTransId="{8ABA973E-3EF2-4318-B8E4-033165CA70C1}"/>
    <dgm:cxn modelId="{D5B7F9A1-18A6-4494-B460-5AEC7D67D705}" srcId="{F3347B1A-48C9-4079-98CD-ACE98B115644}" destId="{B1A71D64-C034-4A32-80CB-1B449618FB5B}" srcOrd="2" destOrd="0" parTransId="{F23B9793-0D92-401B-BC93-5E6B8BD59C4D}" sibTransId="{BD8908DA-A2ED-4488-95A4-45328FB62FC1}"/>
    <dgm:cxn modelId="{02AAC708-4549-4052-B05E-FCE2BA1EA6B9}" srcId="{F3347B1A-48C9-4079-98CD-ACE98B115644}" destId="{FECD712C-6F73-4B44-AF0B-5681AD141C39}" srcOrd="4" destOrd="0" parTransId="{4948522F-F006-4873-8484-56C98FB28BFB}" sibTransId="{E611B055-F9EA-4694-81CB-E7BC0169D978}"/>
    <dgm:cxn modelId="{C94BEE20-A4FF-4F13-82E3-8E86D548A248}" type="presOf" srcId="{FECD712C-6F73-4B44-AF0B-5681AD141C39}" destId="{488D49FC-242F-4A04-AF55-593A6949062B}" srcOrd="0" destOrd="0" presId="urn:microsoft.com/office/officeart/2005/8/layout/lProcess3"/>
    <dgm:cxn modelId="{B95EE26E-7F39-48D3-958F-84AC4483D832}" type="presOf" srcId="{2C966C5E-93C0-4D37-B83F-D7FA4C8CD460}" destId="{C811D6A8-1906-4F62-885B-C0EDC7586F9A}" srcOrd="0" destOrd="0" presId="urn:microsoft.com/office/officeart/2005/8/layout/lProcess3"/>
    <dgm:cxn modelId="{C5CDF944-B34B-49A9-900E-3610471A05CA}" srcId="{753D7462-1205-4B58-A12E-FA25989924A5}" destId="{3C181056-D5AE-45D9-9830-B06441674062}" srcOrd="2" destOrd="0" parTransId="{C8C5F8E1-5B3B-4F9A-8784-AE64FFE6CD00}" sibTransId="{5839CB94-1BB3-4398-9B53-AA7B0BA89029}"/>
    <dgm:cxn modelId="{A5BA581F-A614-4BCA-ACCC-88F2441A3FF3}" srcId="{F3347B1A-48C9-4079-98CD-ACE98B115644}" destId="{93519CBB-92FF-452E-8FF4-70CD2C418BCA}" srcOrd="0" destOrd="0" parTransId="{822F3418-F411-4D80-9DA9-9F6E79A2D679}" sibTransId="{69E7DBEA-4DC4-4E01-B03D-2DBA1C54DB4A}"/>
    <dgm:cxn modelId="{49FD0D6F-AEC3-4EEE-90DB-A4F28E10F029}" srcId="{753D7462-1205-4B58-A12E-FA25989924A5}" destId="{F3347B1A-48C9-4079-98CD-ACE98B115644}" srcOrd="1" destOrd="0" parTransId="{C1758C17-6C1B-4D3E-A9F8-8140E175F59C}" sibTransId="{18D8FC11-E534-47E5-B253-FDD18E8030B7}"/>
    <dgm:cxn modelId="{3F090D9A-5614-4AE6-A4EC-D19C8CF215FE}" type="presOf" srcId="{1F995348-F44B-4B67-A315-38D6891522A2}" destId="{65C9D7F3-A9C1-4BCF-A7FD-130FAD56C85E}" srcOrd="0" destOrd="0" presId="urn:microsoft.com/office/officeart/2005/8/layout/lProcess3"/>
    <dgm:cxn modelId="{060BDC6D-E6F1-42D5-AA72-EB887054681F}" srcId="{753D7462-1205-4B58-A12E-FA25989924A5}" destId="{2C966C5E-93C0-4D37-B83F-D7FA4C8CD460}" srcOrd="3" destOrd="0" parTransId="{D90515D9-A0DA-437C-8C8E-0CD76F4B1B76}" sibTransId="{A1C9931B-6E23-4B80-94A3-68C7F6E0702F}"/>
    <dgm:cxn modelId="{91B43DFA-FA1A-471A-B6D3-8944F0F75A65}" type="presOf" srcId="{3C181056-D5AE-45D9-9830-B06441674062}" destId="{4848384D-1F0C-46F6-AB3A-33AF9471E75C}" srcOrd="0" destOrd="0" presId="urn:microsoft.com/office/officeart/2005/8/layout/lProcess3"/>
    <dgm:cxn modelId="{1F4B7F96-9496-4EDF-B249-7F33213ADAF4}" type="presOf" srcId="{93519CBB-92FF-452E-8FF4-70CD2C418BCA}" destId="{F4CC374D-FBAB-49C1-859A-5FF5E8D033EF}" srcOrd="0" destOrd="0" presId="urn:microsoft.com/office/officeart/2005/8/layout/lProcess3"/>
    <dgm:cxn modelId="{CBE98C2B-8F4B-472D-8132-E8F3EE802524}" srcId="{F3347B1A-48C9-4079-98CD-ACE98B115644}" destId="{6EAA8E85-B1A0-4EF3-BF54-3E0229EE5945}" srcOrd="1" destOrd="0" parTransId="{C5686AF8-9588-45CF-86AE-C75E7AAA753A}" sibTransId="{73C59593-6372-4ABD-B49F-D1470419E8CE}"/>
    <dgm:cxn modelId="{F6FC85C0-338C-42D8-B073-D59025AA54B8}" type="presOf" srcId="{B1A71D64-C034-4A32-80CB-1B449618FB5B}" destId="{E81EDF0D-369A-42BF-A623-200621352E33}" srcOrd="0" destOrd="0" presId="urn:microsoft.com/office/officeart/2005/8/layout/lProcess3"/>
    <dgm:cxn modelId="{F74A25CB-097C-4AC1-9531-235F91969055}" type="presOf" srcId="{753D7462-1205-4B58-A12E-FA25989924A5}" destId="{8C335FB3-D499-4D87-8138-4A2D6CED175B}" srcOrd="0" destOrd="0" presId="urn:microsoft.com/office/officeart/2005/8/layout/lProcess3"/>
    <dgm:cxn modelId="{3311EB08-1BD3-42D0-8CFF-19470C278528}" type="presOf" srcId="{F3347B1A-48C9-4079-98CD-ACE98B115644}" destId="{256D6ECC-DF61-4BD9-9788-53D8E73CAC55}" srcOrd="0" destOrd="0" presId="urn:microsoft.com/office/officeart/2005/8/layout/lProcess3"/>
    <dgm:cxn modelId="{AA105CA9-9ED9-402D-8F45-A1E6E93E7D78}" type="presOf" srcId="{6EAA8E85-B1A0-4EF3-BF54-3E0229EE5945}" destId="{25E578D7-B0C3-4DC4-BAC7-F8A8AC4C4BC2}" srcOrd="0" destOrd="0" presId="urn:microsoft.com/office/officeart/2005/8/layout/lProcess3"/>
    <dgm:cxn modelId="{661D8B7F-130D-4D13-8708-48FF95615786}" type="presParOf" srcId="{8C335FB3-D499-4D87-8138-4A2D6CED175B}" destId="{BBBA6D8C-6B36-4677-9E15-A638ECC24578}" srcOrd="0" destOrd="0" presId="urn:microsoft.com/office/officeart/2005/8/layout/lProcess3"/>
    <dgm:cxn modelId="{BC6F159E-2910-4BF1-83F5-18A5B70DF031}" type="presParOf" srcId="{BBBA6D8C-6B36-4677-9E15-A638ECC24578}" destId="{516E096C-C02D-4A5B-B09E-1ECF794964CD}" srcOrd="0" destOrd="0" presId="urn:microsoft.com/office/officeart/2005/8/layout/lProcess3"/>
    <dgm:cxn modelId="{93720AE5-9309-4492-9068-CA6D0ED22C22}" type="presParOf" srcId="{8C335FB3-D499-4D87-8138-4A2D6CED175B}" destId="{5B0B1B14-2C7E-4684-9523-42132A3EC13F}" srcOrd="1" destOrd="0" presId="urn:microsoft.com/office/officeart/2005/8/layout/lProcess3"/>
    <dgm:cxn modelId="{1EC24FC2-7CAE-42C3-8B6A-C51DA91F69BA}" type="presParOf" srcId="{8C335FB3-D499-4D87-8138-4A2D6CED175B}" destId="{582474B0-535A-45B8-BD4A-136D21BE0B44}" srcOrd="2" destOrd="0" presId="urn:microsoft.com/office/officeart/2005/8/layout/lProcess3"/>
    <dgm:cxn modelId="{20DA71FE-3683-4413-B873-83863495F576}" type="presParOf" srcId="{582474B0-535A-45B8-BD4A-136D21BE0B44}" destId="{256D6ECC-DF61-4BD9-9788-53D8E73CAC55}" srcOrd="0" destOrd="0" presId="urn:microsoft.com/office/officeart/2005/8/layout/lProcess3"/>
    <dgm:cxn modelId="{E43346B1-2DA6-4B15-80A5-E20A437D6A04}" type="presParOf" srcId="{582474B0-535A-45B8-BD4A-136D21BE0B44}" destId="{6276BCE6-7F93-4403-90A6-EAA0BC5C9DF5}" srcOrd="1" destOrd="0" presId="urn:microsoft.com/office/officeart/2005/8/layout/lProcess3"/>
    <dgm:cxn modelId="{343009FE-062A-4876-8356-F4922CF03F85}" type="presParOf" srcId="{582474B0-535A-45B8-BD4A-136D21BE0B44}" destId="{F4CC374D-FBAB-49C1-859A-5FF5E8D033EF}" srcOrd="2" destOrd="0" presId="urn:microsoft.com/office/officeart/2005/8/layout/lProcess3"/>
    <dgm:cxn modelId="{90379825-FC38-4256-88E8-28B77B0631B4}" type="presParOf" srcId="{582474B0-535A-45B8-BD4A-136D21BE0B44}" destId="{B7150842-5844-426D-9D18-A55F8BDE0C8B}" srcOrd="3" destOrd="0" presId="urn:microsoft.com/office/officeart/2005/8/layout/lProcess3"/>
    <dgm:cxn modelId="{C23B1A4D-5294-4181-9962-414C611D478C}" type="presParOf" srcId="{582474B0-535A-45B8-BD4A-136D21BE0B44}" destId="{25E578D7-B0C3-4DC4-BAC7-F8A8AC4C4BC2}" srcOrd="4" destOrd="0" presId="urn:microsoft.com/office/officeart/2005/8/layout/lProcess3"/>
    <dgm:cxn modelId="{B1A3E2C7-A6BA-41FB-A9B9-EB4A939B310A}" type="presParOf" srcId="{582474B0-535A-45B8-BD4A-136D21BE0B44}" destId="{0C2A466A-88E5-402C-AFB8-1445C2519882}" srcOrd="5" destOrd="0" presId="urn:microsoft.com/office/officeart/2005/8/layout/lProcess3"/>
    <dgm:cxn modelId="{1C81904E-AFE3-442B-A1C0-05228F05F9FB}" type="presParOf" srcId="{582474B0-535A-45B8-BD4A-136D21BE0B44}" destId="{E81EDF0D-369A-42BF-A623-200621352E33}" srcOrd="6" destOrd="0" presId="urn:microsoft.com/office/officeart/2005/8/layout/lProcess3"/>
    <dgm:cxn modelId="{EDFD7F13-AA76-4CC4-A752-2D5EED73A38A}" type="presParOf" srcId="{582474B0-535A-45B8-BD4A-136D21BE0B44}" destId="{396D5B8C-FF9D-48A9-9F4A-2ED74661FA54}" srcOrd="7" destOrd="0" presId="urn:microsoft.com/office/officeart/2005/8/layout/lProcess3"/>
    <dgm:cxn modelId="{40120F2F-F9A8-4562-8FA5-1D33C65B8C29}" type="presParOf" srcId="{582474B0-535A-45B8-BD4A-136D21BE0B44}" destId="{65C9D7F3-A9C1-4BCF-A7FD-130FAD56C85E}" srcOrd="8" destOrd="0" presId="urn:microsoft.com/office/officeart/2005/8/layout/lProcess3"/>
    <dgm:cxn modelId="{0D420CB2-A6A1-4687-930A-86F07288FBE9}" type="presParOf" srcId="{582474B0-535A-45B8-BD4A-136D21BE0B44}" destId="{671F4D10-8305-45AC-8603-FD1CC6AD092E}" srcOrd="9" destOrd="0" presId="urn:microsoft.com/office/officeart/2005/8/layout/lProcess3"/>
    <dgm:cxn modelId="{DD75D89F-74CD-4C01-80E9-8B96BAF5135F}" type="presParOf" srcId="{582474B0-535A-45B8-BD4A-136D21BE0B44}" destId="{488D49FC-242F-4A04-AF55-593A6949062B}" srcOrd="10" destOrd="0" presId="urn:microsoft.com/office/officeart/2005/8/layout/lProcess3"/>
    <dgm:cxn modelId="{74A02CC4-4721-4FC7-9E52-65D765F87216}" type="presParOf" srcId="{8C335FB3-D499-4D87-8138-4A2D6CED175B}" destId="{3C9CA48F-CA09-449B-81D0-631C14C64F4C}" srcOrd="3" destOrd="0" presId="urn:microsoft.com/office/officeart/2005/8/layout/lProcess3"/>
    <dgm:cxn modelId="{05FB8D42-FC43-4B6A-A9CF-BAEBD8E562EA}" type="presParOf" srcId="{8C335FB3-D499-4D87-8138-4A2D6CED175B}" destId="{18AD01C3-2C7C-4A48-81C3-6C289F9E5583}" srcOrd="4" destOrd="0" presId="urn:microsoft.com/office/officeart/2005/8/layout/lProcess3"/>
    <dgm:cxn modelId="{D3E51A74-4195-4044-A9C7-B810E5E24C5B}" type="presParOf" srcId="{18AD01C3-2C7C-4A48-81C3-6C289F9E5583}" destId="{4848384D-1F0C-46F6-AB3A-33AF9471E75C}" srcOrd="0" destOrd="0" presId="urn:microsoft.com/office/officeart/2005/8/layout/lProcess3"/>
    <dgm:cxn modelId="{F612980E-F519-44DC-B819-477965E2CD61}" type="presParOf" srcId="{8C335FB3-D499-4D87-8138-4A2D6CED175B}" destId="{919699F6-F18F-47C0-BF61-723CC62F657F}" srcOrd="5" destOrd="0" presId="urn:microsoft.com/office/officeart/2005/8/layout/lProcess3"/>
    <dgm:cxn modelId="{08F998CB-FB05-4F55-9C38-820878B71928}" type="presParOf" srcId="{8C335FB3-D499-4D87-8138-4A2D6CED175B}" destId="{09E50DC7-0A7A-44F7-92BB-E2ACF3C006F3}" srcOrd="6" destOrd="0" presId="urn:microsoft.com/office/officeart/2005/8/layout/lProcess3"/>
    <dgm:cxn modelId="{0E80E61A-6295-4832-846B-A3360D92E813}" type="presParOf" srcId="{09E50DC7-0A7A-44F7-92BB-E2ACF3C006F3}" destId="{C811D6A8-1906-4F62-885B-C0EDC7586F9A}" srcOrd="0" destOrd="0" presId="urn:microsoft.com/office/officeart/2005/8/layout/lProcess3"/>
  </dgm:cxnLst>
  <dgm:bg/>
  <dgm:whole/>
</dgm:dataModel>
</file>

<file path=ppt/diagrams/data8.xml><?xml version="1.0" encoding="utf-8"?>
<dgm:dataModel xmlns:dgm="http://schemas.openxmlformats.org/drawingml/2006/diagram" xmlns:a="http://schemas.openxmlformats.org/drawingml/2006/main">
  <dgm:ptLst>
    <dgm:pt modelId="{52103F82-E3A0-4E38-AAEF-82116A3C6AC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E441FD6-D178-4718-826F-1739D1AA1971}">
      <dgm:prSet custT="1"/>
      <dgm:spPr/>
      <dgm:t>
        <a:bodyPr/>
        <a:lstStyle/>
        <a:p>
          <a:pPr rtl="0"/>
          <a:r>
            <a:rPr lang="en-US" sz="1800" dirty="0" smtClean="0"/>
            <a:t>The GST Council has till now specify 83 services which are exempted from levy of GST</a:t>
          </a:r>
          <a:endParaRPr lang="en-US" sz="1800" dirty="0"/>
        </a:p>
      </dgm:t>
    </dgm:pt>
    <dgm:pt modelId="{43604305-F703-4DD2-B7A2-3D0E127A5DB8}" type="parTrans" cxnId="{CC42C250-3BE7-4BE9-8A10-34262344EE41}">
      <dgm:prSet/>
      <dgm:spPr/>
      <dgm:t>
        <a:bodyPr/>
        <a:lstStyle/>
        <a:p>
          <a:endParaRPr lang="en-US" sz="1800"/>
        </a:p>
      </dgm:t>
    </dgm:pt>
    <dgm:pt modelId="{12534248-E7CF-47B4-853F-315FBA3ED600}" type="sibTrans" cxnId="{CC42C250-3BE7-4BE9-8A10-34262344EE41}">
      <dgm:prSet/>
      <dgm:spPr/>
      <dgm:t>
        <a:bodyPr/>
        <a:lstStyle/>
        <a:p>
          <a:endParaRPr lang="en-US" sz="1800"/>
        </a:p>
      </dgm:t>
    </dgm:pt>
    <dgm:pt modelId="{83A0706F-5BEC-483B-86DC-9B4897DEAC22}">
      <dgm:prSet custT="1"/>
      <dgm:spPr/>
      <dgm:t>
        <a:bodyPr/>
        <a:lstStyle/>
        <a:p>
          <a:pPr rtl="0"/>
          <a:r>
            <a:rPr lang="en-US" sz="1800" dirty="0" smtClean="0"/>
            <a:t>Services by Government or a local authority </a:t>
          </a:r>
          <a:endParaRPr lang="en-US" sz="1800" dirty="0"/>
        </a:p>
      </dgm:t>
    </dgm:pt>
    <dgm:pt modelId="{44A853FE-D771-4147-8F68-516E6A96C276}" type="parTrans" cxnId="{79D1F6EB-59D5-4458-B0DB-9CA1125D64F7}">
      <dgm:prSet/>
      <dgm:spPr/>
      <dgm:t>
        <a:bodyPr/>
        <a:lstStyle/>
        <a:p>
          <a:endParaRPr lang="en-US" sz="1800"/>
        </a:p>
      </dgm:t>
    </dgm:pt>
    <dgm:pt modelId="{6092EA52-C7C6-4D87-B359-C870CC0B0FB7}" type="sibTrans" cxnId="{79D1F6EB-59D5-4458-B0DB-9CA1125D64F7}">
      <dgm:prSet/>
      <dgm:spPr/>
      <dgm:t>
        <a:bodyPr/>
        <a:lstStyle/>
        <a:p>
          <a:endParaRPr lang="en-US" sz="1800"/>
        </a:p>
      </dgm:t>
    </dgm:pt>
    <dgm:pt modelId="{F2CF71AF-3C71-4F26-B8AB-C3C3A9E9CADA}">
      <dgm:prSet custT="1"/>
      <dgm:spPr/>
      <dgm:t>
        <a:bodyPr/>
        <a:lstStyle/>
        <a:p>
          <a:pPr rtl="0"/>
          <a:r>
            <a:rPr lang="en-US" sz="1800" dirty="0" smtClean="0"/>
            <a:t>Services by the Reserve Bank of India </a:t>
          </a:r>
          <a:endParaRPr lang="en-US" sz="1800" dirty="0"/>
        </a:p>
      </dgm:t>
    </dgm:pt>
    <dgm:pt modelId="{7EB00B6A-9875-4812-A34C-EC35C1F7FA64}" type="parTrans" cxnId="{C0AC15EE-E0FD-438D-BE43-36CF9C5A1F24}">
      <dgm:prSet/>
      <dgm:spPr/>
      <dgm:t>
        <a:bodyPr/>
        <a:lstStyle/>
        <a:p>
          <a:endParaRPr lang="en-US" sz="1800"/>
        </a:p>
      </dgm:t>
    </dgm:pt>
    <dgm:pt modelId="{BDBA0E4F-DB91-4531-A29A-59455F087904}" type="sibTrans" cxnId="{C0AC15EE-E0FD-438D-BE43-36CF9C5A1F24}">
      <dgm:prSet/>
      <dgm:spPr/>
      <dgm:t>
        <a:bodyPr/>
        <a:lstStyle/>
        <a:p>
          <a:endParaRPr lang="en-US" sz="1800"/>
        </a:p>
      </dgm:t>
    </dgm:pt>
    <dgm:pt modelId="{7EAE01CC-55C1-4D0D-BC18-8600ECF38B77}">
      <dgm:prSet custT="1"/>
      <dgm:spPr/>
      <dgm:t>
        <a:bodyPr/>
        <a:lstStyle/>
        <a:p>
          <a:pPr rtl="0"/>
          <a:r>
            <a:rPr lang="en-US" sz="1800" dirty="0" smtClean="0"/>
            <a:t>Services by a foreign diplomatic mission located in India</a:t>
          </a:r>
          <a:endParaRPr lang="en-US" sz="1800" dirty="0"/>
        </a:p>
      </dgm:t>
    </dgm:pt>
    <dgm:pt modelId="{1F1B95FE-D2D2-4C83-918A-425EB3C9B348}" type="parTrans" cxnId="{6D9689F6-7585-49CA-98D1-70E4794CE069}">
      <dgm:prSet/>
      <dgm:spPr/>
      <dgm:t>
        <a:bodyPr/>
        <a:lstStyle/>
        <a:p>
          <a:endParaRPr lang="en-US" sz="1800"/>
        </a:p>
      </dgm:t>
    </dgm:pt>
    <dgm:pt modelId="{3E1FA579-D1F0-48E8-A336-AC7AF193D7E9}" type="sibTrans" cxnId="{6D9689F6-7585-49CA-98D1-70E4794CE069}">
      <dgm:prSet/>
      <dgm:spPr/>
      <dgm:t>
        <a:bodyPr/>
        <a:lstStyle/>
        <a:p>
          <a:endParaRPr lang="en-US" sz="1800"/>
        </a:p>
      </dgm:t>
    </dgm:pt>
    <dgm:pt modelId="{8E8C8C04-F152-4135-9DE8-73AF414A0675}">
      <dgm:prSet custT="1"/>
      <dgm:spPr/>
      <dgm:t>
        <a:bodyPr/>
        <a:lstStyle/>
        <a:p>
          <a:pPr rtl="0"/>
          <a:r>
            <a:rPr lang="en-US" sz="1800" dirty="0" smtClean="0"/>
            <a:t>Services by way of renting of residential dwelling for use as residence </a:t>
          </a:r>
          <a:endParaRPr lang="en-US" sz="1800" dirty="0"/>
        </a:p>
      </dgm:t>
    </dgm:pt>
    <dgm:pt modelId="{6FA6EA77-3900-4569-890C-DE4504A1F562}" type="parTrans" cxnId="{437C3F9E-1EB2-4A74-9603-E475D26DD52D}">
      <dgm:prSet/>
      <dgm:spPr/>
      <dgm:t>
        <a:bodyPr/>
        <a:lstStyle/>
        <a:p>
          <a:endParaRPr lang="en-US" sz="1800"/>
        </a:p>
      </dgm:t>
    </dgm:pt>
    <dgm:pt modelId="{D1EECC87-77EE-4262-A2DE-73BCE73C3D5B}" type="sibTrans" cxnId="{437C3F9E-1EB2-4A74-9603-E475D26DD52D}">
      <dgm:prSet/>
      <dgm:spPr/>
      <dgm:t>
        <a:bodyPr/>
        <a:lstStyle/>
        <a:p>
          <a:endParaRPr lang="en-US" sz="1800"/>
        </a:p>
      </dgm:t>
    </dgm:pt>
    <dgm:pt modelId="{1BF920BB-613A-40E9-B561-BF6752D536EA}">
      <dgm:prSet custT="1"/>
      <dgm:spPr/>
      <dgm:t>
        <a:bodyPr/>
        <a:lstStyle/>
        <a:p>
          <a:pPr rtl="0"/>
          <a:r>
            <a:rPr lang="en-US" sz="1800" dirty="0" smtClean="0"/>
            <a:t>Transmission or distribution of electricity by an electricity transmission or distribution utility </a:t>
          </a:r>
          <a:endParaRPr lang="en-US" sz="1800" dirty="0"/>
        </a:p>
      </dgm:t>
    </dgm:pt>
    <dgm:pt modelId="{A0BB1239-6FE7-4F0F-8690-524EA483EB72}" type="parTrans" cxnId="{B78F4904-D602-40BA-872B-2CB81E8CFA88}">
      <dgm:prSet/>
      <dgm:spPr/>
      <dgm:t>
        <a:bodyPr/>
        <a:lstStyle/>
        <a:p>
          <a:endParaRPr lang="en-US" sz="1800"/>
        </a:p>
      </dgm:t>
    </dgm:pt>
    <dgm:pt modelId="{13A71361-9257-43EC-BAD4-664568A758D6}" type="sibTrans" cxnId="{B78F4904-D602-40BA-872B-2CB81E8CFA88}">
      <dgm:prSet/>
      <dgm:spPr/>
      <dgm:t>
        <a:bodyPr/>
        <a:lstStyle/>
        <a:p>
          <a:endParaRPr lang="en-US" sz="1800"/>
        </a:p>
      </dgm:t>
    </dgm:pt>
    <dgm:pt modelId="{1247C5B1-B15F-4687-A934-134FA65DBD94}">
      <dgm:prSet custT="1"/>
      <dgm:spPr/>
      <dgm:t>
        <a:bodyPr/>
        <a:lstStyle/>
        <a:p>
          <a:pPr rtl="0"/>
          <a:r>
            <a:rPr lang="en-US" sz="1800" dirty="0" smtClean="0"/>
            <a:t>Services by a veterinary clinic in relation to health care of animals or birds</a:t>
          </a:r>
          <a:endParaRPr lang="en-US" sz="1800" dirty="0"/>
        </a:p>
      </dgm:t>
    </dgm:pt>
    <dgm:pt modelId="{BA0DDA96-CB23-4DA9-B0CB-074E12A868F7}" type="parTrans" cxnId="{701231F4-E959-4729-BECC-69BA43D5E030}">
      <dgm:prSet/>
      <dgm:spPr/>
      <dgm:t>
        <a:bodyPr/>
        <a:lstStyle/>
        <a:p>
          <a:endParaRPr lang="en-US" sz="1800"/>
        </a:p>
      </dgm:t>
    </dgm:pt>
    <dgm:pt modelId="{A3B6E315-4323-4E68-B6E2-5F1408325A44}" type="sibTrans" cxnId="{701231F4-E959-4729-BECC-69BA43D5E030}">
      <dgm:prSet/>
      <dgm:spPr/>
      <dgm:t>
        <a:bodyPr/>
        <a:lstStyle/>
        <a:p>
          <a:endParaRPr lang="en-US" sz="1800"/>
        </a:p>
      </dgm:t>
    </dgm:pt>
    <dgm:pt modelId="{6FA0B790-760A-4D1F-856D-F0436B572651}">
      <dgm:prSet custT="1"/>
      <dgm:spPr/>
      <dgm:t>
        <a:bodyPr/>
        <a:lstStyle/>
        <a:p>
          <a:pPr rtl="0"/>
          <a:r>
            <a:rPr lang="en-US" sz="1800" dirty="0" smtClean="0"/>
            <a:t>Services by way of collecting or providing news by an independent journalist, Press Trust of India or United News of India;</a:t>
          </a:r>
          <a:endParaRPr lang="en-US" sz="1800" dirty="0"/>
        </a:p>
      </dgm:t>
    </dgm:pt>
    <dgm:pt modelId="{5EA54AA7-74E2-4A73-BD45-F4B4E7B45081}" type="parTrans" cxnId="{3272B7B7-B5DC-4DC0-8D9C-F9F207B5FD11}">
      <dgm:prSet/>
      <dgm:spPr/>
      <dgm:t>
        <a:bodyPr/>
        <a:lstStyle/>
        <a:p>
          <a:endParaRPr lang="en-US" sz="1800"/>
        </a:p>
      </dgm:t>
    </dgm:pt>
    <dgm:pt modelId="{FA181685-E41D-4E6B-8014-5B5A38AEC9DA}" type="sibTrans" cxnId="{3272B7B7-B5DC-4DC0-8D9C-F9F207B5FD11}">
      <dgm:prSet/>
      <dgm:spPr/>
      <dgm:t>
        <a:bodyPr/>
        <a:lstStyle/>
        <a:p>
          <a:endParaRPr lang="en-US" sz="1800"/>
        </a:p>
      </dgm:t>
    </dgm:pt>
    <dgm:pt modelId="{19E95530-659B-4A3E-AFD0-79ED72EE378A}">
      <dgm:prSet custT="1"/>
      <dgm:spPr/>
      <dgm:t>
        <a:bodyPr/>
        <a:lstStyle/>
        <a:p>
          <a:pPr rtl="0"/>
          <a:r>
            <a:rPr lang="en-US" sz="1800" dirty="0" smtClean="0"/>
            <a:t>Services provided by educational institution</a:t>
          </a:r>
          <a:endParaRPr lang="en-US" sz="1800" dirty="0"/>
        </a:p>
      </dgm:t>
    </dgm:pt>
    <dgm:pt modelId="{9D0DA610-2941-4D6B-89CC-904525BF3885}" type="parTrans" cxnId="{0309DEA7-B480-4A2E-864C-239AFDE54EC7}">
      <dgm:prSet/>
      <dgm:spPr/>
      <dgm:t>
        <a:bodyPr/>
        <a:lstStyle/>
        <a:p>
          <a:endParaRPr lang="en-US" sz="1800"/>
        </a:p>
      </dgm:t>
    </dgm:pt>
    <dgm:pt modelId="{A83D9726-A1B9-43A0-BAC5-A1264442F89E}" type="sibTrans" cxnId="{0309DEA7-B480-4A2E-864C-239AFDE54EC7}">
      <dgm:prSet/>
      <dgm:spPr/>
      <dgm:t>
        <a:bodyPr/>
        <a:lstStyle/>
        <a:p>
          <a:endParaRPr lang="en-US" sz="1800"/>
        </a:p>
      </dgm:t>
    </dgm:pt>
    <dgm:pt modelId="{7C137CDD-3170-4A9E-8D75-B350E9D9972E}" type="pres">
      <dgm:prSet presAssocID="{52103F82-E3A0-4E38-AAEF-82116A3C6ACB}" presName="linear" presStyleCnt="0">
        <dgm:presLayoutVars>
          <dgm:animLvl val="lvl"/>
          <dgm:resizeHandles val="exact"/>
        </dgm:presLayoutVars>
      </dgm:prSet>
      <dgm:spPr/>
      <dgm:t>
        <a:bodyPr/>
        <a:lstStyle/>
        <a:p>
          <a:endParaRPr lang="en-US"/>
        </a:p>
      </dgm:t>
    </dgm:pt>
    <dgm:pt modelId="{F73A4100-C278-4E89-AE6E-F5ABE9F45938}" type="pres">
      <dgm:prSet presAssocID="{DE441FD6-D178-4718-826F-1739D1AA1971}" presName="parentText" presStyleLbl="node1" presStyleIdx="0" presStyleCnt="9">
        <dgm:presLayoutVars>
          <dgm:chMax val="0"/>
          <dgm:bulletEnabled val="1"/>
        </dgm:presLayoutVars>
      </dgm:prSet>
      <dgm:spPr/>
      <dgm:t>
        <a:bodyPr/>
        <a:lstStyle/>
        <a:p>
          <a:endParaRPr lang="en-US"/>
        </a:p>
      </dgm:t>
    </dgm:pt>
    <dgm:pt modelId="{C1CC2D9D-950E-4C38-A76C-E266EF12AD79}" type="pres">
      <dgm:prSet presAssocID="{12534248-E7CF-47B4-853F-315FBA3ED600}" presName="spacer" presStyleCnt="0"/>
      <dgm:spPr/>
    </dgm:pt>
    <dgm:pt modelId="{AC35F17D-E05D-442C-A82A-B1DF3F916186}" type="pres">
      <dgm:prSet presAssocID="{83A0706F-5BEC-483B-86DC-9B4897DEAC22}" presName="parentText" presStyleLbl="node1" presStyleIdx="1" presStyleCnt="9">
        <dgm:presLayoutVars>
          <dgm:chMax val="0"/>
          <dgm:bulletEnabled val="1"/>
        </dgm:presLayoutVars>
      </dgm:prSet>
      <dgm:spPr/>
      <dgm:t>
        <a:bodyPr/>
        <a:lstStyle/>
        <a:p>
          <a:endParaRPr lang="en-US"/>
        </a:p>
      </dgm:t>
    </dgm:pt>
    <dgm:pt modelId="{B71B5A61-2504-4FAE-AF9F-A58B95F0FBE8}" type="pres">
      <dgm:prSet presAssocID="{6092EA52-C7C6-4D87-B359-C870CC0B0FB7}" presName="spacer" presStyleCnt="0"/>
      <dgm:spPr/>
    </dgm:pt>
    <dgm:pt modelId="{4C6911FE-2F93-4E83-AD18-205E776BC8B5}" type="pres">
      <dgm:prSet presAssocID="{F2CF71AF-3C71-4F26-B8AB-C3C3A9E9CADA}" presName="parentText" presStyleLbl="node1" presStyleIdx="2" presStyleCnt="9">
        <dgm:presLayoutVars>
          <dgm:chMax val="0"/>
          <dgm:bulletEnabled val="1"/>
        </dgm:presLayoutVars>
      </dgm:prSet>
      <dgm:spPr/>
      <dgm:t>
        <a:bodyPr/>
        <a:lstStyle/>
        <a:p>
          <a:endParaRPr lang="en-US"/>
        </a:p>
      </dgm:t>
    </dgm:pt>
    <dgm:pt modelId="{B6E6A95E-A162-4EAA-A7AA-E00A124C14EC}" type="pres">
      <dgm:prSet presAssocID="{BDBA0E4F-DB91-4531-A29A-59455F087904}" presName="spacer" presStyleCnt="0"/>
      <dgm:spPr/>
    </dgm:pt>
    <dgm:pt modelId="{721D54C1-384F-41A9-80E0-E2442EAFA1F5}" type="pres">
      <dgm:prSet presAssocID="{7EAE01CC-55C1-4D0D-BC18-8600ECF38B77}" presName="parentText" presStyleLbl="node1" presStyleIdx="3" presStyleCnt="9">
        <dgm:presLayoutVars>
          <dgm:chMax val="0"/>
          <dgm:bulletEnabled val="1"/>
        </dgm:presLayoutVars>
      </dgm:prSet>
      <dgm:spPr/>
      <dgm:t>
        <a:bodyPr/>
        <a:lstStyle/>
        <a:p>
          <a:endParaRPr lang="en-US"/>
        </a:p>
      </dgm:t>
    </dgm:pt>
    <dgm:pt modelId="{73CC5429-2209-46DD-A061-292E4005EFAB}" type="pres">
      <dgm:prSet presAssocID="{3E1FA579-D1F0-48E8-A336-AC7AF193D7E9}" presName="spacer" presStyleCnt="0"/>
      <dgm:spPr/>
    </dgm:pt>
    <dgm:pt modelId="{541E8139-C607-4B23-A238-BA0C71993096}" type="pres">
      <dgm:prSet presAssocID="{8E8C8C04-F152-4135-9DE8-73AF414A0675}" presName="parentText" presStyleLbl="node1" presStyleIdx="4" presStyleCnt="9">
        <dgm:presLayoutVars>
          <dgm:chMax val="0"/>
          <dgm:bulletEnabled val="1"/>
        </dgm:presLayoutVars>
      </dgm:prSet>
      <dgm:spPr/>
      <dgm:t>
        <a:bodyPr/>
        <a:lstStyle/>
        <a:p>
          <a:endParaRPr lang="en-US"/>
        </a:p>
      </dgm:t>
    </dgm:pt>
    <dgm:pt modelId="{DEBC6802-41D1-40EB-839E-BDF69541FE5C}" type="pres">
      <dgm:prSet presAssocID="{D1EECC87-77EE-4262-A2DE-73BCE73C3D5B}" presName="spacer" presStyleCnt="0"/>
      <dgm:spPr/>
    </dgm:pt>
    <dgm:pt modelId="{83EE0407-3622-4BBD-A9A3-2B3B53791BB8}" type="pres">
      <dgm:prSet presAssocID="{1BF920BB-613A-40E9-B561-BF6752D536EA}" presName="parentText" presStyleLbl="node1" presStyleIdx="5" presStyleCnt="9">
        <dgm:presLayoutVars>
          <dgm:chMax val="0"/>
          <dgm:bulletEnabled val="1"/>
        </dgm:presLayoutVars>
      </dgm:prSet>
      <dgm:spPr/>
      <dgm:t>
        <a:bodyPr/>
        <a:lstStyle/>
        <a:p>
          <a:endParaRPr lang="en-US"/>
        </a:p>
      </dgm:t>
    </dgm:pt>
    <dgm:pt modelId="{3B5187E6-B6A0-4DA3-87E9-A879DD6F9F25}" type="pres">
      <dgm:prSet presAssocID="{13A71361-9257-43EC-BAD4-664568A758D6}" presName="spacer" presStyleCnt="0"/>
      <dgm:spPr/>
    </dgm:pt>
    <dgm:pt modelId="{AEA1C1A5-E92B-4C32-870A-9C725A0F0F78}" type="pres">
      <dgm:prSet presAssocID="{1247C5B1-B15F-4687-A934-134FA65DBD94}" presName="parentText" presStyleLbl="node1" presStyleIdx="6" presStyleCnt="9">
        <dgm:presLayoutVars>
          <dgm:chMax val="0"/>
          <dgm:bulletEnabled val="1"/>
        </dgm:presLayoutVars>
      </dgm:prSet>
      <dgm:spPr/>
      <dgm:t>
        <a:bodyPr/>
        <a:lstStyle/>
        <a:p>
          <a:endParaRPr lang="en-US"/>
        </a:p>
      </dgm:t>
    </dgm:pt>
    <dgm:pt modelId="{D287C559-CEDC-45DF-9F7C-407BD9A703CE}" type="pres">
      <dgm:prSet presAssocID="{A3B6E315-4323-4E68-B6E2-5F1408325A44}" presName="spacer" presStyleCnt="0"/>
      <dgm:spPr/>
    </dgm:pt>
    <dgm:pt modelId="{411C5677-D6B8-4D6A-9415-F92C1F0F474A}" type="pres">
      <dgm:prSet presAssocID="{6FA0B790-760A-4D1F-856D-F0436B572651}" presName="parentText" presStyleLbl="node1" presStyleIdx="7" presStyleCnt="9">
        <dgm:presLayoutVars>
          <dgm:chMax val="0"/>
          <dgm:bulletEnabled val="1"/>
        </dgm:presLayoutVars>
      </dgm:prSet>
      <dgm:spPr/>
      <dgm:t>
        <a:bodyPr/>
        <a:lstStyle/>
        <a:p>
          <a:endParaRPr lang="en-US"/>
        </a:p>
      </dgm:t>
    </dgm:pt>
    <dgm:pt modelId="{C5218374-C13C-4CCB-BEB5-C013C8394E76}" type="pres">
      <dgm:prSet presAssocID="{FA181685-E41D-4E6B-8014-5B5A38AEC9DA}" presName="spacer" presStyleCnt="0"/>
      <dgm:spPr/>
    </dgm:pt>
    <dgm:pt modelId="{C809C35A-3B53-4525-A3F8-B2383AC0D373}" type="pres">
      <dgm:prSet presAssocID="{19E95530-659B-4A3E-AFD0-79ED72EE378A}" presName="parentText" presStyleLbl="node1" presStyleIdx="8" presStyleCnt="9">
        <dgm:presLayoutVars>
          <dgm:chMax val="0"/>
          <dgm:bulletEnabled val="1"/>
        </dgm:presLayoutVars>
      </dgm:prSet>
      <dgm:spPr/>
      <dgm:t>
        <a:bodyPr/>
        <a:lstStyle/>
        <a:p>
          <a:endParaRPr lang="en-US"/>
        </a:p>
      </dgm:t>
    </dgm:pt>
  </dgm:ptLst>
  <dgm:cxnLst>
    <dgm:cxn modelId="{B78F4904-D602-40BA-872B-2CB81E8CFA88}" srcId="{52103F82-E3A0-4E38-AAEF-82116A3C6ACB}" destId="{1BF920BB-613A-40E9-B561-BF6752D536EA}" srcOrd="5" destOrd="0" parTransId="{A0BB1239-6FE7-4F0F-8690-524EA483EB72}" sibTransId="{13A71361-9257-43EC-BAD4-664568A758D6}"/>
    <dgm:cxn modelId="{48D93BDE-2016-4179-873D-8651D93E85FA}" type="presOf" srcId="{1247C5B1-B15F-4687-A934-134FA65DBD94}" destId="{AEA1C1A5-E92B-4C32-870A-9C725A0F0F78}" srcOrd="0" destOrd="0" presId="urn:microsoft.com/office/officeart/2005/8/layout/vList2"/>
    <dgm:cxn modelId="{3942713A-3C6B-431D-8857-6D92AA2E4BEC}" type="presOf" srcId="{52103F82-E3A0-4E38-AAEF-82116A3C6ACB}" destId="{7C137CDD-3170-4A9E-8D75-B350E9D9972E}" srcOrd="0" destOrd="0" presId="urn:microsoft.com/office/officeart/2005/8/layout/vList2"/>
    <dgm:cxn modelId="{0309DEA7-B480-4A2E-864C-239AFDE54EC7}" srcId="{52103F82-E3A0-4E38-AAEF-82116A3C6ACB}" destId="{19E95530-659B-4A3E-AFD0-79ED72EE378A}" srcOrd="8" destOrd="0" parTransId="{9D0DA610-2941-4D6B-89CC-904525BF3885}" sibTransId="{A83D9726-A1B9-43A0-BAC5-A1264442F89E}"/>
    <dgm:cxn modelId="{626A99AF-C9AF-4015-B7A2-E7DF5D92FF29}" type="presOf" srcId="{6FA0B790-760A-4D1F-856D-F0436B572651}" destId="{411C5677-D6B8-4D6A-9415-F92C1F0F474A}" srcOrd="0" destOrd="0" presId="urn:microsoft.com/office/officeart/2005/8/layout/vList2"/>
    <dgm:cxn modelId="{C0AC15EE-E0FD-438D-BE43-36CF9C5A1F24}" srcId="{52103F82-E3A0-4E38-AAEF-82116A3C6ACB}" destId="{F2CF71AF-3C71-4F26-B8AB-C3C3A9E9CADA}" srcOrd="2" destOrd="0" parTransId="{7EB00B6A-9875-4812-A34C-EC35C1F7FA64}" sibTransId="{BDBA0E4F-DB91-4531-A29A-59455F087904}"/>
    <dgm:cxn modelId="{0B01FB8F-5BE4-4EA6-9E4D-F0C2AAAB9DF4}" type="presOf" srcId="{19E95530-659B-4A3E-AFD0-79ED72EE378A}" destId="{C809C35A-3B53-4525-A3F8-B2383AC0D373}" srcOrd="0" destOrd="0" presId="urn:microsoft.com/office/officeart/2005/8/layout/vList2"/>
    <dgm:cxn modelId="{701231F4-E959-4729-BECC-69BA43D5E030}" srcId="{52103F82-E3A0-4E38-AAEF-82116A3C6ACB}" destId="{1247C5B1-B15F-4687-A934-134FA65DBD94}" srcOrd="6" destOrd="0" parTransId="{BA0DDA96-CB23-4DA9-B0CB-074E12A868F7}" sibTransId="{A3B6E315-4323-4E68-B6E2-5F1408325A44}"/>
    <dgm:cxn modelId="{4F3F2085-A13E-4059-964B-08A55905C193}" type="presOf" srcId="{F2CF71AF-3C71-4F26-B8AB-C3C3A9E9CADA}" destId="{4C6911FE-2F93-4E83-AD18-205E776BC8B5}" srcOrd="0" destOrd="0" presId="urn:microsoft.com/office/officeart/2005/8/layout/vList2"/>
    <dgm:cxn modelId="{084CDD32-AF03-43E9-8767-B8DF5FAD607E}" type="presOf" srcId="{8E8C8C04-F152-4135-9DE8-73AF414A0675}" destId="{541E8139-C607-4B23-A238-BA0C71993096}" srcOrd="0" destOrd="0" presId="urn:microsoft.com/office/officeart/2005/8/layout/vList2"/>
    <dgm:cxn modelId="{1CA95A69-7F56-41B2-998C-F31B1DB9A463}" type="presOf" srcId="{7EAE01CC-55C1-4D0D-BC18-8600ECF38B77}" destId="{721D54C1-384F-41A9-80E0-E2442EAFA1F5}" srcOrd="0" destOrd="0" presId="urn:microsoft.com/office/officeart/2005/8/layout/vList2"/>
    <dgm:cxn modelId="{3272B7B7-B5DC-4DC0-8D9C-F9F207B5FD11}" srcId="{52103F82-E3A0-4E38-AAEF-82116A3C6ACB}" destId="{6FA0B790-760A-4D1F-856D-F0436B572651}" srcOrd="7" destOrd="0" parTransId="{5EA54AA7-74E2-4A73-BD45-F4B4E7B45081}" sibTransId="{FA181685-E41D-4E6B-8014-5B5A38AEC9DA}"/>
    <dgm:cxn modelId="{79D1F6EB-59D5-4458-B0DB-9CA1125D64F7}" srcId="{52103F82-E3A0-4E38-AAEF-82116A3C6ACB}" destId="{83A0706F-5BEC-483B-86DC-9B4897DEAC22}" srcOrd="1" destOrd="0" parTransId="{44A853FE-D771-4147-8F68-516E6A96C276}" sibTransId="{6092EA52-C7C6-4D87-B359-C870CC0B0FB7}"/>
    <dgm:cxn modelId="{B2D5A992-54C0-4209-944F-DF9AABA585FF}" type="presOf" srcId="{DE441FD6-D178-4718-826F-1739D1AA1971}" destId="{F73A4100-C278-4E89-AE6E-F5ABE9F45938}" srcOrd="0" destOrd="0" presId="urn:microsoft.com/office/officeart/2005/8/layout/vList2"/>
    <dgm:cxn modelId="{6D9689F6-7585-49CA-98D1-70E4794CE069}" srcId="{52103F82-E3A0-4E38-AAEF-82116A3C6ACB}" destId="{7EAE01CC-55C1-4D0D-BC18-8600ECF38B77}" srcOrd="3" destOrd="0" parTransId="{1F1B95FE-D2D2-4C83-918A-425EB3C9B348}" sibTransId="{3E1FA579-D1F0-48E8-A336-AC7AF193D7E9}"/>
    <dgm:cxn modelId="{437C3F9E-1EB2-4A74-9603-E475D26DD52D}" srcId="{52103F82-E3A0-4E38-AAEF-82116A3C6ACB}" destId="{8E8C8C04-F152-4135-9DE8-73AF414A0675}" srcOrd="4" destOrd="0" parTransId="{6FA6EA77-3900-4569-890C-DE4504A1F562}" sibTransId="{D1EECC87-77EE-4262-A2DE-73BCE73C3D5B}"/>
    <dgm:cxn modelId="{CC42C250-3BE7-4BE9-8A10-34262344EE41}" srcId="{52103F82-E3A0-4E38-AAEF-82116A3C6ACB}" destId="{DE441FD6-D178-4718-826F-1739D1AA1971}" srcOrd="0" destOrd="0" parTransId="{43604305-F703-4DD2-B7A2-3D0E127A5DB8}" sibTransId="{12534248-E7CF-47B4-853F-315FBA3ED600}"/>
    <dgm:cxn modelId="{06F415D9-A627-4605-9968-74C3140044D0}" type="presOf" srcId="{1BF920BB-613A-40E9-B561-BF6752D536EA}" destId="{83EE0407-3622-4BBD-A9A3-2B3B53791BB8}" srcOrd="0" destOrd="0" presId="urn:microsoft.com/office/officeart/2005/8/layout/vList2"/>
    <dgm:cxn modelId="{0AAFFBF6-3DA4-4D7C-B8EA-753F82A72972}" type="presOf" srcId="{83A0706F-5BEC-483B-86DC-9B4897DEAC22}" destId="{AC35F17D-E05D-442C-A82A-B1DF3F916186}" srcOrd="0" destOrd="0" presId="urn:microsoft.com/office/officeart/2005/8/layout/vList2"/>
    <dgm:cxn modelId="{ABB8982A-7490-43A8-BC0D-6677A90AB6CF}" type="presParOf" srcId="{7C137CDD-3170-4A9E-8D75-B350E9D9972E}" destId="{F73A4100-C278-4E89-AE6E-F5ABE9F45938}" srcOrd="0" destOrd="0" presId="urn:microsoft.com/office/officeart/2005/8/layout/vList2"/>
    <dgm:cxn modelId="{625CF623-1F5E-4CCA-9F7B-43D2FD4AAD25}" type="presParOf" srcId="{7C137CDD-3170-4A9E-8D75-B350E9D9972E}" destId="{C1CC2D9D-950E-4C38-A76C-E266EF12AD79}" srcOrd="1" destOrd="0" presId="urn:microsoft.com/office/officeart/2005/8/layout/vList2"/>
    <dgm:cxn modelId="{B6BD5D6B-6D10-4514-A385-4FD7F5DF9B0D}" type="presParOf" srcId="{7C137CDD-3170-4A9E-8D75-B350E9D9972E}" destId="{AC35F17D-E05D-442C-A82A-B1DF3F916186}" srcOrd="2" destOrd="0" presId="urn:microsoft.com/office/officeart/2005/8/layout/vList2"/>
    <dgm:cxn modelId="{5A66365C-F15C-4D04-A341-DD1E0A11F775}" type="presParOf" srcId="{7C137CDD-3170-4A9E-8D75-B350E9D9972E}" destId="{B71B5A61-2504-4FAE-AF9F-A58B95F0FBE8}" srcOrd="3" destOrd="0" presId="urn:microsoft.com/office/officeart/2005/8/layout/vList2"/>
    <dgm:cxn modelId="{5A6D987D-F0E8-4846-AA99-1FF62E1C798A}" type="presParOf" srcId="{7C137CDD-3170-4A9E-8D75-B350E9D9972E}" destId="{4C6911FE-2F93-4E83-AD18-205E776BC8B5}" srcOrd="4" destOrd="0" presId="urn:microsoft.com/office/officeart/2005/8/layout/vList2"/>
    <dgm:cxn modelId="{4A25ECEC-685D-48B5-8CF5-AA6262904D84}" type="presParOf" srcId="{7C137CDD-3170-4A9E-8D75-B350E9D9972E}" destId="{B6E6A95E-A162-4EAA-A7AA-E00A124C14EC}" srcOrd="5" destOrd="0" presId="urn:microsoft.com/office/officeart/2005/8/layout/vList2"/>
    <dgm:cxn modelId="{CB32E673-264C-4A68-B309-4E60C37E13D5}" type="presParOf" srcId="{7C137CDD-3170-4A9E-8D75-B350E9D9972E}" destId="{721D54C1-384F-41A9-80E0-E2442EAFA1F5}" srcOrd="6" destOrd="0" presId="urn:microsoft.com/office/officeart/2005/8/layout/vList2"/>
    <dgm:cxn modelId="{B7D6472C-BD2C-4947-8F1A-91EE73BA6E0C}" type="presParOf" srcId="{7C137CDD-3170-4A9E-8D75-B350E9D9972E}" destId="{73CC5429-2209-46DD-A061-292E4005EFAB}" srcOrd="7" destOrd="0" presId="urn:microsoft.com/office/officeart/2005/8/layout/vList2"/>
    <dgm:cxn modelId="{70887417-649D-4CDC-8D3B-CD16C55B0C50}" type="presParOf" srcId="{7C137CDD-3170-4A9E-8D75-B350E9D9972E}" destId="{541E8139-C607-4B23-A238-BA0C71993096}" srcOrd="8" destOrd="0" presId="urn:microsoft.com/office/officeart/2005/8/layout/vList2"/>
    <dgm:cxn modelId="{345605AF-655B-4737-869B-944359384C3A}" type="presParOf" srcId="{7C137CDD-3170-4A9E-8D75-B350E9D9972E}" destId="{DEBC6802-41D1-40EB-839E-BDF69541FE5C}" srcOrd="9" destOrd="0" presId="urn:microsoft.com/office/officeart/2005/8/layout/vList2"/>
    <dgm:cxn modelId="{950A2571-A4A1-42F8-B97F-4566A6757735}" type="presParOf" srcId="{7C137CDD-3170-4A9E-8D75-B350E9D9972E}" destId="{83EE0407-3622-4BBD-A9A3-2B3B53791BB8}" srcOrd="10" destOrd="0" presId="urn:microsoft.com/office/officeart/2005/8/layout/vList2"/>
    <dgm:cxn modelId="{9575B7BF-D4B7-4614-8DC9-AE8B541BC33A}" type="presParOf" srcId="{7C137CDD-3170-4A9E-8D75-B350E9D9972E}" destId="{3B5187E6-B6A0-4DA3-87E9-A879DD6F9F25}" srcOrd="11" destOrd="0" presId="urn:microsoft.com/office/officeart/2005/8/layout/vList2"/>
    <dgm:cxn modelId="{E73D2B2A-CA6D-432F-87AD-30519154F259}" type="presParOf" srcId="{7C137CDD-3170-4A9E-8D75-B350E9D9972E}" destId="{AEA1C1A5-E92B-4C32-870A-9C725A0F0F78}" srcOrd="12" destOrd="0" presId="urn:microsoft.com/office/officeart/2005/8/layout/vList2"/>
    <dgm:cxn modelId="{F31D70A3-9595-4388-9931-29FB352A1482}" type="presParOf" srcId="{7C137CDD-3170-4A9E-8D75-B350E9D9972E}" destId="{D287C559-CEDC-45DF-9F7C-407BD9A703CE}" srcOrd="13" destOrd="0" presId="urn:microsoft.com/office/officeart/2005/8/layout/vList2"/>
    <dgm:cxn modelId="{281BB5B0-7610-46C6-93F7-034607A9ACF5}" type="presParOf" srcId="{7C137CDD-3170-4A9E-8D75-B350E9D9972E}" destId="{411C5677-D6B8-4D6A-9415-F92C1F0F474A}" srcOrd="14" destOrd="0" presId="urn:microsoft.com/office/officeart/2005/8/layout/vList2"/>
    <dgm:cxn modelId="{3A39D2AD-0DEE-47A2-8743-D758166303B0}" type="presParOf" srcId="{7C137CDD-3170-4A9E-8D75-B350E9D9972E}" destId="{C5218374-C13C-4CCB-BEB5-C013C8394E76}" srcOrd="15" destOrd="0" presId="urn:microsoft.com/office/officeart/2005/8/layout/vList2"/>
    <dgm:cxn modelId="{6A9CA7B2-2F71-43A0-B1F8-8DE7EA7E62E1}" type="presParOf" srcId="{7C137CDD-3170-4A9E-8D75-B350E9D9972E}" destId="{C809C35A-3B53-4525-A3F8-B2383AC0D373}" srcOrd="16" destOrd="0" presId="urn:microsoft.com/office/officeart/2005/8/layout/vList2"/>
  </dgm:cxnLst>
  <dgm:bg/>
  <dgm:whole/>
</dgm:dataModel>
</file>

<file path=ppt/diagrams/data9.xml><?xml version="1.0" encoding="utf-8"?>
<dgm:dataModel xmlns:dgm="http://schemas.openxmlformats.org/drawingml/2006/diagram" xmlns:a="http://schemas.openxmlformats.org/drawingml/2006/main">
  <dgm:ptLst>
    <dgm:pt modelId="{3F1957EE-D6B8-4940-9926-25F872101F1F}" type="doc">
      <dgm:prSet loTypeId="urn:microsoft.com/office/officeart/2005/8/layout/pyramid2" loCatId="pyramid" qsTypeId="urn:microsoft.com/office/officeart/2005/8/quickstyle/simple1" qsCatId="simple" csTypeId="urn:microsoft.com/office/officeart/2005/8/colors/accent1_2" csCatId="accent1"/>
      <dgm:spPr/>
      <dgm:t>
        <a:bodyPr/>
        <a:lstStyle/>
        <a:p>
          <a:endParaRPr lang="en-US"/>
        </a:p>
      </dgm:t>
    </dgm:pt>
    <dgm:pt modelId="{8A93AADD-6BED-4CE0-B726-7FBD1A563A0A}">
      <dgm:prSet/>
      <dgm:spPr/>
      <dgm:t>
        <a:bodyPr/>
        <a:lstStyle/>
        <a:p>
          <a:pPr rtl="0"/>
          <a:r>
            <a:rPr lang="en-US" dirty="0" smtClean="0"/>
            <a:t>State GST</a:t>
          </a:r>
          <a:endParaRPr lang="en-US" dirty="0"/>
        </a:p>
      </dgm:t>
    </dgm:pt>
    <dgm:pt modelId="{984C2A3B-2206-4499-8AB5-2EE0A2F93397}" type="parTrans" cxnId="{644E4DC4-B4B5-4FDE-9E38-63BDD150D535}">
      <dgm:prSet/>
      <dgm:spPr/>
      <dgm:t>
        <a:bodyPr/>
        <a:lstStyle/>
        <a:p>
          <a:endParaRPr lang="en-US"/>
        </a:p>
      </dgm:t>
    </dgm:pt>
    <dgm:pt modelId="{C34C9D7D-B3C7-4E10-817C-358C6D6CD948}" type="sibTrans" cxnId="{644E4DC4-B4B5-4FDE-9E38-63BDD150D535}">
      <dgm:prSet/>
      <dgm:spPr/>
      <dgm:t>
        <a:bodyPr/>
        <a:lstStyle/>
        <a:p>
          <a:endParaRPr lang="en-US"/>
        </a:p>
      </dgm:t>
    </dgm:pt>
    <dgm:pt modelId="{80111C64-D546-4F94-9AF4-46644FEFD5D5}">
      <dgm:prSet/>
      <dgm:spPr/>
      <dgm:t>
        <a:bodyPr/>
        <a:lstStyle/>
        <a:p>
          <a:pPr rtl="0"/>
          <a:r>
            <a:rPr lang="en-US" dirty="0" smtClean="0"/>
            <a:t>Central GST</a:t>
          </a:r>
          <a:endParaRPr lang="en-US" dirty="0"/>
        </a:p>
      </dgm:t>
    </dgm:pt>
    <dgm:pt modelId="{5FB0BB0B-2EF0-4F2B-B219-01A30C43FD51}" type="parTrans" cxnId="{979F7B59-A8DF-495A-A1BB-1F952C84710B}">
      <dgm:prSet/>
      <dgm:spPr/>
      <dgm:t>
        <a:bodyPr/>
        <a:lstStyle/>
        <a:p>
          <a:endParaRPr lang="en-US"/>
        </a:p>
      </dgm:t>
    </dgm:pt>
    <dgm:pt modelId="{9726E5BD-ECEF-43BD-9C86-2D23C6D52448}" type="sibTrans" cxnId="{979F7B59-A8DF-495A-A1BB-1F952C84710B}">
      <dgm:prSet/>
      <dgm:spPr/>
      <dgm:t>
        <a:bodyPr/>
        <a:lstStyle/>
        <a:p>
          <a:endParaRPr lang="en-US"/>
        </a:p>
      </dgm:t>
    </dgm:pt>
    <dgm:pt modelId="{0E582C50-E547-4339-ACBB-C1B41D2861FE}">
      <dgm:prSet/>
      <dgm:spPr/>
      <dgm:t>
        <a:bodyPr/>
        <a:lstStyle/>
        <a:p>
          <a:pPr rtl="0"/>
          <a:r>
            <a:rPr lang="en-US" dirty="0" smtClean="0"/>
            <a:t>Integrated GST</a:t>
          </a:r>
          <a:endParaRPr lang="en-US" dirty="0"/>
        </a:p>
      </dgm:t>
    </dgm:pt>
    <dgm:pt modelId="{1453F7A0-8D82-4851-87B5-795D2218DD63}" type="parTrans" cxnId="{46B4AA70-13DF-442B-8EAE-3BCA58487819}">
      <dgm:prSet/>
      <dgm:spPr/>
      <dgm:t>
        <a:bodyPr/>
        <a:lstStyle/>
        <a:p>
          <a:endParaRPr lang="en-US"/>
        </a:p>
      </dgm:t>
    </dgm:pt>
    <dgm:pt modelId="{315F7D3A-A78C-4556-90F7-D8CF5EEFD9A0}" type="sibTrans" cxnId="{46B4AA70-13DF-442B-8EAE-3BCA58487819}">
      <dgm:prSet/>
      <dgm:spPr/>
      <dgm:t>
        <a:bodyPr/>
        <a:lstStyle/>
        <a:p>
          <a:endParaRPr lang="en-US"/>
        </a:p>
      </dgm:t>
    </dgm:pt>
    <dgm:pt modelId="{FD7DD8E4-ADDE-4255-9C71-5F74267B082D}" type="pres">
      <dgm:prSet presAssocID="{3F1957EE-D6B8-4940-9926-25F872101F1F}" presName="compositeShape" presStyleCnt="0">
        <dgm:presLayoutVars>
          <dgm:dir/>
          <dgm:resizeHandles/>
        </dgm:presLayoutVars>
      </dgm:prSet>
      <dgm:spPr/>
      <dgm:t>
        <a:bodyPr/>
        <a:lstStyle/>
        <a:p>
          <a:endParaRPr lang="en-US"/>
        </a:p>
      </dgm:t>
    </dgm:pt>
    <dgm:pt modelId="{9CE56F0A-EC76-47AD-B4D1-CF4769E07EC5}" type="pres">
      <dgm:prSet presAssocID="{3F1957EE-D6B8-4940-9926-25F872101F1F}" presName="pyramid" presStyleLbl="node1" presStyleIdx="0" presStyleCnt="1"/>
      <dgm:spPr/>
    </dgm:pt>
    <dgm:pt modelId="{BF57C581-E217-4D64-AAEA-8C01ED1E9542}" type="pres">
      <dgm:prSet presAssocID="{3F1957EE-D6B8-4940-9926-25F872101F1F}" presName="theList" presStyleCnt="0"/>
      <dgm:spPr/>
    </dgm:pt>
    <dgm:pt modelId="{8A47A75D-B450-4A23-8CED-1B8F5B0A6FA8}" type="pres">
      <dgm:prSet presAssocID="{8A93AADD-6BED-4CE0-B726-7FBD1A563A0A}" presName="aNode" presStyleLbl="fgAcc1" presStyleIdx="0" presStyleCnt="3">
        <dgm:presLayoutVars>
          <dgm:bulletEnabled val="1"/>
        </dgm:presLayoutVars>
      </dgm:prSet>
      <dgm:spPr/>
      <dgm:t>
        <a:bodyPr/>
        <a:lstStyle/>
        <a:p>
          <a:endParaRPr lang="en-US"/>
        </a:p>
      </dgm:t>
    </dgm:pt>
    <dgm:pt modelId="{DF851D1E-1424-4C0E-80EB-E89D2C94ED7B}" type="pres">
      <dgm:prSet presAssocID="{8A93AADD-6BED-4CE0-B726-7FBD1A563A0A}" presName="aSpace" presStyleCnt="0"/>
      <dgm:spPr/>
    </dgm:pt>
    <dgm:pt modelId="{059C8238-CA3E-42FB-B317-CCF5D26ED640}" type="pres">
      <dgm:prSet presAssocID="{80111C64-D546-4F94-9AF4-46644FEFD5D5}" presName="aNode" presStyleLbl="fgAcc1" presStyleIdx="1" presStyleCnt="3">
        <dgm:presLayoutVars>
          <dgm:bulletEnabled val="1"/>
        </dgm:presLayoutVars>
      </dgm:prSet>
      <dgm:spPr/>
      <dgm:t>
        <a:bodyPr/>
        <a:lstStyle/>
        <a:p>
          <a:endParaRPr lang="en-US"/>
        </a:p>
      </dgm:t>
    </dgm:pt>
    <dgm:pt modelId="{17FA803B-4612-46FA-93BE-4580EF9EB679}" type="pres">
      <dgm:prSet presAssocID="{80111C64-D546-4F94-9AF4-46644FEFD5D5}" presName="aSpace" presStyleCnt="0"/>
      <dgm:spPr/>
    </dgm:pt>
    <dgm:pt modelId="{9B691B2E-3459-41DE-82B1-BB2892804088}" type="pres">
      <dgm:prSet presAssocID="{0E582C50-E547-4339-ACBB-C1B41D2861FE}" presName="aNode" presStyleLbl="fgAcc1" presStyleIdx="2" presStyleCnt="3">
        <dgm:presLayoutVars>
          <dgm:bulletEnabled val="1"/>
        </dgm:presLayoutVars>
      </dgm:prSet>
      <dgm:spPr/>
      <dgm:t>
        <a:bodyPr/>
        <a:lstStyle/>
        <a:p>
          <a:endParaRPr lang="en-US"/>
        </a:p>
      </dgm:t>
    </dgm:pt>
    <dgm:pt modelId="{3D3CE3D9-4D1B-4B2C-BFA9-7FF4371547A3}" type="pres">
      <dgm:prSet presAssocID="{0E582C50-E547-4339-ACBB-C1B41D2861FE}" presName="aSpace" presStyleCnt="0"/>
      <dgm:spPr/>
    </dgm:pt>
  </dgm:ptLst>
  <dgm:cxnLst>
    <dgm:cxn modelId="{E1DE6D5C-2E90-412B-97A7-796C7DFDAAEA}" type="presOf" srcId="{80111C64-D546-4F94-9AF4-46644FEFD5D5}" destId="{059C8238-CA3E-42FB-B317-CCF5D26ED640}" srcOrd="0" destOrd="0" presId="urn:microsoft.com/office/officeart/2005/8/layout/pyramid2"/>
    <dgm:cxn modelId="{C477DF96-B0D4-47DF-B452-18F53F5114BA}" type="presOf" srcId="{3F1957EE-D6B8-4940-9926-25F872101F1F}" destId="{FD7DD8E4-ADDE-4255-9C71-5F74267B082D}" srcOrd="0" destOrd="0" presId="urn:microsoft.com/office/officeart/2005/8/layout/pyramid2"/>
    <dgm:cxn modelId="{979F7B59-A8DF-495A-A1BB-1F952C84710B}" srcId="{3F1957EE-D6B8-4940-9926-25F872101F1F}" destId="{80111C64-D546-4F94-9AF4-46644FEFD5D5}" srcOrd="1" destOrd="0" parTransId="{5FB0BB0B-2EF0-4F2B-B219-01A30C43FD51}" sibTransId="{9726E5BD-ECEF-43BD-9C86-2D23C6D52448}"/>
    <dgm:cxn modelId="{DFF34D7F-A0F0-4C83-BD5E-17C2BBE1F20C}" type="presOf" srcId="{0E582C50-E547-4339-ACBB-C1B41D2861FE}" destId="{9B691B2E-3459-41DE-82B1-BB2892804088}" srcOrd="0" destOrd="0" presId="urn:microsoft.com/office/officeart/2005/8/layout/pyramid2"/>
    <dgm:cxn modelId="{644E4DC4-B4B5-4FDE-9E38-63BDD150D535}" srcId="{3F1957EE-D6B8-4940-9926-25F872101F1F}" destId="{8A93AADD-6BED-4CE0-B726-7FBD1A563A0A}" srcOrd="0" destOrd="0" parTransId="{984C2A3B-2206-4499-8AB5-2EE0A2F93397}" sibTransId="{C34C9D7D-B3C7-4E10-817C-358C6D6CD948}"/>
    <dgm:cxn modelId="{46B4AA70-13DF-442B-8EAE-3BCA58487819}" srcId="{3F1957EE-D6B8-4940-9926-25F872101F1F}" destId="{0E582C50-E547-4339-ACBB-C1B41D2861FE}" srcOrd="2" destOrd="0" parTransId="{1453F7A0-8D82-4851-87B5-795D2218DD63}" sibTransId="{315F7D3A-A78C-4556-90F7-D8CF5EEFD9A0}"/>
    <dgm:cxn modelId="{9D2E208F-BEBA-4C2B-AA02-D480BD738B79}" type="presOf" srcId="{8A93AADD-6BED-4CE0-B726-7FBD1A563A0A}" destId="{8A47A75D-B450-4A23-8CED-1B8F5B0A6FA8}" srcOrd="0" destOrd="0" presId="urn:microsoft.com/office/officeart/2005/8/layout/pyramid2"/>
    <dgm:cxn modelId="{42E07194-CAC0-45DE-941E-0A32197EAD85}" type="presParOf" srcId="{FD7DD8E4-ADDE-4255-9C71-5F74267B082D}" destId="{9CE56F0A-EC76-47AD-B4D1-CF4769E07EC5}" srcOrd="0" destOrd="0" presId="urn:microsoft.com/office/officeart/2005/8/layout/pyramid2"/>
    <dgm:cxn modelId="{6F30E973-CE18-40CC-8761-7A49913E3011}" type="presParOf" srcId="{FD7DD8E4-ADDE-4255-9C71-5F74267B082D}" destId="{BF57C581-E217-4D64-AAEA-8C01ED1E9542}" srcOrd="1" destOrd="0" presId="urn:microsoft.com/office/officeart/2005/8/layout/pyramid2"/>
    <dgm:cxn modelId="{BBE11BE8-FCC3-46C2-9A80-F97F640D7ACA}" type="presParOf" srcId="{BF57C581-E217-4D64-AAEA-8C01ED1E9542}" destId="{8A47A75D-B450-4A23-8CED-1B8F5B0A6FA8}" srcOrd="0" destOrd="0" presId="urn:microsoft.com/office/officeart/2005/8/layout/pyramid2"/>
    <dgm:cxn modelId="{E87758A2-1F2F-456F-93B6-4B8A192E24C0}" type="presParOf" srcId="{BF57C581-E217-4D64-AAEA-8C01ED1E9542}" destId="{DF851D1E-1424-4C0E-80EB-E89D2C94ED7B}" srcOrd="1" destOrd="0" presId="urn:microsoft.com/office/officeart/2005/8/layout/pyramid2"/>
    <dgm:cxn modelId="{1D708F9C-01DB-4088-8B46-7DF2428FCD3C}" type="presParOf" srcId="{BF57C581-E217-4D64-AAEA-8C01ED1E9542}" destId="{059C8238-CA3E-42FB-B317-CCF5D26ED640}" srcOrd="2" destOrd="0" presId="urn:microsoft.com/office/officeart/2005/8/layout/pyramid2"/>
    <dgm:cxn modelId="{0B9E9BDB-A399-4DCA-9039-2F064BDF40D0}" type="presParOf" srcId="{BF57C581-E217-4D64-AAEA-8C01ED1E9542}" destId="{17FA803B-4612-46FA-93BE-4580EF9EB679}" srcOrd="3" destOrd="0" presId="urn:microsoft.com/office/officeart/2005/8/layout/pyramid2"/>
    <dgm:cxn modelId="{31A40A3F-55B5-432C-A7A8-5AD8DD7C0233}" type="presParOf" srcId="{BF57C581-E217-4D64-AAEA-8C01ED1E9542}" destId="{9B691B2E-3459-41DE-82B1-BB2892804088}" srcOrd="4" destOrd="0" presId="urn:microsoft.com/office/officeart/2005/8/layout/pyramid2"/>
    <dgm:cxn modelId="{102E4B86-5EC2-48AE-84CF-F5F7F38CEFF8}" type="presParOf" srcId="{BF57C581-E217-4D64-AAEA-8C01ED1E9542}" destId="{3D3CE3D9-4D1B-4B2C-BFA9-7FF4371547A3}" srcOrd="5" destOrd="0" presId="urn:microsoft.com/office/officeart/2005/8/layout/pyramid2"/>
  </dgm:cxnLst>
  <dgm:bg/>
  <dgm:whole/>
</dgm:dataModel>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target2">
  <dgm:title val=""/>
  <dgm:desc val=""/>
  <dgm:catLst>
    <dgm:cat type="relationship"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chMax val="3"/>
      <dgm:chPref val="1"/>
      <dgm:dir/>
      <dgm:animLvl val="lvl"/>
      <dgm:resizeHandles/>
    </dgm:varLst>
    <dgm:alg type="composite">
      <dgm:param type="horzAlign" val="none"/>
      <dgm:param type="vertAlign" val="none"/>
    </dgm:alg>
    <dgm:shape xmlns:r="http://schemas.openxmlformats.org/officeDocument/2006/relationships" r:blip="">
      <dgm:adjLst/>
    </dgm:shape>
    <dgm:presOf/>
    <dgm:choose name="Name1">
      <dgm:if name="Name2" func="var" arg="dir" op="equ" val="norm">
        <dgm:choose name="Name3">
          <dgm:if name="Name4" axis="ch ch" ptType="node node" st="1 1" cnt="1 0" func="cnt" op="gt" val="0">
            <dgm:choose name="Name5">
              <dgm:if name="Name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395"/>
                  <dgm:constr type="t" for="ch" forName="centerBox" refType="h" fact="0.5"/>
                  <dgm:constr type="w" for="ch" forName="centerBox" refType="w" fact="0.555"/>
                  <dgm:constr type="h" for="ch" forName="centerBox" refType="h" fact="0.4"/>
                  <dgm:constr type="userA" for="des" forName="outerSibTrans" refType="w"/>
                  <dgm:constr type="userA" for="des" forName="middleSibTrans" refType="w"/>
                  <dgm:constr type="userA" for="des" forName="centerSibTrans" refType="w"/>
                </dgm:constrLst>
              </dgm:if>
              <dgm:else name="Name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22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8">
            <dgm:choose name="Name9">
              <dgm:if name="Name1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26"/>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1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if>
      <dgm:else name="Name12">
        <dgm:choose name="Name13">
          <dgm:if name="Name14" axis="ch ch" ptType="node node" st="1 1" cnt="1 0" func="cnt" op="gt" val="0">
            <dgm:choose name="Name15">
              <dgm:if name="Name1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55"/>
                  <dgm:constr type="h" for="ch" forName="centerBox" refType="h" fact="0.4"/>
                  <dgm:constr type="userA" for="des" forName="outerSibTrans" refType="w"/>
                  <dgm:constr type="userA" for="des" forName="middleSibTrans" refType="w"/>
                  <dgm:constr type="userA" for="des" forName="centerSibTrans" refType="w"/>
                </dgm:constrLst>
              </dgm:if>
              <dgm:else name="Name1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18">
            <dgm:choose name="Name19">
              <dgm:if name="Name2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2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else>
    </dgm:choose>
    <dgm:ruleLst/>
    <dgm:choose name="Name22">
      <dgm:if name="Name23" axis="root ch" ptType="all node" st="1 1" cnt="0 0" func="cnt" op="gte" val="1">
        <dgm:layoutNode name="outerBox" styleLbl="node1">
          <dgm:alg type="composite">
            <dgm:param type="horzAlign" val="none"/>
            <dgm:param type="vertAlign" val="none"/>
          </dgm:alg>
          <dgm:shape xmlns:r="http://schemas.openxmlformats.org/officeDocument/2006/relationships" r:blip="">
            <dgm:adjLst/>
          </dgm:shape>
          <dgm:presOf/>
          <dgm:choose name="Name24">
            <dgm:if name="Name25" axis="root ch" ptType="all node" st="1 1" cnt="0 0" func="cnt" op="gt" val="1">
              <dgm:choose name="Name26">
                <dgm:if name="Name27" func="var" arg="dir" op="equ" val="norm">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025"/>
                    <dgm:constr type="t" for="ch" forName="outerBoxChildren" refType="h" fact="0.25"/>
                    <dgm:constr type="w" for="ch" forName="outerBoxChildren" refType="w" fact="0.15"/>
                    <dgm:constr type="h" for="ch" forName="outerBoxChildren" refType="h" fact="0.7"/>
                  </dgm:constrLst>
                </dgm:if>
                <dgm:else name="Name28">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825"/>
                    <dgm:constr type="t" for="ch" forName="outerBoxChildren" refType="h" fact="0.25"/>
                    <dgm:constr type="w" for="ch" forName="outerBoxChildren" refType="w" fact="0.15"/>
                    <dgm:constr type="h" for="ch" forName="outerBoxChildren" refType="h" fact="0.7"/>
                  </dgm:constrLst>
                </dgm:else>
              </dgm:choose>
            </dgm:if>
            <dgm:else name="Name29">
              <dgm:constrLst>
                <dgm:constr type="l" for="ch" forName="outerBoxParent"/>
                <dgm:constr type="t" for="ch" forName="outerBoxParent"/>
                <dgm:constr type="w" for="ch" forName="outerBoxParent" refType="w"/>
                <dgm:constr type="h" for="ch" forName="outerBoxParent" refType="h"/>
                <dgm:constr type="bMarg" for="ch" forName="outerBoxParent" refType="h" fact="1.75"/>
                <dgm:constr type="l" for="ch" forName="outerBoxChildren" refType="w" fact="0.025"/>
                <dgm:constr type="t" for="ch" forName="outerBoxChildren" refType="h" fact="0.45"/>
                <dgm:constr type="w" for="ch" forName="outerBoxChildren" refType="w" fact="0.95"/>
                <dgm:constr type="h" for="ch" forName="outerBoxChildren" refType="h" fact="0.45"/>
              </dgm:constrLst>
            </dgm:else>
          </dgm:choose>
          <dgm:ruleLst/>
          <dgm:layoutNode name="outerBoxParent" styleLbl="node1">
            <dgm:alg type="tx">
              <dgm:param type="txAnchorVert" val="t"/>
              <dgm:param type="parTxLTRAlign" val="l"/>
              <dgm:param type="parTxRTLAlign" val="r"/>
            </dgm:alg>
            <dgm:shape xmlns:r="http://schemas.openxmlformats.org/officeDocument/2006/relationships" type="roundRect" r:blip="">
              <dgm:adjLst>
                <dgm:adj idx="1" val="0.085"/>
              </dgm:adjLst>
            </dgm:shape>
            <dgm:presOf axis="ch" ptType="node" cnt="1"/>
            <dgm:constrLst>
              <dgm:constr type="tMarg" refType="primFontSz" fact="0.3"/>
              <dgm:constr type="lMarg" refType="primFontSz" fact="0.3"/>
              <dgm:constr type="rMarg" refType="primFontSz" fact="0.3"/>
            </dgm:constrLst>
            <dgm:ruleLst>
              <dgm:rule type="primFontSz" val="5" fact="NaN" max="NaN"/>
            </dgm:ruleLst>
          </dgm:layoutNode>
          <dgm:layoutNode name="outerBoxChildren">
            <dgm:choose name="Name30">
              <dgm:if name="Name31" axis="root ch" ptType="all node" st="1 1" cnt="0 0" func="cnt" op="gt" val="1">
                <dgm:alg type="lin">
                  <dgm:param type="linDir" val="fromT"/>
                  <dgm:param type="vertAlign" val="t"/>
                </dgm:alg>
              </dgm:if>
              <dgm:else name="Name32">
                <dgm:choose name="Name33">
                  <dgm:if name="Name34" func="var" arg="dir" op="equ" val="norm">
                    <dgm:alg type="lin">
                      <dgm:param type="horzAlign" val="l"/>
                    </dgm:alg>
                  </dgm:if>
                  <dgm:else name="Name35">
                    <dgm:alg type="lin">
                      <dgm:param type="linDir" val="fromR"/>
                      <dgm:param type="horzAlign" val="r"/>
                    </dgm:alg>
                  </dgm:else>
                </dgm:choose>
              </dgm:else>
            </dgm:choose>
            <dgm:shape xmlns:r="http://schemas.openxmlformats.org/officeDocument/2006/relationships" r:blip="">
              <dgm:adjLst/>
            </dgm:shape>
            <dgm:presOf/>
            <dgm:constrLst>
              <dgm:constr type="w" for="ch" forName="oChild" refType="w"/>
              <dgm:constr type="h" for="ch" forName="oChild" refType="h"/>
            </dgm:constrLst>
            <dgm:ruleLst/>
            <dgm:forEach name="Name36" axis="ch ch" ptType="node node" st="1 1" cnt="1 0">
              <dgm:layoutNode name="o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37" axis="followSib" ptType="sibTrans" cnt="1">
                <dgm:layoutNode name="ou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38"/>
    </dgm:choose>
    <dgm:choose name="Name39">
      <dgm:if name="Name40" axis="root ch" ptType="all node" st="1 1" cnt="0 0" func="cnt" op="gte" val="2">
        <dgm:layoutNode name="middleBox">
          <dgm:alg type="composite">
            <dgm:param type="horzAlign" val="none"/>
            <dgm:param type="vertAlign" val="none"/>
          </dgm:alg>
          <dgm:shape xmlns:r="http://schemas.openxmlformats.org/officeDocument/2006/relationships" r:blip="">
            <dgm:adjLst/>
          </dgm:shape>
          <dgm:presOf/>
          <dgm:choose name="Name41">
            <dgm:if name="Name42" axis="root ch" ptType="all node" st="1 1" cnt="0 0" func="cnt" op="gt" val="2">
              <dgm:choose name="Name43">
                <dgm:if name="Name44" func="var" arg="dir" op="equ" val="norm">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35"/>
                    <dgm:constr type="w" for="ch" forName="middleBoxChildren" refType="w" fact="0.2"/>
                    <dgm:constr type="h" for="ch" forName="middleBoxChildren" refType="h" fact="0.575"/>
                  </dgm:constrLst>
                </dgm:if>
                <dgm:else name="Name45">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775"/>
                    <dgm:constr type="t" for="ch" forName="middleBoxChildren" refType="h" fact="0.35"/>
                    <dgm:constr type="w" for="ch" forName="middleBoxChildren" refType="w" fact="0.2"/>
                    <dgm:constr type="h" for="ch" forName="middleBoxChildren" refType="h" fact="0.575"/>
                  </dgm:constrLst>
                </dgm:else>
              </dgm:choose>
            </dgm:if>
            <dgm:else name="Name46">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45"/>
                <dgm:constr type="w" for="ch" forName="middleBoxChildren" refType="w" fact="0.95"/>
                <dgm:constr type="h" for="ch" forName="middleBoxChildren" refType="h" fact="0.45"/>
              </dgm:constrLst>
            </dgm:else>
          </dgm:choose>
          <dgm:ruleLst/>
          <dgm:layoutNode name="middle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2" cnt="1"/>
            <dgm:constrLst>
              <dgm:constr type="tMarg" refType="primFontSz" fact="0.3"/>
              <dgm:constr type="lMarg" refType="primFontSz" fact="0.3"/>
              <dgm:constr type="rMarg" refType="primFontSz" fact="0.3"/>
            </dgm:constrLst>
            <dgm:ruleLst>
              <dgm:rule type="primFontSz" val="5" fact="NaN" max="NaN"/>
            </dgm:ruleLst>
          </dgm:layoutNode>
          <dgm:layoutNode name="middleBoxChildren">
            <dgm:choose name="Name47">
              <dgm:if name="Name48" axis="root ch" ptType="all node" st="1 1" cnt="0 0" func="cnt" op="gt" val="2">
                <dgm:alg type="lin">
                  <dgm:param type="linDir" val="fromT"/>
                  <dgm:param type="vertAlign" val="t"/>
                </dgm:alg>
              </dgm:if>
              <dgm:else name="Name49">
                <dgm:choose name="Name50">
                  <dgm:if name="Name51" func="var" arg="dir" op="equ" val="norm">
                    <dgm:alg type="lin">
                      <dgm:param type="horzAlign" val="l"/>
                    </dgm:alg>
                  </dgm:if>
                  <dgm:else name="Name52">
                    <dgm:alg type="lin">
                      <dgm:param type="linDir" val="fromR"/>
                      <dgm:param type="horzAlign" val="r"/>
                    </dgm:alg>
                  </dgm:else>
                </dgm:choose>
              </dgm:else>
            </dgm:choose>
            <dgm:shape xmlns:r="http://schemas.openxmlformats.org/officeDocument/2006/relationships" r:blip="">
              <dgm:adjLst/>
            </dgm:shape>
            <dgm:presOf/>
            <dgm:constrLst>
              <dgm:constr type="w" for="ch" forName="mChild" refType="w"/>
              <dgm:constr type="h" for="ch" forName="mChild" refType="h"/>
            </dgm:constrLst>
            <dgm:ruleLst/>
            <dgm:forEach name="Name53" axis="ch ch" ptType="node node" st="2 1" cnt="1 0">
              <dgm:layoutNode name="m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54" axis="followSib" ptType="sibTrans" cnt="1">
                <dgm:layoutNode name="middle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55"/>
    </dgm:choose>
    <dgm:choose name="Name56">
      <dgm:if name="Name57" axis="root ch" ptType="all node" st="1 1" cnt="0 0" func="cnt" op="gte" val="3">
        <dgm:layoutNode name="centerBox">
          <dgm:alg type="composite">
            <dgm:param type="horzAlign" val="none"/>
            <dgm:param type="vertAlign" val="none"/>
          </dgm:alg>
          <dgm:shape xmlns:r="http://schemas.openxmlformats.org/officeDocument/2006/relationships" r:blip="">
            <dgm:adjLst/>
          </dgm:shape>
          <dgm:presOf/>
          <dgm:choose name="Name58">
            <dgm:if name="Name59" axis="ch ch" ptType="node node" st="3 1" cnt="1 0" func="cnt" op="gt" val="0">
              <dgm:constrLst>
                <dgm:constr type="l" for="ch" forName="centerBoxParent"/>
                <dgm:constr type="t" for="ch" forName="centerBoxParent"/>
                <dgm:constr type="w" for="ch" forName="centerBoxParent" refType="w"/>
                <dgm:constr type="h" for="ch" forName="centerBoxParent" refType="h"/>
                <dgm:constr type="bMarg" for="ch" forName="centerBoxParent" refType="h" fact="1.6"/>
                <dgm:constr type="l" for="ch" forName="centerBoxChildren" refType="w" fact="0.025"/>
                <dgm:constr type="t" for="ch" forName="centerBoxChildren" refType="h" fact="0.45"/>
                <dgm:constr type="w" for="ch" forName="centerBoxChildren" refType="w" fact="0.95"/>
                <dgm:constr type="h" for="ch" forName="centerBoxChildren" refType="h" fact="0.45"/>
              </dgm:constrLst>
            </dgm:if>
            <dgm:else name="Name60">
              <dgm:constrLst>
                <dgm:constr type="l" for="ch" forName="centerBoxParent"/>
                <dgm:constr type="t" for="ch" forName="centerBoxParent"/>
                <dgm:constr type="w" for="ch" forName="centerBoxParent" refType="w"/>
                <dgm:constr type="h" for="ch" forName="centerBoxParent" refType="h"/>
              </dgm:constrLst>
            </dgm:else>
          </dgm:choose>
          <dgm:ruleLst/>
          <dgm:layoutNode name="center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3" cnt="1"/>
            <dgm:constrLst>
              <dgm:constr type="tMarg" refType="primFontSz" fact="0.3"/>
              <dgm:constr type="lMarg" refType="primFontSz" fact="0.3"/>
              <dgm:constr type="rMarg" refType="primFontSz" fact="0.3"/>
            </dgm:constrLst>
            <dgm:ruleLst>
              <dgm:rule type="primFontSz" val="5" fact="NaN" max="NaN"/>
            </dgm:ruleLst>
          </dgm:layoutNode>
          <dgm:choose name="Name61">
            <dgm:if name="Name62" axis="ch ch" ptType="node node" st="3 1" cnt="1 0" func="cnt" op="gt" val="0">
              <dgm:layoutNode name="centerBoxChildren">
                <dgm:choose name="Name63">
                  <dgm:if name="Name64" func="var" arg="dir" op="equ" val="norm">
                    <dgm:alg type="lin">
                      <dgm:param type="horzAlign" val="l"/>
                    </dgm:alg>
                  </dgm:if>
                  <dgm:else name="Name65">
                    <dgm:alg type="lin">
                      <dgm:param type="linDir" val="fromR"/>
                      <dgm:param type="horzAlign" val="r"/>
                    </dgm:alg>
                  </dgm:else>
                </dgm:choose>
                <dgm:shape xmlns:r="http://schemas.openxmlformats.org/officeDocument/2006/relationships" r:blip="">
                  <dgm:adjLst/>
                </dgm:shape>
                <dgm:presOf/>
                <dgm:constrLst>
                  <dgm:constr type="w" for="ch" forName="cChild" refType="w"/>
                  <dgm:constr type="h" for="ch" forName="cChild" refType="h"/>
                </dgm:constrLst>
                <dgm:ruleLst/>
                <dgm:forEach name="Name66" axis="ch ch" ptType="node node" st="3 1" cnt="1 0">
                  <dgm:layoutNode name="c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67" axis="followSib" ptType="sibTrans" cnt="1">
                    <dgm:layoutNode name="cen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if>
            <dgm:else name="Name68"/>
          </dgm:choose>
        </dgm:layoutNode>
      </dgm:if>
      <dgm:else name="Name69"/>
    </dgm:choose>
  </dgm:layoutNode>
</dgm:layoutDef>
</file>

<file path=ppt/diagrams/layout22.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bList2#1">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6/30/2017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6/30/2017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6/30/2017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6/30/2017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6/30/2017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6/30/2017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6/30/2017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26.xml.rels><?xml version="1.0" encoding="UTF-8" standalone="yes"?>
<Relationships xmlns="http://schemas.openxmlformats.org/package/2006/relationships"><Relationship Id="rId8" Type="http://schemas.openxmlformats.org/officeDocument/2006/relationships/diagramQuickStyle" Target="../diagrams/quickStyle26.xml"/><Relationship Id="rId3" Type="http://schemas.openxmlformats.org/officeDocument/2006/relationships/diagramLayout" Target="../diagrams/layout25.xml"/><Relationship Id="rId7" Type="http://schemas.openxmlformats.org/officeDocument/2006/relationships/diagramLayout" Target="../diagrams/layout26.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openxmlformats.org/officeDocument/2006/relationships/diagramData" Target="../diagrams/data26.xml"/><Relationship Id="rId5" Type="http://schemas.openxmlformats.org/officeDocument/2006/relationships/diagramColors" Target="../diagrams/colors25.xml"/><Relationship Id="rId4" Type="http://schemas.openxmlformats.org/officeDocument/2006/relationships/diagramQuickStyle" Target="../diagrams/quickStyle25.xml"/><Relationship Id="rId9" Type="http://schemas.openxmlformats.org/officeDocument/2006/relationships/diagramColors" Target="../diagrams/colors26.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28.xml.rels><?xml version="1.0" encoding="UTF-8" standalone="yes"?>
<Relationships xmlns="http://schemas.openxmlformats.org/package/2006/relationships"><Relationship Id="rId8" Type="http://schemas.openxmlformats.org/officeDocument/2006/relationships/diagramQuickStyle" Target="../diagrams/quickStyle29.xml"/><Relationship Id="rId3" Type="http://schemas.openxmlformats.org/officeDocument/2006/relationships/diagramLayout" Target="../diagrams/layout28.xml"/><Relationship Id="rId7" Type="http://schemas.openxmlformats.org/officeDocument/2006/relationships/diagramLayout" Target="../diagrams/layout29.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openxmlformats.org/officeDocument/2006/relationships/diagramData" Target="../diagrams/data29.xml"/><Relationship Id="rId5" Type="http://schemas.openxmlformats.org/officeDocument/2006/relationships/diagramColors" Target="../diagrams/colors28.xml"/><Relationship Id="rId4" Type="http://schemas.openxmlformats.org/officeDocument/2006/relationships/diagramQuickStyle" Target="../diagrams/quickStyle28.xml"/><Relationship Id="rId9" Type="http://schemas.openxmlformats.org/officeDocument/2006/relationships/diagramColors" Target="../diagrams/colors29.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8" Type="http://schemas.openxmlformats.org/officeDocument/2006/relationships/diagramQuickStyle" Target="../diagrams/quickStyle6.xml"/><Relationship Id="rId3" Type="http://schemas.openxmlformats.org/officeDocument/2006/relationships/diagramLayout" Target="../diagrams/layout5.xml"/><Relationship Id="rId7" Type="http://schemas.openxmlformats.org/officeDocument/2006/relationships/diagramLayout" Target="../diagrams/layout6.xml"/><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openxmlformats.org/officeDocument/2006/relationships/diagramData" Target="../diagrams/data6.xml"/><Relationship Id="rId5" Type="http://schemas.openxmlformats.org/officeDocument/2006/relationships/diagramColors" Target="../diagrams/colors5.xml"/><Relationship Id="rId4" Type="http://schemas.openxmlformats.org/officeDocument/2006/relationships/diagramQuickStyle" Target="../diagrams/quickStyle5.xml"/><Relationship Id="rId9" Type="http://schemas.openxmlformats.org/officeDocument/2006/relationships/diagramColors" Target="../diagrams/colors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r>
              <a:rPr lang="en-US" sz="13800" dirty="0" smtClean="0"/>
              <a:t>Welcome</a:t>
            </a:r>
            <a:endParaRPr lang="en-US" sz="13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0"/>
            <a:ext cx="7772400" cy="1470025"/>
          </a:xfrm>
        </p:spPr>
        <p:txBody>
          <a:bodyPr/>
          <a:lstStyle/>
          <a:p>
            <a:r>
              <a:rPr lang="en-US" dirty="0" smtClean="0"/>
              <a:t>Types of Taxes under GST</a:t>
            </a:r>
            <a:endParaRPr lang="en-US" dirty="0"/>
          </a:p>
        </p:txBody>
      </p:sp>
      <p:graphicFrame>
        <p:nvGraphicFramePr>
          <p:cNvPr id="4" name="Diagram 3"/>
          <p:cNvGraphicFramePr/>
          <p:nvPr/>
        </p:nvGraphicFramePr>
        <p:xfrm>
          <a:off x="381000" y="2209800"/>
          <a:ext cx="8382000"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lstStyle/>
          <a:p>
            <a:r>
              <a:rPr lang="en-US" dirty="0" smtClean="0"/>
              <a:t>TDS/ TCS provision under GST</a:t>
            </a:r>
            <a:endParaRPr lang="en-US" dirty="0"/>
          </a:p>
        </p:txBody>
      </p:sp>
      <p:graphicFrame>
        <p:nvGraphicFramePr>
          <p:cNvPr id="4" name="Content Placeholder 3"/>
          <p:cNvGraphicFramePr>
            <a:graphicFrameLocks noGrp="1"/>
          </p:cNvGraphicFramePr>
          <p:nvPr>
            <p:ph idx="1"/>
          </p:nvPr>
        </p:nvGraphicFramePr>
        <p:xfrm>
          <a:off x="457200" y="1676400"/>
          <a:ext cx="82296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40000"/>
              <a:lumOff val="60000"/>
            </a:schemeClr>
          </a:solidFill>
        </p:spPr>
        <p:txBody>
          <a:bodyPr>
            <a:normAutofit fontScale="90000"/>
          </a:bodyPr>
          <a:lstStyle/>
          <a:p>
            <a:r>
              <a:rPr lang="en-US" dirty="0" smtClean="0"/>
              <a:t>Notified entities for TDS under GST</a:t>
            </a:r>
            <a:endParaRPr lang="en-US"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smtClean="0"/>
              <a:t>HSN/SAC Code under GST</a:t>
            </a:r>
            <a:endParaRPr lang="en-US" dirty="0"/>
          </a:p>
        </p:txBody>
      </p:sp>
      <p:graphicFrame>
        <p:nvGraphicFramePr>
          <p:cNvPr id="4" name="Content Placeholder 3"/>
          <p:cNvGraphicFramePr>
            <a:graphicFrameLocks noGrp="1"/>
          </p:cNvGraphicFramePr>
          <p:nvPr>
            <p:ph idx="1"/>
          </p:nvPr>
        </p:nvGraphicFramePr>
        <p:xfrm>
          <a:off x="457200" y="1066800"/>
          <a:ext cx="82296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smtClean="0"/>
              <a:t>Understanding the digit of HSN</a:t>
            </a:r>
            <a:endParaRPr lang="en-US" dirty="0"/>
          </a:p>
        </p:txBody>
      </p:sp>
      <p:graphicFrame>
        <p:nvGraphicFramePr>
          <p:cNvPr id="4" name="Content Placeholder 3"/>
          <p:cNvGraphicFramePr>
            <a:graphicFrameLocks noGrp="1"/>
          </p:cNvGraphicFramePr>
          <p:nvPr>
            <p:ph idx="1"/>
          </p:nvPr>
        </p:nvGraphicFramePr>
        <p:xfrm>
          <a:off x="0" y="1143000"/>
          <a:ext cx="9144000"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b="1" dirty="0" smtClean="0"/>
              <a:t>Services Accounting Code (SAC) </a:t>
            </a:r>
            <a:r>
              <a:rPr lang="en-US" dirty="0" smtClean="0"/>
              <a:t/>
            </a:r>
            <a:br>
              <a:rPr lang="en-US" dirty="0" smtClean="0"/>
            </a:br>
            <a:endParaRPr lang="en-US" dirty="0"/>
          </a:p>
        </p:txBody>
      </p:sp>
      <p:graphicFrame>
        <p:nvGraphicFramePr>
          <p:cNvPr id="4" name="Content Placeholder 3"/>
          <p:cNvGraphicFramePr>
            <a:graphicFrameLocks noGrp="1"/>
          </p:cNvGraphicFramePr>
          <p:nvPr>
            <p:ph idx="1"/>
          </p:nvPr>
        </p:nvGraphicFramePr>
        <p:xfrm>
          <a:off x="457200" y="762000"/>
          <a:ext cx="8305800" cy="5867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OF HSN/ SAC</a:t>
            </a:r>
            <a:endParaRPr lang="en-US"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t>TAX INVOICE</a:t>
            </a:r>
            <a:endParaRPr lang="en-US" dirty="0"/>
          </a:p>
        </p:txBody>
      </p:sp>
      <p:graphicFrame>
        <p:nvGraphicFramePr>
          <p:cNvPr id="5" name="Content Placeholder 4"/>
          <p:cNvGraphicFramePr>
            <a:graphicFrameLocks noGrp="1"/>
          </p:cNvGraphicFramePr>
          <p:nvPr>
            <p:ph idx="1"/>
          </p:nvPr>
        </p:nvGraphicFramePr>
        <p:xfrm>
          <a:off x="228600" y="990600"/>
          <a:ext cx="8686800" cy="563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GST Rates</a:t>
            </a:r>
            <a:endParaRPr lang="en-US" dirty="0"/>
          </a:p>
        </p:txBody>
      </p:sp>
      <p:graphicFrame>
        <p:nvGraphicFramePr>
          <p:cNvPr id="6" name="Content Placeholder 5"/>
          <p:cNvGraphicFramePr>
            <a:graphicFrameLocks noGrp="1"/>
          </p:cNvGraphicFramePr>
          <p:nvPr>
            <p:ph idx="1"/>
          </p:nvPr>
        </p:nvGraphicFramePr>
        <p:xfrm>
          <a:off x="228600" y="1219200"/>
          <a:ext cx="8915400" cy="563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Composition Scheme</a:t>
            </a:r>
            <a:endParaRPr lang="en-US" dirty="0"/>
          </a:p>
        </p:txBody>
      </p:sp>
      <p:graphicFrame>
        <p:nvGraphicFramePr>
          <p:cNvPr id="7" name="Content Placeholder 6"/>
          <p:cNvGraphicFramePr>
            <a:graphicFrameLocks noGrp="1"/>
          </p:cNvGraphicFramePr>
          <p:nvPr>
            <p:ph idx="1"/>
            <p:extLst>
              <p:ext uri="{D42A27DB-BD31-4B8C-83A1-F6EECF244321}">
                <p14:modId xmlns="" xmlns:p14="http://schemas.microsoft.com/office/powerpoint/2010/main" val="14176219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36603950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0"/>
            <a:ext cx="7772400" cy="3657599"/>
          </a:xfrm>
          <a:solidFill>
            <a:schemeClr val="accent5">
              <a:lumMod val="20000"/>
              <a:lumOff val="80000"/>
            </a:schemeClr>
          </a:solidFill>
        </p:spPr>
        <p:txBody>
          <a:bodyPr>
            <a:normAutofit/>
          </a:bodyPr>
          <a:lstStyle/>
          <a:p>
            <a:r>
              <a:rPr lang="en-US" sz="11500" b="1" u="sng" dirty="0" smtClean="0"/>
              <a:t>G S T</a:t>
            </a:r>
            <a:r>
              <a:rPr lang="en-US" sz="11500" dirty="0" smtClean="0"/>
              <a:t/>
            </a:r>
            <a:br>
              <a:rPr lang="en-US" sz="11500" dirty="0" smtClean="0"/>
            </a:br>
            <a:r>
              <a:rPr lang="en-US" sz="11500" dirty="0" smtClean="0"/>
              <a:t>Simplified</a:t>
            </a:r>
            <a:endParaRPr lang="en-US" sz="11500" dirty="0"/>
          </a:p>
        </p:txBody>
      </p:sp>
      <p:sp>
        <p:nvSpPr>
          <p:cNvPr id="3" name="Subtitle 2"/>
          <p:cNvSpPr>
            <a:spLocks noGrp="1"/>
          </p:cNvSpPr>
          <p:nvPr>
            <p:ph type="subTitle" idx="1"/>
          </p:nvPr>
        </p:nvSpPr>
        <p:spPr>
          <a:xfrm>
            <a:off x="1371600" y="3962400"/>
            <a:ext cx="6400800" cy="2438400"/>
          </a:xfrm>
        </p:spPr>
        <p:txBody>
          <a:bodyPr>
            <a:normAutofit/>
          </a:bodyPr>
          <a:lstStyle/>
          <a:p>
            <a:r>
              <a:rPr lang="en-US" b="1" i="1" u="sng" dirty="0" smtClean="0">
                <a:solidFill>
                  <a:schemeClr val="tx1"/>
                </a:solidFill>
              </a:rPr>
              <a:t>Presented By</a:t>
            </a:r>
          </a:p>
          <a:p>
            <a:r>
              <a:rPr lang="en-US" b="1" i="1" dirty="0" smtClean="0">
                <a:solidFill>
                  <a:schemeClr val="tx1"/>
                </a:solidFill>
              </a:rPr>
              <a:t>CA. S K Mishra, FCA</a:t>
            </a:r>
          </a:p>
          <a:p>
            <a:r>
              <a:rPr lang="en-US" dirty="0" smtClean="0">
                <a:solidFill>
                  <a:schemeClr val="tx1"/>
                </a:solidFill>
              </a:rPr>
              <a:t>M. Com (Gold Medalist), </a:t>
            </a:r>
          </a:p>
          <a:p>
            <a:r>
              <a:rPr lang="en-US" dirty="0" smtClean="0">
                <a:solidFill>
                  <a:schemeClr val="tx1"/>
                </a:solidFill>
              </a:rPr>
              <a:t> LL.B, MBA, FCA, FCMA</a:t>
            </a:r>
          </a:p>
          <a:p>
            <a:endParaRPr lang="en-US" dirty="0" smtClean="0"/>
          </a:p>
          <a:p>
            <a:endParaRPr lang="en-US" b="1" i="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Concept of Reverse Charge</a:t>
            </a:r>
            <a:endParaRPr lang="en-US" dirty="0"/>
          </a:p>
        </p:txBody>
      </p:sp>
      <p:graphicFrame>
        <p:nvGraphicFramePr>
          <p:cNvPr id="6" name="Content Placeholder 5"/>
          <p:cNvGraphicFramePr>
            <a:graphicFrameLocks noGrp="1"/>
          </p:cNvGraphicFramePr>
          <p:nvPr>
            <p:ph idx="1"/>
            <p:extLst>
              <p:ext uri="{D42A27DB-BD31-4B8C-83A1-F6EECF244321}">
                <p14:modId xmlns="" xmlns:p14="http://schemas.microsoft.com/office/powerpoint/2010/main" val="4121417608"/>
              </p:ext>
            </p:extLst>
          </p:nvPr>
        </p:nvGraphicFramePr>
        <p:xfrm>
          <a:off x="457200" y="1600200"/>
          <a:ext cx="8229600" cy="518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20944990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457200" y="274638"/>
          <a:ext cx="8229600" cy="7921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Content Placeholder 3"/>
          <p:cNvGraphicFramePr>
            <a:graphicFrameLocks noGrp="1"/>
          </p:cNvGraphicFramePr>
          <p:nvPr>
            <p:ph idx="1"/>
          </p:nvPr>
        </p:nvGraphicFramePr>
        <p:xfrm>
          <a:off x="76200" y="1143000"/>
          <a:ext cx="8915400" cy="6065520"/>
        </p:xfrm>
        <a:graphic>
          <a:graphicData uri="http://schemas.openxmlformats.org/drawingml/2006/table">
            <a:tbl>
              <a:tblPr firstRow="1" bandRow="1">
                <a:tableStyleId>{5C22544A-7EE6-4342-B048-85BDC9FD1C3A}</a:tableStyleId>
              </a:tblPr>
              <a:tblGrid>
                <a:gridCol w="457200"/>
                <a:gridCol w="4343400"/>
                <a:gridCol w="1828800"/>
                <a:gridCol w="2286000"/>
              </a:tblGrid>
              <a:tr h="338027">
                <a:tc>
                  <a:txBody>
                    <a:bodyPr/>
                    <a:lstStyle/>
                    <a:p>
                      <a:r>
                        <a:rPr lang="en-US" sz="1600" dirty="0" err="1" smtClean="0"/>
                        <a:t>Sr</a:t>
                      </a:r>
                      <a:r>
                        <a:rPr lang="en-US" sz="1600" dirty="0" smtClean="0"/>
                        <a:t> No</a:t>
                      </a:r>
                      <a:endParaRPr lang="en-IN" sz="1600" dirty="0"/>
                    </a:p>
                  </a:txBody>
                  <a:tcPr/>
                </a:tc>
                <a:tc>
                  <a:txBody>
                    <a:bodyPr/>
                    <a:lstStyle/>
                    <a:p>
                      <a:r>
                        <a:rPr lang="en-US" sz="1600" dirty="0" smtClean="0"/>
                        <a:t>Nature of Service</a:t>
                      </a:r>
                      <a:endParaRPr lang="en-IN" sz="1600" dirty="0"/>
                    </a:p>
                  </a:txBody>
                  <a:tcPr/>
                </a:tc>
                <a:tc>
                  <a:txBody>
                    <a:bodyPr/>
                    <a:lstStyle/>
                    <a:p>
                      <a:r>
                        <a:rPr lang="en-US" sz="1600" dirty="0" smtClean="0"/>
                        <a:t>Service</a:t>
                      </a:r>
                      <a:r>
                        <a:rPr lang="en-US" sz="1600" baseline="0" dirty="0" smtClean="0"/>
                        <a:t> Provider</a:t>
                      </a:r>
                      <a:endParaRPr lang="en-IN" sz="1600" dirty="0"/>
                    </a:p>
                  </a:txBody>
                  <a:tcPr/>
                </a:tc>
                <a:tc>
                  <a:txBody>
                    <a:bodyPr/>
                    <a:lstStyle/>
                    <a:p>
                      <a:r>
                        <a:rPr lang="en-US" sz="1600" dirty="0" smtClean="0"/>
                        <a:t>Service Recipient</a:t>
                      </a:r>
                      <a:endParaRPr lang="en-IN" sz="1600" dirty="0"/>
                    </a:p>
                  </a:txBody>
                  <a:tcPr/>
                </a:tc>
              </a:tr>
              <a:tr h="2419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1</a:t>
                      </a:r>
                      <a:endParaRPr lang="en-IN" sz="1200" dirty="0" smtClean="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200" dirty="0" smtClean="0"/>
                        <a:t>OIDAR from non- taxable territory to taxable territory</a:t>
                      </a:r>
                      <a:endParaRPr lang="en-IN" sz="1200" dirty="0" smtClean="0"/>
                    </a:p>
                  </a:txBody>
                  <a:tcPr/>
                </a:tc>
                <a:tc>
                  <a:txBody>
                    <a:bodyPr/>
                    <a:lstStyle/>
                    <a:p>
                      <a:pPr algn="just"/>
                      <a:r>
                        <a:rPr lang="en-US" sz="1200" dirty="0" smtClean="0"/>
                        <a:t>An</a:t>
                      </a:r>
                      <a:r>
                        <a:rPr lang="en-US" sz="1200" baseline="0" dirty="0" smtClean="0"/>
                        <a:t>y p</a:t>
                      </a:r>
                      <a:r>
                        <a:rPr lang="en-US" sz="1200" dirty="0" smtClean="0"/>
                        <a:t>erson in NTT</a:t>
                      </a:r>
                      <a:endParaRPr lang="en-IN" sz="1200" dirty="0"/>
                    </a:p>
                  </a:txBody>
                  <a:tcPr/>
                </a:tc>
                <a:tc>
                  <a:txBody>
                    <a:bodyPr/>
                    <a:lstStyle/>
                    <a:p>
                      <a:pPr algn="just"/>
                      <a:r>
                        <a:rPr lang="en-US" sz="1200" dirty="0" smtClean="0"/>
                        <a:t>Any person in TT</a:t>
                      </a:r>
                      <a:endParaRPr lang="en-IN" sz="1200" dirty="0"/>
                    </a:p>
                  </a:txBody>
                  <a:tcPr/>
                </a:tc>
              </a:tr>
              <a:tr h="2419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2</a:t>
                      </a:r>
                      <a:endParaRPr lang="en-IN" sz="1200" dirty="0" smtClean="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200" dirty="0" smtClean="0"/>
                        <a:t>GTA in respect of transportation by road</a:t>
                      </a:r>
                      <a:endParaRPr lang="en-IN" sz="1200" dirty="0" smtClean="0"/>
                    </a:p>
                  </a:txBody>
                  <a:tcPr/>
                </a:tc>
                <a:tc>
                  <a:txBody>
                    <a:bodyPr/>
                    <a:lstStyle/>
                    <a:p>
                      <a:pPr algn="just"/>
                      <a:r>
                        <a:rPr lang="en-US" sz="1200" dirty="0" smtClean="0"/>
                        <a:t>GTA</a:t>
                      </a:r>
                      <a:endParaRPr lang="en-IN" sz="1200" dirty="0"/>
                    </a:p>
                  </a:txBody>
                  <a:tcPr/>
                </a:tc>
                <a:tc>
                  <a:txBody>
                    <a:bodyPr/>
                    <a:lstStyle/>
                    <a:p>
                      <a:pPr algn="just"/>
                      <a:r>
                        <a:rPr lang="en-US" sz="1200" dirty="0" smtClean="0"/>
                        <a:t>Factory,</a:t>
                      </a:r>
                      <a:r>
                        <a:rPr lang="en-US" sz="1200" baseline="0" dirty="0" smtClean="0"/>
                        <a:t> Society regd., Regd. Person, Body Corporate, Partnership firm, Casual taxable person   </a:t>
                      </a:r>
                      <a:endParaRPr lang="en-IN" sz="1200" dirty="0"/>
                    </a:p>
                  </a:txBody>
                  <a:tcPr/>
                </a:tc>
              </a:tr>
              <a:tr h="2419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3</a:t>
                      </a:r>
                      <a:endParaRPr lang="en-IN" sz="1200" dirty="0" smtClean="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200" dirty="0" smtClean="0"/>
                        <a:t>Legal services</a:t>
                      </a:r>
                      <a:endParaRPr lang="en-IN" sz="1200" dirty="0" smtClean="0"/>
                    </a:p>
                  </a:txBody>
                  <a:tcPr/>
                </a:tc>
                <a:tc>
                  <a:txBody>
                    <a:bodyPr/>
                    <a:lstStyle/>
                    <a:p>
                      <a:pPr algn="just"/>
                      <a:r>
                        <a:rPr lang="en-US" sz="1200" dirty="0" smtClean="0"/>
                        <a:t>Individual/firm of adv.</a:t>
                      </a:r>
                      <a:endParaRPr lang="en-IN" sz="1200" dirty="0"/>
                    </a:p>
                  </a:txBody>
                  <a:tcPr/>
                </a:tc>
                <a:tc>
                  <a:txBody>
                    <a:bodyPr/>
                    <a:lstStyle/>
                    <a:p>
                      <a:pPr algn="just"/>
                      <a:r>
                        <a:rPr lang="en-US" sz="1200" dirty="0" smtClean="0"/>
                        <a:t>Any business entity</a:t>
                      </a:r>
                      <a:endParaRPr lang="en-IN" sz="1200" dirty="0"/>
                    </a:p>
                  </a:txBody>
                  <a:tcPr/>
                </a:tc>
              </a:tr>
              <a:tr h="2419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4</a:t>
                      </a:r>
                      <a:endParaRPr lang="en-IN" sz="1200" dirty="0" smtClean="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200" dirty="0" smtClean="0"/>
                        <a:t>Services provided by arbitral tribunal</a:t>
                      </a:r>
                      <a:endParaRPr lang="en-IN" sz="1200" dirty="0" smtClean="0"/>
                    </a:p>
                  </a:txBody>
                  <a:tcPr/>
                </a:tc>
                <a:tc>
                  <a:txBody>
                    <a:bodyPr/>
                    <a:lstStyle/>
                    <a:p>
                      <a:pPr algn="just"/>
                      <a:r>
                        <a:rPr lang="en-US" sz="1200" dirty="0" smtClean="0"/>
                        <a:t>Any arbitral tribunal</a:t>
                      </a:r>
                      <a:endParaRPr lang="en-IN" sz="1200" dirty="0"/>
                    </a:p>
                  </a:txBody>
                  <a:tcPr/>
                </a:tc>
                <a:tc>
                  <a:txBody>
                    <a:bodyPr/>
                    <a:lstStyle/>
                    <a:p>
                      <a:pPr algn="just"/>
                      <a:r>
                        <a:rPr lang="en-US" sz="1200" dirty="0" smtClean="0"/>
                        <a:t>Any business entity</a:t>
                      </a:r>
                      <a:endParaRPr lang="en-IN" sz="1200" dirty="0"/>
                    </a:p>
                  </a:txBody>
                  <a:tcPr/>
                </a:tc>
              </a:tr>
              <a:tr h="2419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5</a:t>
                      </a:r>
                      <a:endParaRPr lang="en-IN" sz="1200" dirty="0" smtClean="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200" dirty="0" smtClean="0"/>
                        <a:t>Sponsorship services</a:t>
                      </a:r>
                      <a:endParaRPr lang="en-IN" sz="1200" dirty="0" smtClean="0"/>
                    </a:p>
                  </a:txBody>
                  <a:tcPr/>
                </a:tc>
                <a:tc>
                  <a:txBody>
                    <a:bodyPr/>
                    <a:lstStyle/>
                    <a:p>
                      <a:pPr algn="just"/>
                      <a:r>
                        <a:rPr lang="en-US" sz="1200" dirty="0" smtClean="0"/>
                        <a:t>Any person</a:t>
                      </a:r>
                      <a:endParaRPr lang="en-IN" sz="1200" dirty="0"/>
                    </a:p>
                  </a:txBody>
                  <a:tcPr/>
                </a:tc>
                <a:tc>
                  <a:txBody>
                    <a:bodyPr/>
                    <a:lstStyle/>
                    <a:p>
                      <a:pPr algn="just"/>
                      <a:r>
                        <a:rPr lang="en-US" sz="1200" dirty="0" smtClean="0"/>
                        <a:t>Any corporate</a:t>
                      </a:r>
                      <a:r>
                        <a:rPr lang="en-US" sz="1200" baseline="0" dirty="0" smtClean="0"/>
                        <a:t> or partnership firm</a:t>
                      </a:r>
                      <a:endParaRPr lang="en-IN" sz="1200" dirty="0"/>
                    </a:p>
                  </a:txBody>
                  <a:tcPr/>
                </a:tc>
              </a:tr>
              <a:tr h="4772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6</a:t>
                      </a:r>
                      <a:endParaRPr lang="en-IN" sz="1200" dirty="0" smtClean="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200" dirty="0" smtClean="0"/>
                        <a:t>Services by Govt. or Local Authority excluding: renting of immovable property, Department of post, aircraft or vessel, transportation of goods or passengers</a:t>
                      </a:r>
                      <a:endParaRPr lang="en-IN" sz="1200" dirty="0" smtClean="0"/>
                    </a:p>
                  </a:txBody>
                  <a:tcPr/>
                </a:tc>
                <a:tc>
                  <a:txBody>
                    <a:bodyPr/>
                    <a:lstStyle/>
                    <a:p>
                      <a:pPr algn="just"/>
                      <a:r>
                        <a:rPr lang="en-US" sz="1200" dirty="0" smtClean="0"/>
                        <a:t>Govt. or Local</a:t>
                      </a:r>
                      <a:r>
                        <a:rPr lang="en-US" sz="1200" baseline="0" dirty="0" smtClean="0"/>
                        <a:t> Authority</a:t>
                      </a:r>
                      <a:endParaRPr lang="en-IN" sz="1200" dirty="0"/>
                    </a:p>
                  </a:txBody>
                  <a:tcPr/>
                </a:tc>
                <a:tc>
                  <a:txBody>
                    <a:bodyPr/>
                    <a:lstStyle/>
                    <a:p>
                      <a:pPr algn="just"/>
                      <a:r>
                        <a:rPr lang="en-US" sz="1200" dirty="0" smtClean="0"/>
                        <a:t>Any business</a:t>
                      </a:r>
                      <a:r>
                        <a:rPr lang="en-US" sz="1200" baseline="0" dirty="0" smtClean="0"/>
                        <a:t> entity</a:t>
                      </a:r>
                      <a:endParaRPr lang="en-IN" sz="1200" dirty="0"/>
                    </a:p>
                  </a:txBody>
                  <a:tcPr/>
                </a:tc>
              </a:tr>
              <a:tr h="3380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7</a:t>
                      </a:r>
                      <a:endParaRPr lang="en-IN" sz="1200" dirty="0" smtClean="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200" dirty="0" smtClean="0"/>
                        <a:t>Services provided by a director of a Company to </a:t>
                      </a:r>
                      <a:r>
                        <a:rPr lang="en-US" sz="1200" b="1" dirty="0" smtClean="0"/>
                        <a:t>said</a:t>
                      </a:r>
                      <a:r>
                        <a:rPr lang="en-US" sz="1200" dirty="0" smtClean="0"/>
                        <a:t> company</a:t>
                      </a:r>
                      <a:endParaRPr lang="en-IN" sz="1200" dirty="0" smtClean="0"/>
                    </a:p>
                  </a:txBody>
                  <a:tcPr/>
                </a:tc>
                <a:tc>
                  <a:txBody>
                    <a:bodyPr/>
                    <a:lstStyle/>
                    <a:p>
                      <a:pPr algn="just"/>
                      <a:r>
                        <a:rPr lang="en-US" sz="1200" dirty="0" smtClean="0"/>
                        <a:t>A director of a co.</a:t>
                      </a:r>
                      <a:endParaRPr lang="en-IN" sz="1200" dirty="0"/>
                    </a:p>
                  </a:txBody>
                  <a:tcPr/>
                </a:tc>
                <a:tc>
                  <a:txBody>
                    <a:bodyPr/>
                    <a:lstStyle/>
                    <a:p>
                      <a:pPr algn="just"/>
                      <a:r>
                        <a:rPr lang="en-US" sz="1200" dirty="0" smtClean="0"/>
                        <a:t>A company</a:t>
                      </a:r>
                      <a:endParaRPr lang="en-IN" sz="1200" dirty="0"/>
                    </a:p>
                  </a:txBody>
                  <a:tcPr/>
                </a:tc>
              </a:tr>
              <a:tr h="3380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8</a:t>
                      </a:r>
                      <a:endParaRPr lang="en-IN" sz="1200" dirty="0" smtClean="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200" dirty="0" smtClean="0"/>
                        <a:t>Insurance agent services to any person carrying insurance business</a:t>
                      </a:r>
                      <a:endParaRPr lang="en-IN" sz="1200" dirty="0" smtClean="0"/>
                    </a:p>
                  </a:txBody>
                  <a:tcPr/>
                </a:tc>
                <a:tc>
                  <a:txBody>
                    <a:bodyPr/>
                    <a:lstStyle/>
                    <a:p>
                      <a:pPr algn="just"/>
                      <a:r>
                        <a:rPr lang="en-US" sz="1200" dirty="0" smtClean="0"/>
                        <a:t>An insurance</a:t>
                      </a:r>
                      <a:r>
                        <a:rPr lang="en-US" sz="1200" baseline="0" dirty="0" smtClean="0"/>
                        <a:t> agent</a:t>
                      </a:r>
                      <a:endParaRPr lang="en-IN" sz="1200" dirty="0"/>
                    </a:p>
                  </a:txBody>
                  <a:tcPr/>
                </a:tc>
                <a:tc>
                  <a:txBody>
                    <a:bodyPr/>
                    <a:lstStyle/>
                    <a:p>
                      <a:pPr algn="just"/>
                      <a:r>
                        <a:rPr lang="en-US" sz="1200" dirty="0" smtClean="0"/>
                        <a:t>Any</a:t>
                      </a:r>
                      <a:r>
                        <a:rPr lang="en-US" sz="1200" baseline="0" dirty="0" smtClean="0"/>
                        <a:t> person carrying on insurance business</a:t>
                      </a:r>
                      <a:endParaRPr lang="en-IN" sz="1200" dirty="0"/>
                    </a:p>
                  </a:txBody>
                  <a:tcPr/>
                </a:tc>
              </a:tr>
              <a:tr h="2419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9</a:t>
                      </a:r>
                      <a:endParaRPr lang="en-IN" sz="1200" dirty="0" smtClean="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200" dirty="0" smtClean="0"/>
                        <a:t>Recovery agent services to a banking co./NBFC</a:t>
                      </a:r>
                      <a:endParaRPr lang="en-IN" sz="1200" dirty="0" smtClean="0"/>
                    </a:p>
                  </a:txBody>
                  <a:tcPr/>
                </a:tc>
                <a:tc>
                  <a:txBody>
                    <a:bodyPr/>
                    <a:lstStyle/>
                    <a:p>
                      <a:pPr algn="just"/>
                      <a:r>
                        <a:rPr lang="en-US" sz="1200" dirty="0" smtClean="0"/>
                        <a:t>A recovery agent</a:t>
                      </a:r>
                      <a:endParaRPr lang="en-IN" sz="1200" dirty="0"/>
                    </a:p>
                  </a:txBody>
                  <a:tcPr/>
                </a:tc>
                <a:tc>
                  <a:txBody>
                    <a:bodyPr/>
                    <a:lstStyle/>
                    <a:p>
                      <a:pPr algn="just"/>
                      <a:r>
                        <a:rPr lang="en-US" sz="1200" dirty="0" smtClean="0"/>
                        <a:t>A banking co or NBFC</a:t>
                      </a:r>
                      <a:endParaRPr lang="en-IN" sz="1200" dirty="0"/>
                    </a:p>
                  </a:txBody>
                  <a:tcPr/>
                </a:tc>
              </a:tr>
              <a:tr h="3380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10</a:t>
                      </a:r>
                      <a:endParaRPr lang="en-IN" sz="1200" dirty="0" smtClean="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200" dirty="0" smtClean="0"/>
                        <a:t>Transportation of goods by vessel from place outside India to custom station clearance of India</a:t>
                      </a:r>
                      <a:endParaRPr lang="en-IN" sz="1200" dirty="0" smtClean="0"/>
                    </a:p>
                  </a:txBody>
                  <a:tcPr/>
                </a:tc>
                <a:tc>
                  <a:txBody>
                    <a:bodyPr/>
                    <a:lstStyle/>
                    <a:p>
                      <a:pPr algn="just"/>
                      <a:r>
                        <a:rPr lang="en-US" sz="1200" dirty="0" smtClean="0"/>
                        <a:t>A person located in NTT</a:t>
                      </a:r>
                      <a:endParaRPr lang="en-IN" sz="1200" dirty="0"/>
                    </a:p>
                  </a:txBody>
                  <a:tcPr/>
                </a:tc>
                <a:tc>
                  <a:txBody>
                    <a:bodyPr/>
                    <a:lstStyle/>
                    <a:p>
                      <a:pPr algn="just"/>
                      <a:r>
                        <a:rPr lang="en-US" sz="1200" dirty="0" smtClean="0"/>
                        <a:t>Importer as defined in Custom Act,</a:t>
                      </a:r>
                      <a:r>
                        <a:rPr lang="en-US" sz="1200" baseline="0" dirty="0" smtClean="0"/>
                        <a:t> 1962</a:t>
                      </a:r>
                      <a:endParaRPr lang="en-IN" sz="1200" dirty="0"/>
                    </a:p>
                  </a:txBody>
                  <a:tcPr/>
                </a:tc>
              </a:tr>
              <a:tr h="2419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11</a:t>
                      </a:r>
                      <a:endParaRPr lang="en-IN" sz="1200" dirty="0" smtClean="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200" dirty="0" smtClean="0"/>
                        <a:t>Transfer or permitting the use of copyright</a:t>
                      </a:r>
                      <a:endParaRPr lang="en-IN" sz="1200" dirty="0" smtClean="0"/>
                    </a:p>
                  </a:txBody>
                  <a:tcPr/>
                </a:tc>
                <a:tc>
                  <a:txBody>
                    <a:bodyPr/>
                    <a:lstStyle/>
                    <a:p>
                      <a:pPr algn="just"/>
                      <a:r>
                        <a:rPr lang="en-US" sz="1200" dirty="0" smtClean="0"/>
                        <a:t>Author, artist, music</a:t>
                      </a:r>
                      <a:r>
                        <a:rPr lang="en-US" sz="1200" baseline="0" dirty="0" smtClean="0"/>
                        <a:t> composer, photographer</a:t>
                      </a:r>
                      <a:endParaRPr lang="en-IN" sz="1200" dirty="0"/>
                    </a:p>
                  </a:txBody>
                  <a:tcPr/>
                </a:tc>
                <a:tc>
                  <a:txBody>
                    <a:bodyPr/>
                    <a:lstStyle/>
                    <a:p>
                      <a:pPr algn="just"/>
                      <a:r>
                        <a:rPr lang="en-US" sz="1200" dirty="0" smtClean="0"/>
                        <a:t>Publisher, producer, music company.</a:t>
                      </a:r>
                      <a:endParaRPr lang="en-IN" sz="1200" dirty="0"/>
                    </a:p>
                  </a:txBody>
                  <a:tcPr/>
                </a:tc>
              </a:tr>
              <a:tr h="3380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12</a:t>
                      </a:r>
                      <a:endParaRPr lang="en-IN" sz="1200" dirty="0" smtClean="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200" dirty="0" smtClean="0"/>
                        <a:t>Radio taxi or passenger transport services through e commerce operator</a:t>
                      </a:r>
                      <a:endParaRPr lang="en-IN" sz="1200" dirty="0" smtClean="0"/>
                    </a:p>
                  </a:txBody>
                  <a:tcPr/>
                </a:tc>
                <a:tc>
                  <a:txBody>
                    <a:bodyPr/>
                    <a:lstStyle/>
                    <a:p>
                      <a:pPr algn="just"/>
                      <a:r>
                        <a:rPr lang="en-US" sz="1200" dirty="0" smtClean="0"/>
                        <a:t>Taxi driver</a:t>
                      </a:r>
                      <a:r>
                        <a:rPr lang="en-US" sz="1200" baseline="0" dirty="0" smtClean="0"/>
                        <a:t> or rent a cab operator</a:t>
                      </a:r>
                      <a:endParaRPr lang="en-IN" sz="1200" dirty="0"/>
                    </a:p>
                  </a:txBody>
                  <a:tcPr/>
                </a:tc>
                <a:tc>
                  <a:txBody>
                    <a:bodyPr/>
                    <a:lstStyle/>
                    <a:p>
                      <a:pPr algn="just"/>
                      <a:r>
                        <a:rPr lang="en-US" sz="1200" dirty="0" smtClean="0"/>
                        <a:t>Any person</a:t>
                      </a:r>
                      <a:r>
                        <a:rPr lang="en-US" sz="1200" baseline="0" dirty="0" smtClean="0"/>
                        <a:t> but tax to be deposited by e </a:t>
                      </a:r>
                      <a:r>
                        <a:rPr lang="en-US" sz="1200" baseline="0" dirty="0" err="1" smtClean="0"/>
                        <a:t>comm</a:t>
                      </a:r>
                      <a:r>
                        <a:rPr lang="en-US" sz="1200" baseline="0" dirty="0" smtClean="0"/>
                        <a:t> operator</a:t>
                      </a:r>
                      <a:endParaRPr lang="en-IN" sz="1200" dirty="0"/>
                    </a:p>
                  </a:txBody>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Accounts &amp; Records	</a:t>
            </a:r>
            <a:endParaRPr lang="en-US" dirty="0"/>
          </a:p>
        </p:txBody>
      </p:sp>
      <p:graphicFrame>
        <p:nvGraphicFramePr>
          <p:cNvPr id="4" name="Content Placeholder 3"/>
          <p:cNvGraphicFramePr>
            <a:graphicFrameLocks noGrp="1"/>
          </p:cNvGraphicFramePr>
          <p:nvPr>
            <p:ph idx="1"/>
            <p:extLst>
              <p:ext uri="{D42A27DB-BD31-4B8C-83A1-F6EECF244321}">
                <p14:modId xmlns="" xmlns:p14="http://schemas.microsoft.com/office/powerpoint/2010/main" val="435693852"/>
              </p:ext>
            </p:extLst>
          </p:nvPr>
        </p:nvGraphicFramePr>
        <p:xfrm>
          <a:off x="457200" y="1371600"/>
          <a:ext cx="82296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105750280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Returns under GST</a:t>
            </a:r>
            <a:endParaRPr lang="en-US" dirty="0"/>
          </a:p>
        </p:txBody>
      </p:sp>
      <p:graphicFrame>
        <p:nvGraphicFramePr>
          <p:cNvPr id="5" name="Content Placeholder 4"/>
          <p:cNvGraphicFramePr>
            <a:graphicFrameLocks noGrp="1"/>
          </p:cNvGraphicFramePr>
          <p:nvPr>
            <p:ph idx="1"/>
            <p:extLst>
              <p:ext uri="{D42A27DB-BD31-4B8C-83A1-F6EECF244321}">
                <p14:modId xmlns="" xmlns:p14="http://schemas.microsoft.com/office/powerpoint/2010/main" val="2041656819"/>
              </p:ext>
            </p:extLst>
          </p:nvPr>
        </p:nvGraphicFramePr>
        <p:xfrm>
          <a:off x="457200" y="1295400"/>
          <a:ext cx="8229600"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34311048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Registration under GST</a:t>
            </a:r>
            <a:endParaRPr lang="en-US" dirty="0"/>
          </a:p>
        </p:txBody>
      </p:sp>
      <p:graphicFrame>
        <p:nvGraphicFramePr>
          <p:cNvPr id="4" name="Content Placeholder 3"/>
          <p:cNvGraphicFramePr>
            <a:graphicFrameLocks noGrp="1"/>
          </p:cNvGraphicFramePr>
          <p:nvPr>
            <p:ph idx="1"/>
          </p:nvPr>
        </p:nvGraphicFramePr>
        <p:xfrm>
          <a:off x="152400" y="1371600"/>
          <a:ext cx="8763000"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377886064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457200" y="1600200"/>
            <a:ext cx="8229600" cy="5029200"/>
          </a:xfrm>
        </p:spPr>
        <p:style>
          <a:lnRef idx="2">
            <a:schemeClr val="accent1"/>
          </a:lnRef>
          <a:fillRef idx="1">
            <a:schemeClr val="lt1"/>
          </a:fillRef>
          <a:effectRef idx="0">
            <a:schemeClr val="accent1"/>
          </a:effectRef>
          <a:fontRef idx="minor">
            <a:schemeClr val="dk1"/>
          </a:fontRef>
        </p:style>
        <p:txBody>
          <a:bodyPr>
            <a:noAutofit/>
          </a:bodyPr>
          <a:lstStyle/>
          <a:p>
            <a:pPr lvl="0"/>
            <a:r>
              <a:rPr lang="en-IN" sz="2000" dirty="0" smtClean="0"/>
              <a:t>persons making any inter-State taxable supply;</a:t>
            </a:r>
          </a:p>
          <a:p>
            <a:pPr lvl="0"/>
            <a:r>
              <a:rPr lang="en-IN" sz="2000" dirty="0" smtClean="0"/>
              <a:t>casual taxable persons;</a:t>
            </a:r>
          </a:p>
          <a:p>
            <a:pPr lvl="0"/>
            <a:r>
              <a:rPr lang="en-IN" sz="2000" dirty="0" smtClean="0"/>
              <a:t>non-resident taxable persons;</a:t>
            </a:r>
          </a:p>
          <a:p>
            <a:pPr lvl="0"/>
            <a:r>
              <a:rPr lang="en-IN" sz="2000" dirty="0" smtClean="0"/>
              <a:t>every electronic commerce operator;</a:t>
            </a:r>
          </a:p>
          <a:p>
            <a:pPr lvl="0"/>
            <a:r>
              <a:rPr lang="en-IN" sz="2000" dirty="0" smtClean="0"/>
              <a:t>input service distributor;</a:t>
            </a:r>
          </a:p>
          <a:p>
            <a:pPr lvl="0"/>
            <a:r>
              <a:rPr lang="en-IN" sz="2000" dirty="0" smtClean="0"/>
              <a:t>persons who are required to pay tax under reverse charge;</a:t>
            </a:r>
          </a:p>
          <a:p>
            <a:pPr lvl="0"/>
            <a:r>
              <a:rPr lang="en-IN" sz="2000" dirty="0" smtClean="0"/>
              <a:t>persons who are required to deduct tax under this act</a:t>
            </a:r>
          </a:p>
          <a:p>
            <a:pPr lvl="0"/>
            <a:r>
              <a:rPr lang="en-IN" sz="2000" dirty="0" smtClean="0"/>
              <a:t>persons who are required to collect tax under this act</a:t>
            </a:r>
          </a:p>
          <a:p>
            <a:pPr lvl="0"/>
            <a:r>
              <a:rPr lang="en-IN" sz="2000" dirty="0" smtClean="0"/>
              <a:t>every person supplying OIDAR services from a place outside India to a person in India</a:t>
            </a:r>
          </a:p>
          <a:p>
            <a:pPr lvl="0"/>
            <a:r>
              <a:rPr lang="en-IN" sz="2000" dirty="0" smtClean="0"/>
              <a:t>electric commerce operator for the services provided through it </a:t>
            </a:r>
          </a:p>
          <a:p>
            <a:pPr lvl="0"/>
            <a:r>
              <a:rPr lang="en-IN" sz="2000" dirty="0" smtClean="0"/>
              <a:t>persons who supply goods and/or services on behalf of other taxable person whether as an agent or otherwise;</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4"/>
          <p:cNvGraphicFramePr>
            <a:graphicFrameLocks noGrp="1"/>
          </p:cNvGraphicFramePr>
          <p:nvPr>
            <p:ph idx="1"/>
          </p:nvPr>
        </p:nvGraphicFramePr>
        <p:xfrm>
          <a:off x="152400" y="1600200"/>
          <a:ext cx="8839200" cy="51054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Due dates of Payment</a:t>
            </a:r>
            <a:endParaRPr lang="en-IN"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ontent Placeholder 4"/>
          <p:cNvSpPr>
            <a:spLocks noGrp="1"/>
          </p:cNvSpPr>
          <p:nvPr>
            <p:ph idx="1"/>
          </p:nvPr>
        </p:nvSpPr>
        <p:spPr>
          <a:xfrm>
            <a:off x="457200" y="1371600"/>
            <a:ext cx="8229600" cy="5181600"/>
          </a:xfrm>
          <a:solidFill>
            <a:schemeClr val="bg1"/>
          </a:solidFill>
        </p:spPr>
        <p:txBody>
          <a:bodyPr>
            <a:normAutofit fontScale="92500" lnSpcReduction="20000"/>
          </a:bodyPr>
          <a:lstStyle/>
          <a:p>
            <a:pPr algn="just">
              <a:buNone/>
            </a:pPr>
            <a:r>
              <a:rPr lang="en-US" dirty="0" smtClean="0"/>
              <a:t>   Goods and Services Tax (GST) is one Indirect tax for whole Nation. It is a destination based tax on consumption of Goods &amp; Services which subsume various indirect taxes, assembled under one canopy to reduce multiplicity of taxes &amp; mitigate cascading effects. </a:t>
            </a:r>
          </a:p>
          <a:p>
            <a:pPr algn="just">
              <a:buNone/>
            </a:pPr>
            <a:r>
              <a:rPr lang="en-US" dirty="0" smtClean="0"/>
              <a:t>   It will be levied at all stages right from manufacture up to final consumption with credit of taxes paid at previous stages available for setoff.  </a:t>
            </a:r>
          </a:p>
          <a:p>
            <a:pPr algn="just">
              <a:buNone/>
            </a:pPr>
            <a:endParaRPr lang="en-US" sz="1900" dirty="0" smtClean="0"/>
          </a:p>
          <a:p>
            <a:pPr algn="just">
              <a:buNone/>
            </a:pPr>
            <a:r>
              <a:rPr lang="en-US" dirty="0" smtClean="0"/>
              <a:t>   In a nutshell, only value addition will be taxed</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1"/>
            <a:ext cx="7772400" cy="1371600"/>
          </a:xfrm>
          <a:solidFill>
            <a:srgbClr val="FFC000"/>
          </a:solidFill>
          <a:ln w="28575">
            <a:solidFill>
              <a:schemeClr val="tx1"/>
            </a:solidFill>
          </a:ln>
        </p:spPr>
        <p:txBody>
          <a:bodyPr/>
          <a:lstStyle/>
          <a:p>
            <a:r>
              <a:rPr lang="en-US" dirty="0" smtClean="0"/>
              <a:t>Why GST</a:t>
            </a:r>
            <a:endParaRPr lang="en-US" dirty="0"/>
          </a:p>
        </p:txBody>
      </p:sp>
      <p:graphicFrame>
        <p:nvGraphicFramePr>
          <p:cNvPr id="5" name="Diagram 4"/>
          <p:cNvGraphicFramePr/>
          <p:nvPr/>
        </p:nvGraphicFramePr>
        <p:xfrm>
          <a:off x="0" y="1752600"/>
          <a:ext cx="91440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1828800"/>
          </a:xfrm>
          <a:solidFill>
            <a:schemeClr val="accent6">
              <a:lumMod val="60000"/>
              <a:lumOff val="40000"/>
            </a:schemeClr>
          </a:solidFill>
        </p:spPr>
        <p:txBody>
          <a:bodyPr/>
          <a:lstStyle/>
          <a:p>
            <a:r>
              <a:rPr lang="en-US" dirty="0" smtClean="0"/>
              <a:t>Objective of GST</a:t>
            </a:r>
            <a:endParaRPr lang="en-US" dirty="0"/>
          </a:p>
        </p:txBody>
      </p:sp>
      <p:graphicFrame>
        <p:nvGraphicFramePr>
          <p:cNvPr id="4" name="Diagram 3"/>
          <p:cNvGraphicFramePr/>
          <p:nvPr/>
        </p:nvGraphicFramePr>
        <p:xfrm>
          <a:off x="0" y="1828800"/>
          <a:ext cx="91440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84238"/>
          </a:xfrm>
        </p:spPr>
        <p:txBody>
          <a:bodyPr/>
          <a:lstStyle/>
          <a:p>
            <a:r>
              <a:rPr lang="en-US" dirty="0" smtClean="0"/>
              <a:t>Benefits of GST	</a:t>
            </a:r>
            <a:endParaRPr lang="en-US" dirty="0"/>
          </a:p>
        </p:txBody>
      </p:sp>
      <p:graphicFrame>
        <p:nvGraphicFramePr>
          <p:cNvPr id="6" name="Content Placeholder 5"/>
          <p:cNvGraphicFramePr>
            <a:graphicFrameLocks noGrp="1"/>
          </p:cNvGraphicFramePr>
          <p:nvPr>
            <p:ph idx="1"/>
            <p:extLst>
              <p:ext uri="{D42A27DB-BD31-4B8C-83A1-F6EECF244321}">
                <p14:modId xmlns="" xmlns:p14="http://schemas.microsoft.com/office/powerpoint/2010/main" val="2196934050"/>
              </p:ext>
            </p:extLst>
          </p:nvPr>
        </p:nvGraphicFramePr>
        <p:xfrm>
          <a:off x="304800" y="1219200"/>
          <a:ext cx="86106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6738227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solidFill>
            <a:srgbClr val="00B0F0"/>
          </a:solidFill>
          <a:ln>
            <a:solidFill>
              <a:schemeClr val="tx1"/>
            </a:solidFill>
            <a:prstDash val="sysDot"/>
          </a:ln>
        </p:spPr>
        <p:txBody>
          <a:bodyPr>
            <a:normAutofit fontScale="90000"/>
          </a:bodyPr>
          <a:lstStyle/>
          <a:p>
            <a:r>
              <a:rPr lang="en-US" dirty="0" smtClean="0"/>
              <a:t>GST would replace following taxes </a:t>
            </a:r>
            <a:endParaRPr lang="en-US" dirty="0"/>
          </a:p>
        </p:txBody>
      </p:sp>
      <p:graphicFrame>
        <p:nvGraphicFramePr>
          <p:cNvPr id="7" name="Content Placeholder 6"/>
          <p:cNvGraphicFramePr>
            <a:graphicFrameLocks noGrp="1"/>
          </p:cNvGraphicFramePr>
          <p:nvPr>
            <p:ph sz="half" idx="1"/>
          </p:nvPr>
        </p:nvGraphicFramePr>
        <p:xfrm>
          <a:off x="457200" y="1600200"/>
          <a:ext cx="4038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Content Placeholder 7"/>
          <p:cNvGraphicFramePr>
            <a:graphicFrameLocks noGrp="1"/>
          </p:cNvGraphicFramePr>
          <p:nvPr>
            <p:ph sz="half" idx="2"/>
          </p:nvPr>
        </p:nvGraphicFramePr>
        <p:xfrm>
          <a:off x="4648200" y="1600200"/>
          <a:ext cx="4038600" cy="452596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5">
              <a:lumMod val="40000"/>
              <a:lumOff val="60000"/>
            </a:schemeClr>
          </a:solidFill>
          <a:ln w="28575">
            <a:solidFill>
              <a:schemeClr val="tx1"/>
            </a:solidFill>
          </a:ln>
        </p:spPr>
        <p:txBody>
          <a:bodyPr/>
          <a:lstStyle/>
          <a:p>
            <a:r>
              <a:rPr lang="en-US" dirty="0" smtClean="0"/>
              <a:t>Goods outside GST</a:t>
            </a:r>
            <a:endParaRPr lang="en-US" dirty="0"/>
          </a:p>
        </p:txBody>
      </p:sp>
      <p:graphicFrame>
        <p:nvGraphicFramePr>
          <p:cNvPr id="5" name="Content Placeholder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92D050"/>
          </a:solidFill>
        </p:spPr>
        <p:txBody>
          <a:bodyPr/>
          <a:lstStyle/>
          <a:p>
            <a:r>
              <a:rPr lang="en-US" dirty="0" smtClean="0"/>
              <a:t>Services Outside GST</a:t>
            </a:r>
            <a:endParaRPr lang="en-US" dirty="0"/>
          </a:p>
        </p:txBody>
      </p:sp>
      <p:graphicFrame>
        <p:nvGraphicFramePr>
          <p:cNvPr id="4" name="Content Placeholder 3"/>
          <p:cNvGraphicFramePr>
            <a:graphicFrameLocks noGrp="1"/>
          </p:cNvGraphicFramePr>
          <p:nvPr>
            <p:ph idx="1"/>
          </p:nvPr>
        </p:nvGraphicFramePr>
        <p:xfrm>
          <a:off x="0" y="1600200"/>
          <a:ext cx="91440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308</TotalTime>
  <Words>2433</Words>
  <Application>Microsoft Office PowerPoint</Application>
  <PresentationFormat>On-screen Show (4:3)</PresentationFormat>
  <Paragraphs>305</Paragraphs>
  <Slides>28</Slides>
  <Notes>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Welcome</vt:lpstr>
      <vt:lpstr>G S T Simplified</vt:lpstr>
      <vt:lpstr>Slide 3</vt:lpstr>
      <vt:lpstr>Why GST</vt:lpstr>
      <vt:lpstr>Objective of GST</vt:lpstr>
      <vt:lpstr>Benefits of GST </vt:lpstr>
      <vt:lpstr>GST would replace following taxes </vt:lpstr>
      <vt:lpstr>Goods outside GST</vt:lpstr>
      <vt:lpstr>Services Outside GST</vt:lpstr>
      <vt:lpstr>Types of Taxes under GST</vt:lpstr>
      <vt:lpstr>TDS/ TCS provision under GST</vt:lpstr>
      <vt:lpstr>Notified entities for TDS under GST</vt:lpstr>
      <vt:lpstr>HSN/SAC Code under GST</vt:lpstr>
      <vt:lpstr>Understanding the digit of HSN</vt:lpstr>
      <vt:lpstr>Services Accounting Code (SAC)  </vt:lpstr>
      <vt:lpstr>USE OF HSN/ SAC</vt:lpstr>
      <vt:lpstr>TAX INVOICE</vt:lpstr>
      <vt:lpstr>GST Rates</vt:lpstr>
      <vt:lpstr>Composition Scheme</vt:lpstr>
      <vt:lpstr>Concept of Reverse Charge</vt:lpstr>
      <vt:lpstr>Slide 21</vt:lpstr>
      <vt:lpstr>Accounts &amp; Records </vt:lpstr>
      <vt:lpstr>Returns under GST</vt:lpstr>
      <vt:lpstr>Registration under GST</vt:lpstr>
      <vt:lpstr>Slide 25</vt:lpstr>
      <vt:lpstr>Slide 26</vt:lpstr>
      <vt:lpstr>Due dates of Payment</vt:lpstr>
      <vt:lpstr>Slide 28</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dc:title>
  <dc:creator>Sushant Kumar Mishra</dc:creator>
  <cp:lastModifiedBy>smishra</cp:lastModifiedBy>
  <cp:revision>41</cp:revision>
  <dcterms:created xsi:type="dcterms:W3CDTF">2006-08-16T00:00:00Z</dcterms:created>
  <dcterms:modified xsi:type="dcterms:W3CDTF">2017-06-30T14:37:40Z</dcterms:modified>
</cp:coreProperties>
</file>