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charts/chart1.xml" ContentType="application/vnd.openxmlformats-officedocument.drawingml.chart+xml"/>
  <Override PartName="/ppt/tags/tag7.xml" ContentType="application/vnd.openxmlformats-officedocument.presentationml.tags+xml"/>
  <Override PartName="/ppt/charts/chart2.xml" ContentType="application/vnd.openxmlformats-officedocument.drawingml.chart+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charts/chart3.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charts/chart4.xml" ContentType="application/vnd.openxmlformats-officedocument.drawingml.chart+xml"/>
  <Override PartName="/ppt/tags/tag12.xml" ContentType="application/vnd.openxmlformats-officedocument.presentationml.tags+xml"/>
  <Override PartName="/ppt/charts/chart5.xml" ContentType="application/vnd.openxmlformats-officedocument.drawingml.chart+xml"/>
  <Override PartName="/ppt/tags/tag13.xml" ContentType="application/vnd.openxmlformats-officedocument.presentationml.tags+xml"/>
  <Override PartName="/ppt/tags/tag14.xml" ContentType="application/vnd.openxmlformats-officedocument.presentationml.tags+xml"/>
  <Override PartName="/ppt/charts/chart6.xml" ContentType="application/vnd.openxmlformats-officedocument.drawingml.chart+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28" r:id="rId2"/>
  </p:sldMasterIdLst>
  <p:notesMasterIdLst>
    <p:notesMasterId r:id="rId22"/>
  </p:notesMasterIdLst>
  <p:sldIdLst>
    <p:sldId id="260" r:id="rId3"/>
    <p:sldId id="256" r:id="rId4"/>
    <p:sldId id="257" r:id="rId5"/>
    <p:sldId id="259" r:id="rId6"/>
    <p:sldId id="258" r:id="rId7"/>
    <p:sldId id="264" r:id="rId8"/>
    <p:sldId id="262" r:id="rId9"/>
    <p:sldId id="261" r:id="rId10"/>
    <p:sldId id="263" r:id="rId11"/>
    <p:sldId id="265" r:id="rId12"/>
    <p:sldId id="266" r:id="rId13"/>
    <p:sldId id="267" r:id="rId14"/>
    <p:sldId id="268" r:id="rId15"/>
    <p:sldId id="269" r:id="rId16"/>
    <p:sldId id="270" r:id="rId17"/>
    <p:sldId id="272" r:id="rId18"/>
    <p:sldId id="271" r:id="rId19"/>
    <p:sldId id="273"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C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u="sng"/>
            </a:pPr>
            <a:r>
              <a:rPr lang="en-US" u="sng" dirty="0" smtClean="0"/>
              <a:t>Revenues Figures</a:t>
            </a:r>
            <a:endParaRPr lang="en-US" u="sng" dirty="0"/>
          </a:p>
        </c:rich>
      </c:tx>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standard"/>
        <c:varyColors val="0"/>
        <c:ser>
          <c:idx val="0"/>
          <c:order val="0"/>
          <c:tx>
            <c:strRef>
              <c:f>Sheet1!$B$1</c:f>
              <c:strCache>
                <c:ptCount val="1"/>
                <c:pt idx="0">
                  <c:v>Revenues</c:v>
                </c:pt>
              </c:strCache>
            </c:strRef>
          </c:tx>
          <c:invertIfNegative val="0"/>
          <c:dPt>
            <c:idx val="0"/>
            <c:invertIfNegative val="0"/>
            <c:bubble3D val="0"/>
            <c:spPr>
              <a:solidFill>
                <a:srgbClr val="FF0000"/>
              </a:solidFill>
            </c:spPr>
          </c:dPt>
          <c:dPt>
            <c:idx val="1"/>
            <c:invertIfNegative val="0"/>
            <c:bubble3D val="0"/>
            <c:spPr>
              <a:solidFill>
                <a:srgbClr val="FFC000"/>
              </a:solidFill>
            </c:spPr>
          </c:dPt>
          <c:dPt>
            <c:idx val="2"/>
            <c:invertIfNegative val="0"/>
            <c:bubble3D val="0"/>
            <c:spPr>
              <a:solidFill>
                <a:srgbClr val="0070C0"/>
              </a:solidFill>
            </c:spPr>
          </c:dPt>
          <c:dPt>
            <c:idx val="3"/>
            <c:invertIfNegative val="0"/>
            <c:bubble3D val="0"/>
            <c:spPr>
              <a:solidFill>
                <a:schemeClr val="bg1">
                  <a:lumMod val="65000"/>
                </a:schemeClr>
              </a:solidFill>
            </c:spPr>
          </c:dPt>
          <c:cat>
            <c:strRef>
              <c:f>Sheet1!$A$2:$A$5</c:f>
              <c:strCache>
                <c:ptCount val="4"/>
                <c:pt idx="0">
                  <c:v>North</c:v>
                </c:pt>
                <c:pt idx="1">
                  <c:v>East </c:v>
                </c:pt>
                <c:pt idx="2">
                  <c:v>West</c:v>
                </c:pt>
                <c:pt idx="3">
                  <c:v>South</c:v>
                </c:pt>
              </c:strCache>
            </c:strRef>
          </c:cat>
          <c:val>
            <c:numRef>
              <c:f>Sheet1!$B$2:$B$5</c:f>
              <c:numCache>
                <c:formatCode>General</c:formatCode>
                <c:ptCount val="4"/>
                <c:pt idx="0">
                  <c:v>15705.349999999999</c:v>
                </c:pt>
                <c:pt idx="1">
                  <c:v>14604.949999999999</c:v>
                </c:pt>
                <c:pt idx="2">
                  <c:v>15006.3</c:v>
                </c:pt>
                <c:pt idx="3">
                  <c:v>14476.4</c:v>
                </c:pt>
              </c:numCache>
            </c:numRef>
          </c:val>
        </c:ser>
        <c:dLbls>
          <c:showLegendKey val="0"/>
          <c:showVal val="0"/>
          <c:showCatName val="0"/>
          <c:showSerName val="0"/>
          <c:showPercent val="0"/>
          <c:showBubbleSize val="0"/>
        </c:dLbls>
        <c:gapWidth val="150"/>
        <c:shape val="cylinder"/>
        <c:axId val="203838976"/>
        <c:axId val="203840512"/>
        <c:axId val="203698176"/>
      </c:bar3DChart>
      <c:catAx>
        <c:axId val="203838976"/>
        <c:scaling>
          <c:orientation val="minMax"/>
        </c:scaling>
        <c:delete val="0"/>
        <c:axPos val="b"/>
        <c:majorTickMark val="out"/>
        <c:minorTickMark val="none"/>
        <c:tickLblPos val="nextTo"/>
        <c:crossAx val="203840512"/>
        <c:crosses val="autoZero"/>
        <c:auto val="1"/>
        <c:lblAlgn val="ctr"/>
        <c:lblOffset val="100"/>
        <c:noMultiLvlLbl val="0"/>
      </c:catAx>
      <c:valAx>
        <c:axId val="203840512"/>
        <c:scaling>
          <c:orientation val="minMax"/>
        </c:scaling>
        <c:delete val="0"/>
        <c:axPos val="l"/>
        <c:majorGridlines/>
        <c:numFmt formatCode="General" sourceLinked="1"/>
        <c:majorTickMark val="out"/>
        <c:minorTickMark val="none"/>
        <c:tickLblPos val="nextTo"/>
        <c:crossAx val="203838976"/>
        <c:crosses val="autoZero"/>
        <c:crossBetween val="between"/>
      </c:valAx>
      <c:serAx>
        <c:axId val="203698176"/>
        <c:scaling>
          <c:orientation val="minMax"/>
        </c:scaling>
        <c:delete val="0"/>
        <c:axPos val="b"/>
        <c:majorTickMark val="out"/>
        <c:minorTickMark val="none"/>
        <c:tickLblPos val="nextTo"/>
        <c:crossAx val="203840512"/>
        <c:crosses val="autoZero"/>
      </c:serAx>
    </c:plotArea>
    <c:legend>
      <c:legendPos val="r"/>
      <c:layout/>
      <c:overlay val="0"/>
    </c:legend>
    <c:plotVisOnly val="1"/>
    <c:dispBlanksAs val="gap"/>
    <c:showDLblsOverMax val="0"/>
  </c:chart>
  <c:spPr>
    <a:ln>
      <a:solidFill>
        <a:schemeClr val="bg1"/>
      </a:solidFill>
    </a:ln>
    <a:effectLst>
      <a:glow rad="241300">
        <a:srgbClr val="92D050">
          <a:alpha val="42000"/>
        </a:srgbClr>
      </a:glow>
    </a:effectLst>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71590321656892"/>
          <c:y val="2.1156955921736325E-3"/>
          <c:w val="0.49900400351074242"/>
          <c:h val="0.96392878205843469"/>
        </c:manualLayout>
      </c:layout>
      <c:doughnutChart>
        <c:varyColors val="1"/>
        <c:ser>
          <c:idx val="0"/>
          <c:order val="0"/>
          <c:tx>
            <c:strRef>
              <c:f>Sheet1!$B$1</c:f>
              <c:strCache>
                <c:ptCount val="1"/>
                <c:pt idx="0">
                  <c:v>Sources Of Revenue</c:v>
                </c:pt>
              </c:strCache>
            </c:strRef>
          </c:tx>
          <c:dPt>
            <c:idx val="0"/>
            <c:bubble3D val="0"/>
            <c:spPr>
              <a:solidFill>
                <a:srgbClr val="0070C0"/>
              </a:solidFill>
            </c:spPr>
          </c:dPt>
          <c:dPt>
            <c:idx val="1"/>
            <c:bubble3D val="0"/>
            <c:spPr>
              <a:solidFill>
                <a:srgbClr val="FFC000"/>
              </a:solidFill>
            </c:spPr>
          </c:dPt>
          <c:dPt>
            <c:idx val="2"/>
            <c:bubble3D val="0"/>
            <c:spPr>
              <a:solidFill>
                <a:schemeClr val="bg1">
                  <a:lumMod val="75000"/>
                </a:schemeClr>
              </a:solidFill>
            </c:spPr>
          </c:dPt>
          <c:dPt>
            <c:idx val="3"/>
            <c:bubble3D val="0"/>
            <c:spPr>
              <a:solidFill>
                <a:schemeClr val="accent1">
                  <a:lumMod val="75000"/>
                </a:schemeClr>
              </a:solidFill>
            </c:spPr>
          </c:dPt>
          <c:dPt>
            <c:idx val="5"/>
            <c:bubble3D val="0"/>
            <c:spPr>
              <a:solidFill>
                <a:srgbClr val="C00000"/>
              </a:solidFill>
            </c:spPr>
          </c:dPt>
          <c:dLbls>
            <c:showLegendKey val="0"/>
            <c:showVal val="0"/>
            <c:showCatName val="1"/>
            <c:showSerName val="0"/>
            <c:showPercent val="0"/>
            <c:showBubbleSize val="0"/>
            <c:showLeaderLines val="1"/>
          </c:dLbls>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85.1</c:v>
                </c:pt>
                <c:pt idx="1">
                  <c:v>6</c:v>
                </c:pt>
                <c:pt idx="2">
                  <c:v>4.4000000000000004</c:v>
                </c:pt>
                <c:pt idx="3">
                  <c:v>1</c:v>
                </c:pt>
                <c:pt idx="4">
                  <c:v>0.1</c:v>
                </c:pt>
                <c:pt idx="5">
                  <c:v>3.5</c:v>
                </c:pt>
              </c:numCache>
            </c:numRef>
          </c:val>
        </c:ser>
        <c:dLbls>
          <c:showLegendKey val="0"/>
          <c:showVal val="1"/>
          <c:showCatName val="0"/>
          <c:showSerName val="0"/>
          <c:showPercent val="0"/>
          <c:showBubbleSize val="0"/>
          <c:showLeaderLines val="1"/>
        </c:dLbls>
        <c:firstSliceAng val="0"/>
        <c:holeSize val="80"/>
      </c:doughnutChart>
    </c:plotArea>
    <c:legend>
      <c:legendPos val="l"/>
      <c:layout/>
      <c:overlay val="0"/>
    </c:legend>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41"/>
    </mc:Choice>
    <mc:Fallback>
      <c:style val="41"/>
    </mc:Fallback>
  </mc:AlternateContent>
  <c:chart>
    <c:title>
      <c:tx>
        <c:rich>
          <a:bodyPr/>
          <a:lstStyle/>
          <a:p>
            <a:pPr>
              <a:defRPr u="sng"/>
            </a:pPr>
            <a:r>
              <a:rPr lang="en-IN" u="sng" dirty="0"/>
              <a:t>Asset </a:t>
            </a:r>
            <a:r>
              <a:rPr lang="en-IN" u="sng" dirty="0" smtClean="0"/>
              <a:t>Turnover Ratio </a:t>
            </a:r>
            <a:r>
              <a:rPr lang="en-IN" u="sng" dirty="0"/>
              <a:t>(Times)</a:t>
            </a:r>
          </a:p>
        </c:rich>
      </c:tx>
      <c:layout/>
      <c:overlay val="0"/>
    </c:title>
    <c:autoTitleDeleted val="0"/>
    <c:plotArea>
      <c:layout/>
      <c:lineChart>
        <c:grouping val="standard"/>
        <c:varyColors val="0"/>
        <c:ser>
          <c:idx val="0"/>
          <c:order val="0"/>
          <c:tx>
            <c:strRef>
              <c:f>Sheet1!$B$1</c:f>
              <c:strCache>
                <c:ptCount val="1"/>
                <c:pt idx="0">
                  <c:v>Asset Turnover</c:v>
                </c:pt>
              </c:strCache>
            </c:strRef>
          </c:tx>
          <c:dLbls>
            <c:dLblPos val="t"/>
            <c:showLegendKey val="0"/>
            <c:showVal val="1"/>
            <c:showCatName val="0"/>
            <c:showSerName val="0"/>
            <c:showPercent val="0"/>
            <c:showBubbleSize val="0"/>
            <c:showLeaderLines val="0"/>
          </c:dLbls>
          <c:cat>
            <c:numRef>
              <c:f>Sheet1!$A$2:$A$6</c:f>
              <c:numCache>
                <c:formatCode>General</c:formatCode>
                <c:ptCount val="5"/>
                <c:pt idx="0">
                  <c:v>2008</c:v>
                </c:pt>
                <c:pt idx="1">
                  <c:v>2009</c:v>
                </c:pt>
                <c:pt idx="2">
                  <c:v>2010</c:v>
                </c:pt>
                <c:pt idx="3">
                  <c:v>2011</c:v>
                </c:pt>
                <c:pt idx="4">
                  <c:v>2012</c:v>
                </c:pt>
              </c:numCache>
            </c:numRef>
          </c:cat>
          <c:val>
            <c:numRef>
              <c:f>Sheet1!$B$2:$B$6</c:f>
              <c:numCache>
                <c:formatCode>General</c:formatCode>
                <c:ptCount val="5"/>
                <c:pt idx="0">
                  <c:v>0.69000000000000006</c:v>
                </c:pt>
                <c:pt idx="1">
                  <c:v>1.1200000000000001</c:v>
                </c:pt>
                <c:pt idx="2">
                  <c:v>1.1599999999999997</c:v>
                </c:pt>
                <c:pt idx="3">
                  <c:v>1.02</c:v>
                </c:pt>
                <c:pt idx="4">
                  <c:v>0.92</c:v>
                </c:pt>
              </c:numCache>
            </c:numRef>
          </c:val>
          <c:smooth val="0"/>
        </c:ser>
        <c:dLbls>
          <c:showLegendKey val="0"/>
          <c:showVal val="1"/>
          <c:showCatName val="0"/>
          <c:showSerName val="0"/>
          <c:showPercent val="0"/>
          <c:showBubbleSize val="0"/>
        </c:dLbls>
        <c:marker val="1"/>
        <c:smooth val="0"/>
        <c:axId val="203159424"/>
        <c:axId val="241656576"/>
      </c:lineChart>
      <c:catAx>
        <c:axId val="203159424"/>
        <c:scaling>
          <c:orientation val="minMax"/>
        </c:scaling>
        <c:delete val="0"/>
        <c:axPos val="b"/>
        <c:numFmt formatCode="General" sourceLinked="1"/>
        <c:majorTickMark val="out"/>
        <c:minorTickMark val="none"/>
        <c:tickLblPos val="nextTo"/>
        <c:crossAx val="241656576"/>
        <c:crosses val="autoZero"/>
        <c:auto val="1"/>
        <c:lblAlgn val="ctr"/>
        <c:lblOffset val="100"/>
        <c:noMultiLvlLbl val="0"/>
      </c:catAx>
      <c:valAx>
        <c:axId val="241656576"/>
        <c:scaling>
          <c:orientation val="minMax"/>
        </c:scaling>
        <c:delete val="0"/>
        <c:axPos val="l"/>
        <c:majorGridlines/>
        <c:numFmt formatCode="General" sourceLinked="1"/>
        <c:majorTickMark val="out"/>
        <c:minorTickMark val="none"/>
        <c:tickLblPos val="nextTo"/>
        <c:crossAx val="203159424"/>
        <c:crosses val="autoZero"/>
        <c:crossBetween val="between"/>
      </c:valAx>
    </c:plotArea>
    <c:legend>
      <c:legendPos val="r"/>
      <c:layout/>
      <c:overlay val="0"/>
    </c:legend>
    <c:plotVisOnly val="1"/>
    <c:dispBlanksAs val="gap"/>
    <c:showDLblsOverMax val="0"/>
  </c:chart>
  <c:spPr>
    <a:ln>
      <a:solidFill>
        <a:schemeClr val="tx1"/>
      </a:solidFill>
    </a:ln>
    <a:effectLst>
      <a:glow rad="330200">
        <a:srgbClr val="00B0F0"/>
      </a:glow>
    </a:effectLst>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u="sng"/>
            </a:pPr>
            <a:r>
              <a:rPr lang="en-IN" sz="2800" u="sng" dirty="0" smtClean="0"/>
              <a:t>Profit Analysis</a:t>
            </a:r>
            <a:endParaRPr lang="en-IN" sz="2800" u="sng" dirty="0"/>
          </a:p>
        </c:rich>
      </c:tx>
      <c:layout>
        <c:manualLayout>
          <c:xMode val="edge"/>
          <c:yMode val="edge"/>
          <c:x val="0.39465802532662075"/>
          <c:y val="7.3946470740404655E-2"/>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EBIDTA</c:v>
                </c:pt>
              </c:strCache>
            </c:strRef>
          </c:tx>
          <c:spPr>
            <a:solidFill>
              <a:srgbClr val="C00000"/>
            </a:solidFill>
            <a:ln>
              <a:solidFill>
                <a:schemeClr val="accent1"/>
              </a:solidFill>
            </a:ln>
          </c:spPr>
          <c:invertIfNegative val="0"/>
          <c:cat>
            <c:numRef>
              <c:f>Sheet1!$A$2:$A$6</c:f>
              <c:numCache>
                <c:formatCode>General</c:formatCode>
                <c:ptCount val="5"/>
                <c:pt idx="0">
                  <c:v>2008</c:v>
                </c:pt>
                <c:pt idx="1">
                  <c:v>2009</c:v>
                </c:pt>
                <c:pt idx="2">
                  <c:v>2010</c:v>
                </c:pt>
                <c:pt idx="3">
                  <c:v>2011</c:v>
                </c:pt>
                <c:pt idx="4">
                  <c:v>2012</c:v>
                </c:pt>
              </c:numCache>
            </c:numRef>
          </c:cat>
          <c:val>
            <c:numRef>
              <c:f>Sheet1!$B$2:$B$6</c:f>
              <c:numCache>
                <c:formatCode>General</c:formatCode>
                <c:ptCount val="5"/>
                <c:pt idx="0">
                  <c:v>2932</c:v>
                </c:pt>
                <c:pt idx="1">
                  <c:v>1752</c:v>
                </c:pt>
                <c:pt idx="2">
                  <c:v>4178</c:v>
                </c:pt>
                <c:pt idx="3">
                  <c:v>4806</c:v>
                </c:pt>
                <c:pt idx="4">
                  <c:v>4412</c:v>
                </c:pt>
              </c:numCache>
            </c:numRef>
          </c:val>
        </c:ser>
        <c:ser>
          <c:idx val="1"/>
          <c:order val="1"/>
          <c:tx>
            <c:strRef>
              <c:f>Sheet1!$C$1</c:f>
              <c:strCache>
                <c:ptCount val="1"/>
                <c:pt idx="0">
                  <c:v>PBT</c:v>
                </c:pt>
              </c:strCache>
            </c:strRef>
          </c:tx>
          <c:spPr>
            <a:solidFill>
              <a:srgbClr val="002060"/>
            </a:solidFill>
          </c:spPr>
          <c:invertIfNegative val="0"/>
          <c:cat>
            <c:numRef>
              <c:f>Sheet1!$A$2:$A$6</c:f>
              <c:numCache>
                <c:formatCode>General</c:formatCode>
                <c:ptCount val="5"/>
                <c:pt idx="0">
                  <c:v>2008</c:v>
                </c:pt>
                <c:pt idx="1">
                  <c:v>2009</c:v>
                </c:pt>
                <c:pt idx="2">
                  <c:v>2010</c:v>
                </c:pt>
                <c:pt idx="3">
                  <c:v>2011</c:v>
                </c:pt>
                <c:pt idx="4">
                  <c:v>2012</c:v>
                </c:pt>
              </c:numCache>
            </c:numRef>
          </c:cat>
          <c:val>
            <c:numRef>
              <c:f>Sheet1!$C$2:$C$6</c:f>
              <c:numCache>
                <c:formatCode>General</c:formatCode>
                <c:ptCount val="5"/>
                <c:pt idx="0">
                  <c:v>2576</c:v>
                </c:pt>
                <c:pt idx="1">
                  <c:v>1014</c:v>
                </c:pt>
                <c:pt idx="2">
                  <c:v>2830</c:v>
                </c:pt>
                <c:pt idx="3">
                  <c:v>2197</c:v>
                </c:pt>
                <c:pt idx="4">
                  <c:v>1341</c:v>
                </c:pt>
              </c:numCache>
            </c:numRef>
          </c:val>
        </c:ser>
        <c:ser>
          <c:idx val="2"/>
          <c:order val="2"/>
          <c:tx>
            <c:strRef>
              <c:f>Sheet1!$D$1</c:f>
              <c:strCache>
                <c:ptCount val="1"/>
                <c:pt idx="0">
                  <c:v>PAT</c:v>
                </c:pt>
              </c:strCache>
            </c:strRef>
          </c:tx>
          <c:spPr>
            <a:solidFill>
              <a:srgbClr val="FFC000"/>
            </a:solidFill>
          </c:spPr>
          <c:invertIfNegative val="0"/>
          <c:cat>
            <c:numRef>
              <c:f>Sheet1!$A$2:$A$6</c:f>
              <c:numCache>
                <c:formatCode>General</c:formatCode>
                <c:ptCount val="5"/>
                <c:pt idx="0">
                  <c:v>2008</c:v>
                </c:pt>
                <c:pt idx="1">
                  <c:v>2009</c:v>
                </c:pt>
                <c:pt idx="2">
                  <c:v>2010</c:v>
                </c:pt>
                <c:pt idx="3">
                  <c:v>2011</c:v>
                </c:pt>
                <c:pt idx="4">
                  <c:v>2012</c:v>
                </c:pt>
              </c:numCache>
            </c:numRef>
          </c:cat>
          <c:val>
            <c:numRef>
              <c:f>Sheet1!$D$2:$D$6</c:f>
              <c:numCache>
                <c:formatCode>General</c:formatCode>
                <c:ptCount val="5"/>
                <c:pt idx="0">
                  <c:v>2029</c:v>
                </c:pt>
                <c:pt idx="1">
                  <c:v>1001</c:v>
                </c:pt>
                <c:pt idx="2">
                  <c:v>2240</c:v>
                </c:pt>
                <c:pt idx="3">
                  <c:v>1812</c:v>
                </c:pt>
                <c:pt idx="4">
                  <c:v>1242</c:v>
                </c:pt>
              </c:numCache>
            </c:numRef>
          </c:val>
        </c:ser>
        <c:dLbls>
          <c:showLegendKey val="0"/>
          <c:showVal val="0"/>
          <c:showCatName val="0"/>
          <c:showSerName val="0"/>
          <c:showPercent val="0"/>
          <c:showBubbleSize val="0"/>
        </c:dLbls>
        <c:gapWidth val="96"/>
        <c:gapDepth val="0"/>
        <c:shape val="box"/>
        <c:axId val="203469568"/>
        <c:axId val="203471104"/>
        <c:axId val="0"/>
      </c:bar3DChart>
      <c:catAx>
        <c:axId val="203469568"/>
        <c:scaling>
          <c:orientation val="minMax"/>
        </c:scaling>
        <c:delete val="0"/>
        <c:axPos val="b"/>
        <c:numFmt formatCode="General" sourceLinked="1"/>
        <c:majorTickMark val="out"/>
        <c:minorTickMark val="none"/>
        <c:tickLblPos val="nextTo"/>
        <c:crossAx val="203471104"/>
        <c:crosses val="autoZero"/>
        <c:auto val="1"/>
        <c:lblAlgn val="ctr"/>
        <c:lblOffset val="100"/>
        <c:noMultiLvlLbl val="0"/>
      </c:catAx>
      <c:valAx>
        <c:axId val="203471104"/>
        <c:scaling>
          <c:orientation val="minMax"/>
        </c:scaling>
        <c:delete val="0"/>
        <c:axPos val="l"/>
        <c:majorGridlines/>
        <c:numFmt formatCode="General" sourceLinked="1"/>
        <c:majorTickMark val="out"/>
        <c:minorTickMark val="none"/>
        <c:tickLblPos val="nextTo"/>
        <c:crossAx val="203469568"/>
        <c:crosses val="autoZero"/>
        <c:crossBetween val="between"/>
      </c:valAx>
      <c:dTable>
        <c:showHorzBorder val="1"/>
        <c:showVertBorder val="1"/>
        <c:showOutline val="1"/>
        <c:showKeys val="1"/>
      </c:dTable>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u="sng"/>
          </a:pPr>
          <a:endParaRPr lang="en-US"/>
        </a:p>
      </c:txPr>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Distribution Of Revenue</c:v>
                </c:pt>
              </c:strCache>
            </c:strRef>
          </c:tx>
          <c:spPr>
            <a:ln>
              <a:solidFill>
                <a:schemeClr val="tx1"/>
              </a:solidFill>
            </a:ln>
          </c:spPr>
          <c:dPt>
            <c:idx val="0"/>
            <c:bubble3D val="0"/>
            <c:spPr>
              <a:solidFill>
                <a:srgbClr val="0070C0"/>
              </a:solidFill>
              <a:ln>
                <a:solidFill>
                  <a:schemeClr val="tx1"/>
                </a:solidFill>
              </a:ln>
            </c:spPr>
          </c:dPt>
          <c:dPt>
            <c:idx val="1"/>
            <c:bubble3D val="0"/>
            <c:spPr>
              <a:solidFill>
                <a:srgbClr val="FF0000"/>
              </a:solidFill>
              <a:ln>
                <a:solidFill>
                  <a:schemeClr val="tx1"/>
                </a:solidFill>
              </a:ln>
            </c:spPr>
          </c:dPt>
          <c:dPt>
            <c:idx val="2"/>
            <c:bubble3D val="0"/>
            <c:spPr>
              <a:solidFill>
                <a:schemeClr val="bg1">
                  <a:lumMod val="75000"/>
                </a:schemeClr>
              </a:solidFill>
              <a:ln>
                <a:solidFill>
                  <a:schemeClr val="tx1"/>
                </a:solidFill>
              </a:ln>
            </c:spPr>
          </c:dPt>
          <c:dPt>
            <c:idx val="3"/>
            <c:bubble3D val="0"/>
            <c:spPr>
              <a:solidFill>
                <a:schemeClr val="tx2">
                  <a:lumMod val="75000"/>
                </a:schemeClr>
              </a:solidFill>
              <a:ln>
                <a:solidFill>
                  <a:schemeClr val="tx1"/>
                </a:solidFill>
              </a:ln>
            </c:spPr>
          </c:dPt>
          <c:dPt>
            <c:idx val="4"/>
            <c:bubble3D val="0"/>
            <c:spPr>
              <a:solidFill>
                <a:schemeClr val="accent5">
                  <a:lumMod val="60000"/>
                  <a:lumOff val="40000"/>
                </a:schemeClr>
              </a:solidFill>
              <a:ln>
                <a:solidFill>
                  <a:schemeClr val="tx1"/>
                </a:solidFill>
              </a:ln>
            </c:spPr>
          </c:dPt>
          <c:dPt>
            <c:idx val="5"/>
            <c:bubble3D val="0"/>
            <c:spPr>
              <a:solidFill>
                <a:srgbClr val="00B050"/>
              </a:solidFill>
              <a:ln>
                <a:solidFill>
                  <a:schemeClr val="tx1"/>
                </a:solidFill>
              </a:ln>
            </c:spPr>
          </c:dPt>
          <c:dPt>
            <c:idx val="6"/>
            <c:bubble3D val="0"/>
            <c:spPr>
              <a:solidFill>
                <a:srgbClr val="FFC000"/>
              </a:solidFill>
              <a:ln>
                <a:solidFill>
                  <a:schemeClr val="tx1"/>
                </a:solidFill>
              </a:ln>
            </c:spPr>
          </c:dPt>
          <c:dPt>
            <c:idx val="7"/>
            <c:bubble3D val="0"/>
            <c:spPr>
              <a:solidFill>
                <a:schemeClr val="accent6">
                  <a:lumMod val="75000"/>
                </a:schemeClr>
              </a:solidFill>
              <a:ln>
                <a:solidFill>
                  <a:schemeClr val="tx1"/>
                </a:solidFill>
              </a:ln>
            </c:spPr>
          </c:dPt>
          <c:dLbls>
            <c:dLblPos val="outEnd"/>
            <c:showLegendKey val="0"/>
            <c:showVal val="0"/>
            <c:showCatName val="0"/>
            <c:showSerName val="0"/>
            <c:showPercent val="1"/>
            <c:showBubbleSize val="0"/>
            <c:showLeaderLines val="1"/>
          </c:dLbls>
          <c:cat>
            <c:strRef>
              <c:f>Sheet1!$A$2:$A$9</c:f>
              <c:strCache>
                <c:ptCount val="8"/>
                <c:pt idx="0">
                  <c:v>Materials</c:v>
                </c:pt>
                <c:pt idx="1">
                  <c:v>Operations Exp.</c:v>
                </c:pt>
                <c:pt idx="2">
                  <c:v>Taxes &amp; Duties</c:v>
                </c:pt>
                <c:pt idx="3">
                  <c:v>Employees</c:v>
                </c:pt>
                <c:pt idx="4">
                  <c:v>Interest</c:v>
                </c:pt>
                <c:pt idx="5">
                  <c:v>Depreciation</c:v>
                </c:pt>
                <c:pt idx="6">
                  <c:v>Shareholder</c:v>
                </c:pt>
                <c:pt idx="7">
                  <c:v>Reseves</c:v>
                </c:pt>
              </c:strCache>
            </c:strRef>
          </c:cat>
          <c:val>
            <c:numRef>
              <c:f>Sheet1!$B$2:$B$9</c:f>
              <c:numCache>
                <c:formatCode>General</c:formatCode>
                <c:ptCount val="8"/>
                <c:pt idx="0">
                  <c:v>15254</c:v>
                </c:pt>
                <c:pt idx="1">
                  <c:v>8132</c:v>
                </c:pt>
                <c:pt idx="2">
                  <c:v>5325</c:v>
                </c:pt>
                <c:pt idx="3">
                  <c:v>2365</c:v>
                </c:pt>
                <c:pt idx="4">
                  <c:v>1254</c:v>
                </c:pt>
                <c:pt idx="5">
                  <c:v>1601</c:v>
                </c:pt>
                <c:pt idx="6">
                  <c:v>1011</c:v>
                </c:pt>
                <c:pt idx="7">
                  <c:v>1021</c:v>
                </c:pt>
              </c:numCache>
            </c:numRef>
          </c:val>
        </c:ser>
        <c:dLbls>
          <c:showLegendKey val="0"/>
          <c:showVal val="0"/>
          <c:showCatName val="0"/>
          <c:showSerName val="0"/>
          <c:showPercent val="1"/>
          <c:showBubbleSize val="0"/>
          <c:showLeaderLines val="1"/>
        </c:dLbls>
      </c:pie3DChart>
    </c:plotArea>
    <c:legend>
      <c:legendPos val="r"/>
      <c:layout/>
      <c:overlay val="0"/>
    </c:legend>
    <c:plotVisOnly val="1"/>
    <c:dispBlanksAs val="zero"/>
    <c:showDLblsOverMax val="0"/>
  </c:chart>
  <c:txPr>
    <a:bodyPr/>
    <a:lstStyle/>
    <a:p>
      <a:pPr>
        <a:defRPr sz="1800" b="1"/>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44"/>
    </mc:Choice>
    <mc:Fallback>
      <c:style val="44"/>
    </mc:Fallback>
  </mc:AlternateContent>
  <c:chart>
    <c:title>
      <c:tx>
        <c:rich>
          <a:bodyPr/>
          <a:lstStyle/>
          <a:p>
            <a:pPr>
              <a:defRPr u="sng"/>
            </a:pPr>
            <a:r>
              <a:rPr lang="en-IN" u="sng" dirty="0" smtClean="0"/>
              <a:t>Stock Chart</a:t>
            </a:r>
            <a:endParaRPr lang="en-IN" u="sng" dirty="0"/>
          </a:p>
        </c:rich>
      </c:tx>
      <c:overlay val="0"/>
    </c:title>
    <c:autoTitleDeleted val="0"/>
    <c:plotArea>
      <c:layout/>
      <c:barChart>
        <c:barDir val="col"/>
        <c:grouping val="clustered"/>
        <c:varyColors val="0"/>
        <c:ser>
          <c:idx val="0"/>
          <c:order val="0"/>
          <c:tx>
            <c:strRef>
              <c:f>Sheet1!$B$1</c:f>
              <c:strCache>
                <c:ptCount val="1"/>
                <c:pt idx="0">
                  <c:v>Volume</c:v>
                </c:pt>
              </c:strCache>
            </c:strRef>
          </c:tx>
          <c:spPr>
            <a:solidFill>
              <a:srgbClr val="FF0000"/>
            </a:solidFill>
            <a:ln>
              <a:solidFill>
                <a:schemeClr val="tx1"/>
              </a:solidFill>
            </a:ln>
          </c:spPr>
          <c:invertIfNegative val="0"/>
          <c:cat>
            <c:numRef>
              <c:f>Sheet1!$A$2:$A$6</c:f>
              <c:numCache>
                <c:formatCode>m/d/yyyy</c:formatCode>
                <c:ptCount val="5"/>
                <c:pt idx="0">
                  <c:v>41030</c:v>
                </c:pt>
                <c:pt idx="1">
                  <c:v>41061</c:v>
                </c:pt>
                <c:pt idx="2">
                  <c:v>41091</c:v>
                </c:pt>
                <c:pt idx="3">
                  <c:v>41122</c:v>
                </c:pt>
                <c:pt idx="4">
                  <c:v>41153</c:v>
                </c:pt>
              </c:numCache>
            </c:numRef>
          </c:cat>
          <c:val>
            <c:numRef>
              <c:f>Sheet1!$B$2:$B$6</c:f>
              <c:numCache>
                <c:formatCode>General</c:formatCode>
                <c:ptCount val="5"/>
                <c:pt idx="0">
                  <c:v>70</c:v>
                </c:pt>
                <c:pt idx="1">
                  <c:v>120</c:v>
                </c:pt>
                <c:pt idx="2">
                  <c:v>150</c:v>
                </c:pt>
                <c:pt idx="3">
                  <c:v>135</c:v>
                </c:pt>
                <c:pt idx="4">
                  <c:v>148</c:v>
                </c:pt>
              </c:numCache>
            </c:numRef>
          </c:val>
        </c:ser>
        <c:dLbls>
          <c:showLegendKey val="0"/>
          <c:showVal val="0"/>
          <c:showCatName val="0"/>
          <c:showSerName val="0"/>
          <c:showPercent val="0"/>
          <c:showBubbleSize val="0"/>
        </c:dLbls>
        <c:gapWidth val="150"/>
        <c:axId val="241833472"/>
        <c:axId val="241835008"/>
      </c:barChart>
      <c:stockChart>
        <c:ser>
          <c:idx val="1"/>
          <c:order val="1"/>
          <c:tx>
            <c:strRef>
              <c:f>Sheet1!$C$1</c:f>
              <c:strCache>
                <c:ptCount val="1"/>
                <c:pt idx="0">
                  <c:v>Open</c:v>
                </c:pt>
              </c:strCache>
            </c:strRef>
          </c:tx>
          <c:spPr>
            <a:ln w="63500">
              <a:noFill/>
            </a:ln>
          </c:spPr>
          <c:marker>
            <c:symbol val="none"/>
          </c:marker>
          <c:cat>
            <c:numRef>
              <c:f>Sheet1!$A$2:$A$6</c:f>
              <c:numCache>
                <c:formatCode>m/d/yyyy</c:formatCode>
                <c:ptCount val="5"/>
                <c:pt idx="0">
                  <c:v>41030</c:v>
                </c:pt>
                <c:pt idx="1">
                  <c:v>41061</c:v>
                </c:pt>
                <c:pt idx="2">
                  <c:v>41091</c:v>
                </c:pt>
                <c:pt idx="3">
                  <c:v>41122</c:v>
                </c:pt>
                <c:pt idx="4">
                  <c:v>41153</c:v>
                </c:pt>
              </c:numCache>
            </c:numRef>
          </c:cat>
          <c:val>
            <c:numRef>
              <c:f>Sheet1!$C$2:$C$6</c:f>
              <c:numCache>
                <c:formatCode>General</c:formatCode>
                <c:ptCount val="5"/>
                <c:pt idx="0">
                  <c:v>44</c:v>
                </c:pt>
                <c:pt idx="1">
                  <c:v>25</c:v>
                </c:pt>
                <c:pt idx="2">
                  <c:v>38</c:v>
                </c:pt>
                <c:pt idx="3">
                  <c:v>50</c:v>
                </c:pt>
                <c:pt idx="4">
                  <c:v>34</c:v>
                </c:pt>
              </c:numCache>
            </c:numRef>
          </c:val>
          <c:smooth val="0"/>
        </c:ser>
        <c:ser>
          <c:idx val="2"/>
          <c:order val="2"/>
          <c:tx>
            <c:strRef>
              <c:f>Sheet1!$D$1</c:f>
              <c:strCache>
                <c:ptCount val="1"/>
                <c:pt idx="0">
                  <c:v>High</c:v>
                </c:pt>
              </c:strCache>
            </c:strRef>
          </c:tx>
          <c:spPr>
            <a:ln w="63500">
              <a:noFill/>
            </a:ln>
          </c:spPr>
          <c:marker>
            <c:symbol val="none"/>
          </c:marker>
          <c:cat>
            <c:numRef>
              <c:f>Sheet1!$A$2:$A$6</c:f>
              <c:numCache>
                <c:formatCode>m/d/yyyy</c:formatCode>
                <c:ptCount val="5"/>
                <c:pt idx="0">
                  <c:v>41030</c:v>
                </c:pt>
                <c:pt idx="1">
                  <c:v>41061</c:v>
                </c:pt>
                <c:pt idx="2">
                  <c:v>41091</c:v>
                </c:pt>
                <c:pt idx="3">
                  <c:v>41122</c:v>
                </c:pt>
                <c:pt idx="4">
                  <c:v>41153</c:v>
                </c:pt>
              </c:numCache>
            </c:numRef>
          </c:cat>
          <c:val>
            <c:numRef>
              <c:f>Sheet1!$D$2:$D$6</c:f>
              <c:numCache>
                <c:formatCode>General</c:formatCode>
                <c:ptCount val="5"/>
                <c:pt idx="0">
                  <c:v>55</c:v>
                </c:pt>
                <c:pt idx="1">
                  <c:v>57</c:v>
                </c:pt>
                <c:pt idx="2">
                  <c:v>57</c:v>
                </c:pt>
                <c:pt idx="3">
                  <c:v>58</c:v>
                </c:pt>
                <c:pt idx="4">
                  <c:v>58</c:v>
                </c:pt>
              </c:numCache>
            </c:numRef>
          </c:val>
          <c:smooth val="0"/>
        </c:ser>
        <c:ser>
          <c:idx val="3"/>
          <c:order val="3"/>
          <c:tx>
            <c:strRef>
              <c:f>Sheet1!$E$1</c:f>
              <c:strCache>
                <c:ptCount val="1"/>
                <c:pt idx="0">
                  <c:v>Low</c:v>
                </c:pt>
              </c:strCache>
            </c:strRef>
          </c:tx>
          <c:spPr>
            <a:ln w="63500">
              <a:noFill/>
            </a:ln>
          </c:spPr>
          <c:marker>
            <c:symbol val="none"/>
          </c:marker>
          <c:cat>
            <c:numRef>
              <c:f>Sheet1!$A$2:$A$6</c:f>
              <c:numCache>
                <c:formatCode>m/d/yyyy</c:formatCode>
                <c:ptCount val="5"/>
                <c:pt idx="0">
                  <c:v>41030</c:v>
                </c:pt>
                <c:pt idx="1">
                  <c:v>41061</c:v>
                </c:pt>
                <c:pt idx="2">
                  <c:v>41091</c:v>
                </c:pt>
                <c:pt idx="3">
                  <c:v>41122</c:v>
                </c:pt>
                <c:pt idx="4">
                  <c:v>41153</c:v>
                </c:pt>
              </c:numCache>
            </c:numRef>
          </c:cat>
          <c:val>
            <c:numRef>
              <c:f>Sheet1!$E$2:$E$6</c:f>
              <c:numCache>
                <c:formatCode>General</c:formatCode>
                <c:ptCount val="5"/>
                <c:pt idx="0">
                  <c:v>11</c:v>
                </c:pt>
                <c:pt idx="1">
                  <c:v>12</c:v>
                </c:pt>
                <c:pt idx="2">
                  <c:v>13</c:v>
                </c:pt>
                <c:pt idx="3">
                  <c:v>11</c:v>
                </c:pt>
                <c:pt idx="4">
                  <c:v>25</c:v>
                </c:pt>
              </c:numCache>
            </c:numRef>
          </c:val>
          <c:smooth val="0"/>
        </c:ser>
        <c:ser>
          <c:idx val="4"/>
          <c:order val="4"/>
          <c:tx>
            <c:strRef>
              <c:f>Sheet1!$F$1</c:f>
              <c:strCache>
                <c:ptCount val="1"/>
                <c:pt idx="0">
                  <c:v>Close</c:v>
                </c:pt>
              </c:strCache>
            </c:strRef>
          </c:tx>
          <c:spPr>
            <a:ln w="63500">
              <a:noFill/>
            </a:ln>
          </c:spPr>
          <c:marker>
            <c:symbol val="none"/>
          </c:marker>
          <c:cat>
            <c:numRef>
              <c:f>Sheet1!$A$2:$A$6</c:f>
              <c:numCache>
                <c:formatCode>m/d/yyyy</c:formatCode>
                <c:ptCount val="5"/>
                <c:pt idx="0">
                  <c:v>41030</c:v>
                </c:pt>
                <c:pt idx="1">
                  <c:v>41061</c:v>
                </c:pt>
                <c:pt idx="2">
                  <c:v>41091</c:v>
                </c:pt>
                <c:pt idx="3">
                  <c:v>41122</c:v>
                </c:pt>
                <c:pt idx="4">
                  <c:v>41153</c:v>
                </c:pt>
              </c:numCache>
            </c:numRef>
          </c:cat>
          <c:val>
            <c:numRef>
              <c:f>Sheet1!$F$2:$F$6</c:f>
              <c:numCache>
                <c:formatCode>General</c:formatCode>
                <c:ptCount val="5"/>
                <c:pt idx="0">
                  <c:v>25</c:v>
                </c:pt>
                <c:pt idx="1">
                  <c:v>38</c:v>
                </c:pt>
                <c:pt idx="2">
                  <c:v>50</c:v>
                </c:pt>
                <c:pt idx="3">
                  <c:v>35</c:v>
                </c:pt>
                <c:pt idx="4">
                  <c:v>43</c:v>
                </c:pt>
              </c:numCache>
            </c:numRef>
          </c:val>
          <c:smooth val="0"/>
        </c:ser>
        <c:dLbls>
          <c:showLegendKey val="0"/>
          <c:showVal val="0"/>
          <c:showCatName val="0"/>
          <c:showSerName val="0"/>
          <c:showPercent val="0"/>
          <c:showBubbleSize val="0"/>
        </c:dLbls>
        <c:hiLowLines>
          <c:spPr>
            <a:ln>
              <a:solidFill>
                <a:schemeClr val="tx1"/>
              </a:solidFill>
            </a:ln>
          </c:spPr>
        </c:hiLowLines>
        <c:upDownBars>
          <c:gapWidth val="150"/>
          <c:upBars>
            <c:spPr>
              <a:solidFill>
                <a:srgbClr val="0070C0"/>
              </a:solidFill>
              <a:ln>
                <a:solidFill>
                  <a:schemeClr val="tx1"/>
                </a:solidFill>
              </a:ln>
            </c:spPr>
          </c:upBars>
          <c:downBars>
            <c:spPr>
              <a:solidFill>
                <a:srgbClr val="FFC000"/>
              </a:solidFill>
              <a:ln>
                <a:solidFill>
                  <a:schemeClr val="tx1"/>
                </a:solidFill>
              </a:ln>
            </c:spPr>
          </c:downBars>
        </c:upDownBars>
        <c:axId val="241846528"/>
        <c:axId val="241844992"/>
      </c:stockChart>
      <c:dateAx>
        <c:axId val="241833472"/>
        <c:scaling>
          <c:orientation val="minMax"/>
        </c:scaling>
        <c:delete val="0"/>
        <c:axPos val="b"/>
        <c:numFmt formatCode="m/d/yyyy" sourceLinked="1"/>
        <c:majorTickMark val="out"/>
        <c:minorTickMark val="none"/>
        <c:tickLblPos val="nextTo"/>
        <c:txPr>
          <a:bodyPr/>
          <a:lstStyle/>
          <a:p>
            <a:pPr>
              <a:defRPr b="1"/>
            </a:pPr>
            <a:endParaRPr lang="en-US"/>
          </a:p>
        </c:txPr>
        <c:crossAx val="241835008"/>
        <c:crosses val="autoZero"/>
        <c:auto val="1"/>
        <c:lblOffset val="100"/>
        <c:baseTimeUnit val="months"/>
      </c:dateAx>
      <c:valAx>
        <c:axId val="241835008"/>
        <c:scaling>
          <c:orientation val="minMax"/>
        </c:scaling>
        <c:delete val="0"/>
        <c:axPos val="l"/>
        <c:majorGridlines/>
        <c:numFmt formatCode="General" sourceLinked="1"/>
        <c:majorTickMark val="out"/>
        <c:minorTickMark val="none"/>
        <c:tickLblPos val="nextTo"/>
        <c:txPr>
          <a:bodyPr/>
          <a:lstStyle/>
          <a:p>
            <a:pPr>
              <a:defRPr b="1"/>
            </a:pPr>
            <a:endParaRPr lang="en-US"/>
          </a:p>
        </c:txPr>
        <c:crossAx val="241833472"/>
        <c:crosses val="autoZero"/>
        <c:crossBetween val="between"/>
      </c:valAx>
      <c:valAx>
        <c:axId val="241844992"/>
        <c:scaling>
          <c:orientation val="minMax"/>
        </c:scaling>
        <c:delete val="0"/>
        <c:axPos val="r"/>
        <c:numFmt formatCode="General" sourceLinked="1"/>
        <c:majorTickMark val="out"/>
        <c:minorTickMark val="none"/>
        <c:tickLblPos val="nextTo"/>
        <c:txPr>
          <a:bodyPr/>
          <a:lstStyle/>
          <a:p>
            <a:pPr>
              <a:defRPr b="1"/>
            </a:pPr>
            <a:endParaRPr lang="en-US"/>
          </a:p>
        </c:txPr>
        <c:crossAx val="241846528"/>
        <c:crosses val="max"/>
        <c:crossBetween val="between"/>
      </c:valAx>
      <c:dateAx>
        <c:axId val="241846528"/>
        <c:scaling>
          <c:orientation val="minMax"/>
        </c:scaling>
        <c:delete val="1"/>
        <c:axPos val="b"/>
        <c:numFmt formatCode="m/d/yyyy" sourceLinked="1"/>
        <c:majorTickMark val="out"/>
        <c:minorTickMark val="none"/>
        <c:tickLblPos val="nextTo"/>
        <c:crossAx val="241844992"/>
        <c:crosses val="autoZero"/>
        <c:auto val="1"/>
        <c:lblOffset val="100"/>
        <c:baseTimeUnit val="months"/>
      </c:dateAx>
    </c:plotArea>
    <c:legend>
      <c:legendPos val="r"/>
      <c:overlay val="0"/>
      <c:txPr>
        <a:bodyPr/>
        <a:lstStyle/>
        <a:p>
          <a:pPr>
            <a:defRPr b="1"/>
          </a:pPr>
          <a:endParaRPr lang="en-US"/>
        </a:p>
      </c:txPr>
    </c:legend>
    <c:plotVisOnly val="1"/>
    <c:dispBlanksAs val="gap"/>
    <c:showDLblsOverMax val="0"/>
  </c:chart>
  <c:spPr>
    <a:effectLst>
      <a:glow rad="901700">
        <a:srgbClr val="FFFF00">
          <a:alpha val="38000"/>
        </a:srgbClr>
      </a:glow>
      <a:softEdge rad="0"/>
    </a:effectLst>
    <a:scene3d>
      <a:camera prst="orthographicFront"/>
      <a:lightRig rig="threePt" dir="t"/>
    </a:scene3d>
    <a:sp3d/>
  </c:spPr>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99370E-0A5E-4A5D-98DC-7D14C1A99AFE}" type="doc">
      <dgm:prSet loTypeId="urn:microsoft.com/office/officeart/2005/8/layout/hierarchy1" loCatId="hierarchy" qsTypeId="urn:microsoft.com/office/officeart/2005/8/quickstyle/3d6" qsCatId="3D" csTypeId="urn:microsoft.com/office/officeart/2005/8/colors/accent1_2" csCatId="accent1" phldr="1"/>
      <dgm:spPr/>
      <dgm:t>
        <a:bodyPr/>
        <a:lstStyle/>
        <a:p>
          <a:endParaRPr lang="en-IN"/>
        </a:p>
      </dgm:t>
    </dgm:pt>
    <dgm:pt modelId="{ECD2AC86-5CAB-4FAB-9E54-58FF57BCE166}">
      <dgm:prSet phldrT="[Text]" custT="1"/>
      <dgm:spPr/>
      <dgm:t>
        <a:bodyPr/>
        <a:lstStyle/>
        <a:p>
          <a:r>
            <a:rPr lang="en-US" sz="1200" b="1" smtClean="0"/>
            <a:t>Control Dept.</a:t>
          </a:r>
          <a:endParaRPr lang="en-IN" sz="1200" b="1" dirty="0"/>
        </a:p>
      </dgm:t>
    </dgm:pt>
    <dgm:pt modelId="{6D09D7F1-5F2A-40BC-9B95-83768E3669C0}" type="parTrans" cxnId="{D15F6516-3064-48EE-89B5-1D49A8AC2B4A}">
      <dgm:prSet/>
      <dgm:spPr/>
      <dgm:t>
        <a:bodyPr/>
        <a:lstStyle/>
        <a:p>
          <a:endParaRPr lang="en-IN"/>
        </a:p>
      </dgm:t>
    </dgm:pt>
    <dgm:pt modelId="{F209C4A7-E8A2-4D19-9E9B-4D7BCDB97C74}" type="sibTrans" cxnId="{D15F6516-3064-48EE-89B5-1D49A8AC2B4A}">
      <dgm:prSet/>
      <dgm:spPr/>
      <dgm:t>
        <a:bodyPr/>
        <a:lstStyle/>
        <a:p>
          <a:endParaRPr lang="en-IN"/>
        </a:p>
      </dgm:t>
    </dgm:pt>
    <dgm:pt modelId="{84F32142-A586-4E0D-A5E6-5501ABAB5CD0}">
      <dgm:prSet phldrT="[Text]" custT="1"/>
      <dgm:spPr/>
      <dgm:t>
        <a:bodyPr/>
        <a:lstStyle/>
        <a:p>
          <a:r>
            <a:rPr lang="en-US" sz="1200" b="1" smtClean="0"/>
            <a:t>Production </a:t>
          </a:r>
          <a:endParaRPr lang="en-IN" sz="1200" b="1" dirty="0"/>
        </a:p>
      </dgm:t>
    </dgm:pt>
    <dgm:pt modelId="{110EE044-DD91-4841-AD65-9323D0D767A8}" type="parTrans" cxnId="{8A90F5BB-5C52-4E5B-B1E1-D9A169C131C6}">
      <dgm:prSet/>
      <dgm:spPr>
        <a:solidFill>
          <a:schemeClr val="tx1"/>
        </a:solidFill>
        <a:ln>
          <a:solidFill>
            <a:schemeClr val="tx1"/>
          </a:solidFill>
        </a:ln>
      </dgm:spPr>
      <dgm:t>
        <a:bodyPr/>
        <a:lstStyle/>
        <a:p>
          <a:endParaRPr lang="en-IN" dirty="0"/>
        </a:p>
      </dgm:t>
    </dgm:pt>
    <dgm:pt modelId="{5594A45B-EA5B-4853-97C9-E4D7F0390EE8}" type="sibTrans" cxnId="{8A90F5BB-5C52-4E5B-B1E1-D9A169C131C6}">
      <dgm:prSet/>
      <dgm:spPr/>
      <dgm:t>
        <a:bodyPr/>
        <a:lstStyle/>
        <a:p>
          <a:endParaRPr lang="en-IN"/>
        </a:p>
      </dgm:t>
    </dgm:pt>
    <dgm:pt modelId="{B160BACD-4DD1-406F-908B-2853886958FD}">
      <dgm:prSet phldrT="[Text]" custT="1"/>
      <dgm:spPr/>
      <dgm:t>
        <a:bodyPr/>
        <a:lstStyle/>
        <a:p>
          <a:r>
            <a:rPr lang="en-US" sz="1200" b="1" smtClean="0"/>
            <a:t>Purchase Dept.</a:t>
          </a:r>
          <a:endParaRPr lang="en-IN" sz="1200" b="1" dirty="0"/>
        </a:p>
      </dgm:t>
    </dgm:pt>
    <dgm:pt modelId="{B2E4ECB0-ED9F-4B98-9517-F0C67E31ADA9}" type="parTrans" cxnId="{AE1C44FB-3C49-4F67-BD41-B82AD46843E8}">
      <dgm:prSet/>
      <dgm:spPr>
        <a:solidFill>
          <a:schemeClr val="tx1"/>
        </a:solidFill>
        <a:ln>
          <a:solidFill>
            <a:schemeClr val="tx1"/>
          </a:solidFill>
        </a:ln>
      </dgm:spPr>
      <dgm:t>
        <a:bodyPr/>
        <a:lstStyle/>
        <a:p>
          <a:endParaRPr lang="en-IN" dirty="0"/>
        </a:p>
      </dgm:t>
    </dgm:pt>
    <dgm:pt modelId="{39326478-C962-4F0E-A6E8-3A2BC6698294}" type="sibTrans" cxnId="{AE1C44FB-3C49-4F67-BD41-B82AD46843E8}">
      <dgm:prSet/>
      <dgm:spPr/>
      <dgm:t>
        <a:bodyPr/>
        <a:lstStyle/>
        <a:p>
          <a:endParaRPr lang="en-IN"/>
        </a:p>
      </dgm:t>
    </dgm:pt>
    <dgm:pt modelId="{7EBC9DF5-64D9-421E-9C89-6810707740FB}">
      <dgm:prSet phldrT="[Text]" custT="1"/>
      <dgm:spPr/>
      <dgm:t>
        <a:bodyPr/>
        <a:lstStyle/>
        <a:p>
          <a:r>
            <a:rPr lang="en-US" sz="1200" b="1" smtClean="0"/>
            <a:t>Research Dept.</a:t>
          </a:r>
          <a:endParaRPr lang="en-IN" sz="1200" b="1" dirty="0"/>
        </a:p>
      </dgm:t>
    </dgm:pt>
    <dgm:pt modelId="{D82C621C-504B-4D38-BF93-4112B47B297B}" type="parTrans" cxnId="{FB29186F-9F86-4AF1-A7D2-95D3A20EDA00}">
      <dgm:prSet/>
      <dgm:spPr/>
      <dgm:t>
        <a:bodyPr/>
        <a:lstStyle/>
        <a:p>
          <a:endParaRPr lang="en-IN" dirty="0"/>
        </a:p>
      </dgm:t>
    </dgm:pt>
    <dgm:pt modelId="{D5DAF76F-FB24-45F2-A625-7FA137DF9187}" type="sibTrans" cxnId="{FB29186F-9F86-4AF1-A7D2-95D3A20EDA00}">
      <dgm:prSet/>
      <dgm:spPr/>
      <dgm:t>
        <a:bodyPr/>
        <a:lstStyle/>
        <a:p>
          <a:endParaRPr lang="en-IN"/>
        </a:p>
      </dgm:t>
    </dgm:pt>
    <dgm:pt modelId="{1FD58BAC-8BA9-48BC-9C19-78893A9E38F2}">
      <dgm:prSet phldrT="[Text]" custT="1"/>
      <dgm:spPr/>
      <dgm:t>
        <a:bodyPr/>
        <a:lstStyle/>
        <a:p>
          <a:r>
            <a:rPr lang="en-US" sz="1200" b="1" smtClean="0"/>
            <a:t>Marketing</a:t>
          </a:r>
          <a:endParaRPr lang="en-IN" sz="1100" b="1" dirty="0"/>
        </a:p>
      </dgm:t>
    </dgm:pt>
    <dgm:pt modelId="{63CB4368-7562-4F35-AAB2-734A66422ED4}" type="parTrans" cxnId="{FE228A39-0A48-4F6F-812D-E79F02830CE1}">
      <dgm:prSet/>
      <dgm:spPr/>
      <dgm:t>
        <a:bodyPr/>
        <a:lstStyle/>
        <a:p>
          <a:endParaRPr lang="en-IN" dirty="0"/>
        </a:p>
      </dgm:t>
    </dgm:pt>
    <dgm:pt modelId="{D98505FC-5C28-4141-A9A3-78D4EC4CAB1E}" type="sibTrans" cxnId="{FE228A39-0A48-4F6F-812D-E79F02830CE1}">
      <dgm:prSet/>
      <dgm:spPr/>
      <dgm:t>
        <a:bodyPr/>
        <a:lstStyle/>
        <a:p>
          <a:endParaRPr lang="en-IN"/>
        </a:p>
      </dgm:t>
    </dgm:pt>
    <dgm:pt modelId="{6489510E-8112-4B5E-955D-0E6254F2B536}">
      <dgm:prSet phldrT="[Text]" custT="1"/>
      <dgm:spPr/>
      <dgm:t>
        <a:bodyPr/>
        <a:lstStyle/>
        <a:p>
          <a:r>
            <a:rPr lang="en-US" sz="1200" b="1" smtClean="0"/>
            <a:t>Sales Dept.</a:t>
          </a:r>
          <a:endParaRPr lang="en-IN" sz="1200" b="1" dirty="0"/>
        </a:p>
      </dgm:t>
    </dgm:pt>
    <dgm:pt modelId="{E754A72D-F571-4602-83F8-012CA3D9A734}" type="parTrans" cxnId="{4A1EA2C8-FFF0-4098-B8CF-71BAE82EC5AE}">
      <dgm:prSet/>
      <dgm:spPr>
        <a:solidFill>
          <a:schemeClr val="tx1"/>
        </a:solidFill>
        <a:ln>
          <a:solidFill>
            <a:schemeClr val="tx1"/>
          </a:solidFill>
        </a:ln>
      </dgm:spPr>
      <dgm:t>
        <a:bodyPr/>
        <a:lstStyle/>
        <a:p>
          <a:endParaRPr lang="en-IN" dirty="0"/>
        </a:p>
      </dgm:t>
    </dgm:pt>
    <dgm:pt modelId="{9571F13E-2F5D-4A3B-96F9-B06E5195421F}" type="sibTrans" cxnId="{4A1EA2C8-FFF0-4098-B8CF-71BAE82EC5AE}">
      <dgm:prSet/>
      <dgm:spPr/>
      <dgm:t>
        <a:bodyPr/>
        <a:lstStyle/>
        <a:p>
          <a:endParaRPr lang="en-IN"/>
        </a:p>
      </dgm:t>
    </dgm:pt>
    <dgm:pt modelId="{5F775757-8EC7-4EF2-85E7-5889E239C7B8}">
      <dgm:prSet custT="1"/>
      <dgm:spPr/>
      <dgm:t>
        <a:bodyPr/>
        <a:lstStyle/>
        <a:p>
          <a:r>
            <a:rPr lang="en-US" sz="1200" b="1" smtClean="0"/>
            <a:t>Planning Commission</a:t>
          </a:r>
          <a:endParaRPr lang="en-IN" sz="1200" b="1" dirty="0"/>
        </a:p>
      </dgm:t>
    </dgm:pt>
    <dgm:pt modelId="{185CEC2F-F621-4794-A5C8-1949345FD2A7}" type="parTrans" cxnId="{B48B77E6-9D16-4C25-BDD1-3A385F90952B}">
      <dgm:prSet/>
      <dgm:spPr>
        <a:solidFill>
          <a:schemeClr val="tx1"/>
        </a:solidFill>
        <a:ln>
          <a:solidFill>
            <a:schemeClr val="tx1"/>
          </a:solidFill>
        </a:ln>
      </dgm:spPr>
      <dgm:t>
        <a:bodyPr/>
        <a:lstStyle/>
        <a:p>
          <a:endParaRPr lang="en-IN" dirty="0"/>
        </a:p>
      </dgm:t>
    </dgm:pt>
    <dgm:pt modelId="{A9EC9580-8A4B-42A4-8643-7FC785A4DC7E}" type="sibTrans" cxnId="{B48B77E6-9D16-4C25-BDD1-3A385F90952B}">
      <dgm:prSet/>
      <dgm:spPr/>
      <dgm:t>
        <a:bodyPr/>
        <a:lstStyle/>
        <a:p>
          <a:endParaRPr lang="en-IN"/>
        </a:p>
      </dgm:t>
    </dgm:pt>
    <dgm:pt modelId="{9C9B2DF4-5BAC-4469-BB4B-A887F16C0966}">
      <dgm:prSet custT="1"/>
      <dgm:spPr/>
      <dgm:t>
        <a:bodyPr/>
        <a:lstStyle/>
        <a:p>
          <a:r>
            <a:rPr lang="en-US" sz="1200" b="1" smtClean="0"/>
            <a:t>Account Dept.</a:t>
          </a:r>
          <a:endParaRPr lang="en-IN" sz="1200" b="1" dirty="0"/>
        </a:p>
      </dgm:t>
    </dgm:pt>
    <dgm:pt modelId="{365DB90B-CA96-4DDA-A8B7-B5F9AC071942}" type="parTrans" cxnId="{D18BF872-C9CB-438B-92D2-DAE0793F0655}">
      <dgm:prSet/>
      <dgm:spPr>
        <a:solidFill>
          <a:schemeClr val="tx1"/>
        </a:solidFill>
        <a:ln>
          <a:solidFill>
            <a:schemeClr val="tx1"/>
          </a:solidFill>
        </a:ln>
      </dgm:spPr>
      <dgm:t>
        <a:bodyPr/>
        <a:lstStyle/>
        <a:p>
          <a:endParaRPr lang="en-IN" dirty="0"/>
        </a:p>
      </dgm:t>
    </dgm:pt>
    <dgm:pt modelId="{252BBE48-80F2-4CB5-B52E-B93D65B6D9A8}" type="sibTrans" cxnId="{D18BF872-C9CB-438B-92D2-DAE0793F0655}">
      <dgm:prSet/>
      <dgm:spPr/>
      <dgm:t>
        <a:bodyPr/>
        <a:lstStyle/>
        <a:p>
          <a:endParaRPr lang="en-IN"/>
        </a:p>
      </dgm:t>
    </dgm:pt>
    <dgm:pt modelId="{294590CE-A3D0-4BA0-A589-3A255FEE908D}">
      <dgm:prSet custT="1"/>
      <dgm:spPr/>
      <dgm:t>
        <a:bodyPr/>
        <a:lstStyle/>
        <a:p>
          <a:r>
            <a:rPr lang="en-US" sz="1200" b="1" smtClean="0"/>
            <a:t>Planning Dept.</a:t>
          </a:r>
          <a:endParaRPr lang="en-IN" sz="1200" b="1" dirty="0"/>
        </a:p>
      </dgm:t>
    </dgm:pt>
    <dgm:pt modelId="{E2A4A505-6058-49C3-8FC8-73A99EDA2A71}" type="parTrans" cxnId="{3F30480B-D407-4F64-8268-D0FB687348EF}">
      <dgm:prSet/>
      <dgm:spPr>
        <a:solidFill>
          <a:schemeClr val="tx1"/>
        </a:solidFill>
        <a:ln>
          <a:solidFill>
            <a:schemeClr val="tx1"/>
          </a:solidFill>
        </a:ln>
      </dgm:spPr>
      <dgm:t>
        <a:bodyPr/>
        <a:lstStyle/>
        <a:p>
          <a:endParaRPr lang="en-IN" dirty="0"/>
        </a:p>
      </dgm:t>
    </dgm:pt>
    <dgm:pt modelId="{1387BDE3-E6B1-4E41-8D5B-6822CB1A09A3}" type="sibTrans" cxnId="{3F30480B-D407-4F64-8268-D0FB687348EF}">
      <dgm:prSet/>
      <dgm:spPr/>
      <dgm:t>
        <a:bodyPr/>
        <a:lstStyle/>
        <a:p>
          <a:endParaRPr lang="en-IN"/>
        </a:p>
      </dgm:t>
    </dgm:pt>
    <dgm:pt modelId="{CEC0EEB0-967A-4189-82E2-24A99801C61F}">
      <dgm:prSet custT="1"/>
      <dgm:spPr/>
      <dgm:t>
        <a:bodyPr/>
        <a:lstStyle/>
        <a:p>
          <a:r>
            <a:rPr lang="en-US" sz="1200" b="1" smtClean="0"/>
            <a:t>Cash Dept.</a:t>
          </a:r>
          <a:endParaRPr lang="en-IN" sz="1200" b="1" dirty="0"/>
        </a:p>
      </dgm:t>
    </dgm:pt>
    <dgm:pt modelId="{0E9F9872-8748-4E86-A52A-D382D87E3CE4}" type="parTrans" cxnId="{A2AB3D5A-7B4D-428A-B57F-CCE3003D88DD}">
      <dgm:prSet/>
      <dgm:spPr>
        <a:solidFill>
          <a:schemeClr val="tx1"/>
        </a:solidFill>
        <a:ln>
          <a:solidFill>
            <a:schemeClr val="tx1"/>
          </a:solidFill>
        </a:ln>
      </dgm:spPr>
      <dgm:t>
        <a:bodyPr/>
        <a:lstStyle/>
        <a:p>
          <a:endParaRPr lang="en-IN" dirty="0"/>
        </a:p>
      </dgm:t>
    </dgm:pt>
    <dgm:pt modelId="{9A52A833-344D-4201-BA32-AD75E9EF3E2B}" type="sibTrans" cxnId="{A2AB3D5A-7B4D-428A-B57F-CCE3003D88DD}">
      <dgm:prSet/>
      <dgm:spPr/>
      <dgm:t>
        <a:bodyPr/>
        <a:lstStyle/>
        <a:p>
          <a:endParaRPr lang="en-IN"/>
        </a:p>
      </dgm:t>
    </dgm:pt>
    <dgm:pt modelId="{7113A460-A5DF-4612-9963-C7C61A2B4C65}">
      <dgm:prSet custT="1"/>
      <dgm:spPr/>
      <dgm:t>
        <a:bodyPr/>
        <a:lstStyle/>
        <a:p>
          <a:r>
            <a:rPr lang="en-US" sz="1200" b="1" smtClean="0"/>
            <a:t>Personal Dept.</a:t>
          </a:r>
          <a:endParaRPr lang="en-IN" sz="1200" b="1" dirty="0"/>
        </a:p>
      </dgm:t>
    </dgm:pt>
    <dgm:pt modelId="{4789C794-0F56-4ECE-9749-D85795B20BD9}" type="parTrans" cxnId="{F95B4B07-57C4-4399-A30E-17C7F26E76DE}">
      <dgm:prSet/>
      <dgm:spPr>
        <a:solidFill>
          <a:schemeClr val="tx1"/>
        </a:solidFill>
        <a:ln>
          <a:solidFill>
            <a:schemeClr val="tx1"/>
          </a:solidFill>
        </a:ln>
      </dgm:spPr>
      <dgm:t>
        <a:bodyPr/>
        <a:lstStyle/>
        <a:p>
          <a:endParaRPr lang="en-IN" dirty="0"/>
        </a:p>
      </dgm:t>
    </dgm:pt>
    <dgm:pt modelId="{8DF38798-C223-4842-98B4-85186B1C39A3}" type="sibTrans" cxnId="{F95B4B07-57C4-4399-A30E-17C7F26E76DE}">
      <dgm:prSet/>
      <dgm:spPr/>
      <dgm:t>
        <a:bodyPr/>
        <a:lstStyle/>
        <a:p>
          <a:endParaRPr lang="en-IN"/>
        </a:p>
      </dgm:t>
    </dgm:pt>
    <dgm:pt modelId="{810F85A9-731C-4F13-BAA4-96EC07413BE7}">
      <dgm:prSet custT="1"/>
      <dgm:spPr/>
      <dgm:t>
        <a:bodyPr/>
        <a:lstStyle/>
        <a:p>
          <a:r>
            <a:rPr lang="en-US" sz="1200" b="1" dirty="0" smtClean="0"/>
            <a:t>Advertising Dept.</a:t>
          </a:r>
          <a:endParaRPr lang="en-IN" sz="1200" b="1" dirty="0"/>
        </a:p>
      </dgm:t>
    </dgm:pt>
    <dgm:pt modelId="{A7A754B0-A1E1-4B8C-9CC3-42C643BF6832}" type="parTrans" cxnId="{9D529848-DF75-4E5C-A894-A00E243F72DC}">
      <dgm:prSet/>
      <dgm:spPr>
        <a:solidFill>
          <a:schemeClr val="tx1"/>
        </a:solidFill>
        <a:ln>
          <a:solidFill>
            <a:schemeClr val="tx1"/>
          </a:solidFill>
        </a:ln>
      </dgm:spPr>
      <dgm:t>
        <a:bodyPr/>
        <a:lstStyle/>
        <a:p>
          <a:endParaRPr lang="en-IN" dirty="0"/>
        </a:p>
      </dgm:t>
    </dgm:pt>
    <dgm:pt modelId="{893C7812-A51E-49F9-B1D3-4E56806917E1}" type="sibTrans" cxnId="{9D529848-DF75-4E5C-A894-A00E243F72DC}">
      <dgm:prSet/>
      <dgm:spPr/>
      <dgm:t>
        <a:bodyPr/>
        <a:lstStyle/>
        <a:p>
          <a:endParaRPr lang="en-IN"/>
        </a:p>
      </dgm:t>
    </dgm:pt>
    <dgm:pt modelId="{BEF6D556-73E4-4585-86A6-5C021A2B59D0}">
      <dgm:prSet custT="1"/>
      <dgm:spPr/>
      <dgm:t>
        <a:bodyPr/>
        <a:lstStyle/>
        <a:p>
          <a:r>
            <a:rPr lang="en-US" sz="1200" b="1" smtClean="0"/>
            <a:t>Works Dept.</a:t>
          </a:r>
          <a:endParaRPr lang="en-IN" sz="1200" b="1" dirty="0"/>
        </a:p>
      </dgm:t>
    </dgm:pt>
    <dgm:pt modelId="{906B24D4-2792-40F8-8EA4-C27D7066B0BA}" type="parTrans" cxnId="{2E57D25A-71CA-4BD6-95A2-D499B706E907}">
      <dgm:prSet/>
      <dgm:spPr/>
      <dgm:t>
        <a:bodyPr/>
        <a:lstStyle/>
        <a:p>
          <a:endParaRPr lang="en-IN" dirty="0"/>
        </a:p>
      </dgm:t>
    </dgm:pt>
    <dgm:pt modelId="{AB88B472-6C22-4EEA-B7C5-35DEDEA7EFDF}" type="sibTrans" cxnId="{2E57D25A-71CA-4BD6-95A2-D499B706E907}">
      <dgm:prSet/>
      <dgm:spPr/>
      <dgm:t>
        <a:bodyPr/>
        <a:lstStyle/>
        <a:p>
          <a:endParaRPr lang="en-IN"/>
        </a:p>
      </dgm:t>
    </dgm:pt>
    <dgm:pt modelId="{39AD8E0F-4534-45FA-93C7-13BB4E99D050}" type="pres">
      <dgm:prSet presAssocID="{D799370E-0A5E-4A5D-98DC-7D14C1A99AFE}" presName="hierChild1" presStyleCnt="0">
        <dgm:presLayoutVars>
          <dgm:chPref val="1"/>
          <dgm:dir/>
          <dgm:animOne val="branch"/>
          <dgm:animLvl val="lvl"/>
          <dgm:resizeHandles/>
        </dgm:presLayoutVars>
      </dgm:prSet>
      <dgm:spPr/>
      <dgm:t>
        <a:bodyPr/>
        <a:lstStyle/>
        <a:p>
          <a:endParaRPr lang="en-IN"/>
        </a:p>
      </dgm:t>
    </dgm:pt>
    <dgm:pt modelId="{225E34EE-6ED5-46FE-8DB7-824CB027BC1F}" type="pres">
      <dgm:prSet presAssocID="{ECD2AC86-5CAB-4FAB-9E54-58FF57BCE166}" presName="hierRoot1" presStyleCnt="0"/>
      <dgm:spPr/>
      <dgm:t>
        <a:bodyPr/>
        <a:lstStyle/>
        <a:p>
          <a:endParaRPr lang="en-IN"/>
        </a:p>
      </dgm:t>
    </dgm:pt>
    <dgm:pt modelId="{C3A4C2E4-9BF5-4631-857F-90AC23BB51AA}" type="pres">
      <dgm:prSet presAssocID="{ECD2AC86-5CAB-4FAB-9E54-58FF57BCE166}" presName="composite" presStyleCnt="0"/>
      <dgm:spPr/>
      <dgm:t>
        <a:bodyPr/>
        <a:lstStyle/>
        <a:p>
          <a:endParaRPr lang="en-IN"/>
        </a:p>
      </dgm:t>
    </dgm:pt>
    <dgm:pt modelId="{9EB561BB-4597-48E8-A889-8AB0F4BAFC39}" type="pres">
      <dgm:prSet presAssocID="{ECD2AC86-5CAB-4FAB-9E54-58FF57BCE166}" presName="background" presStyleLbl="node0" presStyleIdx="0" presStyleCnt="1"/>
      <dgm:spPr>
        <a:solidFill>
          <a:srgbClr val="002060"/>
        </a:solidFill>
      </dgm:spPr>
      <dgm:t>
        <a:bodyPr/>
        <a:lstStyle/>
        <a:p>
          <a:endParaRPr lang="en-IN"/>
        </a:p>
      </dgm:t>
    </dgm:pt>
    <dgm:pt modelId="{F5013885-813D-4944-92EE-54CD41723C09}" type="pres">
      <dgm:prSet presAssocID="{ECD2AC86-5CAB-4FAB-9E54-58FF57BCE166}" presName="text" presStyleLbl="fgAcc0" presStyleIdx="0" presStyleCnt="1">
        <dgm:presLayoutVars>
          <dgm:chPref val="3"/>
        </dgm:presLayoutVars>
      </dgm:prSet>
      <dgm:spPr/>
      <dgm:t>
        <a:bodyPr/>
        <a:lstStyle/>
        <a:p>
          <a:endParaRPr lang="en-IN"/>
        </a:p>
      </dgm:t>
    </dgm:pt>
    <dgm:pt modelId="{B35DB0DC-FA1D-4FA9-B80F-58852EA16C2E}" type="pres">
      <dgm:prSet presAssocID="{ECD2AC86-5CAB-4FAB-9E54-58FF57BCE166}" presName="hierChild2" presStyleCnt="0"/>
      <dgm:spPr/>
      <dgm:t>
        <a:bodyPr/>
        <a:lstStyle/>
        <a:p>
          <a:endParaRPr lang="en-IN"/>
        </a:p>
      </dgm:t>
    </dgm:pt>
    <dgm:pt modelId="{6F69B1B7-614F-4DA0-AC82-39D69CD01288}" type="pres">
      <dgm:prSet presAssocID="{110EE044-DD91-4841-AD65-9323D0D767A8}" presName="Name10" presStyleLbl="parChTrans1D2" presStyleIdx="0" presStyleCnt="3"/>
      <dgm:spPr/>
      <dgm:t>
        <a:bodyPr/>
        <a:lstStyle/>
        <a:p>
          <a:endParaRPr lang="en-IN"/>
        </a:p>
      </dgm:t>
    </dgm:pt>
    <dgm:pt modelId="{843F2E8D-BF38-4B2E-A210-95176587C9A2}" type="pres">
      <dgm:prSet presAssocID="{84F32142-A586-4E0D-A5E6-5501ABAB5CD0}" presName="hierRoot2" presStyleCnt="0"/>
      <dgm:spPr/>
      <dgm:t>
        <a:bodyPr/>
        <a:lstStyle/>
        <a:p>
          <a:endParaRPr lang="en-IN"/>
        </a:p>
      </dgm:t>
    </dgm:pt>
    <dgm:pt modelId="{C1CB2F27-67F3-4FC5-B100-3F41C7CF28B2}" type="pres">
      <dgm:prSet presAssocID="{84F32142-A586-4E0D-A5E6-5501ABAB5CD0}" presName="composite2" presStyleCnt="0"/>
      <dgm:spPr/>
      <dgm:t>
        <a:bodyPr/>
        <a:lstStyle/>
        <a:p>
          <a:endParaRPr lang="en-IN"/>
        </a:p>
      </dgm:t>
    </dgm:pt>
    <dgm:pt modelId="{6F0E6E3F-CFA8-4F27-A258-35E0DCBC2E70}" type="pres">
      <dgm:prSet presAssocID="{84F32142-A586-4E0D-A5E6-5501ABAB5CD0}" presName="background2" presStyleLbl="node2" presStyleIdx="0" presStyleCnt="3"/>
      <dgm:spPr>
        <a:solidFill>
          <a:srgbClr val="FF0000"/>
        </a:solidFill>
      </dgm:spPr>
      <dgm:t>
        <a:bodyPr/>
        <a:lstStyle/>
        <a:p>
          <a:endParaRPr lang="en-IN"/>
        </a:p>
      </dgm:t>
    </dgm:pt>
    <dgm:pt modelId="{B2F998C1-475E-4E04-BB79-4CA6F156B80B}" type="pres">
      <dgm:prSet presAssocID="{84F32142-A586-4E0D-A5E6-5501ABAB5CD0}" presName="text2" presStyleLbl="fgAcc2" presStyleIdx="0" presStyleCnt="3" custLinFactX="88937" custLinFactNeighborX="100000" custLinFactNeighborY="-6183">
        <dgm:presLayoutVars>
          <dgm:chPref val="3"/>
        </dgm:presLayoutVars>
      </dgm:prSet>
      <dgm:spPr/>
      <dgm:t>
        <a:bodyPr/>
        <a:lstStyle/>
        <a:p>
          <a:endParaRPr lang="en-IN"/>
        </a:p>
      </dgm:t>
    </dgm:pt>
    <dgm:pt modelId="{12870B01-240D-4456-A0EB-C3442B0BF765}" type="pres">
      <dgm:prSet presAssocID="{84F32142-A586-4E0D-A5E6-5501ABAB5CD0}" presName="hierChild3" presStyleCnt="0"/>
      <dgm:spPr/>
      <dgm:t>
        <a:bodyPr/>
        <a:lstStyle/>
        <a:p>
          <a:endParaRPr lang="en-IN"/>
        </a:p>
      </dgm:t>
    </dgm:pt>
    <dgm:pt modelId="{B8AD0779-BC36-48AB-BA39-6A4462697115}" type="pres">
      <dgm:prSet presAssocID="{B2E4ECB0-ED9F-4B98-9517-F0C67E31ADA9}" presName="Name17" presStyleLbl="parChTrans1D3" presStyleIdx="0" presStyleCnt="9"/>
      <dgm:spPr/>
      <dgm:t>
        <a:bodyPr/>
        <a:lstStyle/>
        <a:p>
          <a:endParaRPr lang="en-IN"/>
        </a:p>
      </dgm:t>
    </dgm:pt>
    <dgm:pt modelId="{3FA602F5-ADAC-4D08-81AC-E263DA3A9EF3}" type="pres">
      <dgm:prSet presAssocID="{B160BACD-4DD1-406F-908B-2853886958FD}" presName="hierRoot3" presStyleCnt="0"/>
      <dgm:spPr/>
      <dgm:t>
        <a:bodyPr/>
        <a:lstStyle/>
        <a:p>
          <a:endParaRPr lang="en-IN"/>
        </a:p>
      </dgm:t>
    </dgm:pt>
    <dgm:pt modelId="{3B8987EC-7184-40AD-ADA7-B6E7FF88F5BD}" type="pres">
      <dgm:prSet presAssocID="{B160BACD-4DD1-406F-908B-2853886958FD}" presName="composite3" presStyleCnt="0"/>
      <dgm:spPr/>
      <dgm:t>
        <a:bodyPr/>
        <a:lstStyle/>
        <a:p>
          <a:endParaRPr lang="en-IN"/>
        </a:p>
      </dgm:t>
    </dgm:pt>
    <dgm:pt modelId="{6DA93885-EE50-46B9-A7E4-3547EF70F4AC}" type="pres">
      <dgm:prSet presAssocID="{B160BACD-4DD1-406F-908B-2853886958FD}" presName="background3" presStyleLbl="node3" presStyleIdx="0" presStyleCnt="9"/>
      <dgm:spPr>
        <a:solidFill>
          <a:srgbClr val="00B050"/>
        </a:solidFill>
      </dgm:spPr>
      <dgm:t>
        <a:bodyPr/>
        <a:lstStyle/>
        <a:p>
          <a:endParaRPr lang="en-IN"/>
        </a:p>
      </dgm:t>
    </dgm:pt>
    <dgm:pt modelId="{0F66AB61-4FC4-4A15-A8FA-273A27E724F8}" type="pres">
      <dgm:prSet presAssocID="{B160BACD-4DD1-406F-908B-2853886958FD}" presName="text3" presStyleLbl="fgAcc3" presStyleIdx="0" presStyleCnt="9" custLinFactNeighborX="45267" custLinFactNeighborY="-2439">
        <dgm:presLayoutVars>
          <dgm:chPref val="3"/>
        </dgm:presLayoutVars>
      </dgm:prSet>
      <dgm:spPr/>
      <dgm:t>
        <a:bodyPr/>
        <a:lstStyle/>
        <a:p>
          <a:endParaRPr lang="en-IN"/>
        </a:p>
      </dgm:t>
    </dgm:pt>
    <dgm:pt modelId="{DECFD403-5F28-4F06-9942-C2844039F5BC}" type="pres">
      <dgm:prSet presAssocID="{B160BACD-4DD1-406F-908B-2853886958FD}" presName="hierChild4" presStyleCnt="0"/>
      <dgm:spPr/>
      <dgm:t>
        <a:bodyPr/>
        <a:lstStyle/>
        <a:p>
          <a:endParaRPr lang="en-IN"/>
        </a:p>
      </dgm:t>
    </dgm:pt>
    <dgm:pt modelId="{D81981CB-E680-45AD-A8E9-ACA314E3D238}" type="pres">
      <dgm:prSet presAssocID="{D82C621C-504B-4D38-BF93-4112B47B297B}" presName="Name17" presStyleLbl="parChTrans1D3" presStyleIdx="1" presStyleCnt="9"/>
      <dgm:spPr/>
      <dgm:t>
        <a:bodyPr/>
        <a:lstStyle/>
        <a:p>
          <a:endParaRPr lang="en-IN"/>
        </a:p>
      </dgm:t>
    </dgm:pt>
    <dgm:pt modelId="{B25A9A4F-6B72-4B30-8937-D43E2B72F9E8}" type="pres">
      <dgm:prSet presAssocID="{7EBC9DF5-64D9-421E-9C89-6810707740FB}" presName="hierRoot3" presStyleCnt="0"/>
      <dgm:spPr/>
      <dgm:t>
        <a:bodyPr/>
        <a:lstStyle/>
        <a:p>
          <a:endParaRPr lang="en-IN"/>
        </a:p>
      </dgm:t>
    </dgm:pt>
    <dgm:pt modelId="{2FF87288-4716-4674-9B05-09E6E9539170}" type="pres">
      <dgm:prSet presAssocID="{7EBC9DF5-64D9-421E-9C89-6810707740FB}" presName="composite3" presStyleCnt="0"/>
      <dgm:spPr/>
      <dgm:t>
        <a:bodyPr/>
        <a:lstStyle/>
        <a:p>
          <a:endParaRPr lang="en-IN"/>
        </a:p>
      </dgm:t>
    </dgm:pt>
    <dgm:pt modelId="{D5B82080-8AE0-4F4B-9287-47E75AAEBE24}" type="pres">
      <dgm:prSet presAssocID="{7EBC9DF5-64D9-421E-9C89-6810707740FB}" presName="background3" presStyleLbl="node3" presStyleIdx="1" presStyleCnt="9"/>
      <dgm:spPr>
        <a:solidFill>
          <a:srgbClr val="00B050"/>
        </a:solidFill>
      </dgm:spPr>
      <dgm:t>
        <a:bodyPr/>
        <a:lstStyle/>
        <a:p>
          <a:endParaRPr lang="en-IN"/>
        </a:p>
      </dgm:t>
    </dgm:pt>
    <dgm:pt modelId="{168D0976-159C-420E-B01A-6BF4CD28F1DC}" type="pres">
      <dgm:prSet presAssocID="{7EBC9DF5-64D9-421E-9C89-6810707740FB}" presName="text3" presStyleLbl="fgAcc3" presStyleIdx="1" presStyleCnt="9" custLinFactNeighborX="65487" custLinFactNeighborY="-2439">
        <dgm:presLayoutVars>
          <dgm:chPref val="3"/>
        </dgm:presLayoutVars>
      </dgm:prSet>
      <dgm:spPr/>
      <dgm:t>
        <a:bodyPr/>
        <a:lstStyle/>
        <a:p>
          <a:endParaRPr lang="en-IN"/>
        </a:p>
      </dgm:t>
    </dgm:pt>
    <dgm:pt modelId="{5755A04B-C08B-45C7-B2F6-2BB58B99DCD2}" type="pres">
      <dgm:prSet presAssocID="{7EBC9DF5-64D9-421E-9C89-6810707740FB}" presName="hierChild4" presStyleCnt="0"/>
      <dgm:spPr/>
      <dgm:t>
        <a:bodyPr/>
        <a:lstStyle/>
        <a:p>
          <a:endParaRPr lang="en-IN"/>
        </a:p>
      </dgm:t>
    </dgm:pt>
    <dgm:pt modelId="{0FA79D44-8A36-48AC-908D-8A8B34AE89D2}" type="pres">
      <dgm:prSet presAssocID="{906B24D4-2792-40F8-8EA4-C27D7066B0BA}" presName="Name17" presStyleLbl="parChTrans1D3" presStyleIdx="2" presStyleCnt="9"/>
      <dgm:spPr/>
      <dgm:t>
        <a:bodyPr/>
        <a:lstStyle/>
        <a:p>
          <a:endParaRPr lang="en-IN"/>
        </a:p>
      </dgm:t>
    </dgm:pt>
    <dgm:pt modelId="{87CB45D3-8BAD-4511-86CD-E63C31C8CFBB}" type="pres">
      <dgm:prSet presAssocID="{BEF6D556-73E4-4585-86A6-5C021A2B59D0}" presName="hierRoot3" presStyleCnt="0"/>
      <dgm:spPr/>
      <dgm:t>
        <a:bodyPr/>
        <a:lstStyle/>
        <a:p>
          <a:endParaRPr lang="en-IN"/>
        </a:p>
      </dgm:t>
    </dgm:pt>
    <dgm:pt modelId="{6AE478CA-924D-45F2-81C8-E4EBB6B709E5}" type="pres">
      <dgm:prSet presAssocID="{BEF6D556-73E4-4585-86A6-5C021A2B59D0}" presName="composite3" presStyleCnt="0"/>
      <dgm:spPr/>
      <dgm:t>
        <a:bodyPr/>
        <a:lstStyle/>
        <a:p>
          <a:endParaRPr lang="en-IN"/>
        </a:p>
      </dgm:t>
    </dgm:pt>
    <dgm:pt modelId="{5D10547E-4A59-4DF0-A5B8-1F8F76AEE94A}" type="pres">
      <dgm:prSet presAssocID="{BEF6D556-73E4-4585-86A6-5C021A2B59D0}" presName="background3" presStyleLbl="node3" presStyleIdx="2" presStyleCnt="9"/>
      <dgm:spPr>
        <a:solidFill>
          <a:srgbClr val="00B050"/>
        </a:solidFill>
      </dgm:spPr>
      <dgm:t>
        <a:bodyPr/>
        <a:lstStyle/>
        <a:p>
          <a:endParaRPr lang="en-IN"/>
        </a:p>
      </dgm:t>
    </dgm:pt>
    <dgm:pt modelId="{976357FA-B195-43B8-A37C-808C35A68B90}" type="pres">
      <dgm:prSet presAssocID="{BEF6D556-73E4-4585-86A6-5C021A2B59D0}" presName="text3" presStyleLbl="fgAcc3" presStyleIdx="2" presStyleCnt="9" custLinFactNeighborX="85707" custLinFactNeighborY="-2439">
        <dgm:presLayoutVars>
          <dgm:chPref val="3"/>
        </dgm:presLayoutVars>
      </dgm:prSet>
      <dgm:spPr/>
      <dgm:t>
        <a:bodyPr/>
        <a:lstStyle/>
        <a:p>
          <a:endParaRPr lang="en-IN"/>
        </a:p>
      </dgm:t>
    </dgm:pt>
    <dgm:pt modelId="{E6B7ED72-E3C4-41E9-9A9C-E673BA8924F8}" type="pres">
      <dgm:prSet presAssocID="{BEF6D556-73E4-4585-86A6-5C021A2B59D0}" presName="hierChild4" presStyleCnt="0"/>
      <dgm:spPr/>
      <dgm:t>
        <a:bodyPr/>
        <a:lstStyle/>
        <a:p>
          <a:endParaRPr lang="en-IN"/>
        </a:p>
      </dgm:t>
    </dgm:pt>
    <dgm:pt modelId="{9A378956-0B81-4CA9-A34E-1F20FE60330D}" type="pres">
      <dgm:prSet presAssocID="{63CB4368-7562-4F35-AAB2-734A66422ED4}" presName="Name10" presStyleLbl="parChTrans1D2" presStyleIdx="1" presStyleCnt="3"/>
      <dgm:spPr/>
      <dgm:t>
        <a:bodyPr/>
        <a:lstStyle/>
        <a:p>
          <a:endParaRPr lang="en-IN"/>
        </a:p>
      </dgm:t>
    </dgm:pt>
    <dgm:pt modelId="{FE0D5C3E-F61A-4596-970F-795C33EF68DA}" type="pres">
      <dgm:prSet presAssocID="{1FD58BAC-8BA9-48BC-9C19-78893A9E38F2}" presName="hierRoot2" presStyleCnt="0"/>
      <dgm:spPr/>
      <dgm:t>
        <a:bodyPr/>
        <a:lstStyle/>
        <a:p>
          <a:endParaRPr lang="en-IN"/>
        </a:p>
      </dgm:t>
    </dgm:pt>
    <dgm:pt modelId="{D33704A9-3C40-4214-8169-E2FD9DC585BB}" type="pres">
      <dgm:prSet presAssocID="{1FD58BAC-8BA9-48BC-9C19-78893A9E38F2}" presName="composite2" presStyleCnt="0"/>
      <dgm:spPr/>
      <dgm:t>
        <a:bodyPr/>
        <a:lstStyle/>
        <a:p>
          <a:endParaRPr lang="en-IN"/>
        </a:p>
      </dgm:t>
    </dgm:pt>
    <dgm:pt modelId="{A4CBDA3C-D7D1-4A5B-8A3D-10C9D516AEB0}" type="pres">
      <dgm:prSet presAssocID="{1FD58BAC-8BA9-48BC-9C19-78893A9E38F2}" presName="background2" presStyleLbl="node2" presStyleIdx="1" presStyleCnt="3"/>
      <dgm:spPr>
        <a:solidFill>
          <a:srgbClr val="FF0000"/>
        </a:solidFill>
      </dgm:spPr>
      <dgm:t>
        <a:bodyPr/>
        <a:lstStyle/>
        <a:p>
          <a:endParaRPr lang="en-IN"/>
        </a:p>
      </dgm:t>
    </dgm:pt>
    <dgm:pt modelId="{3F64682D-7C54-458C-AD0B-4861D5FF7E81}" type="pres">
      <dgm:prSet presAssocID="{1FD58BAC-8BA9-48BC-9C19-78893A9E38F2}" presName="text2" presStyleLbl="fgAcc2" presStyleIdx="1" presStyleCnt="3">
        <dgm:presLayoutVars>
          <dgm:chPref val="3"/>
        </dgm:presLayoutVars>
      </dgm:prSet>
      <dgm:spPr/>
      <dgm:t>
        <a:bodyPr/>
        <a:lstStyle/>
        <a:p>
          <a:endParaRPr lang="en-IN"/>
        </a:p>
      </dgm:t>
    </dgm:pt>
    <dgm:pt modelId="{85FCD061-5665-4AA7-AC35-0928EED6F70F}" type="pres">
      <dgm:prSet presAssocID="{1FD58BAC-8BA9-48BC-9C19-78893A9E38F2}" presName="hierChild3" presStyleCnt="0"/>
      <dgm:spPr/>
      <dgm:t>
        <a:bodyPr/>
        <a:lstStyle/>
        <a:p>
          <a:endParaRPr lang="en-IN"/>
        </a:p>
      </dgm:t>
    </dgm:pt>
    <dgm:pt modelId="{2A1544EA-D815-4B98-A115-162E8D933196}" type="pres">
      <dgm:prSet presAssocID="{E754A72D-F571-4602-83F8-012CA3D9A734}" presName="Name17" presStyleLbl="parChTrans1D3" presStyleIdx="3" presStyleCnt="9"/>
      <dgm:spPr/>
      <dgm:t>
        <a:bodyPr/>
        <a:lstStyle/>
        <a:p>
          <a:endParaRPr lang="en-IN"/>
        </a:p>
      </dgm:t>
    </dgm:pt>
    <dgm:pt modelId="{29C22832-85C2-4654-A5AE-67DD07D1AD3E}" type="pres">
      <dgm:prSet presAssocID="{6489510E-8112-4B5E-955D-0E6254F2B536}" presName="hierRoot3" presStyleCnt="0"/>
      <dgm:spPr/>
      <dgm:t>
        <a:bodyPr/>
        <a:lstStyle/>
        <a:p>
          <a:endParaRPr lang="en-IN"/>
        </a:p>
      </dgm:t>
    </dgm:pt>
    <dgm:pt modelId="{0E5F7206-2FE5-4A3F-AF79-19D3A300650F}" type="pres">
      <dgm:prSet presAssocID="{6489510E-8112-4B5E-955D-0E6254F2B536}" presName="composite3" presStyleCnt="0"/>
      <dgm:spPr/>
      <dgm:t>
        <a:bodyPr/>
        <a:lstStyle/>
        <a:p>
          <a:endParaRPr lang="en-IN"/>
        </a:p>
      </dgm:t>
    </dgm:pt>
    <dgm:pt modelId="{08DF9BF5-E488-45E3-98C2-F863CB1BEF0D}" type="pres">
      <dgm:prSet presAssocID="{6489510E-8112-4B5E-955D-0E6254F2B536}" presName="background3" presStyleLbl="node3" presStyleIdx="3" presStyleCnt="9"/>
      <dgm:spPr>
        <a:solidFill>
          <a:srgbClr val="00B050"/>
        </a:solidFill>
      </dgm:spPr>
      <dgm:t>
        <a:bodyPr/>
        <a:lstStyle/>
        <a:p>
          <a:endParaRPr lang="en-IN"/>
        </a:p>
      </dgm:t>
    </dgm:pt>
    <dgm:pt modelId="{1E5A548E-C663-4171-B09A-E621F9090C45}" type="pres">
      <dgm:prSet presAssocID="{6489510E-8112-4B5E-955D-0E6254F2B536}" presName="text3" presStyleLbl="fgAcc3" presStyleIdx="3" presStyleCnt="9" custLinFactY="76630" custLinFactNeighborX="8665" custLinFactNeighborY="100000">
        <dgm:presLayoutVars>
          <dgm:chPref val="3"/>
        </dgm:presLayoutVars>
      </dgm:prSet>
      <dgm:spPr/>
      <dgm:t>
        <a:bodyPr/>
        <a:lstStyle/>
        <a:p>
          <a:endParaRPr lang="en-IN"/>
        </a:p>
      </dgm:t>
    </dgm:pt>
    <dgm:pt modelId="{F4A1E719-1AAA-4DB1-B335-599B65ADAD0E}" type="pres">
      <dgm:prSet presAssocID="{6489510E-8112-4B5E-955D-0E6254F2B536}" presName="hierChild4" presStyleCnt="0"/>
      <dgm:spPr/>
      <dgm:t>
        <a:bodyPr/>
        <a:lstStyle/>
        <a:p>
          <a:endParaRPr lang="en-IN"/>
        </a:p>
      </dgm:t>
    </dgm:pt>
    <dgm:pt modelId="{BDF037C8-1B1C-4205-B565-2DBFF719980C}" type="pres">
      <dgm:prSet presAssocID="{4789C794-0F56-4ECE-9749-D85795B20BD9}" presName="Name17" presStyleLbl="parChTrans1D3" presStyleIdx="4" presStyleCnt="9"/>
      <dgm:spPr/>
      <dgm:t>
        <a:bodyPr/>
        <a:lstStyle/>
        <a:p>
          <a:endParaRPr lang="en-IN"/>
        </a:p>
      </dgm:t>
    </dgm:pt>
    <dgm:pt modelId="{C0C4FD4C-076A-4476-AF6B-98B6D1F7F5E5}" type="pres">
      <dgm:prSet presAssocID="{7113A460-A5DF-4612-9963-C7C61A2B4C65}" presName="hierRoot3" presStyleCnt="0"/>
      <dgm:spPr/>
      <dgm:t>
        <a:bodyPr/>
        <a:lstStyle/>
        <a:p>
          <a:endParaRPr lang="en-IN"/>
        </a:p>
      </dgm:t>
    </dgm:pt>
    <dgm:pt modelId="{3EA3802C-B045-4E64-B2E4-4F93781DEC54}" type="pres">
      <dgm:prSet presAssocID="{7113A460-A5DF-4612-9963-C7C61A2B4C65}" presName="composite3" presStyleCnt="0"/>
      <dgm:spPr/>
      <dgm:t>
        <a:bodyPr/>
        <a:lstStyle/>
        <a:p>
          <a:endParaRPr lang="en-IN"/>
        </a:p>
      </dgm:t>
    </dgm:pt>
    <dgm:pt modelId="{070B1C0A-C9E8-4932-B244-02CAB141B3A6}" type="pres">
      <dgm:prSet presAssocID="{7113A460-A5DF-4612-9963-C7C61A2B4C65}" presName="background3" presStyleLbl="node3" presStyleIdx="4" presStyleCnt="9"/>
      <dgm:spPr>
        <a:solidFill>
          <a:srgbClr val="00B050"/>
        </a:solidFill>
      </dgm:spPr>
      <dgm:t>
        <a:bodyPr/>
        <a:lstStyle/>
        <a:p>
          <a:endParaRPr lang="en-IN"/>
        </a:p>
      </dgm:t>
    </dgm:pt>
    <dgm:pt modelId="{EAA6D98D-87F6-4AD9-9EB5-1598F15EB27A}" type="pres">
      <dgm:prSet presAssocID="{7113A460-A5DF-4612-9963-C7C61A2B4C65}" presName="text3" presStyleLbl="fgAcc3" presStyleIdx="4" presStyleCnt="9" custLinFactY="75716" custLinFactNeighborX="17764" custLinFactNeighborY="100000">
        <dgm:presLayoutVars>
          <dgm:chPref val="3"/>
        </dgm:presLayoutVars>
      </dgm:prSet>
      <dgm:spPr/>
      <dgm:t>
        <a:bodyPr/>
        <a:lstStyle/>
        <a:p>
          <a:endParaRPr lang="en-IN"/>
        </a:p>
      </dgm:t>
    </dgm:pt>
    <dgm:pt modelId="{36F6435F-B742-450B-B5A7-C8CAAE591565}" type="pres">
      <dgm:prSet presAssocID="{7113A460-A5DF-4612-9963-C7C61A2B4C65}" presName="hierChild4" presStyleCnt="0"/>
      <dgm:spPr/>
      <dgm:t>
        <a:bodyPr/>
        <a:lstStyle/>
        <a:p>
          <a:endParaRPr lang="en-IN"/>
        </a:p>
      </dgm:t>
    </dgm:pt>
    <dgm:pt modelId="{46EAAD9D-F6AD-4C10-9078-F22C0B97F7F6}" type="pres">
      <dgm:prSet presAssocID="{A7A754B0-A1E1-4B8C-9CC3-42C643BF6832}" presName="Name17" presStyleLbl="parChTrans1D3" presStyleIdx="5" presStyleCnt="9"/>
      <dgm:spPr/>
      <dgm:t>
        <a:bodyPr/>
        <a:lstStyle/>
        <a:p>
          <a:endParaRPr lang="en-IN"/>
        </a:p>
      </dgm:t>
    </dgm:pt>
    <dgm:pt modelId="{D6A488DF-9167-4D7B-A90B-6E4592FA8A5C}" type="pres">
      <dgm:prSet presAssocID="{810F85A9-731C-4F13-BAA4-96EC07413BE7}" presName="hierRoot3" presStyleCnt="0"/>
      <dgm:spPr/>
      <dgm:t>
        <a:bodyPr/>
        <a:lstStyle/>
        <a:p>
          <a:endParaRPr lang="en-IN"/>
        </a:p>
      </dgm:t>
    </dgm:pt>
    <dgm:pt modelId="{3FF05BBF-4B96-44F6-9B26-B8811707737F}" type="pres">
      <dgm:prSet presAssocID="{810F85A9-731C-4F13-BAA4-96EC07413BE7}" presName="composite3" presStyleCnt="0"/>
      <dgm:spPr/>
      <dgm:t>
        <a:bodyPr/>
        <a:lstStyle/>
        <a:p>
          <a:endParaRPr lang="en-IN"/>
        </a:p>
      </dgm:t>
    </dgm:pt>
    <dgm:pt modelId="{6BF3ECCD-A1CB-405F-8BF3-86A121661458}" type="pres">
      <dgm:prSet presAssocID="{810F85A9-731C-4F13-BAA4-96EC07413BE7}" presName="background3" presStyleLbl="node3" presStyleIdx="5" presStyleCnt="9"/>
      <dgm:spPr>
        <a:solidFill>
          <a:srgbClr val="00B050"/>
        </a:solidFill>
      </dgm:spPr>
      <dgm:t>
        <a:bodyPr/>
        <a:lstStyle/>
        <a:p>
          <a:endParaRPr lang="en-IN"/>
        </a:p>
      </dgm:t>
    </dgm:pt>
    <dgm:pt modelId="{1387BF64-2242-4A00-8235-DCC2CD83B650}" type="pres">
      <dgm:prSet presAssocID="{810F85A9-731C-4F13-BAA4-96EC07413BE7}" presName="text3" presStyleLbl="fgAcc3" presStyleIdx="5" presStyleCnt="9" custScaleX="113443" custLinFactY="75716" custLinFactNeighborX="25133" custLinFactNeighborY="100000">
        <dgm:presLayoutVars>
          <dgm:chPref val="3"/>
        </dgm:presLayoutVars>
      </dgm:prSet>
      <dgm:spPr/>
      <dgm:t>
        <a:bodyPr/>
        <a:lstStyle/>
        <a:p>
          <a:endParaRPr lang="en-IN"/>
        </a:p>
      </dgm:t>
    </dgm:pt>
    <dgm:pt modelId="{7279B951-8C25-4909-B73D-0172C0B23F84}" type="pres">
      <dgm:prSet presAssocID="{810F85A9-731C-4F13-BAA4-96EC07413BE7}" presName="hierChild4" presStyleCnt="0"/>
      <dgm:spPr/>
      <dgm:t>
        <a:bodyPr/>
        <a:lstStyle/>
        <a:p>
          <a:endParaRPr lang="en-IN"/>
        </a:p>
      </dgm:t>
    </dgm:pt>
    <dgm:pt modelId="{D05A5BBC-76DA-48B3-B417-EFA7FE3FD9C5}" type="pres">
      <dgm:prSet presAssocID="{185CEC2F-F621-4794-A5C8-1949345FD2A7}" presName="Name10" presStyleLbl="parChTrans1D2" presStyleIdx="2" presStyleCnt="3"/>
      <dgm:spPr/>
      <dgm:t>
        <a:bodyPr/>
        <a:lstStyle/>
        <a:p>
          <a:endParaRPr lang="en-IN"/>
        </a:p>
      </dgm:t>
    </dgm:pt>
    <dgm:pt modelId="{1046BD22-09F6-42E9-89DB-99C07E2D1302}" type="pres">
      <dgm:prSet presAssocID="{5F775757-8EC7-4EF2-85E7-5889E239C7B8}" presName="hierRoot2" presStyleCnt="0"/>
      <dgm:spPr/>
      <dgm:t>
        <a:bodyPr/>
        <a:lstStyle/>
        <a:p>
          <a:endParaRPr lang="en-IN"/>
        </a:p>
      </dgm:t>
    </dgm:pt>
    <dgm:pt modelId="{C4ED2A74-9D05-46EE-A3A8-27487A374428}" type="pres">
      <dgm:prSet presAssocID="{5F775757-8EC7-4EF2-85E7-5889E239C7B8}" presName="composite2" presStyleCnt="0"/>
      <dgm:spPr/>
      <dgm:t>
        <a:bodyPr/>
        <a:lstStyle/>
        <a:p>
          <a:endParaRPr lang="en-IN"/>
        </a:p>
      </dgm:t>
    </dgm:pt>
    <dgm:pt modelId="{0FBE7F31-F8AC-40BB-B506-012FB1803D07}" type="pres">
      <dgm:prSet presAssocID="{5F775757-8EC7-4EF2-85E7-5889E239C7B8}" presName="background2" presStyleLbl="node2" presStyleIdx="2" presStyleCnt="3"/>
      <dgm:spPr>
        <a:solidFill>
          <a:srgbClr val="FF0000"/>
        </a:solidFill>
      </dgm:spPr>
      <dgm:t>
        <a:bodyPr/>
        <a:lstStyle/>
        <a:p>
          <a:endParaRPr lang="en-IN"/>
        </a:p>
      </dgm:t>
    </dgm:pt>
    <dgm:pt modelId="{C1C2F114-EBEA-4185-A36E-E3897A948860}" type="pres">
      <dgm:prSet presAssocID="{5F775757-8EC7-4EF2-85E7-5889E239C7B8}" presName="text2" presStyleLbl="fgAcc2" presStyleIdx="2" presStyleCnt="3" custScaleX="125890" custLinFactX="-64551" custLinFactNeighborX="-100000" custLinFactNeighborY="-6183">
        <dgm:presLayoutVars>
          <dgm:chPref val="3"/>
        </dgm:presLayoutVars>
      </dgm:prSet>
      <dgm:spPr/>
      <dgm:t>
        <a:bodyPr/>
        <a:lstStyle/>
        <a:p>
          <a:endParaRPr lang="en-IN"/>
        </a:p>
      </dgm:t>
    </dgm:pt>
    <dgm:pt modelId="{09DEA582-44E6-4300-8446-F8B749092702}" type="pres">
      <dgm:prSet presAssocID="{5F775757-8EC7-4EF2-85E7-5889E239C7B8}" presName="hierChild3" presStyleCnt="0"/>
      <dgm:spPr/>
      <dgm:t>
        <a:bodyPr/>
        <a:lstStyle/>
        <a:p>
          <a:endParaRPr lang="en-IN"/>
        </a:p>
      </dgm:t>
    </dgm:pt>
    <dgm:pt modelId="{CA7AFED8-602E-4D9C-BA60-D9F76166E6E7}" type="pres">
      <dgm:prSet presAssocID="{365DB90B-CA96-4DDA-A8B7-B5F9AC071942}" presName="Name17" presStyleLbl="parChTrans1D3" presStyleIdx="6" presStyleCnt="9"/>
      <dgm:spPr/>
      <dgm:t>
        <a:bodyPr/>
        <a:lstStyle/>
        <a:p>
          <a:endParaRPr lang="en-IN"/>
        </a:p>
      </dgm:t>
    </dgm:pt>
    <dgm:pt modelId="{A82FC9AC-12CC-4A61-8764-485EF0410043}" type="pres">
      <dgm:prSet presAssocID="{9C9B2DF4-5BAC-4469-BB4B-A887F16C0966}" presName="hierRoot3" presStyleCnt="0"/>
      <dgm:spPr/>
      <dgm:t>
        <a:bodyPr/>
        <a:lstStyle/>
        <a:p>
          <a:endParaRPr lang="en-IN"/>
        </a:p>
      </dgm:t>
    </dgm:pt>
    <dgm:pt modelId="{9C6AC00D-E0DD-444C-9FAA-646F23137F02}" type="pres">
      <dgm:prSet presAssocID="{9C9B2DF4-5BAC-4469-BB4B-A887F16C0966}" presName="composite3" presStyleCnt="0"/>
      <dgm:spPr/>
      <dgm:t>
        <a:bodyPr/>
        <a:lstStyle/>
        <a:p>
          <a:endParaRPr lang="en-IN"/>
        </a:p>
      </dgm:t>
    </dgm:pt>
    <dgm:pt modelId="{234F664F-CAE1-47FC-85DD-B30A16A769A2}" type="pres">
      <dgm:prSet presAssocID="{9C9B2DF4-5BAC-4469-BB4B-A887F16C0966}" presName="background3" presStyleLbl="node3" presStyleIdx="6" presStyleCnt="9"/>
      <dgm:spPr>
        <a:solidFill>
          <a:srgbClr val="00B050"/>
        </a:solidFill>
      </dgm:spPr>
      <dgm:t>
        <a:bodyPr/>
        <a:lstStyle/>
        <a:p>
          <a:endParaRPr lang="en-IN"/>
        </a:p>
      </dgm:t>
    </dgm:pt>
    <dgm:pt modelId="{2506EEBC-57C3-4B61-95DD-98BA63C35AC7}" type="pres">
      <dgm:prSet presAssocID="{9C9B2DF4-5BAC-4469-BB4B-A887F16C0966}" presName="text3" presStyleLbl="fgAcc3" presStyleIdx="6" presStyleCnt="9" custLinFactX="-12336" custLinFactNeighborX="-100000" custLinFactNeighborY="-4355">
        <dgm:presLayoutVars>
          <dgm:chPref val="3"/>
        </dgm:presLayoutVars>
      </dgm:prSet>
      <dgm:spPr/>
      <dgm:t>
        <a:bodyPr/>
        <a:lstStyle/>
        <a:p>
          <a:endParaRPr lang="en-IN"/>
        </a:p>
      </dgm:t>
    </dgm:pt>
    <dgm:pt modelId="{867A9794-5B02-4635-8011-6439B2422458}" type="pres">
      <dgm:prSet presAssocID="{9C9B2DF4-5BAC-4469-BB4B-A887F16C0966}" presName="hierChild4" presStyleCnt="0"/>
      <dgm:spPr/>
      <dgm:t>
        <a:bodyPr/>
        <a:lstStyle/>
        <a:p>
          <a:endParaRPr lang="en-IN"/>
        </a:p>
      </dgm:t>
    </dgm:pt>
    <dgm:pt modelId="{6CEAB68A-9259-4B88-AAC7-871267AE2684}" type="pres">
      <dgm:prSet presAssocID="{E2A4A505-6058-49C3-8FC8-73A99EDA2A71}" presName="Name17" presStyleLbl="parChTrans1D3" presStyleIdx="7" presStyleCnt="9"/>
      <dgm:spPr/>
      <dgm:t>
        <a:bodyPr/>
        <a:lstStyle/>
        <a:p>
          <a:endParaRPr lang="en-IN"/>
        </a:p>
      </dgm:t>
    </dgm:pt>
    <dgm:pt modelId="{C5FAB4DF-38B0-443E-8187-3E21FFFF2294}" type="pres">
      <dgm:prSet presAssocID="{294590CE-A3D0-4BA0-A589-3A255FEE908D}" presName="hierRoot3" presStyleCnt="0"/>
      <dgm:spPr/>
      <dgm:t>
        <a:bodyPr/>
        <a:lstStyle/>
        <a:p>
          <a:endParaRPr lang="en-IN"/>
        </a:p>
      </dgm:t>
    </dgm:pt>
    <dgm:pt modelId="{506CC90D-A750-47EC-B9FE-B99B2337C928}" type="pres">
      <dgm:prSet presAssocID="{294590CE-A3D0-4BA0-A589-3A255FEE908D}" presName="composite3" presStyleCnt="0"/>
      <dgm:spPr/>
      <dgm:t>
        <a:bodyPr/>
        <a:lstStyle/>
        <a:p>
          <a:endParaRPr lang="en-IN"/>
        </a:p>
      </dgm:t>
    </dgm:pt>
    <dgm:pt modelId="{78D588FB-D0F4-4456-B165-A7B777CAAA01}" type="pres">
      <dgm:prSet presAssocID="{294590CE-A3D0-4BA0-A589-3A255FEE908D}" presName="background3" presStyleLbl="node3" presStyleIdx="7" presStyleCnt="9"/>
      <dgm:spPr>
        <a:solidFill>
          <a:srgbClr val="00B050"/>
        </a:solidFill>
      </dgm:spPr>
      <dgm:t>
        <a:bodyPr/>
        <a:lstStyle/>
        <a:p>
          <a:endParaRPr lang="en-IN"/>
        </a:p>
      </dgm:t>
    </dgm:pt>
    <dgm:pt modelId="{11F90490-B9CC-4728-81F7-89C9F8449DC3}" type="pres">
      <dgm:prSet presAssocID="{294590CE-A3D0-4BA0-A589-3A255FEE908D}" presName="text3" presStyleLbl="fgAcc3" presStyleIdx="7" presStyleCnt="9" custLinFactNeighborX="-97344" custLinFactNeighborY="-4355">
        <dgm:presLayoutVars>
          <dgm:chPref val="3"/>
        </dgm:presLayoutVars>
      </dgm:prSet>
      <dgm:spPr/>
      <dgm:t>
        <a:bodyPr/>
        <a:lstStyle/>
        <a:p>
          <a:endParaRPr lang="en-IN"/>
        </a:p>
      </dgm:t>
    </dgm:pt>
    <dgm:pt modelId="{DA66C14C-B5F9-4338-8D56-B97F02C602B0}" type="pres">
      <dgm:prSet presAssocID="{294590CE-A3D0-4BA0-A589-3A255FEE908D}" presName="hierChild4" presStyleCnt="0"/>
      <dgm:spPr/>
      <dgm:t>
        <a:bodyPr/>
        <a:lstStyle/>
        <a:p>
          <a:endParaRPr lang="en-IN"/>
        </a:p>
      </dgm:t>
    </dgm:pt>
    <dgm:pt modelId="{B3B335DE-CC24-4597-86FD-43FB32EACE52}" type="pres">
      <dgm:prSet presAssocID="{0E9F9872-8748-4E86-A52A-D382D87E3CE4}" presName="Name17" presStyleLbl="parChTrans1D3" presStyleIdx="8" presStyleCnt="9"/>
      <dgm:spPr/>
      <dgm:t>
        <a:bodyPr/>
        <a:lstStyle/>
        <a:p>
          <a:endParaRPr lang="en-IN"/>
        </a:p>
      </dgm:t>
    </dgm:pt>
    <dgm:pt modelId="{35937B24-9D91-460C-85DE-8107D11D2096}" type="pres">
      <dgm:prSet presAssocID="{CEC0EEB0-967A-4189-82E2-24A99801C61F}" presName="hierRoot3" presStyleCnt="0"/>
      <dgm:spPr/>
      <dgm:t>
        <a:bodyPr/>
        <a:lstStyle/>
        <a:p>
          <a:endParaRPr lang="en-IN"/>
        </a:p>
      </dgm:t>
    </dgm:pt>
    <dgm:pt modelId="{CCE40C4C-908A-4BD3-BE8E-28087B3336DC}" type="pres">
      <dgm:prSet presAssocID="{CEC0EEB0-967A-4189-82E2-24A99801C61F}" presName="composite3" presStyleCnt="0"/>
      <dgm:spPr/>
      <dgm:t>
        <a:bodyPr/>
        <a:lstStyle/>
        <a:p>
          <a:endParaRPr lang="en-IN"/>
        </a:p>
      </dgm:t>
    </dgm:pt>
    <dgm:pt modelId="{84498562-12BA-45BC-8D13-F7B0A8C3E706}" type="pres">
      <dgm:prSet presAssocID="{CEC0EEB0-967A-4189-82E2-24A99801C61F}" presName="background3" presStyleLbl="node3" presStyleIdx="8" presStyleCnt="9"/>
      <dgm:spPr>
        <a:solidFill>
          <a:srgbClr val="00B050"/>
        </a:solidFill>
      </dgm:spPr>
      <dgm:t>
        <a:bodyPr/>
        <a:lstStyle/>
        <a:p>
          <a:endParaRPr lang="en-IN"/>
        </a:p>
      </dgm:t>
    </dgm:pt>
    <dgm:pt modelId="{BF914492-264C-4DD9-8695-1F1F77F3D5E7}" type="pres">
      <dgm:prSet presAssocID="{CEC0EEB0-967A-4189-82E2-24A99801C61F}" presName="text3" presStyleLbl="fgAcc3" presStyleIdx="8" presStyleCnt="9" custLinFactNeighborX="-97599" custLinFactNeighborY="-4355">
        <dgm:presLayoutVars>
          <dgm:chPref val="3"/>
        </dgm:presLayoutVars>
      </dgm:prSet>
      <dgm:spPr/>
      <dgm:t>
        <a:bodyPr/>
        <a:lstStyle/>
        <a:p>
          <a:endParaRPr lang="en-IN"/>
        </a:p>
      </dgm:t>
    </dgm:pt>
    <dgm:pt modelId="{5A531582-852E-48C8-8D88-DD8767645CAE}" type="pres">
      <dgm:prSet presAssocID="{CEC0EEB0-967A-4189-82E2-24A99801C61F}" presName="hierChild4" presStyleCnt="0"/>
      <dgm:spPr/>
      <dgm:t>
        <a:bodyPr/>
        <a:lstStyle/>
        <a:p>
          <a:endParaRPr lang="en-IN"/>
        </a:p>
      </dgm:t>
    </dgm:pt>
  </dgm:ptLst>
  <dgm:cxnLst>
    <dgm:cxn modelId="{BB160062-928E-4410-B4D8-9F59890164F8}" type="presOf" srcId="{4789C794-0F56-4ECE-9749-D85795B20BD9}" destId="{BDF037C8-1B1C-4205-B565-2DBFF719980C}" srcOrd="0" destOrd="0" presId="urn:microsoft.com/office/officeart/2005/8/layout/hierarchy1"/>
    <dgm:cxn modelId="{85269299-0AE4-4B6A-8D31-B7917F4EEB29}" type="presOf" srcId="{CEC0EEB0-967A-4189-82E2-24A99801C61F}" destId="{BF914492-264C-4DD9-8695-1F1F77F3D5E7}" srcOrd="0" destOrd="0" presId="urn:microsoft.com/office/officeart/2005/8/layout/hierarchy1"/>
    <dgm:cxn modelId="{FE228A39-0A48-4F6F-812D-E79F02830CE1}" srcId="{ECD2AC86-5CAB-4FAB-9E54-58FF57BCE166}" destId="{1FD58BAC-8BA9-48BC-9C19-78893A9E38F2}" srcOrd="1" destOrd="0" parTransId="{63CB4368-7562-4F35-AAB2-734A66422ED4}" sibTransId="{D98505FC-5C28-4141-A9A3-78D4EC4CAB1E}"/>
    <dgm:cxn modelId="{FB29186F-9F86-4AF1-A7D2-95D3A20EDA00}" srcId="{84F32142-A586-4E0D-A5E6-5501ABAB5CD0}" destId="{7EBC9DF5-64D9-421E-9C89-6810707740FB}" srcOrd="1" destOrd="0" parTransId="{D82C621C-504B-4D38-BF93-4112B47B297B}" sibTransId="{D5DAF76F-FB24-45F2-A625-7FA137DF9187}"/>
    <dgm:cxn modelId="{97748D51-73E4-490A-81C9-2440FAF0CA96}" type="presOf" srcId="{63CB4368-7562-4F35-AAB2-734A66422ED4}" destId="{9A378956-0B81-4CA9-A34E-1F20FE60330D}" srcOrd="0" destOrd="0" presId="urn:microsoft.com/office/officeart/2005/8/layout/hierarchy1"/>
    <dgm:cxn modelId="{D3CDF273-E14E-45E3-BDCA-D30DC423D11F}" type="presOf" srcId="{294590CE-A3D0-4BA0-A589-3A255FEE908D}" destId="{11F90490-B9CC-4728-81F7-89C9F8449DC3}" srcOrd="0" destOrd="0" presId="urn:microsoft.com/office/officeart/2005/8/layout/hierarchy1"/>
    <dgm:cxn modelId="{29680825-8913-499C-99EC-0C5CF4536E77}" type="presOf" srcId="{E2A4A505-6058-49C3-8FC8-73A99EDA2A71}" destId="{6CEAB68A-9259-4B88-AAC7-871267AE2684}" srcOrd="0" destOrd="0" presId="urn:microsoft.com/office/officeart/2005/8/layout/hierarchy1"/>
    <dgm:cxn modelId="{4A1EA2C8-FFF0-4098-B8CF-71BAE82EC5AE}" srcId="{1FD58BAC-8BA9-48BC-9C19-78893A9E38F2}" destId="{6489510E-8112-4B5E-955D-0E6254F2B536}" srcOrd="0" destOrd="0" parTransId="{E754A72D-F571-4602-83F8-012CA3D9A734}" sibTransId="{9571F13E-2F5D-4A3B-96F9-B06E5195421F}"/>
    <dgm:cxn modelId="{D15F6516-3064-48EE-89B5-1D49A8AC2B4A}" srcId="{D799370E-0A5E-4A5D-98DC-7D14C1A99AFE}" destId="{ECD2AC86-5CAB-4FAB-9E54-58FF57BCE166}" srcOrd="0" destOrd="0" parTransId="{6D09D7F1-5F2A-40BC-9B95-83768E3669C0}" sibTransId="{F209C4A7-E8A2-4D19-9E9B-4D7BCDB97C74}"/>
    <dgm:cxn modelId="{AE1C44FB-3C49-4F67-BD41-B82AD46843E8}" srcId="{84F32142-A586-4E0D-A5E6-5501ABAB5CD0}" destId="{B160BACD-4DD1-406F-908B-2853886958FD}" srcOrd="0" destOrd="0" parTransId="{B2E4ECB0-ED9F-4B98-9517-F0C67E31ADA9}" sibTransId="{39326478-C962-4F0E-A6E8-3A2BC6698294}"/>
    <dgm:cxn modelId="{5F85FD53-C9C1-412F-9BDE-8145C6E1B8CB}" type="presOf" srcId="{A7A754B0-A1E1-4B8C-9CC3-42C643BF6832}" destId="{46EAAD9D-F6AD-4C10-9078-F22C0B97F7F6}" srcOrd="0" destOrd="0" presId="urn:microsoft.com/office/officeart/2005/8/layout/hierarchy1"/>
    <dgm:cxn modelId="{8E89E57D-762F-4A1A-8628-82949EE2DB74}" type="presOf" srcId="{6489510E-8112-4B5E-955D-0E6254F2B536}" destId="{1E5A548E-C663-4171-B09A-E621F9090C45}" srcOrd="0" destOrd="0" presId="urn:microsoft.com/office/officeart/2005/8/layout/hierarchy1"/>
    <dgm:cxn modelId="{3F30480B-D407-4F64-8268-D0FB687348EF}" srcId="{5F775757-8EC7-4EF2-85E7-5889E239C7B8}" destId="{294590CE-A3D0-4BA0-A589-3A255FEE908D}" srcOrd="1" destOrd="0" parTransId="{E2A4A505-6058-49C3-8FC8-73A99EDA2A71}" sibTransId="{1387BDE3-E6B1-4E41-8D5B-6822CB1A09A3}"/>
    <dgm:cxn modelId="{8A90F5BB-5C52-4E5B-B1E1-D9A169C131C6}" srcId="{ECD2AC86-5CAB-4FAB-9E54-58FF57BCE166}" destId="{84F32142-A586-4E0D-A5E6-5501ABAB5CD0}" srcOrd="0" destOrd="0" parTransId="{110EE044-DD91-4841-AD65-9323D0D767A8}" sibTransId="{5594A45B-EA5B-4853-97C9-E4D7F0390EE8}"/>
    <dgm:cxn modelId="{DF666ABC-3A48-423F-A7F1-09DAB290ABCA}" type="presOf" srcId="{0E9F9872-8748-4E86-A52A-D382D87E3CE4}" destId="{B3B335DE-CC24-4597-86FD-43FB32EACE52}" srcOrd="0" destOrd="0" presId="urn:microsoft.com/office/officeart/2005/8/layout/hierarchy1"/>
    <dgm:cxn modelId="{B48B77E6-9D16-4C25-BDD1-3A385F90952B}" srcId="{ECD2AC86-5CAB-4FAB-9E54-58FF57BCE166}" destId="{5F775757-8EC7-4EF2-85E7-5889E239C7B8}" srcOrd="2" destOrd="0" parTransId="{185CEC2F-F621-4794-A5C8-1949345FD2A7}" sibTransId="{A9EC9580-8A4B-42A4-8643-7FC785A4DC7E}"/>
    <dgm:cxn modelId="{80A3465D-7C99-448B-8CB6-41D37244D746}" type="presOf" srcId="{D799370E-0A5E-4A5D-98DC-7D14C1A99AFE}" destId="{39AD8E0F-4534-45FA-93C7-13BB4E99D050}" srcOrd="0" destOrd="0" presId="urn:microsoft.com/office/officeart/2005/8/layout/hierarchy1"/>
    <dgm:cxn modelId="{B7DB7570-3442-4861-A5A9-9369C8C75D94}" type="presOf" srcId="{B2E4ECB0-ED9F-4B98-9517-F0C67E31ADA9}" destId="{B8AD0779-BC36-48AB-BA39-6A4462697115}" srcOrd="0" destOrd="0" presId="urn:microsoft.com/office/officeart/2005/8/layout/hierarchy1"/>
    <dgm:cxn modelId="{ACA63072-0564-40AF-BC0A-E907295B58AE}" type="presOf" srcId="{1FD58BAC-8BA9-48BC-9C19-78893A9E38F2}" destId="{3F64682D-7C54-458C-AD0B-4861D5FF7E81}" srcOrd="0" destOrd="0" presId="urn:microsoft.com/office/officeart/2005/8/layout/hierarchy1"/>
    <dgm:cxn modelId="{A2AB3D5A-7B4D-428A-B57F-CCE3003D88DD}" srcId="{5F775757-8EC7-4EF2-85E7-5889E239C7B8}" destId="{CEC0EEB0-967A-4189-82E2-24A99801C61F}" srcOrd="2" destOrd="0" parTransId="{0E9F9872-8748-4E86-A52A-D382D87E3CE4}" sibTransId="{9A52A833-344D-4201-BA32-AD75E9EF3E2B}"/>
    <dgm:cxn modelId="{9D529848-DF75-4E5C-A894-A00E243F72DC}" srcId="{1FD58BAC-8BA9-48BC-9C19-78893A9E38F2}" destId="{810F85A9-731C-4F13-BAA4-96EC07413BE7}" srcOrd="2" destOrd="0" parTransId="{A7A754B0-A1E1-4B8C-9CC3-42C643BF6832}" sibTransId="{893C7812-A51E-49F9-B1D3-4E56806917E1}"/>
    <dgm:cxn modelId="{B768B9AE-FD59-4782-833E-52CD61069D0F}" type="presOf" srcId="{810F85A9-731C-4F13-BAA4-96EC07413BE7}" destId="{1387BF64-2242-4A00-8235-DCC2CD83B650}" srcOrd="0" destOrd="0" presId="urn:microsoft.com/office/officeart/2005/8/layout/hierarchy1"/>
    <dgm:cxn modelId="{F95B4B07-57C4-4399-A30E-17C7F26E76DE}" srcId="{1FD58BAC-8BA9-48BC-9C19-78893A9E38F2}" destId="{7113A460-A5DF-4612-9963-C7C61A2B4C65}" srcOrd="1" destOrd="0" parTransId="{4789C794-0F56-4ECE-9749-D85795B20BD9}" sibTransId="{8DF38798-C223-4842-98B4-85186B1C39A3}"/>
    <dgm:cxn modelId="{D18BF872-C9CB-438B-92D2-DAE0793F0655}" srcId="{5F775757-8EC7-4EF2-85E7-5889E239C7B8}" destId="{9C9B2DF4-5BAC-4469-BB4B-A887F16C0966}" srcOrd="0" destOrd="0" parTransId="{365DB90B-CA96-4DDA-A8B7-B5F9AC071942}" sibTransId="{252BBE48-80F2-4CB5-B52E-B93D65B6D9A8}"/>
    <dgm:cxn modelId="{2E57D25A-71CA-4BD6-95A2-D499B706E907}" srcId="{84F32142-A586-4E0D-A5E6-5501ABAB5CD0}" destId="{BEF6D556-73E4-4585-86A6-5C021A2B59D0}" srcOrd="2" destOrd="0" parTransId="{906B24D4-2792-40F8-8EA4-C27D7066B0BA}" sibTransId="{AB88B472-6C22-4EEA-B7C5-35DEDEA7EFDF}"/>
    <dgm:cxn modelId="{1E1B43A9-9F4D-4D55-9FF3-0B2DBDC26738}" type="presOf" srcId="{7EBC9DF5-64D9-421E-9C89-6810707740FB}" destId="{168D0976-159C-420E-B01A-6BF4CD28F1DC}" srcOrd="0" destOrd="0" presId="urn:microsoft.com/office/officeart/2005/8/layout/hierarchy1"/>
    <dgm:cxn modelId="{DD28BF0E-BEFB-465A-9FEE-E6DC9F1E28B8}" type="presOf" srcId="{BEF6D556-73E4-4585-86A6-5C021A2B59D0}" destId="{976357FA-B195-43B8-A37C-808C35A68B90}" srcOrd="0" destOrd="0" presId="urn:microsoft.com/office/officeart/2005/8/layout/hierarchy1"/>
    <dgm:cxn modelId="{9443B19B-AABD-4A87-BD5D-6B0349B1FBA1}" type="presOf" srcId="{5F775757-8EC7-4EF2-85E7-5889E239C7B8}" destId="{C1C2F114-EBEA-4185-A36E-E3897A948860}" srcOrd="0" destOrd="0" presId="urn:microsoft.com/office/officeart/2005/8/layout/hierarchy1"/>
    <dgm:cxn modelId="{0F97083C-AF6C-4263-B151-AE6A65D09AA7}" type="presOf" srcId="{ECD2AC86-5CAB-4FAB-9E54-58FF57BCE166}" destId="{F5013885-813D-4944-92EE-54CD41723C09}" srcOrd="0" destOrd="0" presId="urn:microsoft.com/office/officeart/2005/8/layout/hierarchy1"/>
    <dgm:cxn modelId="{072C13CB-1D86-48BA-9DBA-4218E9F96769}" type="presOf" srcId="{D82C621C-504B-4D38-BF93-4112B47B297B}" destId="{D81981CB-E680-45AD-A8E9-ACA314E3D238}" srcOrd="0" destOrd="0" presId="urn:microsoft.com/office/officeart/2005/8/layout/hierarchy1"/>
    <dgm:cxn modelId="{8D0919C1-40E6-4E6B-BFB1-3FE5E5C2A78C}" type="presOf" srcId="{365DB90B-CA96-4DDA-A8B7-B5F9AC071942}" destId="{CA7AFED8-602E-4D9C-BA60-D9F76166E6E7}" srcOrd="0" destOrd="0" presId="urn:microsoft.com/office/officeart/2005/8/layout/hierarchy1"/>
    <dgm:cxn modelId="{17D8FBE2-A6AA-48A7-A472-8F1629379693}" type="presOf" srcId="{185CEC2F-F621-4794-A5C8-1949345FD2A7}" destId="{D05A5BBC-76DA-48B3-B417-EFA7FE3FD9C5}" srcOrd="0" destOrd="0" presId="urn:microsoft.com/office/officeart/2005/8/layout/hierarchy1"/>
    <dgm:cxn modelId="{D7460CF9-F8E1-4774-BD63-FEEE7B5FC6D1}" type="presOf" srcId="{9C9B2DF4-5BAC-4469-BB4B-A887F16C0966}" destId="{2506EEBC-57C3-4B61-95DD-98BA63C35AC7}" srcOrd="0" destOrd="0" presId="urn:microsoft.com/office/officeart/2005/8/layout/hierarchy1"/>
    <dgm:cxn modelId="{B5A51C54-F1EE-4C5A-AE30-5A063D71CF0B}" type="presOf" srcId="{7113A460-A5DF-4612-9963-C7C61A2B4C65}" destId="{EAA6D98D-87F6-4AD9-9EB5-1598F15EB27A}" srcOrd="0" destOrd="0" presId="urn:microsoft.com/office/officeart/2005/8/layout/hierarchy1"/>
    <dgm:cxn modelId="{A1083CB9-5E7B-417C-AC41-4DF3E38C1C2F}" type="presOf" srcId="{84F32142-A586-4E0D-A5E6-5501ABAB5CD0}" destId="{B2F998C1-475E-4E04-BB79-4CA6F156B80B}" srcOrd="0" destOrd="0" presId="urn:microsoft.com/office/officeart/2005/8/layout/hierarchy1"/>
    <dgm:cxn modelId="{DEBB1AFB-4A8E-40D3-B754-A9DC4CB0F2C2}" type="presOf" srcId="{B160BACD-4DD1-406F-908B-2853886958FD}" destId="{0F66AB61-4FC4-4A15-A8FA-273A27E724F8}" srcOrd="0" destOrd="0" presId="urn:microsoft.com/office/officeart/2005/8/layout/hierarchy1"/>
    <dgm:cxn modelId="{D4E7D9B3-6D9A-49B7-B0E0-B5BB29611916}" type="presOf" srcId="{906B24D4-2792-40F8-8EA4-C27D7066B0BA}" destId="{0FA79D44-8A36-48AC-908D-8A8B34AE89D2}" srcOrd="0" destOrd="0" presId="urn:microsoft.com/office/officeart/2005/8/layout/hierarchy1"/>
    <dgm:cxn modelId="{9A64E233-52C5-4CF7-AC8D-D6374A72BC23}" type="presOf" srcId="{110EE044-DD91-4841-AD65-9323D0D767A8}" destId="{6F69B1B7-614F-4DA0-AC82-39D69CD01288}" srcOrd="0" destOrd="0" presId="urn:microsoft.com/office/officeart/2005/8/layout/hierarchy1"/>
    <dgm:cxn modelId="{C9215B6F-BD07-4CA3-9700-F16A9C6D716D}" type="presOf" srcId="{E754A72D-F571-4602-83F8-012CA3D9A734}" destId="{2A1544EA-D815-4B98-A115-162E8D933196}" srcOrd="0" destOrd="0" presId="urn:microsoft.com/office/officeart/2005/8/layout/hierarchy1"/>
    <dgm:cxn modelId="{B18B4AC0-72B1-4056-B6DB-24A6B117F432}" type="presParOf" srcId="{39AD8E0F-4534-45FA-93C7-13BB4E99D050}" destId="{225E34EE-6ED5-46FE-8DB7-824CB027BC1F}" srcOrd="0" destOrd="0" presId="urn:microsoft.com/office/officeart/2005/8/layout/hierarchy1"/>
    <dgm:cxn modelId="{249686F1-3C7D-41E9-B3DF-53FBC5EEB86D}" type="presParOf" srcId="{225E34EE-6ED5-46FE-8DB7-824CB027BC1F}" destId="{C3A4C2E4-9BF5-4631-857F-90AC23BB51AA}" srcOrd="0" destOrd="0" presId="urn:microsoft.com/office/officeart/2005/8/layout/hierarchy1"/>
    <dgm:cxn modelId="{14A2B5A5-1139-4980-9E8F-31DDC77DB61F}" type="presParOf" srcId="{C3A4C2E4-9BF5-4631-857F-90AC23BB51AA}" destId="{9EB561BB-4597-48E8-A889-8AB0F4BAFC39}" srcOrd="0" destOrd="0" presId="urn:microsoft.com/office/officeart/2005/8/layout/hierarchy1"/>
    <dgm:cxn modelId="{04BFC3D7-C5A2-404A-9ECF-B09A34EDD732}" type="presParOf" srcId="{C3A4C2E4-9BF5-4631-857F-90AC23BB51AA}" destId="{F5013885-813D-4944-92EE-54CD41723C09}" srcOrd="1" destOrd="0" presId="urn:microsoft.com/office/officeart/2005/8/layout/hierarchy1"/>
    <dgm:cxn modelId="{F71B19FA-13E0-4264-B487-C9CFA8E36D15}" type="presParOf" srcId="{225E34EE-6ED5-46FE-8DB7-824CB027BC1F}" destId="{B35DB0DC-FA1D-4FA9-B80F-58852EA16C2E}" srcOrd="1" destOrd="0" presId="urn:microsoft.com/office/officeart/2005/8/layout/hierarchy1"/>
    <dgm:cxn modelId="{6330BF77-4459-4942-8935-02A7D3DBDF51}" type="presParOf" srcId="{B35DB0DC-FA1D-4FA9-B80F-58852EA16C2E}" destId="{6F69B1B7-614F-4DA0-AC82-39D69CD01288}" srcOrd="0" destOrd="0" presId="urn:microsoft.com/office/officeart/2005/8/layout/hierarchy1"/>
    <dgm:cxn modelId="{BC6B6C26-7A61-4E39-AE6E-1DAE12A232A1}" type="presParOf" srcId="{B35DB0DC-FA1D-4FA9-B80F-58852EA16C2E}" destId="{843F2E8D-BF38-4B2E-A210-95176587C9A2}" srcOrd="1" destOrd="0" presId="urn:microsoft.com/office/officeart/2005/8/layout/hierarchy1"/>
    <dgm:cxn modelId="{C374534D-3923-4FE3-AEAE-5814F1397F5D}" type="presParOf" srcId="{843F2E8D-BF38-4B2E-A210-95176587C9A2}" destId="{C1CB2F27-67F3-4FC5-B100-3F41C7CF28B2}" srcOrd="0" destOrd="0" presId="urn:microsoft.com/office/officeart/2005/8/layout/hierarchy1"/>
    <dgm:cxn modelId="{E7956470-CE3A-4B78-85D4-1E21EEEC3865}" type="presParOf" srcId="{C1CB2F27-67F3-4FC5-B100-3F41C7CF28B2}" destId="{6F0E6E3F-CFA8-4F27-A258-35E0DCBC2E70}" srcOrd="0" destOrd="0" presId="urn:microsoft.com/office/officeart/2005/8/layout/hierarchy1"/>
    <dgm:cxn modelId="{974C9880-C627-42E1-9341-D05A761BFC97}" type="presParOf" srcId="{C1CB2F27-67F3-4FC5-B100-3F41C7CF28B2}" destId="{B2F998C1-475E-4E04-BB79-4CA6F156B80B}" srcOrd="1" destOrd="0" presId="urn:microsoft.com/office/officeart/2005/8/layout/hierarchy1"/>
    <dgm:cxn modelId="{5E643BC8-46B4-48BE-9A4C-1D84F6A4587C}" type="presParOf" srcId="{843F2E8D-BF38-4B2E-A210-95176587C9A2}" destId="{12870B01-240D-4456-A0EB-C3442B0BF765}" srcOrd="1" destOrd="0" presId="urn:microsoft.com/office/officeart/2005/8/layout/hierarchy1"/>
    <dgm:cxn modelId="{18BC6926-338E-4A7A-9947-9F3C5A06B86B}" type="presParOf" srcId="{12870B01-240D-4456-A0EB-C3442B0BF765}" destId="{B8AD0779-BC36-48AB-BA39-6A4462697115}" srcOrd="0" destOrd="0" presId="urn:microsoft.com/office/officeart/2005/8/layout/hierarchy1"/>
    <dgm:cxn modelId="{93123A61-1590-4311-B130-6862FC3062CF}" type="presParOf" srcId="{12870B01-240D-4456-A0EB-C3442B0BF765}" destId="{3FA602F5-ADAC-4D08-81AC-E263DA3A9EF3}" srcOrd="1" destOrd="0" presId="urn:microsoft.com/office/officeart/2005/8/layout/hierarchy1"/>
    <dgm:cxn modelId="{8DD45F6F-A81A-473C-A6CC-BFC321F81DC6}" type="presParOf" srcId="{3FA602F5-ADAC-4D08-81AC-E263DA3A9EF3}" destId="{3B8987EC-7184-40AD-ADA7-B6E7FF88F5BD}" srcOrd="0" destOrd="0" presId="urn:microsoft.com/office/officeart/2005/8/layout/hierarchy1"/>
    <dgm:cxn modelId="{6DB98D99-D58A-4DF3-B721-3C9637C3DFF0}" type="presParOf" srcId="{3B8987EC-7184-40AD-ADA7-B6E7FF88F5BD}" destId="{6DA93885-EE50-46B9-A7E4-3547EF70F4AC}" srcOrd="0" destOrd="0" presId="urn:microsoft.com/office/officeart/2005/8/layout/hierarchy1"/>
    <dgm:cxn modelId="{4956A9BE-9965-4D84-938F-B875FFFE67D1}" type="presParOf" srcId="{3B8987EC-7184-40AD-ADA7-B6E7FF88F5BD}" destId="{0F66AB61-4FC4-4A15-A8FA-273A27E724F8}" srcOrd="1" destOrd="0" presId="urn:microsoft.com/office/officeart/2005/8/layout/hierarchy1"/>
    <dgm:cxn modelId="{02E2C6BB-871E-40B2-9FDD-0DFE53D17331}" type="presParOf" srcId="{3FA602F5-ADAC-4D08-81AC-E263DA3A9EF3}" destId="{DECFD403-5F28-4F06-9942-C2844039F5BC}" srcOrd="1" destOrd="0" presId="urn:microsoft.com/office/officeart/2005/8/layout/hierarchy1"/>
    <dgm:cxn modelId="{F18CCC99-C033-4CA1-B921-4F74551720EF}" type="presParOf" srcId="{12870B01-240D-4456-A0EB-C3442B0BF765}" destId="{D81981CB-E680-45AD-A8E9-ACA314E3D238}" srcOrd="2" destOrd="0" presId="urn:microsoft.com/office/officeart/2005/8/layout/hierarchy1"/>
    <dgm:cxn modelId="{43EA79B0-3D42-49AD-9F35-0418A909932D}" type="presParOf" srcId="{12870B01-240D-4456-A0EB-C3442B0BF765}" destId="{B25A9A4F-6B72-4B30-8937-D43E2B72F9E8}" srcOrd="3" destOrd="0" presId="urn:microsoft.com/office/officeart/2005/8/layout/hierarchy1"/>
    <dgm:cxn modelId="{08991569-362E-4862-9AF6-33C41C4DADED}" type="presParOf" srcId="{B25A9A4F-6B72-4B30-8937-D43E2B72F9E8}" destId="{2FF87288-4716-4674-9B05-09E6E9539170}" srcOrd="0" destOrd="0" presId="urn:microsoft.com/office/officeart/2005/8/layout/hierarchy1"/>
    <dgm:cxn modelId="{33B1465B-379D-4649-BA71-D1F0EAE20A84}" type="presParOf" srcId="{2FF87288-4716-4674-9B05-09E6E9539170}" destId="{D5B82080-8AE0-4F4B-9287-47E75AAEBE24}" srcOrd="0" destOrd="0" presId="urn:microsoft.com/office/officeart/2005/8/layout/hierarchy1"/>
    <dgm:cxn modelId="{AA7A8B80-0815-4137-A265-8A5AF5DDD633}" type="presParOf" srcId="{2FF87288-4716-4674-9B05-09E6E9539170}" destId="{168D0976-159C-420E-B01A-6BF4CD28F1DC}" srcOrd="1" destOrd="0" presId="urn:microsoft.com/office/officeart/2005/8/layout/hierarchy1"/>
    <dgm:cxn modelId="{93E70A38-01B4-4617-881B-1A4D74561F29}" type="presParOf" srcId="{B25A9A4F-6B72-4B30-8937-D43E2B72F9E8}" destId="{5755A04B-C08B-45C7-B2F6-2BB58B99DCD2}" srcOrd="1" destOrd="0" presId="urn:microsoft.com/office/officeart/2005/8/layout/hierarchy1"/>
    <dgm:cxn modelId="{43EA43EF-E6DC-4DC6-9D6F-6336F8510FDD}" type="presParOf" srcId="{12870B01-240D-4456-A0EB-C3442B0BF765}" destId="{0FA79D44-8A36-48AC-908D-8A8B34AE89D2}" srcOrd="4" destOrd="0" presId="urn:microsoft.com/office/officeart/2005/8/layout/hierarchy1"/>
    <dgm:cxn modelId="{C1651A6D-07FA-43DC-B9CD-1FF1248AE553}" type="presParOf" srcId="{12870B01-240D-4456-A0EB-C3442B0BF765}" destId="{87CB45D3-8BAD-4511-86CD-E63C31C8CFBB}" srcOrd="5" destOrd="0" presId="urn:microsoft.com/office/officeart/2005/8/layout/hierarchy1"/>
    <dgm:cxn modelId="{E8AC7CFC-70F9-42A6-B6DA-A683EB16E8C1}" type="presParOf" srcId="{87CB45D3-8BAD-4511-86CD-E63C31C8CFBB}" destId="{6AE478CA-924D-45F2-81C8-E4EBB6B709E5}" srcOrd="0" destOrd="0" presId="urn:microsoft.com/office/officeart/2005/8/layout/hierarchy1"/>
    <dgm:cxn modelId="{1BE73C18-AD09-40EC-91B9-F53A49C10C7C}" type="presParOf" srcId="{6AE478CA-924D-45F2-81C8-E4EBB6B709E5}" destId="{5D10547E-4A59-4DF0-A5B8-1F8F76AEE94A}" srcOrd="0" destOrd="0" presId="urn:microsoft.com/office/officeart/2005/8/layout/hierarchy1"/>
    <dgm:cxn modelId="{E91BF798-85A2-409E-AA4C-A2822767DAD0}" type="presParOf" srcId="{6AE478CA-924D-45F2-81C8-E4EBB6B709E5}" destId="{976357FA-B195-43B8-A37C-808C35A68B90}" srcOrd="1" destOrd="0" presId="urn:microsoft.com/office/officeart/2005/8/layout/hierarchy1"/>
    <dgm:cxn modelId="{68D7D739-60AF-4534-8FB9-B2210F092222}" type="presParOf" srcId="{87CB45D3-8BAD-4511-86CD-E63C31C8CFBB}" destId="{E6B7ED72-E3C4-41E9-9A9C-E673BA8924F8}" srcOrd="1" destOrd="0" presId="urn:microsoft.com/office/officeart/2005/8/layout/hierarchy1"/>
    <dgm:cxn modelId="{7BC6EC85-E1FF-4895-9819-00842694D266}" type="presParOf" srcId="{B35DB0DC-FA1D-4FA9-B80F-58852EA16C2E}" destId="{9A378956-0B81-4CA9-A34E-1F20FE60330D}" srcOrd="2" destOrd="0" presId="urn:microsoft.com/office/officeart/2005/8/layout/hierarchy1"/>
    <dgm:cxn modelId="{8D072B3D-1188-4DA8-8EBB-74A507FFA507}" type="presParOf" srcId="{B35DB0DC-FA1D-4FA9-B80F-58852EA16C2E}" destId="{FE0D5C3E-F61A-4596-970F-795C33EF68DA}" srcOrd="3" destOrd="0" presId="urn:microsoft.com/office/officeart/2005/8/layout/hierarchy1"/>
    <dgm:cxn modelId="{A2A50B03-94BA-4CB4-A3A5-2401AD36519E}" type="presParOf" srcId="{FE0D5C3E-F61A-4596-970F-795C33EF68DA}" destId="{D33704A9-3C40-4214-8169-E2FD9DC585BB}" srcOrd="0" destOrd="0" presId="urn:microsoft.com/office/officeart/2005/8/layout/hierarchy1"/>
    <dgm:cxn modelId="{6F51E862-82E1-4A0C-A2C2-BD603BA8EAFC}" type="presParOf" srcId="{D33704A9-3C40-4214-8169-E2FD9DC585BB}" destId="{A4CBDA3C-D7D1-4A5B-8A3D-10C9D516AEB0}" srcOrd="0" destOrd="0" presId="urn:microsoft.com/office/officeart/2005/8/layout/hierarchy1"/>
    <dgm:cxn modelId="{D85CE986-D313-459D-86C9-B5529FAEF87A}" type="presParOf" srcId="{D33704A9-3C40-4214-8169-E2FD9DC585BB}" destId="{3F64682D-7C54-458C-AD0B-4861D5FF7E81}" srcOrd="1" destOrd="0" presId="urn:microsoft.com/office/officeart/2005/8/layout/hierarchy1"/>
    <dgm:cxn modelId="{226548B0-F4FC-4628-A3FE-DB4326FDC58C}" type="presParOf" srcId="{FE0D5C3E-F61A-4596-970F-795C33EF68DA}" destId="{85FCD061-5665-4AA7-AC35-0928EED6F70F}" srcOrd="1" destOrd="0" presId="urn:microsoft.com/office/officeart/2005/8/layout/hierarchy1"/>
    <dgm:cxn modelId="{F23B8404-0BD7-4D94-876F-4C555F75A01D}" type="presParOf" srcId="{85FCD061-5665-4AA7-AC35-0928EED6F70F}" destId="{2A1544EA-D815-4B98-A115-162E8D933196}" srcOrd="0" destOrd="0" presId="urn:microsoft.com/office/officeart/2005/8/layout/hierarchy1"/>
    <dgm:cxn modelId="{7DC60B29-2146-43E0-B9AF-194AAD2F34E3}" type="presParOf" srcId="{85FCD061-5665-4AA7-AC35-0928EED6F70F}" destId="{29C22832-85C2-4654-A5AE-67DD07D1AD3E}" srcOrd="1" destOrd="0" presId="urn:microsoft.com/office/officeart/2005/8/layout/hierarchy1"/>
    <dgm:cxn modelId="{7A05A917-BF38-45A1-91AA-9564EA5AC293}" type="presParOf" srcId="{29C22832-85C2-4654-A5AE-67DD07D1AD3E}" destId="{0E5F7206-2FE5-4A3F-AF79-19D3A300650F}" srcOrd="0" destOrd="0" presId="urn:microsoft.com/office/officeart/2005/8/layout/hierarchy1"/>
    <dgm:cxn modelId="{6CB00E90-2CD4-44C8-BD0B-536EE3BCDF27}" type="presParOf" srcId="{0E5F7206-2FE5-4A3F-AF79-19D3A300650F}" destId="{08DF9BF5-E488-45E3-98C2-F863CB1BEF0D}" srcOrd="0" destOrd="0" presId="urn:microsoft.com/office/officeart/2005/8/layout/hierarchy1"/>
    <dgm:cxn modelId="{00206D75-BFCB-49D5-B444-71469E743450}" type="presParOf" srcId="{0E5F7206-2FE5-4A3F-AF79-19D3A300650F}" destId="{1E5A548E-C663-4171-B09A-E621F9090C45}" srcOrd="1" destOrd="0" presId="urn:microsoft.com/office/officeart/2005/8/layout/hierarchy1"/>
    <dgm:cxn modelId="{219AB38C-73B1-4F72-AFB3-E4F82E63641C}" type="presParOf" srcId="{29C22832-85C2-4654-A5AE-67DD07D1AD3E}" destId="{F4A1E719-1AAA-4DB1-B335-599B65ADAD0E}" srcOrd="1" destOrd="0" presId="urn:microsoft.com/office/officeart/2005/8/layout/hierarchy1"/>
    <dgm:cxn modelId="{6DA3E7AA-2179-4DFA-96CB-8D097EC68C1D}" type="presParOf" srcId="{85FCD061-5665-4AA7-AC35-0928EED6F70F}" destId="{BDF037C8-1B1C-4205-B565-2DBFF719980C}" srcOrd="2" destOrd="0" presId="urn:microsoft.com/office/officeart/2005/8/layout/hierarchy1"/>
    <dgm:cxn modelId="{6CBAF7F2-4330-494B-8701-5FB8DE935C53}" type="presParOf" srcId="{85FCD061-5665-4AA7-AC35-0928EED6F70F}" destId="{C0C4FD4C-076A-4476-AF6B-98B6D1F7F5E5}" srcOrd="3" destOrd="0" presId="urn:microsoft.com/office/officeart/2005/8/layout/hierarchy1"/>
    <dgm:cxn modelId="{6A1FA3D7-2CE7-498A-9222-517C59AD4F10}" type="presParOf" srcId="{C0C4FD4C-076A-4476-AF6B-98B6D1F7F5E5}" destId="{3EA3802C-B045-4E64-B2E4-4F93781DEC54}" srcOrd="0" destOrd="0" presId="urn:microsoft.com/office/officeart/2005/8/layout/hierarchy1"/>
    <dgm:cxn modelId="{34C93017-9D4F-4889-BBFF-8C263E4C28E4}" type="presParOf" srcId="{3EA3802C-B045-4E64-B2E4-4F93781DEC54}" destId="{070B1C0A-C9E8-4932-B244-02CAB141B3A6}" srcOrd="0" destOrd="0" presId="urn:microsoft.com/office/officeart/2005/8/layout/hierarchy1"/>
    <dgm:cxn modelId="{1DEDB8BE-2592-482C-A861-5EF6F01E687D}" type="presParOf" srcId="{3EA3802C-B045-4E64-B2E4-4F93781DEC54}" destId="{EAA6D98D-87F6-4AD9-9EB5-1598F15EB27A}" srcOrd="1" destOrd="0" presId="urn:microsoft.com/office/officeart/2005/8/layout/hierarchy1"/>
    <dgm:cxn modelId="{47FB729D-ADF2-4E1F-97A1-9EC5314ED359}" type="presParOf" srcId="{C0C4FD4C-076A-4476-AF6B-98B6D1F7F5E5}" destId="{36F6435F-B742-450B-B5A7-C8CAAE591565}" srcOrd="1" destOrd="0" presId="urn:microsoft.com/office/officeart/2005/8/layout/hierarchy1"/>
    <dgm:cxn modelId="{91ABBDA3-BD15-4C1F-9808-845E82011807}" type="presParOf" srcId="{85FCD061-5665-4AA7-AC35-0928EED6F70F}" destId="{46EAAD9D-F6AD-4C10-9078-F22C0B97F7F6}" srcOrd="4" destOrd="0" presId="urn:microsoft.com/office/officeart/2005/8/layout/hierarchy1"/>
    <dgm:cxn modelId="{71843AA6-51EB-4B03-A24D-77BD5F045E19}" type="presParOf" srcId="{85FCD061-5665-4AA7-AC35-0928EED6F70F}" destId="{D6A488DF-9167-4D7B-A90B-6E4592FA8A5C}" srcOrd="5" destOrd="0" presId="urn:microsoft.com/office/officeart/2005/8/layout/hierarchy1"/>
    <dgm:cxn modelId="{A9E7F906-37DE-4308-BDD4-B276409C5DD9}" type="presParOf" srcId="{D6A488DF-9167-4D7B-A90B-6E4592FA8A5C}" destId="{3FF05BBF-4B96-44F6-9B26-B8811707737F}" srcOrd="0" destOrd="0" presId="urn:microsoft.com/office/officeart/2005/8/layout/hierarchy1"/>
    <dgm:cxn modelId="{456B4B98-7A96-4EF6-973E-B496E5D4DB49}" type="presParOf" srcId="{3FF05BBF-4B96-44F6-9B26-B8811707737F}" destId="{6BF3ECCD-A1CB-405F-8BF3-86A121661458}" srcOrd="0" destOrd="0" presId="urn:microsoft.com/office/officeart/2005/8/layout/hierarchy1"/>
    <dgm:cxn modelId="{FD8E86D6-674C-48A0-9C7B-7E5095D855DC}" type="presParOf" srcId="{3FF05BBF-4B96-44F6-9B26-B8811707737F}" destId="{1387BF64-2242-4A00-8235-DCC2CD83B650}" srcOrd="1" destOrd="0" presId="urn:microsoft.com/office/officeart/2005/8/layout/hierarchy1"/>
    <dgm:cxn modelId="{F3FB7706-4C5D-4125-9480-5D6A7D5BD93D}" type="presParOf" srcId="{D6A488DF-9167-4D7B-A90B-6E4592FA8A5C}" destId="{7279B951-8C25-4909-B73D-0172C0B23F84}" srcOrd="1" destOrd="0" presId="urn:microsoft.com/office/officeart/2005/8/layout/hierarchy1"/>
    <dgm:cxn modelId="{81B8311A-66C5-41A9-8CE7-F6AC856944B8}" type="presParOf" srcId="{B35DB0DC-FA1D-4FA9-B80F-58852EA16C2E}" destId="{D05A5BBC-76DA-48B3-B417-EFA7FE3FD9C5}" srcOrd="4" destOrd="0" presId="urn:microsoft.com/office/officeart/2005/8/layout/hierarchy1"/>
    <dgm:cxn modelId="{6C4EDF14-5028-4960-9761-825A3BBA5335}" type="presParOf" srcId="{B35DB0DC-FA1D-4FA9-B80F-58852EA16C2E}" destId="{1046BD22-09F6-42E9-89DB-99C07E2D1302}" srcOrd="5" destOrd="0" presId="urn:microsoft.com/office/officeart/2005/8/layout/hierarchy1"/>
    <dgm:cxn modelId="{22D2BEB7-0167-4DAB-9AAA-195F0D6AB16C}" type="presParOf" srcId="{1046BD22-09F6-42E9-89DB-99C07E2D1302}" destId="{C4ED2A74-9D05-46EE-A3A8-27487A374428}" srcOrd="0" destOrd="0" presId="urn:microsoft.com/office/officeart/2005/8/layout/hierarchy1"/>
    <dgm:cxn modelId="{115AED6C-03C9-4760-8E2B-D2D25F0A9D65}" type="presParOf" srcId="{C4ED2A74-9D05-46EE-A3A8-27487A374428}" destId="{0FBE7F31-F8AC-40BB-B506-012FB1803D07}" srcOrd="0" destOrd="0" presId="urn:microsoft.com/office/officeart/2005/8/layout/hierarchy1"/>
    <dgm:cxn modelId="{F4F681C7-3DFD-426B-9698-1B9293037493}" type="presParOf" srcId="{C4ED2A74-9D05-46EE-A3A8-27487A374428}" destId="{C1C2F114-EBEA-4185-A36E-E3897A948860}" srcOrd="1" destOrd="0" presId="urn:microsoft.com/office/officeart/2005/8/layout/hierarchy1"/>
    <dgm:cxn modelId="{D84D3B1F-70B7-4D99-9829-1F6CC2CC7D03}" type="presParOf" srcId="{1046BD22-09F6-42E9-89DB-99C07E2D1302}" destId="{09DEA582-44E6-4300-8446-F8B749092702}" srcOrd="1" destOrd="0" presId="urn:microsoft.com/office/officeart/2005/8/layout/hierarchy1"/>
    <dgm:cxn modelId="{13B95303-8AAC-4774-93F8-C7A119A29934}" type="presParOf" srcId="{09DEA582-44E6-4300-8446-F8B749092702}" destId="{CA7AFED8-602E-4D9C-BA60-D9F76166E6E7}" srcOrd="0" destOrd="0" presId="urn:microsoft.com/office/officeart/2005/8/layout/hierarchy1"/>
    <dgm:cxn modelId="{B0E94E68-7D0C-48CE-99BA-C607F3B06A10}" type="presParOf" srcId="{09DEA582-44E6-4300-8446-F8B749092702}" destId="{A82FC9AC-12CC-4A61-8764-485EF0410043}" srcOrd="1" destOrd="0" presId="urn:microsoft.com/office/officeart/2005/8/layout/hierarchy1"/>
    <dgm:cxn modelId="{254BADA1-89DD-4122-AC54-D50874365A66}" type="presParOf" srcId="{A82FC9AC-12CC-4A61-8764-485EF0410043}" destId="{9C6AC00D-E0DD-444C-9FAA-646F23137F02}" srcOrd="0" destOrd="0" presId="urn:microsoft.com/office/officeart/2005/8/layout/hierarchy1"/>
    <dgm:cxn modelId="{80DE5A85-B7BC-44C5-8F59-FDD3F8AF0AE9}" type="presParOf" srcId="{9C6AC00D-E0DD-444C-9FAA-646F23137F02}" destId="{234F664F-CAE1-47FC-85DD-B30A16A769A2}" srcOrd="0" destOrd="0" presId="urn:microsoft.com/office/officeart/2005/8/layout/hierarchy1"/>
    <dgm:cxn modelId="{69E14722-59C4-4C16-A422-85430BDE935E}" type="presParOf" srcId="{9C6AC00D-E0DD-444C-9FAA-646F23137F02}" destId="{2506EEBC-57C3-4B61-95DD-98BA63C35AC7}" srcOrd="1" destOrd="0" presId="urn:microsoft.com/office/officeart/2005/8/layout/hierarchy1"/>
    <dgm:cxn modelId="{63A5ABA6-0ED4-4B79-95FE-BB8D3376BE11}" type="presParOf" srcId="{A82FC9AC-12CC-4A61-8764-485EF0410043}" destId="{867A9794-5B02-4635-8011-6439B2422458}" srcOrd="1" destOrd="0" presId="urn:microsoft.com/office/officeart/2005/8/layout/hierarchy1"/>
    <dgm:cxn modelId="{72D6C783-10A1-40A5-8325-4356D43A0BBB}" type="presParOf" srcId="{09DEA582-44E6-4300-8446-F8B749092702}" destId="{6CEAB68A-9259-4B88-AAC7-871267AE2684}" srcOrd="2" destOrd="0" presId="urn:microsoft.com/office/officeart/2005/8/layout/hierarchy1"/>
    <dgm:cxn modelId="{7489E890-BF7D-4C9D-A3B9-055E832B9832}" type="presParOf" srcId="{09DEA582-44E6-4300-8446-F8B749092702}" destId="{C5FAB4DF-38B0-443E-8187-3E21FFFF2294}" srcOrd="3" destOrd="0" presId="urn:microsoft.com/office/officeart/2005/8/layout/hierarchy1"/>
    <dgm:cxn modelId="{B9941525-6319-4821-A7BD-C00959BE5B2B}" type="presParOf" srcId="{C5FAB4DF-38B0-443E-8187-3E21FFFF2294}" destId="{506CC90D-A750-47EC-B9FE-B99B2337C928}" srcOrd="0" destOrd="0" presId="urn:microsoft.com/office/officeart/2005/8/layout/hierarchy1"/>
    <dgm:cxn modelId="{CC5BD893-0D2E-42E7-A6C0-7CD4156DAE2C}" type="presParOf" srcId="{506CC90D-A750-47EC-B9FE-B99B2337C928}" destId="{78D588FB-D0F4-4456-B165-A7B777CAAA01}" srcOrd="0" destOrd="0" presId="urn:microsoft.com/office/officeart/2005/8/layout/hierarchy1"/>
    <dgm:cxn modelId="{957593B6-1CEB-4E9C-A4D5-9DE7B97C2EF4}" type="presParOf" srcId="{506CC90D-A750-47EC-B9FE-B99B2337C928}" destId="{11F90490-B9CC-4728-81F7-89C9F8449DC3}" srcOrd="1" destOrd="0" presId="urn:microsoft.com/office/officeart/2005/8/layout/hierarchy1"/>
    <dgm:cxn modelId="{7D518A89-5620-4A88-8672-6535E5FCF019}" type="presParOf" srcId="{C5FAB4DF-38B0-443E-8187-3E21FFFF2294}" destId="{DA66C14C-B5F9-4338-8D56-B97F02C602B0}" srcOrd="1" destOrd="0" presId="urn:microsoft.com/office/officeart/2005/8/layout/hierarchy1"/>
    <dgm:cxn modelId="{BB9B1026-4960-4968-B80B-BA942D553A66}" type="presParOf" srcId="{09DEA582-44E6-4300-8446-F8B749092702}" destId="{B3B335DE-CC24-4597-86FD-43FB32EACE52}" srcOrd="4" destOrd="0" presId="urn:microsoft.com/office/officeart/2005/8/layout/hierarchy1"/>
    <dgm:cxn modelId="{B9B79DE7-D950-4F25-BA4E-C630EC1E0A47}" type="presParOf" srcId="{09DEA582-44E6-4300-8446-F8B749092702}" destId="{35937B24-9D91-460C-85DE-8107D11D2096}" srcOrd="5" destOrd="0" presId="urn:microsoft.com/office/officeart/2005/8/layout/hierarchy1"/>
    <dgm:cxn modelId="{E15BDAFF-314C-4734-AB34-4FB5935D2271}" type="presParOf" srcId="{35937B24-9D91-460C-85DE-8107D11D2096}" destId="{CCE40C4C-908A-4BD3-BE8E-28087B3336DC}" srcOrd="0" destOrd="0" presId="urn:microsoft.com/office/officeart/2005/8/layout/hierarchy1"/>
    <dgm:cxn modelId="{72B12222-E418-421F-968C-EAF2BC714B22}" type="presParOf" srcId="{CCE40C4C-908A-4BD3-BE8E-28087B3336DC}" destId="{84498562-12BA-45BC-8D13-F7B0A8C3E706}" srcOrd="0" destOrd="0" presId="urn:microsoft.com/office/officeart/2005/8/layout/hierarchy1"/>
    <dgm:cxn modelId="{2C0DF049-973B-4880-9EFF-250B2334C15D}" type="presParOf" srcId="{CCE40C4C-908A-4BD3-BE8E-28087B3336DC}" destId="{BF914492-264C-4DD9-8695-1F1F77F3D5E7}" srcOrd="1" destOrd="0" presId="urn:microsoft.com/office/officeart/2005/8/layout/hierarchy1"/>
    <dgm:cxn modelId="{5B8AD29A-202B-461A-9993-31C5D9C98517}" type="presParOf" srcId="{35937B24-9D91-460C-85DE-8107D11D2096}" destId="{5A531582-852E-48C8-8D88-DD8767645CAE}" srcOrd="1" destOrd="0" presId="urn:microsoft.com/office/officeart/2005/8/layout/hierarchy1"/>
  </dgm:cxnLst>
  <dgm:bg/>
  <dgm:whole>
    <a:ln w="9525" cap="flat" cmpd="sng" algn="ctr">
      <a:solidFill>
        <a:schemeClr val="tx1"/>
      </a:solid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B335DE-CC24-4597-86FD-43FB32EACE52}">
      <dsp:nvSpPr>
        <dsp:cNvPr id="0" name=""/>
        <dsp:cNvSpPr/>
      </dsp:nvSpPr>
      <dsp:spPr>
        <a:xfrm>
          <a:off x="7045808" y="3473094"/>
          <a:ext cx="1765571" cy="282269"/>
        </a:xfrm>
        <a:custGeom>
          <a:avLst/>
          <a:gdLst/>
          <a:ahLst/>
          <a:cxnLst/>
          <a:rect l="0" t="0" r="0" b="0"/>
          <a:pathLst>
            <a:path>
              <a:moveTo>
                <a:pt x="0" y="0"/>
              </a:moveTo>
              <a:lnTo>
                <a:pt x="0" y="195809"/>
              </a:lnTo>
              <a:lnTo>
                <a:pt x="1765571" y="195809"/>
              </a:lnTo>
              <a:lnTo>
                <a:pt x="1765571" y="282269"/>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6CEAB68A-9259-4B88-AAC7-871267AE2684}">
      <dsp:nvSpPr>
        <dsp:cNvPr id="0" name=""/>
        <dsp:cNvSpPr/>
      </dsp:nvSpPr>
      <dsp:spPr>
        <a:xfrm>
          <a:off x="7045808" y="3473094"/>
          <a:ext cx="627245" cy="282269"/>
        </a:xfrm>
        <a:custGeom>
          <a:avLst/>
          <a:gdLst/>
          <a:ahLst/>
          <a:cxnLst/>
          <a:rect l="0" t="0" r="0" b="0"/>
          <a:pathLst>
            <a:path>
              <a:moveTo>
                <a:pt x="0" y="0"/>
              </a:moveTo>
              <a:lnTo>
                <a:pt x="0" y="195809"/>
              </a:lnTo>
              <a:lnTo>
                <a:pt x="627245" y="195809"/>
              </a:lnTo>
              <a:lnTo>
                <a:pt x="627245" y="282269"/>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CA7AFED8-602E-4D9C-BA60-D9F76166E6E7}">
      <dsp:nvSpPr>
        <dsp:cNvPr id="0" name=""/>
        <dsp:cNvSpPr/>
      </dsp:nvSpPr>
      <dsp:spPr>
        <a:xfrm>
          <a:off x="6392427" y="3473094"/>
          <a:ext cx="653380" cy="282269"/>
        </a:xfrm>
        <a:custGeom>
          <a:avLst/>
          <a:gdLst/>
          <a:ahLst/>
          <a:cxnLst/>
          <a:rect l="0" t="0" r="0" b="0"/>
          <a:pathLst>
            <a:path>
              <a:moveTo>
                <a:pt x="653380" y="0"/>
              </a:moveTo>
              <a:lnTo>
                <a:pt x="653380" y="195809"/>
              </a:lnTo>
              <a:lnTo>
                <a:pt x="0" y="195809"/>
              </a:lnTo>
              <a:lnTo>
                <a:pt x="0" y="282269"/>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D05A5BBC-76DA-48B3-B417-EFA7FE3FD9C5}">
      <dsp:nvSpPr>
        <dsp:cNvPr id="0" name=""/>
        <dsp:cNvSpPr/>
      </dsp:nvSpPr>
      <dsp:spPr>
        <a:xfrm>
          <a:off x="5157129" y="2645654"/>
          <a:ext cx="1888678" cy="234792"/>
        </a:xfrm>
        <a:custGeom>
          <a:avLst/>
          <a:gdLst/>
          <a:ahLst/>
          <a:cxnLst/>
          <a:rect l="0" t="0" r="0" b="0"/>
          <a:pathLst>
            <a:path>
              <a:moveTo>
                <a:pt x="0" y="0"/>
              </a:moveTo>
              <a:lnTo>
                <a:pt x="0" y="148332"/>
              </a:lnTo>
              <a:lnTo>
                <a:pt x="1888678" y="148332"/>
              </a:lnTo>
              <a:lnTo>
                <a:pt x="1888678" y="234792"/>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46EAAD9D-F6AD-4C10-9078-F22C0B97F7F6}">
      <dsp:nvSpPr>
        <dsp:cNvPr id="0" name=""/>
        <dsp:cNvSpPr/>
      </dsp:nvSpPr>
      <dsp:spPr>
        <a:xfrm>
          <a:off x="5096721" y="3509738"/>
          <a:ext cx="1375272" cy="1312813"/>
        </a:xfrm>
        <a:custGeom>
          <a:avLst/>
          <a:gdLst/>
          <a:ahLst/>
          <a:cxnLst/>
          <a:rect l="0" t="0" r="0" b="0"/>
          <a:pathLst>
            <a:path>
              <a:moveTo>
                <a:pt x="0" y="0"/>
              </a:moveTo>
              <a:lnTo>
                <a:pt x="0" y="1226353"/>
              </a:lnTo>
              <a:lnTo>
                <a:pt x="1375272" y="1226353"/>
              </a:lnTo>
              <a:lnTo>
                <a:pt x="1375272" y="1312813"/>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BDF037C8-1B1C-4205-B565-2DBFF719980C}">
      <dsp:nvSpPr>
        <dsp:cNvPr id="0" name=""/>
        <dsp:cNvSpPr/>
      </dsp:nvSpPr>
      <dsp:spPr>
        <a:xfrm>
          <a:off x="5096721" y="3509738"/>
          <a:ext cx="103060" cy="1312813"/>
        </a:xfrm>
        <a:custGeom>
          <a:avLst/>
          <a:gdLst/>
          <a:ahLst/>
          <a:cxnLst/>
          <a:rect l="0" t="0" r="0" b="0"/>
          <a:pathLst>
            <a:path>
              <a:moveTo>
                <a:pt x="0" y="0"/>
              </a:moveTo>
              <a:lnTo>
                <a:pt x="0" y="1226353"/>
              </a:lnTo>
              <a:lnTo>
                <a:pt x="103060" y="1226353"/>
              </a:lnTo>
              <a:lnTo>
                <a:pt x="103060" y="1312813"/>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2A1544EA-D815-4B98-A115-162E8D933196}">
      <dsp:nvSpPr>
        <dsp:cNvPr id="0" name=""/>
        <dsp:cNvSpPr/>
      </dsp:nvSpPr>
      <dsp:spPr>
        <a:xfrm>
          <a:off x="3974155" y="3509738"/>
          <a:ext cx="1122566" cy="1318230"/>
        </a:xfrm>
        <a:custGeom>
          <a:avLst/>
          <a:gdLst/>
          <a:ahLst/>
          <a:cxnLst/>
          <a:rect l="0" t="0" r="0" b="0"/>
          <a:pathLst>
            <a:path>
              <a:moveTo>
                <a:pt x="1122566" y="0"/>
              </a:moveTo>
              <a:lnTo>
                <a:pt x="1122566" y="1231770"/>
              </a:lnTo>
              <a:lnTo>
                <a:pt x="0" y="1231770"/>
              </a:lnTo>
              <a:lnTo>
                <a:pt x="0" y="1318230"/>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A378956-0B81-4CA9-A34E-1F20FE60330D}">
      <dsp:nvSpPr>
        <dsp:cNvPr id="0" name=""/>
        <dsp:cNvSpPr/>
      </dsp:nvSpPr>
      <dsp:spPr>
        <a:xfrm>
          <a:off x="5051001" y="2645654"/>
          <a:ext cx="91440" cy="271436"/>
        </a:xfrm>
        <a:custGeom>
          <a:avLst/>
          <a:gdLst/>
          <a:ahLst/>
          <a:cxnLst/>
          <a:rect l="0" t="0" r="0" b="0"/>
          <a:pathLst>
            <a:path>
              <a:moveTo>
                <a:pt x="106128" y="0"/>
              </a:moveTo>
              <a:lnTo>
                <a:pt x="106128" y="184975"/>
              </a:lnTo>
              <a:lnTo>
                <a:pt x="45720" y="184975"/>
              </a:lnTo>
              <a:lnTo>
                <a:pt x="45720" y="271436"/>
              </a:lnTo>
            </a:path>
          </a:pathLst>
        </a:custGeom>
        <a:noFill/>
        <a:ln w="19050" cap="flat" cmpd="sng" algn="ctr">
          <a:solidFill>
            <a:schemeClr val="accent1">
              <a:shade val="6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0FA79D44-8A36-48AC-908D-8A8B34AE89D2}">
      <dsp:nvSpPr>
        <dsp:cNvPr id="0" name=""/>
        <dsp:cNvSpPr/>
      </dsp:nvSpPr>
      <dsp:spPr>
        <a:xfrm>
          <a:off x="3375230" y="3473094"/>
          <a:ext cx="177255" cy="293624"/>
        </a:xfrm>
        <a:custGeom>
          <a:avLst/>
          <a:gdLst/>
          <a:ahLst/>
          <a:cxnLst/>
          <a:rect l="0" t="0" r="0" b="0"/>
          <a:pathLst>
            <a:path>
              <a:moveTo>
                <a:pt x="0" y="0"/>
              </a:moveTo>
              <a:lnTo>
                <a:pt x="0" y="207164"/>
              </a:lnTo>
              <a:lnTo>
                <a:pt x="177255" y="207164"/>
              </a:lnTo>
              <a:lnTo>
                <a:pt x="177255" y="293624"/>
              </a:lnTo>
            </a:path>
          </a:pathLst>
        </a:custGeom>
        <a:noFill/>
        <a:ln w="1905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D81981CB-E680-45AD-A8E9-ACA314E3D238}">
      <dsp:nvSpPr>
        <dsp:cNvPr id="0" name=""/>
        <dsp:cNvSpPr/>
      </dsp:nvSpPr>
      <dsp:spPr>
        <a:xfrm>
          <a:off x="2223066" y="3473094"/>
          <a:ext cx="1152164" cy="293624"/>
        </a:xfrm>
        <a:custGeom>
          <a:avLst/>
          <a:gdLst/>
          <a:ahLst/>
          <a:cxnLst/>
          <a:rect l="0" t="0" r="0" b="0"/>
          <a:pathLst>
            <a:path>
              <a:moveTo>
                <a:pt x="1152164" y="0"/>
              </a:moveTo>
              <a:lnTo>
                <a:pt x="1152164" y="207164"/>
              </a:lnTo>
              <a:lnTo>
                <a:pt x="0" y="207164"/>
              </a:lnTo>
              <a:lnTo>
                <a:pt x="0" y="293624"/>
              </a:lnTo>
            </a:path>
          </a:pathLst>
        </a:custGeom>
        <a:noFill/>
        <a:ln w="1905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B8AD0779-BC36-48AB-BA39-6A4462697115}">
      <dsp:nvSpPr>
        <dsp:cNvPr id="0" name=""/>
        <dsp:cNvSpPr/>
      </dsp:nvSpPr>
      <dsp:spPr>
        <a:xfrm>
          <a:off x="893647" y="3473094"/>
          <a:ext cx="2481583" cy="293624"/>
        </a:xfrm>
        <a:custGeom>
          <a:avLst/>
          <a:gdLst/>
          <a:ahLst/>
          <a:cxnLst/>
          <a:rect l="0" t="0" r="0" b="0"/>
          <a:pathLst>
            <a:path>
              <a:moveTo>
                <a:pt x="2481583" y="0"/>
              </a:moveTo>
              <a:lnTo>
                <a:pt x="2481583" y="207164"/>
              </a:lnTo>
              <a:lnTo>
                <a:pt x="0" y="207164"/>
              </a:lnTo>
              <a:lnTo>
                <a:pt x="0" y="293624"/>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6F69B1B7-614F-4DA0-AC82-39D69CD01288}">
      <dsp:nvSpPr>
        <dsp:cNvPr id="0" name=""/>
        <dsp:cNvSpPr/>
      </dsp:nvSpPr>
      <dsp:spPr>
        <a:xfrm>
          <a:off x="3375230" y="2645654"/>
          <a:ext cx="1781898" cy="234792"/>
        </a:xfrm>
        <a:custGeom>
          <a:avLst/>
          <a:gdLst/>
          <a:ahLst/>
          <a:cxnLst/>
          <a:rect l="0" t="0" r="0" b="0"/>
          <a:pathLst>
            <a:path>
              <a:moveTo>
                <a:pt x="1781898" y="0"/>
              </a:moveTo>
              <a:lnTo>
                <a:pt x="1781898" y="148332"/>
              </a:lnTo>
              <a:lnTo>
                <a:pt x="0" y="148332"/>
              </a:lnTo>
              <a:lnTo>
                <a:pt x="0" y="234792"/>
              </a:lnTo>
            </a:path>
          </a:pathLst>
        </a:custGeom>
        <a:noFill/>
        <a:ln w="19050" cap="flat" cmpd="sng" algn="ctr">
          <a:solidFill>
            <a:schemeClr val="tx1"/>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EB561BB-4597-48E8-A889-8AB0F4BAFC39}">
      <dsp:nvSpPr>
        <dsp:cNvPr id="0" name=""/>
        <dsp:cNvSpPr/>
      </dsp:nvSpPr>
      <dsp:spPr>
        <a:xfrm>
          <a:off x="4690477" y="2053005"/>
          <a:ext cx="933304" cy="592648"/>
        </a:xfrm>
        <a:prstGeom prst="roundRect">
          <a:avLst>
            <a:gd name="adj" fmla="val 10000"/>
          </a:avLst>
        </a:prstGeom>
        <a:solidFill>
          <a:srgbClr val="00206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F5013885-813D-4944-92EE-54CD41723C09}">
      <dsp:nvSpPr>
        <dsp:cNvPr id="0" name=""/>
        <dsp:cNvSpPr/>
      </dsp:nvSpPr>
      <dsp:spPr>
        <a:xfrm>
          <a:off x="4794178" y="2151521"/>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Control Dept.</a:t>
          </a:r>
          <a:endParaRPr lang="en-IN" sz="1200" b="1" kern="1200" dirty="0"/>
        </a:p>
      </dsp:txBody>
      <dsp:txXfrm>
        <a:off x="4811536" y="2168879"/>
        <a:ext cx="898588" cy="557932"/>
      </dsp:txXfrm>
    </dsp:sp>
    <dsp:sp modelId="{6F0E6E3F-CFA8-4F27-A258-35E0DCBC2E70}">
      <dsp:nvSpPr>
        <dsp:cNvPr id="0" name=""/>
        <dsp:cNvSpPr/>
      </dsp:nvSpPr>
      <dsp:spPr>
        <a:xfrm>
          <a:off x="2908578" y="2880446"/>
          <a:ext cx="933304" cy="592648"/>
        </a:xfrm>
        <a:prstGeom prst="roundRect">
          <a:avLst>
            <a:gd name="adj" fmla="val 10000"/>
          </a:avLst>
        </a:prstGeom>
        <a:solidFill>
          <a:srgbClr val="FF000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B2F998C1-475E-4E04-BB79-4CA6F156B80B}">
      <dsp:nvSpPr>
        <dsp:cNvPr id="0" name=""/>
        <dsp:cNvSpPr/>
      </dsp:nvSpPr>
      <dsp:spPr>
        <a:xfrm>
          <a:off x="3012279" y="2978962"/>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Production </a:t>
          </a:r>
          <a:endParaRPr lang="en-IN" sz="1200" b="1" kern="1200" dirty="0"/>
        </a:p>
      </dsp:txBody>
      <dsp:txXfrm>
        <a:off x="3029637" y="2996320"/>
        <a:ext cx="898588" cy="557932"/>
      </dsp:txXfrm>
    </dsp:sp>
    <dsp:sp modelId="{6DA93885-EE50-46B9-A7E4-3547EF70F4AC}">
      <dsp:nvSpPr>
        <dsp:cNvPr id="0" name=""/>
        <dsp:cNvSpPr/>
      </dsp:nvSpPr>
      <dsp:spPr>
        <a:xfrm>
          <a:off x="426995" y="3766719"/>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0F66AB61-4FC4-4A15-A8FA-273A27E724F8}">
      <dsp:nvSpPr>
        <dsp:cNvPr id="0" name=""/>
        <dsp:cNvSpPr/>
      </dsp:nvSpPr>
      <dsp:spPr>
        <a:xfrm>
          <a:off x="530695" y="3865235"/>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Purchase Dept.</a:t>
          </a:r>
          <a:endParaRPr lang="en-IN" sz="1200" b="1" kern="1200" dirty="0"/>
        </a:p>
      </dsp:txBody>
      <dsp:txXfrm>
        <a:off x="548053" y="3882593"/>
        <a:ext cx="898588" cy="557932"/>
      </dsp:txXfrm>
    </dsp:sp>
    <dsp:sp modelId="{D5B82080-8AE0-4F4B-9287-47E75AAEBE24}">
      <dsp:nvSpPr>
        <dsp:cNvPr id="0" name=""/>
        <dsp:cNvSpPr/>
      </dsp:nvSpPr>
      <dsp:spPr>
        <a:xfrm>
          <a:off x="1756414" y="3766719"/>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168D0976-159C-420E-B01A-6BF4CD28F1DC}">
      <dsp:nvSpPr>
        <dsp:cNvPr id="0" name=""/>
        <dsp:cNvSpPr/>
      </dsp:nvSpPr>
      <dsp:spPr>
        <a:xfrm>
          <a:off x="1860115" y="3865235"/>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Research Dept.</a:t>
          </a:r>
          <a:endParaRPr lang="en-IN" sz="1200" b="1" kern="1200" dirty="0"/>
        </a:p>
      </dsp:txBody>
      <dsp:txXfrm>
        <a:off x="1877473" y="3882593"/>
        <a:ext cx="898588" cy="557932"/>
      </dsp:txXfrm>
    </dsp:sp>
    <dsp:sp modelId="{5D10547E-4A59-4DF0-A5B8-1F8F76AEE94A}">
      <dsp:nvSpPr>
        <dsp:cNvPr id="0" name=""/>
        <dsp:cNvSpPr/>
      </dsp:nvSpPr>
      <dsp:spPr>
        <a:xfrm>
          <a:off x="3085834" y="3766719"/>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976357FA-B195-43B8-A37C-808C35A68B90}">
      <dsp:nvSpPr>
        <dsp:cNvPr id="0" name=""/>
        <dsp:cNvSpPr/>
      </dsp:nvSpPr>
      <dsp:spPr>
        <a:xfrm>
          <a:off x="3189534" y="3865235"/>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Works Dept.</a:t>
          </a:r>
          <a:endParaRPr lang="en-IN" sz="1200" b="1" kern="1200" dirty="0"/>
        </a:p>
      </dsp:txBody>
      <dsp:txXfrm>
        <a:off x="3206892" y="3882593"/>
        <a:ext cx="898588" cy="557932"/>
      </dsp:txXfrm>
    </dsp:sp>
    <dsp:sp modelId="{A4CBDA3C-D7D1-4A5B-8A3D-10C9D516AEB0}">
      <dsp:nvSpPr>
        <dsp:cNvPr id="0" name=""/>
        <dsp:cNvSpPr/>
      </dsp:nvSpPr>
      <dsp:spPr>
        <a:xfrm>
          <a:off x="4630069" y="2917090"/>
          <a:ext cx="933304" cy="592648"/>
        </a:xfrm>
        <a:prstGeom prst="roundRect">
          <a:avLst>
            <a:gd name="adj" fmla="val 10000"/>
          </a:avLst>
        </a:prstGeom>
        <a:solidFill>
          <a:srgbClr val="FF000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3F64682D-7C54-458C-AD0B-4861D5FF7E81}">
      <dsp:nvSpPr>
        <dsp:cNvPr id="0" name=""/>
        <dsp:cNvSpPr/>
      </dsp:nvSpPr>
      <dsp:spPr>
        <a:xfrm>
          <a:off x="4733770" y="3015605"/>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Marketing</a:t>
          </a:r>
          <a:endParaRPr lang="en-IN" sz="1100" b="1" kern="1200" dirty="0"/>
        </a:p>
      </dsp:txBody>
      <dsp:txXfrm>
        <a:off x="4751128" y="3032963"/>
        <a:ext cx="898588" cy="557932"/>
      </dsp:txXfrm>
    </dsp:sp>
    <dsp:sp modelId="{08DF9BF5-E488-45E3-98C2-F863CB1BEF0D}">
      <dsp:nvSpPr>
        <dsp:cNvPr id="0" name=""/>
        <dsp:cNvSpPr/>
      </dsp:nvSpPr>
      <dsp:spPr>
        <a:xfrm>
          <a:off x="3507502" y="4827969"/>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1E5A548E-C663-4171-B09A-E621F9090C45}">
      <dsp:nvSpPr>
        <dsp:cNvPr id="0" name=""/>
        <dsp:cNvSpPr/>
      </dsp:nvSpPr>
      <dsp:spPr>
        <a:xfrm>
          <a:off x="3611203" y="4926484"/>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Sales Dept.</a:t>
          </a:r>
          <a:endParaRPr lang="en-IN" sz="1200" b="1" kern="1200" dirty="0"/>
        </a:p>
      </dsp:txBody>
      <dsp:txXfrm>
        <a:off x="3628561" y="4943842"/>
        <a:ext cx="898588" cy="557932"/>
      </dsp:txXfrm>
    </dsp:sp>
    <dsp:sp modelId="{070B1C0A-C9E8-4932-B244-02CAB141B3A6}">
      <dsp:nvSpPr>
        <dsp:cNvPr id="0" name=""/>
        <dsp:cNvSpPr/>
      </dsp:nvSpPr>
      <dsp:spPr>
        <a:xfrm>
          <a:off x="4733129" y="4822552"/>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EAA6D98D-87F6-4AD9-9EB5-1598F15EB27A}">
      <dsp:nvSpPr>
        <dsp:cNvPr id="0" name=""/>
        <dsp:cNvSpPr/>
      </dsp:nvSpPr>
      <dsp:spPr>
        <a:xfrm>
          <a:off x="4836830" y="4921067"/>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Personal Dept.</a:t>
          </a:r>
          <a:endParaRPr lang="en-IN" sz="1200" b="1" kern="1200" dirty="0"/>
        </a:p>
      </dsp:txBody>
      <dsp:txXfrm>
        <a:off x="4854188" y="4938425"/>
        <a:ext cx="898588" cy="557932"/>
      </dsp:txXfrm>
    </dsp:sp>
    <dsp:sp modelId="{6BF3ECCD-A1CB-405F-8BF3-86A121661458}">
      <dsp:nvSpPr>
        <dsp:cNvPr id="0" name=""/>
        <dsp:cNvSpPr/>
      </dsp:nvSpPr>
      <dsp:spPr>
        <a:xfrm>
          <a:off x="5942610" y="4822552"/>
          <a:ext cx="1058768"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1387BF64-2242-4A00-8235-DCC2CD83B650}">
      <dsp:nvSpPr>
        <dsp:cNvPr id="0" name=""/>
        <dsp:cNvSpPr/>
      </dsp:nvSpPr>
      <dsp:spPr>
        <a:xfrm>
          <a:off x="6046310" y="4921067"/>
          <a:ext cx="1058768"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Advertising Dept.</a:t>
          </a:r>
          <a:endParaRPr lang="en-IN" sz="1200" b="1" kern="1200" dirty="0"/>
        </a:p>
      </dsp:txBody>
      <dsp:txXfrm>
        <a:off x="6063668" y="4938425"/>
        <a:ext cx="1024052" cy="557932"/>
      </dsp:txXfrm>
    </dsp:sp>
    <dsp:sp modelId="{0FBE7F31-F8AC-40BB-B506-012FB1803D07}">
      <dsp:nvSpPr>
        <dsp:cNvPr id="0" name=""/>
        <dsp:cNvSpPr/>
      </dsp:nvSpPr>
      <dsp:spPr>
        <a:xfrm>
          <a:off x="6458339" y="2880446"/>
          <a:ext cx="1174936" cy="592648"/>
        </a:xfrm>
        <a:prstGeom prst="roundRect">
          <a:avLst>
            <a:gd name="adj" fmla="val 10000"/>
          </a:avLst>
        </a:prstGeom>
        <a:solidFill>
          <a:srgbClr val="FF000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C1C2F114-EBEA-4185-A36E-E3897A948860}">
      <dsp:nvSpPr>
        <dsp:cNvPr id="0" name=""/>
        <dsp:cNvSpPr/>
      </dsp:nvSpPr>
      <dsp:spPr>
        <a:xfrm>
          <a:off x="6562040" y="2978962"/>
          <a:ext cx="1174936"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Planning Commission</a:t>
          </a:r>
          <a:endParaRPr lang="en-IN" sz="1200" b="1" kern="1200" dirty="0"/>
        </a:p>
      </dsp:txBody>
      <dsp:txXfrm>
        <a:off x="6579398" y="2996320"/>
        <a:ext cx="1140220" cy="557932"/>
      </dsp:txXfrm>
    </dsp:sp>
    <dsp:sp modelId="{234F664F-CAE1-47FC-85DD-B30A16A769A2}">
      <dsp:nvSpPr>
        <dsp:cNvPr id="0" name=""/>
        <dsp:cNvSpPr/>
      </dsp:nvSpPr>
      <dsp:spPr>
        <a:xfrm>
          <a:off x="5925775" y="3755364"/>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2506EEBC-57C3-4B61-95DD-98BA63C35AC7}">
      <dsp:nvSpPr>
        <dsp:cNvPr id="0" name=""/>
        <dsp:cNvSpPr/>
      </dsp:nvSpPr>
      <dsp:spPr>
        <a:xfrm>
          <a:off x="6029475" y="3853880"/>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Account Dept.</a:t>
          </a:r>
          <a:endParaRPr lang="en-IN" sz="1200" b="1" kern="1200" dirty="0"/>
        </a:p>
      </dsp:txBody>
      <dsp:txXfrm>
        <a:off x="6046833" y="3871238"/>
        <a:ext cx="898588" cy="557932"/>
      </dsp:txXfrm>
    </dsp:sp>
    <dsp:sp modelId="{78D588FB-D0F4-4456-B165-A7B777CAAA01}">
      <dsp:nvSpPr>
        <dsp:cNvPr id="0" name=""/>
        <dsp:cNvSpPr/>
      </dsp:nvSpPr>
      <dsp:spPr>
        <a:xfrm>
          <a:off x="7206401" y="3755364"/>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11F90490-B9CC-4728-81F7-89C9F8449DC3}">
      <dsp:nvSpPr>
        <dsp:cNvPr id="0" name=""/>
        <dsp:cNvSpPr/>
      </dsp:nvSpPr>
      <dsp:spPr>
        <a:xfrm>
          <a:off x="7310102" y="3853880"/>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Planning Dept.</a:t>
          </a:r>
          <a:endParaRPr lang="en-IN" sz="1200" b="1" kern="1200" dirty="0"/>
        </a:p>
      </dsp:txBody>
      <dsp:txXfrm>
        <a:off x="7327460" y="3871238"/>
        <a:ext cx="898588" cy="557932"/>
      </dsp:txXfrm>
    </dsp:sp>
    <dsp:sp modelId="{84498562-12BA-45BC-8D13-F7B0A8C3E706}">
      <dsp:nvSpPr>
        <dsp:cNvPr id="0" name=""/>
        <dsp:cNvSpPr/>
      </dsp:nvSpPr>
      <dsp:spPr>
        <a:xfrm>
          <a:off x="8344727" y="3755364"/>
          <a:ext cx="933304" cy="592648"/>
        </a:xfrm>
        <a:prstGeom prst="roundRect">
          <a:avLst>
            <a:gd name="adj" fmla="val 10000"/>
          </a:avLst>
        </a:prstGeom>
        <a:solidFill>
          <a:srgbClr val="00B050"/>
        </a:solidFill>
        <a:ln>
          <a:noFill/>
        </a:ln>
        <a:effectLst>
          <a:outerShdw blurRad="50800" dist="25400" dir="5400000" rotWithShape="0">
            <a:srgbClr val="000000">
              <a:alpha val="46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BF914492-264C-4DD9-8695-1F1F77F3D5E7}">
      <dsp:nvSpPr>
        <dsp:cNvPr id="0" name=""/>
        <dsp:cNvSpPr/>
      </dsp:nvSpPr>
      <dsp:spPr>
        <a:xfrm>
          <a:off x="8448427" y="3853880"/>
          <a:ext cx="933304" cy="5926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smtClean="0"/>
            <a:t>Cash Dept.</a:t>
          </a:r>
          <a:endParaRPr lang="en-IN" sz="1200" b="1" kern="1200" dirty="0"/>
        </a:p>
      </dsp:txBody>
      <dsp:txXfrm>
        <a:off x="8465785" y="3871238"/>
        <a:ext cx="898588" cy="55793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C0CD23-0DD6-4E24-80C9-74BE77F1B6F6}" type="datetimeFigureOut">
              <a:rPr lang="en-IN" smtClean="0"/>
              <a:pPr/>
              <a:t>01-02-2013</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B6492D-6B78-4022-863C-A7DF7C58E616}" type="slidenum">
              <a:rPr lang="en-IN" smtClean="0"/>
              <a:pPr/>
              <a:t>‹#›</a:t>
            </a:fld>
            <a:endParaRPr lang="en-IN" dirty="0"/>
          </a:p>
        </p:txBody>
      </p:sp>
    </p:spTree>
    <p:extLst>
      <p:ext uri="{BB962C8B-B14F-4D97-AF65-F5344CB8AC3E}">
        <p14:creationId xmlns:p14="http://schemas.microsoft.com/office/powerpoint/2010/main" val="2770446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BB6492D-6B78-4022-863C-A7DF7C58E616}" type="slidenum">
              <a:rPr lang="en-IN" smtClean="0"/>
              <a:pPr/>
              <a:t>9</a:t>
            </a:fld>
            <a:endParaRPr lang="en-IN" dirty="0"/>
          </a:p>
        </p:txBody>
      </p:sp>
    </p:spTree>
    <p:extLst>
      <p:ext uri="{BB962C8B-B14F-4D97-AF65-F5344CB8AC3E}">
        <p14:creationId xmlns:p14="http://schemas.microsoft.com/office/powerpoint/2010/main" val="43716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BB6492D-6B78-4022-863C-A7DF7C58E616}" type="slidenum">
              <a:rPr lang="en-IN" smtClean="0"/>
              <a:pPr/>
              <a:t>12</a:t>
            </a:fld>
            <a:endParaRPr lang="en-IN" dirty="0"/>
          </a:p>
        </p:txBody>
      </p:sp>
    </p:spTree>
    <p:extLst>
      <p:ext uri="{BB962C8B-B14F-4D97-AF65-F5344CB8AC3E}">
        <p14:creationId xmlns:p14="http://schemas.microsoft.com/office/powerpoint/2010/main" val="25691342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IN"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46357F1-43AE-4181-BA8C-7EFA0F85802B}" type="slidenum">
              <a:rPr lang="en-IN" smtClean="0"/>
              <a:pPr/>
              <a:t>‹#›</a:t>
            </a:fld>
            <a:endParaRPr lang="en-IN"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746357F1-43AE-4181-BA8C-7EFA0F85802B}" type="slidenum">
              <a:rPr lang="en-IN" smtClean="0"/>
              <a:pPr/>
              <a:t>‹#›</a:t>
            </a:fld>
            <a:endParaRPr lang="en-IN"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746357F1-43AE-4181-BA8C-7EFA0F85802B}" type="slidenum">
              <a:rPr lang="en-IN" smtClean="0"/>
              <a:pPr/>
              <a:t>‹#›</a:t>
            </a:fld>
            <a:endParaRPr lang="en-IN" dirty="0"/>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746357F1-43AE-4181-BA8C-7EFA0F85802B}" type="slidenum">
              <a:rPr lang="en-IN" smtClean="0"/>
              <a:pPr/>
              <a:t>‹#›</a:t>
            </a:fld>
            <a:endParaRPr lang="en-IN" dirty="0"/>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399EFC-14E5-445D-86E1-563256E3EF8E}" type="datetimeFigureOut">
              <a:rPr lang="en-IN" smtClean="0"/>
              <a:pPr/>
              <a:t>01-02-2013</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46357F1-43AE-4181-BA8C-7EFA0F85802B}" type="slidenum">
              <a:rPr lang="en-IN" smtClean="0"/>
              <a:pPr/>
              <a:t>‹#›</a:t>
            </a:fld>
            <a:endParaRPr lang="en-I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IN"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746357F1-43AE-4181-BA8C-7EFA0F85802B}" type="slidenum">
              <a:rPr lang="en-IN" smtClean="0"/>
              <a:pPr/>
              <a:t>‹#›</a:t>
            </a:fld>
            <a:endParaRPr lang="en-IN"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74399EFC-14E5-445D-86E1-563256E3EF8E}" type="datetimeFigureOut">
              <a:rPr lang="en-IN" smtClean="0"/>
              <a:pPr/>
              <a:t>01-02-2013</a:t>
            </a:fld>
            <a:endParaRPr lang="en-IN"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IN"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746357F1-43AE-4181-BA8C-7EFA0F85802B}" type="slidenum">
              <a:rPr lang="en-IN" smtClean="0"/>
              <a:pPr/>
              <a:t>‹#›</a:t>
            </a:fld>
            <a:endParaRPr lang="en-IN"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hyperlink" Target="file:///C:\Users\faisal.Faisal-VAIO\Desktop\Project\Asset%20Management.xlsx"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file:///C:\Users\faisal.Faisal-VAIO\Desktop\Project\Finacial%20Project.xlsx" TargetMode="Externa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hyperlink" Target="file:///C:\Users\faisal.Faisal-VAIO\Desktop\Project\Distribution%20of%20revenue.xlsx"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file:///C:\Users\faisal.Faisal-VAIO\Desktop\Project\Employees%20details.accdb"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file:///C:\Users\faisal.Faisal-VAIO\Documents\Costomer%20Feed%20Back.accdb" TargetMode="Externa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hyperlink" Target="file:///C:\Users\faisal.Faisal-VAIO\Desktop\Project\Exports%20Details%20Of%20a%20Company.xlsx" TargetMode="Externa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hyperlink" Target="http://www.tatamotors.com/" TargetMode="Externa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hyperlink" Target="http://www.google.com/rata-tata-group"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hyperlink" Target="file:///C:\Users\faisal.Faisal-VAIO\Desktop\Project\Introduction.docx" TargetMode="Externa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hyperlink" Target="file:///C:\Users\faisal.Faisal-VAIO\Desktop\Project\Details%20of%20Director(with%20Vlookup).xlsx" TargetMode="Externa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hyperlink" Target="file:///C:\Users\faisal.Faisal-VAIO\Documents\Revenue%20zone%20wise.xlsx"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hyperlink" Target="file:///C:\Users\faisal.Faisal-VAIO\Desktop\Project\Consolidated%20Revenue.xlsx"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hyperlink" Target="file:///C:\Users\faisal.Faisal-VAIO\Desktop\Project\Irr.xlsx" TargetMode="External"/><Relationship Id="rId4" Type="http://schemas.openxmlformats.org/officeDocument/2006/relationships/hyperlink" Target="file:///C:\Users\faisal.Faisal-VAIO\Desktop\Project\Various%20Method%20of%20Depriciation.xls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Autofit/>
          </a:bodyPr>
          <a:lstStyle/>
          <a:p>
            <a:r>
              <a:rPr lang="en-US" sz="2000" b="1" dirty="0" smtClean="0"/>
              <a:t>Made By:-</a:t>
            </a:r>
          </a:p>
          <a:p>
            <a:r>
              <a:rPr lang="en-US" sz="2000" b="1" dirty="0" smtClean="0"/>
              <a:t>Wakeel Ahmad Siddiqui</a:t>
            </a:r>
          </a:p>
          <a:p>
            <a:r>
              <a:rPr lang="en-US" sz="2000" b="1" dirty="0" smtClean="0"/>
              <a:t>Reg. No.- CRO0407057</a:t>
            </a:r>
          </a:p>
        </p:txBody>
      </p:sp>
      <p:sp>
        <p:nvSpPr>
          <p:cNvPr id="4" name="Title 3"/>
          <p:cNvSpPr>
            <a:spLocks noGrp="1"/>
          </p:cNvSpPr>
          <p:nvPr>
            <p:ph type="ctrTitle"/>
          </p:nvPr>
        </p:nvSpPr>
        <p:spPr/>
        <p:txBody>
          <a:bodyPr>
            <a:noAutofit/>
          </a:bodyPr>
          <a:lstStyle/>
          <a:p>
            <a:r>
              <a:rPr lang="en-US" sz="8000" b="0" u="sng" dirty="0" smtClean="0">
                <a:latin typeface="Algerian" pitchFamily="82" charset="0"/>
              </a:rPr>
              <a:t>ITT Project</a:t>
            </a:r>
            <a:endParaRPr lang="en-IN" sz="8000" b="0" u="sng" dirty="0">
              <a:latin typeface="Algerian" pitchFamily="82" charset="0"/>
            </a:endParaRPr>
          </a:p>
        </p:txBody>
      </p:sp>
    </p:spTree>
    <p:custDataLst>
      <p:tags r:id="rId1"/>
    </p:custDataLst>
    <p:extLst>
      <p:ext uri="{BB962C8B-B14F-4D97-AF65-F5344CB8AC3E}">
        <p14:creationId xmlns:p14="http://schemas.microsoft.com/office/powerpoint/2010/main" val="2599237924"/>
      </p:ext>
    </p:extLst>
  </p:cSld>
  <p:clrMapOvr>
    <a:masterClrMapping/>
  </p:clrMapOvr>
  <mc:AlternateContent xmlns:mc="http://schemas.openxmlformats.org/markup-compatibility/2006" xmlns:p14="http://schemas.microsoft.com/office/powerpoint/2010/main">
    <mc:Choice Requires="p14">
      <p:transition spd="slow" p14:dur="3400" advTm="7230">
        <p14:reveal/>
      </p:transition>
    </mc:Choice>
    <mc:Fallback xmlns="">
      <p:transition spd="slow" advTm="723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1000"/>
                                        <p:tgtEl>
                                          <p:spTgt spid="5">
                                            <p:txEl>
                                              <p:pRg st="2" end="2"/>
                                            </p:txEl>
                                          </p:spTgt>
                                        </p:tgtEl>
                                      </p:cBhvr>
                                    </p:animEffect>
                                    <p:anim calcmode="lin" valueType="num">
                                      <p:cBhvr>
                                        <p:cTn id="2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24266680"/>
              </p:ext>
            </p:extLst>
          </p:nvPr>
        </p:nvGraphicFramePr>
        <p:xfrm>
          <a:off x="698500" y="2247900"/>
          <a:ext cx="7747000" cy="387826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Asset Management</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Analysis</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IN"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Action Button: Custom 1">
            <a:hlinkClick r:id="rId4" action="ppaction://hlinkfile" highlightClick="1"/>
          </p:cNvPr>
          <p:cNvSpPr/>
          <p:nvPr/>
        </p:nvSpPr>
        <p:spPr>
          <a:xfrm>
            <a:off x="3059832" y="6237312"/>
            <a:ext cx="2592288" cy="504056"/>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FOR MORE DETAILS</a:t>
            </a:r>
            <a:endParaRPr lang="en-IN" dirty="0"/>
          </a:p>
        </p:txBody>
      </p:sp>
    </p:spTree>
    <p:custDataLst>
      <p:tags r:id="rId1"/>
    </p:custDataLst>
    <p:extLst>
      <p:ext uri="{BB962C8B-B14F-4D97-AF65-F5344CB8AC3E}">
        <p14:creationId xmlns:p14="http://schemas.microsoft.com/office/powerpoint/2010/main" val="80033511"/>
      </p:ext>
    </p:extLst>
  </p:cSld>
  <p:clrMapOvr>
    <a:masterClrMapping/>
  </p:clrMapOvr>
  <mc:AlternateContent xmlns:mc="http://schemas.openxmlformats.org/markup-compatibility/2006" xmlns:p14="http://schemas.microsoft.com/office/powerpoint/2010/main">
    <mc:Choice Requires="p14">
      <p:transition spd="slow" p14:dur="4400" advTm="10958">
        <p14:honeycomb/>
      </p:transition>
    </mc:Choice>
    <mc:Fallback xmlns="">
      <p:transition spd="slow" advTm="1095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Financial Management is a specialized functional field dealing with the management of finance right from estimation and procurement till its effective utilization in the business.</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Financial Management aims at acquiring sufficient funds, utilizing them properly ,increasing the profitability of the organization and maximizing the value of the organization and ultimately the shareholder’s wealth.</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Financial Management</a:t>
            </a:r>
            <a:endParaRPr lang="en-IN"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Action Button: Custom 3">
            <a:hlinkClick r:id="rId3" action="ppaction://hlinkfile" highlightClick="1"/>
          </p:cNvPr>
          <p:cNvSpPr/>
          <p:nvPr/>
        </p:nvSpPr>
        <p:spPr>
          <a:xfrm>
            <a:off x="2771800" y="5877272"/>
            <a:ext cx="3384376"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Financial Project</a:t>
            </a:r>
            <a:endParaRPr lang="en-IN" sz="2800" dirty="0"/>
          </a:p>
        </p:txBody>
      </p:sp>
    </p:spTree>
    <p:custDataLst>
      <p:tags r:id="rId1"/>
    </p:custDataLst>
    <p:extLst>
      <p:ext uri="{BB962C8B-B14F-4D97-AF65-F5344CB8AC3E}">
        <p14:creationId xmlns:p14="http://schemas.microsoft.com/office/powerpoint/2010/main" val="3795916887"/>
      </p:ext>
    </p:extLst>
  </p:cSld>
  <p:clrMapOvr>
    <a:masterClrMapping/>
  </p:clrMapOvr>
  <mc:AlternateContent xmlns:mc="http://schemas.openxmlformats.org/markup-compatibility/2006" xmlns:p14="http://schemas.microsoft.com/office/powerpoint/2010/main">
    <mc:Choice Requires="p14">
      <p:transition spd="slow" p14:dur="1400" advTm="13220">
        <p14:ripple/>
      </p:transition>
    </mc:Choice>
    <mc:Fallback xmlns="">
      <p:transition spd="slow" advTm="132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6622792"/>
              </p:ext>
            </p:extLst>
          </p:nvPr>
        </p:nvGraphicFramePr>
        <p:xfrm>
          <a:off x="107504" y="1700808"/>
          <a:ext cx="8208912" cy="4808884"/>
        </p:xfrm>
        <a:graphic>
          <a:graphicData uri="http://schemas.openxmlformats.org/drawingml/2006/chart">
            <c:chart xmlns:c="http://schemas.openxmlformats.org/drawingml/2006/chart" xmlns:r="http://schemas.openxmlformats.org/officeDocument/2006/relationships" r:id="rId4"/>
          </a:graphicData>
        </a:graphic>
      </p:graphicFrame>
      <p:sp>
        <p:nvSpPr>
          <p:cNvPr id="3" name="Title 2"/>
          <p:cNvSpPr>
            <a:spLocks noGrp="1"/>
          </p:cNvSpPr>
          <p:nvPr>
            <p:ph type="title"/>
          </p:nvPr>
        </p:nvSpPr>
        <p:spPr>
          <a:xfrm>
            <a:off x="539552" y="548680"/>
            <a:ext cx="8059974" cy="113065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Financial Management</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extLst>
      <p:ext uri="{BB962C8B-B14F-4D97-AF65-F5344CB8AC3E}">
        <p14:creationId xmlns:p14="http://schemas.microsoft.com/office/powerpoint/2010/main" val="1713482108"/>
      </p:ext>
    </p:extLst>
  </p:cSld>
  <p:clrMapOvr>
    <a:masterClrMapping/>
  </p:clrMapOvr>
  <mc:AlternateContent xmlns:mc="http://schemas.openxmlformats.org/markup-compatibility/2006" xmlns:p14="http://schemas.microsoft.com/office/powerpoint/2010/main">
    <mc:Choice Requires="p14">
      <p:transition spd="slow" p14:dur="3900" advTm="8763">
        <p14:glitter pattern="hexagon"/>
      </p:transition>
    </mc:Choice>
    <mc:Fallback xmlns="">
      <p:transition spd="slow" advTm="876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xit" presetSubtype="0" fill="hold" grpId="0" nodeType="clickEffect">
                                  <p:stCondLst>
                                    <p:cond delay="0"/>
                                  </p:stCondLst>
                                  <p:childTnLst>
                                    <p:animEffect transition="out" filter="fade">
                                      <p:cBhvr>
                                        <p:cTn id="11" dur="2000"/>
                                        <p:tgtEl>
                                          <p:spTgt spid="4"/>
                                        </p:tgtEl>
                                      </p:cBhvr>
                                    </p:animEffect>
                                    <p:anim calcmode="lin" valueType="num">
                                      <p:cBhvr>
                                        <p:cTn id="12" dur="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4"/>
                                        </p:tgtEl>
                                        <p:attrNameLst>
                                          <p:attrName>ppt_h</p:attrName>
                                        </p:attrNameLst>
                                      </p:cBhvr>
                                      <p:tavLst>
                                        <p:tav tm="0">
                                          <p:val>
                                            <p:strVal val="ppt_h"/>
                                          </p:val>
                                        </p:tav>
                                        <p:tav tm="100000">
                                          <p:val>
                                            <p:strVal val="ppt_h"/>
                                          </p:val>
                                        </p:tav>
                                      </p:tavLst>
                                    </p:anim>
                                    <p:set>
                                      <p:cBhvr>
                                        <p:cTn id="14"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15398557"/>
              </p:ext>
            </p:extLst>
          </p:nvPr>
        </p:nvGraphicFramePr>
        <p:xfrm>
          <a:off x="698500" y="2247900"/>
          <a:ext cx="7747000" cy="387826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Distribution</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Of Revenue</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Action Button: Custom 4">
            <a:hlinkClick r:id="rId4" action="ppaction://hlinkfile" highlightClick="1"/>
          </p:cNvPr>
          <p:cNvSpPr/>
          <p:nvPr/>
        </p:nvSpPr>
        <p:spPr>
          <a:xfrm>
            <a:off x="2699792" y="6237312"/>
            <a:ext cx="3492833" cy="432048"/>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t>Details Of Expenses</a:t>
            </a:r>
            <a:endParaRPr lang="en-IN" sz="2400" b="1" u="sng" dirty="0"/>
          </a:p>
        </p:txBody>
      </p:sp>
    </p:spTree>
    <p:custDataLst>
      <p:tags r:id="rId1"/>
    </p:custDataLst>
    <p:extLst>
      <p:ext uri="{BB962C8B-B14F-4D97-AF65-F5344CB8AC3E}">
        <p14:creationId xmlns:p14="http://schemas.microsoft.com/office/powerpoint/2010/main" val="2239385845"/>
      </p:ext>
    </p:extLst>
  </p:cSld>
  <p:clrMapOvr>
    <a:masterClrMapping/>
  </p:clrMapOvr>
  <mc:AlternateContent xmlns:mc="http://schemas.openxmlformats.org/markup-compatibility/2006" xmlns:p14="http://schemas.microsoft.com/office/powerpoint/2010/main">
    <mc:Choice Requires="p14">
      <p:transition spd="slow" p14:dur="1100" advTm="14056">
        <p14:switch dir="r"/>
      </p:transition>
    </mc:Choice>
    <mc:Fallback xmlns="">
      <p:transition spd="slow" advTm="1405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 calcmode="lin" valueType="num">
                                      <p:cBhvr>
                                        <p:cTn id="7" dur="1000" fill="hold"/>
                                        <p:tgtEl>
                                          <p:spTgt spid="4">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1000" fill="hold"/>
                                        <p:tgtEl>
                                          <p:spTgt spid="4">
                                            <p:graphicEl>
                                              <a:chart seriesIdx="-3" categoryIdx="-3" bldStep="gridLegend"/>
                                            </p:graphicEl>
                                          </p:spTgt>
                                        </p:tgtEl>
                                        <p:attrNameLst>
                                          <p:attrName>ppt_h</p:attrName>
                                        </p:attrNameLst>
                                      </p:cBhvr>
                                      <p:tavLst>
                                        <p:tav tm="0">
                                          <p:val>
                                            <p:fltVal val="0"/>
                                          </p:val>
                                        </p:tav>
                                        <p:tav tm="100000">
                                          <p:val>
                                            <p:strVal val="#ppt_h"/>
                                          </p:val>
                                        </p:tav>
                                      </p:tavLst>
                                    </p:anim>
                                    <p:anim calcmode="lin" valueType="num">
                                      <p:cBhvr>
                                        <p:cTn id="9" dur="1000" fill="hold"/>
                                        <p:tgtEl>
                                          <p:spTgt spid="4">
                                            <p:graphicEl>
                                              <a:chart seriesIdx="-3" categoryIdx="-3" bldStep="gridLegend"/>
                                            </p:graphicEl>
                                          </p:spTgt>
                                        </p:tgtEl>
                                        <p:attrNameLst>
                                          <p:attrName>style.rotation</p:attrName>
                                        </p:attrNameLst>
                                      </p:cBhvr>
                                      <p:tavLst>
                                        <p:tav tm="0">
                                          <p:val>
                                            <p:fltVal val="90"/>
                                          </p:val>
                                        </p:tav>
                                        <p:tav tm="100000">
                                          <p:val>
                                            <p:fltVal val="0"/>
                                          </p:val>
                                        </p:tav>
                                      </p:tavLst>
                                    </p:anim>
                                    <p:animEffect transition="in" filter="fade">
                                      <p:cBhvr>
                                        <p:cTn id="10" dur="1000"/>
                                        <p:tgtEl>
                                          <p:spTgt spid="4">
                                            <p:graphicEl>
                                              <a:chart seriesIdx="-3" categoryIdx="-3" bldStep="gridLegen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graphicEl>
                                              <a:chart seriesIdx="-4" categoryIdx="0" bldStep="category"/>
                                            </p:graphicEl>
                                          </p:spTgt>
                                        </p:tgtEl>
                                        <p:attrNameLst>
                                          <p:attrName>style.visibility</p:attrName>
                                        </p:attrNameLst>
                                      </p:cBhvr>
                                      <p:to>
                                        <p:strVal val="visible"/>
                                      </p:to>
                                    </p:set>
                                    <p:anim calcmode="lin" valueType="num">
                                      <p:cBhvr>
                                        <p:cTn id="15" dur="1000" fill="hold"/>
                                        <p:tgtEl>
                                          <p:spTgt spid="4">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6" dur="1000" fill="hold"/>
                                        <p:tgtEl>
                                          <p:spTgt spid="4">
                                            <p:graphicEl>
                                              <a:chart seriesIdx="-4" categoryIdx="0" bldStep="category"/>
                                            </p:graphicEl>
                                          </p:spTgt>
                                        </p:tgtEl>
                                        <p:attrNameLst>
                                          <p:attrName>ppt_h</p:attrName>
                                        </p:attrNameLst>
                                      </p:cBhvr>
                                      <p:tavLst>
                                        <p:tav tm="0">
                                          <p:val>
                                            <p:fltVal val="0"/>
                                          </p:val>
                                        </p:tav>
                                        <p:tav tm="100000">
                                          <p:val>
                                            <p:strVal val="#ppt_h"/>
                                          </p:val>
                                        </p:tav>
                                      </p:tavLst>
                                    </p:anim>
                                    <p:anim calcmode="lin" valueType="num">
                                      <p:cBhvr>
                                        <p:cTn id="17" dur="1000" fill="hold"/>
                                        <p:tgtEl>
                                          <p:spTgt spid="4">
                                            <p:graphicEl>
                                              <a:chart seriesIdx="-4" categoryIdx="0" bldStep="category"/>
                                            </p:graphicEl>
                                          </p:spTgt>
                                        </p:tgtEl>
                                        <p:attrNameLst>
                                          <p:attrName>style.rotation</p:attrName>
                                        </p:attrNameLst>
                                      </p:cBhvr>
                                      <p:tavLst>
                                        <p:tav tm="0">
                                          <p:val>
                                            <p:fltVal val="90"/>
                                          </p:val>
                                        </p:tav>
                                        <p:tav tm="100000">
                                          <p:val>
                                            <p:fltVal val="0"/>
                                          </p:val>
                                        </p:tav>
                                      </p:tavLst>
                                    </p:anim>
                                    <p:animEffect transition="in" filter="fade">
                                      <p:cBhvr>
                                        <p:cTn id="18" dur="1000"/>
                                        <p:tgtEl>
                                          <p:spTgt spid="4">
                                            <p:graphicEl>
                                              <a:chart seriesIdx="-4" categoryIdx="0" bldStep="category"/>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graphicEl>
                                              <a:chart seriesIdx="-4" categoryIdx="1" bldStep="category"/>
                                            </p:graphicEl>
                                          </p:spTgt>
                                        </p:tgtEl>
                                        <p:attrNameLst>
                                          <p:attrName>style.visibility</p:attrName>
                                        </p:attrNameLst>
                                      </p:cBhvr>
                                      <p:to>
                                        <p:strVal val="visible"/>
                                      </p:to>
                                    </p:set>
                                    <p:anim calcmode="lin" valueType="num">
                                      <p:cBhvr>
                                        <p:cTn id="23" dur="1000" fill="hold"/>
                                        <p:tgtEl>
                                          <p:spTgt spid="4">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24" dur="1000" fill="hold"/>
                                        <p:tgtEl>
                                          <p:spTgt spid="4">
                                            <p:graphicEl>
                                              <a:chart seriesIdx="-4" categoryIdx="1" bldStep="category"/>
                                            </p:graphicEl>
                                          </p:spTgt>
                                        </p:tgtEl>
                                        <p:attrNameLst>
                                          <p:attrName>ppt_h</p:attrName>
                                        </p:attrNameLst>
                                      </p:cBhvr>
                                      <p:tavLst>
                                        <p:tav tm="0">
                                          <p:val>
                                            <p:fltVal val="0"/>
                                          </p:val>
                                        </p:tav>
                                        <p:tav tm="100000">
                                          <p:val>
                                            <p:strVal val="#ppt_h"/>
                                          </p:val>
                                        </p:tav>
                                      </p:tavLst>
                                    </p:anim>
                                    <p:anim calcmode="lin" valueType="num">
                                      <p:cBhvr>
                                        <p:cTn id="25" dur="1000" fill="hold"/>
                                        <p:tgtEl>
                                          <p:spTgt spid="4">
                                            <p:graphicEl>
                                              <a:chart seriesIdx="-4" categoryIdx="1" bldStep="category"/>
                                            </p:graphicEl>
                                          </p:spTgt>
                                        </p:tgtEl>
                                        <p:attrNameLst>
                                          <p:attrName>style.rotation</p:attrName>
                                        </p:attrNameLst>
                                      </p:cBhvr>
                                      <p:tavLst>
                                        <p:tav tm="0">
                                          <p:val>
                                            <p:fltVal val="90"/>
                                          </p:val>
                                        </p:tav>
                                        <p:tav tm="100000">
                                          <p:val>
                                            <p:fltVal val="0"/>
                                          </p:val>
                                        </p:tav>
                                      </p:tavLst>
                                    </p:anim>
                                    <p:animEffect transition="in" filter="fade">
                                      <p:cBhvr>
                                        <p:cTn id="26" dur="1000"/>
                                        <p:tgtEl>
                                          <p:spTgt spid="4">
                                            <p:graphicEl>
                                              <a:chart seriesIdx="-4" categoryIdx="1" bldStep="category"/>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4">
                                            <p:graphicEl>
                                              <a:chart seriesIdx="-4" categoryIdx="2" bldStep="category"/>
                                            </p:graphicEl>
                                          </p:spTgt>
                                        </p:tgtEl>
                                        <p:attrNameLst>
                                          <p:attrName>style.visibility</p:attrName>
                                        </p:attrNameLst>
                                      </p:cBhvr>
                                      <p:to>
                                        <p:strVal val="visible"/>
                                      </p:to>
                                    </p:set>
                                    <p:anim calcmode="lin" valueType="num">
                                      <p:cBhvr>
                                        <p:cTn id="31" dur="1000" fill="hold"/>
                                        <p:tgtEl>
                                          <p:spTgt spid="4">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32" dur="1000" fill="hold"/>
                                        <p:tgtEl>
                                          <p:spTgt spid="4">
                                            <p:graphicEl>
                                              <a:chart seriesIdx="-4" categoryIdx="2" bldStep="category"/>
                                            </p:graphicEl>
                                          </p:spTgt>
                                        </p:tgtEl>
                                        <p:attrNameLst>
                                          <p:attrName>ppt_h</p:attrName>
                                        </p:attrNameLst>
                                      </p:cBhvr>
                                      <p:tavLst>
                                        <p:tav tm="0">
                                          <p:val>
                                            <p:fltVal val="0"/>
                                          </p:val>
                                        </p:tav>
                                        <p:tav tm="100000">
                                          <p:val>
                                            <p:strVal val="#ppt_h"/>
                                          </p:val>
                                        </p:tav>
                                      </p:tavLst>
                                    </p:anim>
                                    <p:anim calcmode="lin" valueType="num">
                                      <p:cBhvr>
                                        <p:cTn id="33" dur="1000" fill="hold"/>
                                        <p:tgtEl>
                                          <p:spTgt spid="4">
                                            <p:graphicEl>
                                              <a:chart seriesIdx="-4" categoryIdx="2" bldStep="category"/>
                                            </p:graphicEl>
                                          </p:spTgt>
                                        </p:tgtEl>
                                        <p:attrNameLst>
                                          <p:attrName>style.rotation</p:attrName>
                                        </p:attrNameLst>
                                      </p:cBhvr>
                                      <p:tavLst>
                                        <p:tav tm="0">
                                          <p:val>
                                            <p:fltVal val="90"/>
                                          </p:val>
                                        </p:tav>
                                        <p:tav tm="100000">
                                          <p:val>
                                            <p:fltVal val="0"/>
                                          </p:val>
                                        </p:tav>
                                      </p:tavLst>
                                    </p:anim>
                                    <p:animEffect transition="in" filter="fade">
                                      <p:cBhvr>
                                        <p:cTn id="34" dur="1000"/>
                                        <p:tgtEl>
                                          <p:spTgt spid="4">
                                            <p:graphicEl>
                                              <a:chart seriesIdx="-4" categoryIdx="2" bldStep="category"/>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4">
                                            <p:graphicEl>
                                              <a:chart seriesIdx="-4" categoryIdx="3" bldStep="category"/>
                                            </p:graphicEl>
                                          </p:spTgt>
                                        </p:tgtEl>
                                        <p:attrNameLst>
                                          <p:attrName>style.visibility</p:attrName>
                                        </p:attrNameLst>
                                      </p:cBhvr>
                                      <p:to>
                                        <p:strVal val="visible"/>
                                      </p:to>
                                    </p:set>
                                    <p:anim calcmode="lin" valueType="num">
                                      <p:cBhvr>
                                        <p:cTn id="39" dur="1000" fill="hold"/>
                                        <p:tgtEl>
                                          <p:spTgt spid="4">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40" dur="1000" fill="hold"/>
                                        <p:tgtEl>
                                          <p:spTgt spid="4">
                                            <p:graphicEl>
                                              <a:chart seriesIdx="-4" categoryIdx="3" bldStep="category"/>
                                            </p:graphicEl>
                                          </p:spTgt>
                                        </p:tgtEl>
                                        <p:attrNameLst>
                                          <p:attrName>ppt_h</p:attrName>
                                        </p:attrNameLst>
                                      </p:cBhvr>
                                      <p:tavLst>
                                        <p:tav tm="0">
                                          <p:val>
                                            <p:fltVal val="0"/>
                                          </p:val>
                                        </p:tav>
                                        <p:tav tm="100000">
                                          <p:val>
                                            <p:strVal val="#ppt_h"/>
                                          </p:val>
                                        </p:tav>
                                      </p:tavLst>
                                    </p:anim>
                                    <p:anim calcmode="lin" valueType="num">
                                      <p:cBhvr>
                                        <p:cTn id="41" dur="1000" fill="hold"/>
                                        <p:tgtEl>
                                          <p:spTgt spid="4">
                                            <p:graphicEl>
                                              <a:chart seriesIdx="-4" categoryIdx="3" bldStep="category"/>
                                            </p:graphicEl>
                                          </p:spTgt>
                                        </p:tgtEl>
                                        <p:attrNameLst>
                                          <p:attrName>style.rotation</p:attrName>
                                        </p:attrNameLst>
                                      </p:cBhvr>
                                      <p:tavLst>
                                        <p:tav tm="0">
                                          <p:val>
                                            <p:fltVal val="90"/>
                                          </p:val>
                                        </p:tav>
                                        <p:tav tm="100000">
                                          <p:val>
                                            <p:fltVal val="0"/>
                                          </p:val>
                                        </p:tav>
                                      </p:tavLst>
                                    </p:anim>
                                    <p:animEffect transition="in" filter="fade">
                                      <p:cBhvr>
                                        <p:cTn id="42" dur="1000"/>
                                        <p:tgtEl>
                                          <p:spTgt spid="4">
                                            <p:graphicEl>
                                              <a:chart seriesIdx="-4" categoryIdx="3" bldStep="category"/>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4">
                                            <p:graphicEl>
                                              <a:chart seriesIdx="-4" categoryIdx="4" bldStep="category"/>
                                            </p:graphicEl>
                                          </p:spTgt>
                                        </p:tgtEl>
                                        <p:attrNameLst>
                                          <p:attrName>style.visibility</p:attrName>
                                        </p:attrNameLst>
                                      </p:cBhvr>
                                      <p:to>
                                        <p:strVal val="visible"/>
                                      </p:to>
                                    </p:set>
                                    <p:anim calcmode="lin" valueType="num">
                                      <p:cBhvr>
                                        <p:cTn id="47" dur="1000" fill="hold"/>
                                        <p:tgtEl>
                                          <p:spTgt spid="4">
                                            <p:graphicEl>
                                              <a:chart seriesIdx="-4" categoryIdx="4" bldStep="category"/>
                                            </p:graphicEl>
                                          </p:spTgt>
                                        </p:tgtEl>
                                        <p:attrNameLst>
                                          <p:attrName>ppt_w</p:attrName>
                                        </p:attrNameLst>
                                      </p:cBhvr>
                                      <p:tavLst>
                                        <p:tav tm="0">
                                          <p:val>
                                            <p:fltVal val="0"/>
                                          </p:val>
                                        </p:tav>
                                        <p:tav tm="100000">
                                          <p:val>
                                            <p:strVal val="#ppt_w"/>
                                          </p:val>
                                        </p:tav>
                                      </p:tavLst>
                                    </p:anim>
                                    <p:anim calcmode="lin" valueType="num">
                                      <p:cBhvr>
                                        <p:cTn id="48" dur="1000" fill="hold"/>
                                        <p:tgtEl>
                                          <p:spTgt spid="4">
                                            <p:graphicEl>
                                              <a:chart seriesIdx="-4" categoryIdx="4" bldStep="category"/>
                                            </p:graphicEl>
                                          </p:spTgt>
                                        </p:tgtEl>
                                        <p:attrNameLst>
                                          <p:attrName>ppt_h</p:attrName>
                                        </p:attrNameLst>
                                      </p:cBhvr>
                                      <p:tavLst>
                                        <p:tav tm="0">
                                          <p:val>
                                            <p:fltVal val="0"/>
                                          </p:val>
                                        </p:tav>
                                        <p:tav tm="100000">
                                          <p:val>
                                            <p:strVal val="#ppt_h"/>
                                          </p:val>
                                        </p:tav>
                                      </p:tavLst>
                                    </p:anim>
                                    <p:anim calcmode="lin" valueType="num">
                                      <p:cBhvr>
                                        <p:cTn id="49" dur="1000" fill="hold"/>
                                        <p:tgtEl>
                                          <p:spTgt spid="4">
                                            <p:graphicEl>
                                              <a:chart seriesIdx="-4" categoryIdx="4" bldStep="category"/>
                                            </p:graphicEl>
                                          </p:spTgt>
                                        </p:tgtEl>
                                        <p:attrNameLst>
                                          <p:attrName>style.rotation</p:attrName>
                                        </p:attrNameLst>
                                      </p:cBhvr>
                                      <p:tavLst>
                                        <p:tav tm="0">
                                          <p:val>
                                            <p:fltVal val="90"/>
                                          </p:val>
                                        </p:tav>
                                        <p:tav tm="100000">
                                          <p:val>
                                            <p:fltVal val="0"/>
                                          </p:val>
                                        </p:tav>
                                      </p:tavLst>
                                    </p:anim>
                                    <p:animEffect transition="in" filter="fade">
                                      <p:cBhvr>
                                        <p:cTn id="50" dur="1000"/>
                                        <p:tgtEl>
                                          <p:spTgt spid="4">
                                            <p:graphicEl>
                                              <a:chart seriesIdx="-4" categoryIdx="4" bldStep="category"/>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4">
                                            <p:graphicEl>
                                              <a:chart seriesIdx="-4" categoryIdx="5" bldStep="category"/>
                                            </p:graphicEl>
                                          </p:spTgt>
                                        </p:tgtEl>
                                        <p:attrNameLst>
                                          <p:attrName>style.visibility</p:attrName>
                                        </p:attrNameLst>
                                      </p:cBhvr>
                                      <p:to>
                                        <p:strVal val="visible"/>
                                      </p:to>
                                    </p:set>
                                    <p:anim calcmode="lin" valueType="num">
                                      <p:cBhvr>
                                        <p:cTn id="55" dur="1000" fill="hold"/>
                                        <p:tgtEl>
                                          <p:spTgt spid="4">
                                            <p:graphicEl>
                                              <a:chart seriesIdx="-4" categoryIdx="5" bldStep="category"/>
                                            </p:graphicEl>
                                          </p:spTgt>
                                        </p:tgtEl>
                                        <p:attrNameLst>
                                          <p:attrName>ppt_w</p:attrName>
                                        </p:attrNameLst>
                                      </p:cBhvr>
                                      <p:tavLst>
                                        <p:tav tm="0">
                                          <p:val>
                                            <p:fltVal val="0"/>
                                          </p:val>
                                        </p:tav>
                                        <p:tav tm="100000">
                                          <p:val>
                                            <p:strVal val="#ppt_w"/>
                                          </p:val>
                                        </p:tav>
                                      </p:tavLst>
                                    </p:anim>
                                    <p:anim calcmode="lin" valueType="num">
                                      <p:cBhvr>
                                        <p:cTn id="56" dur="1000" fill="hold"/>
                                        <p:tgtEl>
                                          <p:spTgt spid="4">
                                            <p:graphicEl>
                                              <a:chart seriesIdx="-4" categoryIdx="5" bldStep="category"/>
                                            </p:graphicEl>
                                          </p:spTgt>
                                        </p:tgtEl>
                                        <p:attrNameLst>
                                          <p:attrName>ppt_h</p:attrName>
                                        </p:attrNameLst>
                                      </p:cBhvr>
                                      <p:tavLst>
                                        <p:tav tm="0">
                                          <p:val>
                                            <p:fltVal val="0"/>
                                          </p:val>
                                        </p:tav>
                                        <p:tav tm="100000">
                                          <p:val>
                                            <p:strVal val="#ppt_h"/>
                                          </p:val>
                                        </p:tav>
                                      </p:tavLst>
                                    </p:anim>
                                    <p:anim calcmode="lin" valueType="num">
                                      <p:cBhvr>
                                        <p:cTn id="57" dur="1000" fill="hold"/>
                                        <p:tgtEl>
                                          <p:spTgt spid="4">
                                            <p:graphicEl>
                                              <a:chart seriesIdx="-4" categoryIdx="5" bldStep="category"/>
                                            </p:graphicEl>
                                          </p:spTgt>
                                        </p:tgtEl>
                                        <p:attrNameLst>
                                          <p:attrName>style.rotation</p:attrName>
                                        </p:attrNameLst>
                                      </p:cBhvr>
                                      <p:tavLst>
                                        <p:tav tm="0">
                                          <p:val>
                                            <p:fltVal val="90"/>
                                          </p:val>
                                        </p:tav>
                                        <p:tav tm="100000">
                                          <p:val>
                                            <p:fltVal val="0"/>
                                          </p:val>
                                        </p:tav>
                                      </p:tavLst>
                                    </p:anim>
                                    <p:animEffect transition="in" filter="fade">
                                      <p:cBhvr>
                                        <p:cTn id="58" dur="1000"/>
                                        <p:tgtEl>
                                          <p:spTgt spid="4">
                                            <p:graphicEl>
                                              <a:chart seriesIdx="-4" categoryIdx="5" bldStep="category"/>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4">
                                            <p:graphicEl>
                                              <a:chart seriesIdx="-4" categoryIdx="6" bldStep="category"/>
                                            </p:graphicEl>
                                          </p:spTgt>
                                        </p:tgtEl>
                                        <p:attrNameLst>
                                          <p:attrName>style.visibility</p:attrName>
                                        </p:attrNameLst>
                                      </p:cBhvr>
                                      <p:to>
                                        <p:strVal val="visible"/>
                                      </p:to>
                                    </p:set>
                                    <p:anim calcmode="lin" valueType="num">
                                      <p:cBhvr>
                                        <p:cTn id="63" dur="1000" fill="hold"/>
                                        <p:tgtEl>
                                          <p:spTgt spid="4">
                                            <p:graphicEl>
                                              <a:chart seriesIdx="-4" categoryIdx="6" bldStep="category"/>
                                            </p:graphicEl>
                                          </p:spTgt>
                                        </p:tgtEl>
                                        <p:attrNameLst>
                                          <p:attrName>ppt_w</p:attrName>
                                        </p:attrNameLst>
                                      </p:cBhvr>
                                      <p:tavLst>
                                        <p:tav tm="0">
                                          <p:val>
                                            <p:fltVal val="0"/>
                                          </p:val>
                                        </p:tav>
                                        <p:tav tm="100000">
                                          <p:val>
                                            <p:strVal val="#ppt_w"/>
                                          </p:val>
                                        </p:tav>
                                      </p:tavLst>
                                    </p:anim>
                                    <p:anim calcmode="lin" valueType="num">
                                      <p:cBhvr>
                                        <p:cTn id="64" dur="1000" fill="hold"/>
                                        <p:tgtEl>
                                          <p:spTgt spid="4">
                                            <p:graphicEl>
                                              <a:chart seriesIdx="-4" categoryIdx="6" bldStep="category"/>
                                            </p:graphicEl>
                                          </p:spTgt>
                                        </p:tgtEl>
                                        <p:attrNameLst>
                                          <p:attrName>ppt_h</p:attrName>
                                        </p:attrNameLst>
                                      </p:cBhvr>
                                      <p:tavLst>
                                        <p:tav tm="0">
                                          <p:val>
                                            <p:fltVal val="0"/>
                                          </p:val>
                                        </p:tav>
                                        <p:tav tm="100000">
                                          <p:val>
                                            <p:strVal val="#ppt_h"/>
                                          </p:val>
                                        </p:tav>
                                      </p:tavLst>
                                    </p:anim>
                                    <p:anim calcmode="lin" valueType="num">
                                      <p:cBhvr>
                                        <p:cTn id="65" dur="1000" fill="hold"/>
                                        <p:tgtEl>
                                          <p:spTgt spid="4">
                                            <p:graphicEl>
                                              <a:chart seriesIdx="-4" categoryIdx="6" bldStep="category"/>
                                            </p:graphicEl>
                                          </p:spTgt>
                                        </p:tgtEl>
                                        <p:attrNameLst>
                                          <p:attrName>style.rotation</p:attrName>
                                        </p:attrNameLst>
                                      </p:cBhvr>
                                      <p:tavLst>
                                        <p:tav tm="0">
                                          <p:val>
                                            <p:fltVal val="90"/>
                                          </p:val>
                                        </p:tav>
                                        <p:tav tm="100000">
                                          <p:val>
                                            <p:fltVal val="0"/>
                                          </p:val>
                                        </p:tav>
                                      </p:tavLst>
                                    </p:anim>
                                    <p:animEffect transition="in" filter="fade">
                                      <p:cBhvr>
                                        <p:cTn id="66" dur="1000"/>
                                        <p:tgtEl>
                                          <p:spTgt spid="4">
                                            <p:graphicEl>
                                              <a:chart seriesIdx="-4" categoryIdx="6" bldStep="category"/>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4">
                                            <p:graphicEl>
                                              <a:chart seriesIdx="-4" categoryIdx="7" bldStep="category"/>
                                            </p:graphicEl>
                                          </p:spTgt>
                                        </p:tgtEl>
                                        <p:attrNameLst>
                                          <p:attrName>style.visibility</p:attrName>
                                        </p:attrNameLst>
                                      </p:cBhvr>
                                      <p:to>
                                        <p:strVal val="visible"/>
                                      </p:to>
                                    </p:set>
                                    <p:anim calcmode="lin" valueType="num">
                                      <p:cBhvr>
                                        <p:cTn id="71" dur="1000" fill="hold"/>
                                        <p:tgtEl>
                                          <p:spTgt spid="4">
                                            <p:graphicEl>
                                              <a:chart seriesIdx="-4" categoryIdx="7" bldStep="category"/>
                                            </p:graphicEl>
                                          </p:spTgt>
                                        </p:tgtEl>
                                        <p:attrNameLst>
                                          <p:attrName>ppt_w</p:attrName>
                                        </p:attrNameLst>
                                      </p:cBhvr>
                                      <p:tavLst>
                                        <p:tav tm="0">
                                          <p:val>
                                            <p:fltVal val="0"/>
                                          </p:val>
                                        </p:tav>
                                        <p:tav tm="100000">
                                          <p:val>
                                            <p:strVal val="#ppt_w"/>
                                          </p:val>
                                        </p:tav>
                                      </p:tavLst>
                                    </p:anim>
                                    <p:anim calcmode="lin" valueType="num">
                                      <p:cBhvr>
                                        <p:cTn id="72" dur="1000" fill="hold"/>
                                        <p:tgtEl>
                                          <p:spTgt spid="4">
                                            <p:graphicEl>
                                              <a:chart seriesIdx="-4" categoryIdx="7" bldStep="category"/>
                                            </p:graphicEl>
                                          </p:spTgt>
                                        </p:tgtEl>
                                        <p:attrNameLst>
                                          <p:attrName>ppt_h</p:attrName>
                                        </p:attrNameLst>
                                      </p:cBhvr>
                                      <p:tavLst>
                                        <p:tav tm="0">
                                          <p:val>
                                            <p:fltVal val="0"/>
                                          </p:val>
                                        </p:tav>
                                        <p:tav tm="100000">
                                          <p:val>
                                            <p:strVal val="#ppt_h"/>
                                          </p:val>
                                        </p:tav>
                                      </p:tavLst>
                                    </p:anim>
                                    <p:anim calcmode="lin" valueType="num">
                                      <p:cBhvr>
                                        <p:cTn id="73" dur="1000" fill="hold"/>
                                        <p:tgtEl>
                                          <p:spTgt spid="4">
                                            <p:graphicEl>
                                              <a:chart seriesIdx="-4" categoryIdx="7" bldStep="category"/>
                                            </p:graphicEl>
                                          </p:spTgt>
                                        </p:tgtEl>
                                        <p:attrNameLst>
                                          <p:attrName>style.rotation</p:attrName>
                                        </p:attrNameLst>
                                      </p:cBhvr>
                                      <p:tavLst>
                                        <p:tav tm="0">
                                          <p:val>
                                            <p:fltVal val="90"/>
                                          </p:val>
                                        </p:tav>
                                        <p:tav tm="100000">
                                          <p:val>
                                            <p:fltVal val="0"/>
                                          </p:val>
                                        </p:tav>
                                      </p:tavLst>
                                    </p:anim>
                                    <p:animEffect transition="in" filter="fade">
                                      <p:cBhvr>
                                        <p:cTn id="74" dur="1000"/>
                                        <p:tgtEl>
                                          <p:spTgt spid="4">
                                            <p:graphicEl>
                                              <a:chart seriesIdx="-4" categoryIdx="7"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category"/>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IN" b="1" dirty="0" smtClean="0">
                <a:ln w="10541" cmpd="sng">
                  <a:solidFill>
                    <a:schemeClr val="accent1">
                      <a:shade val="88000"/>
                      <a:satMod val="110000"/>
                    </a:schemeClr>
                  </a:solidFill>
                  <a:prstDash val="solid"/>
                </a:ln>
                <a:solidFill>
                  <a:sysClr val="windowText" lastClr="000000"/>
                </a:solidFill>
              </a:rPr>
              <a:t>Employer and managerial control within an organization rests at many levels and has important implications for staff and productivity alike, with control forming the fundamental link between desired outcomes and actual processes.</a:t>
            </a:r>
          </a:p>
          <a:p>
            <a:r>
              <a:rPr lang="en-IN" b="1" dirty="0" smtClean="0">
                <a:ln w="10541" cmpd="sng">
                  <a:solidFill>
                    <a:schemeClr val="accent1">
                      <a:shade val="88000"/>
                      <a:satMod val="110000"/>
                    </a:schemeClr>
                  </a:solidFill>
                  <a:prstDash val="solid"/>
                </a:ln>
                <a:solidFill>
                  <a:sysClr val="windowText" lastClr="000000"/>
                </a:solidFill>
              </a:rPr>
              <a:t>Employers must balance interests such as decreasing wage constraints with a maximization of labour productivity in order to achieve a profitable and productive employment relationship.</a:t>
            </a:r>
            <a:endParaRPr lang="en-IN" b="1" dirty="0">
              <a:ln w="10541" cmpd="sng">
                <a:solidFill>
                  <a:schemeClr val="accent1">
                    <a:shade val="88000"/>
                    <a:satMod val="110000"/>
                  </a:schemeClr>
                </a:solidFill>
                <a:prstDash val="solid"/>
              </a:ln>
              <a:solidFill>
                <a:sysClr val="windowText" lastClr="000000"/>
              </a:solidFill>
            </a:endParaRPr>
          </a:p>
        </p:txBody>
      </p:sp>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Significance Of Employees in an Organization</a:t>
            </a:r>
            <a:endParaRPr lang="en-IN"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Action Button: Custom 3">
            <a:hlinkClick r:id="rId2" action="ppaction://hlinkfile" highlightClick="1"/>
          </p:cNvPr>
          <p:cNvSpPr/>
          <p:nvPr/>
        </p:nvSpPr>
        <p:spPr>
          <a:xfrm>
            <a:off x="2337373" y="6129300"/>
            <a:ext cx="4752528"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u="sng" dirty="0" smtClean="0"/>
              <a:t>Remuneration Details Of Employees</a:t>
            </a:r>
            <a:endParaRPr lang="en-IN" sz="2000" b="1" u="sng" dirty="0"/>
          </a:p>
        </p:txBody>
      </p:sp>
    </p:spTree>
    <p:extLst>
      <p:ext uri="{BB962C8B-B14F-4D97-AF65-F5344CB8AC3E}">
        <p14:creationId xmlns:p14="http://schemas.microsoft.com/office/powerpoint/2010/main" val="2030016783"/>
      </p:ext>
    </p:extLst>
  </p:cSld>
  <p:clrMapOvr>
    <a:masterClrMapping/>
  </p:clrMapOvr>
  <mc:AlternateContent xmlns:mc="http://schemas.openxmlformats.org/markup-compatibility/2006" xmlns:p14="http://schemas.microsoft.com/office/powerpoint/2010/main">
    <mc:Choice Requires="p14">
      <p:transition spd="slow" p14:dur="1500" advTm="3559">
        <p14:window dir="vert"/>
      </p:transition>
    </mc:Choice>
    <mc:Fallback xmlns="">
      <p:transition spd="slow" advTm="3559">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Our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focus on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customer satisfaction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has been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driving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force behind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channel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expansion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strategy over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past year</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We have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also connected with customers through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various contact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programmes organised at channel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partners to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improve customer satisfaction.</a:t>
            </a:r>
          </a:p>
        </p:txBody>
      </p:sp>
      <p:sp>
        <p:nvSpPr>
          <p:cNvPr id="3" name="Title 2"/>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Customer Satisfaction</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Action Button: Custom 3">
            <a:hlinkClick r:id="" action="ppaction://noaction" highlightClick="1"/>
          </p:cNvPr>
          <p:cNvSpPr/>
          <p:nvPr/>
        </p:nvSpPr>
        <p:spPr>
          <a:xfrm>
            <a:off x="2483768" y="5661248"/>
            <a:ext cx="3816424" cy="720080"/>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hlinkClick r:id="rId3" action="ppaction://hlinkfile"/>
              </a:rPr>
              <a:t>COMPLAINT FORM</a:t>
            </a:r>
            <a:endParaRPr lang="en-IN" sz="2400" b="1" u="sng" dirty="0"/>
          </a:p>
        </p:txBody>
      </p:sp>
    </p:spTree>
    <p:custDataLst>
      <p:tags r:id="rId1"/>
    </p:custDataLst>
    <p:extLst>
      <p:ext uri="{BB962C8B-B14F-4D97-AF65-F5344CB8AC3E}">
        <p14:creationId xmlns:p14="http://schemas.microsoft.com/office/powerpoint/2010/main" val="369139102"/>
      </p:ext>
    </p:extLst>
  </p:cSld>
  <p:clrMapOvr>
    <a:masterClrMapping/>
  </p:clrMapOvr>
  <mc:AlternateContent xmlns:mc="http://schemas.openxmlformats.org/markup-compatibility/2006" xmlns:p14="http://schemas.microsoft.com/office/powerpoint/2010/main">
    <mc:Choice Requires="p14">
      <p:transition spd="slow" p14:dur="4000" advTm="6551">
        <p14:vortex dir="r"/>
      </p:transition>
    </mc:Choice>
    <mc:Fallback xmlns="">
      <p:transition spd="slow" advTm="655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088610161"/>
              </p:ext>
            </p:extLst>
          </p:nvPr>
        </p:nvGraphicFramePr>
        <p:xfrm>
          <a:off x="828000" y="2247899"/>
          <a:ext cx="7488000" cy="4032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Share Market Analysis</a:t>
            </a:r>
            <a:endParaRPr lang="en-IN"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Rectangle 5"/>
          <p:cNvSpPr/>
          <p:nvPr/>
        </p:nvSpPr>
        <p:spPr>
          <a:xfrm>
            <a:off x="683568" y="2204864"/>
            <a:ext cx="7704856" cy="3960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custDataLst>
      <p:tags r:id="rId1"/>
    </p:custDataLst>
    <p:extLst>
      <p:ext uri="{BB962C8B-B14F-4D97-AF65-F5344CB8AC3E}">
        <p14:creationId xmlns:p14="http://schemas.microsoft.com/office/powerpoint/2010/main" val="703713019"/>
      </p:ext>
    </p:extLst>
  </p:cSld>
  <p:clrMapOvr>
    <a:masterClrMapping/>
  </p:clrMapOvr>
  <mc:AlternateContent xmlns:mc="http://schemas.openxmlformats.org/markup-compatibility/2006" xmlns:p14="http://schemas.microsoft.com/office/powerpoint/2010/main">
    <mc:Choice Requires="p14">
      <p:transition spd="slow" p14:dur="2000" advTm="6426">
        <p14:ferris dir="l"/>
      </p:transition>
    </mc:Choice>
    <mc:Fallback xmlns="">
      <p:transition spd="slow" advTm="642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Tata Motors has emerged as an automobile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company of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global repute, spanning 129 countries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across six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continents. Through operations, R&amp;D, a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robust dealership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network and exports, we are among </a:t>
            </a:r>
            <a:r>
              <a:rPr lang="en-I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India’s largest </a:t>
            </a:r>
            <a:r>
              <a:rPr lang="en-I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multinational companies.</a:t>
            </a:r>
          </a:p>
        </p:txBody>
      </p:sp>
      <p:sp>
        <p:nvSpPr>
          <p:cNvPr id="3" name="Title 2"/>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Globalization </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Action Button: Custom 3">
            <a:hlinkClick r:id="rId3" action="ppaction://hlinkfile" highlightClick="1"/>
          </p:cNvPr>
          <p:cNvSpPr/>
          <p:nvPr/>
        </p:nvSpPr>
        <p:spPr>
          <a:xfrm>
            <a:off x="1331640" y="5229200"/>
            <a:ext cx="6480720"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t>EXPORTS DETAILS OF A COMPANY</a:t>
            </a:r>
            <a:endParaRPr lang="en-IN" sz="2400" b="1" u="sng" dirty="0"/>
          </a:p>
        </p:txBody>
      </p:sp>
    </p:spTree>
    <p:custDataLst>
      <p:tags r:id="rId1"/>
    </p:custDataLst>
    <p:extLst>
      <p:ext uri="{BB962C8B-B14F-4D97-AF65-F5344CB8AC3E}">
        <p14:creationId xmlns:p14="http://schemas.microsoft.com/office/powerpoint/2010/main" val="1423023307"/>
      </p:ext>
    </p:extLst>
  </p:cSld>
  <p:clrMapOvr>
    <a:masterClrMapping/>
  </p:clrMapOvr>
  <mc:AlternateContent xmlns:mc="http://schemas.openxmlformats.org/markup-compatibility/2006" xmlns:p14="http://schemas.microsoft.com/office/powerpoint/2010/main">
    <mc:Choice Requires="p14">
      <p:transition spd="slow" p14:dur="1400" advTm="10436">
        <p14:doors dir="vert"/>
      </p:transition>
    </mc:Choice>
    <mc:Fallback xmlns="">
      <p:transition spd="slow" advTm="104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prstGeom prst="rect">
            <a:avLst/>
          </a:prstGeom>
        </p:spPr>
        <p:txBody>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Ashwant, J.(2009) Business Achievers, India: Contrso Press.</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Singh, S.D.(2011) Tata Formal Publication, Chicago: Prosware, Inc.</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3"/>
              </a:rPr>
              <a:t>www.tatamotors.com</a:t>
            </a:r>
            <a:endPar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4"/>
              </a:rPr>
              <a:t>www.google.com/ratan-tata-group</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Title 2"/>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Bibliography</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extLst>
      <p:ext uri="{BB962C8B-B14F-4D97-AF65-F5344CB8AC3E}">
        <p14:creationId xmlns:p14="http://schemas.microsoft.com/office/powerpoint/2010/main" val="549898486"/>
      </p:ext>
    </p:extLst>
  </p:cSld>
  <p:clrMapOvr>
    <a:masterClrMapping/>
  </p:clrMapOvr>
  <mc:AlternateContent xmlns:mc="http://schemas.openxmlformats.org/markup-compatibility/2006" xmlns:p14="http://schemas.microsoft.com/office/powerpoint/2010/main">
    <mc:Choice Requires="p14">
      <p:transition spd="slow" p14:dur="4000" advTm="12877">
        <p14:vortex dir="r"/>
      </p:transition>
    </mc:Choice>
    <mc:Fallback xmlns="">
      <p:transition spd="slow" advTm="1287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1000"/>
                                        <p:tgtEl>
                                          <p:spTgt spid="2">
                                            <p:txEl>
                                              <p:pRg st="0" end="0"/>
                                            </p:txEl>
                                          </p:spTgt>
                                        </p:tgtEl>
                                      </p:cBhvr>
                                    </p:animEffect>
                                    <p:anim calcmode="lin" valueType="num">
                                      <p:cBhvr>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1000"/>
                                        <p:tgtEl>
                                          <p:spTgt spid="2">
                                            <p:txEl>
                                              <p:pRg st="1" end="1"/>
                                            </p:txEl>
                                          </p:spTgt>
                                        </p:tgtEl>
                                      </p:cBhvr>
                                    </p:animEffect>
                                    <p:anim calcmode="lin" valueType="num">
                                      <p:cBhvr>
                                        <p:cTn id="2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fade">
                                      <p:cBhvr>
                                        <p:cTn id="29" dur="1000"/>
                                        <p:tgtEl>
                                          <p:spTgt spid="2">
                                            <p:txEl>
                                              <p:pRg st="2" end="2"/>
                                            </p:txEl>
                                          </p:spTgt>
                                        </p:tgtEl>
                                      </p:cBhvr>
                                    </p:animEffect>
                                    <p:anim calcmode="lin" valueType="num">
                                      <p:cBhvr>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
                                            <p:txEl>
                                              <p:pRg st="3" end="3"/>
                                            </p:txEl>
                                          </p:spTgt>
                                        </p:tgtEl>
                                        <p:attrNameLst>
                                          <p:attrName>style.visibility</p:attrName>
                                        </p:attrNameLst>
                                      </p:cBhvr>
                                      <p:to>
                                        <p:strVal val="visible"/>
                                      </p:to>
                                    </p:set>
                                    <p:animEffect transition="in" filter="fade">
                                      <p:cBhvr>
                                        <p:cTn id="36" dur="1000"/>
                                        <p:tgtEl>
                                          <p:spTgt spid="2">
                                            <p:txEl>
                                              <p:pRg st="3" end="3"/>
                                            </p:txEl>
                                          </p:spTgt>
                                        </p:tgtEl>
                                      </p:cBhvr>
                                    </p:animEffect>
                                    <p:anim calcmode="lin" valueType="num">
                                      <p:cBhvr>
                                        <p:cTn id="37"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 End</a:t>
            </a:r>
            <a:endParaRPr lang="en-IN"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Subtitle 4"/>
          <p:cNvSpPr>
            <a:spLocks noGrp="1"/>
          </p:cNvSpPr>
          <p:nvPr>
            <p:ph type="subTitle" idx="1"/>
          </p:nvPr>
        </p:nvSpPr>
        <p:spPr/>
        <p:txBody>
          <a:bodyPr/>
          <a:lstStyle/>
          <a:p>
            <a:r>
              <a:rPr lang="en-US" dirty="0" smtClean="0"/>
              <a:t>“I Hope You like This Presentation”</a:t>
            </a:r>
            <a:endParaRPr lang="en-IN" dirty="0"/>
          </a:p>
        </p:txBody>
      </p:sp>
    </p:spTree>
    <p:extLst>
      <p:ext uri="{BB962C8B-B14F-4D97-AF65-F5344CB8AC3E}">
        <p14:creationId xmlns:p14="http://schemas.microsoft.com/office/powerpoint/2010/main" val="2722143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700808"/>
            <a:ext cx="7772400" cy="1828800"/>
          </a:xfrm>
        </p:spPr>
        <p:txBody>
          <a:bodyPr/>
          <a:lstStyle/>
          <a:p>
            <a:pPr algn="ctr"/>
            <a:r>
              <a:rPr lang="en-US" sz="8800" dirty="0" smtClean="0">
                <a:solidFill>
                  <a:schemeClr val="accent1">
                    <a:lumMod val="50000"/>
                  </a:schemeClr>
                </a:solidFill>
              </a:rPr>
              <a:t>TATA</a:t>
            </a:r>
            <a:r>
              <a:rPr lang="en-US" dirty="0" smtClean="0">
                <a:solidFill>
                  <a:schemeClr val="accent1">
                    <a:lumMod val="50000"/>
                  </a:schemeClr>
                </a:solidFill>
              </a:rPr>
              <a:t> MOTORS</a:t>
            </a:r>
            <a:endParaRPr lang="en-IN" dirty="0">
              <a:solidFill>
                <a:schemeClr val="accent1">
                  <a:lumMod val="50000"/>
                </a:schemeClr>
              </a:solidFill>
            </a:endParaRPr>
          </a:p>
        </p:txBody>
      </p:sp>
      <p:sp>
        <p:nvSpPr>
          <p:cNvPr id="3" name="Subtitle 2"/>
          <p:cNvSpPr>
            <a:spLocks noGrp="1"/>
          </p:cNvSpPr>
          <p:nvPr>
            <p:ph type="subTitle" idx="1"/>
          </p:nvPr>
        </p:nvSpPr>
        <p:spPr>
          <a:xfrm>
            <a:off x="539552" y="3501008"/>
            <a:ext cx="8208912" cy="2520280"/>
          </a:xfrm>
        </p:spPr>
        <p:txBody>
          <a:bodyPr>
            <a:normAutofit fontScale="25000" lnSpcReduction="20000"/>
          </a:bodyPr>
          <a:lstStyle/>
          <a:p>
            <a:r>
              <a:rPr lang="en-IN" sz="9600" b="1" dirty="0">
                <a:solidFill>
                  <a:schemeClr val="bg1"/>
                </a:solidFill>
                <a:effectLst>
                  <a:outerShdw blurRad="53975" dist="22860" dir="5400000" algn="tl" rotWithShape="0">
                    <a:srgbClr val="000000">
                      <a:alpha val="55000"/>
                    </a:srgbClr>
                  </a:outerShdw>
                </a:effectLst>
                <a:latin typeface="+mj-lt"/>
                <a:ea typeface="+mj-ea"/>
                <a:cs typeface="+mj-cs"/>
              </a:rPr>
              <a:t>Registered </a:t>
            </a:r>
            <a:r>
              <a:rPr lang="en-IN" sz="9600" b="1" dirty="0" smtClean="0">
                <a:solidFill>
                  <a:schemeClr val="bg1"/>
                </a:solidFill>
                <a:effectLst>
                  <a:outerShdw blurRad="53975" dist="22860" dir="5400000" algn="tl" rotWithShape="0">
                    <a:srgbClr val="000000">
                      <a:alpha val="55000"/>
                    </a:srgbClr>
                  </a:outerShdw>
                </a:effectLst>
                <a:latin typeface="+mj-lt"/>
                <a:ea typeface="+mj-ea"/>
                <a:cs typeface="+mj-cs"/>
              </a:rPr>
              <a:t>Office :</a:t>
            </a:r>
            <a:endParaRPr lang="en-IN" sz="9600" b="1" dirty="0">
              <a:solidFill>
                <a:schemeClr val="bg1"/>
              </a:solidFill>
              <a:effectLst>
                <a:outerShdw blurRad="53975" dist="22860" dir="5400000" algn="tl" rotWithShape="0">
                  <a:srgbClr val="000000">
                    <a:alpha val="55000"/>
                  </a:srgbClr>
                </a:outerShdw>
              </a:effectLst>
              <a:latin typeface="+mj-lt"/>
              <a:ea typeface="+mj-ea"/>
              <a:cs typeface="+mj-cs"/>
            </a:endParaRP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Bombay House</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24, Homi Mody Street</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Mumbai 400 001</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Tel: +91-22-6665 8282</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Fax: +91-22-6665 </a:t>
            </a:r>
            <a:r>
              <a:rPr lang="en-IN" sz="6400" b="1" dirty="0" smtClean="0">
                <a:solidFill>
                  <a:schemeClr val="accent1">
                    <a:lumMod val="75000"/>
                  </a:schemeClr>
                </a:solidFill>
                <a:effectLst>
                  <a:outerShdw blurRad="53975" dist="22860" dir="5400000" algn="tl" rotWithShape="0">
                    <a:srgbClr val="000000">
                      <a:alpha val="55000"/>
                    </a:srgbClr>
                  </a:outerShdw>
                </a:effectLst>
                <a:latin typeface="+mj-lt"/>
                <a:ea typeface="+mj-ea"/>
                <a:cs typeface="+mj-cs"/>
              </a:rPr>
              <a:t>7799</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Email: inv_rel@tatamotors.com</a:t>
            </a:r>
          </a:p>
          <a:p>
            <a:r>
              <a:rPr lang="en-IN" sz="6400" b="1" dirty="0">
                <a:solidFill>
                  <a:schemeClr val="accent1">
                    <a:lumMod val="75000"/>
                  </a:schemeClr>
                </a:solidFill>
                <a:effectLst>
                  <a:outerShdw blurRad="53975" dist="22860" dir="5400000" algn="tl" rotWithShape="0">
                    <a:srgbClr val="000000">
                      <a:alpha val="55000"/>
                    </a:srgbClr>
                  </a:outerShdw>
                </a:effectLst>
                <a:latin typeface="+mj-lt"/>
                <a:ea typeface="+mj-ea"/>
                <a:cs typeface="+mj-cs"/>
              </a:rPr>
              <a:t>Website: www.tatamotors.com</a:t>
            </a:r>
          </a:p>
        </p:txBody>
      </p:sp>
    </p:spTree>
    <p:custDataLst>
      <p:tags r:id="rId1"/>
    </p:custDataLst>
    <p:extLst>
      <p:ext uri="{BB962C8B-B14F-4D97-AF65-F5344CB8AC3E}">
        <p14:creationId xmlns:p14="http://schemas.microsoft.com/office/powerpoint/2010/main" val="1021152036"/>
      </p:ext>
    </p:extLst>
  </p:cSld>
  <p:clrMapOvr>
    <a:masterClrMapping/>
  </p:clrMapOvr>
  <mc:AlternateContent xmlns:mc="http://schemas.openxmlformats.org/markup-compatibility/2006" xmlns:p14="http://schemas.microsoft.com/office/powerpoint/2010/main">
    <mc:Choice Requires="p14">
      <p:transition spd="slow" p14:dur="1100" advTm="7386">
        <p14:switch dir="r"/>
      </p:transition>
    </mc:Choice>
    <mc:Fallback xmlns="">
      <p:transition spd="slow" advTm="738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anim calcmode="lin" valueType="num">
                                      <p:cBhvr>
                                        <p:cTn id="18"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9" dur="2000" fill="hold"/>
                                        <p:tgtEl>
                                          <p:spTgt spid="3">
                                            <p:txEl>
                                              <p:pRg st="1" end="1"/>
                                            </p:txEl>
                                          </p:spTgt>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anim calcmode="lin" valueType="num">
                                      <p:cBhvr>
                                        <p:cTn id="28"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anim calcmode="lin" valueType="num">
                                      <p:cBhvr>
                                        <p:cTn id="33"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4" dur="2000" fill="hold"/>
                                        <p:tgtEl>
                                          <p:spTgt spid="3">
                                            <p:txEl>
                                              <p:pRg st="4" end="4"/>
                                            </p:txEl>
                                          </p:spTgt>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anim calcmode="lin" valueType="num">
                                      <p:cBhvr>
                                        <p:cTn id="38"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39" dur="2000" fill="hold"/>
                                        <p:tgtEl>
                                          <p:spTgt spid="3">
                                            <p:txEl>
                                              <p:pRg st="5" end="5"/>
                                            </p:txEl>
                                          </p:spTgt>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anim calcmode="lin" valueType="num">
                                      <p:cBhvr>
                                        <p:cTn id="43"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6" end="6"/>
                                            </p:txEl>
                                          </p:spTgt>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anim calcmode="lin" valueType="num">
                                      <p:cBhvr>
                                        <p:cTn id="4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4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Tata motors began operation in 1945. Since that time, we are remained committed to our values and our stakeholder.</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We have maintained a consistent focus on strengthening our organization, and expanding our presence. Today, through we already operate in UK, South Korea, Thailand, Spain, and South Africa.</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 name="Title 1"/>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INTRODUCTION</a:t>
            </a:r>
            <a:endParaRPr lang="en-IN"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Action Button: Custom 3">
            <a:hlinkClick r:id="rId3" action="ppaction://hlinkfile" highlightClick="1"/>
          </p:cNvPr>
          <p:cNvSpPr/>
          <p:nvPr/>
        </p:nvSpPr>
        <p:spPr>
          <a:xfrm>
            <a:off x="3419872" y="5301208"/>
            <a:ext cx="2736304" cy="504056"/>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For More Details</a:t>
            </a:r>
            <a:endParaRPr lang="en-IN" dirty="0"/>
          </a:p>
        </p:txBody>
      </p:sp>
    </p:spTree>
    <p:custDataLst>
      <p:tags r:id="rId1"/>
    </p:custDataLst>
    <p:extLst>
      <p:ext uri="{BB962C8B-B14F-4D97-AF65-F5344CB8AC3E}">
        <p14:creationId xmlns:p14="http://schemas.microsoft.com/office/powerpoint/2010/main" val="542090818"/>
      </p:ext>
    </p:extLst>
  </p:cSld>
  <p:clrMapOvr>
    <a:masterClrMapping/>
  </p:clrMapOvr>
  <mc:AlternateContent xmlns:mc="http://schemas.openxmlformats.org/markup-compatibility/2006" xmlns:p14="http://schemas.microsoft.com/office/powerpoint/2010/main">
    <mc:Choice Requires="p14">
      <p:transition spd="slow" p14:dur="1600" advTm="11872">
        <p14:prism isInverted="1"/>
      </p:transition>
    </mc:Choice>
    <mc:Fallback xmlns="">
      <p:transition spd="slow" advTm="1187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Board of Directors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along with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its Committees provide leadership and guidance to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Company’s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management and directs, supervises and controls the performance of the Company.</a:t>
            </a:r>
          </a:p>
          <a:p>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Board currently comprises of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Eleven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Directors out of which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nine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Directors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are Non-Executive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Directors. The Company has a Non-Executive Chairman and the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seven Independent </a:t>
            </a:r>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Directors comprise more than half the total strength of the </a:t>
            </a:r>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Board.</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 name="Title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Board Of Directors</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extLst>
      <p:ext uri="{BB962C8B-B14F-4D97-AF65-F5344CB8AC3E}">
        <p14:creationId xmlns:p14="http://schemas.microsoft.com/office/powerpoint/2010/main" val="221332646"/>
      </p:ext>
    </p:extLst>
  </p:cSld>
  <p:clrMapOvr>
    <a:masterClrMapping/>
  </p:clrMapOvr>
  <mc:AlternateContent xmlns:mc="http://schemas.openxmlformats.org/markup-compatibility/2006" xmlns:p14="http://schemas.microsoft.com/office/powerpoint/2010/main">
    <mc:Choice Requires="p14">
      <p:transition spd="slow" p14:dur="1600" advTm="4415">
        <p14:conveyor dir="l"/>
      </p:transition>
    </mc:Choice>
    <mc:Fallback xmlns="">
      <p:transition spd="slow" advTm="441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arn(inVertical)">
                                      <p:cBhvr>
                                        <p:cTn id="15" dur="500"/>
                                        <p:tgtEl>
                                          <p:spTgt spid="5">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arn(inVertical)">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List Of Directors</a:t>
            </a:r>
            <a:endParaRPr lang="en-IN"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Content Placeholder 1"/>
          <p:cNvSpPr>
            <a:spLocks noGrp="1"/>
          </p:cNvSpPr>
          <p:nvPr>
            <p:ph sz="quarter" idx="13"/>
          </p:nvPr>
        </p:nvSpPr>
        <p:spPr/>
        <p:txBody>
          <a:bodyPr>
            <a:normAutofit fontScale="92500" lnSpcReduction="20000"/>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Ratan N Tata</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Ravi Kant</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J J Irani</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 N Wadia</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 M Palia</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 A Mashelkar</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 Bhargava</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 Munjee</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 K Jairath</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 M Telang</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Ravindra Pisharody </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Content Placeholder 4"/>
          <p:cNvSpPr>
            <a:spLocks noGrp="1"/>
          </p:cNvSpPr>
          <p:nvPr>
            <p:ph sz="quarter" idx="14"/>
          </p:nvPr>
        </p:nvSpPr>
        <p:spPr>
          <a:xfrm>
            <a:off x="5580111" y="2240280"/>
            <a:ext cx="2868943" cy="3925024"/>
          </a:xfrm>
        </p:spPr>
        <p:txBody>
          <a:bodyPr>
            <a:normAutofit fontScale="92500"/>
          </a:bodyPr>
          <a:lstStyle/>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Chairman</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Vice Chairman</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Independent Director</a:t>
            </a:r>
          </a:p>
          <a:p>
            <a:pPr>
              <a:buFont typeface="Wingdings" pitchFamily="2" charset="2"/>
              <a:buChar char="Ø"/>
            </a:pPr>
            <a:r>
              <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Independent Director</a:t>
            </a:r>
          </a:p>
          <a:p>
            <a:pPr>
              <a:buFont typeface="Wingdings" pitchFamily="2" charset="2"/>
              <a:buChar char="Ø"/>
            </a:pPr>
            <a:r>
              <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Independent Director</a:t>
            </a:r>
          </a:p>
          <a:p>
            <a:pPr>
              <a:buFont typeface="Wingdings" pitchFamily="2" charset="2"/>
              <a:buChar char="Ø"/>
            </a:pPr>
            <a:r>
              <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Independent Director</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Independent Director</a:t>
            </a:r>
          </a:p>
          <a:p>
            <a:pPr>
              <a:buFont typeface="Wingdings" pitchFamily="2" charset="2"/>
              <a:buChar char="Ø"/>
            </a:pPr>
            <a:r>
              <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Executive Director</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Executive </a:t>
            </a:r>
            <a:r>
              <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Director</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Managing Director</a:t>
            </a:r>
          </a:p>
          <a:p>
            <a:pPr>
              <a:buFont typeface="Wingdings" pitchFamily="2" charset="2"/>
              <a:buChar char="Ø"/>
            </a:pPr>
            <a:r>
              <a:rPr lang="en-US" sz="1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Executive Director</a:t>
            </a:r>
            <a:endParaRPr lang="en-US" sz="1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buFont typeface="Wingdings" pitchFamily="2" charset="2"/>
              <a:buChar char="Ø"/>
            </a:pPr>
            <a:endParaRPr lang="en-IN" dirty="0"/>
          </a:p>
        </p:txBody>
      </p:sp>
      <p:sp>
        <p:nvSpPr>
          <p:cNvPr id="4" name="Action Button: Custom 3">
            <a:hlinkClick r:id="rId3" action="ppaction://hlinkfile" highlightClick="1"/>
          </p:cNvPr>
          <p:cNvSpPr/>
          <p:nvPr/>
        </p:nvSpPr>
        <p:spPr>
          <a:xfrm>
            <a:off x="2843808" y="6309320"/>
            <a:ext cx="3024336" cy="360040"/>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Directorship’s Details</a:t>
            </a:r>
            <a:endParaRPr lang="en-IN" dirty="0"/>
          </a:p>
        </p:txBody>
      </p:sp>
    </p:spTree>
    <p:custDataLst>
      <p:tags r:id="rId1"/>
    </p:custDataLst>
    <p:extLst>
      <p:ext uri="{BB962C8B-B14F-4D97-AF65-F5344CB8AC3E}">
        <p14:creationId xmlns:p14="http://schemas.microsoft.com/office/powerpoint/2010/main" val="2389797264"/>
      </p:ext>
    </p:extLst>
  </p:cSld>
  <p:clrMapOvr>
    <a:masterClrMapping/>
  </p:clrMapOvr>
  <mc:AlternateContent xmlns:mc="http://schemas.openxmlformats.org/markup-compatibility/2006" xmlns:p14="http://schemas.microsoft.com/office/powerpoint/2010/main">
    <mc:Choice Requires="p14">
      <p:transition spd="slow" p14:dur="4000" advTm="15568">
        <p14:vortex dir="r"/>
      </p:transition>
    </mc:Choice>
    <mc:Fallback xmlns="">
      <p:transition spd="slow" advTm="1556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heel(1)">
                                      <p:cBhvr>
                                        <p:cTn id="15" dur="2000"/>
                                        <p:tgtEl>
                                          <p:spTgt spid="5">
                                            <p:txEl>
                                              <p:pRg st="1" end="1"/>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heel(1)">
                                      <p:cBhvr>
                                        <p:cTn id="18" dur="2000"/>
                                        <p:tgtEl>
                                          <p:spTgt spid="5">
                                            <p:txEl>
                                              <p:pRg st="2" end="2"/>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heel(1)">
                                      <p:cBhvr>
                                        <p:cTn id="21" dur="2000"/>
                                        <p:tgtEl>
                                          <p:spTgt spid="5">
                                            <p:txEl>
                                              <p:pRg st="3" end="3"/>
                                            </p:txEl>
                                          </p:spTgt>
                                        </p:tgtEl>
                                      </p:cBhvr>
                                    </p:animEffect>
                                  </p:childTnLst>
                                </p:cTn>
                              </p:par>
                              <p:par>
                                <p:cTn id="22" presetID="21" presetClass="entr" presetSubtype="1" fill="hold" nodeType="with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wheel(1)">
                                      <p:cBhvr>
                                        <p:cTn id="24" dur="2000"/>
                                        <p:tgtEl>
                                          <p:spTgt spid="5">
                                            <p:txEl>
                                              <p:pRg st="4" end="4"/>
                                            </p:txEl>
                                          </p:spTgt>
                                        </p:tgtEl>
                                      </p:cBhvr>
                                    </p:animEffect>
                                  </p:childTnLst>
                                </p:cTn>
                              </p:par>
                              <p:par>
                                <p:cTn id="25" presetID="21" presetClass="entr" presetSubtype="1"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heel(1)">
                                      <p:cBhvr>
                                        <p:cTn id="27" dur="2000"/>
                                        <p:tgtEl>
                                          <p:spTgt spid="5">
                                            <p:txEl>
                                              <p:pRg st="5" end="5"/>
                                            </p:txEl>
                                          </p:spTgt>
                                        </p:tgtEl>
                                      </p:cBhvr>
                                    </p:animEffect>
                                  </p:childTnLst>
                                </p:cTn>
                              </p:par>
                              <p:par>
                                <p:cTn id="28" presetID="21" presetClass="entr" presetSubtype="1" fill="hold" nodeType="with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wheel(1)">
                                      <p:cBhvr>
                                        <p:cTn id="30" dur="2000"/>
                                        <p:tgtEl>
                                          <p:spTgt spid="5">
                                            <p:txEl>
                                              <p:pRg st="6" end="6"/>
                                            </p:txEl>
                                          </p:spTgt>
                                        </p:tgtEl>
                                      </p:cBhvr>
                                    </p:animEffect>
                                  </p:childTnLst>
                                </p:cTn>
                              </p:par>
                              <p:par>
                                <p:cTn id="31" presetID="21" presetClass="entr" presetSubtype="1" fill="hold" nodeType="with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Effect transition="in" filter="wheel(1)">
                                      <p:cBhvr>
                                        <p:cTn id="33" dur="2000"/>
                                        <p:tgtEl>
                                          <p:spTgt spid="5">
                                            <p:txEl>
                                              <p:pRg st="7" end="7"/>
                                            </p:txEl>
                                          </p:spTgt>
                                        </p:tgtEl>
                                      </p:cBhvr>
                                    </p:animEffect>
                                  </p:childTnLst>
                                </p:cTn>
                              </p:par>
                              <p:par>
                                <p:cTn id="34" presetID="21" presetClass="entr" presetSubtype="1" fill="hold" nodeType="withEffect">
                                  <p:stCondLst>
                                    <p:cond delay="0"/>
                                  </p:stCondLst>
                                  <p:childTnLst>
                                    <p:set>
                                      <p:cBhvr>
                                        <p:cTn id="35" dur="1" fill="hold">
                                          <p:stCondLst>
                                            <p:cond delay="0"/>
                                          </p:stCondLst>
                                        </p:cTn>
                                        <p:tgtEl>
                                          <p:spTgt spid="5">
                                            <p:txEl>
                                              <p:pRg st="8" end="8"/>
                                            </p:txEl>
                                          </p:spTgt>
                                        </p:tgtEl>
                                        <p:attrNameLst>
                                          <p:attrName>style.visibility</p:attrName>
                                        </p:attrNameLst>
                                      </p:cBhvr>
                                      <p:to>
                                        <p:strVal val="visible"/>
                                      </p:to>
                                    </p:set>
                                    <p:animEffect transition="in" filter="wheel(1)">
                                      <p:cBhvr>
                                        <p:cTn id="36" dur="2000"/>
                                        <p:tgtEl>
                                          <p:spTgt spid="5">
                                            <p:txEl>
                                              <p:pRg st="8" end="8"/>
                                            </p:txEl>
                                          </p:spTgt>
                                        </p:tgtEl>
                                      </p:cBhvr>
                                    </p:animEffect>
                                  </p:childTnLst>
                                </p:cTn>
                              </p:par>
                              <p:par>
                                <p:cTn id="37" presetID="21" presetClass="entr" presetSubtype="1" fill="hold"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animEffect transition="in" filter="wheel(1)">
                                      <p:cBhvr>
                                        <p:cTn id="39" dur="2000"/>
                                        <p:tgtEl>
                                          <p:spTgt spid="5">
                                            <p:txEl>
                                              <p:pRg st="9" end="9"/>
                                            </p:txEl>
                                          </p:spTgt>
                                        </p:tgtEl>
                                      </p:cBhvr>
                                    </p:animEffect>
                                  </p:childTnLst>
                                </p:cTn>
                              </p:par>
                              <p:par>
                                <p:cTn id="40" presetID="21" presetClass="entr" presetSubtype="1" fill="hold" nodeType="withEffect">
                                  <p:stCondLst>
                                    <p:cond delay="0"/>
                                  </p:stCondLst>
                                  <p:childTnLst>
                                    <p:set>
                                      <p:cBhvr>
                                        <p:cTn id="41" dur="1" fill="hold">
                                          <p:stCondLst>
                                            <p:cond delay="0"/>
                                          </p:stCondLst>
                                        </p:cTn>
                                        <p:tgtEl>
                                          <p:spTgt spid="5">
                                            <p:txEl>
                                              <p:pRg st="10" end="10"/>
                                            </p:txEl>
                                          </p:spTgt>
                                        </p:tgtEl>
                                        <p:attrNameLst>
                                          <p:attrName>style.visibility</p:attrName>
                                        </p:attrNameLst>
                                      </p:cBhvr>
                                      <p:to>
                                        <p:strVal val="visible"/>
                                      </p:to>
                                    </p:set>
                                    <p:animEffect transition="in" filter="wheel(1)">
                                      <p:cBhvr>
                                        <p:cTn id="42" dur="2000"/>
                                        <p:tgtEl>
                                          <p:spTgt spid="5">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 calcmode="lin" valueType="num">
                                      <p:cBhvr>
                                        <p:cTn id="4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0" end="0"/>
                                            </p:txEl>
                                          </p:spTgt>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
                                            <p:txEl>
                                              <p:pRg st="1" end="1"/>
                                            </p:txEl>
                                          </p:spTgt>
                                        </p:tgtEl>
                                        <p:attrNameLst>
                                          <p:attrName>style.visibility</p:attrName>
                                        </p:attrNameLst>
                                      </p:cBhvr>
                                      <p:to>
                                        <p:strVal val="visible"/>
                                      </p:to>
                                    </p:set>
                                    <p:anim calcmode="lin" valueType="num">
                                      <p:cBhvr>
                                        <p:cTn id="5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5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5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56" dur="1000"/>
                                        <p:tgtEl>
                                          <p:spTgt spid="2">
                                            <p:txEl>
                                              <p:pRg st="1" end="1"/>
                                            </p:txEl>
                                          </p:spTgt>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
                                            <p:txEl>
                                              <p:pRg st="2" end="2"/>
                                            </p:txEl>
                                          </p:spTgt>
                                        </p:tgtEl>
                                        <p:attrNameLst>
                                          <p:attrName>style.visibility</p:attrName>
                                        </p:attrNameLst>
                                      </p:cBhvr>
                                      <p:to>
                                        <p:strVal val="visible"/>
                                      </p:to>
                                    </p:set>
                                    <p:anim calcmode="lin" valueType="num">
                                      <p:cBhvr>
                                        <p:cTn id="59"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60"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61"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62" dur="1000"/>
                                        <p:tgtEl>
                                          <p:spTgt spid="2">
                                            <p:txEl>
                                              <p:pRg st="2" end="2"/>
                                            </p:txEl>
                                          </p:spTgt>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
                                            <p:txEl>
                                              <p:pRg st="3" end="3"/>
                                            </p:txEl>
                                          </p:spTgt>
                                        </p:tgtEl>
                                        <p:attrNameLst>
                                          <p:attrName>style.visibility</p:attrName>
                                        </p:attrNameLst>
                                      </p:cBhvr>
                                      <p:to>
                                        <p:strVal val="visible"/>
                                      </p:to>
                                    </p:set>
                                    <p:anim calcmode="lin" valueType="num">
                                      <p:cBhvr>
                                        <p:cTn id="6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66"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67"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68" dur="1000"/>
                                        <p:tgtEl>
                                          <p:spTgt spid="2">
                                            <p:txEl>
                                              <p:pRg st="3" end="3"/>
                                            </p:txEl>
                                          </p:spTgt>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
                                            <p:txEl>
                                              <p:pRg st="4" end="4"/>
                                            </p:txEl>
                                          </p:spTgt>
                                        </p:tgtEl>
                                        <p:attrNameLst>
                                          <p:attrName>style.visibility</p:attrName>
                                        </p:attrNameLst>
                                      </p:cBhvr>
                                      <p:to>
                                        <p:strVal val="visible"/>
                                      </p:to>
                                    </p:set>
                                    <p:anim calcmode="lin" valueType="num">
                                      <p:cBhvr>
                                        <p:cTn id="71"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72"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73"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74" dur="1000"/>
                                        <p:tgtEl>
                                          <p:spTgt spid="2">
                                            <p:txEl>
                                              <p:pRg st="4" end="4"/>
                                            </p:txEl>
                                          </p:spTgt>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
                                            <p:txEl>
                                              <p:pRg st="5" end="5"/>
                                            </p:txEl>
                                          </p:spTgt>
                                        </p:tgtEl>
                                        <p:attrNameLst>
                                          <p:attrName>style.visibility</p:attrName>
                                        </p:attrNameLst>
                                      </p:cBhvr>
                                      <p:to>
                                        <p:strVal val="visible"/>
                                      </p:to>
                                    </p:set>
                                    <p:anim calcmode="lin" valueType="num">
                                      <p:cBhvr>
                                        <p:cTn id="77"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78"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79"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80" dur="1000"/>
                                        <p:tgtEl>
                                          <p:spTgt spid="2">
                                            <p:txEl>
                                              <p:pRg st="5" end="5"/>
                                            </p:txEl>
                                          </p:spTgt>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2">
                                            <p:txEl>
                                              <p:pRg st="6" end="6"/>
                                            </p:txEl>
                                          </p:spTgt>
                                        </p:tgtEl>
                                        <p:attrNameLst>
                                          <p:attrName>style.visibility</p:attrName>
                                        </p:attrNameLst>
                                      </p:cBhvr>
                                      <p:to>
                                        <p:strVal val="visible"/>
                                      </p:to>
                                    </p:set>
                                    <p:anim calcmode="lin" valueType="num">
                                      <p:cBhvr>
                                        <p:cTn id="83"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84"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85"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86" dur="1000"/>
                                        <p:tgtEl>
                                          <p:spTgt spid="2">
                                            <p:txEl>
                                              <p:pRg st="6" end="6"/>
                                            </p:txEl>
                                          </p:spTgt>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
                                            <p:txEl>
                                              <p:pRg st="7" end="7"/>
                                            </p:txEl>
                                          </p:spTgt>
                                        </p:tgtEl>
                                        <p:attrNameLst>
                                          <p:attrName>style.visibility</p:attrName>
                                        </p:attrNameLst>
                                      </p:cBhvr>
                                      <p:to>
                                        <p:strVal val="visible"/>
                                      </p:to>
                                    </p:set>
                                    <p:anim calcmode="lin" valueType="num">
                                      <p:cBhvr>
                                        <p:cTn id="89"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90"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91"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92" dur="1000"/>
                                        <p:tgtEl>
                                          <p:spTgt spid="2">
                                            <p:txEl>
                                              <p:pRg st="7" end="7"/>
                                            </p:txEl>
                                          </p:spTgt>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2">
                                            <p:txEl>
                                              <p:pRg st="8" end="8"/>
                                            </p:txEl>
                                          </p:spTgt>
                                        </p:tgtEl>
                                        <p:attrNameLst>
                                          <p:attrName>style.visibility</p:attrName>
                                        </p:attrNameLst>
                                      </p:cBhvr>
                                      <p:to>
                                        <p:strVal val="visible"/>
                                      </p:to>
                                    </p:set>
                                    <p:anim calcmode="lin" valueType="num">
                                      <p:cBhvr>
                                        <p:cTn id="95"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96"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97"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98" dur="1000"/>
                                        <p:tgtEl>
                                          <p:spTgt spid="2">
                                            <p:txEl>
                                              <p:pRg st="8" end="8"/>
                                            </p:txEl>
                                          </p:spTgt>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
                                            <p:txEl>
                                              <p:pRg st="9" end="9"/>
                                            </p:txEl>
                                          </p:spTgt>
                                        </p:tgtEl>
                                        <p:attrNameLst>
                                          <p:attrName>style.visibility</p:attrName>
                                        </p:attrNameLst>
                                      </p:cBhvr>
                                      <p:to>
                                        <p:strVal val="visible"/>
                                      </p:to>
                                    </p:set>
                                    <p:anim calcmode="lin" valueType="num">
                                      <p:cBhvr>
                                        <p:cTn id="101" dur="1000" fill="hold"/>
                                        <p:tgtEl>
                                          <p:spTgt spid="2">
                                            <p:txEl>
                                              <p:pRg st="9" end="9"/>
                                            </p:txEl>
                                          </p:spTgt>
                                        </p:tgtEl>
                                        <p:attrNameLst>
                                          <p:attrName>ppt_w</p:attrName>
                                        </p:attrNameLst>
                                      </p:cBhvr>
                                      <p:tavLst>
                                        <p:tav tm="0">
                                          <p:val>
                                            <p:fltVal val="0"/>
                                          </p:val>
                                        </p:tav>
                                        <p:tav tm="100000">
                                          <p:val>
                                            <p:strVal val="#ppt_w"/>
                                          </p:val>
                                        </p:tav>
                                      </p:tavLst>
                                    </p:anim>
                                    <p:anim calcmode="lin" valueType="num">
                                      <p:cBhvr>
                                        <p:cTn id="102" dur="1000" fill="hold"/>
                                        <p:tgtEl>
                                          <p:spTgt spid="2">
                                            <p:txEl>
                                              <p:pRg st="9" end="9"/>
                                            </p:txEl>
                                          </p:spTgt>
                                        </p:tgtEl>
                                        <p:attrNameLst>
                                          <p:attrName>ppt_h</p:attrName>
                                        </p:attrNameLst>
                                      </p:cBhvr>
                                      <p:tavLst>
                                        <p:tav tm="0">
                                          <p:val>
                                            <p:fltVal val="0"/>
                                          </p:val>
                                        </p:tav>
                                        <p:tav tm="100000">
                                          <p:val>
                                            <p:strVal val="#ppt_h"/>
                                          </p:val>
                                        </p:tav>
                                      </p:tavLst>
                                    </p:anim>
                                    <p:anim calcmode="lin" valueType="num">
                                      <p:cBhvr>
                                        <p:cTn id="103" dur="10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104" dur="1000"/>
                                        <p:tgtEl>
                                          <p:spTgt spid="2">
                                            <p:txEl>
                                              <p:pRg st="9" end="9"/>
                                            </p:txEl>
                                          </p:spTgt>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2">
                                            <p:txEl>
                                              <p:pRg st="10" end="10"/>
                                            </p:txEl>
                                          </p:spTgt>
                                        </p:tgtEl>
                                        <p:attrNameLst>
                                          <p:attrName>style.visibility</p:attrName>
                                        </p:attrNameLst>
                                      </p:cBhvr>
                                      <p:to>
                                        <p:strVal val="visible"/>
                                      </p:to>
                                    </p:set>
                                    <p:anim calcmode="lin" valueType="num">
                                      <p:cBhvr>
                                        <p:cTn id="107" dur="10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108" dur="1000" fill="hold"/>
                                        <p:tgtEl>
                                          <p:spTgt spid="2">
                                            <p:txEl>
                                              <p:pRg st="10" end="10"/>
                                            </p:txEl>
                                          </p:spTgt>
                                        </p:tgtEl>
                                        <p:attrNameLst>
                                          <p:attrName>ppt_h</p:attrName>
                                        </p:attrNameLst>
                                      </p:cBhvr>
                                      <p:tavLst>
                                        <p:tav tm="0">
                                          <p:val>
                                            <p:fltVal val="0"/>
                                          </p:val>
                                        </p:tav>
                                        <p:tav tm="100000">
                                          <p:val>
                                            <p:strVal val="#ppt_h"/>
                                          </p:val>
                                        </p:tav>
                                      </p:tavLst>
                                    </p:anim>
                                    <p:anim calcmode="lin" valueType="num">
                                      <p:cBhvr>
                                        <p:cTn id="109" dur="1000" fill="hold"/>
                                        <p:tgtEl>
                                          <p:spTgt spid="2">
                                            <p:txEl>
                                              <p:pRg st="10" end="10"/>
                                            </p:txEl>
                                          </p:spTgt>
                                        </p:tgtEl>
                                        <p:attrNameLst>
                                          <p:attrName>style.rotation</p:attrName>
                                        </p:attrNameLst>
                                      </p:cBhvr>
                                      <p:tavLst>
                                        <p:tav tm="0">
                                          <p:val>
                                            <p:fltVal val="90"/>
                                          </p:val>
                                        </p:tav>
                                        <p:tav tm="100000">
                                          <p:val>
                                            <p:fltVal val="0"/>
                                          </p:val>
                                        </p:tav>
                                      </p:tavLst>
                                    </p:anim>
                                    <p:animEffect transition="in" filter="fade">
                                      <p:cBhvr>
                                        <p:cTn id="110" dur="10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70048484"/>
              </p:ext>
            </p:extLst>
          </p:nvPr>
        </p:nvGraphicFramePr>
        <p:xfrm>
          <a:off x="-396552" y="0"/>
          <a:ext cx="10297144" cy="6525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Departments Of A Company</a:t>
            </a:r>
            <a:endParaRPr lang="en-IN"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528694569"/>
      </p:ext>
    </p:extLst>
  </p:cSld>
  <p:clrMapOvr>
    <a:masterClrMapping/>
  </p:clrMapOvr>
  <mc:AlternateContent xmlns:mc="http://schemas.openxmlformats.org/markup-compatibility/2006" xmlns:p14="http://schemas.microsoft.com/office/powerpoint/2010/main">
    <mc:Choice Requires="p14">
      <p:transition spd="slow" p14:dur="2000" advTm="7181">
        <p14:ferris dir="l"/>
      </p:transition>
    </mc:Choice>
    <mc:Fallback xmlns="">
      <p:transition spd="slow" advTm="7181">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19764286"/>
              </p:ext>
            </p:extLst>
          </p:nvPr>
        </p:nvGraphicFramePr>
        <p:xfrm>
          <a:off x="698500" y="2247900"/>
          <a:ext cx="7747000" cy="387826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Sources of Revenue </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Zones Wise</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I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Action Button: Custom 4">
            <a:hlinkClick r:id="rId4" action="ppaction://hlinkfile" highlightClick="1"/>
          </p:cNvPr>
          <p:cNvSpPr/>
          <p:nvPr/>
        </p:nvSpPr>
        <p:spPr>
          <a:xfrm>
            <a:off x="2195736" y="6309320"/>
            <a:ext cx="4680520" cy="432048"/>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Details Of Each Zone</a:t>
            </a:r>
            <a:endParaRPr lang="en-IN" dirty="0"/>
          </a:p>
        </p:txBody>
      </p:sp>
    </p:spTree>
    <p:custDataLst>
      <p:tags r:id="rId1"/>
    </p:custDataLst>
    <p:extLst>
      <p:ext uri="{BB962C8B-B14F-4D97-AF65-F5344CB8AC3E}">
        <p14:creationId xmlns:p14="http://schemas.microsoft.com/office/powerpoint/2010/main" val="1520244806"/>
      </p:ext>
    </p:extLst>
  </p:cSld>
  <p:clrMapOvr>
    <a:masterClrMapping/>
  </p:clrMapOvr>
  <mc:AlternateContent xmlns:mc="http://schemas.openxmlformats.org/markup-compatibility/2006" xmlns:p14="http://schemas.microsoft.com/office/powerpoint/2010/main">
    <mc:Choice Requires="p14">
      <p:transition spd="slow" p14:dur="3000" advTm="6060">
        <p14:shred/>
      </p:transition>
    </mc:Choice>
    <mc:Fallback xmlns="">
      <p:transition spd="slow" advTm="606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51520208"/>
              </p:ext>
            </p:extLst>
          </p:nvPr>
        </p:nvGraphicFramePr>
        <p:xfrm>
          <a:off x="323528" y="2060848"/>
          <a:ext cx="8604448" cy="4454327"/>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Sources Of Revenue (</a:t>
            </a: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Consolidated</a:t>
            </a:r>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IN"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3145160" y="3140968"/>
            <a:ext cx="3443064" cy="2304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AutoNum type="arabicPeriod"/>
            </a:pPr>
            <a:r>
              <a:rPr lang="en-US" sz="1400" dirty="0" smtClean="0">
                <a:solidFill>
                  <a:schemeClr val="tx1"/>
                </a:solidFill>
              </a:rPr>
              <a:t>Domestic Vehicles Sales    85.1%</a:t>
            </a:r>
          </a:p>
          <a:p>
            <a:pPr marL="342900" indent="-342900" algn="just">
              <a:buAutoNum type="arabicPeriod"/>
            </a:pPr>
            <a:r>
              <a:rPr lang="en-US" sz="1400" dirty="0" smtClean="0">
                <a:solidFill>
                  <a:schemeClr val="tx1"/>
                </a:solidFill>
              </a:rPr>
              <a:t>Exports                                 6.0%</a:t>
            </a:r>
          </a:p>
          <a:p>
            <a:pPr marL="342900" indent="-342900" algn="just">
              <a:buAutoNum type="arabicPeriod"/>
            </a:pPr>
            <a:r>
              <a:rPr lang="en-US" sz="1400" dirty="0" smtClean="0">
                <a:solidFill>
                  <a:schemeClr val="tx1"/>
                </a:solidFill>
              </a:rPr>
              <a:t>Domestic Spare Parts         4.4%</a:t>
            </a:r>
          </a:p>
          <a:p>
            <a:pPr marL="342900" indent="-342900" algn="just">
              <a:buAutoNum type="arabicPeriod"/>
            </a:pPr>
            <a:r>
              <a:rPr lang="en-US" sz="1400" dirty="0" smtClean="0">
                <a:solidFill>
                  <a:schemeClr val="tx1"/>
                </a:solidFill>
              </a:rPr>
              <a:t>Dividend Income	             1.0%</a:t>
            </a:r>
          </a:p>
          <a:p>
            <a:pPr marL="342900" indent="-342900" algn="just">
              <a:buAutoNum type="arabicPeriod"/>
            </a:pPr>
            <a:r>
              <a:rPr lang="en-US" sz="1400" dirty="0" smtClean="0">
                <a:solidFill>
                  <a:schemeClr val="tx1"/>
                </a:solidFill>
              </a:rPr>
              <a:t>Vehicles Financing             0.1%</a:t>
            </a:r>
          </a:p>
          <a:p>
            <a:pPr marL="342900" indent="-342900" algn="just">
              <a:buAutoNum type="arabicPeriod"/>
            </a:pPr>
            <a:r>
              <a:rPr lang="en-US" sz="1400" dirty="0" smtClean="0">
                <a:solidFill>
                  <a:schemeClr val="tx1"/>
                </a:solidFill>
              </a:rPr>
              <a:t>Other                                    3.5%</a:t>
            </a:r>
            <a:endParaRPr lang="en-IN" sz="1400" dirty="0">
              <a:solidFill>
                <a:schemeClr val="tx1"/>
              </a:solidFill>
            </a:endParaRPr>
          </a:p>
        </p:txBody>
      </p:sp>
      <p:sp>
        <p:nvSpPr>
          <p:cNvPr id="6" name="Action Button: Custom 5">
            <a:hlinkClick r:id="rId4" action="ppaction://hlinkfile" highlightClick="1"/>
          </p:cNvPr>
          <p:cNvSpPr/>
          <p:nvPr/>
        </p:nvSpPr>
        <p:spPr>
          <a:xfrm>
            <a:off x="7236296" y="3501008"/>
            <a:ext cx="1656184" cy="1152128"/>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t>Details of Consolidated Revenue</a:t>
            </a:r>
            <a:endParaRPr lang="en-IN" b="1" u="sng" dirty="0"/>
          </a:p>
        </p:txBody>
      </p:sp>
    </p:spTree>
    <p:custDataLst>
      <p:tags r:id="rId1"/>
    </p:custDataLst>
    <p:extLst>
      <p:ext uri="{BB962C8B-B14F-4D97-AF65-F5344CB8AC3E}">
        <p14:creationId xmlns:p14="http://schemas.microsoft.com/office/powerpoint/2010/main" val="2048441197"/>
      </p:ext>
    </p:extLst>
  </p:cSld>
  <p:clrMapOvr>
    <a:masterClrMapping/>
  </p:clrMapOvr>
  <mc:AlternateContent xmlns:mc="http://schemas.openxmlformats.org/markup-compatibility/2006" xmlns:p14="http://schemas.microsoft.com/office/powerpoint/2010/main">
    <mc:Choice Requires="p14">
      <p:transition spd="slow" p14:dur="2000" advTm="10615">
        <p14:prism isContent="1"/>
      </p:transition>
    </mc:Choice>
    <mc:Fallback xmlns="">
      <p:transition spd="slow" advTm="1061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617169" cy="3556917"/>
          </a:xfrm>
        </p:spPr>
        <p:txBody>
          <a:bodyPr>
            <a:normAutofit lnSpcReduction="10000"/>
          </a:bodyPr>
          <a:lstStyle/>
          <a:p>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We Use Asset Management are a systematic process of operating, maintaining, upgrading, and disposing of assets cost-effectively).</a:t>
            </a:r>
          </a:p>
          <a:p>
            <a:r>
              <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Alternative views of asset management in our environment are: The practice of managing assets to achieve the greatest return (particularly useful for productive assets such as plant and equipment), and the process of monitoring and maintaining facilities systems, with the objective of providing the best possible service to users.</a:t>
            </a:r>
          </a:p>
          <a:p>
            <a:endParaRPr lang="en-IN" dirty="0"/>
          </a:p>
        </p:txBody>
      </p:sp>
      <p:sp>
        <p:nvSpPr>
          <p:cNvPr id="3" name="Title 2"/>
          <p:cNvSpPr>
            <a:spLocks noGrp="1"/>
          </p:cNvSpPr>
          <p:nvPr>
            <p:ph type="title"/>
          </p:nvPr>
        </p:nvSpPr>
        <p:spPr/>
        <p:txBody>
          <a:bodyPr/>
          <a:lstStyle/>
          <a:p>
            <a:r>
              <a:rPr lang="en-US" dirty="0" smtClean="0"/>
              <a:t>Asset Management</a:t>
            </a:r>
            <a:endParaRPr lang="en-IN" dirty="0"/>
          </a:p>
        </p:txBody>
      </p:sp>
      <p:sp>
        <p:nvSpPr>
          <p:cNvPr id="4" name="Action Button: Custom 3">
            <a:hlinkClick r:id="rId4" action="ppaction://hlinkfile" highlightClick="1"/>
          </p:cNvPr>
          <p:cNvSpPr/>
          <p:nvPr/>
        </p:nvSpPr>
        <p:spPr>
          <a:xfrm>
            <a:off x="899592" y="6021288"/>
            <a:ext cx="4824536" cy="57606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Various Method Of Depreciation</a:t>
            </a:r>
            <a:endParaRPr lang="en-IN" dirty="0"/>
          </a:p>
        </p:txBody>
      </p:sp>
      <p:sp>
        <p:nvSpPr>
          <p:cNvPr id="5" name="Action Button: Custom 4">
            <a:hlinkClick r:id="rId5" action="ppaction://hlinkfile" highlightClick="1"/>
          </p:cNvPr>
          <p:cNvSpPr/>
          <p:nvPr/>
        </p:nvSpPr>
        <p:spPr>
          <a:xfrm>
            <a:off x="5940152" y="6021288"/>
            <a:ext cx="2736304" cy="57606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Internal Rate Of Return</a:t>
            </a:r>
            <a:endParaRPr lang="en-IN" dirty="0"/>
          </a:p>
        </p:txBody>
      </p:sp>
    </p:spTree>
    <p:custDataLst>
      <p:tags r:id="rId1"/>
    </p:custDataLst>
    <p:extLst>
      <p:ext uri="{BB962C8B-B14F-4D97-AF65-F5344CB8AC3E}">
        <p14:creationId xmlns:p14="http://schemas.microsoft.com/office/powerpoint/2010/main" val="1582415504"/>
      </p:ext>
    </p:extLst>
  </p:cSld>
  <p:clrMapOvr>
    <a:masterClrMapping/>
  </p:clrMapOvr>
  <mc:AlternateContent xmlns:mc="http://schemas.openxmlformats.org/markup-compatibility/2006" xmlns:p14="http://schemas.microsoft.com/office/powerpoint/2010/main">
    <mc:Choice Requires="p14">
      <p:transition spd="slow" p14:dur="3400" advTm="13131">
        <p14:reveal/>
      </p:transition>
    </mc:Choice>
    <mc:Fallback xmlns="">
      <p:transition spd="slow" advTm="1313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p:cTn id="21"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2.3"/>
</p:tagLst>
</file>

<file path=ppt/tags/tag10.xml><?xml version="1.0" encoding="utf-8"?>
<p:tagLst xmlns:a="http://schemas.openxmlformats.org/drawingml/2006/main" xmlns:r="http://schemas.openxmlformats.org/officeDocument/2006/relationships" xmlns:p="http://schemas.openxmlformats.org/presentationml/2006/main">
  <p:tag name="TIMING" val="|1.7"/>
</p:tagLst>
</file>

<file path=ppt/tags/tag11.xml><?xml version="1.0" encoding="utf-8"?>
<p:tagLst xmlns:a="http://schemas.openxmlformats.org/drawingml/2006/main" xmlns:r="http://schemas.openxmlformats.org/officeDocument/2006/relationships" xmlns:p="http://schemas.openxmlformats.org/presentationml/2006/main">
  <p:tag name="TIMING" val="|0.7|4"/>
</p:tagLst>
</file>

<file path=ppt/tags/tag12.xml><?xml version="1.0" encoding="utf-8"?>
<p:tagLst xmlns:a="http://schemas.openxmlformats.org/drawingml/2006/main" xmlns:r="http://schemas.openxmlformats.org/officeDocument/2006/relationships" xmlns:p="http://schemas.openxmlformats.org/presentationml/2006/main">
  <p:tag name="TIMING" val="|1.7|1.9|1.2|1.2|1.3|1.5|1.3|1.1|1.1"/>
</p:tagLst>
</file>

<file path=ppt/tags/tag13.xml><?xml version="1.0" encoding="utf-8"?>
<p:tagLst xmlns:a="http://schemas.openxmlformats.org/drawingml/2006/main" xmlns:r="http://schemas.openxmlformats.org/officeDocument/2006/relationships" xmlns:p="http://schemas.openxmlformats.org/presentationml/2006/main">
  <p:tag name="TIMING" val="|1.7"/>
</p:tagLst>
</file>

<file path=ppt/tags/tag14.xml><?xml version="1.0" encoding="utf-8"?>
<p:tagLst xmlns:a="http://schemas.openxmlformats.org/drawingml/2006/main" xmlns:r="http://schemas.openxmlformats.org/officeDocument/2006/relationships" xmlns:p="http://schemas.openxmlformats.org/presentationml/2006/main">
  <p:tag name="TIMING" val="|4.2"/>
</p:tagLst>
</file>

<file path=ppt/tags/tag15.xml><?xml version="1.0" encoding="utf-8"?>
<p:tagLst xmlns:a="http://schemas.openxmlformats.org/drawingml/2006/main" xmlns:r="http://schemas.openxmlformats.org/officeDocument/2006/relationships" xmlns:p="http://schemas.openxmlformats.org/presentationml/2006/main">
  <p:tag name="TIMING" val="|0.9|3.6"/>
</p:tagLst>
</file>

<file path=ppt/tags/tag16.xml><?xml version="1.0" encoding="utf-8"?>
<p:tagLst xmlns:a="http://schemas.openxmlformats.org/drawingml/2006/main" xmlns:r="http://schemas.openxmlformats.org/officeDocument/2006/relationships" xmlns:p="http://schemas.openxmlformats.org/presentationml/2006/main">
  <p:tag name="TIMING" val="|2|3|1.6|2.3|1.4"/>
</p:tagLst>
</file>

<file path=ppt/tags/tag2.xml><?xml version="1.0" encoding="utf-8"?>
<p:tagLst xmlns:a="http://schemas.openxmlformats.org/drawingml/2006/main" xmlns:r="http://schemas.openxmlformats.org/officeDocument/2006/relationships" xmlns:p="http://schemas.openxmlformats.org/presentationml/2006/main">
  <p:tag name="TIMING" val="|0.9|3.2"/>
</p:tagLst>
</file>

<file path=ppt/tags/tag3.xml><?xml version="1.0" encoding="utf-8"?>
<p:tagLst xmlns:a="http://schemas.openxmlformats.org/drawingml/2006/main" xmlns:r="http://schemas.openxmlformats.org/officeDocument/2006/relationships" xmlns:p="http://schemas.openxmlformats.org/presentationml/2006/main">
  <p:tag name="TIMING" val="|2.6|2.5"/>
</p:tagLst>
</file>

<file path=ppt/tags/tag4.xml><?xml version="1.0" encoding="utf-8"?>
<p:tagLst xmlns:a="http://schemas.openxmlformats.org/drawingml/2006/main" xmlns:r="http://schemas.openxmlformats.org/officeDocument/2006/relationships" xmlns:p="http://schemas.openxmlformats.org/presentationml/2006/main">
  <p:tag name="TIMING" val="|0.8|1.4"/>
</p:tagLst>
</file>

<file path=ppt/tags/tag5.xml><?xml version="1.0" encoding="utf-8"?>
<p:tagLst xmlns:a="http://schemas.openxmlformats.org/drawingml/2006/main" xmlns:r="http://schemas.openxmlformats.org/officeDocument/2006/relationships" xmlns:p="http://schemas.openxmlformats.org/presentationml/2006/main">
  <p:tag name="TIMING" val="|1|3.7|2.6"/>
</p:tagLst>
</file>

<file path=ppt/tags/tag6.xml><?xml version="1.0" encoding="utf-8"?>
<p:tagLst xmlns:a="http://schemas.openxmlformats.org/drawingml/2006/main" xmlns:r="http://schemas.openxmlformats.org/officeDocument/2006/relationships" xmlns:p="http://schemas.openxmlformats.org/presentationml/2006/main">
  <p:tag name="TIMING" val="|1"/>
</p:tagLst>
</file>

<file path=ppt/tags/tag7.xml><?xml version="1.0" encoding="utf-8"?>
<p:tagLst xmlns:a="http://schemas.openxmlformats.org/drawingml/2006/main" xmlns:r="http://schemas.openxmlformats.org/officeDocument/2006/relationships" xmlns:p="http://schemas.openxmlformats.org/presentationml/2006/main">
  <p:tag name="TIMING" val="|1.5|3.1"/>
</p:tagLst>
</file>

<file path=ppt/tags/tag8.xml><?xml version="1.0" encoding="utf-8"?>
<p:tagLst xmlns:a="http://schemas.openxmlformats.org/drawingml/2006/main" xmlns:r="http://schemas.openxmlformats.org/officeDocument/2006/relationships" xmlns:p="http://schemas.openxmlformats.org/presentationml/2006/main">
  <p:tag name="TIMING" val="|0.9|2.8|3.6"/>
</p:tagLst>
</file>

<file path=ppt/tags/tag9.xml><?xml version="1.0" encoding="utf-8"?>
<p:tagLst xmlns:a="http://schemas.openxmlformats.org/drawingml/2006/main" xmlns:r="http://schemas.openxmlformats.org/officeDocument/2006/relationships" xmlns:p="http://schemas.openxmlformats.org/presentationml/2006/main">
  <p:tag name="TIMING" val="|2.3"/>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Slipstream">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1321</TotalTime>
  <Words>688</Words>
  <Application>Microsoft Office PowerPoint</Application>
  <PresentationFormat>On-screen Show (4:3)</PresentationFormat>
  <Paragraphs>108</Paragraphs>
  <Slides>19</Slides>
  <Notes>2</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Hardcover</vt:lpstr>
      <vt:lpstr>Slipstream</vt:lpstr>
      <vt:lpstr>ITT Project</vt:lpstr>
      <vt:lpstr>TATA MOTORS</vt:lpstr>
      <vt:lpstr>INTRODUCTION</vt:lpstr>
      <vt:lpstr>Board Of Directors</vt:lpstr>
      <vt:lpstr>List Of Directors</vt:lpstr>
      <vt:lpstr>Departments Of A Company</vt:lpstr>
      <vt:lpstr>Sources of Revenue (Zones Wise)</vt:lpstr>
      <vt:lpstr>Sources Of Revenue (Consolidated)</vt:lpstr>
      <vt:lpstr>Asset Management</vt:lpstr>
      <vt:lpstr>Asset Management(Analysis)</vt:lpstr>
      <vt:lpstr>Financial Management</vt:lpstr>
      <vt:lpstr>Financial Management</vt:lpstr>
      <vt:lpstr>Distribution Of Revenue</vt:lpstr>
      <vt:lpstr>Significance Of Employees in an Organization</vt:lpstr>
      <vt:lpstr>Customer Satisfaction</vt:lpstr>
      <vt:lpstr>Share Market Analysis</vt:lpstr>
      <vt:lpstr>Globalization </vt:lpstr>
      <vt:lpstr>Bibliography</vt:lpstr>
      <vt:lpstr>The End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TATA MOTORS</dc:title>
  <dc:creator>faisal</dc:creator>
  <cp:lastModifiedBy>faisal</cp:lastModifiedBy>
  <cp:revision>98</cp:revision>
  <dcterms:created xsi:type="dcterms:W3CDTF">2013-01-25T14:16:04Z</dcterms:created>
  <dcterms:modified xsi:type="dcterms:W3CDTF">2013-02-01T13:53:05Z</dcterms:modified>
</cp:coreProperties>
</file>