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diagrams/colors1.xml" ContentType="application/vnd.openxmlformats-officedocument.drawingml.diagramColors+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diagrams/drawing1.xml" ContentType="application/vnd.ms-office.drawingml.diagramDrawing+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diagrams/quickStyle1.xml" ContentType="application/vnd.openxmlformats-officedocument.drawingml.diagramStyle+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diagrams/layout1.xml" ContentType="application/vnd.openxmlformats-officedocument.drawingml.diagram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diagrams/data1.xml" ContentType="application/vnd.openxmlformats-officedocument.drawingml.diagramData+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4176" r:id="rId1"/>
  </p:sldMasterIdLst>
  <p:notesMasterIdLst>
    <p:notesMasterId r:id="rId24"/>
  </p:notesMasterIdLst>
  <p:sldIdLst>
    <p:sldId id="256" r:id="rId2"/>
    <p:sldId id="276" r:id="rId3"/>
    <p:sldId id="269" r:id="rId4"/>
    <p:sldId id="270" r:id="rId5"/>
    <p:sldId id="277" r:id="rId6"/>
    <p:sldId id="278" r:id="rId7"/>
    <p:sldId id="279" r:id="rId8"/>
    <p:sldId id="280" r:id="rId9"/>
    <p:sldId id="281" r:id="rId10"/>
    <p:sldId id="282" r:id="rId11"/>
    <p:sldId id="283" r:id="rId12"/>
    <p:sldId id="284" r:id="rId13"/>
    <p:sldId id="285" r:id="rId14"/>
    <p:sldId id="286" r:id="rId15"/>
    <p:sldId id="287" r:id="rId16"/>
    <p:sldId id="288" r:id="rId17"/>
    <p:sldId id="289" r:id="rId18"/>
    <p:sldId id="290" r:id="rId19"/>
    <p:sldId id="291" r:id="rId20"/>
    <p:sldId id="292" r:id="rId21"/>
    <p:sldId id="293" r:id="rId22"/>
    <p:sldId id="294" r:id="rId23"/>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3300"/>
    <a:srgbClr val="1CAAC6"/>
    <a:srgbClr val="4BD0FF"/>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5" d="100"/>
          <a:sy n="65" d="100"/>
        </p:scale>
        <p:origin x="-1452" y="-114"/>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8E1339BA-DA54-4407-8DC1-692ED09ED127}" type="doc">
      <dgm:prSet loTypeId="urn:microsoft.com/office/officeart/2005/8/layout/hierarchy1" loCatId="hierarchy" qsTypeId="urn:microsoft.com/office/officeart/2005/8/quickstyle/simple1" qsCatId="simple" csTypeId="urn:microsoft.com/office/officeart/2005/8/colors/accent1_2" csCatId="accent1" phldr="1"/>
      <dgm:spPr/>
      <dgm:t>
        <a:bodyPr/>
        <a:lstStyle/>
        <a:p>
          <a:endParaRPr lang="en-US"/>
        </a:p>
      </dgm:t>
    </dgm:pt>
    <dgm:pt modelId="{1119BF33-D387-4614-979F-1D190C2C5C1A}">
      <dgm:prSet phldrT="[Text]" custT="1"/>
      <dgm:spPr/>
      <dgm:t>
        <a:bodyPr/>
        <a:lstStyle/>
        <a:p>
          <a:r>
            <a:rPr lang="en-IN" sz="1600" b="1" dirty="0" smtClean="0"/>
            <a:t>Types of Companies</a:t>
          </a:r>
          <a:endParaRPr lang="en-US" sz="1600" dirty="0"/>
        </a:p>
      </dgm:t>
    </dgm:pt>
    <dgm:pt modelId="{41D275D9-CC75-48F2-B09E-0F537817AA8E}" type="parTrans" cxnId="{9A1EBB1D-06FE-440E-AD57-99B09341FE3D}">
      <dgm:prSet/>
      <dgm:spPr/>
      <dgm:t>
        <a:bodyPr/>
        <a:lstStyle/>
        <a:p>
          <a:endParaRPr lang="en-US"/>
        </a:p>
      </dgm:t>
    </dgm:pt>
    <dgm:pt modelId="{ADCF2CB5-4D15-4187-8B99-47DFACDDEBBE}" type="sibTrans" cxnId="{9A1EBB1D-06FE-440E-AD57-99B09341FE3D}">
      <dgm:prSet/>
      <dgm:spPr/>
      <dgm:t>
        <a:bodyPr/>
        <a:lstStyle/>
        <a:p>
          <a:endParaRPr lang="en-US"/>
        </a:p>
      </dgm:t>
    </dgm:pt>
    <dgm:pt modelId="{45C45D2A-664A-4A72-9B09-E9E44E8AEDCC}">
      <dgm:prSet phldrT="[Text]" custT="1"/>
      <dgm:spPr/>
      <dgm:t>
        <a:bodyPr/>
        <a:lstStyle/>
        <a:p>
          <a:r>
            <a:rPr lang="en-IN" sz="1300" dirty="0" smtClean="0"/>
            <a:t>Liability</a:t>
          </a:r>
          <a:endParaRPr lang="en-US" sz="1300" dirty="0"/>
        </a:p>
      </dgm:t>
    </dgm:pt>
    <dgm:pt modelId="{665894C9-B899-4D60-9F49-1A82EEC22E5C}" type="parTrans" cxnId="{B7E024D3-2F02-4D22-A591-ACA25A7ABE24}">
      <dgm:prSet/>
      <dgm:spPr/>
      <dgm:t>
        <a:bodyPr/>
        <a:lstStyle/>
        <a:p>
          <a:endParaRPr lang="en-US"/>
        </a:p>
      </dgm:t>
    </dgm:pt>
    <dgm:pt modelId="{6BB6A11E-71F6-4AEF-A932-1E4B74DAF151}" type="sibTrans" cxnId="{B7E024D3-2F02-4D22-A591-ACA25A7ABE24}">
      <dgm:prSet/>
      <dgm:spPr/>
      <dgm:t>
        <a:bodyPr/>
        <a:lstStyle/>
        <a:p>
          <a:endParaRPr lang="en-US"/>
        </a:p>
      </dgm:t>
    </dgm:pt>
    <dgm:pt modelId="{B7E1DD93-6DE8-414A-8EB3-A8EA53D349FC}">
      <dgm:prSet phldrT="[Text]" custT="1"/>
      <dgm:spPr/>
      <dgm:t>
        <a:bodyPr/>
        <a:lstStyle/>
        <a:p>
          <a:r>
            <a:rPr lang="en-IN" sz="1000" dirty="0" smtClean="0"/>
            <a:t>Limited by shares</a:t>
          </a:r>
          <a:endParaRPr lang="en-US" sz="1000" dirty="0"/>
        </a:p>
      </dgm:t>
    </dgm:pt>
    <dgm:pt modelId="{8D376703-1B45-42DD-8862-33CC5017D592}" type="parTrans" cxnId="{328A805B-C332-44D5-A735-E1BE54D211BA}">
      <dgm:prSet/>
      <dgm:spPr/>
      <dgm:t>
        <a:bodyPr/>
        <a:lstStyle/>
        <a:p>
          <a:endParaRPr lang="en-US"/>
        </a:p>
      </dgm:t>
    </dgm:pt>
    <dgm:pt modelId="{79E77596-FE76-4CAA-AB0A-37E9BB92A6F6}" type="sibTrans" cxnId="{328A805B-C332-44D5-A735-E1BE54D211BA}">
      <dgm:prSet/>
      <dgm:spPr/>
      <dgm:t>
        <a:bodyPr/>
        <a:lstStyle/>
        <a:p>
          <a:endParaRPr lang="en-US"/>
        </a:p>
      </dgm:t>
    </dgm:pt>
    <dgm:pt modelId="{8AC10588-6DBE-49F1-8AB4-04CBAE9C66E4}">
      <dgm:prSet phldrT="[Text]" custT="1"/>
      <dgm:spPr/>
      <dgm:t>
        <a:bodyPr/>
        <a:lstStyle/>
        <a:p>
          <a:r>
            <a:rPr lang="en-IN" sz="1000" dirty="0" smtClean="0"/>
            <a:t>Limited by guarantee</a:t>
          </a:r>
          <a:endParaRPr lang="en-US" sz="1000" dirty="0"/>
        </a:p>
      </dgm:t>
    </dgm:pt>
    <dgm:pt modelId="{1C8C08FB-F152-45C3-8D6F-B65099DAA442}" type="parTrans" cxnId="{A187AE7C-8985-498C-9872-4B7902E1792F}">
      <dgm:prSet/>
      <dgm:spPr/>
      <dgm:t>
        <a:bodyPr/>
        <a:lstStyle/>
        <a:p>
          <a:endParaRPr lang="en-US"/>
        </a:p>
      </dgm:t>
    </dgm:pt>
    <dgm:pt modelId="{E26A4A2E-9A73-466A-85A5-FE228294628D}" type="sibTrans" cxnId="{A187AE7C-8985-498C-9872-4B7902E1792F}">
      <dgm:prSet/>
      <dgm:spPr/>
      <dgm:t>
        <a:bodyPr/>
        <a:lstStyle/>
        <a:p>
          <a:endParaRPr lang="en-US"/>
        </a:p>
      </dgm:t>
    </dgm:pt>
    <dgm:pt modelId="{B0E158CF-FB72-4B2D-91AD-CD8F9C363B19}">
      <dgm:prSet phldrT="[Text]" custT="1"/>
      <dgm:spPr/>
      <dgm:t>
        <a:bodyPr/>
        <a:lstStyle/>
        <a:p>
          <a:r>
            <a:rPr lang="en-IN" sz="1300" dirty="0" smtClean="0"/>
            <a:t>Size</a:t>
          </a:r>
          <a:endParaRPr lang="en-US" sz="1300" dirty="0"/>
        </a:p>
      </dgm:t>
    </dgm:pt>
    <dgm:pt modelId="{8574CA9D-8B6D-482E-A15C-A481B45ABA99}" type="parTrans" cxnId="{2A050C2C-536A-468E-8D77-298B221ABF66}">
      <dgm:prSet/>
      <dgm:spPr/>
      <dgm:t>
        <a:bodyPr/>
        <a:lstStyle/>
        <a:p>
          <a:endParaRPr lang="en-US"/>
        </a:p>
      </dgm:t>
    </dgm:pt>
    <dgm:pt modelId="{084D5E15-4D16-4B56-99A8-E6885FC940EE}" type="sibTrans" cxnId="{2A050C2C-536A-468E-8D77-298B221ABF66}">
      <dgm:prSet/>
      <dgm:spPr/>
      <dgm:t>
        <a:bodyPr/>
        <a:lstStyle/>
        <a:p>
          <a:endParaRPr lang="en-US"/>
        </a:p>
      </dgm:t>
    </dgm:pt>
    <dgm:pt modelId="{86959F58-03C0-47B0-8FA3-2087CDBFD9A9}">
      <dgm:prSet phldrT="[Text]" custT="1"/>
      <dgm:spPr/>
      <dgm:t>
        <a:bodyPr/>
        <a:lstStyle/>
        <a:p>
          <a:r>
            <a:rPr lang="en-IN" sz="1000" dirty="0" smtClean="0"/>
            <a:t>Small Company</a:t>
          </a:r>
          <a:endParaRPr lang="en-US" sz="1000" dirty="0"/>
        </a:p>
      </dgm:t>
    </dgm:pt>
    <dgm:pt modelId="{BCDA6733-AD95-44CC-8810-2C8DF7C2310F}" type="parTrans" cxnId="{CEAF48EE-0665-41BD-8EBF-764AAE6D906E}">
      <dgm:prSet/>
      <dgm:spPr/>
      <dgm:t>
        <a:bodyPr/>
        <a:lstStyle/>
        <a:p>
          <a:endParaRPr lang="en-US"/>
        </a:p>
      </dgm:t>
    </dgm:pt>
    <dgm:pt modelId="{0F66A826-DB77-4A3C-991F-505670D14908}" type="sibTrans" cxnId="{CEAF48EE-0665-41BD-8EBF-764AAE6D906E}">
      <dgm:prSet/>
      <dgm:spPr/>
      <dgm:t>
        <a:bodyPr/>
        <a:lstStyle/>
        <a:p>
          <a:endParaRPr lang="en-US"/>
        </a:p>
      </dgm:t>
    </dgm:pt>
    <dgm:pt modelId="{7179FF66-F266-4484-BAAC-2EC4D58CC064}">
      <dgm:prSet custT="1"/>
      <dgm:spPr/>
      <dgm:t>
        <a:bodyPr/>
        <a:lstStyle/>
        <a:p>
          <a:r>
            <a:rPr lang="en-IN" sz="1200" dirty="0" smtClean="0"/>
            <a:t>No. of members</a:t>
          </a:r>
          <a:endParaRPr lang="en-US" sz="1200" dirty="0"/>
        </a:p>
      </dgm:t>
    </dgm:pt>
    <dgm:pt modelId="{FF079F73-524A-4BE9-B75F-B33623E49171}" type="parTrans" cxnId="{81D4C8EF-5195-425F-A27B-3776573D7497}">
      <dgm:prSet/>
      <dgm:spPr/>
      <dgm:t>
        <a:bodyPr/>
        <a:lstStyle/>
        <a:p>
          <a:endParaRPr lang="en-US"/>
        </a:p>
      </dgm:t>
    </dgm:pt>
    <dgm:pt modelId="{8CB0A6C1-E44B-4856-983B-2AF1195A7ECF}" type="sibTrans" cxnId="{81D4C8EF-5195-425F-A27B-3776573D7497}">
      <dgm:prSet/>
      <dgm:spPr/>
      <dgm:t>
        <a:bodyPr/>
        <a:lstStyle/>
        <a:p>
          <a:endParaRPr lang="en-US"/>
        </a:p>
      </dgm:t>
    </dgm:pt>
    <dgm:pt modelId="{3FFB2EF5-88A4-47BE-8279-1CD6EFF9E35B}">
      <dgm:prSet custT="1"/>
      <dgm:spPr/>
      <dgm:t>
        <a:bodyPr/>
        <a:lstStyle/>
        <a:p>
          <a:r>
            <a:rPr lang="en-IN" sz="1200" dirty="0" smtClean="0"/>
            <a:t>Control</a:t>
          </a:r>
          <a:endParaRPr lang="en-IN" sz="1200" dirty="0"/>
        </a:p>
      </dgm:t>
    </dgm:pt>
    <dgm:pt modelId="{0EEC896A-9244-488F-8DCE-F94BAE9C236C}" type="parTrans" cxnId="{FC78FEA8-7CBD-40F0-8ED2-C7B9867EFCA7}">
      <dgm:prSet/>
      <dgm:spPr/>
      <dgm:t>
        <a:bodyPr/>
        <a:lstStyle/>
        <a:p>
          <a:endParaRPr lang="en-US"/>
        </a:p>
      </dgm:t>
    </dgm:pt>
    <dgm:pt modelId="{26F99389-5A38-4115-81C8-34BAD88D4857}" type="sibTrans" cxnId="{FC78FEA8-7CBD-40F0-8ED2-C7B9867EFCA7}">
      <dgm:prSet/>
      <dgm:spPr/>
      <dgm:t>
        <a:bodyPr/>
        <a:lstStyle/>
        <a:p>
          <a:endParaRPr lang="en-US"/>
        </a:p>
      </dgm:t>
    </dgm:pt>
    <dgm:pt modelId="{0A416BBE-2139-4983-9A2B-3EF9046CFBBD}">
      <dgm:prSet custT="1"/>
      <dgm:spPr/>
      <dgm:t>
        <a:bodyPr/>
        <a:lstStyle/>
        <a:p>
          <a:r>
            <a:rPr lang="en-IN" sz="1000" dirty="0" smtClean="0"/>
            <a:t>Unlimited Liability</a:t>
          </a:r>
          <a:endParaRPr lang="en-US" sz="1000" dirty="0"/>
        </a:p>
      </dgm:t>
    </dgm:pt>
    <dgm:pt modelId="{AE134FB4-7A4E-4378-A9DD-385D132D6E46}" type="parTrans" cxnId="{12743590-A0C8-4BAF-8692-674876A4BFA1}">
      <dgm:prSet/>
      <dgm:spPr/>
      <dgm:t>
        <a:bodyPr/>
        <a:lstStyle/>
        <a:p>
          <a:endParaRPr lang="en-US"/>
        </a:p>
      </dgm:t>
    </dgm:pt>
    <dgm:pt modelId="{1FFFE932-D5E9-4E67-88EE-E1EB553B6B51}" type="sibTrans" cxnId="{12743590-A0C8-4BAF-8692-674876A4BFA1}">
      <dgm:prSet/>
      <dgm:spPr/>
      <dgm:t>
        <a:bodyPr/>
        <a:lstStyle/>
        <a:p>
          <a:endParaRPr lang="en-US"/>
        </a:p>
      </dgm:t>
    </dgm:pt>
    <dgm:pt modelId="{0B00AA8A-270E-4B50-9082-FE32F5DDC87F}">
      <dgm:prSet custT="1"/>
      <dgm:spPr/>
      <dgm:t>
        <a:bodyPr/>
        <a:lstStyle/>
        <a:p>
          <a:r>
            <a:rPr lang="en-IN" sz="1000" dirty="0" smtClean="0"/>
            <a:t>Others</a:t>
          </a:r>
          <a:endParaRPr lang="en-US" sz="1000" dirty="0"/>
        </a:p>
      </dgm:t>
    </dgm:pt>
    <dgm:pt modelId="{2DA3CC80-12D9-43AE-8DF3-588984C1CA7E}" type="parTrans" cxnId="{2FF34A77-0920-4287-A76D-C122F84A3AB8}">
      <dgm:prSet/>
      <dgm:spPr/>
      <dgm:t>
        <a:bodyPr/>
        <a:lstStyle/>
        <a:p>
          <a:endParaRPr lang="en-US"/>
        </a:p>
      </dgm:t>
    </dgm:pt>
    <dgm:pt modelId="{79720543-C6A0-4FF2-9E9A-8ED534E7D8CF}" type="sibTrans" cxnId="{2FF34A77-0920-4287-A76D-C122F84A3AB8}">
      <dgm:prSet/>
      <dgm:spPr/>
      <dgm:t>
        <a:bodyPr/>
        <a:lstStyle/>
        <a:p>
          <a:endParaRPr lang="en-US"/>
        </a:p>
      </dgm:t>
    </dgm:pt>
    <dgm:pt modelId="{B4A58817-1C77-49C9-AEFF-1C5198A8D989}">
      <dgm:prSet custT="1"/>
      <dgm:spPr/>
      <dgm:t>
        <a:bodyPr/>
        <a:lstStyle/>
        <a:p>
          <a:r>
            <a:rPr lang="en-IN" sz="1000" dirty="0" smtClean="0"/>
            <a:t>OPC</a:t>
          </a:r>
          <a:endParaRPr lang="en-US" sz="1000" dirty="0"/>
        </a:p>
      </dgm:t>
    </dgm:pt>
    <dgm:pt modelId="{911B8A82-2D29-4F25-9AA2-F08DAE336DB3}" type="parTrans" cxnId="{781220E1-B7BA-4B23-9ED3-F8E4D28E9E42}">
      <dgm:prSet/>
      <dgm:spPr/>
      <dgm:t>
        <a:bodyPr/>
        <a:lstStyle/>
        <a:p>
          <a:endParaRPr lang="en-US"/>
        </a:p>
      </dgm:t>
    </dgm:pt>
    <dgm:pt modelId="{EB9306B0-065F-4841-B2E7-FFF6185E80D5}" type="sibTrans" cxnId="{781220E1-B7BA-4B23-9ED3-F8E4D28E9E42}">
      <dgm:prSet/>
      <dgm:spPr/>
      <dgm:t>
        <a:bodyPr/>
        <a:lstStyle/>
        <a:p>
          <a:endParaRPr lang="en-US"/>
        </a:p>
      </dgm:t>
    </dgm:pt>
    <dgm:pt modelId="{1219F8F0-C020-4812-B7B7-CCC4EAF9C496}">
      <dgm:prSet custT="1"/>
      <dgm:spPr/>
      <dgm:t>
        <a:bodyPr/>
        <a:lstStyle/>
        <a:p>
          <a:r>
            <a:rPr lang="en-IN" sz="1000" dirty="0" err="1" smtClean="0"/>
            <a:t>Pvt</a:t>
          </a:r>
          <a:r>
            <a:rPr lang="en-IN" sz="1000" dirty="0" smtClean="0"/>
            <a:t> Ltd</a:t>
          </a:r>
          <a:endParaRPr lang="en-US" sz="1000" dirty="0"/>
        </a:p>
      </dgm:t>
    </dgm:pt>
    <dgm:pt modelId="{396D7F5C-E93B-451B-97B2-15676F27AB30}" type="parTrans" cxnId="{C53FBC67-2120-4A51-B252-765317C52F69}">
      <dgm:prSet/>
      <dgm:spPr/>
      <dgm:t>
        <a:bodyPr/>
        <a:lstStyle/>
        <a:p>
          <a:endParaRPr lang="en-US"/>
        </a:p>
      </dgm:t>
    </dgm:pt>
    <dgm:pt modelId="{B1BB1646-B866-4CF2-9290-692A9667F479}" type="sibTrans" cxnId="{C53FBC67-2120-4A51-B252-765317C52F69}">
      <dgm:prSet/>
      <dgm:spPr/>
      <dgm:t>
        <a:bodyPr/>
        <a:lstStyle/>
        <a:p>
          <a:endParaRPr lang="en-US"/>
        </a:p>
      </dgm:t>
    </dgm:pt>
    <dgm:pt modelId="{23D15BFD-5776-42D6-A993-0AE33DE5CEF3}">
      <dgm:prSet custT="1"/>
      <dgm:spPr/>
      <dgm:t>
        <a:bodyPr/>
        <a:lstStyle/>
        <a:p>
          <a:r>
            <a:rPr lang="en-IN" sz="1000" dirty="0" smtClean="0"/>
            <a:t>Public Ltd</a:t>
          </a:r>
          <a:endParaRPr lang="en-US" sz="1000" dirty="0"/>
        </a:p>
      </dgm:t>
    </dgm:pt>
    <dgm:pt modelId="{4EFB7C8B-910F-4D65-8EB8-3349F6AF649C}" type="parTrans" cxnId="{021B3298-2328-4A5F-83E5-FC461E14FFEE}">
      <dgm:prSet/>
      <dgm:spPr/>
      <dgm:t>
        <a:bodyPr/>
        <a:lstStyle/>
        <a:p>
          <a:endParaRPr lang="en-US"/>
        </a:p>
      </dgm:t>
    </dgm:pt>
    <dgm:pt modelId="{429F5573-52CC-4EB5-8A3F-0F4D8C4658D7}" type="sibTrans" cxnId="{021B3298-2328-4A5F-83E5-FC461E14FFEE}">
      <dgm:prSet/>
      <dgm:spPr/>
      <dgm:t>
        <a:bodyPr/>
        <a:lstStyle/>
        <a:p>
          <a:endParaRPr lang="en-US"/>
        </a:p>
      </dgm:t>
    </dgm:pt>
    <dgm:pt modelId="{26AB5D3F-30F8-4A90-AD6D-465B969C8B8A}">
      <dgm:prSet custT="1"/>
      <dgm:spPr/>
      <dgm:t>
        <a:bodyPr/>
        <a:lstStyle/>
        <a:p>
          <a:r>
            <a:rPr lang="en-IN" sz="1000" dirty="0" smtClean="0"/>
            <a:t>Holding</a:t>
          </a:r>
          <a:endParaRPr lang="en-US" sz="1000" dirty="0"/>
        </a:p>
      </dgm:t>
    </dgm:pt>
    <dgm:pt modelId="{94198773-4BE0-4A5D-A71B-E035FEB1A12C}" type="parTrans" cxnId="{4664003F-B571-44DD-A601-9DFADEBBC1A6}">
      <dgm:prSet/>
      <dgm:spPr/>
      <dgm:t>
        <a:bodyPr/>
        <a:lstStyle/>
        <a:p>
          <a:endParaRPr lang="en-US"/>
        </a:p>
      </dgm:t>
    </dgm:pt>
    <dgm:pt modelId="{2BF481CA-8C00-4476-9D4B-E16FA15203EE}" type="sibTrans" cxnId="{4664003F-B571-44DD-A601-9DFADEBBC1A6}">
      <dgm:prSet/>
      <dgm:spPr/>
      <dgm:t>
        <a:bodyPr/>
        <a:lstStyle/>
        <a:p>
          <a:endParaRPr lang="en-US"/>
        </a:p>
      </dgm:t>
    </dgm:pt>
    <dgm:pt modelId="{FA48AC49-B6E2-4950-BFC9-7326F1E0FBC0}">
      <dgm:prSet custT="1"/>
      <dgm:spPr/>
      <dgm:t>
        <a:bodyPr/>
        <a:lstStyle/>
        <a:p>
          <a:r>
            <a:rPr lang="en-IN" sz="1000" dirty="0" smtClean="0"/>
            <a:t>Subsidiary</a:t>
          </a:r>
          <a:endParaRPr lang="en-US" sz="1000" dirty="0"/>
        </a:p>
      </dgm:t>
    </dgm:pt>
    <dgm:pt modelId="{0F4C5DCA-F2A4-4630-BEED-FE9E4ADCA4EC}" type="parTrans" cxnId="{0B648344-8983-4E27-B548-B98A2F76F060}">
      <dgm:prSet/>
      <dgm:spPr/>
      <dgm:t>
        <a:bodyPr/>
        <a:lstStyle/>
        <a:p>
          <a:endParaRPr lang="en-US"/>
        </a:p>
      </dgm:t>
    </dgm:pt>
    <dgm:pt modelId="{C29DBD1A-CC58-4F9E-9F4E-D619449A32C5}" type="sibTrans" cxnId="{0B648344-8983-4E27-B548-B98A2F76F060}">
      <dgm:prSet/>
      <dgm:spPr/>
      <dgm:t>
        <a:bodyPr/>
        <a:lstStyle/>
        <a:p>
          <a:endParaRPr lang="en-US"/>
        </a:p>
      </dgm:t>
    </dgm:pt>
    <dgm:pt modelId="{53DF6D01-4AF5-4D19-AAC6-251A86DF393C}">
      <dgm:prSet custT="1"/>
      <dgm:spPr/>
      <dgm:t>
        <a:bodyPr/>
        <a:lstStyle/>
        <a:p>
          <a:r>
            <a:rPr lang="en-IN" sz="1000" dirty="0" smtClean="0"/>
            <a:t>Associate</a:t>
          </a:r>
          <a:endParaRPr lang="en-US" sz="1000" dirty="0"/>
        </a:p>
      </dgm:t>
    </dgm:pt>
    <dgm:pt modelId="{7E5E2844-15EC-4C33-A1FD-5F73D091F99D}" type="parTrans" cxnId="{07A64FD5-FCDE-4E16-828F-F64AFA458629}">
      <dgm:prSet/>
      <dgm:spPr/>
      <dgm:t>
        <a:bodyPr/>
        <a:lstStyle/>
        <a:p>
          <a:endParaRPr lang="en-US"/>
        </a:p>
      </dgm:t>
    </dgm:pt>
    <dgm:pt modelId="{FCE37E2C-537D-4ED8-8CD0-1684B8B00375}" type="sibTrans" cxnId="{07A64FD5-FCDE-4E16-828F-F64AFA458629}">
      <dgm:prSet/>
      <dgm:spPr/>
      <dgm:t>
        <a:bodyPr/>
        <a:lstStyle/>
        <a:p>
          <a:endParaRPr lang="en-US"/>
        </a:p>
      </dgm:t>
    </dgm:pt>
    <dgm:pt modelId="{CFB9171A-2DED-4125-B61F-3FF196ACE312}">
      <dgm:prSet custT="1"/>
      <dgm:spPr/>
      <dgm:t>
        <a:bodyPr/>
        <a:lstStyle/>
        <a:p>
          <a:r>
            <a:rPr lang="en-IN" sz="1000" dirty="0" smtClean="0"/>
            <a:t>Listed</a:t>
          </a:r>
          <a:endParaRPr lang="en-US" sz="1000" dirty="0"/>
        </a:p>
      </dgm:t>
    </dgm:pt>
    <dgm:pt modelId="{140F78CE-A070-47BC-BD74-877DBA0DD8D2}" type="parTrans" cxnId="{43C13DDE-C677-4EA1-AA7B-A5D926233CB7}">
      <dgm:prSet/>
      <dgm:spPr/>
      <dgm:t>
        <a:bodyPr/>
        <a:lstStyle/>
        <a:p>
          <a:endParaRPr lang="en-US"/>
        </a:p>
      </dgm:t>
    </dgm:pt>
    <dgm:pt modelId="{B51E3D32-FFEA-4E14-A2F2-3F9BF9A09511}" type="sibTrans" cxnId="{43C13DDE-C677-4EA1-AA7B-A5D926233CB7}">
      <dgm:prSet/>
      <dgm:spPr/>
      <dgm:t>
        <a:bodyPr/>
        <a:lstStyle/>
        <a:p>
          <a:endParaRPr lang="en-US"/>
        </a:p>
      </dgm:t>
    </dgm:pt>
    <dgm:pt modelId="{C3E7DFEF-9937-4017-9D84-0DF922C218A1}">
      <dgm:prSet custT="1"/>
      <dgm:spPr/>
      <dgm:t>
        <a:bodyPr/>
        <a:lstStyle/>
        <a:p>
          <a:r>
            <a:rPr lang="en-IN" sz="1000" dirty="0" smtClean="0"/>
            <a:t>Unlisted</a:t>
          </a:r>
          <a:endParaRPr lang="en-US" sz="1000" dirty="0"/>
        </a:p>
      </dgm:t>
    </dgm:pt>
    <dgm:pt modelId="{5FCC1E86-B4C9-464D-983A-91FF6DCBD9AA}" type="parTrans" cxnId="{37AAFA61-B482-44B2-9276-EA0463B1C709}">
      <dgm:prSet/>
      <dgm:spPr/>
      <dgm:t>
        <a:bodyPr/>
        <a:lstStyle/>
        <a:p>
          <a:endParaRPr lang="en-US"/>
        </a:p>
      </dgm:t>
    </dgm:pt>
    <dgm:pt modelId="{9676E7FF-2C62-4BBC-AE6F-1A83A3778E4A}" type="sibTrans" cxnId="{37AAFA61-B482-44B2-9276-EA0463B1C709}">
      <dgm:prSet/>
      <dgm:spPr/>
      <dgm:t>
        <a:bodyPr/>
        <a:lstStyle/>
        <a:p>
          <a:endParaRPr lang="en-US"/>
        </a:p>
      </dgm:t>
    </dgm:pt>
    <dgm:pt modelId="{35ECBB1F-E680-4709-962E-D310E3E905A4}" type="pres">
      <dgm:prSet presAssocID="{8E1339BA-DA54-4407-8DC1-692ED09ED127}" presName="hierChild1" presStyleCnt="0">
        <dgm:presLayoutVars>
          <dgm:chPref val="1"/>
          <dgm:dir/>
          <dgm:animOne val="branch"/>
          <dgm:animLvl val="lvl"/>
          <dgm:resizeHandles/>
        </dgm:presLayoutVars>
      </dgm:prSet>
      <dgm:spPr/>
      <dgm:t>
        <a:bodyPr/>
        <a:lstStyle/>
        <a:p>
          <a:endParaRPr lang="en-US"/>
        </a:p>
      </dgm:t>
    </dgm:pt>
    <dgm:pt modelId="{F0950F5B-CF4A-4BF9-9892-E8F679B05237}" type="pres">
      <dgm:prSet presAssocID="{1119BF33-D387-4614-979F-1D190C2C5C1A}" presName="hierRoot1" presStyleCnt="0"/>
      <dgm:spPr/>
    </dgm:pt>
    <dgm:pt modelId="{119A5C2E-F596-4B9A-8F70-294B0EC5F23B}" type="pres">
      <dgm:prSet presAssocID="{1119BF33-D387-4614-979F-1D190C2C5C1A}" presName="composite" presStyleCnt="0"/>
      <dgm:spPr/>
    </dgm:pt>
    <dgm:pt modelId="{7D0129DA-EC26-4136-B1B9-1D892600F7CA}" type="pres">
      <dgm:prSet presAssocID="{1119BF33-D387-4614-979F-1D190C2C5C1A}" presName="background" presStyleLbl="node0" presStyleIdx="0" presStyleCnt="1"/>
      <dgm:spPr/>
    </dgm:pt>
    <dgm:pt modelId="{B9F56256-BE70-4663-A738-415D00D2EF2A}" type="pres">
      <dgm:prSet presAssocID="{1119BF33-D387-4614-979F-1D190C2C5C1A}" presName="text" presStyleLbl="fgAcc0" presStyleIdx="0" presStyleCnt="1" custScaleX="544719" custScaleY="155554">
        <dgm:presLayoutVars>
          <dgm:chPref val="3"/>
        </dgm:presLayoutVars>
      </dgm:prSet>
      <dgm:spPr/>
      <dgm:t>
        <a:bodyPr/>
        <a:lstStyle/>
        <a:p>
          <a:endParaRPr lang="en-US"/>
        </a:p>
      </dgm:t>
    </dgm:pt>
    <dgm:pt modelId="{9EF41EB2-FA0C-43C0-B9AB-171BF4EB2CF3}" type="pres">
      <dgm:prSet presAssocID="{1119BF33-D387-4614-979F-1D190C2C5C1A}" presName="hierChild2" presStyleCnt="0"/>
      <dgm:spPr/>
    </dgm:pt>
    <dgm:pt modelId="{072460B8-E493-4D8C-B7E3-EF2DDF910C4D}" type="pres">
      <dgm:prSet presAssocID="{665894C9-B899-4D60-9F49-1A82EEC22E5C}" presName="Name10" presStyleLbl="parChTrans1D2" presStyleIdx="0" presStyleCnt="4"/>
      <dgm:spPr/>
      <dgm:t>
        <a:bodyPr/>
        <a:lstStyle/>
        <a:p>
          <a:endParaRPr lang="en-US"/>
        </a:p>
      </dgm:t>
    </dgm:pt>
    <dgm:pt modelId="{86405379-B3A8-43A5-908E-AD23CC5A423E}" type="pres">
      <dgm:prSet presAssocID="{45C45D2A-664A-4A72-9B09-E9E44E8AEDCC}" presName="hierRoot2" presStyleCnt="0"/>
      <dgm:spPr/>
    </dgm:pt>
    <dgm:pt modelId="{6BAE4A91-62D9-455A-A296-35804F383A91}" type="pres">
      <dgm:prSet presAssocID="{45C45D2A-664A-4A72-9B09-E9E44E8AEDCC}" presName="composite2" presStyleCnt="0"/>
      <dgm:spPr/>
    </dgm:pt>
    <dgm:pt modelId="{29E5372E-8830-4EA0-85D3-97AA0C9C714B}" type="pres">
      <dgm:prSet presAssocID="{45C45D2A-664A-4A72-9B09-E9E44E8AEDCC}" presName="background2" presStyleLbl="node2" presStyleIdx="0" presStyleCnt="4"/>
      <dgm:spPr/>
    </dgm:pt>
    <dgm:pt modelId="{0607267F-14B6-4754-81A9-9AF20CE77CA0}" type="pres">
      <dgm:prSet presAssocID="{45C45D2A-664A-4A72-9B09-E9E44E8AEDCC}" presName="text2" presStyleLbl="fgAcc2" presStyleIdx="0" presStyleCnt="4" custScaleX="183126">
        <dgm:presLayoutVars>
          <dgm:chPref val="3"/>
        </dgm:presLayoutVars>
      </dgm:prSet>
      <dgm:spPr/>
      <dgm:t>
        <a:bodyPr/>
        <a:lstStyle/>
        <a:p>
          <a:endParaRPr lang="en-US"/>
        </a:p>
      </dgm:t>
    </dgm:pt>
    <dgm:pt modelId="{89561B67-8F7A-4DA8-8133-88B57CA0425A}" type="pres">
      <dgm:prSet presAssocID="{45C45D2A-664A-4A72-9B09-E9E44E8AEDCC}" presName="hierChild3" presStyleCnt="0"/>
      <dgm:spPr/>
    </dgm:pt>
    <dgm:pt modelId="{9010CFFB-060B-4355-8D13-42FFB6E80C65}" type="pres">
      <dgm:prSet presAssocID="{8D376703-1B45-42DD-8862-33CC5017D592}" presName="Name17" presStyleLbl="parChTrans1D3" presStyleIdx="0" presStyleCnt="11"/>
      <dgm:spPr/>
      <dgm:t>
        <a:bodyPr/>
        <a:lstStyle/>
        <a:p>
          <a:endParaRPr lang="en-US"/>
        </a:p>
      </dgm:t>
    </dgm:pt>
    <dgm:pt modelId="{7F59BFE4-3B7D-445F-9ABE-815F6D865C8A}" type="pres">
      <dgm:prSet presAssocID="{B7E1DD93-6DE8-414A-8EB3-A8EA53D349FC}" presName="hierRoot3" presStyleCnt="0"/>
      <dgm:spPr/>
    </dgm:pt>
    <dgm:pt modelId="{A1164F28-F53C-4BE3-AA67-CDE04A5F4DB3}" type="pres">
      <dgm:prSet presAssocID="{B7E1DD93-6DE8-414A-8EB3-A8EA53D349FC}" presName="composite3" presStyleCnt="0"/>
      <dgm:spPr/>
    </dgm:pt>
    <dgm:pt modelId="{3D1C91DC-3AEA-44BF-B760-9467636DFBF8}" type="pres">
      <dgm:prSet presAssocID="{B7E1DD93-6DE8-414A-8EB3-A8EA53D349FC}" presName="background3" presStyleLbl="node3" presStyleIdx="0" presStyleCnt="11"/>
      <dgm:spPr/>
    </dgm:pt>
    <dgm:pt modelId="{178AA37D-95C8-45D2-95E8-DA287AB07C2C}" type="pres">
      <dgm:prSet presAssocID="{B7E1DD93-6DE8-414A-8EB3-A8EA53D349FC}" presName="text3" presStyleLbl="fgAcc3" presStyleIdx="0" presStyleCnt="11" custScaleX="126030" custScaleY="95697">
        <dgm:presLayoutVars>
          <dgm:chPref val="3"/>
        </dgm:presLayoutVars>
      </dgm:prSet>
      <dgm:spPr/>
      <dgm:t>
        <a:bodyPr/>
        <a:lstStyle/>
        <a:p>
          <a:endParaRPr lang="en-US"/>
        </a:p>
      </dgm:t>
    </dgm:pt>
    <dgm:pt modelId="{3EA0819E-6B55-4A51-B678-19442D51DF00}" type="pres">
      <dgm:prSet presAssocID="{B7E1DD93-6DE8-414A-8EB3-A8EA53D349FC}" presName="hierChild4" presStyleCnt="0"/>
      <dgm:spPr/>
    </dgm:pt>
    <dgm:pt modelId="{63E6D908-403F-4978-8461-E4C553A41CC8}" type="pres">
      <dgm:prSet presAssocID="{1C8C08FB-F152-45C3-8D6F-B65099DAA442}" presName="Name17" presStyleLbl="parChTrans1D3" presStyleIdx="1" presStyleCnt="11"/>
      <dgm:spPr/>
      <dgm:t>
        <a:bodyPr/>
        <a:lstStyle/>
        <a:p>
          <a:endParaRPr lang="en-US"/>
        </a:p>
      </dgm:t>
    </dgm:pt>
    <dgm:pt modelId="{0A76AFC6-5C3A-4DB5-A440-815875D15FC1}" type="pres">
      <dgm:prSet presAssocID="{8AC10588-6DBE-49F1-8AB4-04CBAE9C66E4}" presName="hierRoot3" presStyleCnt="0"/>
      <dgm:spPr/>
    </dgm:pt>
    <dgm:pt modelId="{E4797774-B9AE-4EA5-BA70-6C2036DFCDE7}" type="pres">
      <dgm:prSet presAssocID="{8AC10588-6DBE-49F1-8AB4-04CBAE9C66E4}" presName="composite3" presStyleCnt="0"/>
      <dgm:spPr/>
    </dgm:pt>
    <dgm:pt modelId="{1925DCBD-0B34-418B-8A9F-0ADB41F5287A}" type="pres">
      <dgm:prSet presAssocID="{8AC10588-6DBE-49F1-8AB4-04CBAE9C66E4}" presName="background3" presStyleLbl="node3" presStyleIdx="1" presStyleCnt="11"/>
      <dgm:spPr/>
    </dgm:pt>
    <dgm:pt modelId="{28F7F0CA-21C1-44CE-86AB-B9732A909B4F}" type="pres">
      <dgm:prSet presAssocID="{8AC10588-6DBE-49F1-8AB4-04CBAE9C66E4}" presName="text3" presStyleLbl="fgAcc3" presStyleIdx="1" presStyleCnt="11" custScaleX="145714" custScaleY="102430">
        <dgm:presLayoutVars>
          <dgm:chPref val="3"/>
        </dgm:presLayoutVars>
      </dgm:prSet>
      <dgm:spPr/>
      <dgm:t>
        <a:bodyPr/>
        <a:lstStyle/>
        <a:p>
          <a:endParaRPr lang="en-US"/>
        </a:p>
      </dgm:t>
    </dgm:pt>
    <dgm:pt modelId="{1AD0BADA-02CA-4478-8C68-A684E0C2C565}" type="pres">
      <dgm:prSet presAssocID="{8AC10588-6DBE-49F1-8AB4-04CBAE9C66E4}" presName="hierChild4" presStyleCnt="0"/>
      <dgm:spPr/>
    </dgm:pt>
    <dgm:pt modelId="{415911DB-FAEE-42B8-BCFF-8F70F8603FCC}" type="pres">
      <dgm:prSet presAssocID="{AE134FB4-7A4E-4378-A9DD-385D132D6E46}" presName="Name17" presStyleLbl="parChTrans1D3" presStyleIdx="2" presStyleCnt="11"/>
      <dgm:spPr/>
      <dgm:t>
        <a:bodyPr/>
        <a:lstStyle/>
        <a:p>
          <a:endParaRPr lang="en-US"/>
        </a:p>
      </dgm:t>
    </dgm:pt>
    <dgm:pt modelId="{3F9646D4-8507-4B23-8607-15B490060FD3}" type="pres">
      <dgm:prSet presAssocID="{0A416BBE-2139-4983-9A2B-3EF9046CFBBD}" presName="hierRoot3" presStyleCnt="0"/>
      <dgm:spPr/>
    </dgm:pt>
    <dgm:pt modelId="{FFE04D6C-E803-4754-91A7-168AACD8F679}" type="pres">
      <dgm:prSet presAssocID="{0A416BBE-2139-4983-9A2B-3EF9046CFBBD}" presName="composite3" presStyleCnt="0"/>
      <dgm:spPr/>
    </dgm:pt>
    <dgm:pt modelId="{69894A2B-5A96-4C03-9FB9-EEEC7C883172}" type="pres">
      <dgm:prSet presAssocID="{0A416BBE-2139-4983-9A2B-3EF9046CFBBD}" presName="background3" presStyleLbl="node3" presStyleIdx="2" presStyleCnt="11"/>
      <dgm:spPr/>
    </dgm:pt>
    <dgm:pt modelId="{BBD7F3AC-DE57-46BA-AA3A-21583759D99C}" type="pres">
      <dgm:prSet presAssocID="{0A416BBE-2139-4983-9A2B-3EF9046CFBBD}" presName="text3" presStyleLbl="fgAcc3" presStyleIdx="2" presStyleCnt="11" custScaleX="122979" custScaleY="115937">
        <dgm:presLayoutVars>
          <dgm:chPref val="3"/>
        </dgm:presLayoutVars>
      </dgm:prSet>
      <dgm:spPr/>
      <dgm:t>
        <a:bodyPr/>
        <a:lstStyle/>
        <a:p>
          <a:endParaRPr lang="en-US"/>
        </a:p>
      </dgm:t>
    </dgm:pt>
    <dgm:pt modelId="{0E92C4D5-62C7-48D3-A5EE-56A51559F90B}" type="pres">
      <dgm:prSet presAssocID="{0A416BBE-2139-4983-9A2B-3EF9046CFBBD}" presName="hierChild4" presStyleCnt="0"/>
      <dgm:spPr/>
    </dgm:pt>
    <dgm:pt modelId="{B70F756D-1808-4DB4-8DF3-DC6586FDD91A}" type="pres">
      <dgm:prSet presAssocID="{8574CA9D-8B6D-482E-A15C-A481B45ABA99}" presName="Name10" presStyleLbl="parChTrans1D2" presStyleIdx="1" presStyleCnt="4"/>
      <dgm:spPr/>
      <dgm:t>
        <a:bodyPr/>
        <a:lstStyle/>
        <a:p>
          <a:endParaRPr lang="en-US"/>
        </a:p>
      </dgm:t>
    </dgm:pt>
    <dgm:pt modelId="{8530236D-3F34-48BF-AB6A-88036A1EEA73}" type="pres">
      <dgm:prSet presAssocID="{B0E158CF-FB72-4B2D-91AD-CD8F9C363B19}" presName="hierRoot2" presStyleCnt="0"/>
      <dgm:spPr/>
    </dgm:pt>
    <dgm:pt modelId="{59BDCC3A-372B-4823-B92B-750E8F2426AF}" type="pres">
      <dgm:prSet presAssocID="{B0E158CF-FB72-4B2D-91AD-CD8F9C363B19}" presName="composite2" presStyleCnt="0"/>
      <dgm:spPr/>
    </dgm:pt>
    <dgm:pt modelId="{9C6BBAA0-45A2-490A-AC6C-4C1D3F3A0DBF}" type="pres">
      <dgm:prSet presAssocID="{B0E158CF-FB72-4B2D-91AD-CD8F9C363B19}" presName="background2" presStyleLbl="node2" presStyleIdx="1" presStyleCnt="4"/>
      <dgm:spPr/>
    </dgm:pt>
    <dgm:pt modelId="{77F0902D-94D8-4AAA-B69C-E5A5A409FC76}" type="pres">
      <dgm:prSet presAssocID="{B0E158CF-FB72-4B2D-91AD-CD8F9C363B19}" presName="text2" presStyleLbl="fgAcc2" presStyleIdx="1" presStyleCnt="4" custScaleX="164895">
        <dgm:presLayoutVars>
          <dgm:chPref val="3"/>
        </dgm:presLayoutVars>
      </dgm:prSet>
      <dgm:spPr/>
      <dgm:t>
        <a:bodyPr/>
        <a:lstStyle/>
        <a:p>
          <a:endParaRPr lang="en-US"/>
        </a:p>
      </dgm:t>
    </dgm:pt>
    <dgm:pt modelId="{D83E5D79-F0E1-40D9-A09F-042764579960}" type="pres">
      <dgm:prSet presAssocID="{B0E158CF-FB72-4B2D-91AD-CD8F9C363B19}" presName="hierChild3" presStyleCnt="0"/>
      <dgm:spPr/>
    </dgm:pt>
    <dgm:pt modelId="{1168667F-EFA3-43D6-B669-141EEC640CA7}" type="pres">
      <dgm:prSet presAssocID="{BCDA6733-AD95-44CC-8810-2C8DF7C2310F}" presName="Name17" presStyleLbl="parChTrans1D3" presStyleIdx="3" presStyleCnt="11"/>
      <dgm:spPr/>
      <dgm:t>
        <a:bodyPr/>
        <a:lstStyle/>
        <a:p>
          <a:endParaRPr lang="en-US"/>
        </a:p>
      </dgm:t>
    </dgm:pt>
    <dgm:pt modelId="{077C534C-A499-44EC-8D78-A7457DC8805C}" type="pres">
      <dgm:prSet presAssocID="{86959F58-03C0-47B0-8FA3-2087CDBFD9A9}" presName="hierRoot3" presStyleCnt="0"/>
      <dgm:spPr/>
    </dgm:pt>
    <dgm:pt modelId="{CA62D9EE-494E-40F2-9403-002F62B19793}" type="pres">
      <dgm:prSet presAssocID="{86959F58-03C0-47B0-8FA3-2087CDBFD9A9}" presName="composite3" presStyleCnt="0"/>
      <dgm:spPr/>
    </dgm:pt>
    <dgm:pt modelId="{05831841-91B8-4718-AA00-EF148CD1E0E4}" type="pres">
      <dgm:prSet presAssocID="{86959F58-03C0-47B0-8FA3-2087CDBFD9A9}" presName="background3" presStyleLbl="node3" presStyleIdx="3" presStyleCnt="11"/>
      <dgm:spPr/>
    </dgm:pt>
    <dgm:pt modelId="{37772C6D-1D1E-4BE1-AC4C-E5B4AFA60628}" type="pres">
      <dgm:prSet presAssocID="{86959F58-03C0-47B0-8FA3-2087CDBFD9A9}" presName="text3" presStyleLbl="fgAcc3" presStyleIdx="3" presStyleCnt="11" custScaleX="117446" custScaleY="113312">
        <dgm:presLayoutVars>
          <dgm:chPref val="3"/>
        </dgm:presLayoutVars>
      </dgm:prSet>
      <dgm:spPr/>
      <dgm:t>
        <a:bodyPr/>
        <a:lstStyle/>
        <a:p>
          <a:endParaRPr lang="en-US"/>
        </a:p>
      </dgm:t>
    </dgm:pt>
    <dgm:pt modelId="{E14608AC-590D-47DB-9F53-17C129091888}" type="pres">
      <dgm:prSet presAssocID="{86959F58-03C0-47B0-8FA3-2087CDBFD9A9}" presName="hierChild4" presStyleCnt="0"/>
      <dgm:spPr/>
    </dgm:pt>
    <dgm:pt modelId="{EF6470AD-3797-4D2B-8547-B72A96624A1C}" type="pres">
      <dgm:prSet presAssocID="{2DA3CC80-12D9-43AE-8DF3-588984C1CA7E}" presName="Name17" presStyleLbl="parChTrans1D3" presStyleIdx="4" presStyleCnt="11"/>
      <dgm:spPr/>
      <dgm:t>
        <a:bodyPr/>
        <a:lstStyle/>
        <a:p>
          <a:endParaRPr lang="en-US"/>
        </a:p>
      </dgm:t>
    </dgm:pt>
    <dgm:pt modelId="{4B0D102D-BEFF-4CEE-9705-DCF4EBF89CD9}" type="pres">
      <dgm:prSet presAssocID="{0B00AA8A-270E-4B50-9082-FE32F5DDC87F}" presName="hierRoot3" presStyleCnt="0"/>
      <dgm:spPr/>
    </dgm:pt>
    <dgm:pt modelId="{B6181B21-8ADD-4764-98ED-8B3904CD795F}" type="pres">
      <dgm:prSet presAssocID="{0B00AA8A-270E-4B50-9082-FE32F5DDC87F}" presName="composite3" presStyleCnt="0"/>
      <dgm:spPr/>
    </dgm:pt>
    <dgm:pt modelId="{48CC6443-1BB8-41C1-B9AF-048876390606}" type="pres">
      <dgm:prSet presAssocID="{0B00AA8A-270E-4B50-9082-FE32F5DDC87F}" presName="background3" presStyleLbl="node3" presStyleIdx="4" presStyleCnt="11"/>
      <dgm:spPr/>
    </dgm:pt>
    <dgm:pt modelId="{555BEFBF-D604-4881-9A0C-829A70A22970}" type="pres">
      <dgm:prSet presAssocID="{0B00AA8A-270E-4B50-9082-FE32F5DDC87F}" presName="text3" presStyleLbl="fgAcc3" presStyleIdx="4" presStyleCnt="11" custScaleX="104394" custScaleY="95569">
        <dgm:presLayoutVars>
          <dgm:chPref val="3"/>
        </dgm:presLayoutVars>
      </dgm:prSet>
      <dgm:spPr/>
      <dgm:t>
        <a:bodyPr/>
        <a:lstStyle/>
        <a:p>
          <a:endParaRPr lang="en-US"/>
        </a:p>
      </dgm:t>
    </dgm:pt>
    <dgm:pt modelId="{9696601B-3821-4C38-88E4-032928D61513}" type="pres">
      <dgm:prSet presAssocID="{0B00AA8A-270E-4B50-9082-FE32F5DDC87F}" presName="hierChild4" presStyleCnt="0"/>
      <dgm:spPr/>
    </dgm:pt>
    <dgm:pt modelId="{FA204C1F-3352-41E5-8E48-5E87CB0B3D3B}" type="pres">
      <dgm:prSet presAssocID="{FF079F73-524A-4BE9-B75F-B33623E49171}" presName="Name10" presStyleLbl="parChTrans1D2" presStyleIdx="2" presStyleCnt="4"/>
      <dgm:spPr/>
      <dgm:t>
        <a:bodyPr/>
        <a:lstStyle/>
        <a:p>
          <a:endParaRPr lang="en-US"/>
        </a:p>
      </dgm:t>
    </dgm:pt>
    <dgm:pt modelId="{3D6105E8-F20A-4008-992E-4C14A10EDB10}" type="pres">
      <dgm:prSet presAssocID="{7179FF66-F266-4484-BAAC-2EC4D58CC064}" presName="hierRoot2" presStyleCnt="0"/>
      <dgm:spPr/>
    </dgm:pt>
    <dgm:pt modelId="{A8654BF4-80F2-483F-B087-0459028BD4BF}" type="pres">
      <dgm:prSet presAssocID="{7179FF66-F266-4484-BAAC-2EC4D58CC064}" presName="composite2" presStyleCnt="0"/>
      <dgm:spPr/>
    </dgm:pt>
    <dgm:pt modelId="{CB5E2860-8CEB-4B97-B6C9-80FDDF6A60A2}" type="pres">
      <dgm:prSet presAssocID="{7179FF66-F266-4484-BAAC-2EC4D58CC064}" presName="background2" presStyleLbl="node2" presStyleIdx="2" presStyleCnt="4"/>
      <dgm:spPr/>
    </dgm:pt>
    <dgm:pt modelId="{04AC38BF-29D4-4A61-8E18-0445C24E3415}" type="pres">
      <dgm:prSet presAssocID="{7179FF66-F266-4484-BAAC-2EC4D58CC064}" presName="text2" presStyleLbl="fgAcc2" presStyleIdx="2" presStyleCnt="4" custScaleX="180687">
        <dgm:presLayoutVars>
          <dgm:chPref val="3"/>
        </dgm:presLayoutVars>
      </dgm:prSet>
      <dgm:spPr/>
      <dgm:t>
        <a:bodyPr/>
        <a:lstStyle/>
        <a:p>
          <a:endParaRPr lang="en-US"/>
        </a:p>
      </dgm:t>
    </dgm:pt>
    <dgm:pt modelId="{C05E514D-B831-4CA1-85E7-EE1694BA7A29}" type="pres">
      <dgm:prSet presAssocID="{7179FF66-F266-4484-BAAC-2EC4D58CC064}" presName="hierChild3" presStyleCnt="0"/>
      <dgm:spPr/>
    </dgm:pt>
    <dgm:pt modelId="{CE2F00A8-A582-42FC-808F-E3117D6F66DC}" type="pres">
      <dgm:prSet presAssocID="{911B8A82-2D29-4F25-9AA2-F08DAE336DB3}" presName="Name17" presStyleLbl="parChTrans1D3" presStyleIdx="5" presStyleCnt="11"/>
      <dgm:spPr/>
      <dgm:t>
        <a:bodyPr/>
        <a:lstStyle/>
        <a:p>
          <a:endParaRPr lang="en-US"/>
        </a:p>
      </dgm:t>
    </dgm:pt>
    <dgm:pt modelId="{01AAC64F-F1C7-4ED0-83D7-6811254A9EAA}" type="pres">
      <dgm:prSet presAssocID="{B4A58817-1C77-49C9-AEFF-1C5198A8D989}" presName="hierRoot3" presStyleCnt="0"/>
      <dgm:spPr/>
    </dgm:pt>
    <dgm:pt modelId="{729AFA54-1C50-41B7-BC94-11D35C0BEB37}" type="pres">
      <dgm:prSet presAssocID="{B4A58817-1C77-49C9-AEFF-1C5198A8D989}" presName="composite3" presStyleCnt="0"/>
      <dgm:spPr/>
    </dgm:pt>
    <dgm:pt modelId="{9D5DE5D9-BAC8-44E6-BFB4-7F2FBBB45580}" type="pres">
      <dgm:prSet presAssocID="{B4A58817-1C77-49C9-AEFF-1C5198A8D989}" presName="background3" presStyleLbl="node3" presStyleIdx="5" presStyleCnt="11"/>
      <dgm:spPr/>
    </dgm:pt>
    <dgm:pt modelId="{3CDF417F-7F03-4389-8B01-64C6A53A7651}" type="pres">
      <dgm:prSet presAssocID="{B4A58817-1C77-49C9-AEFF-1C5198A8D989}" presName="text3" presStyleLbl="fgAcc3" presStyleIdx="5" presStyleCnt="11" custScaleX="77412" custScaleY="85491">
        <dgm:presLayoutVars>
          <dgm:chPref val="3"/>
        </dgm:presLayoutVars>
      </dgm:prSet>
      <dgm:spPr/>
      <dgm:t>
        <a:bodyPr/>
        <a:lstStyle/>
        <a:p>
          <a:endParaRPr lang="en-US"/>
        </a:p>
      </dgm:t>
    </dgm:pt>
    <dgm:pt modelId="{7978E541-D671-4A1B-8009-9E7C4FDD71C4}" type="pres">
      <dgm:prSet presAssocID="{B4A58817-1C77-49C9-AEFF-1C5198A8D989}" presName="hierChild4" presStyleCnt="0"/>
      <dgm:spPr/>
    </dgm:pt>
    <dgm:pt modelId="{01B50F1E-E9FF-443B-A89D-30A80A247073}" type="pres">
      <dgm:prSet presAssocID="{396D7F5C-E93B-451B-97B2-15676F27AB30}" presName="Name17" presStyleLbl="parChTrans1D3" presStyleIdx="6" presStyleCnt="11"/>
      <dgm:spPr/>
      <dgm:t>
        <a:bodyPr/>
        <a:lstStyle/>
        <a:p>
          <a:endParaRPr lang="en-US"/>
        </a:p>
      </dgm:t>
    </dgm:pt>
    <dgm:pt modelId="{5D6B965E-17D1-428A-AD75-0F187637D167}" type="pres">
      <dgm:prSet presAssocID="{1219F8F0-C020-4812-B7B7-CCC4EAF9C496}" presName="hierRoot3" presStyleCnt="0"/>
      <dgm:spPr/>
    </dgm:pt>
    <dgm:pt modelId="{9E7E43D0-F635-400E-A68F-DDF200A6EAEE}" type="pres">
      <dgm:prSet presAssocID="{1219F8F0-C020-4812-B7B7-CCC4EAF9C496}" presName="composite3" presStyleCnt="0"/>
      <dgm:spPr/>
    </dgm:pt>
    <dgm:pt modelId="{63C55660-C7B5-4FF8-9907-CC849A94EB69}" type="pres">
      <dgm:prSet presAssocID="{1219F8F0-C020-4812-B7B7-CCC4EAF9C496}" presName="background3" presStyleLbl="node3" presStyleIdx="6" presStyleCnt="11"/>
      <dgm:spPr/>
    </dgm:pt>
    <dgm:pt modelId="{8D0059F4-895C-4A24-ABAE-C6DBC89C4728}" type="pres">
      <dgm:prSet presAssocID="{1219F8F0-C020-4812-B7B7-CCC4EAF9C496}" presName="text3" presStyleLbl="fgAcc3" presStyleIdx="6" presStyleCnt="11">
        <dgm:presLayoutVars>
          <dgm:chPref val="3"/>
        </dgm:presLayoutVars>
      </dgm:prSet>
      <dgm:spPr/>
      <dgm:t>
        <a:bodyPr/>
        <a:lstStyle/>
        <a:p>
          <a:endParaRPr lang="en-US"/>
        </a:p>
      </dgm:t>
    </dgm:pt>
    <dgm:pt modelId="{CD7DA396-5EF7-4913-A52D-FD15A068BD74}" type="pres">
      <dgm:prSet presAssocID="{1219F8F0-C020-4812-B7B7-CCC4EAF9C496}" presName="hierChild4" presStyleCnt="0"/>
      <dgm:spPr/>
    </dgm:pt>
    <dgm:pt modelId="{F2E22006-EB38-451C-8B7B-5C730877A896}" type="pres">
      <dgm:prSet presAssocID="{4EFB7C8B-910F-4D65-8EB8-3349F6AF649C}" presName="Name17" presStyleLbl="parChTrans1D3" presStyleIdx="7" presStyleCnt="11"/>
      <dgm:spPr/>
      <dgm:t>
        <a:bodyPr/>
        <a:lstStyle/>
        <a:p>
          <a:endParaRPr lang="en-US"/>
        </a:p>
      </dgm:t>
    </dgm:pt>
    <dgm:pt modelId="{6E72A59F-EFB9-471D-A901-E74FC49EC66B}" type="pres">
      <dgm:prSet presAssocID="{23D15BFD-5776-42D6-A993-0AE33DE5CEF3}" presName="hierRoot3" presStyleCnt="0"/>
      <dgm:spPr/>
    </dgm:pt>
    <dgm:pt modelId="{6F95AF0B-DA98-4F10-BDAF-5382F538D67F}" type="pres">
      <dgm:prSet presAssocID="{23D15BFD-5776-42D6-A993-0AE33DE5CEF3}" presName="composite3" presStyleCnt="0"/>
      <dgm:spPr/>
    </dgm:pt>
    <dgm:pt modelId="{B9A0A402-1C92-483B-8099-0AF41FAC743B}" type="pres">
      <dgm:prSet presAssocID="{23D15BFD-5776-42D6-A993-0AE33DE5CEF3}" presName="background3" presStyleLbl="node3" presStyleIdx="7" presStyleCnt="11"/>
      <dgm:spPr/>
    </dgm:pt>
    <dgm:pt modelId="{71BE3221-F5C6-4D61-98F4-8519BCEFEEC4}" type="pres">
      <dgm:prSet presAssocID="{23D15BFD-5776-42D6-A993-0AE33DE5CEF3}" presName="text3" presStyleLbl="fgAcc3" presStyleIdx="7" presStyleCnt="11" custScaleX="123316">
        <dgm:presLayoutVars>
          <dgm:chPref val="3"/>
        </dgm:presLayoutVars>
      </dgm:prSet>
      <dgm:spPr/>
      <dgm:t>
        <a:bodyPr/>
        <a:lstStyle/>
        <a:p>
          <a:endParaRPr lang="en-US"/>
        </a:p>
      </dgm:t>
    </dgm:pt>
    <dgm:pt modelId="{EC7CFBCF-0A8E-488E-B5D8-4CC2CBD2DC31}" type="pres">
      <dgm:prSet presAssocID="{23D15BFD-5776-42D6-A993-0AE33DE5CEF3}" presName="hierChild4" presStyleCnt="0"/>
      <dgm:spPr/>
    </dgm:pt>
    <dgm:pt modelId="{4D0782D6-E09E-4F49-9265-6F404E724800}" type="pres">
      <dgm:prSet presAssocID="{140F78CE-A070-47BC-BD74-877DBA0DD8D2}" presName="Name23" presStyleLbl="parChTrans1D4" presStyleIdx="0" presStyleCnt="2"/>
      <dgm:spPr/>
      <dgm:t>
        <a:bodyPr/>
        <a:lstStyle/>
        <a:p>
          <a:endParaRPr lang="en-US"/>
        </a:p>
      </dgm:t>
    </dgm:pt>
    <dgm:pt modelId="{8B64D0F1-7F05-4C37-A214-FF060B74A081}" type="pres">
      <dgm:prSet presAssocID="{CFB9171A-2DED-4125-B61F-3FF196ACE312}" presName="hierRoot4" presStyleCnt="0"/>
      <dgm:spPr/>
    </dgm:pt>
    <dgm:pt modelId="{22309C71-37A0-4B0E-98BF-E245959AAF6A}" type="pres">
      <dgm:prSet presAssocID="{CFB9171A-2DED-4125-B61F-3FF196ACE312}" presName="composite4" presStyleCnt="0"/>
      <dgm:spPr/>
    </dgm:pt>
    <dgm:pt modelId="{9BB77E68-7B4C-4209-AF6F-15C5A2251154}" type="pres">
      <dgm:prSet presAssocID="{CFB9171A-2DED-4125-B61F-3FF196ACE312}" presName="background4" presStyleLbl="node4" presStyleIdx="0" presStyleCnt="2"/>
      <dgm:spPr/>
    </dgm:pt>
    <dgm:pt modelId="{E7A29237-4919-42C9-99BC-CA820CE7D4A1}" type="pres">
      <dgm:prSet presAssocID="{CFB9171A-2DED-4125-B61F-3FF196ACE312}" presName="text4" presStyleLbl="fgAcc4" presStyleIdx="0" presStyleCnt="2">
        <dgm:presLayoutVars>
          <dgm:chPref val="3"/>
        </dgm:presLayoutVars>
      </dgm:prSet>
      <dgm:spPr/>
      <dgm:t>
        <a:bodyPr/>
        <a:lstStyle/>
        <a:p>
          <a:endParaRPr lang="en-US"/>
        </a:p>
      </dgm:t>
    </dgm:pt>
    <dgm:pt modelId="{D48A9EBB-B51C-4A39-ABD8-5ADFCD39FEC0}" type="pres">
      <dgm:prSet presAssocID="{CFB9171A-2DED-4125-B61F-3FF196ACE312}" presName="hierChild5" presStyleCnt="0"/>
      <dgm:spPr/>
    </dgm:pt>
    <dgm:pt modelId="{B614EF7D-1E27-4C52-83F3-1289AE84CA9E}" type="pres">
      <dgm:prSet presAssocID="{5FCC1E86-B4C9-464D-983A-91FF6DCBD9AA}" presName="Name23" presStyleLbl="parChTrans1D4" presStyleIdx="1" presStyleCnt="2"/>
      <dgm:spPr/>
      <dgm:t>
        <a:bodyPr/>
        <a:lstStyle/>
        <a:p>
          <a:endParaRPr lang="en-US"/>
        </a:p>
      </dgm:t>
    </dgm:pt>
    <dgm:pt modelId="{3045289C-D867-437A-A4DF-39511FD1A60B}" type="pres">
      <dgm:prSet presAssocID="{C3E7DFEF-9937-4017-9D84-0DF922C218A1}" presName="hierRoot4" presStyleCnt="0"/>
      <dgm:spPr/>
    </dgm:pt>
    <dgm:pt modelId="{26B1E570-2DDC-4857-A3A0-F62DB5F00479}" type="pres">
      <dgm:prSet presAssocID="{C3E7DFEF-9937-4017-9D84-0DF922C218A1}" presName="composite4" presStyleCnt="0"/>
      <dgm:spPr/>
    </dgm:pt>
    <dgm:pt modelId="{15607292-4290-4DA2-9C91-54D7BE854853}" type="pres">
      <dgm:prSet presAssocID="{C3E7DFEF-9937-4017-9D84-0DF922C218A1}" presName="background4" presStyleLbl="node4" presStyleIdx="1" presStyleCnt="2"/>
      <dgm:spPr/>
    </dgm:pt>
    <dgm:pt modelId="{E7E55A48-A321-407B-818E-D5FD4E16F816}" type="pres">
      <dgm:prSet presAssocID="{C3E7DFEF-9937-4017-9D84-0DF922C218A1}" presName="text4" presStyleLbl="fgAcc4" presStyleIdx="1" presStyleCnt="2" custScaleX="124833" custScaleY="100001">
        <dgm:presLayoutVars>
          <dgm:chPref val="3"/>
        </dgm:presLayoutVars>
      </dgm:prSet>
      <dgm:spPr/>
      <dgm:t>
        <a:bodyPr/>
        <a:lstStyle/>
        <a:p>
          <a:endParaRPr lang="en-US"/>
        </a:p>
      </dgm:t>
    </dgm:pt>
    <dgm:pt modelId="{A77D4548-0914-4CBC-9CDD-01BC88578850}" type="pres">
      <dgm:prSet presAssocID="{C3E7DFEF-9937-4017-9D84-0DF922C218A1}" presName="hierChild5" presStyleCnt="0"/>
      <dgm:spPr/>
    </dgm:pt>
    <dgm:pt modelId="{3B44ABBE-26C7-4270-8260-3D1BE750B362}" type="pres">
      <dgm:prSet presAssocID="{0EEC896A-9244-488F-8DCE-F94BAE9C236C}" presName="Name10" presStyleLbl="parChTrans1D2" presStyleIdx="3" presStyleCnt="4"/>
      <dgm:spPr/>
      <dgm:t>
        <a:bodyPr/>
        <a:lstStyle/>
        <a:p>
          <a:endParaRPr lang="en-US"/>
        </a:p>
      </dgm:t>
    </dgm:pt>
    <dgm:pt modelId="{CC8F0FF2-8354-4D0B-8690-126E1C10C456}" type="pres">
      <dgm:prSet presAssocID="{3FFB2EF5-88A4-47BE-8279-1CD6EFF9E35B}" presName="hierRoot2" presStyleCnt="0"/>
      <dgm:spPr/>
    </dgm:pt>
    <dgm:pt modelId="{AA82093C-872A-4447-8BAB-485050AA8AB8}" type="pres">
      <dgm:prSet presAssocID="{3FFB2EF5-88A4-47BE-8279-1CD6EFF9E35B}" presName="composite2" presStyleCnt="0"/>
      <dgm:spPr/>
    </dgm:pt>
    <dgm:pt modelId="{61DE34F8-6EBA-4881-B40B-B10A38F30C56}" type="pres">
      <dgm:prSet presAssocID="{3FFB2EF5-88A4-47BE-8279-1CD6EFF9E35B}" presName="background2" presStyleLbl="node2" presStyleIdx="3" presStyleCnt="4"/>
      <dgm:spPr/>
    </dgm:pt>
    <dgm:pt modelId="{93A9AC73-EA36-459B-AE44-1588E72276D3}" type="pres">
      <dgm:prSet presAssocID="{3FFB2EF5-88A4-47BE-8279-1CD6EFF9E35B}" presName="text2" presStyleLbl="fgAcc2" presStyleIdx="3" presStyleCnt="4" custScaleX="141048" custScaleY="101614" custLinFactNeighborX="342" custLinFactNeighborY="-1025">
        <dgm:presLayoutVars>
          <dgm:chPref val="3"/>
        </dgm:presLayoutVars>
      </dgm:prSet>
      <dgm:spPr/>
      <dgm:t>
        <a:bodyPr/>
        <a:lstStyle/>
        <a:p>
          <a:endParaRPr lang="en-US"/>
        </a:p>
      </dgm:t>
    </dgm:pt>
    <dgm:pt modelId="{1D0CF5B1-F23F-4B87-9584-1785FC63EB38}" type="pres">
      <dgm:prSet presAssocID="{3FFB2EF5-88A4-47BE-8279-1CD6EFF9E35B}" presName="hierChild3" presStyleCnt="0"/>
      <dgm:spPr/>
    </dgm:pt>
    <dgm:pt modelId="{A9ABA4CD-E1D8-4861-A701-D394CEB73D5D}" type="pres">
      <dgm:prSet presAssocID="{94198773-4BE0-4A5D-A71B-E035FEB1A12C}" presName="Name17" presStyleLbl="parChTrans1D3" presStyleIdx="8" presStyleCnt="11"/>
      <dgm:spPr/>
      <dgm:t>
        <a:bodyPr/>
        <a:lstStyle/>
        <a:p>
          <a:endParaRPr lang="en-US"/>
        </a:p>
      </dgm:t>
    </dgm:pt>
    <dgm:pt modelId="{0C76CFCD-4768-42CD-BEB2-C2B848A40D41}" type="pres">
      <dgm:prSet presAssocID="{26AB5D3F-30F8-4A90-AD6D-465B969C8B8A}" presName="hierRoot3" presStyleCnt="0"/>
      <dgm:spPr/>
    </dgm:pt>
    <dgm:pt modelId="{CDDDB687-7D71-412B-A6F4-24B3CC63EEA8}" type="pres">
      <dgm:prSet presAssocID="{26AB5D3F-30F8-4A90-AD6D-465B969C8B8A}" presName="composite3" presStyleCnt="0"/>
      <dgm:spPr/>
    </dgm:pt>
    <dgm:pt modelId="{BB9D26B7-4C5F-4603-B8EB-EFF4E4A02DA4}" type="pres">
      <dgm:prSet presAssocID="{26AB5D3F-30F8-4A90-AD6D-465B969C8B8A}" presName="background3" presStyleLbl="node3" presStyleIdx="8" presStyleCnt="11"/>
      <dgm:spPr/>
    </dgm:pt>
    <dgm:pt modelId="{B59B96ED-8367-49A1-A349-A1DB57B57BDE}" type="pres">
      <dgm:prSet presAssocID="{26AB5D3F-30F8-4A90-AD6D-465B969C8B8A}" presName="text3" presStyleLbl="fgAcc3" presStyleIdx="8" presStyleCnt="11" custScaleX="102649" custScaleY="88393">
        <dgm:presLayoutVars>
          <dgm:chPref val="3"/>
        </dgm:presLayoutVars>
      </dgm:prSet>
      <dgm:spPr/>
      <dgm:t>
        <a:bodyPr/>
        <a:lstStyle/>
        <a:p>
          <a:endParaRPr lang="en-US"/>
        </a:p>
      </dgm:t>
    </dgm:pt>
    <dgm:pt modelId="{A9907C43-867F-420C-8491-8938C67F309C}" type="pres">
      <dgm:prSet presAssocID="{26AB5D3F-30F8-4A90-AD6D-465B969C8B8A}" presName="hierChild4" presStyleCnt="0"/>
      <dgm:spPr/>
    </dgm:pt>
    <dgm:pt modelId="{DC49BAA9-5A41-4D14-AE69-5503580DCD5B}" type="pres">
      <dgm:prSet presAssocID="{0F4C5DCA-F2A4-4630-BEED-FE9E4ADCA4EC}" presName="Name17" presStyleLbl="parChTrans1D3" presStyleIdx="9" presStyleCnt="11"/>
      <dgm:spPr/>
      <dgm:t>
        <a:bodyPr/>
        <a:lstStyle/>
        <a:p>
          <a:endParaRPr lang="en-US"/>
        </a:p>
      </dgm:t>
    </dgm:pt>
    <dgm:pt modelId="{221CF521-658E-497E-93C6-D32C679600CE}" type="pres">
      <dgm:prSet presAssocID="{FA48AC49-B6E2-4950-BFC9-7326F1E0FBC0}" presName="hierRoot3" presStyleCnt="0"/>
      <dgm:spPr/>
    </dgm:pt>
    <dgm:pt modelId="{89B8D185-B1C0-4B9F-B8E4-AA1F67712732}" type="pres">
      <dgm:prSet presAssocID="{FA48AC49-B6E2-4950-BFC9-7326F1E0FBC0}" presName="composite3" presStyleCnt="0"/>
      <dgm:spPr/>
    </dgm:pt>
    <dgm:pt modelId="{28F198C4-4F65-4599-A782-E3DA5CFF48C8}" type="pres">
      <dgm:prSet presAssocID="{FA48AC49-B6E2-4950-BFC9-7326F1E0FBC0}" presName="background3" presStyleLbl="node3" presStyleIdx="9" presStyleCnt="11"/>
      <dgm:spPr/>
    </dgm:pt>
    <dgm:pt modelId="{163DD564-5FCF-492A-B672-2A686952F18B}" type="pres">
      <dgm:prSet presAssocID="{FA48AC49-B6E2-4950-BFC9-7326F1E0FBC0}" presName="text3" presStyleLbl="fgAcc3" presStyleIdx="9" presStyleCnt="11" custScaleX="123834" custScaleY="94511">
        <dgm:presLayoutVars>
          <dgm:chPref val="3"/>
        </dgm:presLayoutVars>
      </dgm:prSet>
      <dgm:spPr/>
      <dgm:t>
        <a:bodyPr/>
        <a:lstStyle/>
        <a:p>
          <a:endParaRPr lang="en-US"/>
        </a:p>
      </dgm:t>
    </dgm:pt>
    <dgm:pt modelId="{EF628FBD-5AAD-4B9F-92F0-76C54166EC70}" type="pres">
      <dgm:prSet presAssocID="{FA48AC49-B6E2-4950-BFC9-7326F1E0FBC0}" presName="hierChild4" presStyleCnt="0"/>
      <dgm:spPr/>
    </dgm:pt>
    <dgm:pt modelId="{2D22DDCE-E543-4A62-812C-6E04F6DB9453}" type="pres">
      <dgm:prSet presAssocID="{7E5E2844-15EC-4C33-A1FD-5F73D091F99D}" presName="Name17" presStyleLbl="parChTrans1D3" presStyleIdx="10" presStyleCnt="11"/>
      <dgm:spPr/>
      <dgm:t>
        <a:bodyPr/>
        <a:lstStyle/>
        <a:p>
          <a:endParaRPr lang="en-US"/>
        </a:p>
      </dgm:t>
    </dgm:pt>
    <dgm:pt modelId="{CE3AF94C-1869-41A0-BD0E-A8E9355BB3E1}" type="pres">
      <dgm:prSet presAssocID="{53DF6D01-4AF5-4D19-AAC6-251A86DF393C}" presName="hierRoot3" presStyleCnt="0"/>
      <dgm:spPr/>
    </dgm:pt>
    <dgm:pt modelId="{2A058D9F-0DDF-4BEC-B946-4FD2621C063D}" type="pres">
      <dgm:prSet presAssocID="{53DF6D01-4AF5-4D19-AAC6-251A86DF393C}" presName="composite3" presStyleCnt="0"/>
      <dgm:spPr/>
    </dgm:pt>
    <dgm:pt modelId="{0A24B27D-3634-4564-9BD4-F4155AAC2E90}" type="pres">
      <dgm:prSet presAssocID="{53DF6D01-4AF5-4D19-AAC6-251A86DF393C}" presName="background3" presStyleLbl="node3" presStyleIdx="10" presStyleCnt="11"/>
      <dgm:spPr/>
    </dgm:pt>
    <dgm:pt modelId="{9FA112CE-1052-4524-8453-C59DF75DE16D}" type="pres">
      <dgm:prSet presAssocID="{53DF6D01-4AF5-4D19-AAC6-251A86DF393C}" presName="text3" presStyleLbl="fgAcc3" presStyleIdx="10" presStyleCnt="11" custScaleX="126208" custScaleY="110662">
        <dgm:presLayoutVars>
          <dgm:chPref val="3"/>
        </dgm:presLayoutVars>
      </dgm:prSet>
      <dgm:spPr/>
      <dgm:t>
        <a:bodyPr/>
        <a:lstStyle/>
        <a:p>
          <a:endParaRPr lang="en-US"/>
        </a:p>
      </dgm:t>
    </dgm:pt>
    <dgm:pt modelId="{6D6470B3-0901-4A04-BCA0-A6DDB8CD5912}" type="pres">
      <dgm:prSet presAssocID="{53DF6D01-4AF5-4D19-AAC6-251A86DF393C}" presName="hierChild4" presStyleCnt="0"/>
      <dgm:spPr/>
    </dgm:pt>
  </dgm:ptLst>
  <dgm:cxnLst>
    <dgm:cxn modelId="{F7FB5766-E957-48D4-95E5-97C2222147CF}" type="presOf" srcId="{7179FF66-F266-4484-BAAC-2EC4D58CC064}" destId="{04AC38BF-29D4-4A61-8E18-0445C24E3415}" srcOrd="0" destOrd="0" presId="urn:microsoft.com/office/officeart/2005/8/layout/hierarchy1"/>
    <dgm:cxn modelId="{E09C5E0C-DBE8-460C-91DC-701177364D36}" type="presOf" srcId="{1119BF33-D387-4614-979F-1D190C2C5C1A}" destId="{B9F56256-BE70-4663-A738-415D00D2EF2A}" srcOrd="0" destOrd="0" presId="urn:microsoft.com/office/officeart/2005/8/layout/hierarchy1"/>
    <dgm:cxn modelId="{613B3C60-0285-45DC-8042-6ECD9C004922}" type="presOf" srcId="{C3E7DFEF-9937-4017-9D84-0DF922C218A1}" destId="{E7E55A48-A321-407B-818E-D5FD4E16F816}" srcOrd="0" destOrd="0" presId="urn:microsoft.com/office/officeart/2005/8/layout/hierarchy1"/>
    <dgm:cxn modelId="{3F2BE97F-2B72-4BF5-A2E0-7197A18ED352}" type="presOf" srcId="{B7E1DD93-6DE8-414A-8EB3-A8EA53D349FC}" destId="{178AA37D-95C8-45D2-95E8-DA287AB07C2C}" srcOrd="0" destOrd="0" presId="urn:microsoft.com/office/officeart/2005/8/layout/hierarchy1"/>
    <dgm:cxn modelId="{4664003F-B571-44DD-A601-9DFADEBBC1A6}" srcId="{3FFB2EF5-88A4-47BE-8279-1CD6EFF9E35B}" destId="{26AB5D3F-30F8-4A90-AD6D-465B969C8B8A}" srcOrd="0" destOrd="0" parTransId="{94198773-4BE0-4A5D-A71B-E035FEB1A12C}" sibTransId="{2BF481CA-8C00-4476-9D4B-E16FA15203EE}"/>
    <dgm:cxn modelId="{A687470B-FF79-4E04-9C8B-C1EBF1B043FD}" type="presOf" srcId="{BCDA6733-AD95-44CC-8810-2C8DF7C2310F}" destId="{1168667F-EFA3-43D6-B669-141EEC640CA7}" srcOrd="0" destOrd="0" presId="urn:microsoft.com/office/officeart/2005/8/layout/hierarchy1"/>
    <dgm:cxn modelId="{E98F9B3A-E905-4174-AEB2-1FEBA27A7A45}" type="presOf" srcId="{5FCC1E86-B4C9-464D-983A-91FF6DCBD9AA}" destId="{B614EF7D-1E27-4C52-83F3-1289AE84CA9E}" srcOrd="0" destOrd="0" presId="urn:microsoft.com/office/officeart/2005/8/layout/hierarchy1"/>
    <dgm:cxn modelId="{2A050C2C-536A-468E-8D77-298B221ABF66}" srcId="{1119BF33-D387-4614-979F-1D190C2C5C1A}" destId="{B0E158CF-FB72-4B2D-91AD-CD8F9C363B19}" srcOrd="1" destOrd="0" parTransId="{8574CA9D-8B6D-482E-A15C-A481B45ABA99}" sibTransId="{084D5E15-4D16-4B56-99A8-E6885FC940EE}"/>
    <dgm:cxn modelId="{ACF0EA06-3687-4DCB-9D09-E2FC91D4CCA3}" type="presOf" srcId="{0A416BBE-2139-4983-9A2B-3EF9046CFBBD}" destId="{BBD7F3AC-DE57-46BA-AA3A-21583759D99C}" srcOrd="0" destOrd="0" presId="urn:microsoft.com/office/officeart/2005/8/layout/hierarchy1"/>
    <dgm:cxn modelId="{BF2D61DD-F219-430D-892C-798A9F2F6FC4}" type="presOf" srcId="{1219F8F0-C020-4812-B7B7-CCC4EAF9C496}" destId="{8D0059F4-895C-4A24-ABAE-C6DBC89C4728}" srcOrd="0" destOrd="0" presId="urn:microsoft.com/office/officeart/2005/8/layout/hierarchy1"/>
    <dgm:cxn modelId="{206AD514-1C6A-4FE4-A724-C0EF6DD14747}" type="presOf" srcId="{911B8A82-2D29-4F25-9AA2-F08DAE336DB3}" destId="{CE2F00A8-A582-42FC-808F-E3117D6F66DC}" srcOrd="0" destOrd="0" presId="urn:microsoft.com/office/officeart/2005/8/layout/hierarchy1"/>
    <dgm:cxn modelId="{E0F9AD06-D77C-48BD-91DA-1B95688D78F1}" type="presOf" srcId="{8AC10588-6DBE-49F1-8AB4-04CBAE9C66E4}" destId="{28F7F0CA-21C1-44CE-86AB-B9732A909B4F}" srcOrd="0" destOrd="0" presId="urn:microsoft.com/office/officeart/2005/8/layout/hierarchy1"/>
    <dgm:cxn modelId="{0B648344-8983-4E27-B548-B98A2F76F060}" srcId="{3FFB2EF5-88A4-47BE-8279-1CD6EFF9E35B}" destId="{FA48AC49-B6E2-4950-BFC9-7326F1E0FBC0}" srcOrd="1" destOrd="0" parTransId="{0F4C5DCA-F2A4-4630-BEED-FE9E4ADCA4EC}" sibTransId="{C29DBD1A-CC58-4F9E-9F4E-D619449A32C5}"/>
    <dgm:cxn modelId="{6CD0419F-91BB-4477-89E9-BE64287A980F}" type="presOf" srcId="{3FFB2EF5-88A4-47BE-8279-1CD6EFF9E35B}" destId="{93A9AC73-EA36-459B-AE44-1588E72276D3}" srcOrd="0" destOrd="0" presId="urn:microsoft.com/office/officeart/2005/8/layout/hierarchy1"/>
    <dgm:cxn modelId="{2E88470A-D537-4E7C-92D3-61D6C25D6E2F}" type="presOf" srcId="{8E1339BA-DA54-4407-8DC1-692ED09ED127}" destId="{35ECBB1F-E680-4709-962E-D310E3E905A4}" srcOrd="0" destOrd="0" presId="urn:microsoft.com/office/officeart/2005/8/layout/hierarchy1"/>
    <dgm:cxn modelId="{C53FBC67-2120-4A51-B252-765317C52F69}" srcId="{7179FF66-F266-4484-BAAC-2EC4D58CC064}" destId="{1219F8F0-C020-4812-B7B7-CCC4EAF9C496}" srcOrd="1" destOrd="0" parTransId="{396D7F5C-E93B-451B-97B2-15676F27AB30}" sibTransId="{B1BB1646-B866-4CF2-9290-692A9667F479}"/>
    <dgm:cxn modelId="{37AAFA61-B482-44B2-9276-EA0463B1C709}" srcId="{23D15BFD-5776-42D6-A993-0AE33DE5CEF3}" destId="{C3E7DFEF-9937-4017-9D84-0DF922C218A1}" srcOrd="1" destOrd="0" parTransId="{5FCC1E86-B4C9-464D-983A-91FF6DCBD9AA}" sibTransId="{9676E7FF-2C62-4BBC-AE6F-1A83A3778E4A}"/>
    <dgm:cxn modelId="{07A64FD5-FCDE-4E16-828F-F64AFA458629}" srcId="{3FFB2EF5-88A4-47BE-8279-1CD6EFF9E35B}" destId="{53DF6D01-4AF5-4D19-AAC6-251A86DF393C}" srcOrd="2" destOrd="0" parTransId="{7E5E2844-15EC-4C33-A1FD-5F73D091F99D}" sibTransId="{FCE37E2C-537D-4ED8-8CD0-1684B8B00375}"/>
    <dgm:cxn modelId="{923FBDA2-6B04-48E6-B5D7-1E03DAAEC44F}" type="presOf" srcId="{0EEC896A-9244-488F-8DCE-F94BAE9C236C}" destId="{3B44ABBE-26C7-4270-8260-3D1BE750B362}" srcOrd="0" destOrd="0" presId="urn:microsoft.com/office/officeart/2005/8/layout/hierarchy1"/>
    <dgm:cxn modelId="{12743590-A0C8-4BAF-8692-674876A4BFA1}" srcId="{45C45D2A-664A-4A72-9B09-E9E44E8AEDCC}" destId="{0A416BBE-2139-4983-9A2B-3EF9046CFBBD}" srcOrd="2" destOrd="0" parTransId="{AE134FB4-7A4E-4378-A9DD-385D132D6E46}" sibTransId="{1FFFE932-D5E9-4E67-88EE-E1EB553B6B51}"/>
    <dgm:cxn modelId="{9A80DB24-38B1-4C96-B704-E787FC0936B0}" type="presOf" srcId="{4EFB7C8B-910F-4D65-8EB8-3349F6AF649C}" destId="{F2E22006-EB38-451C-8B7B-5C730877A896}" srcOrd="0" destOrd="0" presId="urn:microsoft.com/office/officeart/2005/8/layout/hierarchy1"/>
    <dgm:cxn modelId="{A199FE86-E0A7-4BD8-839E-62091BA3BAB6}" type="presOf" srcId="{8D376703-1B45-42DD-8862-33CC5017D592}" destId="{9010CFFB-060B-4355-8D13-42FFB6E80C65}" srcOrd="0" destOrd="0" presId="urn:microsoft.com/office/officeart/2005/8/layout/hierarchy1"/>
    <dgm:cxn modelId="{CEAF48EE-0665-41BD-8EBF-764AAE6D906E}" srcId="{B0E158CF-FB72-4B2D-91AD-CD8F9C363B19}" destId="{86959F58-03C0-47B0-8FA3-2087CDBFD9A9}" srcOrd="0" destOrd="0" parTransId="{BCDA6733-AD95-44CC-8810-2C8DF7C2310F}" sibTransId="{0F66A826-DB77-4A3C-991F-505670D14908}"/>
    <dgm:cxn modelId="{10049F59-99F5-4B59-AF8C-81D8A0B3B25C}" type="presOf" srcId="{8574CA9D-8B6D-482E-A15C-A481B45ABA99}" destId="{B70F756D-1808-4DB4-8DF3-DC6586FDD91A}" srcOrd="0" destOrd="0" presId="urn:microsoft.com/office/officeart/2005/8/layout/hierarchy1"/>
    <dgm:cxn modelId="{AC57DA51-AF44-4195-9829-9055E4F001B5}" type="presOf" srcId="{AE134FB4-7A4E-4378-A9DD-385D132D6E46}" destId="{415911DB-FAEE-42B8-BCFF-8F70F8603FCC}" srcOrd="0" destOrd="0" presId="urn:microsoft.com/office/officeart/2005/8/layout/hierarchy1"/>
    <dgm:cxn modelId="{6712067F-5195-4332-A53F-5755A861B791}" type="presOf" srcId="{2DA3CC80-12D9-43AE-8DF3-588984C1CA7E}" destId="{EF6470AD-3797-4D2B-8547-B72A96624A1C}" srcOrd="0" destOrd="0" presId="urn:microsoft.com/office/officeart/2005/8/layout/hierarchy1"/>
    <dgm:cxn modelId="{B33DB3C2-69DA-4084-BABF-B1AB584537C6}" type="presOf" srcId="{B4A58817-1C77-49C9-AEFF-1C5198A8D989}" destId="{3CDF417F-7F03-4389-8B01-64C6A53A7651}" srcOrd="0" destOrd="0" presId="urn:microsoft.com/office/officeart/2005/8/layout/hierarchy1"/>
    <dgm:cxn modelId="{A187AE7C-8985-498C-9872-4B7902E1792F}" srcId="{45C45D2A-664A-4A72-9B09-E9E44E8AEDCC}" destId="{8AC10588-6DBE-49F1-8AB4-04CBAE9C66E4}" srcOrd="1" destOrd="0" parTransId="{1C8C08FB-F152-45C3-8D6F-B65099DAA442}" sibTransId="{E26A4A2E-9A73-466A-85A5-FE228294628D}"/>
    <dgm:cxn modelId="{22636DA9-863D-4FD7-A83C-69B93A1C49D9}" type="presOf" srcId="{86959F58-03C0-47B0-8FA3-2087CDBFD9A9}" destId="{37772C6D-1D1E-4BE1-AC4C-E5B4AFA60628}" srcOrd="0" destOrd="0" presId="urn:microsoft.com/office/officeart/2005/8/layout/hierarchy1"/>
    <dgm:cxn modelId="{5DE021C1-4F1A-43B4-89AF-92B8924B9148}" type="presOf" srcId="{396D7F5C-E93B-451B-97B2-15676F27AB30}" destId="{01B50F1E-E9FF-443B-A89D-30A80A247073}" srcOrd="0" destOrd="0" presId="urn:microsoft.com/office/officeart/2005/8/layout/hierarchy1"/>
    <dgm:cxn modelId="{6CDE2E47-4AA6-4846-9A31-8A3DE3E484F5}" type="presOf" srcId="{53DF6D01-4AF5-4D19-AAC6-251A86DF393C}" destId="{9FA112CE-1052-4524-8453-C59DF75DE16D}" srcOrd="0" destOrd="0" presId="urn:microsoft.com/office/officeart/2005/8/layout/hierarchy1"/>
    <dgm:cxn modelId="{951B4A56-4358-401D-8102-442D6B108540}" type="presOf" srcId="{0B00AA8A-270E-4B50-9082-FE32F5DDC87F}" destId="{555BEFBF-D604-4881-9A0C-829A70A22970}" srcOrd="0" destOrd="0" presId="urn:microsoft.com/office/officeart/2005/8/layout/hierarchy1"/>
    <dgm:cxn modelId="{8250612D-3CEC-4E26-8F87-5EEC562CCC14}" type="presOf" srcId="{140F78CE-A070-47BC-BD74-877DBA0DD8D2}" destId="{4D0782D6-E09E-4F49-9265-6F404E724800}" srcOrd="0" destOrd="0" presId="urn:microsoft.com/office/officeart/2005/8/layout/hierarchy1"/>
    <dgm:cxn modelId="{43C13DDE-C677-4EA1-AA7B-A5D926233CB7}" srcId="{23D15BFD-5776-42D6-A993-0AE33DE5CEF3}" destId="{CFB9171A-2DED-4125-B61F-3FF196ACE312}" srcOrd="0" destOrd="0" parTransId="{140F78CE-A070-47BC-BD74-877DBA0DD8D2}" sibTransId="{B51E3D32-FFEA-4E14-A2F2-3F9BF9A09511}"/>
    <dgm:cxn modelId="{09F7E5F7-82E4-4CBA-87B7-D5BC0CEF34F3}" type="presOf" srcId="{94198773-4BE0-4A5D-A71B-E035FEB1A12C}" destId="{A9ABA4CD-E1D8-4861-A701-D394CEB73D5D}" srcOrd="0" destOrd="0" presId="urn:microsoft.com/office/officeart/2005/8/layout/hierarchy1"/>
    <dgm:cxn modelId="{EEEB0B90-9B95-4743-A54C-2B53A2D8219D}" type="presOf" srcId="{665894C9-B899-4D60-9F49-1A82EEC22E5C}" destId="{072460B8-E493-4D8C-B7E3-EF2DDF910C4D}" srcOrd="0" destOrd="0" presId="urn:microsoft.com/office/officeart/2005/8/layout/hierarchy1"/>
    <dgm:cxn modelId="{D839063F-4A6A-4124-ACFC-E1C0D98C8A7D}" type="presOf" srcId="{7E5E2844-15EC-4C33-A1FD-5F73D091F99D}" destId="{2D22DDCE-E543-4A62-812C-6E04F6DB9453}" srcOrd="0" destOrd="0" presId="urn:microsoft.com/office/officeart/2005/8/layout/hierarchy1"/>
    <dgm:cxn modelId="{FC78FEA8-7CBD-40F0-8ED2-C7B9867EFCA7}" srcId="{1119BF33-D387-4614-979F-1D190C2C5C1A}" destId="{3FFB2EF5-88A4-47BE-8279-1CD6EFF9E35B}" srcOrd="3" destOrd="0" parTransId="{0EEC896A-9244-488F-8DCE-F94BAE9C236C}" sibTransId="{26F99389-5A38-4115-81C8-34BAD88D4857}"/>
    <dgm:cxn modelId="{9A1EBB1D-06FE-440E-AD57-99B09341FE3D}" srcId="{8E1339BA-DA54-4407-8DC1-692ED09ED127}" destId="{1119BF33-D387-4614-979F-1D190C2C5C1A}" srcOrd="0" destOrd="0" parTransId="{41D275D9-CC75-48F2-B09E-0F537817AA8E}" sibTransId="{ADCF2CB5-4D15-4187-8B99-47DFACDDEBBE}"/>
    <dgm:cxn modelId="{A2F13418-2B4B-4973-9385-C695D231EF5C}" type="presOf" srcId="{FA48AC49-B6E2-4950-BFC9-7326F1E0FBC0}" destId="{163DD564-5FCF-492A-B672-2A686952F18B}" srcOrd="0" destOrd="0" presId="urn:microsoft.com/office/officeart/2005/8/layout/hierarchy1"/>
    <dgm:cxn modelId="{2FF34A77-0920-4287-A76D-C122F84A3AB8}" srcId="{B0E158CF-FB72-4B2D-91AD-CD8F9C363B19}" destId="{0B00AA8A-270E-4B50-9082-FE32F5DDC87F}" srcOrd="1" destOrd="0" parTransId="{2DA3CC80-12D9-43AE-8DF3-588984C1CA7E}" sibTransId="{79720543-C6A0-4FF2-9E9A-8ED534E7D8CF}"/>
    <dgm:cxn modelId="{B0CBA141-535E-493F-9F99-2FCB69F1B310}" type="presOf" srcId="{23D15BFD-5776-42D6-A993-0AE33DE5CEF3}" destId="{71BE3221-F5C6-4D61-98F4-8519BCEFEEC4}" srcOrd="0" destOrd="0" presId="urn:microsoft.com/office/officeart/2005/8/layout/hierarchy1"/>
    <dgm:cxn modelId="{632F6530-E37C-49D2-AD70-F668464B1BF5}" type="presOf" srcId="{B0E158CF-FB72-4B2D-91AD-CD8F9C363B19}" destId="{77F0902D-94D8-4AAA-B69C-E5A5A409FC76}" srcOrd="0" destOrd="0" presId="urn:microsoft.com/office/officeart/2005/8/layout/hierarchy1"/>
    <dgm:cxn modelId="{781220E1-B7BA-4B23-9ED3-F8E4D28E9E42}" srcId="{7179FF66-F266-4484-BAAC-2EC4D58CC064}" destId="{B4A58817-1C77-49C9-AEFF-1C5198A8D989}" srcOrd="0" destOrd="0" parTransId="{911B8A82-2D29-4F25-9AA2-F08DAE336DB3}" sibTransId="{EB9306B0-065F-4841-B2E7-FFF6185E80D5}"/>
    <dgm:cxn modelId="{81D4C8EF-5195-425F-A27B-3776573D7497}" srcId="{1119BF33-D387-4614-979F-1D190C2C5C1A}" destId="{7179FF66-F266-4484-BAAC-2EC4D58CC064}" srcOrd="2" destOrd="0" parTransId="{FF079F73-524A-4BE9-B75F-B33623E49171}" sibTransId="{8CB0A6C1-E44B-4856-983B-2AF1195A7ECF}"/>
    <dgm:cxn modelId="{B7E024D3-2F02-4D22-A591-ACA25A7ABE24}" srcId="{1119BF33-D387-4614-979F-1D190C2C5C1A}" destId="{45C45D2A-664A-4A72-9B09-E9E44E8AEDCC}" srcOrd="0" destOrd="0" parTransId="{665894C9-B899-4D60-9F49-1A82EEC22E5C}" sibTransId="{6BB6A11E-71F6-4AEF-A932-1E4B74DAF151}"/>
    <dgm:cxn modelId="{021B3298-2328-4A5F-83E5-FC461E14FFEE}" srcId="{7179FF66-F266-4484-BAAC-2EC4D58CC064}" destId="{23D15BFD-5776-42D6-A993-0AE33DE5CEF3}" srcOrd="2" destOrd="0" parTransId="{4EFB7C8B-910F-4D65-8EB8-3349F6AF649C}" sibTransId="{429F5573-52CC-4EB5-8A3F-0F4D8C4658D7}"/>
    <dgm:cxn modelId="{D5E8695C-C184-462A-B63E-3ACBFADFEF84}" type="presOf" srcId="{CFB9171A-2DED-4125-B61F-3FF196ACE312}" destId="{E7A29237-4919-42C9-99BC-CA820CE7D4A1}" srcOrd="0" destOrd="0" presId="urn:microsoft.com/office/officeart/2005/8/layout/hierarchy1"/>
    <dgm:cxn modelId="{A359BFBC-22E0-48F4-805A-D621FD56999D}" type="presOf" srcId="{1C8C08FB-F152-45C3-8D6F-B65099DAA442}" destId="{63E6D908-403F-4978-8461-E4C553A41CC8}" srcOrd="0" destOrd="0" presId="urn:microsoft.com/office/officeart/2005/8/layout/hierarchy1"/>
    <dgm:cxn modelId="{2C569339-D38E-4088-9F98-A1599FA5320E}" type="presOf" srcId="{FF079F73-524A-4BE9-B75F-B33623E49171}" destId="{FA204C1F-3352-41E5-8E48-5E87CB0B3D3B}" srcOrd="0" destOrd="0" presId="urn:microsoft.com/office/officeart/2005/8/layout/hierarchy1"/>
    <dgm:cxn modelId="{A80EEAD2-B8B6-430C-AB3B-73C5947140F5}" type="presOf" srcId="{0F4C5DCA-F2A4-4630-BEED-FE9E4ADCA4EC}" destId="{DC49BAA9-5A41-4D14-AE69-5503580DCD5B}" srcOrd="0" destOrd="0" presId="urn:microsoft.com/office/officeart/2005/8/layout/hierarchy1"/>
    <dgm:cxn modelId="{328A805B-C332-44D5-A735-E1BE54D211BA}" srcId="{45C45D2A-664A-4A72-9B09-E9E44E8AEDCC}" destId="{B7E1DD93-6DE8-414A-8EB3-A8EA53D349FC}" srcOrd="0" destOrd="0" parTransId="{8D376703-1B45-42DD-8862-33CC5017D592}" sibTransId="{79E77596-FE76-4CAA-AB0A-37E9BB92A6F6}"/>
    <dgm:cxn modelId="{00FCFA79-188B-4D32-B83E-3EB193BF91D8}" type="presOf" srcId="{26AB5D3F-30F8-4A90-AD6D-465B969C8B8A}" destId="{B59B96ED-8367-49A1-A349-A1DB57B57BDE}" srcOrd="0" destOrd="0" presId="urn:microsoft.com/office/officeart/2005/8/layout/hierarchy1"/>
    <dgm:cxn modelId="{E2F286C4-80FC-40F9-8EFB-460C972C9E7C}" type="presOf" srcId="{45C45D2A-664A-4A72-9B09-E9E44E8AEDCC}" destId="{0607267F-14B6-4754-81A9-9AF20CE77CA0}" srcOrd="0" destOrd="0" presId="urn:microsoft.com/office/officeart/2005/8/layout/hierarchy1"/>
    <dgm:cxn modelId="{160F510C-810C-4C18-9B3E-39BEF9B75E79}" type="presParOf" srcId="{35ECBB1F-E680-4709-962E-D310E3E905A4}" destId="{F0950F5B-CF4A-4BF9-9892-E8F679B05237}" srcOrd="0" destOrd="0" presId="urn:microsoft.com/office/officeart/2005/8/layout/hierarchy1"/>
    <dgm:cxn modelId="{E30A3BE3-C22F-4815-929D-1B4DA903B72F}" type="presParOf" srcId="{F0950F5B-CF4A-4BF9-9892-E8F679B05237}" destId="{119A5C2E-F596-4B9A-8F70-294B0EC5F23B}" srcOrd="0" destOrd="0" presId="urn:microsoft.com/office/officeart/2005/8/layout/hierarchy1"/>
    <dgm:cxn modelId="{8D8AF9D4-7E83-4449-B675-69BEFFD670C3}" type="presParOf" srcId="{119A5C2E-F596-4B9A-8F70-294B0EC5F23B}" destId="{7D0129DA-EC26-4136-B1B9-1D892600F7CA}" srcOrd="0" destOrd="0" presId="urn:microsoft.com/office/officeart/2005/8/layout/hierarchy1"/>
    <dgm:cxn modelId="{7B6ACDAF-33A3-43A3-94D5-62473C18C01A}" type="presParOf" srcId="{119A5C2E-F596-4B9A-8F70-294B0EC5F23B}" destId="{B9F56256-BE70-4663-A738-415D00D2EF2A}" srcOrd="1" destOrd="0" presId="urn:microsoft.com/office/officeart/2005/8/layout/hierarchy1"/>
    <dgm:cxn modelId="{01B55031-562E-4085-ACAD-940969A83EF0}" type="presParOf" srcId="{F0950F5B-CF4A-4BF9-9892-E8F679B05237}" destId="{9EF41EB2-FA0C-43C0-B9AB-171BF4EB2CF3}" srcOrd="1" destOrd="0" presId="urn:microsoft.com/office/officeart/2005/8/layout/hierarchy1"/>
    <dgm:cxn modelId="{E10CE8F4-8C4F-460E-A82F-A79850E614D4}" type="presParOf" srcId="{9EF41EB2-FA0C-43C0-B9AB-171BF4EB2CF3}" destId="{072460B8-E493-4D8C-B7E3-EF2DDF910C4D}" srcOrd="0" destOrd="0" presId="urn:microsoft.com/office/officeart/2005/8/layout/hierarchy1"/>
    <dgm:cxn modelId="{0DB6795E-4447-4CF4-80E2-F3AD3AAA8E09}" type="presParOf" srcId="{9EF41EB2-FA0C-43C0-B9AB-171BF4EB2CF3}" destId="{86405379-B3A8-43A5-908E-AD23CC5A423E}" srcOrd="1" destOrd="0" presId="urn:microsoft.com/office/officeart/2005/8/layout/hierarchy1"/>
    <dgm:cxn modelId="{62D3ABB5-9C6B-4DAD-9C93-DA057764B08F}" type="presParOf" srcId="{86405379-B3A8-43A5-908E-AD23CC5A423E}" destId="{6BAE4A91-62D9-455A-A296-35804F383A91}" srcOrd="0" destOrd="0" presId="urn:microsoft.com/office/officeart/2005/8/layout/hierarchy1"/>
    <dgm:cxn modelId="{1ADB8B3D-91BC-4956-81F0-E0BF0F5C6B23}" type="presParOf" srcId="{6BAE4A91-62D9-455A-A296-35804F383A91}" destId="{29E5372E-8830-4EA0-85D3-97AA0C9C714B}" srcOrd="0" destOrd="0" presId="urn:microsoft.com/office/officeart/2005/8/layout/hierarchy1"/>
    <dgm:cxn modelId="{907102B0-4B5C-4A4D-8A15-4587BABD0680}" type="presParOf" srcId="{6BAE4A91-62D9-455A-A296-35804F383A91}" destId="{0607267F-14B6-4754-81A9-9AF20CE77CA0}" srcOrd="1" destOrd="0" presId="urn:microsoft.com/office/officeart/2005/8/layout/hierarchy1"/>
    <dgm:cxn modelId="{990DD1E5-B15C-4351-994C-76BB099079EE}" type="presParOf" srcId="{86405379-B3A8-43A5-908E-AD23CC5A423E}" destId="{89561B67-8F7A-4DA8-8133-88B57CA0425A}" srcOrd="1" destOrd="0" presId="urn:microsoft.com/office/officeart/2005/8/layout/hierarchy1"/>
    <dgm:cxn modelId="{5B91668C-B905-43C8-9913-0ED193C990AA}" type="presParOf" srcId="{89561B67-8F7A-4DA8-8133-88B57CA0425A}" destId="{9010CFFB-060B-4355-8D13-42FFB6E80C65}" srcOrd="0" destOrd="0" presId="urn:microsoft.com/office/officeart/2005/8/layout/hierarchy1"/>
    <dgm:cxn modelId="{ECF87AB3-712F-4FC0-AD8A-80EEAE5AAC33}" type="presParOf" srcId="{89561B67-8F7A-4DA8-8133-88B57CA0425A}" destId="{7F59BFE4-3B7D-445F-9ABE-815F6D865C8A}" srcOrd="1" destOrd="0" presId="urn:microsoft.com/office/officeart/2005/8/layout/hierarchy1"/>
    <dgm:cxn modelId="{D159EE5F-E8A0-4F46-898D-F0C3FFCD5195}" type="presParOf" srcId="{7F59BFE4-3B7D-445F-9ABE-815F6D865C8A}" destId="{A1164F28-F53C-4BE3-AA67-CDE04A5F4DB3}" srcOrd="0" destOrd="0" presId="urn:microsoft.com/office/officeart/2005/8/layout/hierarchy1"/>
    <dgm:cxn modelId="{D6E91079-5FF1-43C2-B595-F4C422319360}" type="presParOf" srcId="{A1164F28-F53C-4BE3-AA67-CDE04A5F4DB3}" destId="{3D1C91DC-3AEA-44BF-B760-9467636DFBF8}" srcOrd="0" destOrd="0" presId="urn:microsoft.com/office/officeart/2005/8/layout/hierarchy1"/>
    <dgm:cxn modelId="{DEE16F68-E575-45CD-A7C9-A24DC7894C27}" type="presParOf" srcId="{A1164F28-F53C-4BE3-AA67-CDE04A5F4DB3}" destId="{178AA37D-95C8-45D2-95E8-DA287AB07C2C}" srcOrd="1" destOrd="0" presId="urn:microsoft.com/office/officeart/2005/8/layout/hierarchy1"/>
    <dgm:cxn modelId="{E64C9E83-8C29-44FA-943E-60E9C61D6F44}" type="presParOf" srcId="{7F59BFE4-3B7D-445F-9ABE-815F6D865C8A}" destId="{3EA0819E-6B55-4A51-B678-19442D51DF00}" srcOrd="1" destOrd="0" presId="urn:microsoft.com/office/officeart/2005/8/layout/hierarchy1"/>
    <dgm:cxn modelId="{52C5B5F7-EFAC-492B-87DF-BE64389F9A9D}" type="presParOf" srcId="{89561B67-8F7A-4DA8-8133-88B57CA0425A}" destId="{63E6D908-403F-4978-8461-E4C553A41CC8}" srcOrd="2" destOrd="0" presId="urn:microsoft.com/office/officeart/2005/8/layout/hierarchy1"/>
    <dgm:cxn modelId="{988EA5B2-4284-4DAE-A629-418CCD29D008}" type="presParOf" srcId="{89561B67-8F7A-4DA8-8133-88B57CA0425A}" destId="{0A76AFC6-5C3A-4DB5-A440-815875D15FC1}" srcOrd="3" destOrd="0" presId="urn:microsoft.com/office/officeart/2005/8/layout/hierarchy1"/>
    <dgm:cxn modelId="{DC479459-3483-49B8-8A90-F6BA3DFA2D32}" type="presParOf" srcId="{0A76AFC6-5C3A-4DB5-A440-815875D15FC1}" destId="{E4797774-B9AE-4EA5-BA70-6C2036DFCDE7}" srcOrd="0" destOrd="0" presId="urn:microsoft.com/office/officeart/2005/8/layout/hierarchy1"/>
    <dgm:cxn modelId="{F855BF80-EAC9-4528-8CBD-1093B5B8A108}" type="presParOf" srcId="{E4797774-B9AE-4EA5-BA70-6C2036DFCDE7}" destId="{1925DCBD-0B34-418B-8A9F-0ADB41F5287A}" srcOrd="0" destOrd="0" presId="urn:microsoft.com/office/officeart/2005/8/layout/hierarchy1"/>
    <dgm:cxn modelId="{8BBF24D6-2C8A-4807-895E-8E5C31A72B13}" type="presParOf" srcId="{E4797774-B9AE-4EA5-BA70-6C2036DFCDE7}" destId="{28F7F0CA-21C1-44CE-86AB-B9732A909B4F}" srcOrd="1" destOrd="0" presId="urn:microsoft.com/office/officeart/2005/8/layout/hierarchy1"/>
    <dgm:cxn modelId="{1F48B174-C675-4482-B1DD-5612CBF241FC}" type="presParOf" srcId="{0A76AFC6-5C3A-4DB5-A440-815875D15FC1}" destId="{1AD0BADA-02CA-4478-8C68-A684E0C2C565}" srcOrd="1" destOrd="0" presId="urn:microsoft.com/office/officeart/2005/8/layout/hierarchy1"/>
    <dgm:cxn modelId="{3772020C-CB17-4E78-BA23-0C8A4811B6BA}" type="presParOf" srcId="{89561B67-8F7A-4DA8-8133-88B57CA0425A}" destId="{415911DB-FAEE-42B8-BCFF-8F70F8603FCC}" srcOrd="4" destOrd="0" presId="urn:microsoft.com/office/officeart/2005/8/layout/hierarchy1"/>
    <dgm:cxn modelId="{058941F0-3F8D-4C6F-94CC-1535B3D96134}" type="presParOf" srcId="{89561B67-8F7A-4DA8-8133-88B57CA0425A}" destId="{3F9646D4-8507-4B23-8607-15B490060FD3}" srcOrd="5" destOrd="0" presId="urn:microsoft.com/office/officeart/2005/8/layout/hierarchy1"/>
    <dgm:cxn modelId="{3D4718E8-5C7B-4D11-9C40-95BDB9FBC9BC}" type="presParOf" srcId="{3F9646D4-8507-4B23-8607-15B490060FD3}" destId="{FFE04D6C-E803-4754-91A7-168AACD8F679}" srcOrd="0" destOrd="0" presId="urn:microsoft.com/office/officeart/2005/8/layout/hierarchy1"/>
    <dgm:cxn modelId="{1E564465-B1A6-456F-BF8E-8F9C7755AF77}" type="presParOf" srcId="{FFE04D6C-E803-4754-91A7-168AACD8F679}" destId="{69894A2B-5A96-4C03-9FB9-EEEC7C883172}" srcOrd="0" destOrd="0" presId="urn:microsoft.com/office/officeart/2005/8/layout/hierarchy1"/>
    <dgm:cxn modelId="{BB8F65A5-B2EF-4867-8033-E1D9DD93EB17}" type="presParOf" srcId="{FFE04D6C-E803-4754-91A7-168AACD8F679}" destId="{BBD7F3AC-DE57-46BA-AA3A-21583759D99C}" srcOrd="1" destOrd="0" presId="urn:microsoft.com/office/officeart/2005/8/layout/hierarchy1"/>
    <dgm:cxn modelId="{8EAB5F22-07A4-48A7-9811-E29E8C56711D}" type="presParOf" srcId="{3F9646D4-8507-4B23-8607-15B490060FD3}" destId="{0E92C4D5-62C7-48D3-A5EE-56A51559F90B}" srcOrd="1" destOrd="0" presId="urn:microsoft.com/office/officeart/2005/8/layout/hierarchy1"/>
    <dgm:cxn modelId="{03A013F2-F8D2-4EC1-A677-456E8E5E0BD2}" type="presParOf" srcId="{9EF41EB2-FA0C-43C0-B9AB-171BF4EB2CF3}" destId="{B70F756D-1808-4DB4-8DF3-DC6586FDD91A}" srcOrd="2" destOrd="0" presId="urn:microsoft.com/office/officeart/2005/8/layout/hierarchy1"/>
    <dgm:cxn modelId="{0F73B090-A0CB-4A07-9846-B694AB6305FE}" type="presParOf" srcId="{9EF41EB2-FA0C-43C0-B9AB-171BF4EB2CF3}" destId="{8530236D-3F34-48BF-AB6A-88036A1EEA73}" srcOrd="3" destOrd="0" presId="urn:microsoft.com/office/officeart/2005/8/layout/hierarchy1"/>
    <dgm:cxn modelId="{3EEC5FC2-F1A4-4801-AF70-E8D6A3AD4BC7}" type="presParOf" srcId="{8530236D-3F34-48BF-AB6A-88036A1EEA73}" destId="{59BDCC3A-372B-4823-B92B-750E8F2426AF}" srcOrd="0" destOrd="0" presId="urn:microsoft.com/office/officeart/2005/8/layout/hierarchy1"/>
    <dgm:cxn modelId="{F42F21FC-90AA-49B9-ACE0-21771CCF4DA1}" type="presParOf" srcId="{59BDCC3A-372B-4823-B92B-750E8F2426AF}" destId="{9C6BBAA0-45A2-490A-AC6C-4C1D3F3A0DBF}" srcOrd="0" destOrd="0" presId="urn:microsoft.com/office/officeart/2005/8/layout/hierarchy1"/>
    <dgm:cxn modelId="{C1E402F4-9779-421F-8EA2-8E3F9410B82E}" type="presParOf" srcId="{59BDCC3A-372B-4823-B92B-750E8F2426AF}" destId="{77F0902D-94D8-4AAA-B69C-E5A5A409FC76}" srcOrd="1" destOrd="0" presId="urn:microsoft.com/office/officeart/2005/8/layout/hierarchy1"/>
    <dgm:cxn modelId="{DB9FCF32-5ECA-4802-AF31-78FD57AA03CA}" type="presParOf" srcId="{8530236D-3F34-48BF-AB6A-88036A1EEA73}" destId="{D83E5D79-F0E1-40D9-A09F-042764579960}" srcOrd="1" destOrd="0" presId="urn:microsoft.com/office/officeart/2005/8/layout/hierarchy1"/>
    <dgm:cxn modelId="{607C0680-18D3-46D8-9FA1-0835C6A77315}" type="presParOf" srcId="{D83E5D79-F0E1-40D9-A09F-042764579960}" destId="{1168667F-EFA3-43D6-B669-141EEC640CA7}" srcOrd="0" destOrd="0" presId="urn:microsoft.com/office/officeart/2005/8/layout/hierarchy1"/>
    <dgm:cxn modelId="{E7B3799A-0184-4F58-B2C1-B4B0A62DB402}" type="presParOf" srcId="{D83E5D79-F0E1-40D9-A09F-042764579960}" destId="{077C534C-A499-44EC-8D78-A7457DC8805C}" srcOrd="1" destOrd="0" presId="urn:microsoft.com/office/officeart/2005/8/layout/hierarchy1"/>
    <dgm:cxn modelId="{07A61037-A1EE-4815-BB03-3CF0BE15B041}" type="presParOf" srcId="{077C534C-A499-44EC-8D78-A7457DC8805C}" destId="{CA62D9EE-494E-40F2-9403-002F62B19793}" srcOrd="0" destOrd="0" presId="urn:microsoft.com/office/officeart/2005/8/layout/hierarchy1"/>
    <dgm:cxn modelId="{D62707A0-4DCA-4388-A7C8-4423AA29EE74}" type="presParOf" srcId="{CA62D9EE-494E-40F2-9403-002F62B19793}" destId="{05831841-91B8-4718-AA00-EF148CD1E0E4}" srcOrd="0" destOrd="0" presId="urn:microsoft.com/office/officeart/2005/8/layout/hierarchy1"/>
    <dgm:cxn modelId="{B0739BD8-814F-4F45-8D39-04E72D9F5631}" type="presParOf" srcId="{CA62D9EE-494E-40F2-9403-002F62B19793}" destId="{37772C6D-1D1E-4BE1-AC4C-E5B4AFA60628}" srcOrd="1" destOrd="0" presId="urn:microsoft.com/office/officeart/2005/8/layout/hierarchy1"/>
    <dgm:cxn modelId="{2D01B3CB-9AF7-4CCB-BBD0-0D5D15E0F211}" type="presParOf" srcId="{077C534C-A499-44EC-8D78-A7457DC8805C}" destId="{E14608AC-590D-47DB-9F53-17C129091888}" srcOrd="1" destOrd="0" presId="urn:microsoft.com/office/officeart/2005/8/layout/hierarchy1"/>
    <dgm:cxn modelId="{1085924A-6058-4084-8C25-8018093B5C51}" type="presParOf" srcId="{D83E5D79-F0E1-40D9-A09F-042764579960}" destId="{EF6470AD-3797-4D2B-8547-B72A96624A1C}" srcOrd="2" destOrd="0" presId="urn:microsoft.com/office/officeart/2005/8/layout/hierarchy1"/>
    <dgm:cxn modelId="{4F4E6663-F5FD-419E-93DA-8DA7459FEBF4}" type="presParOf" srcId="{D83E5D79-F0E1-40D9-A09F-042764579960}" destId="{4B0D102D-BEFF-4CEE-9705-DCF4EBF89CD9}" srcOrd="3" destOrd="0" presId="urn:microsoft.com/office/officeart/2005/8/layout/hierarchy1"/>
    <dgm:cxn modelId="{B0086C4B-4236-48AA-AA3E-BCBC3B2790D7}" type="presParOf" srcId="{4B0D102D-BEFF-4CEE-9705-DCF4EBF89CD9}" destId="{B6181B21-8ADD-4764-98ED-8B3904CD795F}" srcOrd="0" destOrd="0" presId="urn:microsoft.com/office/officeart/2005/8/layout/hierarchy1"/>
    <dgm:cxn modelId="{6B687E4C-FBA3-4634-B311-72269AC3FA30}" type="presParOf" srcId="{B6181B21-8ADD-4764-98ED-8B3904CD795F}" destId="{48CC6443-1BB8-41C1-B9AF-048876390606}" srcOrd="0" destOrd="0" presId="urn:microsoft.com/office/officeart/2005/8/layout/hierarchy1"/>
    <dgm:cxn modelId="{D42E0115-5CBA-4E1D-BE75-DA0F38CCAEC6}" type="presParOf" srcId="{B6181B21-8ADD-4764-98ED-8B3904CD795F}" destId="{555BEFBF-D604-4881-9A0C-829A70A22970}" srcOrd="1" destOrd="0" presId="urn:microsoft.com/office/officeart/2005/8/layout/hierarchy1"/>
    <dgm:cxn modelId="{CD85CB04-7EF8-4664-AD95-6F323268C3FD}" type="presParOf" srcId="{4B0D102D-BEFF-4CEE-9705-DCF4EBF89CD9}" destId="{9696601B-3821-4C38-88E4-032928D61513}" srcOrd="1" destOrd="0" presId="urn:microsoft.com/office/officeart/2005/8/layout/hierarchy1"/>
    <dgm:cxn modelId="{9B4EFAE5-7B5D-4230-9BE8-4E79BD87DA06}" type="presParOf" srcId="{9EF41EB2-FA0C-43C0-B9AB-171BF4EB2CF3}" destId="{FA204C1F-3352-41E5-8E48-5E87CB0B3D3B}" srcOrd="4" destOrd="0" presId="urn:microsoft.com/office/officeart/2005/8/layout/hierarchy1"/>
    <dgm:cxn modelId="{297EB002-EDAA-482D-82D6-9F29B86D7E29}" type="presParOf" srcId="{9EF41EB2-FA0C-43C0-B9AB-171BF4EB2CF3}" destId="{3D6105E8-F20A-4008-992E-4C14A10EDB10}" srcOrd="5" destOrd="0" presId="urn:microsoft.com/office/officeart/2005/8/layout/hierarchy1"/>
    <dgm:cxn modelId="{DA8D99CA-B947-43D9-86EA-BC94949B6F32}" type="presParOf" srcId="{3D6105E8-F20A-4008-992E-4C14A10EDB10}" destId="{A8654BF4-80F2-483F-B087-0459028BD4BF}" srcOrd="0" destOrd="0" presId="urn:microsoft.com/office/officeart/2005/8/layout/hierarchy1"/>
    <dgm:cxn modelId="{A6C5DA4F-6BFA-4BEA-BC22-ED878F27920B}" type="presParOf" srcId="{A8654BF4-80F2-483F-B087-0459028BD4BF}" destId="{CB5E2860-8CEB-4B97-B6C9-80FDDF6A60A2}" srcOrd="0" destOrd="0" presId="urn:microsoft.com/office/officeart/2005/8/layout/hierarchy1"/>
    <dgm:cxn modelId="{8F3DEE85-3B74-49E9-8DDE-438EAE6ED572}" type="presParOf" srcId="{A8654BF4-80F2-483F-B087-0459028BD4BF}" destId="{04AC38BF-29D4-4A61-8E18-0445C24E3415}" srcOrd="1" destOrd="0" presId="urn:microsoft.com/office/officeart/2005/8/layout/hierarchy1"/>
    <dgm:cxn modelId="{726ABEC2-42E8-4D63-A445-F74838121555}" type="presParOf" srcId="{3D6105E8-F20A-4008-992E-4C14A10EDB10}" destId="{C05E514D-B831-4CA1-85E7-EE1694BA7A29}" srcOrd="1" destOrd="0" presId="urn:microsoft.com/office/officeart/2005/8/layout/hierarchy1"/>
    <dgm:cxn modelId="{6495E1D9-9C06-4A0B-BEBB-C0AE6D4FCDF3}" type="presParOf" srcId="{C05E514D-B831-4CA1-85E7-EE1694BA7A29}" destId="{CE2F00A8-A582-42FC-808F-E3117D6F66DC}" srcOrd="0" destOrd="0" presId="urn:microsoft.com/office/officeart/2005/8/layout/hierarchy1"/>
    <dgm:cxn modelId="{F769DFD2-3D45-40C0-9D57-5E37782E9238}" type="presParOf" srcId="{C05E514D-B831-4CA1-85E7-EE1694BA7A29}" destId="{01AAC64F-F1C7-4ED0-83D7-6811254A9EAA}" srcOrd="1" destOrd="0" presId="urn:microsoft.com/office/officeart/2005/8/layout/hierarchy1"/>
    <dgm:cxn modelId="{4E631E4B-C61B-4F0A-B1D9-1A7CB9A01423}" type="presParOf" srcId="{01AAC64F-F1C7-4ED0-83D7-6811254A9EAA}" destId="{729AFA54-1C50-41B7-BC94-11D35C0BEB37}" srcOrd="0" destOrd="0" presId="urn:microsoft.com/office/officeart/2005/8/layout/hierarchy1"/>
    <dgm:cxn modelId="{572762DC-F9F5-478C-8C86-83BDA3C4DE32}" type="presParOf" srcId="{729AFA54-1C50-41B7-BC94-11D35C0BEB37}" destId="{9D5DE5D9-BAC8-44E6-BFB4-7F2FBBB45580}" srcOrd="0" destOrd="0" presId="urn:microsoft.com/office/officeart/2005/8/layout/hierarchy1"/>
    <dgm:cxn modelId="{A6AAE4FA-B7E4-408B-8FDD-B231FEA7CDA1}" type="presParOf" srcId="{729AFA54-1C50-41B7-BC94-11D35C0BEB37}" destId="{3CDF417F-7F03-4389-8B01-64C6A53A7651}" srcOrd="1" destOrd="0" presId="urn:microsoft.com/office/officeart/2005/8/layout/hierarchy1"/>
    <dgm:cxn modelId="{C0F760B2-7517-40F6-A699-BAC092EA328D}" type="presParOf" srcId="{01AAC64F-F1C7-4ED0-83D7-6811254A9EAA}" destId="{7978E541-D671-4A1B-8009-9E7C4FDD71C4}" srcOrd="1" destOrd="0" presId="urn:microsoft.com/office/officeart/2005/8/layout/hierarchy1"/>
    <dgm:cxn modelId="{440F2716-516D-4D0C-9847-35683719C021}" type="presParOf" srcId="{C05E514D-B831-4CA1-85E7-EE1694BA7A29}" destId="{01B50F1E-E9FF-443B-A89D-30A80A247073}" srcOrd="2" destOrd="0" presId="urn:microsoft.com/office/officeart/2005/8/layout/hierarchy1"/>
    <dgm:cxn modelId="{ABACA745-DA4F-4786-B3CD-C1E130C7ECE1}" type="presParOf" srcId="{C05E514D-B831-4CA1-85E7-EE1694BA7A29}" destId="{5D6B965E-17D1-428A-AD75-0F187637D167}" srcOrd="3" destOrd="0" presId="urn:microsoft.com/office/officeart/2005/8/layout/hierarchy1"/>
    <dgm:cxn modelId="{B8F1B0BF-3F18-46A2-996F-0578E9376860}" type="presParOf" srcId="{5D6B965E-17D1-428A-AD75-0F187637D167}" destId="{9E7E43D0-F635-400E-A68F-DDF200A6EAEE}" srcOrd="0" destOrd="0" presId="urn:microsoft.com/office/officeart/2005/8/layout/hierarchy1"/>
    <dgm:cxn modelId="{DF3FFD22-3F10-485F-B62D-3D712B90DB96}" type="presParOf" srcId="{9E7E43D0-F635-400E-A68F-DDF200A6EAEE}" destId="{63C55660-C7B5-4FF8-9907-CC849A94EB69}" srcOrd="0" destOrd="0" presId="urn:microsoft.com/office/officeart/2005/8/layout/hierarchy1"/>
    <dgm:cxn modelId="{891A0F00-065D-4872-B1FD-95FF3B71278D}" type="presParOf" srcId="{9E7E43D0-F635-400E-A68F-DDF200A6EAEE}" destId="{8D0059F4-895C-4A24-ABAE-C6DBC89C4728}" srcOrd="1" destOrd="0" presId="urn:microsoft.com/office/officeart/2005/8/layout/hierarchy1"/>
    <dgm:cxn modelId="{4D815FE2-7FD6-4ADA-B998-913C9C96BA99}" type="presParOf" srcId="{5D6B965E-17D1-428A-AD75-0F187637D167}" destId="{CD7DA396-5EF7-4913-A52D-FD15A068BD74}" srcOrd="1" destOrd="0" presId="urn:microsoft.com/office/officeart/2005/8/layout/hierarchy1"/>
    <dgm:cxn modelId="{D90045AE-130F-42E7-8999-DE7BD3DC9FDA}" type="presParOf" srcId="{C05E514D-B831-4CA1-85E7-EE1694BA7A29}" destId="{F2E22006-EB38-451C-8B7B-5C730877A896}" srcOrd="4" destOrd="0" presId="urn:microsoft.com/office/officeart/2005/8/layout/hierarchy1"/>
    <dgm:cxn modelId="{4EDB25B7-294B-44E4-A959-353D840AEFE8}" type="presParOf" srcId="{C05E514D-B831-4CA1-85E7-EE1694BA7A29}" destId="{6E72A59F-EFB9-471D-A901-E74FC49EC66B}" srcOrd="5" destOrd="0" presId="urn:microsoft.com/office/officeart/2005/8/layout/hierarchy1"/>
    <dgm:cxn modelId="{3F07BA7B-D402-45F0-9198-80EE89EE5521}" type="presParOf" srcId="{6E72A59F-EFB9-471D-A901-E74FC49EC66B}" destId="{6F95AF0B-DA98-4F10-BDAF-5382F538D67F}" srcOrd="0" destOrd="0" presId="urn:microsoft.com/office/officeart/2005/8/layout/hierarchy1"/>
    <dgm:cxn modelId="{7BD2E6B7-F204-4442-B793-7F3DC96577AF}" type="presParOf" srcId="{6F95AF0B-DA98-4F10-BDAF-5382F538D67F}" destId="{B9A0A402-1C92-483B-8099-0AF41FAC743B}" srcOrd="0" destOrd="0" presId="urn:microsoft.com/office/officeart/2005/8/layout/hierarchy1"/>
    <dgm:cxn modelId="{F7B1397A-1D8D-4EBA-9617-245F70319907}" type="presParOf" srcId="{6F95AF0B-DA98-4F10-BDAF-5382F538D67F}" destId="{71BE3221-F5C6-4D61-98F4-8519BCEFEEC4}" srcOrd="1" destOrd="0" presId="urn:microsoft.com/office/officeart/2005/8/layout/hierarchy1"/>
    <dgm:cxn modelId="{E2456ACF-4B37-4A37-8B43-1C2E45230921}" type="presParOf" srcId="{6E72A59F-EFB9-471D-A901-E74FC49EC66B}" destId="{EC7CFBCF-0A8E-488E-B5D8-4CC2CBD2DC31}" srcOrd="1" destOrd="0" presId="urn:microsoft.com/office/officeart/2005/8/layout/hierarchy1"/>
    <dgm:cxn modelId="{2DAEC610-6BD4-43CE-8CFA-C7C99ABDC82A}" type="presParOf" srcId="{EC7CFBCF-0A8E-488E-B5D8-4CC2CBD2DC31}" destId="{4D0782D6-E09E-4F49-9265-6F404E724800}" srcOrd="0" destOrd="0" presId="urn:microsoft.com/office/officeart/2005/8/layout/hierarchy1"/>
    <dgm:cxn modelId="{1B00DE01-A41A-4B94-98E2-1B1C06128AE1}" type="presParOf" srcId="{EC7CFBCF-0A8E-488E-B5D8-4CC2CBD2DC31}" destId="{8B64D0F1-7F05-4C37-A214-FF060B74A081}" srcOrd="1" destOrd="0" presId="urn:microsoft.com/office/officeart/2005/8/layout/hierarchy1"/>
    <dgm:cxn modelId="{B963A241-05B6-4600-BF1B-8F2B7F52EAFB}" type="presParOf" srcId="{8B64D0F1-7F05-4C37-A214-FF060B74A081}" destId="{22309C71-37A0-4B0E-98BF-E245959AAF6A}" srcOrd="0" destOrd="0" presId="urn:microsoft.com/office/officeart/2005/8/layout/hierarchy1"/>
    <dgm:cxn modelId="{129474A9-3A71-4B95-A9C7-6CCB440414E1}" type="presParOf" srcId="{22309C71-37A0-4B0E-98BF-E245959AAF6A}" destId="{9BB77E68-7B4C-4209-AF6F-15C5A2251154}" srcOrd="0" destOrd="0" presId="urn:microsoft.com/office/officeart/2005/8/layout/hierarchy1"/>
    <dgm:cxn modelId="{8085B9A7-AB92-4FB0-8263-1656D7F8FE68}" type="presParOf" srcId="{22309C71-37A0-4B0E-98BF-E245959AAF6A}" destId="{E7A29237-4919-42C9-99BC-CA820CE7D4A1}" srcOrd="1" destOrd="0" presId="urn:microsoft.com/office/officeart/2005/8/layout/hierarchy1"/>
    <dgm:cxn modelId="{363D0621-BEBF-41F5-AE5F-6CA236BFC092}" type="presParOf" srcId="{8B64D0F1-7F05-4C37-A214-FF060B74A081}" destId="{D48A9EBB-B51C-4A39-ABD8-5ADFCD39FEC0}" srcOrd="1" destOrd="0" presId="urn:microsoft.com/office/officeart/2005/8/layout/hierarchy1"/>
    <dgm:cxn modelId="{DC240E87-F359-466E-8AB9-D3A86BA8AAF4}" type="presParOf" srcId="{EC7CFBCF-0A8E-488E-B5D8-4CC2CBD2DC31}" destId="{B614EF7D-1E27-4C52-83F3-1289AE84CA9E}" srcOrd="2" destOrd="0" presId="urn:microsoft.com/office/officeart/2005/8/layout/hierarchy1"/>
    <dgm:cxn modelId="{0AD13096-1858-406B-BF6A-CC12DEFD8780}" type="presParOf" srcId="{EC7CFBCF-0A8E-488E-B5D8-4CC2CBD2DC31}" destId="{3045289C-D867-437A-A4DF-39511FD1A60B}" srcOrd="3" destOrd="0" presId="urn:microsoft.com/office/officeart/2005/8/layout/hierarchy1"/>
    <dgm:cxn modelId="{6CCAA24B-84B1-4ECA-B2EA-5D89CD3D5671}" type="presParOf" srcId="{3045289C-D867-437A-A4DF-39511FD1A60B}" destId="{26B1E570-2DDC-4857-A3A0-F62DB5F00479}" srcOrd="0" destOrd="0" presId="urn:microsoft.com/office/officeart/2005/8/layout/hierarchy1"/>
    <dgm:cxn modelId="{C6028984-FC77-45B8-9FC0-A0DAE56A5E29}" type="presParOf" srcId="{26B1E570-2DDC-4857-A3A0-F62DB5F00479}" destId="{15607292-4290-4DA2-9C91-54D7BE854853}" srcOrd="0" destOrd="0" presId="urn:microsoft.com/office/officeart/2005/8/layout/hierarchy1"/>
    <dgm:cxn modelId="{26D171A5-F53C-4F2F-BFA2-BBD9DD59A432}" type="presParOf" srcId="{26B1E570-2DDC-4857-A3A0-F62DB5F00479}" destId="{E7E55A48-A321-407B-818E-D5FD4E16F816}" srcOrd="1" destOrd="0" presId="urn:microsoft.com/office/officeart/2005/8/layout/hierarchy1"/>
    <dgm:cxn modelId="{D87CFF27-0FB3-4CD7-8148-E102942CB9E1}" type="presParOf" srcId="{3045289C-D867-437A-A4DF-39511FD1A60B}" destId="{A77D4548-0914-4CBC-9CDD-01BC88578850}" srcOrd="1" destOrd="0" presId="urn:microsoft.com/office/officeart/2005/8/layout/hierarchy1"/>
    <dgm:cxn modelId="{B0A96B7D-BC87-4514-9F51-3E7484E128F1}" type="presParOf" srcId="{9EF41EB2-FA0C-43C0-B9AB-171BF4EB2CF3}" destId="{3B44ABBE-26C7-4270-8260-3D1BE750B362}" srcOrd="6" destOrd="0" presId="urn:microsoft.com/office/officeart/2005/8/layout/hierarchy1"/>
    <dgm:cxn modelId="{DF9A78BC-B465-47CC-8B92-4A6C1D4A412B}" type="presParOf" srcId="{9EF41EB2-FA0C-43C0-B9AB-171BF4EB2CF3}" destId="{CC8F0FF2-8354-4D0B-8690-126E1C10C456}" srcOrd="7" destOrd="0" presId="urn:microsoft.com/office/officeart/2005/8/layout/hierarchy1"/>
    <dgm:cxn modelId="{DDAAFC30-B41E-424B-BBA0-6E5C9C8B21E2}" type="presParOf" srcId="{CC8F0FF2-8354-4D0B-8690-126E1C10C456}" destId="{AA82093C-872A-4447-8BAB-485050AA8AB8}" srcOrd="0" destOrd="0" presId="urn:microsoft.com/office/officeart/2005/8/layout/hierarchy1"/>
    <dgm:cxn modelId="{E7D4A742-58F1-461D-8399-ADF4D22737A5}" type="presParOf" srcId="{AA82093C-872A-4447-8BAB-485050AA8AB8}" destId="{61DE34F8-6EBA-4881-B40B-B10A38F30C56}" srcOrd="0" destOrd="0" presId="urn:microsoft.com/office/officeart/2005/8/layout/hierarchy1"/>
    <dgm:cxn modelId="{2664168B-08CF-438B-AA83-C7783380331F}" type="presParOf" srcId="{AA82093C-872A-4447-8BAB-485050AA8AB8}" destId="{93A9AC73-EA36-459B-AE44-1588E72276D3}" srcOrd="1" destOrd="0" presId="urn:microsoft.com/office/officeart/2005/8/layout/hierarchy1"/>
    <dgm:cxn modelId="{13204A45-CA90-4975-8552-FC699BAE54EB}" type="presParOf" srcId="{CC8F0FF2-8354-4D0B-8690-126E1C10C456}" destId="{1D0CF5B1-F23F-4B87-9584-1785FC63EB38}" srcOrd="1" destOrd="0" presId="urn:microsoft.com/office/officeart/2005/8/layout/hierarchy1"/>
    <dgm:cxn modelId="{33847043-9186-462B-A465-6217935DCD01}" type="presParOf" srcId="{1D0CF5B1-F23F-4B87-9584-1785FC63EB38}" destId="{A9ABA4CD-E1D8-4861-A701-D394CEB73D5D}" srcOrd="0" destOrd="0" presId="urn:microsoft.com/office/officeart/2005/8/layout/hierarchy1"/>
    <dgm:cxn modelId="{69A75442-B441-427B-9214-E75DE06EEADA}" type="presParOf" srcId="{1D0CF5B1-F23F-4B87-9584-1785FC63EB38}" destId="{0C76CFCD-4768-42CD-BEB2-C2B848A40D41}" srcOrd="1" destOrd="0" presId="urn:microsoft.com/office/officeart/2005/8/layout/hierarchy1"/>
    <dgm:cxn modelId="{103C5830-E058-4E05-992E-7AC82D87CECE}" type="presParOf" srcId="{0C76CFCD-4768-42CD-BEB2-C2B848A40D41}" destId="{CDDDB687-7D71-412B-A6F4-24B3CC63EEA8}" srcOrd="0" destOrd="0" presId="urn:microsoft.com/office/officeart/2005/8/layout/hierarchy1"/>
    <dgm:cxn modelId="{36CA04F0-7874-443A-9963-10C3FCAF160C}" type="presParOf" srcId="{CDDDB687-7D71-412B-A6F4-24B3CC63EEA8}" destId="{BB9D26B7-4C5F-4603-B8EB-EFF4E4A02DA4}" srcOrd="0" destOrd="0" presId="urn:microsoft.com/office/officeart/2005/8/layout/hierarchy1"/>
    <dgm:cxn modelId="{10CB7935-FAC6-4B62-9624-09D21BDEA149}" type="presParOf" srcId="{CDDDB687-7D71-412B-A6F4-24B3CC63EEA8}" destId="{B59B96ED-8367-49A1-A349-A1DB57B57BDE}" srcOrd="1" destOrd="0" presId="urn:microsoft.com/office/officeart/2005/8/layout/hierarchy1"/>
    <dgm:cxn modelId="{600C117F-0E5C-4BF7-AF37-75986847DEE6}" type="presParOf" srcId="{0C76CFCD-4768-42CD-BEB2-C2B848A40D41}" destId="{A9907C43-867F-420C-8491-8938C67F309C}" srcOrd="1" destOrd="0" presId="urn:microsoft.com/office/officeart/2005/8/layout/hierarchy1"/>
    <dgm:cxn modelId="{5E5DE91B-51B9-4E90-B491-B9494CFDBEF1}" type="presParOf" srcId="{1D0CF5B1-F23F-4B87-9584-1785FC63EB38}" destId="{DC49BAA9-5A41-4D14-AE69-5503580DCD5B}" srcOrd="2" destOrd="0" presId="urn:microsoft.com/office/officeart/2005/8/layout/hierarchy1"/>
    <dgm:cxn modelId="{F8F25A74-3F42-4453-8A88-B7BFBB9146C8}" type="presParOf" srcId="{1D0CF5B1-F23F-4B87-9584-1785FC63EB38}" destId="{221CF521-658E-497E-93C6-D32C679600CE}" srcOrd="3" destOrd="0" presId="urn:microsoft.com/office/officeart/2005/8/layout/hierarchy1"/>
    <dgm:cxn modelId="{82C09621-CCB0-4179-9EDB-CF90AD0AF99B}" type="presParOf" srcId="{221CF521-658E-497E-93C6-D32C679600CE}" destId="{89B8D185-B1C0-4B9F-B8E4-AA1F67712732}" srcOrd="0" destOrd="0" presId="urn:microsoft.com/office/officeart/2005/8/layout/hierarchy1"/>
    <dgm:cxn modelId="{C14C85E9-F1ED-4008-BE9C-9A5416A544C4}" type="presParOf" srcId="{89B8D185-B1C0-4B9F-B8E4-AA1F67712732}" destId="{28F198C4-4F65-4599-A782-E3DA5CFF48C8}" srcOrd="0" destOrd="0" presId="urn:microsoft.com/office/officeart/2005/8/layout/hierarchy1"/>
    <dgm:cxn modelId="{A88F8B5A-369B-400A-97DD-D530E2CED342}" type="presParOf" srcId="{89B8D185-B1C0-4B9F-B8E4-AA1F67712732}" destId="{163DD564-5FCF-492A-B672-2A686952F18B}" srcOrd="1" destOrd="0" presId="urn:microsoft.com/office/officeart/2005/8/layout/hierarchy1"/>
    <dgm:cxn modelId="{29EC2F58-4D8D-49BA-B5DC-CCFEA352865B}" type="presParOf" srcId="{221CF521-658E-497E-93C6-D32C679600CE}" destId="{EF628FBD-5AAD-4B9F-92F0-76C54166EC70}" srcOrd="1" destOrd="0" presId="urn:microsoft.com/office/officeart/2005/8/layout/hierarchy1"/>
    <dgm:cxn modelId="{43680FC3-EA64-4FE0-A5E0-CA95E8B812B7}" type="presParOf" srcId="{1D0CF5B1-F23F-4B87-9584-1785FC63EB38}" destId="{2D22DDCE-E543-4A62-812C-6E04F6DB9453}" srcOrd="4" destOrd="0" presId="urn:microsoft.com/office/officeart/2005/8/layout/hierarchy1"/>
    <dgm:cxn modelId="{B5F0DE7E-DE58-488B-A621-5B26E7E3F505}" type="presParOf" srcId="{1D0CF5B1-F23F-4B87-9584-1785FC63EB38}" destId="{CE3AF94C-1869-41A0-BD0E-A8E9355BB3E1}" srcOrd="5" destOrd="0" presId="urn:microsoft.com/office/officeart/2005/8/layout/hierarchy1"/>
    <dgm:cxn modelId="{09E85F31-7A9B-484E-9D09-130D45CD0C8B}" type="presParOf" srcId="{CE3AF94C-1869-41A0-BD0E-A8E9355BB3E1}" destId="{2A058D9F-0DDF-4BEC-B946-4FD2621C063D}" srcOrd="0" destOrd="0" presId="urn:microsoft.com/office/officeart/2005/8/layout/hierarchy1"/>
    <dgm:cxn modelId="{73AECDD5-55F5-45F5-B721-EF4DB8150443}" type="presParOf" srcId="{2A058D9F-0DDF-4BEC-B946-4FD2621C063D}" destId="{0A24B27D-3634-4564-9BD4-F4155AAC2E90}" srcOrd="0" destOrd="0" presId="urn:microsoft.com/office/officeart/2005/8/layout/hierarchy1"/>
    <dgm:cxn modelId="{AE8077EA-9228-4A33-989D-FAC1465E9C2D}" type="presParOf" srcId="{2A058D9F-0DDF-4BEC-B946-4FD2621C063D}" destId="{9FA112CE-1052-4524-8453-C59DF75DE16D}" srcOrd="1" destOrd="0" presId="urn:microsoft.com/office/officeart/2005/8/layout/hierarchy1"/>
    <dgm:cxn modelId="{2C07D280-23C2-4582-8B60-4D390CB19D21}" type="presParOf" srcId="{CE3AF94C-1869-41A0-BD0E-A8E9355BB3E1}" destId="{6D6470B3-0901-4A04-BCA0-A6DDB8CD5912}" srcOrd="1" destOrd="0" presId="urn:microsoft.com/office/officeart/2005/8/layout/hierarchy1"/>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2D22DDCE-E543-4A62-812C-6E04F6DB9453}">
      <dsp:nvSpPr>
        <dsp:cNvPr id="0" name=""/>
        <dsp:cNvSpPr/>
      </dsp:nvSpPr>
      <dsp:spPr>
        <a:xfrm>
          <a:off x="7317607" y="2275783"/>
          <a:ext cx="763780" cy="168073"/>
        </a:xfrm>
        <a:custGeom>
          <a:avLst/>
          <a:gdLst/>
          <a:ahLst/>
          <a:cxnLst/>
          <a:rect l="0" t="0" r="0" b="0"/>
          <a:pathLst>
            <a:path>
              <a:moveTo>
                <a:pt x="0" y="0"/>
              </a:moveTo>
              <a:lnTo>
                <a:pt x="0" y="115709"/>
              </a:lnTo>
              <a:lnTo>
                <a:pt x="763780" y="115709"/>
              </a:lnTo>
              <a:lnTo>
                <a:pt x="763780" y="168073"/>
              </a:lnTo>
            </a:path>
          </a:pathLst>
        </a:custGeom>
        <a:noFill/>
        <a:ln w="11429" cap="flat" cmpd="sng" algn="ctr">
          <a:solidFill>
            <a:schemeClr val="accent1">
              <a:shade val="80000"/>
              <a:hueOff val="0"/>
              <a:satOff val="0"/>
              <a:lumOff val="0"/>
              <a:alphaOff val="0"/>
            </a:schemeClr>
          </a:solidFill>
          <a:prstDash val="sysDash"/>
        </a:ln>
        <a:effectLst/>
      </dsp:spPr>
      <dsp:style>
        <a:lnRef idx="2">
          <a:scrgbClr r="0" g="0" b="0"/>
        </a:lnRef>
        <a:fillRef idx="0">
          <a:scrgbClr r="0" g="0" b="0"/>
        </a:fillRef>
        <a:effectRef idx="0">
          <a:scrgbClr r="0" g="0" b="0"/>
        </a:effectRef>
        <a:fontRef idx="minor"/>
      </dsp:style>
    </dsp:sp>
    <dsp:sp modelId="{DC49BAA9-5A41-4D14-AE69-5503580DCD5B}">
      <dsp:nvSpPr>
        <dsp:cNvPr id="0" name=""/>
        <dsp:cNvSpPr/>
      </dsp:nvSpPr>
      <dsp:spPr>
        <a:xfrm>
          <a:off x="7203369" y="2275783"/>
          <a:ext cx="91440" cy="168073"/>
        </a:xfrm>
        <a:custGeom>
          <a:avLst/>
          <a:gdLst/>
          <a:ahLst/>
          <a:cxnLst/>
          <a:rect l="0" t="0" r="0" b="0"/>
          <a:pathLst>
            <a:path>
              <a:moveTo>
                <a:pt x="114237" y="0"/>
              </a:moveTo>
              <a:lnTo>
                <a:pt x="114237" y="115709"/>
              </a:lnTo>
              <a:lnTo>
                <a:pt x="45720" y="115709"/>
              </a:lnTo>
              <a:lnTo>
                <a:pt x="45720" y="168073"/>
              </a:lnTo>
            </a:path>
          </a:pathLst>
        </a:custGeom>
        <a:noFill/>
        <a:ln w="11429" cap="flat" cmpd="sng" algn="ctr">
          <a:solidFill>
            <a:schemeClr val="accent1">
              <a:shade val="80000"/>
              <a:hueOff val="0"/>
              <a:satOff val="0"/>
              <a:lumOff val="0"/>
              <a:alphaOff val="0"/>
            </a:schemeClr>
          </a:solidFill>
          <a:prstDash val="sysDash"/>
        </a:ln>
        <a:effectLst/>
      </dsp:spPr>
      <dsp:style>
        <a:lnRef idx="2">
          <a:scrgbClr r="0" g="0" b="0"/>
        </a:lnRef>
        <a:fillRef idx="0">
          <a:scrgbClr r="0" g="0" b="0"/>
        </a:fillRef>
        <a:effectRef idx="0">
          <a:scrgbClr r="0" g="0" b="0"/>
        </a:effectRef>
        <a:fontRef idx="minor"/>
      </dsp:style>
    </dsp:sp>
    <dsp:sp modelId="{A9ABA4CD-E1D8-4861-A701-D394CEB73D5D}">
      <dsp:nvSpPr>
        <dsp:cNvPr id="0" name=""/>
        <dsp:cNvSpPr/>
      </dsp:nvSpPr>
      <dsp:spPr>
        <a:xfrm>
          <a:off x="6483376" y="2275783"/>
          <a:ext cx="834230" cy="168073"/>
        </a:xfrm>
        <a:custGeom>
          <a:avLst/>
          <a:gdLst/>
          <a:ahLst/>
          <a:cxnLst/>
          <a:rect l="0" t="0" r="0" b="0"/>
          <a:pathLst>
            <a:path>
              <a:moveTo>
                <a:pt x="834230" y="0"/>
              </a:moveTo>
              <a:lnTo>
                <a:pt x="834230" y="115709"/>
              </a:lnTo>
              <a:lnTo>
                <a:pt x="0" y="115709"/>
              </a:lnTo>
              <a:lnTo>
                <a:pt x="0" y="168073"/>
              </a:lnTo>
            </a:path>
          </a:pathLst>
        </a:custGeom>
        <a:noFill/>
        <a:ln w="11429" cap="flat" cmpd="sng" algn="ctr">
          <a:solidFill>
            <a:schemeClr val="accent1">
              <a:shade val="80000"/>
              <a:hueOff val="0"/>
              <a:satOff val="0"/>
              <a:lumOff val="0"/>
              <a:alphaOff val="0"/>
            </a:schemeClr>
          </a:solidFill>
          <a:prstDash val="sysDash"/>
        </a:ln>
        <a:effectLst/>
      </dsp:spPr>
      <dsp:style>
        <a:lnRef idx="2">
          <a:scrgbClr r="0" g="0" b="0"/>
        </a:lnRef>
        <a:fillRef idx="0">
          <a:scrgbClr r="0" g="0" b="0"/>
        </a:fillRef>
        <a:effectRef idx="0">
          <a:scrgbClr r="0" g="0" b="0"/>
        </a:effectRef>
        <a:fontRef idx="minor"/>
      </dsp:style>
    </dsp:sp>
    <dsp:sp modelId="{3B44ABBE-26C7-4270-8260-3D1BE750B362}">
      <dsp:nvSpPr>
        <dsp:cNvPr id="0" name=""/>
        <dsp:cNvSpPr/>
      </dsp:nvSpPr>
      <dsp:spPr>
        <a:xfrm>
          <a:off x="4220651" y="1750339"/>
          <a:ext cx="3096956" cy="160715"/>
        </a:xfrm>
        <a:custGeom>
          <a:avLst/>
          <a:gdLst/>
          <a:ahLst/>
          <a:cxnLst/>
          <a:rect l="0" t="0" r="0" b="0"/>
          <a:pathLst>
            <a:path>
              <a:moveTo>
                <a:pt x="0" y="0"/>
              </a:moveTo>
              <a:lnTo>
                <a:pt x="0" y="108351"/>
              </a:lnTo>
              <a:lnTo>
                <a:pt x="3096956" y="108351"/>
              </a:lnTo>
              <a:lnTo>
                <a:pt x="3096956" y="160715"/>
              </a:lnTo>
            </a:path>
          </a:pathLst>
        </a:custGeom>
        <a:noFill/>
        <a:ln w="11429" cap="flat" cmpd="sng" algn="ctr">
          <a:solidFill>
            <a:schemeClr val="accent1">
              <a:shade val="60000"/>
              <a:hueOff val="0"/>
              <a:satOff val="0"/>
              <a:lumOff val="0"/>
              <a:alphaOff val="0"/>
            </a:schemeClr>
          </a:solidFill>
          <a:prstDash val="sysDash"/>
        </a:ln>
        <a:effectLst/>
      </dsp:spPr>
      <dsp:style>
        <a:lnRef idx="2">
          <a:scrgbClr r="0" g="0" b="0"/>
        </a:lnRef>
        <a:fillRef idx="0">
          <a:scrgbClr r="0" g="0" b="0"/>
        </a:fillRef>
        <a:effectRef idx="0">
          <a:scrgbClr r="0" g="0" b="0"/>
        </a:effectRef>
        <a:fontRef idx="minor"/>
      </dsp:style>
    </dsp:sp>
    <dsp:sp modelId="{B614EF7D-1E27-4C52-83F3-1289AE84CA9E}">
      <dsp:nvSpPr>
        <dsp:cNvPr id="0" name=""/>
        <dsp:cNvSpPr/>
      </dsp:nvSpPr>
      <dsp:spPr>
        <a:xfrm>
          <a:off x="5719126" y="2797000"/>
          <a:ext cx="345432" cy="164394"/>
        </a:xfrm>
        <a:custGeom>
          <a:avLst/>
          <a:gdLst/>
          <a:ahLst/>
          <a:cxnLst/>
          <a:rect l="0" t="0" r="0" b="0"/>
          <a:pathLst>
            <a:path>
              <a:moveTo>
                <a:pt x="0" y="0"/>
              </a:moveTo>
              <a:lnTo>
                <a:pt x="0" y="112030"/>
              </a:lnTo>
              <a:lnTo>
                <a:pt x="345432" y="112030"/>
              </a:lnTo>
              <a:lnTo>
                <a:pt x="345432" y="164394"/>
              </a:lnTo>
            </a:path>
          </a:pathLst>
        </a:custGeom>
        <a:noFill/>
        <a:ln w="11429" cap="flat" cmpd="sng" algn="ctr">
          <a:solidFill>
            <a:schemeClr val="accent1">
              <a:shade val="80000"/>
              <a:hueOff val="0"/>
              <a:satOff val="0"/>
              <a:lumOff val="0"/>
              <a:alphaOff val="0"/>
            </a:schemeClr>
          </a:solidFill>
          <a:prstDash val="sysDash"/>
        </a:ln>
        <a:effectLst/>
      </dsp:spPr>
      <dsp:style>
        <a:lnRef idx="2">
          <a:scrgbClr r="0" g="0" b="0"/>
        </a:lnRef>
        <a:fillRef idx="0">
          <a:scrgbClr r="0" g="0" b="0"/>
        </a:fillRef>
        <a:effectRef idx="0">
          <a:scrgbClr r="0" g="0" b="0"/>
        </a:effectRef>
        <a:fontRef idx="minor"/>
      </dsp:style>
    </dsp:sp>
    <dsp:sp modelId="{4D0782D6-E09E-4F49-9265-6F404E724800}">
      <dsp:nvSpPr>
        <dsp:cNvPr id="0" name=""/>
        <dsp:cNvSpPr/>
      </dsp:nvSpPr>
      <dsp:spPr>
        <a:xfrm>
          <a:off x="5303509" y="2797000"/>
          <a:ext cx="415617" cy="164394"/>
        </a:xfrm>
        <a:custGeom>
          <a:avLst/>
          <a:gdLst/>
          <a:ahLst/>
          <a:cxnLst/>
          <a:rect l="0" t="0" r="0" b="0"/>
          <a:pathLst>
            <a:path>
              <a:moveTo>
                <a:pt x="415617" y="0"/>
              </a:moveTo>
              <a:lnTo>
                <a:pt x="415617" y="112030"/>
              </a:lnTo>
              <a:lnTo>
                <a:pt x="0" y="112030"/>
              </a:lnTo>
              <a:lnTo>
                <a:pt x="0" y="164394"/>
              </a:lnTo>
            </a:path>
          </a:pathLst>
        </a:custGeom>
        <a:noFill/>
        <a:ln w="11429" cap="flat" cmpd="sng" algn="ctr">
          <a:solidFill>
            <a:schemeClr val="accent1">
              <a:shade val="80000"/>
              <a:hueOff val="0"/>
              <a:satOff val="0"/>
              <a:lumOff val="0"/>
              <a:alphaOff val="0"/>
            </a:schemeClr>
          </a:solidFill>
          <a:prstDash val="sysDash"/>
        </a:ln>
        <a:effectLst/>
      </dsp:spPr>
      <dsp:style>
        <a:lnRef idx="2">
          <a:scrgbClr r="0" g="0" b="0"/>
        </a:lnRef>
        <a:fillRef idx="0">
          <a:scrgbClr r="0" g="0" b="0"/>
        </a:fillRef>
        <a:effectRef idx="0">
          <a:scrgbClr r="0" g="0" b="0"/>
        </a:effectRef>
        <a:fontRef idx="minor"/>
      </dsp:style>
    </dsp:sp>
    <dsp:sp modelId="{F2E22006-EB38-451C-8B7B-5C730877A896}">
      <dsp:nvSpPr>
        <dsp:cNvPr id="0" name=""/>
        <dsp:cNvSpPr/>
      </dsp:nvSpPr>
      <dsp:spPr>
        <a:xfrm>
          <a:off x="5092100" y="2273669"/>
          <a:ext cx="627025" cy="164394"/>
        </a:xfrm>
        <a:custGeom>
          <a:avLst/>
          <a:gdLst/>
          <a:ahLst/>
          <a:cxnLst/>
          <a:rect l="0" t="0" r="0" b="0"/>
          <a:pathLst>
            <a:path>
              <a:moveTo>
                <a:pt x="0" y="0"/>
              </a:moveTo>
              <a:lnTo>
                <a:pt x="0" y="112030"/>
              </a:lnTo>
              <a:lnTo>
                <a:pt x="627025" y="112030"/>
              </a:lnTo>
              <a:lnTo>
                <a:pt x="627025" y="164394"/>
              </a:lnTo>
            </a:path>
          </a:pathLst>
        </a:custGeom>
        <a:noFill/>
        <a:ln w="11429" cap="flat" cmpd="sng" algn="ctr">
          <a:solidFill>
            <a:schemeClr val="accent1">
              <a:shade val="80000"/>
              <a:hueOff val="0"/>
              <a:satOff val="0"/>
              <a:lumOff val="0"/>
              <a:alphaOff val="0"/>
            </a:schemeClr>
          </a:solidFill>
          <a:prstDash val="sysDash"/>
        </a:ln>
        <a:effectLst/>
      </dsp:spPr>
      <dsp:style>
        <a:lnRef idx="2">
          <a:scrgbClr r="0" g="0" b="0"/>
        </a:lnRef>
        <a:fillRef idx="0">
          <a:scrgbClr r="0" g="0" b="0"/>
        </a:fillRef>
        <a:effectRef idx="0">
          <a:scrgbClr r="0" g="0" b="0"/>
        </a:effectRef>
        <a:fontRef idx="minor"/>
      </dsp:style>
    </dsp:sp>
    <dsp:sp modelId="{01B50F1E-E9FF-443B-A89D-30A80A247073}">
      <dsp:nvSpPr>
        <dsp:cNvPr id="0" name=""/>
        <dsp:cNvSpPr/>
      </dsp:nvSpPr>
      <dsp:spPr>
        <a:xfrm>
          <a:off x="4962363" y="2273669"/>
          <a:ext cx="129737" cy="164394"/>
        </a:xfrm>
        <a:custGeom>
          <a:avLst/>
          <a:gdLst/>
          <a:ahLst/>
          <a:cxnLst/>
          <a:rect l="0" t="0" r="0" b="0"/>
          <a:pathLst>
            <a:path>
              <a:moveTo>
                <a:pt x="129737" y="0"/>
              </a:moveTo>
              <a:lnTo>
                <a:pt x="129737" y="112030"/>
              </a:lnTo>
              <a:lnTo>
                <a:pt x="0" y="112030"/>
              </a:lnTo>
              <a:lnTo>
                <a:pt x="0" y="164394"/>
              </a:lnTo>
            </a:path>
          </a:pathLst>
        </a:custGeom>
        <a:noFill/>
        <a:ln w="11429" cap="flat" cmpd="sng" algn="ctr">
          <a:solidFill>
            <a:schemeClr val="accent1">
              <a:shade val="80000"/>
              <a:hueOff val="0"/>
              <a:satOff val="0"/>
              <a:lumOff val="0"/>
              <a:alphaOff val="0"/>
            </a:schemeClr>
          </a:solidFill>
          <a:prstDash val="sysDash"/>
        </a:ln>
        <a:effectLst/>
      </dsp:spPr>
      <dsp:style>
        <a:lnRef idx="2">
          <a:scrgbClr r="0" g="0" b="0"/>
        </a:lnRef>
        <a:fillRef idx="0">
          <a:scrgbClr r="0" g="0" b="0"/>
        </a:fillRef>
        <a:effectRef idx="0">
          <a:scrgbClr r="0" g="0" b="0"/>
        </a:effectRef>
        <a:fontRef idx="minor"/>
      </dsp:style>
    </dsp:sp>
    <dsp:sp modelId="{CE2F00A8-A582-42FC-808F-E3117D6F66DC}">
      <dsp:nvSpPr>
        <dsp:cNvPr id="0" name=""/>
        <dsp:cNvSpPr/>
      </dsp:nvSpPr>
      <dsp:spPr>
        <a:xfrm>
          <a:off x="4335338" y="2273669"/>
          <a:ext cx="756762" cy="164394"/>
        </a:xfrm>
        <a:custGeom>
          <a:avLst/>
          <a:gdLst/>
          <a:ahLst/>
          <a:cxnLst/>
          <a:rect l="0" t="0" r="0" b="0"/>
          <a:pathLst>
            <a:path>
              <a:moveTo>
                <a:pt x="756762" y="0"/>
              </a:moveTo>
              <a:lnTo>
                <a:pt x="756762" y="112030"/>
              </a:lnTo>
              <a:lnTo>
                <a:pt x="0" y="112030"/>
              </a:lnTo>
              <a:lnTo>
                <a:pt x="0" y="164394"/>
              </a:lnTo>
            </a:path>
          </a:pathLst>
        </a:custGeom>
        <a:noFill/>
        <a:ln w="11429" cap="flat" cmpd="sng" algn="ctr">
          <a:solidFill>
            <a:schemeClr val="accent1">
              <a:shade val="80000"/>
              <a:hueOff val="0"/>
              <a:satOff val="0"/>
              <a:lumOff val="0"/>
              <a:alphaOff val="0"/>
            </a:schemeClr>
          </a:solidFill>
          <a:prstDash val="sysDash"/>
        </a:ln>
        <a:effectLst/>
      </dsp:spPr>
      <dsp:style>
        <a:lnRef idx="2">
          <a:scrgbClr r="0" g="0" b="0"/>
        </a:lnRef>
        <a:fillRef idx="0">
          <a:scrgbClr r="0" g="0" b="0"/>
        </a:fillRef>
        <a:effectRef idx="0">
          <a:scrgbClr r="0" g="0" b="0"/>
        </a:effectRef>
        <a:fontRef idx="minor"/>
      </dsp:style>
    </dsp:sp>
    <dsp:sp modelId="{FA204C1F-3352-41E5-8E48-5E87CB0B3D3B}">
      <dsp:nvSpPr>
        <dsp:cNvPr id="0" name=""/>
        <dsp:cNvSpPr/>
      </dsp:nvSpPr>
      <dsp:spPr>
        <a:xfrm>
          <a:off x="4220651" y="1750339"/>
          <a:ext cx="871449" cy="164394"/>
        </a:xfrm>
        <a:custGeom>
          <a:avLst/>
          <a:gdLst/>
          <a:ahLst/>
          <a:cxnLst/>
          <a:rect l="0" t="0" r="0" b="0"/>
          <a:pathLst>
            <a:path>
              <a:moveTo>
                <a:pt x="0" y="0"/>
              </a:moveTo>
              <a:lnTo>
                <a:pt x="0" y="112030"/>
              </a:lnTo>
              <a:lnTo>
                <a:pt x="871449" y="112030"/>
              </a:lnTo>
              <a:lnTo>
                <a:pt x="871449" y="164394"/>
              </a:lnTo>
            </a:path>
          </a:pathLst>
        </a:custGeom>
        <a:noFill/>
        <a:ln w="11429" cap="flat" cmpd="sng" algn="ctr">
          <a:solidFill>
            <a:schemeClr val="accent1">
              <a:shade val="60000"/>
              <a:hueOff val="0"/>
              <a:satOff val="0"/>
              <a:lumOff val="0"/>
              <a:alphaOff val="0"/>
            </a:schemeClr>
          </a:solidFill>
          <a:prstDash val="sysDash"/>
        </a:ln>
        <a:effectLst/>
      </dsp:spPr>
      <dsp:style>
        <a:lnRef idx="2">
          <a:scrgbClr r="0" g="0" b="0"/>
        </a:lnRef>
        <a:fillRef idx="0">
          <a:scrgbClr r="0" g="0" b="0"/>
        </a:fillRef>
        <a:effectRef idx="0">
          <a:scrgbClr r="0" g="0" b="0"/>
        </a:effectRef>
        <a:fontRef idx="minor"/>
      </dsp:style>
    </dsp:sp>
    <dsp:sp modelId="{EF6470AD-3797-4D2B-8547-B72A96624A1C}">
      <dsp:nvSpPr>
        <dsp:cNvPr id="0" name=""/>
        <dsp:cNvSpPr/>
      </dsp:nvSpPr>
      <dsp:spPr>
        <a:xfrm>
          <a:off x="3301153" y="2273669"/>
          <a:ext cx="394739" cy="164394"/>
        </a:xfrm>
        <a:custGeom>
          <a:avLst/>
          <a:gdLst/>
          <a:ahLst/>
          <a:cxnLst/>
          <a:rect l="0" t="0" r="0" b="0"/>
          <a:pathLst>
            <a:path>
              <a:moveTo>
                <a:pt x="0" y="0"/>
              </a:moveTo>
              <a:lnTo>
                <a:pt x="0" y="112030"/>
              </a:lnTo>
              <a:lnTo>
                <a:pt x="394739" y="112030"/>
              </a:lnTo>
              <a:lnTo>
                <a:pt x="394739" y="164394"/>
              </a:lnTo>
            </a:path>
          </a:pathLst>
        </a:custGeom>
        <a:noFill/>
        <a:ln w="11429" cap="flat" cmpd="sng" algn="ctr">
          <a:solidFill>
            <a:schemeClr val="accent1">
              <a:shade val="80000"/>
              <a:hueOff val="0"/>
              <a:satOff val="0"/>
              <a:lumOff val="0"/>
              <a:alphaOff val="0"/>
            </a:schemeClr>
          </a:solidFill>
          <a:prstDash val="sysDash"/>
        </a:ln>
        <a:effectLst/>
      </dsp:spPr>
      <dsp:style>
        <a:lnRef idx="2">
          <a:scrgbClr r="0" g="0" b="0"/>
        </a:lnRef>
        <a:fillRef idx="0">
          <a:scrgbClr r="0" g="0" b="0"/>
        </a:fillRef>
        <a:effectRef idx="0">
          <a:scrgbClr r="0" g="0" b="0"/>
        </a:effectRef>
        <a:fontRef idx="minor"/>
      </dsp:style>
    </dsp:sp>
    <dsp:sp modelId="{1168667F-EFA3-43D6-B669-141EEC640CA7}">
      <dsp:nvSpPr>
        <dsp:cNvPr id="0" name=""/>
        <dsp:cNvSpPr/>
      </dsp:nvSpPr>
      <dsp:spPr>
        <a:xfrm>
          <a:off x="2943302" y="2273669"/>
          <a:ext cx="357851" cy="164394"/>
        </a:xfrm>
        <a:custGeom>
          <a:avLst/>
          <a:gdLst/>
          <a:ahLst/>
          <a:cxnLst/>
          <a:rect l="0" t="0" r="0" b="0"/>
          <a:pathLst>
            <a:path>
              <a:moveTo>
                <a:pt x="357851" y="0"/>
              </a:moveTo>
              <a:lnTo>
                <a:pt x="357851" y="112030"/>
              </a:lnTo>
              <a:lnTo>
                <a:pt x="0" y="112030"/>
              </a:lnTo>
              <a:lnTo>
                <a:pt x="0" y="164394"/>
              </a:lnTo>
            </a:path>
          </a:pathLst>
        </a:custGeom>
        <a:noFill/>
        <a:ln w="11429" cap="flat" cmpd="sng" algn="ctr">
          <a:solidFill>
            <a:schemeClr val="accent1">
              <a:shade val="80000"/>
              <a:hueOff val="0"/>
              <a:satOff val="0"/>
              <a:lumOff val="0"/>
              <a:alphaOff val="0"/>
            </a:schemeClr>
          </a:solidFill>
          <a:prstDash val="sysDash"/>
        </a:ln>
        <a:effectLst/>
      </dsp:spPr>
      <dsp:style>
        <a:lnRef idx="2">
          <a:scrgbClr r="0" g="0" b="0"/>
        </a:lnRef>
        <a:fillRef idx="0">
          <a:scrgbClr r="0" g="0" b="0"/>
        </a:fillRef>
        <a:effectRef idx="0">
          <a:scrgbClr r="0" g="0" b="0"/>
        </a:effectRef>
        <a:fontRef idx="minor"/>
      </dsp:style>
    </dsp:sp>
    <dsp:sp modelId="{B70F756D-1808-4DB4-8DF3-DC6586FDD91A}">
      <dsp:nvSpPr>
        <dsp:cNvPr id="0" name=""/>
        <dsp:cNvSpPr/>
      </dsp:nvSpPr>
      <dsp:spPr>
        <a:xfrm>
          <a:off x="3301153" y="1750339"/>
          <a:ext cx="919497" cy="164394"/>
        </a:xfrm>
        <a:custGeom>
          <a:avLst/>
          <a:gdLst/>
          <a:ahLst/>
          <a:cxnLst/>
          <a:rect l="0" t="0" r="0" b="0"/>
          <a:pathLst>
            <a:path>
              <a:moveTo>
                <a:pt x="919497" y="0"/>
              </a:moveTo>
              <a:lnTo>
                <a:pt x="919497" y="112030"/>
              </a:lnTo>
              <a:lnTo>
                <a:pt x="0" y="112030"/>
              </a:lnTo>
              <a:lnTo>
                <a:pt x="0" y="164394"/>
              </a:lnTo>
            </a:path>
          </a:pathLst>
        </a:custGeom>
        <a:noFill/>
        <a:ln w="11429" cap="flat" cmpd="sng" algn="ctr">
          <a:solidFill>
            <a:schemeClr val="accent1">
              <a:shade val="60000"/>
              <a:hueOff val="0"/>
              <a:satOff val="0"/>
              <a:lumOff val="0"/>
              <a:alphaOff val="0"/>
            </a:schemeClr>
          </a:solidFill>
          <a:prstDash val="sysDash"/>
        </a:ln>
        <a:effectLst/>
      </dsp:spPr>
      <dsp:style>
        <a:lnRef idx="2">
          <a:scrgbClr r="0" g="0" b="0"/>
        </a:lnRef>
        <a:fillRef idx="0">
          <a:scrgbClr r="0" g="0" b="0"/>
        </a:fillRef>
        <a:effectRef idx="0">
          <a:scrgbClr r="0" g="0" b="0"/>
        </a:effectRef>
        <a:fontRef idx="minor"/>
      </dsp:style>
    </dsp:sp>
    <dsp:sp modelId="{415911DB-FAEE-42B8-BCFF-8F70F8603FCC}">
      <dsp:nvSpPr>
        <dsp:cNvPr id="0" name=""/>
        <dsp:cNvSpPr/>
      </dsp:nvSpPr>
      <dsp:spPr>
        <a:xfrm>
          <a:off x="1244551" y="2273669"/>
          <a:ext cx="893633" cy="164394"/>
        </a:xfrm>
        <a:custGeom>
          <a:avLst/>
          <a:gdLst/>
          <a:ahLst/>
          <a:cxnLst/>
          <a:rect l="0" t="0" r="0" b="0"/>
          <a:pathLst>
            <a:path>
              <a:moveTo>
                <a:pt x="0" y="0"/>
              </a:moveTo>
              <a:lnTo>
                <a:pt x="0" y="112030"/>
              </a:lnTo>
              <a:lnTo>
                <a:pt x="893633" y="112030"/>
              </a:lnTo>
              <a:lnTo>
                <a:pt x="893633" y="164394"/>
              </a:lnTo>
            </a:path>
          </a:pathLst>
        </a:custGeom>
        <a:noFill/>
        <a:ln w="11429" cap="flat" cmpd="sng" algn="ctr">
          <a:solidFill>
            <a:schemeClr val="accent1">
              <a:shade val="80000"/>
              <a:hueOff val="0"/>
              <a:satOff val="0"/>
              <a:lumOff val="0"/>
              <a:alphaOff val="0"/>
            </a:schemeClr>
          </a:solidFill>
          <a:prstDash val="sysDash"/>
        </a:ln>
        <a:effectLst/>
      </dsp:spPr>
      <dsp:style>
        <a:lnRef idx="2">
          <a:scrgbClr r="0" g="0" b="0"/>
        </a:lnRef>
        <a:fillRef idx="0">
          <a:scrgbClr r="0" g="0" b="0"/>
        </a:fillRef>
        <a:effectRef idx="0">
          <a:scrgbClr r="0" g="0" b="0"/>
        </a:effectRef>
        <a:fontRef idx="minor"/>
      </dsp:style>
    </dsp:sp>
    <dsp:sp modelId="{63E6D908-403F-4978-8461-E4C553A41CC8}">
      <dsp:nvSpPr>
        <dsp:cNvPr id="0" name=""/>
        <dsp:cNvSpPr/>
      </dsp:nvSpPr>
      <dsp:spPr>
        <a:xfrm>
          <a:off x="1198831" y="2273669"/>
          <a:ext cx="91440" cy="164394"/>
        </a:xfrm>
        <a:custGeom>
          <a:avLst/>
          <a:gdLst/>
          <a:ahLst/>
          <a:cxnLst/>
          <a:rect l="0" t="0" r="0" b="0"/>
          <a:pathLst>
            <a:path>
              <a:moveTo>
                <a:pt x="45720" y="0"/>
              </a:moveTo>
              <a:lnTo>
                <a:pt x="45720" y="112030"/>
              </a:lnTo>
              <a:lnTo>
                <a:pt x="54342" y="112030"/>
              </a:lnTo>
              <a:lnTo>
                <a:pt x="54342" y="164394"/>
              </a:lnTo>
            </a:path>
          </a:pathLst>
        </a:custGeom>
        <a:noFill/>
        <a:ln w="11429" cap="flat" cmpd="sng" algn="ctr">
          <a:solidFill>
            <a:schemeClr val="accent1">
              <a:shade val="80000"/>
              <a:hueOff val="0"/>
              <a:satOff val="0"/>
              <a:lumOff val="0"/>
              <a:alphaOff val="0"/>
            </a:schemeClr>
          </a:solidFill>
          <a:prstDash val="sysDash"/>
        </a:ln>
        <a:effectLst/>
      </dsp:spPr>
      <dsp:style>
        <a:lnRef idx="2">
          <a:scrgbClr r="0" g="0" b="0"/>
        </a:lnRef>
        <a:fillRef idx="0">
          <a:scrgbClr r="0" g="0" b="0"/>
        </a:fillRef>
        <a:effectRef idx="0">
          <a:scrgbClr r="0" g="0" b="0"/>
        </a:effectRef>
        <a:fontRef idx="minor"/>
      </dsp:style>
    </dsp:sp>
    <dsp:sp modelId="{9010CFFB-060B-4355-8D13-42FFB6E80C65}">
      <dsp:nvSpPr>
        <dsp:cNvPr id="0" name=""/>
        <dsp:cNvSpPr/>
      </dsp:nvSpPr>
      <dsp:spPr>
        <a:xfrm>
          <a:off x="359541" y="2273669"/>
          <a:ext cx="885010" cy="164394"/>
        </a:xfrm>
        <a:custGeom>
          <a:avLst/>
          <a:gdLst/>
          <a:ahLst/>
          <a:cxnLst/>
          <a:rect l="0" t="0" r="0" b="0"/>
          <a:pathLst>
            <a:path>
              <a:moveTo>
                <a:pt x="885010" y="0"/>
              </a:moveTo>
              <a:lnTo>
                <a:pt x="885010" y="112030"/>
              </a:lnTo>
              <a:lnTo>
                <a:pt x="0" y="112030"/>
              </a:lnTo>
              <a:lnTo>
                <a:pt x="0" y="164394"/>
              </a:lnTo>
            </a:path>
          </a:pathLst>
        </a:custGeom>
        <a:noFill/>
        <a:ln w="11429" cap="flat" cmpd="sng" algn="ctr">
          <a:solidFill>
            <a:schemeClr val="accent1">
              <a:shade val="80000"/>
              <a:hueOff val="0"/>
              <a:satOff val="0"/>
              <a:lumOff val="0"/>
              <a:alphaOff val="0"/>
            </a:schemeClr>
          </a:solidFill>
          <a:prstDash val="sysDash"/>
        </a:ln>
        <a:effectLst/>
      </dsp:spPr>
      <dsp:style>
        <a:lnRef idx="2">
          <a:scrgbClr r="0" g="0" b="0"/>
        </a:lnRef>
        <a:fillRef idx="0">
          <a:scrgbClr r="0" g="0" b="0"/>
        </a:fillRef>
        <a:effectRef idx="0">
          <a:scrgbClr r="0" g="0" b="0"/>
        </a:effectRef>
        <a:fontRef idx="minor"/>
      </dsp:style>
    </dsp:sp>
    <dsp:sp modelId="{072460B8-E493-4D8C-B7E3-EF2DDF910C4D}">
      <dsp:nvSpPr>
        <dsp:cNvPr id="0" name=""/>
        <dsp:cNvSpPr/>
      </dsp:nvSpPr>
      <dsp:spPr>
        <a:xfrm>
          <a:off x="1244551" y="1750339"/>
          <a:ext cx="2976099" cy="164394"/>
        </a:xfrm>
        <a:custGeom>
          <a:avLst/>
          <a:gdLst/>
          <a:ahLst/>
          <a:cxnLst/>
          <a:rect l="0" t="0" r="0" b="0"/>
          <a:pathLst>
            <a:path>
              <a:moveTo>
                <a:pt x="2976099" y="0"/>
              </a:moveTo>
              <a:lnTo>
                <a:pt x="2976099" y="112030"/>
              </a:lnTo>
              <a:lnTo>
                <a:pt x="0" y="112030"/>
              </a:lnTo>
              <a:lnTo>
                <a:pt x="0" y="164394"/>
              </a:lnTo>
            </a:path>
          </a:pathLst>
        </a:custGeom>
        <a:noFill/>
        <a:ln w="11429" cap="flat" cmpd="sng" algn="ctr">
          <a:solidFill>
            <a:schemeClr val="accent1">
              <a:shade val="60000"/>
              <a:hueOff val="0"/>
              <a:satOff val="0"/>
              <a:lumOff val="0"/>
              <a:alphaOff val="0"/>
            </a:schemeClr>
          </a:solidFill>
          <a:prstDash val="sysDash"/>
        </a:ln>
        <a:effectLst/>
      </dsp:spPr>
      <dsp:style>
        <a:lnRef idx="2">
          <a:scrgbClr r="0" g="0" b="0"/>
        </a:lnRef>
        <a:fillRef idx="0">
          <a:scrgbClr r="0" g="0" b="0"/>
        </a:fillRef>
        <a:effectRef idx="0">
          <a:scrgbClr r="0" g="0" b="0"/>
        </a:effectRef>
        <a:fontRef idx="minor"/>
      </dsp:style>
    </dsp:sp>
    <dsp:sp modelId="{7D0129DA-EC26-4136-B1B9-1D892600F7CA}">
      <dsp:nvSpPr>
        <dsp:cNvPr id="0" name=""/>
        <dsp:cNvSpPr/>
      </dsp:nvSpPr>
      <dsp:spPr>
        <a:xfrm>
          <a:off x="2681129" y="1191999"/>
          <a:ext cx="3079043" cy="558339"/>
        </a:xfrm>
        <a:prstGeom prst="roundRect">
          <a:avLst>
            <a:gd name="adj" fmla="val 10000"/>
          </a:avLst>
        </a:prstGeom>
        <a:solidFill>
          <a:schemeClr val="accent1">
            <a:hueOff val="0"/>
            <a:satOff val="0"/>
            <a:lumOff val="0"/>
            <a:alphaOff val="0"/>
          </a:schemeClr>
        </a:solidFill>
        <a:ln w="11429" cap="flat" cmpd="sng" algn="ctr">
          <a:solidFill>
            <a:schemeClr val="lt1">
              <a:hueOff val="0"/>
              <a:satOff val="0"/>
              <a:lumOff val="0"/>
              <a:alphaOff val="0"/>
            </a:schemeClr>
          </a:solidFill>
          <a:prstDash val="sysDash"/>
        </a:ln>
        <a:effectLst/>
      </dsp:spPr>
      <dsp:style>
        <a:lnRef idx="2">
          <a:scrgbClr r="0" g="0" b="0"/>
        </a:lnRef>
        <a:fillRef idx="1">
          <a:scrgbClr r="0" g="0" b="0"/>
        </a:fillRef>
        <a:effectRef idx="0">
          <a:scrgbClr r="0" g="0" b="0"/>
        </a:effectRef>
        <a:fontRef idx="minor">
          <a:schemeClr val="lt1"/>
        </a:fontRef>
      </dsp:style>
    </dsp:sp>
    <dsp:sp modelId="{B9F56256-BE70-4663-A738-415D00D2EF2A}">
      <dsp:nvSpPr>
        <dsp:cNvPr id="0" name=""/>
        <dsp:cNvSpPr/>
      </dsp:nvSpPr>
      <dsp:spPr>
        <a:xfrm>
          <a:off x="2743935" y="1251665"/>
          <a:ext cx="3079043" cy="558339"/>
        </a:xfrm>
        <a:prstGeom prst="roundRect">
          <a:avLst>
            <a:gd name="adj" fmla="val 10000"/>
          </a:avLst>
        </a:prstGeom>
        <a:solidFill>
          <a:schemeClr val="lt1">
            <a:alpha val="90000"/>
            <a:hueOff val="0"/>
            <a:satOff val="0"/>
            <a:lumOff val="0"/>
            <a:alphaOff val="0"/>
          </a:schemeClr>
        </a:solidFill>
        <a:ln w="11429" cap="flat" cmpd="sng" algn="ctr">
          <a:solidFill>
            <a:schemeClr val="accent1">
              <a:hueOff val="0"/>
              <a:satOff val="0"/>
              <a:lumOff val="0"/>
              <a:alphaOff val="0"/>
            </a:schemeClr>
          </a:solidFill>
          <a:prstDash val="sysDash"/>
        </a:ln>
        <a:effectLst/>
      </dsp:spPr>
      <dsp:style>
        <a:lnRef idx="2">
          <a:scrgbClr r="0" g="0" b="0"/>
        </a:lnRef>
        <a:fillRef idx="1">
          <a:scrgbClr r="0" g="0" b="0"/>
        </a:fillRef>
        <a:effectRef idx="0">
          <a:scrgbClr r="0" g="0" b="0"/>
        </a:effectRef>
        <a:fontRef idx="minor"/>
      </dsp:style>
      <ds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r>
            <a:rPr lang="en-IN" sz="1600" b="1" kern="1200" dirty="0" smtClean="0"/>
            <a:t>Types of Companies</a:t>
          </a:r>
          <a:endParaRPr lang="en-US" sz="1600" kern="1200" dirty="0"/>
        </a:p>
      </dsp:txBody>
      <dsp:txXfrm>
        <a:off x="2743935" y="1251665"/>
        <a:ext cx="3079043" cy="558339"/>
      </dsp:txXfrm>
    </dsp:sp>
    <dsp:sp modelId="{29E5372E-8830-4EA0-85D3-97AA0C9C714B}">
      <dsp:nvSpPr>
        <dsp:cNvPr id="0" name=""/>
        <dsp:cNvSpPr/>
      </dsp:nvSpPr>
      <dsp:spPr>
        <a:xfrm>
          <a:off x="726988" y="1914733"/>
          <a:ext cx="1035126" cy="358936"/>
        </a:xfrm>
        <a:prstGeom prst="roundRect">
          <a:avLst>
            <a:gd name="adj" fmla="val 10000"/>
          </a:avLst>
        </a:prstGeom>
        <a:solidFill>
          <a:schemeClr val="accent1">
            <a:hueOff val="0"/>
            <a:satOff val="0"/>
            <a:lumOff val="0"/>
            <a:alphaOff val="0"/>
          </a:schemeClr>
        </a:solidFill>
        <a:ln w="11429" cap="flat" cmpd="sng" algn="ctr">
          <a:solidFill>
            <a:schemeClr val="lt1">
              <a:hueOff val="0"/>
              <a:satOff val="0"/>
              <a:lumOff val="0"/>
              <a:alphaOff val="0"/>
            </a:schemeClr>
          </a:solidFill>
          <a:prstDash val="sysDash"/>
        </a:ln>
        <a:effectLst/>
      </dsp:spPr>
      <dsp:style>
        <a:lnRef idx="2">
          <a:scrgbClr r="0" g="0" b="0"/>
        </a:lnRef>
        <a:fillRef idx="1">
          <a:scrgbClr r="0" g="0" b="0"/>
        </a:fillRef>
        <a:effectRef idx="0">
          <a:scrgbClr r="0" g="0" b="0"/>
        </a:effectRef>
        <a:fontRef idx="minor">
          <a:schemeClr val="lt1"/>
        </a:fontRef>
      </dsp:style>
    </dsp:sp>
    <dsp:sp modelId="{0607267F-14B6-4754-81A9-9AF20CE77CA0}">
      <dsp:nvSpPr>
        <dsp:cNvPr id="0" name=""/>
        <dsp:cNvSpPr/>
      </dsp:nvSpPr>
      <dsp:spPr>
        <a:xfrm>
          <a:off x="789794" y="1974399"/>
          <a:ext cx="1035126" cy="358936"/>
        </a:xfrm>
        <a:prstGeom prst="roundRect">
          <a:avLst>
            <a:gd name="adj" fmla="val 10000"/>
          </a:avLst>
        </a:prstGeom>
        <a:solidFill>
          <a:schemeClr val="lt1">
            <a:alpha val="90000"/>
            <a:hueOff val="0"/>
            <a:satOff val="0"/>
            <a:lumOff val="0"/>
            <a:alphaOff val="0"/>
          </a:schemeClr>
        </a:solidFill>
        <a:ln w="11429" cap="flat" cmpd="sng" algn="ctr">
          <a:solidFill>
            <a:schemeClr val="accent1">
              <a:hueOff val="0"/>
              <a:satOff val="0"/>
              <a:lumOff val="0"/>
              <a:alphaOff val="0"/>
            </a:schemeClr>
          </a:solidFill>
          <a:prstDash val="sysDash"/>
        </a:ln>
        <a:effectLst/>
      </dsp:spPr>
      <dsp:style>
        <a:lnRef idx="2">
          <a:scrgbClr r="0" g="0" b="0"/>
        </a:lnRef>
        <a:fillRef idx="1">
          <a:scrgbClr r="0" g="0" b="0"/>
        </a:fillRef>
        <a:effectRef idx="0">
          <a:scrgbClr r="0" g="0" b="0"/>
        </a:effectRef>
        <a:fontRef idx="minor"/>
      </dsp:style>
      <dsp:txBody>
        <a:bodyPr spcFirstLastPara="0" vert="horz" wrap="square" lIns="49530" tIns="49530" rIns="49530" bIns="49530" numCol="1" spcCol="1270" anchor="ctr" anchorCtr="0">
          <a:noAutofit/>
        </a:bodyPr>
        <a:lstStyle/>
        <a:p>
          <a:pPr lvl="0" algn="ctr" defTabSz="577850">
            <a:lnSpc>
              <a:spcPct val="90000"/>
            </a:lnSpc>
            <a:spcBef>
              <a:spcPct val="0"/>
            </a:spcBef>
            <a:spcAft>
              <a:spcPct val="35000"/>
            </a:spcAft>
          </a:pPr>
          <a:r>
            <a:rPr lang="en-IN" sz="1300" kern="1200" dirty="0" smtClean="0"/>
            <a:t>Liability</a:t>
          </a:r>
          <a:endParaRPr lang="en-US" sz="1300" kern="1200" dirty="0"/>
        </a:p>
      </dsp:txBody>
      <dsp:txXfrm>
        <a:off x="789794" y="1974399"/>
        <a:ext cx="1035126" cy="358936"/>
      </dsp:txXfrm>
    </dsp:sp>
    <dsp:sp modelId="{3D1C91DC-3AEA-44BF-B760-9467636DFBF8}">
      <dsp:nvSpPr>
        <dsp:cNvPr id="0" name=""/>
        <dsp:cNvSpPr/>
      </dsp:nvSpPr>
      <dsp:spPr>
        <a:xfrm>
          <a:off x="3346" y="2438064"/>
          <a:ext cx="712389" cy="343491"/>
        </a:xfrm>
        <a:prstGeom prst="roundRect">
          <a:avLst>
            <a:gd name="adj" fmla="val 10000"/>
          </a:avLst>
        </a:prstGeom>
        <a:solidFill>
          <a:schemeClr val="accent1">
            <a:hueOff val="0"/>
            <a:satOff val="0"/>
            <a:lumOff val="0"/>
            <a:alphaOff val="0"/>
          </a:schemeClr>
        </a:solidFill>
        <a:ln w="11429" cap="flat" cmpd="sng" algn="ctr">
          <a:solidFill>
            <a:schemeClr val="lt1">
              <a:hueOff val="0"/>
              <a:satOff val="0"/>
              <a:lumOff val="0"/>
              <a:alphaOff val="0"/>
            </a:schemeClr>
          </a:solidFill>
          <a:prstDash val="sysDash"/>
        </a:ln>
        <a:effectLst/>
      </dsp:spPr>
      <dsp:style>
        <a:lnRef idx="2">
          <a:scrgbClr r="0" g="0" b="0"/>
        </a:lnRef>
        <a:fillRef idx="1">
          <a:scrgbClr r="0" g="0" b="0"/>
        </a:fillRef>
        <a:effectRef idx="0">
          <a:scrgbClr r="0" g="0" b="0"/>
        </a:effectRef>
        <a:fontRef idx="minor">
          <a:schemeClr val="lt1"/>
        </a:fontRef>
      </dsp:style>
    </dsp:sp>
    <dsp:sp modelId="{178AA37D-95C8-45D2-95E8-DA287AB07C2C}">
      <dsp:nvSpPr>
        <dsp:cNvPr id="0" name=""/>
        <dsp:cNvSpPr/>
      </dsp:nvSpPr>
      <dsp:spPr>
        <a:xfrm>
          <a:off x="66152" y="2497729"/>
          <a:ext cx="712389" cy="343491"/>
        </a:xfrm>
        <a:prstGeom prst="roundRect">
          <a:avLst>
            <a:gd name="adj" fmla="val 10000"/>
          </a:avLst>
        </a:prstGeom>
        <a:solidFill>
          <a:schemeClr val="lt1">
            <a:alpha val="90000"/>
            <a:hueOff val="0"/>
            <a:satOff val="0"/>
            <a:lumOff val="0"/>
            <a:alphaOff val="0"/>
          </a:schemeClr>
        </a:solidFill>
        <a:ln w="11429" cap="flat" cmpd="sng" algn="ctr">
          <a:solidFill>
            <a:schemeClr val="accent1">
              <a:hueOff val="0"/>
              <a:satOff val="0"/>
              <a:lumOff val="0"/>
              <a:alphaOff val="0"/>
            </a:schemeClr>
          </a:solidFill>
          <a:prstDash val="sysDash"/>
        </a:ln>
        <a:effectLst/>
      </dsp:spPr>
      <dsp:style>
        <a:lnRef idx="2">
          <a:scrgbClr r="0" g="0" b="0"/>
        </a:lnRef>
        <a:fillRef idx="1">
          <a:scrgbClr r="0" g="0" b="0"/>
        </a:fillRef>
        <a:effectRef idx="0">
          <a:scrgbClr r="0" g="0" b="0"/>
        </a:effectRef>
        <a:fontRef idx="minor"/>
      </dsp:style>
      <dsp:txBody>
        <a:bodyPr spcFirstLastPara="0" vert="horz" wrap="square" lIns="38100" tIns="38100" rIns="38100" bIns="38100" numCol="1" spcCol="1270" anchor="ctr" anchorCtr="0">
          <a:noAutofit/>
        </a:bodyPr>
        <a:lstStyle/>
        <a:p>
          <a:pPr lvl="0" algn="ctr" defTabSz="444500">
            <a:lnSpc>
              <a:spcPct val="90000"/>
            </a:lnSpc>
            <a:spcBef>
              <a:spcPct val="0"/>
            </a:spcBef>
            <a:spcAft>
              <a:spcPct val="35000"/>
            </a:spcAft>
          </a:pPr>
          <a:r>
            <a:rPr lang="en-IN" sz="1000" kern="1200" dirty="0" smtClean="0"/>
            <a:t>Limited by shares</a:t>
          </a:r>
          <a:endParaRPr lang="en-US" sz="1000" kern="1200" dirty="0"/>
        </a:p>
      </dsp:txBody>
      <dsp:txXfrm>
        <a:off x="66152" y="2497729"/>
        <a:ext cx="712389" cy="343491"/>
      </dsp:txXfrm>
    </dsp:sp>
    <dsp:sp modelId="{1925DCBD-0B34-418B-8A9F-0ADB41F5287A}">
      <dsp:nvSpPr>
        <dsp:cNvPr id="0" name=""/>
        <dsp:cNvSpPr/>
      </dsp:nvSpPr>
      <dsp:spPr>
        <a:xfrm>
          <a:off x="841347" y="2438064"/>
          <a:ext cx="823653" cy="367658"/>
        </a:xfrm>
        <a:prstGeom prst="roundRect">
          <a:avLst>
            <a:gd name="adj" fmla="val 10000"/>
          </a:avLst>
        </a:prstGeom>
        <a:solidFill>
          <a:schemeClr val="accent1">
            <a:hueOff val="0"/>
            <a:satOff val="0"/>
            <a:lumOff val="0"/>
            <a:alphaOff val="0"/>
          </a:schemeClr>
        </a:solidFill>
        <a:ln w="11429" cap="flat" cmpd="sng" algn="ctr">
          <a:solidFill>
            <a:schemeClr val="lt1">
              <a:hueOff val="0"/>
              <a:satOff val="0"/>
              <a:lumOff val="0"/>
              <a:alphaOff val="0"/>
            </a:schemeClr>
          </a:solidFill>
          <a:prstDash val="sysDash"/>
        </a:ln>
        <a:effectLst/>
      </dsp:spPr>
      <dsp:style>
        <a:lnRef idx="2">
          <a:scrgbClr r="0" g="0" b="0"/>
        </a:lnRef>
        <a:fillRef idx="1">
          <a:scrgbClr r="0" g="0" b="0"/>
        </a:fillRef>
        <a:effectRef idx="0">
          <a:scrgbClr r="0" g="0" b="0"/>
        </a:effectRef>
        <a:fontRef idx="minor">
          <a:schemeClr val="lt1"/>
        </a:fontRef>
      </dsp:style>
    </dsp:sp>
    <dsp:sp modelId="{28F7F0CA-21C1-44CE-86AB-B9732A909B4F}">
      <dsp:nvSpPr>
        <dsp:cNvPr id="0" name=""/>
        <dsp:cNvSpPr/>
      </dsp:nvSpPr>
      <dsp:spPr>
        <a:xfrm>
          <a:off x="904153" y="2497729"/>
          <a:ext cx="823653" cy="367658"/>
        </a:xfrm>
        <a:prstGeom prst="roundRect">
          <a:avLst>
            <a:gd name="adj" fmla="val 10000"/>
          </a:avLst>
        </a:prstGeom>
        <a:solidFill>
          <a:schemeClr val="lt1">
            <a:alpha val="90000"/>
            <a:hueOff val="0"/>
            <a:satOff val="0"/>
            <a:lumOff val="0"/>
            <a:alphaOff val="0"/>
          </a:schemeClr>
        </a:solidFill>
        <a:ln w="11429" cap="flat" cmpd="sng" algn="ctr">
          <a:solidFill>
            <a:schemeClr val="accent1">
              <a:hueOff val="0"/>
              <a:satOff val="0"/>
              <a:lumOff val="0"/>
              <a:alphaOff val="0"/>
            </a:schemeClr>
          </a:solidFill>
          <a:prstDash val="sysDash"/>
        </a:ln>
        <a:effectLst/>
      </dsp:spPr>
      <dsp:style>
        <a:lnRef idx="2">
          <a:scrgbClr r="0" g="0" b="0"/>
        </a:lnRef>
        <a:fillRef idx="1">
          <a:scrgbClr r="0" g="0" b="0"/>
        </a:fillRef>
        <a:effectRef idx="0">
          <a:scrgbClr r="0" g="0" b="0"/>
        </a:effectRef>
        <a:fontRef idx="minor"/>
      </dsp:style>
      <dsp:txBody>
        <a:bodyPr spcFirstLastPara="0" vert="horz" wrap="square" lIns="38100" tIns="38100" rIns="38100" bIns="38100" numCol="1" spcCol="1270" anchor="ctr" anchorCtr="0">
          <a:noAutofit/>
        </a:bodyPr>
        <a:lstStyle/>
        <a:p>
          <a:pPr lvl="0" algn="ctr" defTabSz="444500">
            <a:lnSpc>
              <a:spcPct val="90000"/>
            </a:lnSpc>
            <a:spcBef>
              <a:spcPct val="0"/>
            </a:spcBef>
            <a:spcAft>
              <a:spcPct val="35000"/>
            </a:spcAft>
          </a:pPr>
          <a:r>
            <a:rPr lang="en-IN" sz="1000" kern="1200" dirty="0" smtClean="0"/>
            <a:t>Limited by guarantee</a:t>
          </a:r>
          <a:endParaRPr lang="en-US" sz="1000" kern="1200" dirty="0"/>
        </a:p>
      </dsp:txBody>
      <dsp:txXfrm>
        <a:off x="904153" y="2497729"/>
        <a:ext cx="823653" cy="367658"/>
      </dsp:txXfrm>
    </dsp:sp>
    <dsp:sp modelId="{69894A2B-5A96-4C03-9FB9-EEEC7C883172}">
      <dsp:nvSpPr>
        <dsp:cNvPr id="0" name=""/>
        <dsp:cNvSpPr/>
      </dsp:nvSpPr>
      <dsp:spPr>
        <a:xfrm>
          <a:off x="1790613" y="2438064"/>
          <a:ext cx="695143" cy="416139"/>
        </a:xfrm>
        <a:prstGeom prst="roundRect">
          <a:avLst>
            <a:gd name="adj" fmla="val 10000"/>
          </a:avLst>
        </a:prstGeom>
        <a:solidFill>
          <a:schemeClr val="accent1">
            <a:hueOff val="0"/>
            <a:satOff val="0"/>
            <a:lumOff val="0"/>
            <a:alphaOff val="0"/>
          </a:schemeClr>
        </a:solidFill>
        <a:ln w="11429" cap="flat" cmpd="sng" algn="ctr">
          <a:solidFill>
            <a:schemeClr val="lt1">
              <a:hueOff val="0"/>
              <a:satOff val="0"/>
              <a:lumOff val="0"/>
              <a:alphaOff val="0"/>
            </a:schemeClr>
          </a:solidFill>
          <a:prstDash val="sysDash"/>
        </a:ln>
        <a:effectLst/>
      </dsp:spPr>
      <dsp:style>
        <a:lnRef idx="2">
          <a:scrgbClr r="0" g="0" b="0"/>
        </a:lnRef>
        <a:fillRef idx="1">
          <a:scrgbClr r="0" g="0" b="0"/>
        </a:fillRef>
        <a:effectRef idx="0">
          <a:scrgbClr r="0" g="0" b="0"/>
        </a:effectRef>
        <a:fontRef idx="minor">
          <a:schemeClr val="lt1"/>
        </a:fontRef>
      </dsp:style>
    </dsp:sp>
    <dsp:sp modelId="{BBD7F3AC-DE57-46BA-AA3A-21583759D99C}">
      <dsp:nvSpPr>
        <dsp:cNvPr id="0" name=""/>
        <dsp:cNvSpPr/>
      </dsp:nvSpPr>
      <dsp:spPr>
        <a:xfrm>
          <a:off x="1853419" y="2497729"/>
          <a:ext cx="695143" cy="416139"/>
        </a:xfrm>
        <a:prstGeom prst="roundRect">
          <a:avLst>
            <a:gd name="adj" fmla="val 10000"/>
          </a:avLst>
        </a:prstGeom>
        <a:solidFill>
          <a:schemeClr val="lt1">
            <a:alpha val="90000"/>
            <a:hueOff val="0"/>
            <a:satOff val="0"/>
            <a:lumOff val="0"/>
            <a:alphaOff val="0"/>
          </a:schemeClr>
        </a:solidFill>
        <a:ln w="11429" cap="flat" cmpd="sng" algn="ctr">
          <a:solidFill>
            <a:schemeClr val="accent1">
              <a:hueOff val="0"/>
              <a:satOff val="0"/>
              <a:lumOff val="0"/>
              <a:alphaOff val="0"/>
            </a:schemeClr>
          </a:solidFill>
          <a:prstDash val="sysDash"/>
        </a:ln>
        <a:effectLst/>
      </dsp:spPr>
      <dsp:style>
        <a:lnRef idx="2">
          <a:scrgbClr r="0" g="0" b="0"/>
        </a:lnRef>
        <a:fillRef idx="1">
          <a:scrgbClr r="0" g="0" b="0"/>
        </a:fillRef>
        <a:effectRef idx="0">
          <a:scrgbClr r="0" g="0" b="0"/>
        </a:effectRef>
        <a:fontRef idx="minor"/>
      </dsp:style>
      <dsp:txBody>
        <a:bodyPr spcFirstLastPara="0" vert="horz" wrap="square" lIns="38100" tIns="38100" rIns="38100" bIns="38100" numCol="1" spcCol="1270" anchor="ctr" anchorCtr="0">
          <a:noAutofit/>
        </a:bodyPr>
        <a:lstStyle/>
        <a:p>
          <a:pPr lvl="0" algn="ctr" defTabSz="444500">
            <a:lnSpc>
              <a:spcPct val="90000"/>
            </a:lnSpc>
            <a:spcBef>
              <a:spcPct val="0"/>
            </a:spcBef>
            <a:spcAft>
              <a:spcPct val="35000"/>
            </a:spcAft>
          </a:pPr>
          <a:r>
            <a:rPr lang="en-IN" sz="1000" kern="1200" dirty="0" smtClean="0"/>
            <a:t>Unlimited Liability</a:t>
          </a:r>
          <a:endParaRPr lang="en-US" sz="1000" kern="1200" dirty="0"/>
        </a:p>
      </dsp:txBody>
      <dsp:txXfrm>
        <a:off x="1853419" y="2497729"/>
        <a:ext cx="695143" cy="416139"/>
      </dsp:txXfrm>
    </dsp:sp>
    <dsp:sp modelId="{9C6BBAA0-45A2-490A-AC6C-4C1D3F3A0DBF}">
      <dsp:nvSpPr>
        <dsp:cNvPr id="0" name=""/>
        <dsp:cNvSpPr/>
      </dsp:nvSpPr>
      <dsp:spPr>
        <a:xfrm>
          <a:off x="2835116" y="1914733"/>
          <a:ext cx="932074" cy="358936"/>
        </a:xfrm>
        <a:prstGeom prst="roundRect">
          <a:avLst>
            <a:gd name="adj" fmla="val 10000"/>
          </a:avLst>
        </a:prstGeom>
        <a:solidFill>
          <a:schemeClr val="accent1">
            <a:hueOff val="0"/>
            <a:satOff val="0"/>
            <a:lumOff val="0"/>
            <a:alphaOff val="0"/>
          </a:schemeClr>
        </a:solidFill>
        <a:ln w="11429" cap="flat" cmpd="sng" algn="ctr">
          <a:solidFill>
            <a:schemeClr val="lt1">
              <a:hueOff val="0"/>
              <a:satOff val="0"/>
              <a:lumOff val="0"/>
              <a:alphaOff val="0"/>
            </a:schemeClr>
          </a:solidFill>
          <a:prstDash val="sysDash"/>
        </a:ln>
        <a:effectLst/>
      </dsp:spPr>
      <dsp:style>
        <a:lnRef idx="2">
          <a:scrgbClr r="0" g="0" b="0"/>
        </a:lnRef>
        <a:fillRef idx="1">
          <a:scrgbClr r="0" g="0" b="0"/>
        </a:fillRef>
        <a:effectRef idx="0">
          <a:scrgbClr r="0" g="0" b="0"/>
        </a:effectRef>
        <a:fontRef idx="minor">
          <a:schemeClr val="lt1"/>
        </a:fontRef>
      </dsp:style>
    </dsp:sp>
    <dsp:sp modelId="{77F0902D-94D8-4AAA-B69C-E5A5A409FC76}">
      <dsp:nvSpPr>
        <dsp:cNvPr id="0" name=""/>
        <dsp:cNvSpPr/>
      </dsp:nvSpPr>
      <dsp:spPr>
        <a:xfrm>
          <a:off x="2897922" y="1974399"/>
          <a:ext cx="932074" cy="358936"/>
        </a:xfrm>
        <a:prstGeom prst="roundRect">
          <a:avLst>
            <a:gd name="adj" fmla="val 10000"/>
          </a:avLst>
        </a:prstGeom>
        <a:solidFill>
          <a:schemeClr val="lt1">
            <a:alpha val="90000"/>
            <a:hueOff val="0"/>
            <a:satOff val="0"/>
            <a:lumOff val="0"/>
            <a:alphaOff val="0"/>
          </a:schemeClr>
        </a:solidFill>
        <a:ln w="11429" cap="flat" cmpd="sng" algn="ctr">
          <a:solidFill>
            <a:schemeClr val="accent1">
              <a:hueOff val="0"/>
              <a:satOff val="0"/>
              <a:lumOff val="0"/>
              <a:alphaOff val="0"/>
            </a:schemeClr>
          </a:solidFill>
          <a:prstDash val="sysDash"/>
        </a:ln>
        <a:effectLst/>
      </dsp:spPr>
      <dsp:style>
        <a:lnRef idx="2">
          <a:scrgbClr r="0" g="0" b="0"/>
        </a:lnRef>
        <a:fillRef idx="1">
          <a:scrgbClr r="0" g="0" b="0"/>
        </a:fillRef>
        <a:effectRef idx="0">
          <a:scrgbClr r="0" g="0" b="0"/>
        </a:effectRef>
        <a:fontRef idx="minor"/>
      </dsp:style>
      <dsp:txBody>
        <a:bodyPr spcFirstLastPara="0" vert="horz" wrap="square" lIns="49530" tIns="49530" rIns="49530" bIns="49530" numCol="1" spcCol="1270" anchor="ctr" anchorCtr="0">
          <a:noAutofit/>
        </a:bodyPr>
        <a:lstStyle/>
        <a:p>
          <a:pPr lvl="0" algn="ctr" defTabSz="577850">
            <a:lnSpc>
              <a:spcPct val="90000"/>
            </a:lnSpc>
            <a:spcBef>
              <a:spcPct val="0"/>
            </a:spcBef>
            <a:spcAft>
              <a:spcPct val="35000"/>
            </a:spcAft>
          </a:pPr>
          <a:r>
            <a:rPr lang="en-IN" sz="1300" kern="1200" dirty="0" smtClean="0"/>
            <a:t>Size</a:t>
          </a:r>
          <a:endParaRPr lang="en-US" sz="1300" kern="1200" dirty="0"/>
        </a:p>
      </dsp:txBody>
      <dsp:txXfrm>
        <a:off x="2897922" y="1974399"/>
        <a:ext cx="932074" cy="358936"/>
      </dsp:txXfrm>
    </dsp:sp>
    <dsp:sp modelId="{05831841-91B8-4718-AA00-EF148CD1E0E4}">
      <dsp:nvSpPr>
        <dsp:cNvPr id="0" name=""/>
        <dsp:cNvSpPr/>
      </dsp:nvSpPr>
      <dsp:spPr>
        <a:xfrm>
          <a:off x="2611368" y="2438064"/>
          <a:ext cx="663867" cy="406717"/>
        </a:xfrm>
        <a:prstGeom prst="roundRect">
          <a:avLst>
            <a:gd name="adj" fmla="val 10000"/>
          </a:avLst>
        </a:prstGeom>
        <a:solidFill>
          <a:schemeClr val="accent1">
            <a:hueOff val="0"/>
            <a:satOff val="0"/>
            <a:lumOff val="0"/>
            <a:alphaOff val="0"/>
          </a:schemeClr>
        </a:solidFill>
        <a:ln w="11429" cap="flat" cmpd="sng" algn="ctr">
          <a:solidFill>
            <a:schemeClr val="lt1">
              <a:hueOff val="0"/>
              <a:satOff val="0"/>
              <a:lumOff val="0"/>
              <a:alphaOff val="0"/>
            </a:schemeClr>
          </a:solidFill>
          <a:prstDash val="sysDash"/>
        </a:ln>
        <a:effectLst/>
      </dsp:spPr>
      <dsp:style>
        <a:lnRef idx="2">
          <a:scrgbClr r="0" g="0" b="0"/>
        </a:lnRef>
        <a:fillRef idx="1">
          <a:scrgbClr r="0" g="0" b="0"/>
        </a:fillRef>
        <a:effectRef idx="0">
          <a:scrgbClr r="0" g="0" b="0"/>
        </a:effectRef>
        <a:fontRef idx="minor">
          <a:schemeClr val="lt1"/>
        </a:fontRef>
      </dsp:style>
    </dsp:sp>
    <dsp:sp modelId="{37772C6D-1D1E-4BE1-AC4C-E5B4AFA60628}">
      <dsp:nvSpPr>
        <dsp:cNvPr id="0" name=""/>
        <dsp:cNvSpPr/>
      </dsp:nvSpPr>
      <dsp:spPr>
        <a:xfrm>
          <a:off x="2674174" y="2497729"/>
          <a:ext cx="663867" cy="406717"/>
        </a:xfrm>
        <a:prstGeom prst="roundRect">
          <a:avLst>
            <a:gd name="adj" fmla="val 10000"/>
          </a:avLst>
        </a:prstGeom>
        <a:solidFill>
          <a:schemeClr val="lt1">
            <a:alpha val="90000"/>
            <a:hueOff val="0"/>
            <a:satOff val="0"/>
            <a:lumOff val="0"/>
            <a:alphaOff val="0"/>
          </a:schemeClr>
        </a:solidFill>
        <a:ln w="11429" cap="flat" cmpd="sng" algn="ctr">
          <a:solidFill>
            <a:schemeClr val="accent1">
              <a:hueOff val="0"/>
              <a:satOff val="0"/>
              <a:lumOff val="0"/>
              <a:alphaOff val="0"/>
            </a:schemeClr>
          </a:solidFill>
          <a:prstDash val="sysDash"/>
        </a:ln>
        <a:effectLst/>
      </dsp:spPr>
      <dsp:style>
        <a:lnRef idx="2">
          <a:scrgbClr r="0" g="0" b="0"/>
        </a:lnRef>
        <a:fillRef idx="1">
          <a:scrgbClr r="0" g="0" b="0"/>
        </a:fillRef>
        <a:effectRef idx="0">
          <a:scrgbClr r="0" g="0" b="0"/>
        </a:effectRef>
        <a:fontRef idx="minor"/>
      </dsp:style>
      <dsp:txBody>
        <a:bodyPr spcFirstLastPara="0" vert="horz" wrap="square" lIns="38100" tIns="38100" rIns="38100" bIns="38100" numCol="1" spcCol="1270" anchor="ctr" anchorCtr="0">
          <a:noAutofit/>
        </a:bodyPr>
        <a:lstStyle/>
        <a:p>
          <a:pPr lvl="0" algn="ctr" defTabSz="444500">
            <a:lnSpc>
              <a:spcPct val="90000"/>
            </a:lnSpc>
            <a:spcBef>
              <a:spcPct val="0"/>
            </a:spcBef>
            <a:spcAft>
              <a:spcPct val="35000"/>
            </a:spcAft>
          </a:pPr>
          <a:r>
            <a:rPr lang="en-IN" sz="1000" kern="1200" dirty="0" smtClean="0"/>
            <a:t>Small Company</a:t>
          </a:r>
          <a:endParaRPr lang="en-US" sz="1000" kern="1200" dirty="0"/>
        </a:p>
      </dsp:txBody>
      <dsp:txXfrm>
        <a:off x="2674174" y="2497729"/>
        <a:ext cx="663867" cy="406717"/>
      </dsp:txXfrm>
    </dsp:sp>
    <dsp:sp modelId="{48CC6443-1BB8-41C1-B9AF-048876390606}">
      <dsp:nvSpPr>
        <dsp:cNvPr id="0" name=""/>
        <dsp:cNvSpPr/>
      </dsp:nvSpPr>
      <dsp:spPr>
        <a:xfrm>
          <a:off x="3400848" y="2438064"/>
          <a:ext cx="590090" cy="343031"/>
        </a:xfrm>
        <a:prstGeom prst="roundRect">
          <a:avLst>
            <a:gd name="adj" fmla="val 10000"/>
          </a:avLst>
        </a:prstGeom>
        <a:solidFill>
          <a:schemeClr val="accent1">
            <a:hueOff val="0"/>
            <a:satOff val="0"/>
            <a:lumOff val="0"/>
            <a:alphaOff val="0"/>
          </a:schemeClr>
        </a:solidFill>
        <a:ln w="11429" cap="flat" cmpd="sng" algn="ctr">
          <a:solidFill>
            <a:schemeClr val="lt1">
              <a:hueOff val="0"/>
              <a:satOff val="0"/>
              <a:lumOff val="0"/>
              <a:alphaOff val="0"/>
            </a:schemeClr>
          </a:solidFill>
          <a:prstDash val="sysDash"/>
        </a:ln>
        <a:effectLst/>
      </dsp:spPr>
      <dsp:style>
        <a:lnRef idx="2">
          <a:scrgbClr r="0" g="0" b="0"/>
        </a:lnRef>
        <a:fillRef idx="1">
          <a:scrgbClr r="0" g="0" b="0"/>
        </a:fillRef>
        <a:effectRef idx="0">
          <a:scrgbClr r="0" g="0" b="0"/>
        </a:effectRef>
        <a:fontRef idx="minor">
          <a:schemeClr val="lt1"/>
        </a:fontRef>
      </dsp:style>
    </dsp:sp>
    <dsp:sp modelId="{555BEFBF-D604-4881-9A0C-829A70A22970}">
      <dsp:nvSpPr>
        <dsp:cNvPr id="0" name=""/>
        <dsp:cNvSpPr/>
      </dsp:nvSpPr>
      <dsp:spPr>
        <a:xfrm>
          <a:off x="3463654" y="2497729"/>
          <a:ext cx="590090" cy="343031"/>
        </a:xfrm>
        <a:prstGeom prst="roundRect">
          <a:avLst>
            <a:gd name="adj" fmla="val 10000"/>
          </a:avLst>
        </a:prstGeom>
        <a:solidFill>
          <a:schemeClr val="lt1">
            <a:alpha val="90000"/>
            <a:hueOff val="0"/>
            <a:satOff val="0"/>
            <a:lumOff val="0"/>
            <a:alphaOff val="0"/>
          </a:schemeClr>
        </a:solidFill>
        <a:ln w="11429" cap="flat" cmpd="sng" algn="ctr">
          <a:solidFill>
            <a:schemeClr val="accent1">
              <a:hueOff val="0"/>
              <a:satOff val="0"/>
              <a:lumOff val="0"/>
              <a:alphaOff val="0"/>
            </a:schemeClr>
          </a:solidFill>
          <a:prstDash val="sysDash"/>
        </a:ln>
        <a:effectLst/>
      </dsp:spPr>
      <dsp:style>
        <a:lnRef idx="2">
          <a:scrgbClr r="0" g="0" b="0"/>
        </a:lnRef>
        <a:fillRef idx="1">
          <a:scrgbClr r="0" g="0" b="0"/>
        </a:fillRef>
        <a:effectRef idx="0">
          <a:scrgbClr r="0" g="0" b="0"/>
        </a:effectRef>
        <a:fontRef idx="minor"/>
      </dsp:style>
      <dsp:txBody>
        <a:bodyPr spcFirstLastPara="0" vert="horz" wrap="square" lIns="38100" tIns="38100" rIns="38100" bIns="38100" numCol="1" spcCol="1270" anchor="ctr" anchorCtr="0">
          <a:noAutofit/>
        </a:bodyPr>
        <a:lstStyle/>
        <a:p>
          <a:pPr lvl="0" algn="ctr" defTabSz="444500">
            <a:lnSpc>
              <a:spcPct val="90000"/>
            </a:lnSpc>
            <a:spcBef>
              <a:spcPct val="0"/>
            </a:spcBef>
            <a:spcAft>
              <a:spcPct val="35000"/>
            </a:spcAft>
          </a:pPr>
          <a:r>
            <a:rPr lang="en-IN" sz="1000" kern="1200" dirty="0" smtClean="0"/>
            <a:t>Others</a:t>
          </a:r>
          <a:endParaRPr lang="en-US" sz="1000" kern="1200" dirty="0"/>
        </a:p>
      </dsp:txBody>
      <dsp:txXfrm>
        <a:off x="3463654" y="2497729"/>
        <a:ext cx="590090" cy="343031"/>
      </dsp:txXfrm>
    </dsp:sp>
    <dsp:sp modelId="{CB5E2860-8CEB-4B97-B6C9-80FDDF6A60A2}">
      <dsp:nvSpPr>
        <dsp:cNvPr id="0" name=""/>
        <dsp:cNvSpPr/>
      </dsp:nvSpPr>
      <dsp:spPr>
        <a:xfrm>
          <a:off x="4581431" y="1914733"/>
          <a:ext cx="1021339" cy="358936"/>
        </a:xfrm>
        <a:prstGeom prst="roundRect">
          <a:avLst>
            <a:gd name="adj" fmla="val 10000"/>
          </a:avLst>
        </a:prstGeom>
        <a:solidFill>
          <a:schemeClr val="accent1">
            <a:hueOff val="0"/>
            <a:satOff val="0"/>
            <a:lumOff val="0"/>
            <a:alphaOff val="0"/>
          </a:schemeClr>
        </a:solidFill>
        <a:ln w="11429" cap="flat" cmpd="sng" algn="ctr">
          <a:solidFill>
            <a:schemeClr val="lt1">
              <a:hueOff val="0"/>
              <a:satOff val="0"/>
              <a:lumOff val="0"/>
              <a:alphaOff val="0"/>
            </a:schemeClr>
          </a:solidFill>
          <a:prstDash val="sysDash"/>
        </a:ln>
        <a:effectLst/>
      </dsp:spPr>
      <dsp:style>
        <a:lnRef idx="2">
          <a:scrgbClr r="0" g="0" b="0"/>
        </a:lnRef>
        <a:fillRef idx="1">
          <a:scrgbClr r="0" g="0" b="0"/>
        </a:fillRef>
        <a:effectRef idx="0">
          <a:scrgbClr r="0" g="0" b="0"/>
        </a:effectRef>
        <a:fontRef idx="minor">
          <a:schemeClr val="lt1"/>
        </a:fontRef>
      </dsp:style>
    </dsp:sp>
    <dsp:sp modelId="{04AC38BF-29D4-4A61-8E18-0445C24E3415}">
      <dsp:nvSpPr>
        <dsp:cNvPr id="0" name=""/>
        <dsp:cNvSpPr/>
      </dsp:nvSpPr>
      <dsp:spPr>
        <a:xfrm>
          <a:off x="4644237" y="1974399"/>
          <a:ext cx="1021339" cy="358936"/>
        </a:xfrm>
        <a:prstGeom prst="roundRect">
          <a:avLst>
            <a:gd name="adj" fmla="val 10000"/>
          </a:avLst>
        </a:prstGeom>
        <a:solidFill>
          <a:schemeClr val="lt1">
            <a:alpha val="90000"/>
            <a:hueOff val="0"/>
            <a:satOff val="0"/>
            <a:lumOff val="0"/>
            <a:alphaOff val="0"/>
          </a:schemeClr>
        </a:solidFill>
        <a:ln w="11429" cap="flat" cmpd="sng" algn="ctr">
          <a:solidFill>
            <a:schemeClr val="accent1">
              <a:hueOff val="0"/>
              <a:satOff val="0"/>
              <a:lumOff val="0"/>
              <a:alphaOff val="0"/>
            </a:schemeClr>
          </a:solidFill>
          <a:prstDash val="sysDash"/>
        </a:ln>
        <a:effectLst/>
      </dsp:spPr>
      <dsp:style>
        <a:lnRef idx="2">
          <a:scrgbClr r="0" g="0" b="0"/>
        </a:lnRef>
        <a:fillRef idx="1">
          <a:scrgbClr r="0" g="0" b="0"/>
        </a:fillRef>
        <a:effectRef idx="0">
          <a:scrgbClr r="0" g="0" b="0"/>
        </a:effectRef>
        <a:fontRef idx="minor"/>
      </dsp:style>
      <dsp:txBody>
        <a:bodyPr spcFirstLastPara="0" vert="horz" wrap="square" lIns="45720" tIns="45720" rIns="45720" bIns="45720" numCol="1" spcCol="1270" anchor="ctr" anchorCtr="0">
          <a:noAutofit/>
        </a:bodyPr>
        <a:lstStyle/>
        <a:p>
          <a:pPr lvl="0" algn="ctr" defTabSz="533400">
            <a:lnSpc>
              <a:spcPct val="90000"/>
            </a:lnSpc>
            <a:spcBef>
              <a:spcPct val="0"/>
            </a:spcBef>
            <a:spcAft>
              <a:spcPct val="35000"/>
            </a:spcAft>
          </a:pPr>
          <a:r>
            <a:rPr lang="en-IN" sz="1200" kern="1200" dirty="0" smtClean="0"/>
            <a:t>No. of members</a:t>
          </a:r>
          <a:endParaRPr lang="en-US" sz="1200" kern="1200" dirty="0"/>
        </a:p>
      </dsp:txBody>
      <dsp:txXfrm>
        <a:off x="4644237" y="1974399"/>
        <a:ext cx="1021339" cy="358936"/>
      </dsp:txXfrm>
    </dsp:sp>
    <dsp:sp modelId="{9D5DE5D9-BAC8-44E6-BFB4-7F2FBBB45580}">
      <dsp:nvSpPr>
        <dsp:cNvPr id="0" name=""/>
        <dsp:cNvSpPr/>
      </dsp:nvSpPr>
      <dsp:spPr>
        <a:xfrm>
          <a:off x="4116551" y="2438064"/>
          <a:ext cx="437574" cy="306858"/>
        </a:xfrm>
        <a:prstGeom prst="roundRect">
          <a:avLst>
            <a:gd name="adj" fmla="val 10000"/>
          </a:avLst>
        </a:prstGeom>
        <a:solidFill>
          <a:schemeClr val="accent1">
            <a:hueOff val="0"/>
            <a:satOff val="0"/>
            <a:lumOff val="0"/>
            <a:alphaOff val="0"/>
          </a:schemeClr>
        </a:solidFill>
        <a:ln w="11429" cap="flat" cmpd="sng" algn="ctr">
          <a:solidFill>
            <a:schemeClr val="lt1">
              <a:hueOff val="0"/>
              <a:satOff val="0"/>
              <a:lumOff val="0"/>
              <a:alphaOff val="0"/>
            </a:schemeClr>
          </a:solidFill>
          <a:prstDash val="sysDash"/>
        </a:ln>
        <a:effectLst/>
      </dsp:spPr>
      <dsp:style>
        <a:lnRef idx="2">
          <a:scrgbClr r="0" g="0" b="0"/>
        </a:lnRef>
        <a:fillRef idx="1">
          <a:scrgbClr r="0" g="0" b="0"/>
        </a:fillRef>
        <a:effectRef idx="0">
          <a:scrgbClr r="0" g="0" b="0"/>
        </a:effectRef>
        <a:fontRef idx="minor">
          <a:schemeClr val="lt1"/>
        </a:fontRef>
      </dsp:style>
    </dsp:sp>
    <dsp:sp modelId="{3CDF417F-7F03-4389-8B01-64C6A53A7651}">
      <dsp:nvSpPr>
        <dsp:cNvPr id="0" name=""/>
        <dsp:cNvSpPr/>
      </dsp:nvSpPr>
      <dsp:spPr>
        <a:xfrm>
          <a:off x="4179357" y="2497729"/>
          <a:ext cx="437574" cy="306858"/>
        </a:xfrm>
        <a:prstGeom prst="roundRect">
          <a:avLst>
            <a:gd name="adj" fmla="val 10000"/>
          </a:avLst>
        </a:prstGeom>
        <a:solidFill>
          <a:schemeClr val="lt1">
            <a:alpha val="90000"/>
            <a:hueOff val="0"/>
            <a:satOff val="0"/>
            <a:lumOff val="0"/>
            <a:alphaOff val="0"/>
          </a:schemeClr>
        </a:solidFill>
        <a:ln w="11429" cap="flat" cmpd="sng" algn="ctr">
          <a:solidFill>
            <a:schemeClr val="accent1">
              <a:hueOff val="0"/>
              <a:satOff val="0"/>
              <a:lumOff val="0"/>
              <a:alphaOff val="0"/>
            </a:schemeClr>
          </a:solidFill>
          <a:prstDash val="sysDash"/>
        </a:ln>
        <a:effectLst/>
      </dsp:spPr>
      <dsp:style>
        <a:lnRef idx="2">
          <a:scrgbClr r="0" g="0" b="0"/>
        </a:lnRef>
        <a:fillRef idx="1">
          <a:scrgbClr r="0" g="0" b="0"/>
        </a:fillRef>
        <a:effectRef idx="0">
          <a:scrgbClr r="0" g="0" b="0"/>
        </a:effectRef>
        <a:fontRef idx="minor"/>
      </dsp:style>
      <dsp:txBody>
        <a:bodyPr spcFirstLastPara="0" vert="horz" wrap="square" lIns="38100" tIns="38100" rIns="38100" bIns="38100" numCol="1" spcCol="1270" anchor="ctr" anchorCtr="0">
          <a:noAutofit/>
        </a:bodyPr>
        <a:lstStyle/>
        <a:p>
          <a:pPr lvl="0" algn="ctr" defTabSz="444500">
            <a:lnSpc>
              <a:spcPct val="90000"/>
            </a:lnSpc>
            <a:spcBef>
              <a:spcPct val="0"/>
            </a:spcBef>
            <a:spcAft>
              <a:spcPct val="35000"/>
            </a:spcAft>
          </a:pPr>
          <a:r>
            <a:rPr lang="en-IN" sz="1000" kern="1200" dirty="0" smtClean="0"/>
            <a:t>OPC</a:t>
          </a:r>
          <a:endParaRPr lang="en-US" sz="1000" kern="1200" dirty="0"/>
        </a:p>
      </dsp:txBody>
      <dsp:txXfrm>
        <a:off x="4179357" y="2497729"/>
        <a:ext cx="437574" cy="306858"/>
      </dsp:txXfrm>
    </dsp:sp>
    <dsp:sp modelId="{63C55660-C7B5-4FF8-9907-CC849A94EB69}">
      <dsp:nvSpPr>
        <dsp:cNvPr id="0" name=""/>
        <dsp:cNvSpPr/>
      </dsp:nvSpPr>
      <dsp:spPr>
        <a:xfrm>
          <a:off x="4679737" y="2438064"/>
          <a:ext cx="565253" cy="358936"/>
        </a:xfrm>
        <a:prstGeom prst="roundRect">
          <a:avLst>
            <a:gd name="adj" fmla="val 10000"/>
          </a:avLst>
        </a:prstGeom>
        <a:solidFill>
          <a:schemeClr val="accent1">
            <a:hueOff val="0"/>
            <a:satOff val="0"/>
            <a:lumOff val="0"/>
            <a:alphaOff val="0"/>
          </a:schemeClr>
        </a:solidFill>
        <a:ln w="11429" cap="flat" cmpd="sng" algn="ctr">
          <a:solidFill>
            <a:schemeClr val="lt1">
              <a:hueOff val="0"/>
              <a:satOff val="0"/>
              <a:lumOff val="0"/>
              <a:alphaOff val="0"/>
            </a:schemeClr>
          </a:solidFill>
          <a:prstDash val="sysDash"/>
        </a:ln>
        <a:effectLst/>
      </dsp:spPr>
      <dsp:style>
        <a:lnRef idx="2">
          <a:scrgbClr r="0" g="0" b="0"/>
        </a:lnRef>
        <a:fillRef idx="1">
          <a:scrgbClr r="0" g="0" b="0"/>
        </a:fillRef>
        <a:effectRef idx="0">
          <a:scrgbClr r="0" g="0" b="0"/>
        </a:effectRef>
        <a:fontRef idx="minor">
          <a:schemeClr val="lt1"/>
        </a:fontRef>
      </dsp:style>
    </dsp:sp>
    <dsp:sp modelId="{8D0059F4-895C-4A24-ABAE-C6DBC89C4728}">
      <dsp:nvSpPr>
        <dsp:cNvPr id="0" name=""/>
        <dsp:cNvSpPr/>
      </dsp:nvSpPr>
      <dsp:spPr>
        <a:xfrm>
          <a:off x="4742543" y="2497729"/>
          <a:ext cx="565253" cy="358936"/>
        </a:xfrm>
        <a:prstGeom prst="roundRect">
          <a:avLst>
            <a:gd name="adj" fmla="val 10000"/>
          </a:avLst>
        </a:prstGeom>
        <a:solidFill>
          <a:schemeClr val="lt1">
            <a:alpha val="90000"/>
            <a:hueOff val="0"/>
            <a:satOff val="0"/>
            <a:lumOff val="0"/>
            <a:alphaOff val="0"/>
          </a:schemeClr>
        </a:solidFill>
        <a:ln w="11429" cap="flat" cmpd="sng" algn="ctr">
          <a:solidFill>
            <a:schemeClr val="accent1">
              <a:hueOff val="0"/>
              <a:satOff val="0"/>
              <a:lumOff val="0"/>
              <a:alphaOff val="0"/>
            </a:schemeClr>
          </a:solidFill>
          <a:prstDash val="sysDash"/>
        </a:ln>
        <a:effectLst/>
      </dsp:spPr>
      <dsp:style>
        <a:lnRef idx="2">
          <a:scrgbClr r="0" g="0" b="0"/>
        </a:lnRef>
        <a:fillRef idx="1">
          <a:scrgbClr r="0" g="0" b="0"/>
        </a:fillRef>
        <a:effectRef idx="0">
          <a:scrgbClr r="0" g="0" b="0"/>
        </a:effectRef>
        <a:fontRef idx="minor"/>
      </dsp:style>
      <dsp:txBody>
        <a:bodyPr spcFirstLastPara="0" vert="horz" wrap="square" lIns="38100" tIns="38100" rIns="38100" bIns="38100" numCol="1" spcCol="1270" anchor="ctr" anchorCtr="0">
          <a:noAutofit/>
        </a:bodyPr>
        <a:lstStyle/>
        <a:p>
          <a:pPr lvl="0" algn="ctr" defTabSz="444500">
            <a:lnSpc>
              <a:spcPct val="90000"/>
            </a:lnSpc>
            <a:spcBef>
              <a:spcPct val="0"/>
            </a:spcBef>
            <a:spcAft>
              <a:spcPct val="35000"/>
            </a:spcAft>
          </a:pPr>
          <a:r>
            <a:rPr lang="en-IN" sz="1000" kern="1200" dirty="0" err="1" smtClean="0"/>
            <a:t>Pvt</a:t>
          </a:r>
          <a:r>
            <a:rPr lang="en-IN" sz="1000" kern="1200" dirty="0" smtClean="0"/>
            <a:t> Ltd</a:t>
          </a:r>
          <a:endParaRPr lang="en-US" sz="1000" kern="1200" dirty="0"/>
        </a:p>
      </dsp:txBody>
      <dsp:txXfrm>
        <a:off x="4742543" y="2497729"/>
        <a:ext cx="565253" cy="358936"/>
      </dsp:txXfrm>
    </dsp:sp>
    <dsp:sp modelId="{B9A0A402-1C92-483B-8099-0AF41FAC743B}">
      <dsp:nvSpPr>
        <dsp:cNvPr id="0" name=""/>
        <dsp:cNvSpPr/>
      </dsp:nvSpPr>
      <dsp:spPr>
        <a:xfrm>
          <a:off x="5370602" y="2438064"/>
          <a:ext cx="697048" cy="358936"/>
        </a:xfrm>
        <a:prstGeom prst="roundRect">
          <a:avLst>
            <a:gd name="adj" fmla="val 10000"/>
          </a:avLst>
        </a:prstGeom>
        <a:solidFill>
          <a:schemeClr val="accent1">
            <a:hueOff val="0"/>
            <a:satOff val="0"/>
            <a:lumOff val="0"/>
            <a:alphaOff val="0"/>
          </a:schemeClr>
        </a:solidFill>
        <a:ln w="11429" cap="flat" cmpd="sng" algn="ctr">
          <a:solidFill>
            <a:schemeClr val="lt1">
              <a:hueOff val="0"/>
              <a:satOff val="0"/>
              <a:lumOff val="0"/>
              <a:alphaOff val="0"/>
            </a:schemeClr>
          </a:solidFill>
          <a:prstDash val="sysDash"/>
        </a:ln>
        <a:effectLst/>
      </dsp:spPr>
      <dsp:style>
        <a:lnRef idx="2">
          <a:scrgbClr r="0" g="0" b="0"/>
        </a:lnRef>
        <a:fillRef idx="1">
          <a:scrgbClr r="0" g="0" b="0"/>
        </a:fillRef>
        <a:effectRef idx="0">
          <a:scrgbClr r="0" g="0" b="0"/>
        </a:effectRef>
        <a:fontRef idx="minor">
          <a:schemeClr val="lt1"/>
        </a:fontRef>
      </dsp:style>
    </dsp:sp>
    <dsp:sp modelId="{71BE3221-F5C6-4D61-98F4-8519BCEFEEC4}">
      <dsp:nvSpPr>
        <dsp:cNvPr id="0" name=""/>
        <dsp:cNvSpPr/>
      </dsp:nvSpPr>
      <dsp:spPr>
        <a:xfrm>
          <a:off x="5433408" y="2497729"/>
          <a:ext cx="697048" cy="358936"/>
        </a:xfrm>
        <a:prstGeom prst="roundRect">
          <a:avLst>
            <a:gd name="adj" fmla="val 10000"/>
          </a:avLst>
        </a:prstGeom>
        <a:solidFill>
          <a:schemeClr val="lt1">
            <a:alpha val="90000"/>
            <a:hueOff val="0"/>
            <a:satOff val="0"/>
            <a:lumOff val="0"/>
            <a:alphaOff val="0"/>
          </a:schemeClr>
        </a:solidFill>
        <a:ln w="11429" cap="flat" cmpd="sng" algn="ctr">
          <a:solidFill>
            <a:schemeClr val="accent1">
              <a:hueOff val="0"/>
              <a:satOff val="0"/>
              <a:lumOff val="0"/>
              <a:alphaOff val="0"/>
            </a:schemeClr>
          </a:solidFill>
          <a:prstDash val="sysDash"/>
        </a:ln>
        <a:effectLst/>
      </dsp:spPr>
      <dsp:style>
        <a:lnRef idx="2">
          <a:scrgbClr r="0" g="0" b="0"/>
        </a:lnRef>
        <a:fillRef idx="1">
          <a:scrgbClr r="0" g="0" b="0"/>
        </a:fillRef>
        <a:effectRef idx="0">
          <a:scrgbClr r="0" g="0" b="0"/>
        </a:effectRef>
        <a:fontRef idx="minor"/>
      </dsp:style>
      <dsp:txBody>
        <a:bodyPr spcFirstLastPara="0" vert="horz" wrap="square" lIns="38100" tIns="38100" rIns="38100" bIns="38100" numCol="1" spcCol="1270" anchor="ctr" anchorCtr="0">
          <a:noAutofit/>
        </a:bodyPr>
        <a:lstStyle/>
        <a:p>
          <a:pPr lvl="0" algn="ctr" defTabSz="444500">
            <a:lnSpc>
              <a:spcPct val="90000"/>
            </a:lnSpc>
            <a:spcBef>
              <a:spcPct val="0"/>
            </a:spcBef>
            <a:spcAft>
              <a:spcPct val="35000"/>
            </a:spcAft>
          </a:pPr>
          <a:r>
            <a:rPr lang="en-IN" sz="1000" kern="1200" dirty="0" smtClean="0"/>
            <a:t>Public Ltd</a:t>
          </a:r>
          <a:endParaRPr lang="en-US" sz="1000" kern="1200" dirty="0"/>
        </a:p>
      </dsp:txBody>
      <dsp:txXfrm>
        <a:off x="5433408" y="2497729"/>
        <a:ext cx="697048" cy="358936"/>
      </dsp:txXfrm>
    </dsp:sp>
    <dsp:sp modelId="{9BB77E68-7B4C-4209-AF6F-15C5A2251154}">
      <dsp:nvSpPr>
        <dsp:cNvPr id="0" name=""/>
        <dsp:cNvSpPr/>
      </dsp:nvSpPr>
      <dsp:spPr>
        <a:xfrm>
          <a:off x="5020882" y="2961394"/>
          <a:ext cx="565253" cy="358936"/>
        </a:xfrm>
        <a:prstGeom prst="roundRect">
          <a:avLst>
            <a:gd name="adj" fmla="val 10000"/>
          </a:avLst>
        </a:prstGeom>
        <a:solidFill>
          <a:schemeClr val="accent1">
            <a:hueOff val="0"/>
            <a:satOff val="0"/>
            <a:lumOff val="0"/>
            <a:alphaOff val="0"/>
          </a:schemeClr>
        </a:solidFill>
        <a:ln w="11429" cap="flat" cmpd="sng" algn="ctr">
          <a:solidFill>
            <a:schemeClr val="lt1">
              <a:hueOff val="0"/>
              <a:satOff val="0"/>
              <a:lumOff val="0"/>
              <a:alphaOff val="0"/>
            </a:schemeClr>
          </a:solidFill>
          <a:prstDash val="sysDash"/>
        </a:ln>
        <a:effectLst/>
      </dsp:spPr>
      <dsp:style>
        <a:lnRef idx="2">
          <a:scrgbClr r="0" g="0" b="0"/>
        </a:lnRef>
        <a:fillRef idx="1">
          <a:scrgbClr r="0" g="0" b="0"/>
        </a:fillRef>
        <a:effectRef idx="0">
          <a:scrgbClr r="0" g="0" b="0"/>
        </a:effectRef>
        <a:fontRef idx="minor">
          <a:schemeClr val="lt1"/>
        </a:fontRef>
      </dsp:style>
    </dsp:sp>
    <dsp:sp modelId="{E7A29237-4919-42C9-99BC-CA820CE7D4A1}">
      <dsp:nvSpPr>
        <dsp:cNvPr id="0" name=""/>
        <dsp:cNvSpPr/>
      </dsp:nvSpPr>
      <dsp:spPr>
        <a:xfrm>
          <a:off x="5083688" y="3021060"/>
          <a:ext cx="565253" cy="358936"/>
        </a:xfrm>
        <a:prstGeom prst="roundRect">
          <a:avLst>
            <a:gd name="adj" fmla="val 10000"/>
          </a:avLst>
        </a:prstGeom>
        <a:solidFill>
          <a:schemeClr val="lt1">
            <a:alpha val="90000"/>
            <a:hueOff val="0"/>
            <a:satOff val="0"/>
            <a:lumOff val="0"/>
            <a:alphaOff val="0"/>
          </a:schemeClr>
        </a:solidFill>
        <a:ln w="11429" cap="flat" cmpd="sng" algn="ctr">
          <a:solidFill>
            <a:schemeClr val="accent1">
              <a:hueOff val="0"/>
              <a:satOff val="0"/>
              <a:lumOff val="0"/>
              <a:alphaOff val="0"/>
            </a:schemeClr>
          </a:solidFill>
          <a:prstDash val="sysDash"/>
        </a:ln>
        <a:effectLst/>
      </dsp:spPr>
      <dsp:style>
        <a:lnRef idx="2">
          <a:scrgbClr r="0" g="0" b="0"/>
        </a:lnRef>
        <a:fillRef idx="1">
          <a:scrgbClr r="0" g="0" b="0"/>
        </a:fillRef>
        <a:effectRef idx="0">
          <a:scrgbClr r="0" g="0" b="0"/>
        </a:effectRef>
        <a:fontRef idx="minor"/>
      </dsp:style>
      <dsp:txBody>
        <a:bodyPr spcFirstLastPara="0" vert="horz" wrap="square" lIns="38100" tIns="38100" rIns="38100" bIns="38100" numCol="1" spcCol="1270" anchor="ctr" anchorCtr="0">
          <a:noAutofit/>
        </a:bodyPr>
        <a:lstStyle/>
        <a:p>
          <a:pPr lvl="0" algn="ctr" defTabSz="444500">
            <a:lnSpc>
              <a:spcPct val="90000"/>
            </a:lnSpc>
            <a:spcBef>
              <a:spcPct val="0"/>
            </a:spcBef>
            <a:spcAft>
              <a:spcPct val="35000"/>
            </a:spcAft>
          </a:pPr>
          <a:r>
            <a:rPr lang="en-IN" sz="1000" kern="1200" dirty="0" smtClean="0"/>
            <a:t>Listed</a:t>
          </a:r>
          <a:endParaRPr lang="en-US" sz="1000" kern="1200" dirty="0"/>
        </a:p>
      </dsp:txBody>
      <dsp:txXfrm>
        <a:off x="5083688" y="3021060"/>
        <a:ext cx="565253" cy="358936"/>
      </dsp:txXfrm>
    </dsp:sp>
    <dsp:sp modelId="{15607292-4290-4DA2-9C91-54D7BE854853}">
      <dsp:nvSpPr>
        <dsp:cNvPr id="0" name=""/>
        <dsp:cNvSpPr/>
      </dsp:nvSpPr>
      <dsp:spPr>
        <a:xfrm>
          <a:off x="5711747" y="2961394"/>
          <a:ext cx="705623" cy="358939"/>
        </a:xfrm>
        <a:prstGeom prst="roundRect">
          <a:avLst>
            <a:gd name="adj" fmla="val 10000"/>
          </a:avLst>
        </a:prstGeom>
        <a:solidFill>
          <a:schemeClr val="accent1">
            <a:hueOff val="0"/>
            <a:satOff val="0"/>
            <a:lumOff val="0"/>
            <a:alphaOff val="0"/>
          </a:schemeClr>
        </a:solidFill>
        <a:ln w="11429" cap="flat" cmpd="sng" algn="ctr">
          <a:solidFill>
            <a:schemeClr val="lt1">
              <a:hueOff val="0"/>
              <a:satOff val="0"/>
              <a:lumOff val="0"/>
              <a:alphaOff val="0"/>
            </a:schemeClr>
          </a:solidFill>
          <a:prstDash val="sysDash"/>
        </a:ln>
        <a:effectLst/>
      </dsp:spPr>
      <dsp:style>
        <a:lnRef idx="2">
          <a:scrgbClr r="0" g="0" b="0"/>
        </a:lnRef>
        <a:fillRef idx="1">
          <a:scrgbClr r="0" g="0" b="0"/>
        </a:fillRef>
        <a:effectRef idx="0">
          <a:scrgbClr r="0" g="0" b="0"/>
        </a:effectRef>
        <a:fontRef idx="minor">
          <a:schemeClr val="lt1"/>
        </a:fontRef>
      </dsp:style>
    </dsp:sp>
    <dsp:sp modelId="{E7E55A48-A321-407B-818E-D5FD4E16F816}">
      <dsp:nvSpPr>
        <dsp:cNvPr id="0" name=""/>
        <dsp:cNvSpPr/>
      </dsp:nvSpPr>
      <dsp:spPr>
        <a:xfrm>
          <a:off x="5774553" y="3021060"/>
          <a:ext cx="705623" cy="358939"/>
        </a:xfrm>
        <a:prstGeom prst="roundRect">
          <a:avLst>
            <a:gd name="adj" fmla="val 10000"/>
          </a:avLst>
        </a:prstGeom>
        <a:solidFill>
          <a:schemeClr val="lt1">
            <a:alpha val="90000"/>
            <a:hueOff val="0"/>
            <a:satOff val="0"/>
            <a:lumOff val="0"/>
            <a:alphaOff val="0"/>
          </a:schemeClr>
        </a:solidFill>
        <a:ln w="11429" cap="flat" cmpd="sng" algn="ctr">
          <a:solidFill>
            <a:schemeClr val="accent1">
              <a:hueOff val="0"/>
              <a:satOff val="0"/>
              <a:lumOff val="0"/>
              <a:alphaOff val="0"/>
            </a:schemeClr>
          </a:solidFill>
          <a:prstDash val="sysDash"/>
        </a:ln>
        <a:effectLst/>
      </dsp:spPr>
      <dsp:style>
        <a:lnRef idx="2">
          <a:scrgbClr r="0" g="0" b="0"/>
        </a:lnRef>
        <a:fillRef idx="1">
          <a:scrgbClr r="0" g="0" b="0"/>
        </a:fillRef>
        <a:effectRef idx="0">
          <a:scrgbClr r="0" g="0" b="0"/>
        </a:effectRef>
        <a:fontRef idx="minor"/>
      </dsp:style>
      <dsp:txBody>
        <a:bodyPr spcFirstLastPara="0" vert="horz" wrap="square" lIns="38100" tIns="38100" rIns="38100" bIns="38100" numCol="1" spcCol="1270" anchor="ctr" anchorCtr="0">
          <a:noAutofit/>
        </a:bodyPr>
        <a:lstStyle/>
        <a:p>
          <a:pPr lvl="0" algn="ctr" defTabSz="444500">
            <a:lnSpc>
              <a:spcPct val="90000"/>
            </a:lnSpc>
            <a:spcBef>
              <a:spcPct val="0"/>
            </a:spcBef>
            <a:spcAft>
              <a:spcPct val="35000"/>
            </a:spcAft>
          </a:pPr>
          <a:r>
            <a:rPr lang="en-IN" sz="1000" kern="1200" dirty="0" smtClean="0"/>
            <a:t>Unlisted</a:t>
          </a:r>
          <a:endParaRPr lang="en-US" sz="1000" kern="1200" dirty="0"/>
        </a:p>
      </dsp:txBody>
      <dsp:txXfrm>
        <a:off x="5774553" y="3021060"/>
        <a:ext cx="705623" cy="358939"/>
      </dsp:txXfrm>
    </dsp:sp>
    <dsp:sp modelId="{61DE34F8-6EBA-4881-B40B-B10A38F30C56}">
      <dsp:nvSpPr>
        <dsp:cNvPr id="0" name=""/>
        <dsp:cNvSpPr/>
      </dsp:nvSpPr>
      <dsp:spPr>
        <a:xfrm>
          <a:off x="6918967" y="1911054"/>
          <a:ext cx="797278" cy="364729"/>
        </a:xfrm>
        <a:prstGeom prst="roundRect">
          <a:avLst>
            <a:gd name="adj" fmla="val 10000"/>
          </a:avLst>
        </a:prstGeom>
        <a:solidFill>
          <a:schemeClr val="accent1">
            <a:hueOff val="0"/>
            <a:satOff val="0"/>
            <a:lumOff val="0"/>
            <a:alphaOff val="0"/>
          </a:schemeClr>
        </a:solidFill>
        <a:ln w="11429" cap="flat" cmpd="sng" algn="ctr">
          <a:solidFill>
            <a:schemeClr val="lt1">
              <a:hueOff val="0"/>
              <a:satOff val="0"/>
              <a:lumOff val="0"/>
              <a:alphaOff val="0"/>
            </a:schemeClr>
          </a:solidFill>
          <a:prstDash val="sysDash"/>
        </a:ln>
        <a:effectLst/>
      </dsp:spPr>
      <dsp:style>
        <a:lnRef idx="2">
          <a:scrgbClr r="0" g="0" b="0"/>
        </a:lnRef>
        <a:fillRef idx="1">
          <a:scrgbClr r="0" g="0" b="0"/>
        </a:fillRef>
        <a:effectRef idx="0">
          <a:scrgbClr r="0" g="0" b="0"/>
        </a:effectRef>
        <a:fontRef idx="minor">
          <a:schemeClr val="lt1"/>
        </a:fontRef>
      </dsp:style>
    </dsp:sp>
    <dsp:sp modelId="{93A9AC73-EA36-459B-AE44-1588E72276D3}">
      <dsp:nvSpPr>
        <dsp:cNvPr id="0" name=""/>
        <dsp:cNvSpPr/>
      </dsp:nvSpPr>
      <dsp:spPr>
        <a:xfrm>
          <a:off x="6981773" y="1970720"/>
          <a:ext cx="797278" cy="364729"/>
        </a:xfrm>
        <a:prstGeom prst="roundRect">
          <a:avLst>
            <a:gd name="adj" fmla="val 10000"/>
          </a:avLst>
        </a:prstGeom>
        <a:solidFill>
          <a:schemeClr val="lt1">
            <a:alpha val="90000"/>
            <a:hueOff val="0"/>
            <a:satOff val="0"/>
            <a:lumOff val="0"/>
            <a:alphaOff val="0"/>
          </a:schemeClr>
        </a:solidFill>
        <a:ln w="11429" cap="flat" cmpd="sng" algn="ctr">
          <a:solidFill>
            <a:schemeClr val="accent1">
              <a:hueOff val="0"/>
              <a:satOff val="0"/>
              <a:lumOff val="0"/>
              <a:alphaOff val="0"/>
            </a:schemeClr>
          </a:solidFill>
          <a:prstDash val="sysDash"/>
        </a:ln>
        <a:effectLst/>
      </dsp:spPr>
      <dsp:style>
        <a:lnRef idx="2">
          <a:scrgbClr r="0" g="0" b="0"/>
        </a:lnRef>
        <a:fillRef idx="1">
          <a:scrgbClr r="0" g="0" b="0"/>
        </a:fillRef>
        <a:effectRef idx="0">
          <a:scrgbClr r="0" g="0" b="0"/>
        </a:effectRef>
        <a:fontRef idx="minor"/>
      </dsp:style>
      <dsp:txBody>
        <a:bodyPr spcFirstLastPara="0" vert="horz" wrap="square" lIns="45720" tIns="45720" rIns="45720" bIns="45720" numCol="1" spcCol="1270" anchor="ctr" anchorCtr="0">
          <a:noAutofit/>
        </a:bodyPr>
        <a:lstStyle/>
        <a:p>
          <a:pPr lvl="0" algn="ctr" defTabSz="533400">
            <a:lnSpc>
              <a:spcPct val="90000"/>
            </a:lnSpc>
            <a:spcBef>
              <a:spcPct val="0"/>
            </a:spcBef>
            <a:spcAft>
              <a:spcPct val="35000"/>
            </a:spcAft>
          </a:pPr>
          <a:r>
            <a:rPr lang="en-IN" sz="1200" kern="1200" dirty="0" smtClean="0"/>
            <a:t>Control</a:t>
          </a:r>
          <a:endParaRPr lang="en-IN" sz="1200" kern="1200" dirty="0"/>
        </a:p>
      </dsp:txBody>
      <dsp:txXfrm>
        <a:off x="6981773" y="1970720"/>
        <a:ext cx="797278" cy="364729"/>
      </dsp:txXfrm>
    </dsp:sp>
    <dsp:sp modelId="{BB9D26B7-4C5F-4603-B8EB-EFF4E4A02DA4}">
      <dsp:nvSpPr>
        <dsp:cNvPr id="0" name=""/>
        <dsp:cNvSpPr/>
      </dsp:nvSpPr>
      <dsp:spPr>
        <a:xfrm>
          <a:off x="6193262" y="2443857"/>
          <a:ext cx="580227" cy="317274"/>
        </a:xfrm>
        <a:prstGeom prst="roundRect">
          <a:avLst>
            <a:gd name="adj" fmla="val 10000"/>
          </a:avLst>
        </a:prstGeom>
        <a:solidFill>
          <a:schemeClr val="accent1">
            <a:hueOff val="0"/>
            <a:satOff val="0"/>
            <a:lumOff val="0"/>
            <a:alphaOff val="0"/>
          </a:schemeClr>
        </a:solidFill>
        <a:ln w="11429" cap="flat" cmpd="sng" algn="ctr">
          <a:solidFill>
            <a:schemeClr val="lt1">
              <a:hueOff val="0"/>
              <a:satOff val="0"/>
              <a:lumOff val="0"/>
              <a:alphaOff val="0"/>
            </a:schemeClr>
          </a:solidFill>
          <a:prstDash val="sysDash"/>
        </a:ln>
        <a:effectLst/>
      </dsp:spPr>
      <dsp:style>
        <a:lnRef idx="2">
          <a:scrgbClr r="0" g="0" b="0"/>
        </a:lnRef>
        <a:fillRef idx="1">
          <a:scrgbClr r="0" g="0" b="0"/>
        </a:fillRef>
        <a:effectRef idx="0">
          <a:scrgbClr r="0" g="0" b="0"/>
        </a:effectRef>
        <a:fontRef idx="minor">
          <a:schemeClr val="lt1"/>
        </a:fontRef>
      </dsp:style>
    </dsp:sp>
    <dsp:sp modelId="{B59B96ED-8367-49A1-A349-A1DB57B57BDE}">
      <dsp:nvSpPr>
        <dsp:cNvPr id="0" name=""/>
        <dsp:cNvSpPr/>
      </dsp:nvSpPr>
      <dsp:spPr>
        <a:xfrm>
          <a:off x="6256068" y="2503523"/>
          <a:ext cx="580227" cy="317274"/>
        </a:xfrm>
        <a:prstGeom prst="roundRect">
          <a:avLst>
            <a:gd name="adj" fmla="val 10000"/>
          </a:avLst>
        </a:prstGeom>
        <a:solidFill>
          <a:schemeClr val="lt1">
            <a:alpha val="90000"/>
            <a:hueOff val="0"/>
            <a:satOff val="0"/>
            <a:lumOff val="0"/>
            <a:alphaOff val="0"/>
          </a:schemeClr>
        </a:solidFill>
        <a:ln w="11429" cap="flat" cmpd="sng" algn="ctr">
          <a:solidFill>
            <a:schemeClr val="accent1">
              <a:hueOff val="0"/>
              <a:satOff val="0"/>
              <a:lumOff val="0"/>
              <a:alphaOff val="0"/>
            </a:schemeClr>
          </a:solidFill>
          <a:prstDash val="sysDash"/>
        </a:ln>
        <a:effectLst/>
      </dsp:spPr>
      <dsp:style>
        <a:lnRef idx="2">
          <a:scrgbClr r="0" g="0" b="0"/>
        </a:lnRef>
        <a:fillRef idx="1">
          <a:scrgbClr r="0" g="0" b="0"/>
        </a:fillRef>
        <a:effectRef idx="0">
          <a:scrgbClr r="0" g="0" b="0"/>
        </a:effectRef>
        <a:fontRef idx="minor"/>
      </dsp:style>
      <dsp:txBody>
        <a:bodyPr spcFirstLastPara="0" vert="horz" wrap="square" lIns="38100" tIns="38100" rIns="38100" bIns="38100" numCol="1" spcCol="1270" anchor="ctr" anchorCtr="0">
          <a:noAutofit/>
        </a:bodyPr>
        <a:lstStyle/>
        <a:p>
          <a:pPr lvl="0" algn="ctr" defTabSz="444500">
            <a:lnSpc>
              <a:spcPct val="90000"/>
            </a:lnSpc>
            <a:spcBef>
              <a:spcPct val="0"/>
            </a:spcBef>
            <a:spcAft>
              <a:spcPct val="35000"/>
            </a:spcAft>
          </a:pPr>
          <a:r>
            <a:rPr lang="en-IN" sz="1000" kern="1200" dirty="0" smtClean="0"/>
            <a:t>Holding</a:t>
          </a:r>
          <a:endParaRPr lang="en-US" sz="1000" kern="1200" dirty="0"/>
        </a:p>
      </dsp:txBody>
      <dsp:txXfrm>
        <a:off x="6256068" y="2503523"/>
        <a:ext cx="580227" cy="317274"/>
      </dsp:txXfrm>
    </dsp:sp>
    <dsp:sp modelId="{28F198C4-4F65-4599-A782-E3DA5CFF48C8}">
      <dsp:nvSpPr>
        <dsp:cNvPr id="0" name=""/>
        <dsp:cNvSpPr/>
      </dsp:nvSpPr>
      <dsp:spPr>
        <a:xfrm>
          <a:off x="6899101" y="2443857"/>
          <a:ext cx="699976" cy="339234"/>
        </a:xfrm>
        <a:prstGeom prst="roundRect">
          <a:avLst>
            <a:gd name="adj" fmla="val 10000"/>
          </a:avLst>
        </a:prstGeom>
        <a:solidFill>
          <a:schemeClr val="accent1">
            <a:hueOff val="0"/>
            <a:satOff val="0"/>
            <a:lumOff val="0"/>
            <a:alphaOff val="0"/>
          </a:schemeClr>
        </a:solidFill>
        <a:ln w="11429" cap="flat" cmpd="sng" algn="ctr">
          <a:solidFill>
            <a:schemeClr val="lt1">
              <a:hueOff val="0"/>
              <a:satOff val="0"/>
              <a:lumOff val="0"/>
              <a:alphaOff val="0"/>
            </a:schemeClr>
          </a:solidFill>
          <a:prstDash val="sysDash"/>
        </a:ln>
        <a:effectLst/>
      </dsp:spPr>
      <dsp:style>
        <a:lnRef idx="2">
          <a:scrgbClr r="0" g="0" b="0"/>
        </a:lnRef>
        <a:fillRef idx="1">
          <a:scrgbClr r="0" g="0" b="0"/>
        </a:fillRef>
        <a:effectRef idx="0">
          <a:scrgbClr r="0" g="0" b="0"/>
        </a:effectRef>
        <a:fontRef idx="minor">
          <a:schemeClr val="lt1"/>
        </a:fontRef>
      </dsp:style>
    </dsp:sp>
    <dsp:sp modelId="{163DD564-5FCF-492A-B672-2A686952F18B}">
      <dsp:nvSpPr>
        <dsp:cNvPr id="0" name=""/>
        <dsp:cNvSpPr/>
      </dsp:nvSpPr>
      <dsp:spPr>
        <a:xfrm>
          <a:off x="6961907" y="2503523"/>
          <a:ext cx="699976" cy="339234"/>
        </a:xfrm>
        <a:prstGeom prst="roundRect">
          <a:avLst>
            <a:gd name="adj" fmla="val 10000"/>
          </a:avLst>
        </a:prstGeom>
        <a:solidFill>
          <a:schemeClr val="lt1">
            <a:alpha val="90000"/>
            <a:hueOff val="0"/>
            <a:satOff val="0"/>
            <a:lumOff val="0"/>
            <a:alphaOff val="0"/>
          </a:schemeClr>
        </a:solidFill>
        <a:ln w="11429" cap="flat" cmpd="sng" algn="ctr">
          <a:solidFill>
            <a:schemeClr val="accent1">
              <a:hueOff val="0"/>
              <a:satOff val="0"/>
              <a:lumOff val="0"/>
              <a:alphaOff val="0"/>
            </a:schemeClr>
          </a:solidFill>
          <a:prstDash val="sysDash"/>
        </a:ln>
        <a:effectLst/>
      </dsp:spPr>
      <dsp:style>
        <a:lnRef idx="2">
          <a:scrgbClr r="0" g="0" b="0"/>
        </a:lnRef>
        <a:fillRef idx="1">
          <a:scrgbClr r="0" g="0" b="0"/>
        </a:fillRef>
        <a:effectRef idx="0">
          <a:scrgbClr r="0" g="0" b="0"/>
        </a:effectRef>
        <a:fontRef idx="minor"/>
      </dsp:style>
      <dsp:txBody>
        <a:bodyPr spcFirstLastPara="0" vert="horz" wrap="square" lIns="38100" tIns="38100" rIns="38100" bIns="38100" numCol="1" spcCol="1270" anchor="ctr" anchorCtr="0">
          <a:noAutofit/>
        </a:bodyPr>
        <a:lstStyle/>
        <a:p>
          <a:pPr lvl="0" algn="ctr" defTabSz="444500">
            <a:lnSpc>
              <a:spcPct val="90000"/>
            </a:lnSpc>
            <a:spcBef>
              <a:spcPct val="0"/>
            </a:spcBef>
            <a:spcAft>
              <a:spcPct val="35000"/>
            </a:spcAft>
          </a:pPr>
          <a:r>
            <a:rPr lang="en-IN" sz="1000" kern="1200" dirty="0" smtClean="0"/>
            <a:t>Subsidiary</a:t>
          </a:r>
          <a:endParaRPr lang="en-US" sz="1000" kern="1200" dirty="0"/>
        </a:p>
      </dsp:txBody>
      <dsp:txXfrm>
        <a:off x="6961907" y="2503523"/>
        <a:ext cx="699976" cy="339234"/>
      </dsp:txXfrm>
    </dsp:sp>
    <dsp:sp modelId="{0A24B27D-3634-4564-9BD4-F4155AAC2E90}">
      <dsp:nvSpPr>
        <dsp:cNvPr id="0" name=""/>
        <dsp:cNvSpPr/>
      </dsp:nvSpPr>
      <dsp:spPr>
        <a:xfrm>
          <a:off x="7724689" y="2443857"/>
          <a:ext cx="713395" cy="397205"/>
        </a:xfrm>
        <a:prstGeom prst="roundRect">
          <a:avLst>
            <a:gd name="adj" fmla="val 10000"/>
          </a:avLst>
        </a:prstGeom>
        <a:solidFill>
          <a:schemeClr val="accent1">
            <a:hueOff val="0"/>
            <a:satOff val="0"/>
            <a:lumOff val="0"/>
            <a:alphaOff val="0"/>
          </a:schemeClr>
        </a:solidFill>
        <a:ln w="11429" cap="flat" cmpd="sng" algn="ctr">
          <a:solidFill>
            <a:schemeClr val="lt1">
              <a:hueOff val="0"/>
              <a:satOff val="0"/>
              <a:lumOff val="0"/>
              <a:alphaOff val="0"/>
            </a:schemeClr>
          </a:solidFill>
          <a:prstDash val="sysDash"/>
        </a:ln>
        <a:effectLst/>
      </dsp:spPr>
      <dsp:style>
        <a:lnRef idx="2">
          <a:scrgbClr r="0" g="0" b="0"/>
        </a:lnRef>
        <a:fillRef idx="1">
          <a:scrgbClr r="0" g="0" b="0"/>
        </a:fillRef>
        <a:effectRef idx="0">
          <a:scrgbClr r="0" g="0" b="0"/>
        </a:effectRef>
        <a:fontRef idx="minor">
          <a:schemeClr val="lt1"/>
        </a:fontRef>
      </dsp:style>
    </dsp:sp>
    <dsp:sp modelId="{9FA112CE-1052-4524-8453-C59DF75DE16D}">
      <dsp:nvSpPr>
        <dsp:cNvPr id="0" name=""/>
        <dsp:cNvSpPr/>
      </dsp:nvSpPr>
      <dsp:spPr>
        <a:xfrm>
          <a:off x="7787495" y="2503523"/>
          <a:ext cx="713395" cy="397205"/>
        </a:xfrm>
        <a:prstGeom prst="roundRect">
          <a:avLst>
            <a:gd name="adj" fmla="val 10000"/>
          </a:avLst>
        </a:prstGeom>
        <a:solidFill>
          <a:schemeClr val="lt1">
            <a:alpha val="90000"/>
            <a:hueOff val="0"/>
            <a:satOff val="0"/>
            <a:lumOff val="0"/>
            <a:alphaOff val="0"/>
          </a:schemeClr>
        </a:solidFill>
        <a:ln w="11429" cap="flat" cmpd="sng" algn="ctr">
          <a:solidFill>
            <a:schemeClr val="accent1">
              <a:hueOff val="0"/>
              <a:satOff val="0"/>
              <a:lumOff val="0"/>
              <a:alphaOff val="0"/>
            </a:schemeClr>
          </a:solidFill>
          <a:prstDash val="sysDash"/>
        </a:ln>
        <a:effectLst/>
      </dsp:spPr>
      <dsp:style>
        <a:lnRef idx="2">
          <a:scrgbClr r="0" g="0" b="0"/>
        </a:lnRef>
        <a:fillRef idx="1">
          <a:scrgbClr r="0" g="0" b="0"/>
        </a:fillRef>
        <a:effectRef idx="0">
          <a:scrgbClr r="0" g="0" b="0"/>
        </a:effectRef>
        <a:fontRef idx="minor"/>
      </dsp:style>
      <dsp:txBody>
        <a:bodyPr spcFirstLastPara="0" vert="horz" wrap="square" lIns="38100" tIns="38100" rIns="38100" bIns="38100" numCol="1" spcCol="1270" anchor="ctr" anchorCtr="0">
          <a:noAutofit/>
        </a:bodyPr>
        <a:lstStyle/>
        <a:p>
          <a:pPr lvl="0" algn="ctr" defTabSz="444500">
            <a:lnSpc>
              <a:spcPct val="90000"/>
            </a:lnSpc>
            <a:spcBef>
              <a:spcPct val="0"/>
            </a:spcBef>
            <a:spcAft>
              <a:spcPct val="35000"/>
            </a:spcAft>
          </a:pPr>
          <a:r>
            <a:rPr lang="en-IN" sz="1000" kern="1200" dirty="0" smtClean="0"/>
            <a:t>Associate</a:t>
          </a:r>
          <a:endParaRPr lang="en-US" sz="1000" kern="1200" dirty="0"/>
        </a:p>
      </dsp:txBody>
      <dsp:txXfrm>
        <a:off x="7787495" y="2503523"/>
        <a:ext cx="713395" cy="397205"/>
      </dsp:txXfrm>
    </dsp:sp>
  </dsp:spTree>
</dsp:drawing>
</file>

<file path=ppt/diagrams/layout1.xml><?xml version="1.0" encoding="utf-8"?>
<dgm:layoutDef xmlns:dgm="http://schemas.openxmlformats.org/drawingml/2006/diagram" xmlns:a="http://schemas.openxmlformats.org/drawingml/2006/main" uniqueId="urn:microsoft.com/office/officeart/2005/8/layout/hierarchy1">
  <dgm:title val=""/>
  <dgm:desc val=""/>
  <dgm:catLst>
    <dgm:cat type="hierarchy" pri="2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hierChild1">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ptType="node" op="equ" val="65"/>
      <dgm:constr type="w" for="des" forName="composite" refType="w"/>
      <dgm:constr type="h" for="des" forName="composite" refType="w" refFor="des" refForName="composite" fact="0.667"/>
      <dgm:constr type="w" for="des" forName="composite2" refType="w" refFor="des" refForName="composite"/>
      <dgm:constr type="h" for="des" forName="composite2" refType="h" refFor="des" refForName="composite"/>
      <dgm:constr type="w" for="des" forName="composite3" refType="w" refFor="des" refForName="composite"/>
      <dgm:constr type="h" for="des" forName="composite3" refType="h" refFor="des" refForName="composite"/>
      <dgm:constr type="w" for="des" forName="composite4" refType="w" refFor="des" refForName="composite"/>
      <dgm:constr type="h" for="des" forName="composite4" refType="h" refFor="des" refForName="composite"/>
      <dgm:constr type="w" for="des" forName="composite5" refType="w" refFor="des" refForName="composite"/>
      <dgm:constr type="h" for="des" forName="composite5" refType="h" refFor="des" refForName="composite"/>
      <dgm:constr type="sibSp" refType="w" refFor="des" refForName="composite" fact="0.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p" for="des" forName="hierRoot1" refType="h" refFor="des" refForName="composite" fact="0.25"/>
      <dgm:constr type="sp" for="des" forName="hierRoot2" refType="sp" refFor="des" refForName="hierRoot1"/>
      <dgm:constr type="sp" for="des" forName="hierRoot3" refType="sp" refFor="des" refForName="hierRoot1"/>
      <dgm:constr type="sp" for="des" forName="hierRoot4" refType="sp" refFor="des" refForName="hierRoot1"/>
      <dgm:constr type="sp" for="des" forName="hierRoot5" refType="sp" refFor="des" refForName="hierRoot1"/>
    </dgm:constrLst>
    <dgm:ruleLst/>
    <dgm:forEach name="Name3" axis="ch">
      <dgm:forEach name="Name4" axis="self" ptType="node">
        <dgm:layoutNode name="hierRoot1">
          <dgm:alg type="hierRoot"/>
          <dgm:shape xmlns:r="http://schemas.openxmlformats.org/officeDocument/2006/relationships" r:blip="">
            <dgm:adjLst/>
          </dgm:shape>
          <dgm:presOf/>
          <dgm:constrLst>
            <dgm:constr type="bendDist" for="des" ptType="parTrans" refType="sp" fact="0.5"/>
          </dgm:constrLst>
          <dgm:ruleLst/>
          <dgm:layoutNode name="composite">
            <dgm:alg type="composite"/>
            <dgm:shape xmlns:r="http://schemas.openxmlformats.org/officeDocument/2006/relationships" r:blip="">
              <dgm:adjLst/>
            </dgm:shape>
            <dgm:presOf/>
            <dgm:constrLst>
              <dgm:constr type="w" for="ch" forName="background" refType="w" fact="0.9"/>
              <dgm:constr type="h" for="ch" forName="background" refType="w" refFor="ch" refForName="background" fact="0.635"/>
              <dgm:constr type="t" for="ch" forName="background"/>
              <dgm:constr type="l" for="ch" forName="background"/>
              <dgm:constr type="w" for="ch" forName="text" refType="w" fact="0.9"/>
              <dgm:constr type="h" for="ch" forName="text" refType="w" refFor="ch" refForName="text" fact="0.635"/>
              <dgm:constr type="t" for="ch" forName="text" refType="w" fact="0.095"/>
              <dgm:constr type="l" for="ch" forName="text" refType="w" fact="0.1"/>
            </dgm:constrLst>
            <dgm:ruleLst/>
            <dgm:layoutNode name="background" styleLbl="node0" moveWith="text">
              <dgm:alg type="sp"/>
              <dgm:shape xmlns:r="http://schemas.openxmlformats.org/officeDocument/2006/relationships" type="roundRect" r:blip="">
                <dgm:adjLst>
                  <dgm:adj idx="1" val="0.1"/>
                </dgm:adjLst>
              </dgm:shape>
              <dgm:presOf/>
              <dgm:constrLst/>
              <dgm:ruleLst/>
            </dgm:layoutNode>
            <dgm:layoutNode name="text" styleLbl="fgAcc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2">
            <dgm:choose name="Name5">
              <dgm:if name="Name6" func="var" arg="dir" op="equ" val="norm">
                <dgm:alg type="hierChild">
                  <dgm:param type="linDir" val="fromL"/>
                </dgm:alg>
              </dgm:if>
              <dgm:else name="Name7">
                <dgm:alg type="hierChild">
                  <dgm:param type="linDir" val="fromR"/>
                </dgm:alg>
              </dgm:else>
            </dgm:choose>
            <dgm:shape xmlns:r="http://schemas.openxmlformats.org/officeDocument/2006/relationships" r:blip="">
              <dgm:adjLst/>
            </dgm:shape>
            <dgm:presOf/>
            <dgm:constrLst/>
            <dgm:ruleLst/>
            <dgm:forEach name="Name8" axis="ch">
              <dgm:forEach name="Name9" axis="self" ptType="parTrans" cnt="1">
                <dgm:layoutNode name="Name10">
                  <dgm:alg type="conn">
                    <dgm:param type="dim" val="1D"/>
                    <dgm:param type="endSty" val="noArr"/>
                    <dgm:param type="connRout" val="bend"/>
                    <dgm:param type="bendPt" val="end"/>
                    <dgm:param type="begPts" val="bCtr"/>
                    <dgm:param type="endPts" val="tCtr"/>
                    <dgm:param type="srcNode" val="background"/>
                    <dgm:param type="dstNode" val="background2"/>
                  </dgm:alg>
                  <dgm:shape xmlns:r="http://schemas.openxmlformats.org/officeDocument/2006/relationships" type="conn" r:blip="" zOrderOff="-999">
                    <dgm:adjLst/>
                  </dgm:shape>
                  <dgm:presOf axis="self"/>
                  <dgm:constrLst>
                    <dgm:constr type="begPad"/>
                    <dgm:constr type="endPad"/>
                  </dgm:constrLst>
                  <dgm:ruleLst/>
                </dgm:layoutNode>
              </dgm:forEach>
              <dgm:forEach name="Name11" axis="self" ptType="node">
                <dgm:layoutNode name="hierRoot2">
                  <dgm:alg type="hierRoot"/>
                  <dgm:shape xmlns:r="http://schemas.openxmlformats.org/officeDocument/2006/relationships" r:blip="">
                    <dgm:adjLst/>
                  </dgm:shape>
                  <dgm:presOf/>
                  <dgm:constrLst>
                    <dgm:constr type="bendDist" for="des" ptType="parTrans" refType="sp" fact="0.5"/>
                  </dgm:constrLst>
                  <dgm:ruleLst/>
                  <dgm:layoutNode name="composite2">
                    <dgm:alg type="composite"/>
                    <dgm:shape xmlns:r="http://schemas.openxmlformats.org/officeDocument/2006/relationships" r:blip="">
                      <dgm:adjLst/>
                    </dgm:shape>
                    <dgm:presOf/>
                    <dgm:constrLst>
                      <dgm:constr type="w" for="ch" forName="background2" refType="w" fact="0.9"/>
                      <dgm:constr type="h" for="ch" forName="background2" refType="w" refFor="ch" refForName="background2" fact="0.635"/>
                      <dgm:constr type="t" for="ch" forName="background2"/>
                      <dgm:constr type="l" for="ch" forName="background2"/>
                      <dgm:constr type="w" for="ch" forName="text2" refType="w" fact="0.9"/>
                      <dgm:constr type="h" for="ch" forName="text2" refType="w" refFor="ch" refForName="text2" fact="0.635"/>
                      <dgm:constr type="t" for="ch" forName="text2" refType="w" fact="0.095"/>
                      <dgm:constr type="l" for="ch" forName="text2" refType="w" fact="0.1"/>
                    </dgm:constrLst>
                    <dgm:ruleLst/>
                    <dgm:layoutNode name="background2" moveWith="text2">
                      <dgm:alg type="sp"/>
                      <dgm:shape xmlns:r="http://schemas.openxmlformats.org/officeDocument/2006/relationships" type="roundRect" r:blip="">
                        <dgm:adjLst>
                          <dgm:adj idx="1" val="0.1"/>
                        </dgm:adjLst>
                      </dgm:shape>
                      <dgm:presOf/>
                      <dgm:constrLst/>
                      <dgm:ruleLst/>
                    </dgm:layoutNode>
                    <dgm:layoutNode name="text2" styleLbl="fgAcc2">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3">
                    <dgm:choose name="Name12">
                      <dgm:if name="Name13" func="var" arg="dir" op="equ" val="norm">
                        <dgm:alg type="hierChild">
                          <dgm:param type="linDir" val="fromL"/>
                        </dgm:alg>
                      </dgm:if>
                      <dgm:else name="Name14">
                        <dgm:alg type="hierChild">
                          <dgm:param type="linDir" val="fromR"/>
                        </dgm:alg>
                      </dgm:else>
                    </dgm:choose>
                    <dgm:shape xmlns:r="http://schemas.openxmlformats.org/officeDocument/2006/relationships" r:blip="">
                      <dgm:adjLst/>
                    </dgm:shape>
                    <dgm:presOf/>
                    <dgm:constrLst/>
                    <dgm:ruleLst/>
                    <dgm:forEach name="Name15" axis="ch">
                      <dgm:forEach name="Name16" axis="self" ptType="parTrans" cnt="1">
                        <dgm:layoutNode name="Name17">
                          <dgm:alg type="conn">
                            <dgm:param type="dim" val="1D"/>
                            <dgm:param type="endSty" val="noArr"/>
                            <dgm:param type="connRout" val="bend"/>
                            <dgm:param type="bendPt" val="end"/>
                            <dgm:param type="begPts" val="bCtr"/>
                            <dgm:param type="endPts" val="tCtr"/>
                            <dgm:param type="srcNode" val="background2"/>
                            <dgm:param type="dstNode" val="background3"/>
                          </dgm:alg>
                          <dgm:shape xmlns:r="http://schemas.openxmlformats.org/officeDocument/2006/relationships" type="conn" r:blip="" zOrderOff="-999">
                            <dgm:adjLst/>
                          </dgm:shape>
                          <dgm:presOf axis="self"/>
                          <dgm:constrLst>
                            <dgm:constr type="begPad"/>
                            <dgm:constr type="endPad"/>
                          </dgm:constrLst>
                          <dgm:ruleLst/>
                        </dgm:layoutNode>
                      </dgm:forEach>
                      <dgm:forEach name="Name18" axis="self" ptType="node">
                        <dgm:layoutNode name="hierRoot3">
                          <dgm:alg type="hierRoot"/>
                          <dgm:shape xmlns:r="http://schemas.openxmlformats.org/officeDocument/2006/relationships" r:blip="">
                            <dgm:adjLst/>
                          </dgm:shape>
                          <dgm:presOf/>
                          <dgm:constrLst>
                            <dgm:constr type="bendDist" for="des" ptType="parTrans" refType="sp" fact="0.5"/>
                          </dgm:constrLst>
                          <dgm:ruleLst/>
                          <dgm:layoutNode name="composite3">
                            <dgm:alg type="composite"/>
                            <dgm:shape xmlns:r="http://schemas.openxmlformats.org/officeDocument/2006/relationships" r:blip="">
                              <dgm:adjLst/>
                            </dgm:shape>
                            <dgm:presOf/>
                            <dgm:constrLst>
                              <dgm:constr type="w" for="ch" forName="background3" refType="w" fact="0.9"/>
                              <dgm:constr type="h" for="ch" forName="background3" refType="w" refFor="ch" refForName="background3" fact="0.635"/>
                              <dgm:constr type="t" for="ch" forName="background3"/>
                              <dgm:constr type="l" for="ch" forName="background3"/>
                              <dgm:constr type="w" for="ch" forName="text3" refType="w" fact="0.9"/>
                              <dgm:constr type="h" for="ch" forName="text3" refType="w" refFor="ch" refForName="text3" fact="0.635"/>
                              <dgm:constr type="t" for="ch" forName="text3" refType="w" fact="0.095"/>
                              <dgm:constr type="l" for="ch" forName="text3" refType="w" fact="0.1"/>
                            </dgm:constrLst>
                            <dgm:ruleLst/>
                            <dgm:layoutNode name="background3" moveWith="text3">
                              <dgm:alg type="sp"/>
                              <dgm:shape xmlns:r="http://schemas.openxmlformats.org/officeDocument/2006/relationships" type="roundRect" r:blip="">
                                <dgm:adjLst>
                                  <dgm:adj idx="1" val="0.1"/>
                                </dgm:adjLst>
                              </dgm:shape>
                              <dgm:presOf/>
                              <dgm:constrLst/>
                              <dgm:ruleLst/>
                            </dgm:layoutNode>
                            <dgm:layoutNode name="text3" styleLbl="fgAcc3">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4">
                            <dgm:choose name="Name19">
                              <dgm:if name="Name20" func="var" arg="dir" op="equ" val="norm">
                                <dgm:alg type="hierChild">
                                  <dgm:param type="linDir" val="fromL"/>
                                </dgm:alg>
                              </dgm:if>
                              <dgm:else name="Name21">
                                <dgm:alg type="hierChild">
                                  <dgm:param type="linDir" val="fromR"/>
                                </dgm:alg>
                              </dgm:else>
                            </dgm:choose>
                            <dgm:shape xmlns:r="http://schemas.openxmlformats.org/officeDocument/2006/relationships" r:blip="">
                              <dgm:adjLst/>
                            </dgm:shape>
                            <dgm:presOf/>
                            <dgm:constrLst/>
                            <dgm:ruleLst/>
                            <dgm:forEach name="repeat" axis="ch">
                              <dgm:forEach name="Name22" axis="self" ptType="parTrans" cnt="1">
                                <dgm:layoutNode name="Name23">
                                  <dgm:choose name="Name24">
                                    <dgm:if name="Name25" axis="self" func="depth" op="lte" val="4">
                                      <dgm:alg type="conn">
                                        <dgm:param type="dim" val="1D"/>
                                        <dgm:param type="endSty" val="noArr"/>
                                        <dgm:param type="connRout" val="bend"/>
                                        <dgm:param type="bendPt" val="end"/>
                                        <dgm:param type="begPts" val="bCtr"/>
                                        <dgm:param type="endPts" val="tCtr"/>
                                        <dgm:param type="srcNode" val="background3"/>
                                        <dgm:param type="dstNode" val="background4"/>
                                      </dgm:alg>
                                    </dgm:if>
                                    <dgm:else name="Name26">
                                      <dgm:alg type="conn">
                                        <dgm:param type="dim" val="1D"/>
                                        <dgm:param type="endSty" val="noArr"/>
                                        <dgm:param type="connRout" val="bend"/>
                                        <dgm:param type="bendPt" val="end"/>
                                        <dgm:param type="begPts" val="bCtr"/>
                                        <dgm:param type="endPts" val="tCtr"/>
                                        <dgm:param type="srcNode" val="background4"/>
                                        <dgm:param type="dstNode" val="background4"/>
                                      </dgm:alg>
                                    </dgm:else>
                                  </dgm:choose>
                                  <dgm:shape xmlns:r="http://schemas.openxmlformats.org/officeDocument/2006/relationships" type="conn" r:blip="" zOrderOff="-999">
                                    <dgm:adjLst/>
                                  </dgm:shape>
                                  <dgm:presOf axis="self"/>
                                  <dgm:constrLst>
                                    <dgm:constr type="begPad"/>
                                    <dgm:constr type="endPad"/>
                                  </dgm:constrLst>
                                  <dgm:ruleLst/>
                                </dgm:layoutNode>
                              </dgm:forEach>
                              <dgm:forEach name="Name27" axis="self" ptType="node">
                                <dgm:layoutNode name="hierRoot4">
                                  <dgm:alg type="hierRoot"/>
                                  <dgm:shape xmlns:r="http://schemas.openxmlformats.org/officeDocument/2006/relationships" r:blip="">
                                    <dgm:adjLst/>
                                  </dgm:shape>
                                  <dgm:presOf/>
                                  <dgm:constrLst>
                                    <dgm:constr type="bendDist" for="des" ptType="parTrans" refType="sp" fact="0.5"/>
                                  </dgm:constrLst>
                                  <dgm:ruleLst/>
                                  <dgm:layoutNode name="composite4">
                                    <dgm:alg type="composite"/>
                                    <dgm:shape xmlns:r="http://schemas.openxmlformats.org/officeDocument/2006/relationships" r:blip="">
                                      <dgm:adjLst/>
                                    </dgm:shape>
                                    <dgm:presOf/>
                                    <dgm:constrLst>
                                      <dgm:constr type="w" for="ch" forName="background4" refType="w" fact="0.9"/>
                                      <dgm:constr type="h" for="ch" forName="background4" refType="w" refFor="ch" refForName="background4" fact="0.635"/>
                                      <dgm:constr type="t" for="ch" forName="background4"/>
                                      <dgm:constr type="l" for="ch" forName="background4"/>
                                      <dgm:constr type="w" for="ch" forName="text4" refType="w" fact="0.9"/>
                                      <dgm:constr type="h" for="ch" forName="text4" refType="w" refFor="ch" refForName="text4" fact="0.635"/>
                                      <dgm:constr type="t" for="ch" forName="text4" refType="w" fact="0.095"/>
                                      <dgm:constr type="l" for="ch" forName="text4" refType="w" fact="0.1"/>
                                    </dgm:constrLst>
                                    <dgm:ruleLst/>
                                    <dgm:layoutNode name="background4" moveWith="text4">
                                      <dgm:alg type="sp"/>
                                      <dgm:shape xmlns:r="http://schemas.openxmlformats.org/officeDocument/2006/relationships" type="roundRect" r:blip="">
                                        <dgm:adjLst>
                                          <dgm:adj idx="1" val="0.1"/>
                                        </dgm:adjLst>
                                      </dgm:shape>
                                      <dgm:presOf/>
                                      <dgm:constrLst/>
                                      <dgm:ruleLst/>
                                    </dgm:layoutNode>
                                    <dgm:layoutNode name="text4" styleLbl="fgAcc4">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5">
                                    <dgm:choose name="Name28">
                                      <dgm:if name="Name29" func="var" arg="dir" op="equ" val="norm">
                                        <dgm:alg type="hierChild">
                                          <dgm:param type="linDir" val="fromL"/>
                                        </dgm:alg>
                                      </dgm:if>
                                      <dgm:else name="Name30">
                                        <dgm:alg type="hierChild">
                                          <dgm:param type="linDir" val="fromR"/>
                                        </dgm:alg>
                                      </dgm:else>
                                    </dgm:choose>
                                    <dgm:shape xmlns:r="http://schemas.openxmlformats.org/officeDocument/2006/relationships" r:blip="">
                                      <dgm:adjLst/>
                                    </dgm:shape>
                                    <dgm:presOf/>
                                    <dgm:constrLst/>
                                    <dgm:ruleLst/>
                                    <dgm:forEach name="Name31" ref="repeat"/>
                                  </dgm:layoutNode>
                                </dgm:layoutNode>
                              </dgm:forEach>
                            </dgm:forEach>
                          </dgm:layoutNode>
                        </dgm:layoutNode>
                      </dgm:forEach>
                    </dgm:forEach>
                  </dgm:layoutNode>
                </dgm:layoutNode>
              </dgm:forEach>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1D029B7-E3BA-4499-B0B3-5FC14AB21F70}" type="datetimeFigureOut">
              <a:rPr lang="en-US" smtClean="0"/>
              <a:pPr/>
              <a:t>7/19/2014</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D23AB92-1D53-4131-898F-4C395B6CDE1C}"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AD23AB92-1D53-4131-898F-4C395B6CDE1C}" type="slidenum">
              <a:rPr lang="en-US" smtClean="0"/>
              <a:pPr/>
              <a:t>6</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1">
        <a:schemeClr val="bg2"/>
      </p:bgRef>
    </p:bg>
    <p:spTree>
      <p:nvGrpSpPr>
        <p:cNvPr id="1" name=""/>
        <p:cNvGrpSpPr/>
        <p:nvPr/>
      </p:nvGrpSpPr>
      <p:grpSpPr>
        <a:xfrm>
          <a:off x="0" y="0"/>
          <a:ext cx="0" cy="0"/>
          <a:chOff x="0" y="0"/>
          <a:chExt cx="0" cy="0"/>
        </a:xfrm>
      </p:grpSpPr>
      <p:sp>
        <p:nvSpPr>
          <p:cNvPr id="15" name="Rectangle 14"/>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9" name="Rectangle 18"/>
          <p:cNvSpPr>
            <a:spLocks noChangeArrowheads="1"/>
          </p:cNvSpPr>
          <p:nvPr/>
        </p:nvSpPr>
        <p:spPr bwMode="white">
          <a:xfrm>
            <a:off x="8991600" y="3048"/>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Rectangle 17"/>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Rectangle 15"/>
          <p:cNvSpPr>
            <a:spLocks noChangeArrowheads="1"/>
          </p:cNvSpPr>
          <p:nvPr/>
        </p:nvSpPr>
        <p:spPr bwMode="white">
          <a:xfrm>
            <a:off x="0" y="0"/>
            <a:ext cx="9144000" cy="25146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2" name="Rectangle 11"/>
          <p:cNvSpPr>
            <a:spLocks noChangeArrowheads="1"/>
          </p:cNvSpPr>
          <p:nvPr/>
        </p:nvSpPr>
        <p:spPr bwMode="auto">
          <a:xfrm>
            <a:off x="146304" y="6391656"/>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9" name="Subtitle 8"/>
          <p:cNvSpPr>
            <a:spLocks noGrp="1"/>
          </p:cNvSpPr>
          <p:nvPr>
            <p:ph type="subTitle" idx="1"/>
          </p:nvPr>
        </p:nvSpPr>
        <p:spPr>
          <a:xfrm>
            <a:off x="1371600" y="2819400"/>
            <a:ext cx="6400800" cy="1752600"/>
          </a:xfrm>
        </p:spPr>
        <p:txBody>
          <a:bodyPr/>
          <a:lstStyle>
            <a:lvl1pPr marL="0" indent="0" algn="ctr">
              <a:buNone/>
              <a:defRPr sz="1600" b="1" cap="all" spc="250" baseline="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p:txBody>
          <a:bodyPr/>
          <a:lstStyle/>
          <a:p>
            <a:fld id="{1D8BD707-D9CF-40AE-B4C6-C98DA3205C09}" type="datetimeFigureOut">
              <a:rPr lang="en-US" smtClean="0"/>
              <a:pPr/>
              <a:t>7/19/2014</a:t>
            </a:fld>
            <a:endParaRPr lang="en-US"/>
          </a:p>
        </p:txBody>
      </p:sp>
      <p:sp>
        <p:nvSpPr>
          <p:cNvPr id="17" name="Footer Placeholder 16"/>
          <p:cNvSpPr>
            <a:spLocks noGrp="1"/>
          </p:cNvSpPr>
          <p:nvPr>
            <p:ph type="ftr" sz="quarter" idx="11"/>
          </p:nvPr>
        </p:nvSpPr>
        <p:spPr/>
        <p:txBody>
          <a:bodyPr/>
          <a:lstStyle/>
          <a:p>
            <a:endParaRPr lang="en-US"/>
          </a:p>
        </p:txBody>
      </p:sp>
      <p:sp>
        <p:nvSpPr>
          <p:cNvPr id="7" name="Straight Connector 6"/>
          <p:cNvSpPr>
            <a:spLocks noChangeShapeType="1"/>
          </p:cNvSpPr>
          <p:nvPr/>
        </p:nvSpPr>
        <p:spPr bwMode="auto">
          <a:xfrm>
            <a:off x="155448" y="2420112"/>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0" name="Rectangle 9"/>
          <p:cNvSpPr>
            <a:spLocks noChangeArrowheads="1"/>
          </p:cNvSpPr>
          <p:nvPr/>
        </p:nvSpPr>
        <p:spPr bwMode="auto">
          <a:xfrm>
            <a:off x="152400" y="152400"/>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3" name="Oval 12"/>
          <p:cNvSpPr/>
          <p:nvPr/>
        </p:nvSpPr>
        <p:spPr>
          <a:xfrm>
            <a:off x="4267200" y="2115312"/>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4" name="Oval 13"/>
          <p:cNvSpPr/>
          <p:nvPr/>
        </p:nvSpPr>
        <p:spPr>
          <a:xfrm>
            <a:off x="4361688" y="2209800"/>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9" name="Slide Number Placeholder 28"/>
          <p:cNvSpPr>
            <a:spLocks noGrp="1"/>
          </p:cNvSpPr>
          <p:nvPr>
            <p:ph type="sldNum" sz="quarter" idx="12"/>
          </p:nvPr>
        </p:nvSpPr>
        <p:spPr>
          <a:xfrm>
            <a:off x="4343400" y="2199450"/>
            <a:ext cx="457200" cy="441325"/>
          </a:xfrm>
        </p:spPr>
        <p:txBody>
          <a:bodyPr/>
          <a:lstStyle>
            <a:lvl1pPr>
              <a:defRPr>
                <a:solidFill>
                  <a:schemeClr val="accent3">
                    <a:shade val="75000"/>
                  </a:schemeClr>
                </a:solidFill>
              </a:defRPr>
            </a:lvl1pPr>
          </a:lstStyle>
          <a:p>
            <a:fld id="{B6F15528-21DE-4FAA-801E-634DDDAF4B2B}" type="slidenum">
              <a:rPr lang="en-US" smtClean="0"/>
              <a:pPr/>
              <a:t>‹#›</a:t>
            </a:fld>
            <a:endParaRPr lang="en-US"/>
          </a:p>
        </p:txBody>
      </p:sp>
      <p:sp>
        <p:nvSpPr>
          <p:cNvPr id="8" name="Title 7"/>
          <p:cNvSpPr>
            <a:spLocks noGrp="1"/>
          </p:cNvSpPr>
          <p:nvPr>
            <p:ph type="ctrTitle"/>
          </p:nvPr>
        </p:nvSpPr>
        <p:spPr>
          <a:xfrm>
            <a:off x="685800" y="381000"/>
            <a:ext cx="7772400" cy="1752600"/>
          </a:xfrm>
        </p:spPr>
        <p:txBody>
          <a:bodyPr anchor="b"/>
          <a:lstStyle>
            <a:lvl1pPr>
              <a:defRPr sz="4200">
                <a:solidFill>
                  <a:schemeClr val="accent1"/>
                </a:solidFill>
              </a:defRPr>
            </a:lvl1pPr>
          </a:lstStyle>
          <a:p>
            <a:r>
              <a:rPr kumimoji="0" lang="en-US" smtClean="0"/>
              <a:t>Click to edit Master title style</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1D8BD707-D9CF-40AE-B4C6-C98DA3205C09}" type="datetimeFigureOut">
              <a:rPr lang="en-US" smtClean="0"/>
              <a:pPr/>
              <a:t>7/19/2014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bg>
      <p:bgRef idx="1001">
        <a:schemeClr val="bg2"/>
      </p:bgRef>
    </p:bg>
    <p:spTree>
      <p:nvGrpSpPr>
        <p:cNvPr id="1" name=""/>
        <p:cNvGrpSpPr/>
        <p:nvPr/>
      </p:nvGrpSpPr>
      <p:grpSpPr>
        <a:xfrm>
          <a:off x="0" y="0"/>
          <a:ext cx="0" cy="0"/>
          <a:chOff x="0" y="0"/>
          <a:chExt cx="0" cy="0"/>
        </a:xfrm>
      </p:grpSpPr>
      <p:sp>
        <p:nvSpPr>
          <p:cNvPr id="7" name="Rectangle 6"/>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8" name="Rectangle 7"/>
          <p:cNvSpPr>
            <a:spLocks noChangeArrowheads="1"/>
          </p:cNvSpPr>
          <p:nvPr/>
        </p:nvSpPr>
        <p:spPr bwMode="white">
          <a:xfrm>
            <a:off x="7010400" y="0"/>
            <a:ext cx="21336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9" name="Rectangle 8"/>
          <p:cNvSpPr>
            <a:spLocks noChangeArrowheads="1"/>
          </p:cNvSpPr>
          <p:nvPr/>
        </p:nvSpPr>
        <p:spPr bwMode="white">
          <a:xfrm>
            <a:off x="0" y="0"/>
            <a:ext cx="9144000" cy="155448"/>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0" name="Rectangle 9"/>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1" name="Rectangle 10"/>
          <p:cNvSpPr>
            <a:spLocks noChangeArrowheads="1"/>
          </p:cNvSpPr>
          <p:nvPr/>
        </p:nvSpPr>
        <p:spPr bwMode="auto">
          <a:xfrm>
            <a:off x="146304" y="6391656"/>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2" name="Rectangle 11"/>
          <p:cNvSpPr>
            <a:spLocks noChangeArrowheads="1"/>
          </p:cNvSpPr>
          <p:nvPr/>
        </p:nvSpPr>
        <p:spPr bwMode="auto">
          <a:xfrm>
            <a:off x="152400" y="155448"/>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3" name="Straight Connector 12"/>
          <p:cNvSpPr>
            <a:spLocks noChangeShapeType="1"/>
          </p:cNvSpPr>
          <p:nvPr/>
        </p:nvSpPr>
        <p:spPr bwMode="auto">
          <a:xfrm rot="5400000">
            <a:off x="4021836" y="3278124"/>
            <a:ext cx="6245352" cy="0"/>
          </a:xfrm>
          <a:prstGeom prst="line">
            <a:avLst/>
          </a:prstGeom>
          <a:noFill/>
          <a:ln w="9525"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4" name="Oval 13"/>
          <p:cNvSpPr/>
          <p:nvPr/>
        </p:nvSpPr>
        <p:spPr>
          <a:xfrm>
            <a:off x="6839712" y="2925763"/>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5" name="Oval 14"/>
          <p:cNvSpPr/>
          <p:nvPr/>
        </p:nvSpPr>
        <p:spPr>
          <a:xfrm>
            <a:off x="6934200" y="3020251"/>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6" name="Slide Number Placeholder 5"/>
          <p:cNvSpPr>
            <a:spLocks noGrp="1"/>
          </p:cNvSpPr>
          <p:nvPr>
            <p:ph type="sldNum" sz="quarter" idx="12"/>
          </p:nvPr>
        </p:nvSpPr>
        <p:spPr>
          <a:xfrm>
            <a:off x="6915912" y="3009901"/>
            <a:ext cx="457200" cy="441325"/>
          </a:xfrm>
        </p:spPr>
        <p:txBody>
          <a:bodyPr/>
          <a:lstStyle/>
          <a:p>
            <a:fld id="{B6F15528-21DE-4FAA-801E-634DDDAF4B2B}" type="slidenum">
              <a:rPr lang="en-US" smtClean="0"/>
              <a:pPr/>
              <a:t>‹#›</a:t>
            </a:fld>
            <a:endParaRPr lang="en-US"/>
          </a:p>
        </p:txBody>
      </p:sp>
      <p:sp>
        <p:nvSpPr>
          <p:cNvPr id="3" name="Vertical Text Placeholder 2"/>
          <p:cNvSpPr>
            <a:spLocks noGrp="1"/>
          </p:cNvSpPr>
          <p:nvPr>
            <p:ph type="body" orient="vert" idx="1"/>
          </p:nvPr>
        </p:nvSpPr>
        <p:spPr>
          <a:xfrm>
            <a:off x="304800" y="304800"/>
            <a:ext cx="6553200" cy="5821366"/>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1D8BD707-D9CF-40AE-B4C6-C98DA3205C09}" type="datetimeFigureOut">
              <a:rPr lang="en-US" smtClean="0"/>
              <a:pPr/>
              <a:t>7/19/2014</a:t>
            </a:fld>
            <a:endParaRPr lang="en-US"/>
          </a:p>
        </p:txBody>
      </p:sp>
      <p:sp>
        <p:nvSpPr>
          <p:cNvPr id="5" name="Footer Placeholder 4"/>
          <p:cNvSpPr>
            <a:spLocks noGrp="1"/>
          </p:cNvSpPr>
          <p:nvPr>
            <p:ph type="ftr" sz="quarter" idx="11"/>
          </p:nvPr>
        </p:nvSpPr>
        <p:spPr/>
        <p:txBody>
          <a:bodyPr/>
          <a:lstStyle/>
          <a:p>
            <a:endParaRPr lang="en-US"/>
          </a:p>
        </p:txBody>
      </p:sp>
      <p:sp>
        <p:nvSpPr>
          <p:cNvPr id="2" name="Vertical Title 1"/>
          <p:cNvSpPr>
            <a:spLocks noGrp="1"/>
          </p:cNvSpPr>
          <p:nvPr>
            <p:ph type="title" orient="vert"/>
          </p:nvPr>
        </p:nvSpPr>
        <p:spPr>
          <a:xfrm>
            <a:off x="7391400" y="304801"/>
            <a:ext cx="1447800" cy="5851525"/>
          </a:xfrm>
        </p:spPr>
        <p:txBody>
          <a:bodyPr vert="eaVert"/>
          <a:lstStyle/>
          <a:p>
            <a:r>
              <a:rPr kumimoji="0" lang="en-US" smtClean="0"/>
              <a:t>Click to edit Master title style</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accent3">
                    <a:shade val="75000"/>
                  </a:schemeClr>
                </a:solidFill>
              </a:defRPr>
            </a:lvl1pPr>
          </a:lstStyle>
          <a:p>
            <a:r>
              <a:rPr kumimoji="0" lang="en-US" smtClean="0"/>
              <a:t>Click to edit Master title style</a:t>
            </a:r>
            <a:endParaRPr kumimoji="0" lang="en-US"/>
          </a:p>
        </p:txBody>
      </p:sp>
      <p:sp>
        <p:nvSpPr>
          <p:cNvPr id="4" name="Date Placeholder 3"/>
          <p:cNvSpPr>
            <a:spLocks noGrp="1"/>
          </p:cNvSpPr>
          <p:nvPr>
            <p:ph type="dt" sz="half" idx="10"/>
          </p:nvPr>
        </p:nvSpPr>
        <p:spPr/>
        <p:txBody>
          <a:bodyPr/>
          <a:lstStyle/>
          <a:p>
            <a:fld id="{1D8BD707-D9CF-40AE-B4C6-C98DA3205C09}" type="datetimeFigureOut">
              <a:rPr lang="en-US" smtClean="0"/>
              <a:pPr/>
              <a:t>7/19/2014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a:xfrm>
            <a:off x="4361688" y="1026372"/>
            <a:ext cx="457200" cy="441325"/>
          </a:xfrm>
        </p:spPr>
        <p:txBody>
          <a:bodyPr/>
          <a:lstStyle/>
          <a:p>
            <a:fld id="{B6F15528-21DE-4FAA-801E-634DDDAF4B2B}" type="slidenum">
              <a:rPr lang="en-US" smtClean="0"/>
              <a:pPr/>
              <a:t>‹#›</a:t>
            </a:fld>
            <a:endParaRPr lang="en-US"/>
          </a:p>
        </p:txBody>
      </p:sp>
      <p:sp>
        <p:nvSpPr>
          <p:cNvPr id="8" name="Content Placeholder 7"/>
          <p:cNvSpPr>
            <a:spLocks noGrp="1"/>
          </p:cNvSpPr>
          <p:nvPr>
            <p:ph sz="quarter" idx="1"/>
          </p:nvPr>
        </p:nvSpPr>
        <p:spPr>
          <a:xfrm>
            <a:off x="301752" y="1527048"/>
            <a:ext cx="850392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1">
        <a:schemeClr val="bg1"/>
      </p:bgRef>
    </p:bg>
    <p:spTree>
      <p:nvGrpSpPr>
        <p:cNvPr id="1" name=""/>
        <p:cNvGrpSpPr/>
        <p:nvPr/>
      </p:nvGrpSpPr>
      <p:grpSpPr>
        <a:xfrm>
          <a:off x="0" y="0"/>
          <a:ext cx="0" cy="0"/>
          <a:chOff x="0" y="0"/>
          <a:chExt cx="0" cy="0"/>
        </a:xfrm>
      </p:grpSpPr>
      <p:sp>
        <p:nvSpPr>
          <p:cNvPr id="17" name="Rectangle 16"/>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5" name="Rectangle 14"/>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Rectangle 15"/>
          <p:cNvSpPr>
            <a:spLocks noChangeArrowheads="1"/>
          </p:cNvSpPr>
          <p:nvPr/>
        </p:nvSpPr>
        <p:spPr bwMode="white">
          <a:xfrm>
            <a:off x="0" y="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Rectangle 17"/>
          <p:cNvSpPr>
            <a:spLocks noChangeArrowheads="1"/>
          </p:cNvSpPr>
          <p:nvPr/>
        </p:nvSpPr>
        <p:spPr bwMode="white">
          <a:xfrm>
            <a:off x="8991600" y="1905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9" name="Rectangle 18"/>
          <p:cNvSpPr>
            <a:spLocks noChangeArrowheads="1"/>
          </p:cNvSpPr>
          <p:nvPr/>
        </p:nvSpPr>
        <p:spPr bwMode="white">
          <a:xfrm>
            <a:off x="152400" y="2286000"/>
            <a:ext cx="8833104" cy="3048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2" name="Rectangle 11"/>
          <p:cNvSpPr>
            <a:spLocks noChangeArrowheads="1"/>
          </p:cNvSpPr>
          <p:nvPr/>
        </p:nvSpPr>
        <p:spPr bwMode="auto">
          <a:xfrm>
            <a:off x="155448" y="142352"/>
            <a:ext cx="8833104" cy="2139696"/>
          </a:xfrm>
          <a:prstGeom prst="rect">
            <a:avLst/>
          </a:prstGeom>
          <a:solidFill>
            <a:schemeClr val="accent1"/>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3" name="Text Placeholder 2"/>
          <p:cNvSpPr>
            <a:spLocks noGrp="1"/>
          </p:cNvSpPr>
          <p:nvPr>
            <p:ph type="body" idx="1"/>
          </p:nvPr>
        </p:nvSpPr>
        <p:spPr>
          <a:xfrm>
            <a:off x="1368426" y="2743200"/>
            <a:ext cx="6480174" cy="1673225"/>
          </a:xfrm>
        </p:spPr>
        <p:txBody>
          <a:bodyPr anchor="t"/>
          <a:lstStyle>
            <a:lvl1pPr marL="0" indent="0" algn="ctr">
              <a:buNone/>
              <a:defRPr sz="1600" b="1" cap="all" spc="250" baseline="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13" name="Rectangle 12"/>
          <p:cNvSpPr>
            <a:spLocks noChangeArrowheads="1"/>
          </p:cNvSpPr>
          <p:nvPr/>
        </p:nvSpPr>
        <p:spPr bwMode="auto">
          <a:xfrm>
            <a:off x="146304" y="6391656"/>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4" name="Rectangle 13"/>
          <p:cNvSpPr>
            <a:spLocks noChangeArrowheads="1"/>
          </p:cNvSpPr>
          <p:nvPr/>
        </p:nvSpPr>
        <p:spPr bwMode="auto">
          <a:xfrm>
            <a:off x="152400" y="152400"/>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5" name="Footer Placeholder 4"/>
          <p:cNvSpPr>
            <a:spLocks noGrp="1"/>
          </p:cNvSpPr>
          <p:nvPr>
            <p:ph type="ftr" sz="quarter" idx="11"/>
          </p:nvPr>
        </p:nvSpPr>
        <p:spPr/>
        <p:txBody>
          <a:bodyPr/>
          <a:lstStyle/>
          <a:p>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7/19/2014</a:t>
            </a:fld>
            <a:endParaRPr lang="en-US"/>
          </a:p>
        </p:txBody>
      </p:sp>
      <p:sp>
        <p:nvSpPr>
          <p:cNvPr id="8" name="Straight Connector 7"/>
          <p:cNvSpPr>
            <a:spLocks noChangeShapeType="1"/>
          </p:cNvSpPr>
          <p:nvPr/>
        </p:nvSpPr>
        <p:spPr bwMode="auto">
          <a:xfrm>
            <a:off x="152400" y="2438400"/>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0" name="Oval 9"/>
          <p:cNvSpPr/>
          <p:nvPr/>
        </p:nvSpPr>
        <p:spPr>
          <a:xfrm>
            <a:off x="4267200" y="2115312"/>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Oval 10"/>
          <p:cNvSpPr/>
          <p:nvPr/>
        </p:nvSpPr>
        <p:spPr>
          <a:xfrm>
            <a:off x="4361688" y="2209800"/>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6" name="Slide Number Placeholder 5"/>
          <p:cNvSpPr>
            <a:spLocks noGrp="1"/>
          </p:cNvSpPr>
          <p:nvPr>
            <p:ph type="sldNum" sz="quarter" idx="12"/>
          </p:nvPr>
        </p:nvSpPr>
        <p:spPr>
          <a:xfrm>
            <a:off x="4343400" y="2199450"/>
            <a:ext cx="457200" cy="441325"/>
          </a:xfrm>
        </p:spPr>
        <p:txBody>
          <a:bodyPr/>
          <a:lstStyle>
            <a:lvl1pPr>
              <a:defRPr>
                <a:solidFill>
                  <a:schemeClr val="accent3">
                    <a:shade val="75000"/>
                  </a:schemeClr>
                </a:solidFill>
              </a:defRPr>
            </a:lvl1pPr>
          </a:lstStyle>
          <a:p>
            <a:fld id="{B6F15528-21DE-4FAA-801E-634DDDAF4B2B}" type="slidenum">
              <a:rPr lang="en-US" smtClean="0"/>
              <a:pPr/>
              <a:t>‹#›</a:t>
            </a:fld>
            <a:endParaRPr lang="en-US"/>
          </a:p>
        </p:txBody>
      </p:sp>
      <p:sp>
        <p:nvSpPr>
          <p:cNvPr id="2" name="Title 1"/>
          <p:cNvSpPr>
            <a:spLocks noGrp="1"/>
          </p:cNvSpPr>
          <p:nvPr>
            <p:ph type="title"/>
          </p:nvPr>
        </p:nvSpPr>
        <p:spPr>
          <a:xfrm>
            <a:off x="722313" y="533400"/>
            <a:ext cx="7772400" cy="1524000"/>
          </a:xfrm>
        </p:spPr>
        <p:txBody>
          <a:bodyPr anchor="b"/>
          <a:lstStyle>
            <a:lvl1pPr algn="ctr">
              <a:buNone/>
              <a:defRPr sz="4200" b="0" cap="none" baseline="0">
                <a:solidFill>
                  <a:srgbClr val="FFFFFF"/>
                </a:solidFill>
              </a:defRPr>
            </a:lvl1pPr>
          </a:lstStyle>
          <a:p>
            <a:r>
              <a:rPr kumimoji="0" lang="en-US" smtClean="0"/>
              <a:t>Click to edit Master title style</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301752" y="228600"/>
            <a:ext cx="8534400" cy="758952"/>
          </a:xfrm>
        </p:spPr>
        <p:txBody>
          <a:bodyPr/>
          <a:lstStyle/>
          <a:p>
            <a:r>
              <a:rPr kumimoji="0" lang="en-US" smtClean="0"/>
              <a:t>Click to edit Master title style</a:t>
            </a:r>
            <a:endParaRPr kumimoji="0" lang="en-US"/>
          </a:p>
        </p:txBody>
      </p:sp>
      <p:sp>
        <p:nvSpPr>
          <p:cNvPr id="5" name="Date Placeholder 4"/>
          <p:cNvSpPr>
            <a:spLocks noGrp="1"/>
          </p:cNvSpPr>
          <p:nvPr>
            <p:ph type="dt" sz="half" idx="10"/>
          </p:nvPr>
        </p:nvSpPr>
        <p:spPr>
          <a:xfrm>
            <a:off x="5791200" y="6409944"/>
            <a:ext cx="3044952" cy="365760"/>
          </a:xfrm>
        </p:spPr>
        <p:txBody>
          <a:bodyPr/>
          <a:lstStyle/>
          <a:p>
            <a:fld id="{1D8BD707-D9CF-40AE-B4C6-C98DA3205C09}" type="datetimeFigureOut">
              <a:rPr lang="en-US" smtClean="0"/>
              <a:pPr/>
              <a:t>7/19/2014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
        <p:nvSpPr>
          <p:cNvPr id="8" name="Straight Connector 7"/>
          <p:cNvSpPr>
            <a:spLocks noChangeShapeType="1"/>
          </p:cNvSpPr>
          <p:nvPr/>
        </p:nvSpPr>
        <p:spPr bwMode="auto">
          <a:xfrm flipV="1">
            <a:off x="4563080" y="1575652"/>
            <a:ext cx="8921" cy="4819557"/>
          </a:xfrm>
          <a:prstGeom prst="line">
            <a:avLst/>
          </a:prstGeom>
          <a:noFill/>
          <a:ln w="9525" cap="flat" cmpd="sng" algn="ctr">
            <a:solidFill>
              <a:schemeClr val="tx2"/>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0" name="Content Placeholder 9"/>
          <p:cNvSpPr>
            <a:spLocks noGrp="1"/>
          </p:cNvSpPr>
          <p:nvPr>
            <p:ph sz="half" idx="1"/>
          </p:nvPr>
        </p:nvSpPr>
        <p:spPr>
          <a:xfrm>
            <a:off x="301752" y="1371600"/>
            <a:ext cx="4038600" cy="4681728"/>
          </a:xfrm>
        </p:spPr>
        <p:txBody>
          <a:bodyPr/>
          <a:lstStyle>
            <a:lvl1pPr>
              <a:defRPr sz="2500"/>
            </a:lvl1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2" name="Content Placeholder 11"/>
          <p:cNvSpPr>
            <a:spLocks noGrp="1"/>
          </p:cNvSpPr>
          <p:nvPr>
            <p:ph sz="half" idx="2"/>
          </p:nvPr>
        </p:nvSpPr>
        <p:spPr>
          <a:xfrm>
            <a:off x="4800600" y="1371600"/>
            <a:ext cx="4038600" cy="4681728"/>
          </a:xfrm>
        </p:spPr>
        <p:txBody>
          <a:bodyPr/>
          <a:lstStyle>
            <a:lvl1pPr>
              <a:defRPr sz="2500"/>
            </a:lvl1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bg>
      <p:bgRef idx="1001">
        <a:schemeClr val="bg2"/>
      </p:bgRef>
    </p:bg>
    <p:spTree>
      <p:nvGrpSpPr>
        <p:cNvPr id="1" name=""/>
        <p:cNvGrpSpPr/>
        <p:nvPr/>
      </p:nvGrpSpPr>
      <p:grpSpPr>
        <a:xfrm>
          <a:off x="0" y="0"/>
          <a:ext cx="0" cy="0"/>
          <a:chOff x="0" y="0"/>
          <a:chExt cx="0" cy="0"/>
        </a:xfrm>
      </p:grpSpPr>
      <p:sp>
        <p:nvSpPr>
          <p:cNvPr id="10" name="Straight Connector 9"/>
          <p:cNvSpPr>
            <a:spLocks noChangeShapeType="1"/>
          </p:cNvSpPr>
          <p:nvPr/>
        </p:nvSpPr>
        <p:spPr bwMode="auto">
          <a:xfrm flipV="1">
            <a:off x="4572000" y="2200275"/>
            <a:ext cx="0" cy="4187952"/>
          </a:xfrm>
          <a:prstGeom prst="line">
            <a:avLst/>
          </a:prstGeom>
          <a:noFill/>
          <a:ln w="9525" cap="flat" cmpd="sng" algn="ctr">
            <a:solidFill>
              <a:schemeClr val="tx2"/>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20" name="Rectangle 19"/>
          <p:cNvSpPr>
            <a:spLocks noChangeArrowheads="1"/>
          </p:cNvSpPr>
          <p:nvPr/>
        </p:nvSpPr>
        <p:spPr bwMode="white">
          <a:xfrm>
            <a:off x="0" y="0"/>
            <a:ext cx="9144000" cy="14478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9" name="Rectangle 18"/>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21" name="Rectangle 20"/>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22" name="Rectangle 21"/>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1" name="Rectangle 10"/>
          <p:cNvSpPr/>
          <p:nvPr/>
        </p:nvSpPr>
        <p:spPr>
          <a:xfrm>
            <a:off x="152400" y="1371600"/>
            <a:ext cx="8833104" cy="914400"/>
          </a:xfrm>
          <a:prstGeom prst="rect">
            <a:avLst/>
          </a:prstGeom>
          <a:solidFill>
            <a:schemeClr val="accent1"/>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Rectangle 12"/>
          <p:cNvSpPr>
            <a:spLocks noChangeArrowheads="1"/>
          </p:cNvSpPr>
          <p:nvPr/>
        </p:nvSpPr>
        <p:spPr bwMode="auto">
          <a:xfrm>
            <a:off x="145923" y="6391656"/>
            <a:ext cx="8833104" cy="310896"/>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3" name="Text Placeholder 2"/>
          <p:cNvSpPr>
            <a:spLocks noGrp="1"/>
          </p:cNvSpPr>
          <p:nvPr>
            <p:ph type="body" idx="1"/>
          </p:nvPr>
        </p:nvSpPr>
        <p:spPr>
          <a:xfrm>
            <a:off x="301752" y="1524000"/>
            <a:ext cx="4040188" cy="732974"/>
          </a:xfrm>
          <a:noFill/>
          <a:ln w="15875" cap="rnd" cmpd="sng" algn="ctr">
            <a:noFill/>
            <a:prstDash val="solid"/>
          </a:ln>
        </p:spPr>
        <p:style>
          <a:lnRef idx="3">
            <a:schemeClr val="lt1"/>
          </a:lnRef>
          <a:fillRef idx="1">
            <a:schemeClr val="accent1"/>
          </a:fillRef>
          <a:effectRef idx="1">
            <a:schemeClr val="accent1"/>
          </a:effectRef>
          <a:fontRef idx="minor">
            <a:schemeClr val="lt1"/>
          </a:fontRef>
        </p:style>
        <p:txBody>
          <a:bodyPr anchor="ctr">
            <a:noAutofit/>
          </a:bodyPr>
          <a:lstStyle>
            <a:lvl1pPr marL="0" indent="0">
              <a:buNone/>
              <a:defRPr lang="en-US" sz="2200" b="1" dirty="0" smtClean="0">
                <a:solidFill>
                  <a:srgbClr val="FFFFFF"/>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791330" y="1524000"/>
            <a:ext cx="4041775" cy="731520"/>
          </a:xfrm>
          <a:noFill/>
          <a:ln w="15875" cap="rnd" cmpd="sng" algn="ctr">
            <a:noFill/>
            <a:prstDash val="solid"/>
          </a:ln>
        </p:spPr>
        <p:style>
          <a:lnRef idx="3">
            <a:schemeClr val="lt1"/>
          </a:lnRef>
          <a:fillRef idx="1">
            <a:schemeClr val="accent2"/>
          </a:fillRef>
          <a:effectRef idx="1">
            <a:schemeClr val="accent2"/>
          </a:effectRef>
          <a:fontRef idx="minor">
            <a:schemeClr val="lt1"/>
          </a:fontRef>
        </p:style>
        <p:txBody>
          <a:bodyPr anchor="ctr">
            <a:noAutofit/>
          </a:bodyPr>
          <a:lstStyle>
            <a:lvl1pPr marL="0" indent="0">
              <a:buNone/>
              <a:defRPr sz="2200" b="1"/>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7" name="Date Placeholder 6"/>
          <p:cNvSpPr>
            <a:spLocks noGrp="1"/>
          </p:cNvSpPr>
          <p:nvPr>
            <p:ph type="dt" sz="half" idx="10"/>
          </p:nvPr>
        </p:nvSpPr>
        <p:spPr/>
        <p:txBody>
          <a:bodyPr/>
          <a:lstStyle/>
          <a:p>
            <a:fld id="{1D8BD707-D9CF-40AE-B4C6-C98DA3205C09}" type="datetimeFigureOut">
              <a:rPr lang="en-US" smtClean="0"/>
              <a:pPr/>
              <a:t>7/19/2014</a:t>
            </a:fld>
            <a:endParaRPr lang="en-US"/>
          </a:p>
        </p:txBody>
      </p:sp>
      <p:sp>
        <p:nvSpPr>
          <p:cNvPr id="8" name="Footer Placeholder 7"/>
          <p:cNvSpPr>
            <a:spLocks noGrp="1"/>
          </p:cNvSpPr>
          <p:nvPr>
            <p:ph type="ftr" sz="quarter" idx="11"/>
          </p:nvPr>
        </p:nvSpPr>
        <p:spPr>
          <a:xfrm>
            <a:off x="304800" y="6409944"/>
            <a:ext cx="3581400" cy="365760"/>
          </a:xfrm>
        </p:spPr>
        <p:txBody>
          <a:bodyPr/>
          <a:lstStyle/>
          <a:p>
            <a:endParaRPr lang="en-US"/>
          </a:p>
        </p:txBody>
      </p:sp>
      <p:sp>
        <p:nvSpPr>
          <p:cNvPr id="15" name="Straight Connector 14"/>
          <p:cNvSpPr>
            <a:spLocks noChangeShapeType="1"/>
          </p:cNvSpPr>
          <p:nvPr/>
        </p:nvSpPr>
        <p:spPr bwMode="auto">
          <a:xfrm>
            <a:off x="152400" y="1280160"/>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8" name="Rectangle 17"/>
          <p:cNvSpPr>
            <a:spLocks noChangeArrowheads="1"/>
          </p:cNvSpPr>
          <p:nvPr/>
        </p:nvSpPr>
        <p:spPr bwMode="auto">
          <a:xfrm>
            <a:off x="152400" y="155448"/>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24" name="Content Placeholder 23"/>
          <p:cNvSpPr>
            <a:spLocks noGrp="1"/>
          </p:cNvSpPr>
          <p:nvPr>
            <p:ph sz="quarter" idx="2"/>
          </p:nvPr>
        </p:nvSpPr>
        <p:spPr>
          <a:xfrm>
            <a:off x="301752" y="2471383"/>
            <a:ext cx="4041648" cy="3818404"/>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6" name="Content Placeholder 25"/>
          <p:cNvSpPr>
            <a:spLocks noGrp="1"/>
          </p:cNvSpPr>
          <p:nvPr>
            <p:ph sz="quarter" idx="4"/>
          </p:nvPr>
        </p:nvSpPr>
        <p:spPr>
          <a:xfrm>
            <a:off x="4800600" y="2471383"/>
            <a:ext cx="4038600" cy="3822192"/>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5" name="Oval 24"/>
          <p:cNvSpPr/>
          <p:nvPr/>
        </p:nvSpPr>
        <p:spPr>
          <a:xfrm>
            <a:off x="4267200" y="956036"/>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7" name="Oval 26"/>
          <p:cNvSpPr/>
          <p:nvPr/>
        </p:nvSpPr>
        <p:spPr>
          <a:xfrm>
            <a:off x="4361688" y="1050524"/>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Slide Number Placeholder 8"/>
          <p:cNvSpPr>
            <a:spLocks noGrp="1"/>
          </p:cNvSpPr>
          <p:nvPr>
            <p:ph type="sldNum" sz="quarter" idx="12"/>
          </p:nvPr>
        </p:nvSpPr>
        <p:spPr>
          <a:xfrm>
            <a:off x="4343400" y="1042416"/>
            <a:ext cx="457200" cy="441325"/>
          </a:xfrm>
        </p:spPr>
        <p:txBody>
          <a:bodyPr/>
          <a:lstStyle>
            <a:lvl1pPr algn="ctr">
              <a:defRPr/>
            </a:lvl1pPr>
          </a:lstStyle>
          <a:p>
            <a:fld id="{B6F15528-21DE-4FAA-801E-634DDDAF4B2B}" type="slidenum">
              <a:rPr lang="en-US" smtClean="0"/>
              <a:pPr/>
              <a:t>‹#›</a:t>
            </a:fld>
            <a:endParaRPr lang="en-US"/>
          </a:p>
        </p:txBody>
      </p:sp>
      <p:sp>
        <p:nvSpPr>
          <p:cNvPr id="23" name="Title 22"/>
          <p:cNvSpPr>
            <a:spLocks noGrp="1"/>
          </p:cNvSpPr>
          <p:nvPr>
            <p:ph type="title"/>
          </p:nvPr>
        </p:nvSpPr>
        <p:spPr/>
        <p:txBody>
          <a:bodyPr rtlCol="0" anchor="b" anchorCtr="0"/>
          <a:lstStyle/>
          <a:p>
            <a:r>
              <a:rPr kumimoji="0" lang="en-US" smtClean="0"/>
              <a:t>Click to edit Master title style</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1D8BD707-D9CF-40AE-B4C6-C98DA3205C09}" type="datetimeFigureOut">
              <a:rPr lang="en-US" smtClean="0"/>
              <a:pPr/>
              <a:t>7/19/2014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a:xfrm>
            <a:off x="4343400" y="1036020"/>
            <a:ext cx="457200" cy="441325"/>
          </a:xfrm>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7" name="Rectangle 6"/>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8" name="Rectangle 7"/>
          <p:cNvSpPr>
            <a:spLocks noChangeArrowheads="1"/>
          </p:cNvSpPr>
          <p:nvPr/>
        </p:nvSpPr>
        <p:spPr bwMode="white">
          <a:xfrm>
            <a:off x="0" y="0"/>
            <a:ext cx="9144000" cy="155448"/>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0" name="Rectangle 9"/>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9" name="Rectangle 8"/>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5" name="Rectangle 4"/>
          <p:cNvSpPr>
            <a:spLocks noChangeArrowheads="1"/>
          </p:cNvSpPr>
          <p:nvPr/>
        </p:nvSpPr>
        <p:spPr bwMode="auto">
          <a:xfrm>
            <a:off x="146304" y="6391656"/>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6" name="Rectangle 5"/>
          <p:cNvSpPr>
            <a:spLocks noChangeArrowheads="1"/>
          </p:cNvSpPr>
          <p:nvPr/>
        </p:nvSpPr>
        <p:spPr bwMode="auto">
          <a:xfrm>
            <a:off x="152400" y="158496"/>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2" name="Date Placeholder 1"/>
          <p:cNvSpPr>
            <a:spLocks noGrp="1"/>
          </p:cNvSpPr>
          <p:nvPr>
            <p:ph type="dt" sz="half" idx="10"/>
          </p:nvPr>
        </p:nvSpPr>
        <p:spPr/>
        <p:txBody>
          <a:bodyPr/>
          <a:lstStyle/>
          <a:p>
            <a:fld id="{1D8BD707-D9CF-40AE-B4C6-C98DA3205C09}" type="datetimeFigureOut">
              <a:rPr lang="en-US" smtClean="0"/>
              <a:pPr/>
              <a:t>7/19/2014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a:xfrm>
            <a:off x="4267200" y="6324600"/>
            <a:ext cx="609600" cy="441324"/>
          </a:xfrm>
        </p:spPr>
        <p:txBody>
          <a:bodyPr/>
          <a:lstStyle>
            <a:lvl1pPr>
              <a:defRPr>
                <a:solidFill>
                  <a:srgbClr val="FFFFFF"/>
                </a:solidFill>
              </a:defRPr>
            </a:lvl1p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Ref idx="1001">
        <a:schemeClr val="bg1"/>
      </p:bgRef>
    </p:bg>
    <p:spTree>
      <p:nvGrpSpPr>
        <p:cNvPr id="1" name=""/>
        <p:cNvGrpSpPr/>
        <p:nvPr/>
      </p:nvGrpSpPr>
      <p:grpSpPr>
        <a:xfrm>
          <a:off x="0" y="0"/>
          <a:ext cx="0" cy="0"/>
          <a:chOff x="0" y="0"/>
          <a:chExt cx="0" cy="0"/>
        </a:xfrm>
      </p:grpSpPr>
      <p:sp>
        <p:nvSpPr>
          <p:cNvPr id="19" name="Rectangle 18"/>
          <p:cNvSpPr>
            <a:spLocks noChangeArrowheads="1"/>
          </p:cNvSpPr>
          <p:nvPr/>
        </p:nvSpPr>
        <p:spPr bwMode="auto">
          <a:xfrm>
            <a:off x="152400" y="152400"/>
            <a:ext cx="8833104" cy="304800"/>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5" name="Rectangle 14"/>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Rectangle 17"/>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Rectangle 15"/>
          <p:cNvSpPr>
            <a:spLocks noChangeArrowheads="1"/>
          </p:cNvSpPr>
          <p:nvPr/>
        </p:nvSpPr>
        <p:spPr bwMode="white">
          <a:xfrm>
            <a:off x="0" y="0"/>
            <a:ext cx="9144000" cy="118872"/>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7" name="Rectangle 16"/>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3" name="Rectangle 12"/>
          <p:cNvSpPr/>
          <p:nvPr/>
        </p:nvSpPr>
        <p:spPr>
          <a:xfrm>
            <a:off x="152400" y="609600"/>
            <a:ext cx="2743200" cy="5867400"/>
          </a:xfrm>
          <a:prstGeom prst="rect">
            <a:avLst/>
          </a:prstGeom>
          <a:solidFill>
            <a:schemeClr val="accent1"/>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381000" y="914400"/>
            <a:ext cx="2362200" cy="990600"/>
          </a:xfrm>
        </p:spPr>
        <p:txBody>
          <a:bodyPr anchor="b">
            <a:noAutofit/>
          </a:bodyPr>
          <a:lstStyle>
            <a:lvl1pPr algn="l">
              <a:buNone/>
              <a:defRPr sz="2200" b="1">
                <a:solidFill>
                  <a:srgbClr val="FFFFFF"/>
                </a:solidFill>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381000" y="1981200"/>
            <a:ext cx="2362200" cy="4144963"/>
          </a:xfrm>
        </p:spPr>
        <p:txBody>
          <a:bodyPr/>
          <a:lstStyle>
            <a:lvl1pPr marL="0" indent="0">
              <a:spcAft>
                <a:spcPts val="1000"/>
              </a:spcAft>
              <a:buNone/>
              <a:defRPr sz="1600">
                <a:solidFill>
                  <a:srgbClr val="FFFFFF"/>
                </a:solidFill>
              </a:defRPr>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8" name="Rectangle 7"/>
          <p:cNvSpPr>
            <a:spLocks noChangeArrowheads="1"/>
          </p:cNvSpPr>
          <p:nvPr/>
        </p:nvSpPr>
        <p:spPr bwMode="auto">
          <a:xfrm>
            <a:off x="152400" y="152400"/>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9" name="Straight Connector 8"/>
          <p:cNvSpPr>
            <a:spLocks noChangeShapeType="1"/>
          </p:cNvSpPr>
          <p:nvPr/>
        </p:nvSpPr>
        <p:spPr bwMode="auto">
          <a:xfrm>
            <a:off x="152400" y="533400"/>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20" name="Content Placeholder 19"/>
          <p:cNvSpPr>
            <a:spLocks noGrp="1"/>
          </p:cNvSpPr>
          <p:nvPr>
            <p:ph sz="quarter" idx="1"/>
          </p:nvPr>
        </p:nvSpPr>
        <p:spPr>
          <a:xfrm>
            <a:off x="3124200" y="685800"/>
            <a:ext cx="5638800" cy="54102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0" name="Oval 9"/>
          <p:cNvSpPr/>
          <p:nvPr/>
        </p:nvSpPr>
        <p:spPr>
          <a:xfrm>
            <a:off x="1295400" y="228600"/>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Oval 10"/>
          <p:cNvSpPr/>
          <p:nvPr/>
        </p:nvSpPr>
        <p:spPr>
          <a:xfrm>
            <a:off x="1389888" y="323088"/>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7" name="Slide Number Placeholder 6"/>
          <p:cNvSpPr>
            <a:spLocks noGrp="1"/>
          </p:cNvSpPr>
          <p:nvPr>
            <p:ph type="sldNum" sz="quarter" idx="12"/>
          </p:nvPr>
        </p:nvSpPr>
        <p:spPr>
          <a:xfrm>
            <a:off x="1371600" y="312738"/>
            <a:ext cx="457200" cy="441325"/>
          </a:xfrm>
        </p:spPr>
        <p:txBody>
          <a:bodyPr/>
          <a:lstStyle>
            <a:lvl1pPr>
              <a:defRPr>
                <a:solidFill>
                  <a:schemeClr val="accent3">
                    <a:shade val="75000"/>
                  </a:schemeClr>
                </a:solidFill>
              </a:defRPr>
            </a:lvl1pPr>
          </a:lstStyle>
          <a:p>
            <a:fld id="{B6F15528-21DE-4FAA-801E-634DDDAF4B2B}" type="slidenum">
              <a:rPr lang="en-US" smtClean="0"/>
              <a:pPr/>
              <a:t>‹#›</a:t>
            </a:fld>
            <a:endParaRPr lang="en-US"/>
          </a:p>
        </p:txBody>
      </p:sp>
      <p:sp>
        <p:nvSpPr>
          <p:cNvPr id="21" name="Rectangle 20"/>
          <p:cNvSpPr>
            <a:spLocks noChangeArrowheads="1"/>
          </p:cNvSpPr>
          <p:nvPr/>
        </p:nvSpPr>
        <p:spPr bwMode="auto">
          <a:xfrm>
            <a:off x="149352" y="6388385"/>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5" name="Date Placeholder 4"/>
          <p:cNvSpPr>
            <a:spLocks noGrp="1"/>
          </p:cNvSpPr>
          <p:nvPr>
            <p:ph type="dt" sz="half" idx="10"/>
          </p:nvPr>
        </p:nvSpPr>
        <p:spPr/>
        <p:txBody>
          <a:bodyPr/>
          <a:lstStyle/>
          <a:p>
            <a:fld id="{1D8BD707-D9CF-40AE-B4C6-C98DA3205C09}" type="datetimeFigureOut">
              <a:rPr lang="en-US" smtClean="0"/>
              <a:pPr/>
              <a:t>7/19/2014</a:t>
            </a:fld>
            <a:endParaRPr lang="en-US"/>
          </a:p>
        </p:txBody>
      </p:sp>
      <p:sp>
        <p:nvSpPr>
          <p:cNvPr id="6" name="Footer Placeholder 5"/>
          <p:cNvSpPr>
            <a:spLocks noGrp="1"/>
          </p:cNvSpPr>
          <p:nvPr>
            <p:ph type="ftr" sz="quarter" idx="11"/>
          </p:nvPr>
        </p:nvSpPr>
        <p:spPr>
          <a:xfrm>
            <a:off x="301752" y="6410848"/>
            <a:ext cx="3383280" cy="365760"/>
          </a:xfrm>
        </p:spPr>
        <p:txBody>
          <a:bodyPr/>
          <a:lstStyle/>
          <a:p>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1" name="Straight Connector 20"/>
          <p:cNvSpPr>
            <a:spLocks noChangeShapeType="1"/>
          </p:cNvSpPr>
          <p:nvPr/>
        </p:nvSpPr>
        <p:spPr bwMode="auto">
          <a:xfrm>
            <a:off x="152400" y="533400"/>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9" name="Rectangle 18"/>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Rectangle 15"/>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7" name="Rectangle 16"/>
          <p:cNvSpPr>
            <a:spLocks noChangeArrowheads="1"/>
          </p:cNvSpPr>
          <p:nvPr/>
        </p:nvSpPr>
        <p:spPr bwMode="white">
          <a:xfrm>
            <a:off x="0" y="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Rectangle 17"/>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20" name="Rectangle 19"/>
          <p:cNvSpPr>
            <a:spLocks noChangeArrowheads="1"/>
          </p:cNvSpPr>
          <p:nvPr/>
        </p:nvSpPr>
        <p:spPr bwMode="auto">
          <a:xfrm>
            <a:off x="152400" y="152400"/>
            <a:ext cx="8833104" cy="301752"/>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8" name="Rectangle 7"/>
          <p:cNvSpPr/>
          <p:nvPr/>
        </p:nvSpPr>
        <p:spPr>
          <a:xfrm>
            <a:off x="152400" y="609600"/>
            <a:ext cx="2743200" cy="5867400"/>
          </a:xfrm>
          <a:prstGeom prst="rect">
            <a:avLst/>
          </a:prstGeom>
          <a:solidFill>
            <a:schemeClr val="accent1"/>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5" name="Rectangle 14"/>
          <p:cNvSpPr>
            <a:spLocks noChangeArrowheads="1"/>
          </p:cNvSpPr>
          <p:nvPr/>
        </p:nvSpPr>
        <p:spPr bwMode="auto">
          <a:xfrm>
            <a:off x="152400" y="155448"/>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2" name="Oval 11"/>
          <p:cNvSpPr/>
          <p:nvPr/>
        </p:nvSpPr>
        <p:spPr>
          <a:xfrm>
            <a:off x="1295400" y="228600"/>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Oval 12"/>
          <p:cNvSpPr/>
          <p:nvPr/>
        </p:nvSpPr>
        <p:spPr>
          <a:xfrm>
            <a:off x="1389888" y="323088"/>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7" name="Slide Number Placeholder 6"/>
          <p:cNvSpPr>
            <a:spLocks noGrp="1"/>
          </p:cNvSpPr>
          <p:nvPr>
            <p:ph type="sldNum" sz="quarter" idx="12"/>
          </p:nvPr>
        </p:nvSpPr>
        <p:spPr>
          <a:xfrm>
            <a:off x="1371600" y="312738"/>
            <a:ext cx="457200" cy="441325"/>
          </a:xfrm>
        </p:spPr>
        <p:txBody>
          <a:bodyPr/>
          <a:lstStyle/>
          <a:p>
            <a:fld id="{B6F15528-21DE-4FAA-801E-634DDDAF4B2B}" type="slidenum">
              <a:rPr lang="en-US" smtClean="0"/>
              <a:pPr/>
              <a:t>‹#›</a:t>
            </a:fld>
            <a:endParaRPr lang="en-US"/>
          </a:p>
        </p:txBody>
      </p:sp>
      <p:sp>
        <p:nvSpPr>
          <p:cNvPr id="2" name="Title 1"/>
          <p:cNvSpPr>
            <a:spLocks noGrp="1"/>
          </p:cNvSpPr>
          <p:nvPr>
            <p:ph type="title"/>
          </p:nvPr>
        </p:nvSpPr>
        <p:spPr>
          <a:xfrm>
            <a:off x="3000375" y="5029200"/>
            <a:ext cx="5867400" cy="1219200"/>
          </a:xfrm>
        </p:spPr>
        <p:txBody>
          <a:bodyPr anchor="t">
            <a:noAutofit/>
          </a:bodyPr>
          <a:lstStyle>
            <a:lvl1pPr algn="l">
              <a:buNone/>
              <a:defRPr sz="2400" b="1">
                <a:solidFill>
                  <a:schemeClr val="tx2"/>
                </a:solidFill>
              </a:defRPr>
            </a:lvl1pPr>
          </a:lstStyle>
          <a:p>
            <a:r>
              <a:rPr kumimoji="0" lang="en-US" smtClean="0"/>
              <a:t>Click to edit Master title style</a:t>
            </a:r>
            <a:endParaRPr kumimoji="0" lang="en-US"/>
          </a:p>
        </p:txBody>
      </p:sp>
      <p:sp>
        <p:nvSpPr>
          <p:cNvPr id="3" name="Picture Placeholder 2"/>
          <p:cNvSpPr>
            <a:spLocks noGrp="1"/>
          </p:cNvSpPr>
          <p:nvPr>
            <p:ph type="pic" idx="1"/>
          </p:nvPr>
        </p:nvSpPr>
        <p:spPr>
          <a:xfrm>
            <a:off x="3000375" y="609600"/>
            <a:ext cx="5867400" cy="4267200"/>
          </a:xfrm>
        </p:spPr>
        <p:txBody>
          <a:bodyPr/>
          <a:lstStyle>
            <a:lvl1pPr marL="0" indent="0">
              <a:buNone/>
              <a:defRPr sz="3200"/>
            </a:lvl1pPr>
          </a:lstStyle>
          <a:p>
            <a:r>
              <a:rPr kumimoji="0" lang="en-US" smtClean="0"/>
              <a:t>Click icon to add picture</a:t>
            </a:r>
            <a:endParaRPr kumimoji="0" lang="en-US" dirty="0"/>
          </a:p>
        </p:txBody>
      </p:sp>
      <p:sp>
        <p:nvSpPr>
          <p:cNvPr id="4" name="Text Placeholder 3"/>
          <p:cNvSpPr>
            <a:spLocks noGrp="1"/>
          </p:cNvSpPr>
          <p:nvPr>
            <p:ph type="body" sz="half" idx="2"/>
          </p:nvPr>
        </p:nvSpPr>
        <p:spPr>
          <a:xfrm>
            <a:off x="381000" y="990600"/>
            <a:ext cx="2438400" cy="5257800"/>
          </a:xfrm>
        </p:spPr>
        <p:txBody>
          <a:bodyPr/>
          <a:lstStyle>
            <a:lvl1pPr marL="0" indent="0">
              <a:spcAft>
                <a:spcPts val="1000"/>
              </a:spcAft>
              <a:buFontTx/>
              <a:buNone/>
              <a:defRPr sz="1600">
                <a:solidFill>
                  <a:srgbClr val="FFFFFF"/>
                </a:solidFill>
              </a:defRPr>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22" name="Rectangle 21"/>
          <p:cNvSpPr>
            <a:spLocks noChangeArrowheads="1"/>
          </p:cNvSpPr>
          <p:nvPr/>
        </p:nvSpPr>
        <p:spPr bwMode="auto">
          <a:xfrm>
            <a:off x="149352" y="6388385"/>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5" name="Date Placeholder 4"/>
          <p:cNvSpPr>
            <a:spLocks noGrp="1"/>
          </p:cNvSpPr>
          <p:nvPr>
            <p:ph type="dt" sz="half" idx="10"/>
          </p:nvPr>
        </p:nvSpPr>
        <p:spPr>
          <a:xfrm>
            <a:off x="5788152" y="6404984"/>
            <a:ext cx="3044952" cy="365760"/>
          </a:xfrm>
        </p:spPr>
        <p:txBody>
          <a:bodyPr/>
          <a:lstStyle/>
          <a:p>
            <a:fld id="{1D8BD707-D9CF-40AE-B4C6-C98DA3205C09}" type="datetimeFigureOut">
              <a:rPr lang="en-US" smtClean="0"/>
              <a:pPr/>
              <a:t>7/19/2014</a:t>
            </a:fld>
            <a:endParaRPr lang="en-US"/>
          </a:p>
        </p:txBody>
      </p:sp>
      <p:sp>
        <p:nvSpPr>
          <p:cNvPr id="6" name="Footer Placeholder 5"/>
          <p:cNvSpPr>
            <a:spLocks noGrp="1"/>
          </p:cNvSpPr>
          <p:nvPr>
            <p:ph type="ftr" sz="quarter" idx="11"/>
          </p:nvPr>
        </p:nvSpPr>
        <p:spPr>
          <a:xfrm>
            <a:off x="301752" y="6410848"/>
            <a:ext cx="3584448" cy="365760"/>
          </a:xfrm>
        </p:spPr>
        <p:txBody>
          <a:bodyPr/>
          <a:lstStyle/>
          <a:p>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7" name="Rectangle 16"/>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Rectangle 15"/>
          <p:cNvSpPr>
            <a:spLocks noChangeArrowheads="1"/>
          </p:cNvSpPr>
          <p:nvPr/>
        </p:nvSpPr>
        <p:spPr bwMode="white">
          <a:xfrm>
            <a:off x="0" y="0"/>
            <a:ext cx="9144000" cy="1393371"/>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Rectangle 17"/>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9" name="Rectangle 18"/>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9" name="Rectangle 8"/>
          <p:cNvSpPr>
            <a:spLocks noChangeArrowheads="1"/>
          </p:cNvSpPr>
          <p:nvPr/>
        </p:nvSpPr>
        <p:spPr bwMode="auto">
          <a:xfrm>
            <a:off x="149352" y="6388385"/>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4" name="Date Placeholder 13"/>
          <p:cNvSpPr>
            <a:spLocks noGrp="1"/>
          </p:cNvSpPr>
          <p:nvPr>
            <p:ph type="dt" sz="half" idx="2"/>
          </p:nvPr>
        </p:nvSpPr>
        <p:spPr>
          <a:xfrm>
            <a:off x="5791200" y="6404984"/>
            <a:ext cx="3044952" cy="365760"/>
          </a:xfrm>
          <a:prstGeom prst="rect">
            <a:avLst/>
          </a:prstGeom>
        </p:spPr>
        <p:txBody>
          <a:bodyPr vert="horz"/>
          <a:lstStyle>
            <a:lvl1pPr algn="r" eaLnBrk="1" latinLnBrk="0" hangingPunct="1">
              <a:defRPr kumimoji="0" sz="1400">
                <a:solidFill>
                  <a:srgbClr val="FFFFFF"/>
                </a:solidFill>
              </a:defRPr>
            </a:lvl1pPr>
          </a:lstStyle>
          <a:p>
            <a:fld id="{1D8BD707-D9CF-40AE-B4C6-C98DA3205C09}" type="datetimeFigureOut">
              <a:rPr lang="en-US" smtClean="0"/>
              <a:pPr/>
              <a:t>7/19/2014</a:t>
            </a:fld>
            <a:endParaRPr lang="en-US"/>
          </a:p>
        </p:txBody>
      </p:sp>
      <p:sp>
        <p:nvSpPr>
          <p:cNvPr id="3" name="Footer Placeholder 2"/>
          <p:cNvSpPr>
            <a:spLocks noGrp="1"/>
          </p:cNvSpPr>
          <p:nvPr>
            <p:ph type="ftr" sz="quarter" idx="3"/>
          </p:nvPr>
        </p:nvSpPr>
        <p:spPr>
          <a:xfrm>
            <a:off x="304800" y="6410848"/>
            <a:ext cx="3581400" cy="365760"/>
          </a:xfrm>
          <a:prstGeom prst="rect">
            <a:avLst/>
          </a:prstGeom>
        </p:spPr>
        <p:txBody>
          <a:bodyPr vert="horz"/>
          <a:lstStyle>
            <a:lvl1pPr algn="l" eaLnBrk="1" latinLnBrk="0" hangingPunct="1">
              <a:defRPr kumimoji="0" sz="1200">
                <a:solidFill>
                  <a:srgbClr val="FFFFFF"/>
                </a:solidFill>
              </a:defRPr>
            </a:lvl1pPr>
          </a:lstStyle>
          <a:p>
            <a:endParaRPr lang="en-US"/>
          </a:p>
        </p:txBody>
      </p:sp>
      <p:sp>
        <p:nvSpPr>
          <p:cNvPr id="8" name="Rectangle 7"/>
          <p:cNvSpPr>
            <a:spLocks noChangeArrowheads="1"/>
          </p:cNvSpPr>
          <p:nvPr/>
        </p:nvSpPr>
        <p:spPr bwMode="auto">
          <a:xfrm>
            <a:off x="152400" y="155448"/>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0" name="Straight Connector 9"/>
          <p:cNvSpPr>
            <a:spLocks noChangeShapeType="1"/>
          </p:cNvSpPr>
          <p:nvPr/>
        </p:nvSpPr>
        <p:spPr bwMode="auto">
          <a:xfrm>
            <a:off x="152400" y="1276743"/>
            <a:ext cx="8833104" cy="0"/>
          </a:xfrm>
          <a:prstGeom prst="line">
            <a:avLst/>
          </a:prstGeom>
          <a:noFill/>
          <a:ln w="9525"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2" name="Oval 11"/>
          <p:cNvSpPr/>
          <p:nvPr/>
        </p:nvSpPr>
        <p:spPr>
          <a:xfrm>
            <a:off x="4267200" y="956036"/>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5" name="Oval 14"/>
          <p:cNvSpPr/>
          <p:nvPr/>
        </p:nvSpPr>
        <p:spPr>
          <a:xfrm>
            <a:off x="4361688" y="1050524"/>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3" name="Slide Number Placeholder 22"/>
          <p:cNvSpPr>
            <a:spLocks noGrp="1"/>
          </p:cNvSpPr>
          <p:nvPr>
            <p:ph type="sldNum" sz="quarter" idx="4"/>
          </p:nvPr>
        </p:nvSpPr>
        <p:spPr>
          <a:xfrm>
            <a:off x="4343400" y="1040174"/>
            <a:ext cx="457200" cy="441325"/>
          </a:xfrm>
          <a:prstGeom prst="rect">
            <a:avLst/>
          </a:prstGeom>
        </p:spPr>
        <p:txBody>
          <a:bodyPr vert="horz" lIns="45720" rIns="45720" anchor="ctr">
            <a:normAutofit/>
          </a:bodyPr>
          <a:lstStyle>
            <a:lvl1pPr algn="ctr" eaLnBrk="1" latinLnBrk="0" hangingPunct="1">
              <a:defRPr kumimoji="0" sz="1600">
                <a:solidFill>
                  <a:schemeClr val="accent3">
                    <a:shade val="75000"/>
                  </a:schemeClr>
                </a:solidFill>
              </a:defRPr>
            </a:lvl1pPr>
          </a:lstStyle>
          <a:p>
            <a:fld id="{B6F15528-21DE-4FAA-801E-634DDDAF4B2B}" type="slidenum">
              <a:rPr lang="en-US" smtClean="0"/>
              <a:pPr/>
              <a:t>‹#›</a:t>
            </a:fld>
            <a:endParaRPr lang="en-US"/>
          </a:p>
        </p:txBody>
      </p:sp>
      <p:sp>
        <p:nvSpPr>
          <p:cNvPr id="22" name="Title Placeholder 21"/>
          <p:cNvSpPr>
            <a:spLocks noGrp="1"/>
          </p:cNvSpPr>
          <p:nvPr>
            <p:ph type="title"/>
          </p:nvPr>
        </p:nvSpPr>
        <p:spPr>
          <a:xfrm>
            <a:off x="301752" y="228600"/>
            <a:ext cx="8534400" cy="758952"/>
          </a:xfrm>
          <a:prstGeom prst="rect">
            <a:avLst/>
          </a:prstGeom>
        </p:spPr>
        <p:txBody>
          <a:bodyPr vert="horz" anchor="b">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301752" y="1524000"/>
            <a:ext cx="8534400" cy="4599432"/>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Tree>
  </p:cSld>
  <p:clrMap bg1="lt1" tx1="dk1" bg2="lt2" tx2="dk2" accent1="accent1" accent2="accent2" accent3="accent3" accent4="accent4" accent5="accent5" accent6="accent6" hlink="hlink" folHlink="folHlink"/>
  <p:sldLayoutIdLst>
    <p:sldLayoutId id="2147484177" r:id="rId1"/>
    <p:sldLayoutId id="2147484178" r:id="rId2"/>
    <p:sldLayoutId id="2147484179" r:id="rId3"/>
    <p:sldLayoutId id="2147484180" r:id="rId4"/>
    <p:sldLayoutId id="2147484181" r:id="rId5"/>
    <p:sldLayoutId id="2147484182" r:id="rId6"/>
    <p:sldLayoutId id="2147484183" r:id="rId7"/>
    <p:sldLayoutId id="2147484184" r:id="rId8"/>
    <p:sldLayoutId id="2147484185" r:id="rId9"/>
    <p:sldLayoutId id="2147484186" r:id="rId10"/>
    <p:sldLayoutId id="2147484187" r:id="rId11"/>
  </p:sldLayoutIdLst>
  <p:txStyles>
    <p:titleStyle>
      <a:lvl1pPr algn="ctr" rtl="0" eaLnBrk="1" latinLnBrk="0" hangingPunct="1">
        <a:spcBef>
          <a:spcPct val="0"/>
        </a:spcBef>
        <a:buNone/>
        <a:defRPr kumimoji="0" sz="3300" kern="1200">
          <a:solidFill>
            <a:schemeClr val="accent3">
              <a:shade val="75000"/>
            </a:schemeClr>
          </a:solidFill>
          <a:latin typeface="+mj-lt"/>
          <a:ea typeface="+mj-ea"/>
          <a:cs typeface="+mj-cs"/>
        </a:defRPr>
      </a:lvl1pPr>
    </p:titleStyle>
    <p:bodyStyle>
      <a:lvl1pPr marL="274320" indent="-274320" algn="l" rtl="0" eaLnBrk="1" latinLnBrk="0" hangingPunct="1">
        <a:spcBef>
          <a:spcPct val="20000"/>
        </a:spcBef>
        <a:buClr>
          <a:schemeClr val="accent1"/>
        </a:buClr>
        <a:buSzPct val="85000"/>
        <a:buFont typeface="Wingdings 2"/>
        <a:buChar char=""/>
        <a:defRPr kumimoji="0" sz="2700" kern="1200">
          <a:solidFill>
            <a:schemeClr val="tx1"/>
          </a:solidFill>
          <a:latin typeface="+mn-lt"/>
          <a:ea typeface="+mn-ea"/>
          <a:cs typeface="+mn-cs"/>
        </a:defRPr>
      </a:lvl1pPr>
      <a:lvl2pPr marL="548640" indent="-274320" algn="l" rtl="0" eaLnBrk="1" latinLnBrk="0" hangingPunct="1">
        <a:spcBef>
          <a:spcPct val="20000"/>
        </a:spcBef>
        <a:buClr>
          <a:schemeClr val="accent2"/>
        </a:buClr>
        <a:buSzPct val="70000"/>
        <a:buFont typeface="Wingdings"/>
        <a:buChar char=""/>
        <a:defRPr kumimoji="0" sz="2200" kern="1200">
          <a:solidFill>
            <a:schemeClr val="tx2"/>
          </a:solidFill>
          <a:latin typeface="+mn-lt"/>
          <a:ea typeface="+mn-ea"/>
          <a:cs typeface="+mn-cs"/>
        </a:defRPr>
      </a:lvl2pPr>
      <a:lvl3pPr marL="822960" indent="-228600" algn="l" rtl="0" eaLnBrk="1" latinLnBrk="0" hangingPunct="1">
        <a:spcBef>
          <a:spcPct val="20000"/>
        </a:spcBef>
        <a:buClr>
          <a:schemeClr val="accent3"/>
        </a:buClr>
        <a:buSzPct val="75000"/>
        <a:buFont typeface="Wingdings 2"/>
        <a:buChar char=""/>
        <a:defRPr kumimoji="0" sz="2000" kern="1200">
          <a:solidFill>
            <a:schemeClr val="tx1"/>
          </a:solidFill>
          <a:latin typeface="+mn-lt"/>
          <a:ea typeface="+mn-ea"/>
          <a:cs typeface="+mn-cs"/>
        </a:defRPr>
      </a:lvl3pPr>
      <a:lvl4pPr marL="1097280" indent="-228600" algn="l" rtl="0" eaLnBrk="1" latinLnBrk="0" hangingPunct="1">
        <a:spcBef>
          <a:spcPct val="20000"/>
        </a:spcBef>
        <a:buClr>
          <a:schemeClr val="accent4"/>
        </a:buClr>
        <a:buSzPct val="70000"/>
        <a:buFont typeface="Wingdings"/>
        <a:buChar char=""/>
        <a:defRPr kumimoji="0" sz="2000" kern="1200">
          <a:solidFill>
            <a:schemeClr val="tx2"/>
          </a:solidFill>
          <a:latin typeface="+mn-lt"/>
          <a:ea typeface="+mn-ea"/>
          <a:cs typeface="+mn-cs"/>
        </a:defRPr>
      </a:lvl4pPr>
      <a:lvl5pPr marL="1371600" indent="-228600" algn="l" rtl="0" eaLnBrk="1" latinLnBrk="0" hangingPunct="1">
        <a:spcBef>
          <a:spcPct val="20000"/>
        </a:spcBef>
        <a:buClr>
          <a:schemeClr val="accent5"/>
        </a:buClr>
        <a:buFontTx/>
        <a:buChar char="•"/>
        <a:defRPr kumimoji="0" sz="1800" kern="1200">
          <a:solidFill>
            <a:schemeClr val="tx1"/>
          </a:solidFill>
          <a:latin typeface="+mn-lt"/>
          <a:ea typeface="+mn-ea"/>
          <a:cs typeface="+mn-cs"/>
        </a:defRPr>
      </a:lvl5pPr>
      <a:lvl6pPr marL="1645920" indent="-182880" algn="l" rtl="0" eaLnBrk="1" latinLnBrk="0" hangingPunct="1">
        <a:spcBef>
          <a:spcPct val="20000"/>
        </a:spcBef>
        <a:buClr>
          <a:schemeClr val="accent6"/>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1">
            <a:shade val="75000"/>
          </a:schemeClr>
        </a:buClr>
        <a:buSzPct val="90000"/>
        <a:buChar char="•"/>
        <a:defRPr kumimoji="0" sz="1600" kern="1200" baseline="0">
          <a:solidFill>
            <a:schemeClr val="tx1"/>
          </a:solidFill>
          <a:latin typeface="+mn-lt"/>
          <a:ea typeface="+mn-ea"/>
          <a:cs typeface="+mn-cs"/>
        </a:defRPr>
      </a:lvl7pPr>
      <a:lvl8pPr marL="2103120" indent="-182880" algn="l" rtl="0" eaLnBrk="1" latinLnBrk="0" hangingPunct="1">
        <a:spcBef>
          <a:spcPct val="20000"/>
        </a:spcBef>
        <a:buClr>
          <a:schemeClr val="accent4">
            <a:shade val="75000"/>
          </a:schemeClr>
        </a:buClr>
        <a:buChar char="•"/>
        <a:defRPr kumimoji="0" sz="1600" kern="1200">
          <a:solidFill>
            <a:schemeClr val="tx1"/>
          </a:solidFill>
          <a:latin typeface="+mn-lt"/>
          <a:ea typeface="+mn-ea"/>
          <a:cs typeface="+mn-cs"/>
        </a:defRPr>
      </a:lvl8pPr>
      <a:lvl9pPr marL="2377440" indent="-182880" algn="l" rtl="0" eaLnBrk="1" latinLnBrk="0" hangingPunct="1">
        <a:spcBef>
          <a:spcPct val="20000"/>
        </a:spcBef>
        <a:buClr>
          <a:schemeClr val="accent2">
            <a:shade val="75000"/>
          </a:schemeClr>
        </a:buClr>
        <a:buSzPct val="90000"/>
        <a:buChar char="•"/>
        <a:defRPr kumimoji="0" sz="1400" kern="1200" cap="all"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228600" y="4038600"/>
            <a:ext cx="8610600" cy="2362200"/>
          </a:xfrm>
        </p:spPr>
        <p:txBody>
          <a:bodyPr>
            <a:normAutofit/>
          </a:bodyPr>
          <a:lstStyle/>
          <a:p>
            <a:pPr lvl="0" algn="r" fontAlgn="base">
              <a:spcBef>
                <a:spcPts val="0"/>
              </a:spcBef>
              <a:spcAft>
                <a:spcPct val="0"/>
              </a:spcAft>
              <a:buClrTx/>
              <a:buSzTx/>
            </a:pPr>
            <a:r>
              <a:rPr lang="fr-CA" sz="2200" dirty="0" err="1" smtClean="0">
                <a:solidFill>
                  <a:schemeClr val="tx1"/>
                </a:solidFill>
              </a:rPr>
              <a:t>Siddhartha</a:t>
            </a:r>
            <a:r>
              <a:rPr lang="fr-CA" sz="2200" dirty="0" smtClean="0">
                <a:solidFill>
                  <a:schemeClr val="tx1"/>
                </a:solidFill>
              </a:rPr>
              <a:t> </a:t>
            </a:r>
            <a:r>
              <a:rPr lang="fr-CA" sz="2200" dirty="0" err="1" smtClean="0">
                <a:solidFill>
                  <a:schemeClr val="tx1"/>
                </a:solidFill>
              </a:rPr>
              <a:t>Murarka</a:t>
            </a:r>
            <a:r>
              <a:rPr lang="fr-CA" sz="2200" dirty="0" smtClean="0">
                <a:solidFill>
                  <a:schemeClr val="tx1"/>
                </a:solidFill>
              </a:rPr>
              <a:t> </a:t>
            </a:r>
            <a:br>
              <a:rPr lang="fr-CA" sz="2200" dirty="0" smtClean="0">
                <a:solidFill>
                  <a:schemeClr val="tx1"/>
                </a:solidFill>
              </a:rPr>
            </a:br>
            <a:r>
              <a:rPr lang="fr-CA" sz="2200" dirty="0" smtClean="0">
                <a:solidFill>
                  <a:schemeClr val="tx1"/>
                </a:solidFill>
              </a:rPr>
              <a:t>FCS, LL.B, </a:t>
            </a:r>
            <a:r>
              <a:rPr lang="fr-CA" sz="2200" dirty="0" err="1" smtClean="0">
                <a:solidFill>
                  <a:schemeClr val="tx1"/>
                </a:solidFill>
              </a:rPr>
              <a:t>B.Com</a:t>
            </a:r>
            <a:r>
              <a:rPr lang="fr-CA" sz="2200" dirty="0" smtClean="0">
                <a:solidFill>
                  <a:schemeClr val="tx1"/>
                </a:solidFill>
              </a:rPr>
              <a:t>(H) </a:t>
            </a:r>
          </a:p>
          <a:p>
            <a:pPr lvl="0" algn="r" fontAlgn="base">
              <a:spcBef>
                <a:spcPts val="0"/>
              </a:spcBef>
              <a:spcAft>
                <a:spcPct val="0"/>
              </a:spcAft>
              <a:buClrTx/>
              <a:buSzTx/>
            </a:pPr>
            <a:r>
              <a:rPr lang="fr-CA" sz="2200" cap="none" dirty="0" err="1" smtClean="0">
                <a:solidFill>
                  <a:schemeClr val="tx1"/>
                </a:solidFill>
              </a:rPr>
              <a:t>Ghosh</a:t>
            </a:r>
            <a:r>
              <a:rPr lang="fr-CA" sz="2200" cap="none" dirty="0" smtClean="0">
                <a:solidFill>
                  <a:schemeClr val="tx1"/>
                </a:solidFill>
              </a:rPr>
              <a:t> &amp; </a:t>
            </a:r>
            <a:r>
              <a:rPr lang="fr-CA" sz="2200" cap="none" dirty="0" err="1" smtClean="0">
                <a:solidFill>
                  <a:schemeClr val="tx1"/>
                </a:solidFill>
              </a:rPr>
              <a:t>Murarka</a:t>
            </a:r>
            <a:r>
              <a:rPr lang="fr-CA" sz="2200" cap="none" dirty="0" smtClean="0">
                <a:solidFill>
                  <a:schemeClr val="tx1"/>
                </a:solidFill>
              </a:rPr>
              <a:t> </a:t>
            </a:r>
            <a:r>
              <a:rPr lang="fr-CA" sz="2200" cap="none" dirty="0" err="1" smtClean="0">
                <a:solidFill>
                  <a:schemeClr val="tx1"/>
                </a:solidFill>
              </a:rPr>
              <a:t>Legal</a:t>
            </a:r>
            <a:r>
              <a:rPr lang="fr-CA" sz="2200" cap="none" dirty="0" smtClean="0">
                <a:solidFill>
                  <a:schemeClr val="tx1"/>
                </a:solidFill>
              </a:rPr>
              <a:t>, </a:t>
            </a:r>
            <a:r>
              <a:rPr lang="fr-CA" sz="2200" i="1" cap="none" dirty="0" smtClean="0">
                <a:solidFill>
                  <a:schemeClr val="tx1"/>
                </a:solidFill>
              </a:rPr>
              <a:t>Solicitors &amp; </a:t>
            </a:r>
            <a:r>
              <a:rPr lang="fr-CA" sz="2200" i="1" cap="none" dirty="0" err="1" smtClean="0">
                <a:solidFill>
                  <a:schemeClr val="tx1"/>
                </a:solidFill>
              </a:rPr>
              <a:t>Advocates</a:t>
            </a:r>
            <a:r>
              <a:rPr lang="fr-CA" sz="2200" i="1" cap="none" dirty="0" smtClean="0">
                <a:solidFill>
                  <a:schemeClr val="tx1"/>
                </a:solidFill>
              </a:rPr>
              <a:t/>
            </a:r>
            <a:br>
              <a:rPr lang="fr-CA" sz="2200" i="1" cap="none" dirty="0" smtClean="0">
                <a:solidFill>
                  <a:schemeClr val="tx1"/>
                </a:solidFill>
              </a:rPr>
            </a:br>
            <a:r>
              <a:rPr lang="fr-CA" sz="2200" cap="none" dirty="0" smtClean="0">
                <a:solidFill>
                  <a:schemeClr val="tx1"/>
                </a:solidFill>
              </a:rPr>
              <a:t>12 Waterloo Street, </a:t>
            </a:r>
            <a:r>
              <a:rPr lang="fr-CA" sz="2200" cap="none" dirty="0" err="1" smtClean="0">
                <a:solidFill>
                  <a:schemeClr val="tx1"/>
                </a:solidFill>
              </a:rPr>
              <a:t>Kolkata</a:t>
            </a:r>
            <a:r>
              <a:rPr lang="fr-CA" sz="2200" cap="none" dirty="0" smtClean="0">
                <a:solidFill>
                  <a:schemeClr val="tx1"/>
                </a:solidFill>
              </a:rPr>
              <a:t> 700 069</a:t>
            </a:r>
            <a:br>
              <a:rPr lang="fr-CA" sz="2200" cap="none" dirty="0" smtClean="0">
                <a:solidFill>
                  <a:schemeClr val="tx1"/>
                </a:solidFill>
              </a:rPr>
            </a:br>
            <a:r>
              <a:rPr lang="fr-CA" sz="2200" cap="none" dirty="0" smtClean="0">
                <a:solidFill>
                  <a:schemeClr val="tx1"/>
                </a:solidFill>
              </a:rPr>
              <a:t>Mobile: +91 99033 77959</a:t>
            </a:r>
            <a:br>
              <a:rPr lang="fr-CA" sz="2200" cap="none" dirty="0" smtClean="0">
                <a:solidFill>
                  <a:schemeClr val="tx1"/>
                </a:solidFill>
              </a:rPr>
            </a:br>
            <a:r>
              <a:rPr lang="fr-CA" sz="2200" cap="none" dirty="0" smtClean="0">
                <a:solidFill>
                  <a:schemeClr val="tx1"/>
                </a:solidFill>
              </a:rPr>
              <a:t>Email: siddharthamurarka@gmail.Com</a:t>
            </a:r>
            <a:r>
              <a:rPr lang="en-US" sz="2200" cap="none" dirty="0" smtClean="0">
                <a:solidFill>
                  <a:schemeClr val="tx1"/>
                </a:solidFill>
              </a:rPr>
              <a:t> </a:t>
            </a:r>
            <a:endParaRPr lang="en-US" sz="2200" dirty="0">
              <a:solidFill>
                <a:schemeClr val="tx1"/>
              </a:solidFill>
            </a:endParaRPr>
          </a:p>
        </p:txBody>
      </p:sp>
      <p:sp>
        <p:nvSpPr>
          <p:cNvPr id="2" name="Title 1"/>
          <p:cNvSpPr>
            <a:spLocks noGrp="1"/>
          </p:cNvSpPr>
          <p:nvPr>
            <p:ph type="ctrTitle"/>
          </p:nvPr>
        </p:nvSpPr>
        <p:spPr>
          <a:xfrm>
            <a:off x="429064" y="381000"/>
            <a:ext cx="8257736" cy="1905000"/>
          </a:xfrm>
        </p:spPr>
        <p:txBody>
          <a:bodyPr>
            <a:normAutofit/>
          </a:bodyPr>
          <a:lstStyle/>
          <a:p>
            <a:pPr algn="ctr"/>
            <a:r>
              <a:rPr sz="5000" b="1" u="sng" smtClean="0">
                <a:solidFill>
                  <a:schemeClr val="accent1"/>
                </a:solidFill>
              </a:rPr>
              <a:t>Companies Act, 201</a:t>
            </a:r>
            <a:r>
              <a:rPr lang="en-US" sz="5000" b="1" u="sng" dirty="0" smtClean="0">
                <a:solidFill>
                  <a:schemeClr val="accent1"/>
                </a:solidFill>
              </a:rPr>
              <a:t>3</a:t>
            </a:r>
            <a:r>
              <a:rPr lang="en-US" sz="5400" b="1" u="sng" dirty="0" smtClean="0">
                <a:solidFill>
                  <a:schemeClr val="accent1"/>
                </a:solidFill>
              </a:rPr>
              <a:t/>
            </a:r>
            <a:br>
              <a:rPr lang="en-US" sz="5400" b="1" u="sng" dirty="0" smtClean="0">
                <a:solidFill>
                  <a:schemeClr val="accent1"/>
                </a:solidFill>
              </a:rPr>
            </a:br>
            <a:r>
              <a:rPr lang="en-US" sz="4000" b="1" u="sng" dirty="0" smtClean="0">
                <a:solidFill>
                  <a:schemeClr val="accent1"/>
                </a:solidFill>
              </a:rPr>
              <a:t>Definitions</a:t>
            </a:r>
            <a:endParaRPr lang="en-US" sz="4000" b="1" dirty="0">
              <a:solidFill>
                <a:srgbClr val="1CAAC6"/>
              </a:solidFill>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1752" y="228600"/>
            <a:ext cx="8534400" cy="685800"/>
          </a:xfrm>
        </p:spPr>
        <p:txBody>
          <a:bodyPr>
            <a:noAutofit/>
          </a:bodyPr>
          <a:lstStyle/>
          <a:p>
            <a:r>
              <a:rPr lang="en-US" sz="2800" b="1" cap="all" dirty="0" smtClean="0">
                <a:ln w="5000" cmpd="sng">
                  <a:solidFill>
                    <a:schemeClr val="accent1">
                      <a:tint val="80000"/>
                      <a:shade val="99000"/>
                      <a:satMod val="500000"/>
                    </a:schemeClr>
                  </a:solidFill>
                  <a:prstDash val="solid"/>
                </a:ln>
                <a:solidFill>
                  <a:srgbClr val="1CAAC6"/>
                </a:solidFill>
                <a:effectLst>
                  <a:outerShdw blurRad="50800" dist="38100" dir="5400000" algn="t" rotWithShape="0">
                    <a:prstClr val="black">
                      <a:alpha val="50000"/>
                    </a:prstClr>
                  </a:outerShdw>
                </a:effectLst>
              </a:rPr>
              <a:t>financial year [Sec 2(41)]</a:t>
            </a:r>
          </a:p>
        </p:txBody>
      </p:sp>
      <p:sp>
        <p:nvSpPr>
          <p:cNvPr id="3" name="Content Placeholder 2"/>
          <p:cNvSpPr>
            <a:spLocks noGrp="1"/>
          </p:cNvSpPr>
          <p:nvPr>
            <p:ph sz="quarter" idx="1"/>
          </p:nvPr>
        </p:nvSpPr>
        <p:spPr>
          <a:xfrm>
            <a:off x="301752" y="1219200"/>
            <a:ext cx="8503920" cy="5105400"/>
          </a:xfrm>
        </p:spPr>
        <p:txBody>
          <a:bodyPr>
            <a:noAutofit/>
          </a:bodyPr>
          <a:lstStyle/>
          <a:p>
            <a:pPr marL="0" indent="0" algn="just">
              <a:buNone/>
            </a:pPr>
            <a:endParaRPr lang="en-IN" sz="1900" dirty="0" smtClean="0"/>
          </a:p>
          <a:p>
            <a:pPr marL="0" indent="0" algn="just">
              <a:buNone/>
            </a:pPr>
            <a:r>
              <a:rPr lang="en-IN" sz="1900" dirty="0" smtClean="0"/>
              <a:t>“financial year”, in relation to any company or body corporate, means the period ending on the 31st day of March every year, and where it has been incorporated on or after the 1st day of January of a year, the period ending on the 31st day of March of the following year, in respect whereof financial statement of the company or body corporate is made up:</a:t>
            </a:r>
          </a:p>
          <a:p>
            <a:pPr marL="0" indent="0" algn="just">
              <a:buNone/>
            </a:pPr>
            <a:endParaRPr lang="en-US" sz="1900" dirty="0" smtClean="0"/>
          </a:p>
          <a:p>
            <a:pPr marL="0" indent="0" algn="just">
              <a:buNone/>
            </a:pPr>
            <a:r>
              <a:rPr lang="en-IN" sz="1900" dirty="0" smtClean="0"/>
              <a:t>Provided that on an application made by a company or body corporate, which is a holding company or a subsidiary of a company incorporated outside India and is required to follow a different financial year for consolidation of its accounts outside India, the Tribunal may, if it is satisfied, allow any period as its financial year, whether or not that period is a year:</a:t>
            </a:r>
          </a:p>
          <a:p>
            <a:pPr marL="0" indent="0" algn="just">
              <a:buNone/>
            </a:pPr>
            <a:endParaRPr lang="en-IN" sz="1900" dirty="0" smtClean="0"/>
          </a:p>
          <a:p>
            <a:pPr marL="0" indent="0" algn="just">
              <a:buNone/>
            </a:pPr>
            <a:r>
              <a:rPr lang="en-IN" sz="1900" dirty="0" smtClean="0"/>
              <a:t>Provided further that a company or body corporate, existing on the commencement of this Act, shall, within a period of two years from such commencement, align its financial year as per the provisions of this clause.</a:t>
            </a:r>
            <a:endParaRPr lang="en-US" sz="1900" dirty="0">
              <a:solidFill>
                <a:srgbClr val="FF3300"/>
              </a:solidFill>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1752" y="228600"/>
            <a:ext cx="8534400" cy="685800"/>
          </a:xfrm>
        </p:spPr>
        <p:txBody>
          <a:bodyPr>
            <a:noAutofit/>
          </a:bodyPr>
          <a:lstStyle/>
          <a:p>
            <a:r>
              <a:rPr lang="en-US" sz="2800" b="1" cap="all" dirty="0" smtClean="0">
                <a:ln w="5000" cmpd="sng">
                  <a:solidFill>
                    <a:schemeClr val="accent1">
                      <a:tint val="80000"/>
                      <a:shade val="99000"/>
                      <a:satMod val="500000"/>
                    </a:schemeClr>
                  </a:solidFill>
                  <a:prstDash val="solid"/>
                </a:ln>
                <a:solidFill>
                  <a:srgbClr val="1CAAC6"/>
                </a:solidFill>
                <a:effectLst>
                  <a:outerShdw blurRad="50800" dist="38100" dir="5400000" algn="t" rotWithShape="0">
                    <a:prstClr val="black">
                      <a:alpha val="50000"/>
                    </a:prstClr>
                  </a:outerShdw>
                </a:effectLst>
              </a:rPr>
              <a:t>foreign company [Sec 2(42)]</a:t>
            </a:r>
          </a:p>
        </p:txBody>
      </p:sp>
      <p:sp>
        <p:nvSpPr>
          <p:cNvPr id="3" name="Content Placeholder 2"/>
          <p:cNvSpPr>
            <a:spLocks noGrp="1"/>
          </p:cNvSpPr>
          <p:nvPr>
            <p:ph sz="quarter" idx="1"/>
          </p:nvPr>
        </p:nvSpPr>
        <p:spPr/>
        <p:txBody>
          <a:bodyPr>
            <a:normAutofit/>
          </a:bodyPr>
          <a:lstStyle/>
          <a:p>
            <a:pPr>
              <a:buNone/>
            </a:pPr>
            <a:endParaRPr lang="en-IN" dirty="0" smtClean="0"/>
          </a:p>
          <a:p>
            <a:pPr marL="0" indent="0" algn="just">
              <a:buNone/>
            </a:pPr>
            <a:r>
              <a:rPr lang="en-IN" dirty="0" smtClean="0"/>
              <a:t>“foreign company” means any company or </a:t>
            </a:r>
            <a:r>
              <a:rPr lang="en-IN" dirty="0" smtClean="0">
                <a:solidFill>
                  <a:srgbClr val="FF3300"/>
                </a:solidFill>
              </a:rPr>
              <a:t>body corporate (new inclusion)</a:t>
            </a:r>
            <a:r>
              <a:rPr lang="en-IN" dirty="0" smtClean="0"/>
              <a:t> incorporated outside India which—</a:t>
            </a:r>
          </a:p>
          <a:p>
            <a:pPr marL="0" indent="0" algn="just">
              <a:buNone/>
            </a:pPr>
            <a:endParaRPr lang="en-US" dirty="0" smtClean="0"/>
          </a:p>
          <a:p>
            <a:pPr marL="457200" indent="-457200" algn="just">
              <a:buFont typeface="+mj-lt"/>
              <a:buAutoNum type="alphaLcPeriod"/>
            </a:pPr>
            <a:r>
              <a:rPr lang="en-IN" dirty="0" smtClean="0"/>
              <a:t>has a place of business in India whether by itself or through an agent, physically or through electronic mode; and</a:t>
            </a:r>
          </a:p>
          <a:p>
            <a:pPr marL="457200" indent="-457200" algn="just">
              <a:buFont typeface="+mj-lt"/>
              <a:buAutoNum type="alphaLcPeriod"/>
            </a:pPr>
            <a:r>
              <a:rPr lang="en-IN" dirty="0" smtClean="0"/>
              <a:t>conducts any business activity in India in any other manner.</a:t>
            </a:r>
            <a:endParaRPr lang="en-US" dirty="0">
              <a:solidFill>
                <a:srgbClr val="FF3300"/>
              </a:solidFill>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1752" y="228600"/>
            <a:ext cx="8534400" cy="685800"/>
          </a:xfrm>
        </p:spPr>
        <p:txBody>
          <a:bodyPr>
            <a:noAutofit/>
          </a:bodyPr>
          <a:lstStyle/>
          <a:p>
            <a:r>
              <a:rPr lang="en-US" sz="2800" b="1" cap="all" dirty="0" smtClean="0">
                <a:ln w="5000" cmpd="sng">
                  <a:solidFill>
                    <a:schemeClr val="accent1">
                      <a:tint val="80000"/>
                      <a:shade val="99000"/>
                      <a:satMod val="500000"/>
                    </a:schemeClr>
                  </a:solidFill>
                  <a:prstDash val="solid"/>
                </a:ln>
                <a:solidFill>
                  <a:srgbClr val="1CAAC6"/>
                </a:solidFill>
                <a:effectLst>
                  <a:outerShdw blurRad="50800" dist="38100" dir="5400000" algn="t" rotWithShape="0">
                    <a:prstClr val="black">
                      <a:alpha val="50000"/>
                    </a:prstClr>
                  </a:outerShdw>
                </a:effectLst>
              </a:rPr>
              <a:t>key managerial personnel [Sec 2(51)]</a:t>
            </a:r>
          </a:p>
        </p:txBody>
      </p:sp>
      <p:sp>
        <p:nvSpPr>
          <p:cNvPr id="3" name="Content Placeholder 2"/>
          <p:cNvSpPr>
            <a:spLocks noGrp="1"/>
          </p:cNvSpPr>
          <p:nvPr>
            <p:ph sz="quarter" idx="1"/>
          </p:nvPr>
        </p:nvSpPr>
        <p:spPr/>
        <p:txBody>
          <a:bodyPr>
            <a:normAutofit lnSpcReduction="10000"/>
          </a:bodyPr>
          <a:lstStyle/>
          <a:p>
            <a:pPr>
              <a:buNone/>
            </a:pPr>
            <a:endParaRPr lang="en-IN" dirty="0" smtClean="0"/>
          </a:p>
          <a:p>
            <a:pPr marL="0" indent="0" algn="just">
              <a:buNone/>
            </a:pPr>
            <a:r>
              <a:rPr lang="en-IN" dirty="0" smtClean="0"/>
              <a:t>“key managerial personnel”, in relation to a company, means—</a:t>
            </a:r>
          </a:p>
          <a:p>
            <a:pPr marL="0" indent="0" algn="just">
              <a:buNone/>
            </a:pPr>
            <a:endParaRPr lang="en-US" dirty="0" smtClean="0"/>
          </a:p>
          <a:p>
            <a:pPr marL="571500" indent="-571500" algn="just">
              <a:buFont typeface="+mj-lt"/>
              <a:buAutoNum type="romanLcPeriod"/>
            </a:pPr>
            <a:r>
              <a:rPr lang="en-IN" dirty="0" smtClean="0"/>
              <a:t>the Chief Executive Officer or the managing director or the manager;</a:t>
            </a:r>
          </a:p>
          <a:p>
            <a:pPr marL="571500" indent="-571500" algn="just">
              <a:buFont typeface="+mj-lt"/>
              <a:buAutoNum type="romanLcPeriod"/>
            </a:pPr>
            <a:r>
              <a:rPr lang="en-IN" dirty="0" smtClean="0"/>
              <a:t>the company secretary;</a:t>
            </a:r>
          </a:p>
          <a:p>
            <a:pPr marL="571500" indent="-571500" algn="just">
              <a:buFont typeface="+mj-lt"/>
              <a:buAutoNum type="romanLcPeriod"/>
            </a:pPr>
            <a:r>
              <a:rPr lang="en-IN" dirty="0" smtClean="0"/>
              <a:t>the whole-time director;</a:t>
            </a:r>
          </a:p>
          <a:p>
            <a:pPr marL="571500" indent="-571500" algn="just">
              <a:buFont typeface="+mj-lt"/>
              <a:buAutoNum type="romanLcPeriod"/>
            </a:pPr>
            <a:r>
              <a:rPr lang="en-IN" dirty="0" smtClean="0"/>
              <a:t>the Chief Financial Officer; and</a:t>
            </a:r>
          </a:p>
          <a:p>
            <a:pPr marL="571500" indent="-571500" algn="just">
              <a:buFont typeface="+mj-lt"/>
              <a:buAutoNum type="romanLcPeriod"/>
            </a:pPr>
            <a:r>
              <a:rPr lang="en-IN" dirty="0" smtClean="0"/>
              <a:t>such other officer as may be prescribed.</a:t>
            </a:r>
            <a:endParaRPr lang="en-US" dirty="0">
              <a:solidFill>
                <a:srgbClr val="FF3300"/>
              </a:solidFill>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1752" y="228600"/>
            <a:ext cx="8534400" cy="685800"/>
          </a:xfrm>
        </p:spPr>
        <p:txBody>
          <a:bodyPr>
            <a:noAutofit/>
          </a:bodyPr>
          <a:lstStyle/>
          <a:p>
            <a:r>
              <a:rPr lang="en-US" sz="2800" b="1" cap="all" dirty="0" smtClean="0">
                <a:ln w="5000" cmpd="sng">
                  <a:solidFill>
                    <a:schemeClr val="accent1">
                      <a:tint val="80000"/>
                      <a:shade val="99000"/>
                      <a:satMod val="500000"/>
                    </a:schemeClr>
                  </a:solidFill>
                  <a:prstDash val="solid"/>
                </a:ln>
                <a:solidFill>
                  <a:srgbClr val="1CAAC6"/>
                </a:solidFill>
                <a:effectLst>
                  <a:outerShdw blurRad="50800" dist="38100" dir="5400000" algn="t" rotWithShape="0">
                    <a:prstClr val="black">
                      <a:alpha val="50000"/>
                    </a:prstClr>
                  </a:outerShdw>
                </a:effectLst>
              </a:rPr>
              <a:t>officer who is in default [Sec 2(60)]</a:t>
            </a:r>
          </a:p>
        </p:txBody>
      </p:sp>
      <p:sp>
        <p:nvSpPr>
          <p:cNvPr id="3" name="Content Placeholder 2"/>
          <p:cNvSpPr>
            <a:spLocks noGrp="1"/>
          </p:cNvSpPr>
          <p:nvPr>
            <p:ph sz="quarter" idx="1"/>
          </p:nvPr>
        </p:nvSpPr>
        <p:spPr>
          <a:xfrm>
            <a:off x="301752" y="1527048"/>
            <a:ext cx="8503920" cy="4797552"/>
          </a:xfrm>
        </p:spPr>
        <p:txBody>
          <a:bodyPr>
            <a:normAutofit fontScale="70000" lnSpcReduction="20000"/>
          </a:bodyPr>
          <a:lstStyle/>
          <a:p>
            <a:pPr marL="0" indent="0" algn="just">
              <a:buNone/>
            </a:pPr>
            <a:endParaRPr lang="en-IN" dirty="0" smtClean="0"/>
          </a:p>
          <a:p>
            <a:pPr marL="0" indent="0" algn="just">
              <a:buNone/>
            </a:pPr>
            <a:r>
              <a:rPr lang="en-IN" dirty="0" smtClean="0"/>
              <a:t>“officer who is in default”, for the purpose of any provision in this Act which enacts that an officer of the company who is in default shall be liable to any penalty or punishment by way of imprisonment, fine or otherwise, means any of the following officers of a company, namely:—</a:t>
            </a:r>
          </a:p>
          <a:p>
            <a:pPr marL="0" indent="0" algn="just">
              <a:buNone/>
            </a:pPr>
            <a:endParaRPr lang="en-US" dirty="0" smtClean="0"/>
          </a:p>
          <a:p>
            <a:pPr marL="339725" indent="-339725" algn="just">
              <a:buFont typeface="+mj-lt"/>
              <a:buAutoNum type="romanLcPeriod"/>
            </a:pPr>
            <a:r>
              <a:rPr lang="en-IN" dirty="0" smtClean="0"/>
              <a:t>whole-time director;</a:t>
            </a:r>
          </a:p>
          <a:p>
            <a:pPr marL="339725" indent="-339725" algn="just">
              <a:buFont typeface="+mj-lt"/>
              <a:buAutoNum type="romanLcPeriod"/>
            </a:pPr>
            <a:r>
              <a:rPr lang="en-IN" dirty="0" smtClean="0"/>
              <a:t>key managerial personnel;</a:t>
            </a:r>
          </a:p>
          <a:p>
            <a:pPr marL="339725" indent="-339725" algn="just">
              <a:buFont typeface="+mj-lt"/>
              <a:buAutoNum type="romanLcPeriod"/>
            </a:pPr>
            <a:r>
              <a:rPr lang="en-IN" dirty="0" smtClean="0"/>
              <a:t>where there is no key managerial personnel, such director or directors as specified by the Board in this behalf and who has or have given his or their consent in writing to the Board to such specification, or all the directors, if no director is so specified;</a:t>
            </a:r>
          </a:p>
          <a:p>
            <a:pPr marL="339725" indent="-339725" algn="just">
              <a:buFont typeface="+mj-lt"/>
              <a:buAutoNum type="romanLcPeriod"/>
            </a:pPr>
            <a:r>
              <a:rPr lang="en-IN" dirty="0" smtClean="0"/>
              <a:t>any person who, under the immediate authority of the Board or any key managerial personnel, is charged with any responsibility including maintenance, filing or distribution of accounts or records, authorises, actively participates in, knowingly permits, or knowingly fails to take active steps to prevent, any default;	</a:t>
            </a:r>
          </a:p>
          <a:p>
            <a:pPr marL="339725" indent="-339725" algn="r">
              <a:buNone/>
            </a:pPr>
            <a:r>
              <a:rPr lang="en-IN" dirty="0" err="1" smtClean="0"/>
              <a:t>Contd</a:t>
            </a:r>
            <a:r>
              <a:rPr lang="en-IN" dirty="0" smtClean="0"/>
              <a:t>…		</a:t>
            </a:r>
          </a:p>
          <a:p>
            <a:pPr marL="2442845" lvl="8" indent="-339725" algn="just">
              <a:buFont typeface="+mj-lt"/>
              <a:buAutoNum type="romanLcPeriod"/>
            </a:pPr>
            <a:endParaRPr lang="en-IN" dirty="0" smtClean="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1752" y="228600"/>
            <a:ext cx="8534400" cy="685800"/>
          </a:xfrm>
        </p:spPr>
        <p:txBody>
          <a:bodyPr>
            <a:noAutofit/>
          </a:bodyPr>
          <a:lstStyle/>
          <a:p>
            <a:pPr algn="l"/>
            <a:r>
              <a:rPr lang="en-IN" sz="2800" b="1" dirty="0" err="1" smtClean="0"/>
              <a:t>Contd</a:t>
            </a:r>
            <a:r>
              <a:rPr lang="en-IN" sz="2800" b="1" dirty="0" smtClean="0"/>
              <a:t>…</a:t>
            </a:r>
            <a:endParaRPr lang="en-US" sz="2800" b="1" cap="all" dirty="0" smtClean="0">
              <a:ln w="5000" cmpd="sng">
                <a:solidFill>
                  <a:schemeClr val="accent1">
                    <a:tint val="80000"/>
                    <a:shade val="99000"/>
                    <a:satMod val="500000"/>
                  </a:schemeClr>
                </a:solidFill>
                <a:prstDash val="solid"/>
              </a:ln>
              <a:solidFill>
                <a:srgbClr val="1CAAC6"/>
              </a:solidFill>
              <a:effectLst>
                <a:outerShdw blurRad="50800" dist="38100" dir="5400000" algn="t" rotWithShape="0">
                  <a:prstClr val="black">
                    <a:alpha val="50000"/>
                  </a:prstClr>
                </a:outerShdw>
              </a:effectLst>
            </a:endParaRPr>
          </a:p>
        </p:txBody>
      </p:sp>
      <p:sp>
        <p:nvSpPr>
          <p:cNvPr id="3" name="Content Placeholder 2"/>
          <p:cNvSpPr>
            <a:spLocks noGrp="1"/>
          </p:cNvSpPr>
          <p:nvPr>
            <p:ph sz="quarter" idx="1"/>
          </p:nvPr>
        </p:nvSpPr>
        <p:spPr/>
        <p:txBody>
          <a:bodyPr>
            <a:normAutofit fontScale="85000" lnSpcReduction="20000"/>
          </a:bodyPr>
          <a:lstStyle/>
          <a:p>
            <a:pPr>
              <a:buNone/>
            </a:pPr>
            <a:endParaRPr lang="en-US" dirty="0" smtClean="0"/>
          </a:p>
          <a:p>
            <a:pPr marL="457200" indent="-457200" algn="just">
              <a:buFont typeface="+mj-lt"/>
              <a:buAutoNum type="romanLcPeriod" startAt="5"/>
            </a:pPr>
            <a:r>
              <a:rPr lang="en-IN" dirty="0" smtClean="0"/>
              <a:t>any person in accordance with whose advice, directions or instructions the Board of Directors of the company is accustomed to act, </a:t>
            </a:r>
            <a:r>
              <a:rPr lang="en-IN" dirty="0" smtClean="0">
                <a:solidFill>
                  <a:srgbClr val="FF3300"/>
                </a:solidFill>
              </a:rPr>
              <a:t>other than a person who gives advice to the Board in a professional capacity</a:t>
            </a:r>
            <a:r>
              <a:rPr lang="en-IN" dirty="0" smtClean="0"/>
              <a:t>;</a:t>
            </a:r>
          </a:p>
          <a:p>
            <a:pPr marL="457200" indent="-457200" algn="just">
              <a:buFont typeface="+mj-lt"/>
              <a:buAutoNum type="romanLcPeriod" startAt="5"/>
            </a:pPr>
            <a:r>
              <a:rPr lang="en-IN" dirty="0" smtClean="0"/>
              <a:t>every director, in respect of a contravention of any of the provisions of this Act, who is aware of such contravention </a:t>
            </a:r>
            <a:r>
              <a:rPr lang="en-IN" dirty="0" smtClean="0">
                <a:solidFill>
                  <a:srgbClr val="FF3300"/>
                </a:solidFill>
              </a:rPr>
              <a:t>by virtue of the receipt by him of any proceedings of the Board or participation in such proceedings without objecting to the same, or where such contravention had taken place with his consent or connivance</a:t>
            </a:r>
            <a:r>
              <a:rPr lang="en-IN" dirty="0" smtClean="0"/>
              <a:t>;</a:t>
            </a:r>
          </a:p>
          <a:p>
            <a:pPr marL="457200" indent="-457200" algn="just">
              <a:buFont typeface="+mj-lt"/>
              <a:buAutoNum type="romanLcPeriod" startAt="5"/>
            </a:pPr>
            <a:r>
              <a:rPr lang="en-IN" dirty="0" smtClean="0"/>
              <a:t>in respect of the issue or transfer of any shares of a company, the </a:t>
            </a:r>
            <a:r>
              <a:rPr lang="en-IN" b="1" dirty="0" smtClean="0">
                <a:solidFill>
                  <a:srgbClr val="FF3300"/>
                </a:solidFill>
              </a:rPr>
              <a:t>share transfer agents, registrars and merchant bankers</a:t>
            </a:r>
            <a:r>
              <a:rPr lang="en-IN" dirty="0" smtClean="0"/>
              <a:t> to the issue or transfer.</a:t>
            </a:r>
            <a:endParaRPr lang="en-US" dirty="0">
              <a:solidFill>
                <a:srgbClr val="FF3300"/>
              </a:solidFill>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1752" y="228600"/>
            <a:ext cx="8534400" cy="685800"/>
          </a:xfrm>
        </p:spPr>
        <p:txBody>
          <a:bodyPr>
            <a:noAutofit/>
          </a:bodyPr>
          <a:lstStyle/>
          <a:p>
            <a:r>
              <a:rPr lang="en-US" sz="2800" b="1" cap="all" dirty="0" smtClean="0">
                <a:ln w="5000" cmpd="sng">
                  <a:solidFill>
                    <a:schemeClr val="accent1">
                      <a:tint val="80000"/>
                      <a:shade val="99000"/>
                      <a:satMod val="500000"/>
                    </a:schemeClr>
                  </a:solidFill>
                  <a:prstDash val="solid"/>
                </a:ln>
                <a:solidFill>
                  <a:srgbClr val="1CAAC6"/>
                </a:solidFill>
                <a:effectLst>
                  <a:outerShdw blurRad="50800" dist="38100" dir="5400000" algn="t" rotWithShape="0">
                    <a:prstClr val="black">
                      <a:alpha val="50000"/>
                    </a:prstClr>
                  </a:outerShdw>
                </a:effectLst>
              </a:rPr>
              <a:t>private company [Sec 2(68)]</a:t>
            </a:r>
          </a:p>
        </p:txBody>
      </p:sp>
      <p:sp>
        <p:nvSpPr>
          <p:cNvPr id="3" name="Content Placeholder 2"/>
          <p:cNvSpPr>
            <a:spLocks noGrp="1"/>
          </p:cNvSpPr>
          <p:nvPr>
            <p:ph sz="quarter" idx="1"/>
          </p:nvPr>
        </p:nvSpPr>
        <p:spPr>
          <a:xfrm>
            <a:off x="301752" y="1527048"/>
            <a:ext cx="8503920" cy="4873752"/>
          </a:xfrm>
        </p:spPr>
        <p:txBody>
          <a:bodyPr>
            <a:normAutofit fontScale="55000" lnSpcReduction="20000"/>
          </a:bodyPr>
          <a:lstStyle/>
          <a:p>
            <a:pPr marL="0" indent="0">
              <a:buNone/>
            </a:pPr>
            <a:endParaRPr lang="en-IN" dirty="0" smtClean="0"/>
          </a:p>
          <a:p>
            <a:pPr marL="0" indent="0">
              <a:buNone/>
            </a:pPr>
            <a:r>
              <a:rPr lang="en-IN" sz="3000" dirty="0" smtClean="0"/>
              <a:t>“private company” means a company having a minimum paid-up share capital of one </a:t>
            </a:r>
            <a:r>
              <a:rPr lang="en-IN" sz="3000" dirty="0" err="1" smtClean="0"/>
              <a:t>lakh</a:t>
            </a:r>
            <a:r>
              <a:rPr lang="en-IN" sz="3000" dirty="0" smtClean="0"/>
              <a:t> rupees or such higher paid-up share capital as may be prescribed, and which by its articles,—</a:t>
            </a:r>
          </a:p>
          <a:p>
            <a:pPr marL="0" indent="0">
              <a:buNone/>
            </a:pPr>
            <a:endParaRPr lang="en-US" sz="3000" dirty="0" smtClean="0"/>
          </a:p>
          <a:p>
            <a:pPr marL="339725" indent="-339725">
              <a:buFont typeface="+mj-lt"/>
              <a:buAutoNum type="romanLcPeriod"/>
            </a:pPr>
            <a:r>
              <a:rPr lang="en-IN" sz="3000" dirty="0" smtClean="0">
                <a:solidFill>
                  <a:srgbClr val="FF3300"/>
                </a:solidFill>
              </a:rPr>
              <a:t>restricts</a:t>
            </a:r>
            <a:r>
              <a:rPr lang="en-IN" sz="3000" dirty="0" smtClean="0"/>
              <a:t> the right to transfer its shares;</a:t>
            </a:r>
          </a:p>
          <a:p>
            <a:pPr marL="339725" indent="-339725">
              <a:buFont typeface="+mj-lt"/>
              <a:buAutoNum type="romanLcPeriod"/>
            </a:pPr>
            <a:r>
              <a:rPr lang="en-IN" sz="3000" dirty="0" smtClean="0"/>
              <a:t>except in case of One Person Company, </a:t>
            </a:r>
            <a:r>
              <a:rPr lang="en-IN" sz="3000" dirty="0" smtClean="0">
                <a:solidFill>
                  <a:srgbClr val="FF3300"/>
                </a:solidFill>
              </a:rPr>
              <a:t>limits the number of its members to two hundred</a:t>
            </a:r>
            <a:r>
              <a:rPr lang="en-IN" sz="3000" dirty="0" smtClean="0"/>
              <a:t>:</a:t>
            </a:r>
          </a:p>
          <a:p>
            <a:pPr marL="339725" indent="0">
              <a:buNone/>
            </a:pPr>
            <a:r>
              <a:rPr lang="en-IN" sz="3000" dirty="0" smtClean="0"/>
              <a:t>Provided that where two or more persons hold one or more shares in a company jointly, they shall, for the purposes of this clause, be treated as a single member:</a:t>
            </a:r>
            <a:endParaRPr lang="en-US" sz="3000" dirty="0" smtClean="0"/>
          </a:p>
          <a:p>
            <a:pPr marL="339725" indent="0">
              <a:buNone/>
            </a:pPr>
            <a:endParaRPr lang="en-IN" sz="3000" dirty="0" smtClean="0"/>
          </a:p>
          <a:p>
            <a:pPr marL="339725" indent="0">
              <a:buNone/>
            </a:pPr>
            <a:r>
              <a:rPr lang="en-IN" sz="3000" dirty="0" smtClean="0"/>
              <a:t>Provided further that—</a:t>
            </a:r>
            <a:endParaRPr lang="en-US" sz="3000" dirty="0" smtClean="0"/>
          </a:p>
          <a:p>
            <a:pPr marL="693738" indent="-339725">
              <a:buFont typeface="+mj-lt"/>
              <a:buAutoNum type="alphaUcPeriod"/>
            </a:pPr>
            <a:r>
              <a:rPr lang="en-IN" sz="3000" dirty="0" smtClean="0"/>
              <a:t>persons who are in the employment of the company; and</a:t>
            </a:r>
          </a:p>
          <a:p>
            <a:pPr marL="693738" indent="-339725">
              <a:buFont typeface="+mj-lt"/>
              <a:buAutoNum type="alphaUcPeriod"/>
            </a:pPr>
            <a:r>
              <a:rPr lang="en-IN" sz="3000" dirty="0" smtClean="0"/>
              <a:t>persons who, having been formerly in the employment of the company, were members of the company while in that employment and have continued to be members after the employment ceased, shall not be included in the number of members; and</a:t>
            </a:r>
          </a:p>
          <a:p>
            <a:pPr marL="339725" indent="-339725">
              <a:buFont typeface="+mj-lt"/>
              <a:buAutoNum type="romanLcPeriod" startAt="3"/>
            </a:pPr>
            <a:r>
              <a:rPr lang="en-IN" sz="3000" dirty="0" smtClean="0">
                <a:solidFill>
                  <a:srgbClr val="FF3300"/>
                </a:solidFill>
              </a:rPr>
              <a:t>prohibits</a:t>
            </a:r>
            <a:r>
              <a:rPr lang="en-IN" sz="3000" dirty="0" smtClean="0"/>
              <a:t> any invitation to the public to subscribe for any securities of the company;</a:t>
            </a:r>
          </a:p>
          <a:p>
            <a:pPr marL="339725" indent="-339725">
              <a:buNone/>
            </a:pPr>
            <a:endParaRPr lang="en-US" sz="3000" dirty="0" smtClean="0"/>
          </a:p>
          <a:p>
            <a:pPr>
              <a:buNone/>
            </a:pPr>
            <a:r>
              <a:rPr lang="en-IN" sz="3000" dirty="0" smtClean="0">
                <a:solidFill>
                  <a:srgbClr val="FF3300"/>
                </a:solidFill>
              </a:rPr>
              <a:t>Restriction on accepting Deposits omitted due to applicability of Section 73 and 76.</a:t>
            </a:r>
            <a:endParaRPr lang="en-US" sz="3000" dirty="0">
              <a:solidFill>
                <a:srgbClr val="FF3300"/>
              </a:solidFill>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1752" y="228600"/>
            <a:ext cx="8534400" cy="685800"/>
          </a:xfrm>
        </p:spPr>
        <p:txBody>
          <a:bodyPr>
            <a:noAutofit/>
          </a:bodyPr>
          <a:lstStyle/>
          <a:p>
            <a:r>
              <a:rPr lang="en-US" sz="2800" b="1" cap="all" dirty="0" smtClean="0">
                <a:ln w="5000" cmpd="sng">
                  <a:solidFill>
                    <a:schemeClr val="accent1">
                      <a:tint val="80000"/>
                      <a:shade val="99000"/>
                      <a:satMod val="500000"/>
                    </a:schemeClr>
                  </a:solidFill>
                  <a:prstDash val="solid"/>
                </a:ln>
                <a:solidFill>
                  <a:srgbClr val="1CAAC6"/>
                </a:solidFill>
                <a:effectLst>
                  <a:outerShdw blurRad="50800" dist="38100" dir="5400000" algn="t" rotWithShape="0">
                    <a:prstClr val="black">
                      <a:alpha val="50000"/>
                    </a:prstClr>
                  </a:outerShdw>
                </a:effectLst>
              </a:rPr>
              <a:t>public company [Sec 2(71)]</a:t>
            </a:r>
          </a:p>
        </p:txBody>
      </p:sp>
      <p:sp>
        <p:nvSpPr>
          <p:cNvPr id="3" name="Content Placeholder 2"/>
          <p:cNvSpPr>
            <a:spLocks noGrp="1"/>
          </p:cNvSpPr>
          <p:nvPr>
            <p:ph sz="quarter" idx="1"/>
          </p:nvPr>
        </p:nvSpPr>
        <p:spPr/>
        <p:txBody>
          <a:bodyPr>
            <a:normAutofit fontScale="92500" lnSpcReduction="20000"/>
          </a:bodyPr>
          <a:lstStyle/>
          <a:p>
            <a:pPr algn="just">
              <a:buNone/>
            </a:pPr>
            <a:endParaRPr lang="en-IN" dirty="0" smtClean="0"/>
          </a:p>
          <a:p>
            <a:pPr algn="just">
              <a:buNone/>
            </a:pPr>
            <a:r>
              <a:rPr lang="en-IN" dirty="0" smtClean="0"/>
              <a:t>“public company” means a company which—</a:t>
            </a:r>
          </a:p>
          <a:p>
            <a:pPr algn="just">
              <a:buNone/>
            </a:pPr>
            <a:endParaRPr lang="en-US" dirty="0" smtClean="0"/>
          </a:p>
          <a:p>
            <a:pPr marL="514350" indent="-514350" algn="just">
              <a:buFont typeface="+mj-lt"/>
              <a:buAutoNum type="alphaLcParenR"/>
            </a:pPr>
            <a:r>
              <a:rPr lang="en-IN" dirty="0" smtClean="0"/>
              <a:t>is not a private company;</a:t>
            </a:r>
          </a:p>
          <a:p>
            <a:pPr marL="514350" indent="-514350" algn="just">
              <a:buFont typeface="+mj-lt"/>
              <a:buAutoNum type="alphaLcParenR"/>
            </a:pPr>
            <a:r>
              <a:rPr lang="en-IN" dirty="0" smtClean="0"/>
              <a:t>has a minimum paid-up share capital of five </a:t>
            </a:r>
            <a:r>
              <a:rPr lang="en-IN" dirty="0" err="1" smtClean="0"/>
              <a:t>lakh</a:t>
            </a:r>
            <a:r>
              <a:rPr lang="en-IN" dirty="0" smtClean="0"/>
              <a:t> rupees or such higher paid-up capital, as may be prescribed:</a:t>
            </a:r>
          </a:p>
          <a:p>
            <a:pPr marL="514350" indent="-514350" algn="just">
              <a:buNone/>
            </a:pPr>
            <a:endParaRPr lang="en-US" dirty="0" smtClean="0"/>
          </a:p>
          <a:p>
            <a:pPr marL="0" indent="0" algn="just">
              <a:buNone/>
            </a:pPr>
            <a:r>
              <a:rPr lang="en-IN" dirty="0" smtClean="0">
                <a:solidFill>
                  <a:srgbClr val="FF3300"/>
                </a:solidFill>
              </a:rPr>
              <a:t>Provided that a company which is a subsidiary of a company, not being a private company, shall be deemed to be public company for the purposes of this Act even where such subsidiary company continues to be a private company in its articles.</a:t>
            </a:r>
            <a:endParaRPr lang="en-US" dirty="0">
              <a:solidFill>
                <a:srgbClr val="FF3300"/>
              </a:solidFill>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1752" y="228600"/>
            <a:ext cx="8534400" cy="685800"/>
          </a:xfrm>
        </p:spPr>
        <p:txBody>
          <a:bodyPr>
            <a:noAutofit/>
          </a:bodyPr>
          <a:lstStyle/>
          <a:p>
            <a:r>
              <a:rPr lang="en-US" sz="2800" b="1" cap="all" dirty="0" smtClean="0">
                <a:ln w="5000" cmpd="sng">
                  <a:solidFill>
                    <a:schemeClr val="accent1">
                      <a:tint val="80000"/>
                      <a:shade val="99000"/>
                      <a:satMod val="500000"/>
                    </a:schemeClr>
                  </a:solidFill>
                  <a:prstDash val="solid"/>
                </a:ln>
                <a:solidFill>
                  <a:srgbClr val="1CAAC6"/>
                </a:solidFill>
                <a:effectLst>
                  <a:outerShdw blurRad="50800" dist="38100" dir="5400000" algn="t" rotWithShape="0">
                    <a:prstClr val="black">
                      <a:alpha val="50000"/>
                    </a:prstClr>
                  </a:outerShdw>
                </a:effectLst>
              </a:rPr>
              <a:t>related party [Sec 2(76)]</a:t>
            </a:r>
          </a:p>
        </p:txBody>
      </p:sp>
      <p:sp>
        <p:nvSpPr>
          <p:cNvPr id="3" name="Content Placeholder 2"/>
          <p:cNvSpPr>
            <a:spLocks noGrp="1"/>
          </p:cNvSpPr>
          <p:nvPr>
            <p:ph sz="quarter" idx="1"/>
          </p:nvPr>
        </p:nvSpPr>
        <p:spPr>
          <a:xfrm>
            <a:off x="301752" y="1527048"/>
            <a:ext cx="8503920" cy="4949952"/>
          </a:xfrm>
        </p:spPr>
        <p:txBody>
          <a:bodyPr>
            <a:normAutofit fontScale="47500" lnSpcReduction="20000"/>
          </a:bodyPr>
          <a:lstStyle/>
          <a:p>
            <a:pPr algn="just">
              <a:buNone/>
            </a:pPr>
            <a:endParaRPr lang="en-IN" dirty="0" smtClean="0"/>
          </a:p>
          <a:p>
            <a:pPr algn="just">
              <a:buNone/>
            </a:pPr>
            <a:r>
              <a:rPr lang="en-IN" sz="3800" dirty="0" smtClean="0"/>
              <a:t>“related party”, with reference to a company, means—</a:t>
            </a:r>
          </a:p>
          <a:p>
            <a:pPr algn="just">
              <a:buNone/>
            </a:pPr>
            <a:endParaRPr lang="en-US" sz="3800" dirty="0" smtClean="0"/>
          </a:p>
          <a:p>
            <a:pPr marL="339725" indent="-339725" algn="just">
              <a:buFont typeface="+mj-lt"/>
              <a:buAutoNum type="romanLcPeriod"/>
            </a:pPr>
            <a:r>
              <a:rPr lang="en-IN" sz="3800" dirty="0" smtClean="0"/>
              <a:t>a director or his relative;</a:t>
            </a:r>
          </a:p>
          <a:p>
            <a:pPr marL="339725" indent="-339725" algn="just">
              <a:buFont typeface="+mj-lt"/>
              <a:buAutoNum type="romanLcPeriod"/>
            </a:pPr>
            <a:r>
              <a:rPr lang="en-IN" sz="3800" dirty="0" smtClean="0"/>
              <a:t>a key managerial personnel or his relative;</a:t>
            </a:r>
          </a:p>
          <a:p>
            <a:pPr marL="339725" indent="-339725" algn="just">
              <a:buFont typeface="+mj-lt"/>
              <a:buAutoNum type="romanLcPeriod"/>
            </a:pPr>
            <a:r>
              <a:rPr lang="en-IN" sz="3800" dirty="0" smtClean="0"/>
              <a:t>a firm, in which a director, manager or his relative is a partner;</a:t>
            </a:r>
          </a:p>
          <a:p>
            <a:pPr marL="339725" indent="-339725" algn="just">
              <a:buFont typeface="+mj-lt"/>
              <a:buAutoNum type="romanLcPeriod"/>
            </a:pPr>
            <a:r>
              <a:rPr lang="en-IN" sz="3800" dirty="0" smtClean="0"/>
              <a:t>a private company in which a director or manager is a member or director;</a:t>
            </a:r>
          </a:p>
          <a:p>
            <a:pPr marL="339725" indent="-339725" algn="just">
              <a:buFont typeface="+mj-lt"/>
              <a:buAutoNum type="romanLcPeriod"/>
            </a:pPr>
            <a:r>
              <a:rPr lang="en-IN" sz="3800" dirty="0" smtClean="0"/>
              <a:t>a public company in which a director or manager is a director </a:t>
            </a:r>
            <a:r>
              <a:rPr lang="en-IN" sz="3800" b="1" strike="sngStrike" dirty="0" smtClean="0">
                <a:solidFill>
                  <a:srgbClr val="FF3300"/>
                </a:solidFill>
              </a:rPr>
              <a:t>OR</a:t>
            </a:r>
            <a:r>
              <a:rPr lang="en-IN" sz="3800" b="1" dirty="0" smtClean="0">
                <a:solidFill>
                  <a:srgbClr val="FF3300"/>
                </a:solidFill>
              </a:rPr>
              <a:t> </a:t>
            </a:r>
            <a:r>
              <a:rPr lang="en-IN" sz="3800" b="1" dirty="0" smtClean="0">
                <a:solidFill>
                  <a:srgbClr val="0070C0"/>
                </a:solidFill>
              </a:rPr>
              <a:t>AND</a:t>
            </a:r>
            <a:r>
              <a:rPr lang="en-IN" sz="3800" dirty="0" smtClean="0"/>
              <a:t> </a:t>
            </a:r>
            <a:r>
              <a:rPr lang="en-IN" sz="3800" dirty="0" smtClean="0"/>
              <a:t>holds along with his relatives, more than two per cent of its paid-up share capital;</a:t>
            </a:r>
          </a:p>
          <a:p>
            <a:pPr marL="339725" indent="-339725" algn="just">
              <a:buFont typeface="+mj-lt"/>
              <a:buAutoNum type="romanLcPeriod"/>
            </a:pPr>
            <a:r>
              <a:rPr lang="en-IN" sz="3800" dirty="0" smtClean="0"/>
              <a:t>any body corporate whose Board of Directors, managing director or manager is accustomed to act in accordance with the advice, directions or instructions of a director or manager;</a:t>
            </a:r>
          </a:p>
          <a:p>
            <a:pPr marL="339725" indent="-339725" algn="just">
              <a:buFont typeface="+mj-lt"/>
              <a:buAutoNum type="romanLcPeriod"/>
            </a:pPr>
            <a:r>
              <a:rPr lang="en-IN" sz="3800" dirty="0" smtClean="0"/>
              <a:t>any person on whose advice, directions or instructions a director or manager is accustomed to act:</a:t>
            </a:r>
          </a:p>
          <a:p>
            <a:pPr marL="339725" indent="-339725" algn="just">
              <a:buFont typeface="+mj-lt"/>
              <a:buAutoNum type="romanLcPeriod"/>
            </a:pPr>
            <a:endParaRPr lang="en-IN" sz="3800" dirty="0" smtClean="0"/>
          </a:p>
          <a:p>
            <a:pPr marL="0" indent="0" algn="just">
              <a:buNone/>
            </a:pPr>
            <a:r>
              <a:rPr lang="en-IN" sz="3800" dirty="0" smtClean="0"/>
              <a:t>Provided that nothing in sub-clauses (vi) and (vii) shall apply to the advice, directions or instructions given in a professional capacity;</a:t>
            </a:r>
            <a:endParaRPr lang="en-US" sz="3800" dirty="0" smtClean="0"/>
          </a:p>
          <a:p>
            <a:pPr marL="339725" indent="-339725">
              <a:buNone/>
            </a:pPr>
            <a:endParaRPr lang="en-IN" sz="3800" dirty="0" smtClean="0"/>
          </a:p>
          <a:p>
            <a:pPr marL="339725" indent="-339725" algn="r">
              <a:buNone/>
            </a:pPr>
            <a:r>
              <a:rPr lang="en-IN" sz="3800" dirty="0" err="1" smtClean="0"/>
              <a:t>Contd</a:t>
            </a:r>
            <a:r>
              <a:rPr lang="en-IN" sz="3800" dirty="0" smtClean="0"/>
              <a:t>…</a:t>
            </a:r>
            <a:endParaRPr lang="en-US" sz="3800" dirty="0" smtClean="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1752" y="228600"/>
            <a:ext cx="8534400" cy="685800"/>
          </a:xfrm>
        </p:spPr>
        <p:txBody>
          <a:bodyPr>
            <a:noAutofit/>
          </a:bodyPr>
          <a:lstStyle/>
          <a:p>
            <a:pPr algn="l"/>
            <a:r>
              <a:rPr lang="en-IN" sz="2800" b="1" dirty="0" err="1" smtClean="0"/>
              <a:t>Contd</a:t>
            </a:r>
            <a:r>
              <a:rPr lang="en-IN" sz="2800" b="1" dirty="0" smtClean="0"/>
              <a:t>…</a:t>
            </a:r>
            <a:endParaRPr lang="en-US" sz="2800" b="1" cap="all" dirty="0" smtClean="0">
              <a:ln w="5000" cmpd="sng">
                <a:solidFill>
                  <a:schemeClr val="accent1">
                    <a:tint val="80000"/>
                    <a:shade val="99000"/>
                    <a:satMod val="500000"/>
                  </a:schemeClr>
                </a:solidFill>
                <a:prstDash val="solid"/>
              </a:ln>
              <a:solidFill>
                <a:srgbClr val="1CAAC6"/>
              </a:solidFill>
              <a:effectLst>
                <a:outerShdw blurRad="50800" dist="38100" dir="5400000" algn="t" rotWithShape="0">
                  <a:prstClr val="black">
                    <a:alpha val="50000"/>
                  </a:prstClr>
                </a:outerShdw>
              </a:effectLst>
            </a:endParaRPr>
          </a:p>
        </p:txBody>
      </p:sp>
      <p:sp>
        <p:nvSpPr>
          <p:cNvPr id="3" name="Content Placeholder 2"/>
          <p:cNvSpPr>
            <a:spLocks noGrp="1"/>
          </p:cNvSpPr>
          <p:nvPr>
            <p:ph sz="quarter" idx="1"/>
          </p:nvPr>
        </p:nvSpPr>
        <p:spPr/>
        <p:txBody>
          <a:bodyPr>
            <a:normAutofit/>
          </a:bodyPr>
          <a:lstStyle/>
          <a:p>
            <a:pPr marL="571500" indent="-571500">
              <a:buFont typeface="+mj-lt"/>
              <a:buAutoNum type="romanLcPeriod" startAt="8"/>
            </a:pPr>
            <a:r>
              <a:rPr lang="en-IN" dirty="0" smtClean="0"/>
              <a:t>any company which is—</a:t>
            </a:r>
            <a:endParaRPr lang="en-US" dirty="0" smtClean="0"/>
          </a:p>
          <a:p>
            <a:pPr marL="1090613" indent="-457200">
              <a:buFont typeface="+mj-lt"/>
              <a:buAutoNum type="alphaUcPeriod"/>
            </a:pPr>
            <a:r>
              <a:rPr lang="en-IN" dirty="0" smtClean="0"/>
              <a:t>a holding, subsidiary or an associate company of such company; or</a:t>
            </a:r>
          </a:p>
          <a:p>
            <a:pPr marL="1090613" indent="-457200">
              <a:buFont typeface="+mj-lt"/>
              <a:buAutoNum type="alphaUcPeriod"/>
            </a:pPr>
            <a:r>
              <a:rPr lang="en-IN" dirty="0" smtClean="0"/>
              <a:t>a subsidiary of a holding company to which it is also a subsidiary;</a:t>
            </a:r>
            <a:endParaRPr lang="en-US" dirty="0" smtClean="0"/>
          </a:p>
          <a:p>
            <a:pPr marL="571500" indent="-571500">
              <a:buFont typeface="+mj-lt"/>
              <a:buAutoNum type="romanLcPeriod" startAt="9"/>
            </a:pPr>
            <a:r>
              <a:rPr lang="en-IN" dirty="0" smtClean="0"/>
              <a:t>such other person as may be prescribed – Director </a:t>
            </a:r>
            <a:r>
              <a:rPr lang="en-IN" dirty="0" smtClean="0">
                <a:solidFill>
                  <a:srgbClr val="FF0000"/>
                </a:solidFill>
              </a:rPr>
              <a:t>(except ID) {amendment 17.07.2014} </a:t>
            </a:r>
            <a:r>
              <a:rPr lang="en-IN" dirty="0" smtClean="0"/>
              <a:t>or </a:t>
            </a:r>
            <a:r>
              <a:rPr lang="en-IN" dirty="0" smtClean="0"/>
              <a:t>KMP of Holding Company.</a:t>
            </a:r>
            <a:endParaRPr lang="en-US" dirty="0">
              <a:solidFill>
                <a:srgbClr val="FF3300"/>
              </a:solidFill>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1752" y="228600"/>
            <a:ext cx="8534400" cy="685800"/>
          </a:xfrm>
        </p:spPr>
        <p:txBody>
          <a:bodyPr>
            <a:noAutofit/>
          </a:bodyPr>
          <a:lstStyle/>
          <a:p>
            <a:r>
              <a:rPr lang="en-US" sz="2800" b="1" cap="all" dirty="0" smtClean="0">
                <a:ln w="5000" cmpd="sng">
                  <a:solidFill>
                    <a:schemeClr val="accent1">
                      <a:tint val="80000"/>
                      <a:shade val="99000"/>
                      <a:satMod val="500000"/>
                    </a:schemeClr>
                  </a:solidFill>
                  <a:prstDash val="solid"/>
                </a:ln>
                <a:solidFill>
                  <a:srgbClr val="1CAAC6"/>
                </a:solidFill>
                <a:effectLst>
                  <a:outerShdw blurRad="50800" dist="38100" dir="5400000" algn="t" rotWithShape="0">
                    <a:prstClr val="black">
                      <a:alpha val="50000"/>
                    </a:prstClr>
                  </a:outerShdw>
                </a:effectLst>
              </a:rPr>
              <a:t>small company [Sec 2(85)]</a:t>
            </a:r>
          </a:p>
        </p:txBody>
      </p:sp>
      <p:sp>
        <p:nvSpPr>
          <p:cNvPr id="3" name="Content Placeholder 2"/>
          <p:cNvSpPr>
            <a:spLocks noGrp="1"/>
          </p:cNvSpPr>
          <p:nvPr>
            <p:ph sz="quarter" idx="1"/>
          </p:nvPr>
        </p:nvSpPr>
        <p:spPr/>
        <p:txBody>
          <a:bodyPr>
            <a:normAutofit fontScale="70000" lnSpcReduction="20000"/>
          </a:bodyPr>
          <a:lstStyle/>
          <a:p>
            <a:pPr>
              <a:buNone/>
            </a:pPr>
            <a:endParaRPr lang="en-IN" dirty="0" smtClean="0"/>
          </a:p>
          <a:p>
            <a:pPr algn="just">
              <a:buNone/>
            </a:pPr>
            <a:r>
              <a:rPr lang="en-IN" dirty="0" smtClean="0"/>
              <a:t>‘‘small company’’ means a company, other than a public company—</a:t>
            </a:r>
          </a:p>
          <a:p>
            <a:pPr algn="just">
              <a:buNone/>
            </a:pPr>
            <a:endParaRPr lang="en-US" dirty="0" smtClean="0"/>
          </a:p>
          <a:p>
            <a:pPr marL="571500" indent="-571500" algn="just">
              <a:buFont typeface="+mj-lt"/>
              <a:buAutoNum type="romanLcPeriod"/>
            </a:pPr>
            <a:r>
              <a:rPr lang="en-IN" dirty="0" smtClean="0"/>
              <a:t>paid-up share capital of which does not exceed fifty </a:t>
            </a:r>
            <a:r>
              <a:rPr lang="en-IN" dirty="0" err="1" smtClean="0"/>
              <a:t>lakh</a:t>
            </a:r>
            <a:r>
              <a:rPr lang="en-IN" dirty="0" smtClean="0"/>
              <a:t> rupees or such higher amount as may be prescribed which shall not be more than five </a:t>
            </a:r>
            <a:r>
              <a:rPr lang="en-IN" dirty="0" err="1" smtClean="0"/>
              <a:t>crore</a:t>
            </a:r>
            <a:r>
              <a:rPr lang="en-IN" dirty="0" smtClean="0"/>
              <a:t> rupees; </a:t>
            </a:r>
            <a:r>
              <a:rPr lang="en-IN" b="1" dirty="0" smtClean="0">
                <a:solidFill>
                  <a:srgbClr val="FF3300"/>
                </a:solidFill>
              </a:rPr>
              <a:t>OR</a:t>
            </a:r>
          </a:p>
          <a:p>
            <a:pPr marL="571500" indent="-571500" algn="just">
              <a:buFont typeface="+mj-lt"/>
              <a:buAutoNum type="romanLcPeriod"/>
            </a:pPr>
            <a:r>
              <a:rPr lang="en-IN" dirty="0" smtClean="0"/>
              <a:t>turnover of which as per its last profit and loss account does not exceed two </a:t>
            </a:r>
            <a:r>
              <a:rPr lang="en-IN" dirty="0" err="1" smtClean="0"/>
              <a:t>crore</a:t>
            </a:r>
            <a:r>
              <a:rPr lang="en-IN" dirty="0" smtClean="0"/>
              <a:t> rupees or such higher amount as may be prescribed which shall not be more than twenty </a:t>
            </a:r>
            <a:r>
              <a:rPr lang="en-IN" dirty="0" err="1" smtClean="0"/>
              <a:t>crore</a:t>
            </a:r>
            <a:r>
              <a:rPr lang="en-IN" dirty="0" smtClean="0"/>
              <a:t> rupees.</a:t>
            </a:r>
            <a:endParaRPr lang="en-US" dirty="0" smtClean="0"/>
          </a:p>
          <a:p>
            <a:pPr algn="just"/>
            <a:endParaRPr lang="en-US" dirty="0" smtClean="0"/>
          </a:p>
          <a:p>
            <a:pPr algn="just">
              <a:buNone/>
            </a:pPr>
            <a:r>
              <a:rPr lang="en-IN" b="1" dirty="0" smtClean="0"/>
              <a:t>See a funny small company-</a:t>
            </a:r>
            <a:endParaRPr lang="en-US" dirty="0" smtClean="0"/>
          </a:p>
          <a:p>
            <a:pPr algn="just"/>
            <a:endParaRPr lang="en-US" dirty="0" smtClean="0"/>
          </a:p>
          <a:p>
            <a:pPr algn="just">
              <a:buNone/>
            </a:pPr>
            <a:r>
              <a:rPr lang="en-IN" dirty="0" smtClean="0"/>
              <a:t>Paid-up capital-		40 </a:t>
            </a:r>
            <a:r>
              <a:rPr lang="en-IN" dirty="0" err="1" smtClean="0"/>
              <a:t>lakhs</a:t>
            </a:r>
            <a:endParaRPr lang="en-US" dirty="0" smtClean="0"/>
          </a:p>
          <a:p>
            <a:pPr algn="just">
              <a:buNone/>
            </a:pPr>
            <a:r>
              <a:rPr lang="en-IN" dirty="0" smtClean="0"/>
              <a:t>Securities Premium - 	40 </a:t>
            </a:r>
            <a:r>
              <a:rPr lang="en-IN" dirty="0" err="1" smtClean="0"/>
              <a:t>Crores</a:t>
            </a:r>
            <a:r>
              <a:rPr lang="en-IN" dirty="0" smtClean="0"/>
              <a:t> (100 times)</a:t>
            </a:r>
            <a:endParaRPr lang="en-US" dirty="0" smtClean="0"/>
          </a:p>
          <a:p>
            <a:pPr algn="just">
              <a:buNone/>
            </a:pPr>
            <a:r>
              <a:rPr lang="en-IN" dirty="0" smtClean="0"/>
              <a:t>Turnover - 		1000 </a:t>
            </a:r>
            <a:r>
              <a:rPr lang="en-IN" dirty="0" err="1" smtClean="0"/>
              <a:t>Crores</a:t>
            </a:r>
            <a:endParaRPr lang="en-US" dirty="0" smtClean="0"/>
          </a:p>
          <a:p>
            <a:pPr algn="just">
              <a:buNone/>
            </a:pPr>
            <a:r>
              <a:rPr lang="en-IN" dirty="0" smtClean="0"/>
              <a:t>Profits - 		50 </a:t>
            </a:r>
            <a:r>
              <a:rPr lang="en-IN" dirty="0" err="1" smtClean="0"/>
              <a:t>Crores</a:t>
            </a:r>
            <a:r>
              <a:rPr lang="en-IN" dirty="0" smtClean="0"/>
              <a:t> (5% margin)</a:t>
            </a:r>
            <a:endParaRPr lang="en-US" dirty="0">
              <a:solidFill>
                <a:srgbClr val="FF3300"/>
              </a:solidFill>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Basic Concept</a:t>
            </a:r>
            <a:endParaRPr lang="en-US" b="1" dirty="0"/>
          </a:p>
        </p:txBody>
      </p:sp>
      <p:graphicFrame>
        <p:nvGraphicFramePr>
          <p:cNvPr id="4" name="Content Placeholder 3"/>
          <p:cNvGraphicFramePr>
            <a:graphicFrameLocks noGrp="1"/>
          </p:cNvGraphicFramePr>
          <p:nvPr>
            <p:ph sz="quarter" idx="1"/>
          </p:nvPr>
        </p:nvGraphicFramePr>
        <p:xfrm>
          <a:off x="301625" y="1527175"/>
          <a:ext cx="8504238" cy="4572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1752" y="228600"/>
            <a:ext cx="8534400" cy="685800"/>
          </a:xfrm>
        </p:spPr>
        <p:txBody>
          <a:bodyPr>
            <a:noAutofit/>
          </a:bodyPr>
          <a:lstStyle/>
          <a:p>
            <a:r>
              <a:rPr lang="en-US" sz="2800" b="1" cap="all" dirty="0" smtClean="0">
                <a:ln w="5000" cmpd="sng">
                  <a:solidFill>
                    <a:schemeClr val="accent1">
                      <a:tint val="80000"/>
                      <a:shade val="99000"/>
                      <a:satMod val="500000"/>
                    </a:schemeClr>
                  </a:solidFill>
                  <a:prstDash val="solid"/>
                </a:ln>
                <a:solidFill>
                  <a:srgbClr val="1CAAC6"/>
                </a:solidFill>
                <a:effectLst>
                  <a:outerShdw blurRad="50800" dist="38100" dir="5400000" algn="t" rotWithShape="0">
                    <a:prstClr val="black">
                      <a:alpha val="50000"/>
                    </a:prstClr>
                  </a:outerShdw>
                </a:effectLst>
              </a:rPr>
              <a:t>subsidiary company [Sec 2(87)]</a:t>
            </a:r>
          </a:p>
        </p:txBody>
      </p:sp>
      <p:sp>
        <p:nvSpPr>
          <p:cNvPr id="3" name="Content Placeholder 2"/>
          <p:cNvSpPr>
            <a:spLocks noGrp="1"/>
          </p:cNvSpPr>
          <p:nvPr>
            <p:ph sz="quarter" idx="1"/>
          </p:nvPr>
        </p:nvSpPr>
        <p:spPr>
          <a:xfrm>
            <a:off x="301752" y="1527048"/>
            <a:ext cx="8503920" cy="4797552"/>
          </a:xfrm>
        </p:spPr>
        <p:txBody>
          <a:bodyPr>
            <a:normAutofit fontScale="47500" lnSpcReduction="20000"/>
          </a:bodyPr>
          <a:lstStyle/>
          <a:p>
            <a:pPr marL="571500" indent="-571500">
              <a:buNone/>
            </a:pPr>
            <a:endParaRPr lang="en-IN" dirty="0" smtClean="0"/>
          </a:p>
          <a:p>
            <a:pPr marL="0" indent="0" algn="just">
              <a:buNone/>
            </a:pPr>
            <a:r>
              <a:rPr lang="en-IN" sz="3100" dirty="0" smtClean="0"/>
              <a:t>“subsidiary company” or “subsidiary”, in relation to any other company (that is to say the holding company), means a company in which the holding company—</a:t>
            </a:r>
          </a:p>
          <a:p>
            <a:pPr marL="0" indent="0" algn="just">
              <a:buNone/>
            </a:pPr>
            <a:endParaRPr lang="en-US" sz="3100" dirty="0" smtClean="0"/>
          </a:p>
          <a:p>
            <a:pPr marL="280988" indent="-280988" algn="just">
              <a:buFont typeface="+mj-lt"/>
              <a:buAutoNum type="romanLcPeriod"/>
            </a:pPr>
            <a:r>
              <a:rPr lang="en-IN" sz="3100" dirty="0" smtClean="0"/>
              <a:t>controls the composition of the Board of Directors; or</a:t>
            </a:r>
            <a:endParaRPr lang="en-US" sz="3100" dirty="0" smtClean="0"/>
          </a:p>
          <a:p>
            <a:pPr marL="280988" indent="-280988" algn="just">
              <a:buFont typeface="+mj-lt"/>
              <a:buAutoNum type="romanLcPeriod"/>
            </a:pPr>
            <a:r>
              <a:rPr lang="en-IN" sz="3100" dirty="0" smtClean="0"/>
              <a:t>exercises or controls more than one-half of the total share capital (paid-up equity capital + convertible preference capital) either at its own or together with one or more of its subsidiary companies:</a:t>
            </a:r>
          </a:p>
          <a:p>
            <a:pPr marL="280988" indent="-280988" algn="just">
              <a:buFont typeface="+mj-lt"/>
              <a:buAutoNum type="romanLcPeriod"/>
            </a:pPr>
            <a:endParaRPr lang="en-US" sz="3100" dirty="0" smtClean="0"/>
          </a:p>
          <a:p>
            <a:pPr marL="0" indent="0" algn="just">
              <a:buNone/>
            </a:pPr>
            <a:r>
              <a:rPr lang="en-IN" sz="3100" dirty="0" smtClean="0"/>
              <a:t>Provided that such class or classes of holding companies as may be prescribed shall not have layers of subsidiaries beyond such numbers as may be prescribed.</a:t>
            </a:r>
          </a:p>
          <a:p>
            <a:pPr marL="0" indent="0" algn="just">
              <a:buNone/>
            </a:pPr>
            <a:endParaRPr lang="en-US" sz="3100" dirty="0" smtClean="0"/>
          </a:p>
          <a:p>
            <a:pPr marL="571500" indent="-571500" algn="just">
              <a:buNone/>
            </a:pPr>
            <a:r>
              <a:rPr lang="en-IN" sz="3100" dirty="0" smtClean="0"/>
              <a:t>Explanation.—For the purposes of this clause,—</a:t>
            </a:r>
          </a:p>
          <a:p>
            <a:pPr marL="280988" indent="-280988" algn="just">
              <a:buFont typeface="+mj-lt"/>
              <a:buAutoNum type="alphaLcPeriod"/>
            </a:pPr>
            <a:r>
              <a:rPr lang="en-IN" sz="3100" dirty="0" smtClean="0"/>
              <a:t>a company shall be deemed to be a subsidiary company of the holding company even if the control referred to in sub-clause (</a:t>
            </a:r>
            <a:r>
              <a:rPr lang="en-IN" sz="3100" dirty="0" err="1" smtClean="0"/>
              <a:t>i</a:t>
            </a:r>
            <a:r>
              <a:rPr lang="en-IN" sz="3100" dirty="0" smtClean="0"/>
              <a:t>) or sub-clause (ii) is of another subsidiary company of the holding company;</a:t>
            </a:r>
            <a:endParaRPr lang="en-US" sz="3100" dirty="0" smtClean="0"/>
          </a:p>
          <a:p>
            <a:pPr marL="280988" indent="-280988" algn="just">
              <a:buFont typeface="+mj-lt"/>
              <a:buAutoNum type="alphaLcPeriod"/>
            </a:pPr>
            <a:r>
              <a:rPr lang="en-IN" sz="3100" dirty="0" smtClean="0"/>
              <a:t>the composition of a company’s Board of Directors shall be deemed to be controlled by another company if that other company by exercise of some power exercisable by it at its discretion can appoint or remove all or a majority of the directors;</a:t>
            </a:r>
            <a:endParaRPr lang="en-US" sz="3100" dirty="0" smtClean="0"/>
          </a:p>
          <a:p>
            <a:pPr marL="280988" indent="-280988" algn="just">
              <a:buFont typeface="+mj-lt"/>
              <a:buAutoNum type="alphaLcPeriod"/>
            </a:pPr>
            <a:r>
              <a:rPr lang="en-IN" sz="3100" dirty="0" smtClean="0">
                <a:solidFill>
                  <a:srgbClr val="FF3300"/>
                </a:solidFill>
              </a:rPr>
              <a:t>the expression “company” includes any body corporate;</a:t>
            </a:r>
            <a:endParaRPr lang="en-US" sz="3100" dirty="0" smtClean="0">
              <a:solidFill>
                <a:srgbClr val="FF3300"/>
              </a:solidFill>
            </a:endParaRPr>
          </a:p>
          <a:p>
            <a:pPr marL="280988" indent="-280988" algn="just">
              <a:buFont typeface="+mj-lt"/>
              <a:buAutoNum type="alphaLcPeriod"/>
            </a:pPr>
            <a:r>
              <a:rPr lang="en-IN" sz="3100" dirty="0" smtClean="0"/>
              <a:t>“layer” in relation to a holding company means its subsidiary or subsidiaries.</a:t>
            </a:r>
            <a:endParaRPr lang="en-US" sz="3100" dirty="0">
              <a:solidFill>
                <a:srgbClr val="FF3300"/>
              </a:solidFill>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idx="1"/>
          </p:nvPr>
        </p:nvSpPr>
        <p:spPr>
          <a:xfrm>
            <a:off x="381000" y="2743200"/>
            <a:ext cx="8305800" cy="3505200"/>
          </a:xfrm>
        </p:spPr>
        <p:txBody>
          <a:bodyPr>
            <a:normAutofit/>
          </a:bodyPr>
          <a:lstStyle/>
          <a:p>
            <a:pPr algn="just"/>
            <a:r>
              <a:rPr lang="en-IN" b="0" cap="none" dirty="0" smtClean="0">
                <a:solidFill>
                  <a:schemeClr val="tx1"/>
                </a:solidFill>
              </a:rPr>
              <a:t>A private company, being a subsidiary of a body corporate incorporated outside India, which, if incorporated in India, would be a public company within the meaning of this act, shall be deemed for the purposes of this act to be a subsidiary of a public company if the entire share capital in that private company is not held by that body corporate whether alone or together with one or more other bodies corporate incorporated outside India. </a:t>
            </a:r>
            <a:r>
              <a:rPr lang="en-IN" b="0" cap="none" dirty="0" smtClean="0">
                <a:solidFill>
                  <a:srgbClr val="FF0000"/>
                </a:solidFill>
              </a:rPr>
              <a:t>{However, Circular No. 23/2014 dated 25th June 2014 has replaced the phrase “body corporate incorporated outside </a:t>
            </a:r>
            <a:r>
              <a:rPr lang="en-IN" b="0" cap="none" dirty="0" err="1" smtClean="0">
                <a:solidFill>
                  <a:srgbClr val="FF0000"/>
                </a:solidFill>
              </a:rPr>
              <a:t>india</a:t>
            </a:r>
            <a:r>
              <a:rPr lang="en-IN" b="0" cap="none" dirty="0" smtClean="0">
                <a:solidFill>
                  <a:srgbClr val="FF0000"/>
                </a:solidFill>
              </a:rPr>
              <a:t>” with “company incorporated outside </a:t>
            </a:r>
            <a:r>
              <a:rPr lang="en-IN" b="0" cap="none" dirty="0" err="1" smtClean="0">
                <a:solidFill>
                  <a:srgbClr val="FF0000"/>
                </a:solidFill>
              </a:rPr>
              <a:t>india</a:t>
            </a:r>
            <a:r>
              <a:rPr lang="en-IN" b="0" cap="none" dirty="0" smtClean="0">
                <a:solidFill>
                  <a:srgbClr val="FF0000"/>
                </a:solidFill>
              </a:rPr>
              <a:t>” which has left several MNC professional services companies which are subsidiaries of foreign LLP’s uncovered</a:t>
            </a:r>
            <a:r>
              <a:rPr lang="en-IN" cap="none" dirty="0" smtClean="0">
                <a:solidFill>
                  <a:srgbClr val="FF0000"/>
                </a:solidFill>
              </a:rPr>
              <a:t>.</a:t>
            </a:r>
            <a:endParaRPr lang="en-US" dirty="0">
              <a:solidFill>
                <a:srgbClr val="FF0000"/>
              </a:solidFill>
            </a:endParaRPr>
          </a:p>
        </p:txBody>
      </p:sp>
      <p:sp>
        <p:nvSpPr>
          <p:cNvPr id="3" name="Title 2"/>
          <p:cNvSpPr>
            <a:spLocks noGrp="1"/>
          </p:cNvSpPr>
          <p:nvPr>
            <p:ph type="title"/>
          </p:nvPr>
        </p:nvSpPr>
        <p:spPr>
          <a:xfrm>
            <a:off x="722313" y="533400"/>
            <a:ext cx="7772400" cy="1143000"/>
          </a:xfrm>
        </p:spPr>
        <p:txBody>
          <a:bodyPr>
            <a:normAutofit/>
          </a:bodyPr>
          <a:lstStyle/>
          <a:p>
            <a:r>
              <a:rPr lang="en-US" sz="4000" b="1" cap="all" dirty="0" smtClean="0">
                <a:ln w="5000" cmpd="sng">
                  <a:solidFill>
                    <a:schemeClr val="accent1">
                      <a:tint val="80000"/>
                      <a:shade val="99000"/>
                      <a:satMod val="500000"/>
                    </a:schemeClr>
                  </a:solidFill>
                  <a:prstDash val="solid"/>
                </a:ln>
                <a:solidFill>
                  <a:schemeClr val="tx1"/>
                </a:solidFill>
                <a:effectLst>
                  <a:outerShdw blurRad="50800" dist="38100" dir="5400000" algn="t" rotWithShape="0">
                    <a:prstClr val="black">
                      <a:alpha val="50000"/>
                    </a:prstClr>
                  </a:outerShdw>
                </a:effectLst>
              </a:rPr>
              <a:t>Section 4(7) of 1956 Act</a:t>
            </a:r>
            <a:endParaRPr lang="en-US" sz="4000" dirty="0">
              <a:solidFill>
                <a:schemeClr val="tx1"/>
              </a:solidFill>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228600" y="4038600"/>
            <a:ext cx="8610600" cy="2362200"/>
          </a:xfrm>
        </p:spPr>
        <p:txBody>
          <a:bodyPr>
            <a:normAutofit/>
          </a:bodyPr>
          <a:lstStyle/>
          <a:p>
            <a:pPr lvl="0" algn="r" fontAlgn="base">
              <a:spcBef>
                <a:spcPts val="0"/>
              </a:spcBef>
              <a:spcAft>
                <a:spcPct val="0"/>
              </a:spcAft>
              <a:buClrTx/>
              <a:buSzTx/>
            </a:pPr>
            <a:r>
              <a:rPr lang="fr-CA" sz="2200" dirty="0" err="1" smtClean="0">
                <a:solidFill>
                  <a:schemeClr val="tx1"/>
                </a:solidFill>
              </a:rPr>
              <a:t>Siddhartha</a:t>
            </a:r>
            <a:r>
              <a:rPr lang="fr-CA" sz="2200" dirty="0" smtClean="0">
                <a:solidFill>
                  <a:schemeClr val="tx1"/>
                </a:solidFill>
              </a:rPr>
              <a:t> </a:t>
            </a:r>
            <a:r>
              <a:rPr lang="fr-CA" sz="2200" dirty="0" err="1" smtClean="0">
                <a:solidFill>
                  <a:schemeClr val="tx1"/>
                </a:solidFill>
              </a:rPr>
              <a:t>Murarka</a:t>
            </a:r>
            <a:r>
              <a:rPr lang="fr-CA" sz="2200" dirty="0" smtClean="0">
                <a:solidFill>
                  <a:schemeClr val="tx1"/>
                </a:solidFill>
              </a:rPr>
              <a:t> </a:t>
            </a:r>
            <a:br>
              <a:rPr lang="fr-CA" sz="2200" dirty="0" smtClean="0">
                <a:solidFill>
                  <a:schemeClr val="tx1"/>
                </a:solidFill>
              </a:rPr>
            </a:br>
            <a:r>
              <a:rPr lang="fr-CA" sz="2200" dirty="0" smtClean="0">
                <a:solidFill>
                  <a:schemeClr val="tx1"/>
                </a:solidFill>
              </a:rPr>
              <a:t>FCS, LL.B, </a:t>
            </a:r>
            <a:r>
              <a:rPr lang="fr-CA" sz="2200" dirty="0" err="1" smtClean="0">
                <a:solidFill>
                  <a:schemeClr val="tx1"/>
                </a:solidFill>
              </a:rPr>
              <a:t>B.Com</a:t>
            </a:r>
            <a:r>
              <a:rPr lang="fr-CA" sz="2200" dirty="0" smtClean="0">
                <a:solidFill>
                  <a:schemeClr val="tx1"/>
                </a:solidFill>
              </a:rPr>
              <a:t>(H) </a:t>
            </a:r>
          </a:p>
          <a:p>
            <a:pPr lvl="0" algn="r" fontAlgn="base">
              <a:spcBef>
                <a:spcPts val="0"/>
              </a:spcBef>
              <a:spcAft>
                <a:spcPct val="0"/>
              </a:spcAft>
              <a:buClrTx/>
              <a:buSzTx/>
            </a:pPr>
            <a:r>
              <a:rPr lang="fr-CA" sz="2200" cap="none" dirty="0" err="1" smtClean="0">
                <a:solidFill>
                  <a:schemeClr val="tx1"/>
                </a:solidFill>
              </a:rPr>
              <a:t>Ghosh</a:t>
            </a:r>
            <a:r>
              <a:rPr lang="fr-CA" sz="2200" cap="none" dirty="0" smtClean="0">
                <a:solidFill>
                  <a:schemeClr val="tx1"/>
                </a:solidFill>
              </a:rPr>
              <a:t> &amp; </a:t>
            </a:r>
            <a:r>
              <a:rPr lang="fr-CA" sz="2200" cap="none" dirty="0" err="1" smtClean="0">
                <a:solidFill>
                  <a:schemeClr val="tx1"/>
                </a:solidFill>
              </a:rPr>
              <a:t>Murarka</a:t>
            </a:r>
            <a:r>
              <a:rPr lang="fr-CA" sz="2200" cap="none" dirty="0" smtClean="0">
                <a:solidFill>
                  <a:schemeClr val="tx1"/>
                </a:solidFill>
              </a:rPr>
              <a:t> </a:t>
            </a:r>
            <a:r>
              <a:rPr lang="fr-CA" sz="2200" cap="none" dirty="0" err="1" smtClean="0">
                <a:solidFill>
                  <a:schemeClr val="tx1"/>
                </a:solidFill>
              </a:rPr>
              <a:t>Legal</a:t>
            </a:r>
            <a:r>
              <a:rPr lang="fr-CA" sz="2200" cap="none" dirty="0" smtClean="0">
                <a:solidFill>
                  <a:schemeClr val="tx1"/>
                </a:solidFill>
              </a:rPr>
              <a:t>, </a:t>
            </a:r>
            <a:r>
              <a:rPr lang="fr-CA" sz="2200" i="1" cap="none" dirty="0" smtClean="0">
                <a:solidFill>
                  <a:schemeClr val="tx1"/>
                </a:solidFill>
              </a:rPr>
              <a:t>Solicitors &amp; </a:t>
            </a:r>
            <a:r>
              <a:rPr lang="fr-CA" sz="2200" i="1" cap="none" dirty="0" err="1" smtClean="0">
                <a:solidFill>
                  <a:schemeClr val="tx1"/>
                </a:solidFill>
              </a:rPr>
              <a:t>Advocates</a:t>
            </a:r>
            <a:r>
              <a:rPr lang="fr-CA" sz="2200" i="1" cap="none" dirty="0" smtClean="0">
                <a:solidFill>
                  <a:schemeClr val="tx1"/>
                </a:solidFill>
              </a:rPr>
              <a:t/>
            </a:r>
            <a:br>
              <a:rPr lang="fr-CA" sz="2200" i="1" cap="none" dirty="0" smtClean="0">
                <a:solidFill>
                  <a:schemeClr val="tx1"/>
                </a:solidFill>
              </a:rPr>
            </a:br>
            <a:r>
              <a:rPr lang="fr-CA" sz="2200" cap="none" dirty="0" smtClean="0">
                <a:solidFill>
                  <a:schemeClr val="tx1"/>
                </a:solidFill>
              </a:rPr>
              <a:t>12 Waterloo Street, </a:t>
            </a:r>
            <a:r>
              <a:rPr lang="fr-CA" sz="2200" cap="none" dirty="0" err="1" smtClean="0">
                <a:solidFill>
                  <a:schemeClr val="tx1"/>
                </a:solidFill>
              </a:rPr>
              <a:t>Kolkata</a:t>
            </a:r>
            <a:r>
              <a:rPr lang="fr-CA" sz="2200" cap="none" dirty="0" smtClean="0">
                <a:solidFill>
                  <a:schemeClr val="tx1"/>
                </a:solidFill>
              </a:rPr>
              <a:t> 700 069</a:t>
            </a:r>
            <a:br>
              <a:rPr lang="fr-CA" sz="2200" cap="none" dirty="0" smtClean="0">
                <a:solidFill>
                  <a:schemeClr val="tx1"/>
                </a:solidFill>
              </a:rPr>
            </a:br>
            <a:r>
              <a:rPr lang="fr-CA" sz="2200" cap="none" dirty="0" smtClean="0">
                <a:solidFill>
                  <a:schemeClr val="tx1"/>
                </a:solidFill>
              </a:rPr>
              <a:t>Mobile: +91 99033 77959</a:t>
            </a:r>
            <a:br>
              <a:rPr lang="fr-CA" sz="2200" cap="none" dirty="0" smtClean="0">
                <a:solidFill>
                  <a:schemeClr val="tx1"/>
                </a:solidFill>
              </a:rPr>
            </a:br>
            <a:r>
              <a:rPr lang="fr-CA" sz="2200" cap="none" dirty="0" smtClean="0">
                <a:solidFill>
                  <a:schemeClr val="tx1"/>
                </a:solidFill>
              </a:rPr>
              <a:t>Email: siddharthamurarka@gmail.Com</a:t>
            </a:r>
            <a:r>
              <a:rPr lang="en-US" sz="2200" cap="none" dirty="0" smtClean="0">
                <a:solidFill>
                  <a:schemeClr val="tx1"/>
                </a:solidFill>
              </a:rPr>
              <a:t> </a:t>
            </a:r>
            <a:endParaRPr lang="en-US" sz="2200" dirty="0">
              <a:solidFill>
                <a:schemeClr val="tx1"/>
              </a:solidFill>
            </a:endParaRPr>
          </a:p>
        </p:txBody>
      </p:sp>
      <p:sp>
        <p:nvSpPr>
          <p:cNvPr id="2" name="Title 1"/>
          <p:cNvSpPr>
            <a:spLocks noGrp="1"/>
          </p:cNvSpPr>
          <p:nvPr>
            <p:ph type="ctrTitle"/>
          </p:nvPr>
        </p:nvSpPr>
        <p:spPr>
          <a:xfrm>
            <a:off x="429064" y="381000"/>
            <a:ext cx="8257736" cy="1371600"/>
          </a:xfrm>
        </p:spPr>
        <p:txBody>
          <a:bodyPr>
            <a:normAutofit/>
          </a:bodyPr>
          <a:lstStyle/>
          <a:p>
            <a:r>
              <a:rPr lang="en-US" sz="5000" b="1" dirty="0" smtClean="0">
                <a:solidFill>
                  <a:schemeClr val="accent1"/>
                </a:solidFill>
              </a:rPr>
              <a:t>   THANK YOU !!</a:t>
            </a:r>
            <a:endParaRPr lang="en-US" sz="4000" b="1" dirty="0">
              <a:solidFill>
                <a:srgbClr val="1CAAC6"/>
              </a:solidFill>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43000" y="2362200"/>
            <a:ext cx="6861048" cy="1676400"/>
          </a:xfrm>
        </p:spPr>
        <p:txBody>
          <a:bodyPr>
            <a:normAutofit/>
          </a:bodyPr>
          <a:lstStyle/>
          <a:p>
            <a:r>
              <a:rPr lang="en-US" sz="5400" b="1" cap="all" dirty="0" smtClean="0">
                <a:ln w="5000" cmpd="sng">
                  <a:solidFill>
                    <a:schemeClr val="accent1">
                      <a:tint val="80000"/>
                      <a:shade val="99000"/>
                      <a:satMod val="500000"/>
                    </a:schemeClr>
                  </a:solidFill>
                  <a:prstDash val="solid"/>
                </a:ln>
                <a:solidFill>
                  <a:srgbClr val="1CAAC6"/>
                </a:solidFill>
                <a:effectLst>
                  <a:outerShdw blurRad="50800" dist="38100" dir="5400000" algn="t" rotWithShape="0">
                    <a:prstClr val="black">
                      <a:alpha val="50000"/>
                    </a:prstClr>
                  </a:outerShdw>
                </a:effectLst>
              </a:rPr>
              <a:t>definitions</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b="1" cap="all" dirty="0" smtClean="0">
                <a:ln w="5000" cmpd="sng">
                  <a:solidFill>
                    <a:schemeClr val="accent1">
                      <a:tint val="80000"/>
                      <a:shade val="99000"/>
                      <a:satMod val="500000"/>
                    </a:schemeClr>
                  </a:solidFill>
                  <a:prstDash val="solid"/>
                </a:ln>
                <a:solidFill>
                  <a:srgbClr val="1CAAC6"/>
                </a:solidFill>
                <a:effectLst>
                  <a:outerShdw blurRad="50800" dist="38100" dir="5400000" algn="t" rotWithShape="0">
                    <a:prstClr val="black">
                      <a:alpha val="50000"/>
                    </a:prstClr>
                  </a:outerShdw>
                </a:effectLst>
              </a:rPr>
              <a:t>associate company [Sec 2(6)]</a:t>
            </a:r>
          </a:p>
        </p:txBody>
      </p:sp>
      <p:sp>
        <p:nvSpPr>
          <p:cNvPr id="3" name="Content Placeholder 2"/>
          <p:cNvSpPr>
            <a:spLocks noGrp="1"/>
          </p:cNvSpPr>
          <p:nvPr>
            <p:ph sz="quarter" idx="1"/>
          </p:nvPr>
        </p:nvSpPr>
        <p:spPr/>
        <p:txBody>
          <a:bodyPr>
            <a:normAutofit/>
          </a:bodyPr>
          <a:lstStyle/>
          <a:p>
            <a:pPr marL="0" indent="0" algn="just">
              <a:buNone/>
            </a:pPr>
            <a:r>
              <a:rPr lang="en-IN" dirty="0" smtClean="0"/>
              <a:t>“associate company”, in relation to another company, means a company in which that other company has a significant influence, but which is not a subsidiary company of the company having such influence and includes a joint venture company. Explanation.—For the purposes of this clause, “significant influence” means control of at least twenty per cent of total share capital, or of business decisions under an agreement. </a:t>
            </a:r>
            <a:r>
              <a:rPr lang="en-IN" dirty="0" smtClean="0">
                <a:solidFill>
                  <a:srgbClr val="FF3300"/>
                </a:solidFill>
              </a:rPr>
              <a:t>{New Definition}</a:t>
            </a:r>
            <a:endParaRPr lang="en-US" dirty="0">
              <a:solidFill>
                <a:srgbClr val="FF3300"/>
              </a:solidFill>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1752" y="228600"/>
            <a:ext cx="8534400" cy="838200"/>
          </a:xfrm>
        </p:spPr>
        <p:txBody>
          <a:bodyPr>
            <a:noAutofit/>
          </a:bodyPr>
          <a:lstStyle/>
          <a:p>
            <a:r>
              <a:rPr lang="en-US" sz="2800" b="1" cap="all" dirty="0" smtClean="0">
                <a:ln w="5000" cmpd="sng">
                  <a:solidFill>
                    <a:schemeClr val="accent1">
                      <a:tint val="80000"/>
                      <a:shade val="99000"/>
                      <a:satMod val="500000"/>
                    </a:schemeClr>
                  </a:solidFill>
                  <a:prstDash val="solid"/>
                </a:ln>
                <a:solidFill>
                  <a:srgbClr val="1CAAC6"/>
                </a:solidFill>
                <a:effectLst>
                  <a:outerShdw blurRad="50800" dist="38100" dir="5400000" algn="t" rotWithShape="0">
                    <a:prstClr val="black">
                      <a:alpha val="50000"/>
                    </a:prstClr>
                  </a:outerShdw>
                </a:effectLst>
              </a:rPr>
              <a:t>body corporate </a:t>
            </a:r>
            <a:br>
              <a:rPr lang="en-US" sz="2800" b="1" cap="all" dirty="0" smtClean="0">
                <a:ln w="5000" cmpd="sng">
                  <a:solidFill>
                    <a:schemeClr val="accent1">
                      <a:tint val="80000"/>
                      <a:shade val="99000"/>
                      <a:satMod val="500000"/>
                    </a:schemeClr>
                  </a:solidFill>
                  <a:prstDash val="solid"/>
                </a:ln>
                <a:solidFill>
                  <a:srgbClr val="1CAAC6"/>
                </a:solidFill>
                <a:effectLst>
                  <a:outerShdw blurRad="50800" dist="38100" dir="5400000" algn="t" rotWithShape="0">
                    <a:prstClr val="black">
                      <a:alpha val="50000"/>
                    </a:prstClr>
                  </a:outerShdw>
                </a:effectLst>
              </a:rPr>
            </a:br>
            <a:r>
              <a:rPr lang="en-US" sz="2800" b="1" cap="all" dirty="0" smtClean="0">
                <a:ln w="5000" cmpd="sng">
                  <a:solidFill>
                    <a:schemeClr val="accent1">
                      <a:tint val="80000"/>
                      <a:shade val="99000"/>
                      <a:satMod val="500000"/>
                    </a:schemeClr>
                  </a:solidFill>
                  <a:prstDash val="solid"/>
                </a:ln>
                <a:solidFill>
                  <a:srgbClr val="1CAAC6"/>
                </a:solidFill>
                <a:effectLst>
                  <a:outerShdw blurRad="50800" dist="38100" dir="5400000" algn="t" rotWithShape="0">
                    <a:prstClr val="black">
                      <a:alpha val="50000"/>
                    </a:prstClr>
                  </a:outerShdw>
                </a:effectLst>
              </a:rPr>
              <a:t>[Sec 2(11)]</a:t>
            </a:r>
          </a:p>
        </p:txBody>
      </p:sp>
      <p:sp>
        <p:nvSpPr>
          <p:cNvPr id="3" name="Content Placeholder 2"/>
          <p:cNvSpPr>
            <a:spLocks noGrp="1"/>
          </p:cNvSpPr>
          <p:nvPr>
            <p:ph sz="quarter" idx="1"/>
          </p:nvPr>
        </p:nvSpPr>
        <p:spPr/>
        <p:txBody>
          <a:bodyPr>
            <a:normAutofit/>
          </a:bodyPr>
          <a:lstStyle/>
          <a:p>
            <a:pPr marL="0" indent="0" algn="just">
              <a:buNone/>
            </a:pPr>
            <a:r>
              <a:rPr lang="en-IN" dirty="0" smtClean="0"/>
              <a:t>“body corporate” or “corporation” includes a company incorporated outside India, but does not include— </a:t>
            </a:r>
            <a:r>
              <a:rPr lang="en-IN" dirty="0" smtClean="0">
                <a:solidFill>
                  <a:srgbClr val="FF3300"/>
                </a:solidFill>
              </a:rPr>
              <a:t>{Read with S. 2(87)}</a:t>
            </a:r>
            <a:endParaRPr lang="en-US" dirty="0" smtClean="0">
              <a:solidFill>
                <a:srgbClr val="FF3300"/>
              </a:solidFill>
            </a:endParaRPr>
          </a:p>
          <a:p>
            <a:pPr marL="571500" indent="-571500" algn="just">
              <a:buFont typeface="+mj-lt"/>
              <a:buAutoNum type="romanLcPeriod"/>
            </a:pPr>
            <a:r>
              <a:rPr lang="en-IN" dirty="0" smtClean="0"/>
              <a:t>a co-operative society registered under any law relating to co-operative societies; and</a:t>
            </a:r>
          </a:p>
          <a:p>
            <a:pPr marL="571500" indent="-571500" algn="just">
              <a:buFont typeface="+mj-lt"/>
              <a:buAutoNum type="romanLcPeriod"/>
            </a:pPr>
            <a:r>
              <a:rPr lang="en-IN" dirty="0" smtClean="0"/>
              <a:t>any other body corporate (not being a company as defined in this Act), which the Central Government may, by notification, specify in this behalf.</a:t>
            </a:r>
            <a:endParaRPr lang="en-US" dirty="0">
              <a:solidFill>
                <a:srgbClr val="FF3300"/>
              </a:solidFill>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p:cNvSpPr>
            <a:spLocks noGrp="1"/>
          </p:cNvSpPr>
          <p:nvPr>
            <p:ph type="subTitle" idx="1"/>
          </p:nvPr>
        </p:nvSpPr>
        <p:spPr>
          <a:xfrm>
            <a:off x="685800" y="2819400"/>
            <a:ext cx="7848600" cy="4038600"/>
          </a:xfrm>
        </p:spPr>
        <p:txBody>
          <a:bodyPr>
            <a:normAutofit fontScale="47500" lnSpcReduction="20000"/>
          </a:bodyPr>
          <a:lstStyle/>
          <a:p>
            <a:r>
              <a:rPr lang="en-IN" sz="5300" dirty="0" smtClean="0">
                <a:ln w="5000" cmpd="sng">
                  <a:solidFill>
                    <a:schemeClr val="accent1">
                      <a:tint val="80000"/>
                      <a:shade val="99000"/>
                      <a:satMod val="500000"/>
                    </a:schemeClr>
                  </a:solidFill>
                  <a:prstDash val="solid"/>
                </a:ln>
                <a:solidFill>
                  <a:srgbClr val="1CAAC6"/>
                </a:solidFill>
                <a:effectLst>
                  <a:outerShdw blurRad="50800" dist="38100" dir="5400000" algn="t" rotWithShape="0">
                    <a:prstClr val="black">
                      <a:alpha val="50000"/>
                    </a:prstClr>
                  </a:outerShdw>
                </a:effectLst>
              </a:rPr>
              <a:t>Company SECRETARY OR SECRETARY </a:t>
            </a:r>
            <a:r>
              <a:rPr lang="en-US" sz="5300" dirty="0" smtClean="0">
                <a:ln w="5000" cmpd="sng">
                  <a:solidFill>
                    <a:schemeClr val="accent1">
                      <a:tint val="80000"/>
                      <a:shade val="99000"/>
                      <a:satMod val="500000"/>
                    </a:schemeClr>
                  </a:solidFill>
                  <a:prstDash val="solid"/>
                </a:ln>
                <a:solidFill>
                  <a:srgbClr val="1CAAC6"/>
                </a:solidFill>
                <a:effectLst>
                  <a:outerShdw blurRad="50800" dist="38100" dir="5400000" algn="t" rotWithShape="0">
                    <a:prstClr val="black">
                      <a:alpha val="50000"/>
                    </a:prstClr>
                  </a:outerShdw>
                </a:effectLst>
              </a:rPr>
              <a:t>[Sec 2(24)]</a:t>
            </a:r>
          </a:p>
          <a:p>
            <a:endParaRPr lang="en-US" sz="2500" dirty="0" smtClean="0">
              <a:ln w="5000" cmpd="sng">
                <a:solidFill>
                  <a:schemeClr val="accent1">
                    <a:tint val="80000"/>
                    <a:shade val="99000"/>
                    <a:satMod val="500000"/>
                  </a:schemeClr>
                </a:solidFill>
                <a:prstDash val="solid"/>
              </a:ln>
              <a:solidFill>
                <a:srgbClr val="1CAAC6"/>
              </a:solidFill>
              <a:effectLst>
                <a:outerShdw blurRad="50800" dist="38100" dir="5400000" algn="t" rotWithShape="0">
                  <a:prstClr val="black">
                    <a:alpha val="50000"/>
                  </a:prstClr>
                </a:outerShdw>
              </a:effectLst>
            </a:endParaRPr>
          </a:p>
          <a:p>
            <a:pPr algn="just"/>
            <a:r>
              <a:rPr lang="en-IN" sz="4500" b="0" cap="none" dirty="0" smtClean="0">
                <a:solidFill>
                  <a:schemeClr val="tx1"/>
                </a:solidFill>
                <a:latin typeface="+mj-lt"/>
                <a:ea typeface="+mj-ea"/>
                <a:cs typeface="+mj-cs"/>
              </a:rPr>
              <a:t>“Company Secretary” or “Secretary” means a Company Secretary as defined in clause (c) of sub-section (1) of section 2 of the Company Secretaries Act, 1980 </a:t>
            </a:r>
            <a:r>
              <a:rPr lang="en-IN" sz="4500" b="0" cap="none" dirty="0" smtClean="0">
                <a:solidFill>
                  <a:srgbClr val="FF3300"/>
                </a:solidFill>
                <a:latin typeface="+mj-lt"/>
                <a:ea typeface="+mj-ea"/>
                <a:cs typeface="+mj-cs"/>
              </a:rPr>
              <a:t>(member of ICSI) </a:t>
            </a:r>
            <a:r>
              <a:rPr lang="en-IN" sz="4500" b="0" cap="none" dirty="0" smtClean="0">
                <a:solidFill>
                  <a:schemeClr val="tx1"/>
                </a:solidFill>
                <a:latin typeface="+mj-lt"/>
                <a:ea typeface="+mj-ea"/>
                <a:cs typeface="+mj-cs"/>
              </a:rPr>
              <a:t>who is appointed by a company to perform the functions of a company secretary under this Act. </a:t>
            </a:r>
            <a:r>
              <a:rPr lang="en-IN" sz="4500" b="0" cap="none" dirty="0" smtClean="0">
                <a:solidFill>
                  <a:srgbClr val="FF3300"/>
                </a:solidFill>
                <a:latin typeface="+mj-lt"/>
                <a:ea typeface="+mj-ea"/>
                <a:cs typeface="+mj-cs"/>
              </a:rPr>
              <a:t>“and includes any other individual possessing the prescribed qualifications” has been deleted which used to allow many other professionals to act as CS in certain class of companies.</a:t>
            </a:r>
            <a:endParaRPr lang="en-US" sz="4500" b="0" cap="none" dirty="0" smtClean="0">
              <a:solidFill>
                <a:srgbClr val="FF3300"/>
              </a:solidFill>
              <a:latin typeface="+mj-lt"/>
              <a:ea typeface="+mj-ea"/>
              <a:cs typeface="+mj-cs"/>
            </a:endParaRPr>
          </a:p>
        </p:txBody>
      </p:sp>
      <p:sp>
        <p:nvSpPr>
          <p:cNvPr id="3" name="Title 2"/>
          <p:cNvSpPr>
            <a:spLocks noGrp="1"/>
          </p:cNvSpPr>
          <p:nvPr>
            <p:ph type="ctrTitle"/>
          </p:nvPr>
        </p:nvSpPr>
        <p:spPr>
          <a:xfrm>
            <a:off x="685800" y="381000"/>
            <a:ext cx="7772400" cy="1752600"/>
          </a:xfrm>
        </p:spPr>
        <p:txBody>
          <a:bodyPr>
            <a:normAutofit fontScale="90000"/>
          </a:bodyPr>
          <a:lstStyle/>
          <a:p>
            <a:pPr algn="l"/>
            <a:r>
              <a:rPr lang="en-IN" sz="2800" b="1" cap="all" dirty="0" smtClean="0">
                <a:ln w="5000" cmpd="sng">
                  <a:solidFill>
                    <a:schemeClr val="accent1">
                      <a:tint val="80000"/>
                      <a:shade val="99000"/>
                      <a:satMod val="500000"/>
                    </a:schemeClr>
                  </a:solidFill>
                  <a:prstDash val="solid"/>
                </a:ln>
                <a:solidFill>
                  <a:srgbClr val="1CAAC6"/>
                </a:solidFill>
                <a:effectLst>
                  <a:outerShdw blurRad="50800" dist="38100" dir="5400000" algn="t" rotWithShape="0">
                    <a:prstClr val="black">
                      <a:alpha val="50000"/>
                    </a:prstClr>
                  </a:outerShdw>
                </a:effectLst>
              </a:rPr>
              <a:t>                        Company </a:t>
            </a:r>
            <a:r>
              <a:rPr lang="en-US" sz="2800" b="1" cap="all" dirty="0" smtClean="0">
                <a:ln w="5000" cmpd="sng">
                  <a:solidFill>
                    <a:schemeClr val="accent1">
                      <a:tint val="80000"/>
                      <a:shade val="99000"/>
                      <a:satMod val="500000"/>
                    </a:schemeClr>
                  </a:solidFill>
                  <a:prstDash val="solid"/>
                </a:ln>
                <a:solidFill>
                  <a:srgbClr val="1CAAC6"/>
                </a:solidFill>
                <a:effectLst>
                  <a:outerShdw blurRad="50800" dist="38100" dir="5400000" algn="t" rotWithShape="0">
                    <a:prstClr val="black">
                      <a:alpha val="50000"/>
                    </a:prstClr>
                  </a:outerShdw>
                </a:effectLst>
              </a:rPr>
              <a:t>[Sec 2(20)]</a:t>
            </a:r>
            <a:br>
              <a:rPr lang="en-US" sz="2800" b="1" cap="all" dirty="0" smtClean="0">
                <a:ln w="5000" cmpd="sng">
                  <a:solidFill>
                    <a:schemeClr val="accent1">
                      <a:tint val="80000"/>
                      <a:shade val="99000"/>
                      <a:satMod val="500000"/>
                    </a:schemeClr>
                  </a:solidFill>
                  <a:prstDash val="solid"/>
                </a:ln>
                <a:solidFill>
                  <a:srgbClr val="1CAAC6"/>
                </a:solidFill>
                <a:effectLst>
                  <a:outerShdw blurRad="50800" dist="38100" dir="5400000" algn="t" rotWithShape="0">
                    <a:prstClr val="black">
                      <a:alpha val="50000"/>
                    </a:prstClr>
                  </a:outerShdw>
                </a:effectLst>
              </a:rPr>
            </a:br>
            <a:r>
              <a:rPr lang="en-US" sz="2800" b="1" cap="all" dirty="0" smtClean="0">
                <a:ln w="5000" cmpd="sng">
                  <a:solidFill>
                    <a:schemeClr val="accent1">
                      <a:tint val="80000"/>
                      <a:shade val="99000"/>
                      <a:satMod val="500000"/>
                    </a:schemeClr>
                  </a:solidFill>
                  <a:prstDash val="solid"/>
                </a:ln>
                <a:solidFill>
                  <a:srgbClr val="1CAAC6"/>
                </a:solidFill>
                <a:effectLst>
                  <a:outerShdw blurRad="50800" dist="38100" dir="5400000" algn="t" rotWithShape="0">
                    <a:prstClr val="black">
                      <a:alpha val="50000"/>
                    </a:prstClr>
                  </a:outerShdw>
                </a:effectLst>
              </a:rPr>
              <a:t/>
            </a:r>
            <a:br>
              <a:rPr lang="en-US" sz="2800" b="1" cap="all" dirty="0" smtClean="0">
                <a:ln w="5000" cmpd="sng">
                  <a:solidFill>
                    <a:schemeClr val="accent1">
                      <a:tint val="80000"/>
                      <a:shade val="99000"/>
                      <a:satMod val="500000"/>
                    </a:schemeClr>
                  </a:solidFill>
                  <a:prstDash val="solid"/>
                </a:ln>
                <a:solidFill>
                  <a:srgbClr val="1CAAC6"/>
                </a:solidFill>
                <a:effectLst>
                  <a:outerShdw blurRad="50800" dist="38100" dir="5400000" algn="t" rotWithShape="0">
                    <a:prstClr val="black">
                      <a:alpha val="50000"/>
                    </a:prstClr>
                  </a:outerShdw>
                </a:effectLst>
              </a:rPr>
            </a:br>
            <a:r>
              <a:rPr lang="en-IN" sz="2800" dirty="0" smtClean="0">
                <a:solidFill>
                  <a:schemeClr val="tx1"/>
                </a:solidFill>
              </a:rPr>
              <a:t>“company” means a company incorporated under this Act or under any previous company law.</a:t>
            </a:r>
            <a:r>
              <a:rPr lang="en-IN" sz="2800" dirty="0" smtClean="0"/>
              <a:t/>
            </a:r>
            <a:br>
              <a:rPr lang="en-IN" sz="2800" dirty="0" smtClean="0"/>
            </a:br>
            <a:r>
              <a:rPr lang="en-IN" sz="2800" dirty="0" smtClean="0">
                <a:solidFill>
                  <a:srgbClr val="FF3300"/>
                </a:solidFill>
              </a:rPr>
              <a:t>{Read with S. 2(87)}  </a:t>
            </a:r>
            <a:endParaRPr lang="en-US" sz="2800" b="1" cap="all" dirty="0" smtClean="0">
              <a:ln w="5000" cmpd="sng">
                <a:solidFill>
                  <a:schemeClr val="accent1">
                    <a:tint val="80000"/>
                    <a:shade val="99000"/>
                    <a:satMod val="500000"/>
                  </a:schemeClr>
                </a:solidFill>
                <a:prstDash val="solid"/>
              </a:ln>
              <a:solidFill>
                <a:srgbClr val="FF3300"/>
              </a:solidFill>
              <a:effectLst>
                <a:outerShdw blurRad="50800" dist="38100" dir="5400000" algn="t" rotWithShape="0">
                  <a:prstClr val="black">
                    <a:alpha val="50000"/>
                  </a:prstClr>
                </a:outerShdw>
              </a:effectLst>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1752" y="228600"/>
            <a:ext cx="8534400" cy="685800"/>
          </a:xfrm>
        </p:spPr>
        <p:txBody>
          <a:bodyPr>
            <a:noAutofit/>
          </a:bodyPr>
          <a:lstStyle/>
          <a:p>
            <a:r>
              <a:rPr lang="en-US" sz="2800" b="1" cap="all" dirty="0" smtClean="0">
                <a:ln w="5000" cmpd="sng">
                  <a:solidFill>
                    <a:schemeClr val="accent1">
                      <a:tint val="80000"/>
                      <a:shade val="99000"/>
                      <a:satMod val="500000"/>
                    </a:schemeClr>
                  </a:solidFill>
                  <a:prstDash val="solid"/>
                </a:ln>
                <a:solidFill>
                  <a:srgbClr val="1CAAC6"/>
                </a:solidFill>
                <a:effectLst>
                  <a:outerShdw blurRad="50800" dist="38100" dir="5400000" algn="t" rotWithShape="0">
                    <a:prstClr val="black">
                      <a:alpha val="50000"/>
                    </a:prstClr>
                  </a:outerShdw>
                </a:effectLst>
              </a:rPr>
              <a:t>Control [Sec 2(27)]</a:t>
            </a:r>
          </a:p>
        </p:txBody>
      </p:sp>
      <p:sp>
        <p:nvSpPr>
          <p:cNvPr id="3" name="Content Placeholder 2"/>
          <p:cNvSpPr>
            <a:spLocks noGrp="1"/>
          </p:cNvSpPr>
          <p:nvPr>
            <p:ph sz="quarter" idx="1"/>
          </p:nvPr>
        </p:nvSpPr>
        <p:spPr/>
        <p:txBody>
          <a:bodyPr>
            <a:normAutofit/>
          </a:bodyPr>
          <a:lstStyle/>
          <a:p>
            <a:pPr marL="0" indent="0" algn="just">
              <a:buNone/>
            </a:pPr>
            <a:r>
              <a:rPr lang="en-IN" dirty="0" smtClean="0"/>
              <a:t>“control” shall include the right to appoint majority of the directors or to control the management or policy decisions exercisable by a person or persons acting individually or in concert, directly or indirectly, including by virtue of their shareholding or management rights or shareholders agreements or voting agreements or in any other manner. </a:t>
            </a:r>
            <a:r>
              <a:rPr lang="en-IN" dirty="0" smtClean="0">
                <a:solidFill>
                  <a:srgbClr val="FF3300"/>
                </a:solidFill>
              </a:rPr>
              <a:t>{New Definition in line with SEBI SAST}</a:t>
            </a:r>
            <a:endParaRPr lang="en-US" dirty="0">
              <a:solidFill>
                <a:srgbClr val="FF3300"/>
              </a:solidFill>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1752" y="228600"/>
            <a:ext cx="8534400" cy="685800"/>
          </a:xfrm>
        </p:spPr>
        <p:txBody>
          <a:bodyPr>
            <a:noAutofit/>
          </a:bodyPr>
          <a:lstStyle/>
          <a:p>
            <a:r>
              <a:rPr lang="en-US" sz="2800" b="1" cap="all" dirty="0" smtClean="0">
                <a:ln w="5000" cmpd="sng">
                  <a:solidFill>
                    <a:schemeClr val="accent1">
                      <a:tint val="80000"/>
                      <a:shade val="99000"/>
                      <a:satMod val="500000"/>
                    </a:schemeClr>
                  </a:solidFill>
                  <a:prstDash val="solid"/>
                </a:ln>
                <a:solidFill>
                  <a:srgbClr val="1CAAC6"/>
                </a:solidFill>
                <a:effectLst>
                  <a:outerShdw blurRad="50800" dist="38100" dir="5400000" algn="t" rotWithShape="0">
                    <a:prstClr val="black">
                      <a:alpha val="50000"/>
                    </a:prstClr>
                  </a:outerShdw>
                </a:effectLst>
              </a:rPr>
              <a:t>Director [Sec 2(34)]</a:t>
            </a:r>
          </a:p>
        </p:txBody>
      </p:sp>
      <p:sp>
        <p:nvSpPr>
          <p:cNvPr id="3" name="Content Placeholder 2"/>
          <p:cNvSpPr>
            <a:spLocks noGrp="1"/>
          </p:cNvSpPr>
          <p:nvPr>
            <p:ph sz="quarter" idx="1"/>
          </p:nvPr>
        </p:nvSpPr>
        <p:spPr>
          <a:xfrm>
            <a:off x="301752" y="2057400"/>
            <a:ext cx="8503920" cy="3657600"/>
          </a:xfrm>
        </p:spPr>
        <p:txBody>
          <a:bodyPr>
            <a:normAutofit/>
          </a:bodyPr>
          <a:lstStyle/>
          <a:p>
            <a:pPr marL="0" indent="0" algn="just">
              <a:buNone/>
            </a:pPr>
            <a:r>
              <a:rPr lang="en-IN" dirty="0" smtClean="0"/>
              <a:t>“director” means a director appointed to the Board of a company. </a:t>
            </a:r>
            <a:r>
              <a:rPr lang="en-IN" dirty="0" smtClean="0">
                <a:solidFill>
                  <a:srgbClr val="FF3300"/>
                </a:solidFill>
              </a:rPr>
              <a:t>In the definition under 1956 Act, “any person occupying the position of director, by whatever name called” used to include in its ambit </a:t>
            </a:r>
            <a:r>
              <a:rPr lang="en-IN" i="1" dirty="0" smtClean="0">
                <a:solidFill>
                  <a:srgbClr val="FF3300"/>
                </a:solidFill>
              </a:rPr>
              <a:t>de facto</a:t>
            </a:r>
            <a:r>
              <a:rPr lang="en-IN" dirty="0" smtClean="0">
                <a:solidFill>
                  <a:srgbClr val="FF3300"/>
                </a:solidFill>
              </a:rPr>
              <a:t> directors but now only </a:t>
            </a:r>
            <a:r>
              <a:rPr lang="en-IN" i="1" dirty="0" smtClean="0">
                <a:solidFill>
                  <a:srgbClr val="FF3300"/>
                </a:solidFill>
              </a:rPr>
              <a:t>de jure </a:t>
            </a:r>
            <a:r>
              <a:rPr lang="en-IN" dirty="0" smtClean="0">
                <a:solidFill>
                  <a:srgbClr val="FF3300"/>
                </a:solidFill>
              </a:rPr>
              <a:t>directors would be covered.</a:t>
            </a:r>
            <a:endParaRPr lang="en-US" dirty="0">
              <a:solidFill>
                <a:srgbClr val="FF3300"/>
              </a:solidFill>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1752" y="228600"/>
            <a:ext cx="8534400" cy="685800"/>
          </a:xfrm>
        </p:spPr>
        <p:txBody>
          <a:bodyPr>
            <a:noAutofit/>
          </a:bodyPr>
          <a:lstStyle/>
          <a:p>
            <a:r>
              <a:rPr lang="en-US" sz="2800" b="1" cap="all" dirty="0" smtClean="0">
                <a:ln w="5000" cmpd="sng">
                  <a:solidFill>
                    <a:schemeClr val="accent1">
                      <a:tint val="80000"/>
                      <a:shade val="99000"/>
                      <a:satMod val="500000"/>
                    </a:schemeClr>
                  </a:solidFill>
                  <a:prstDash val="solid"/>
                </a:ln>
                <a:solidFill>
                  <a:srgbClr val="1CAAC6"/>
                </a:solidFill>
                <a:effectLst>
                  <a:outerShdw blurRad="50800" dist="38100" dir="5400000" algn="t" rotWithShape="0">
                    <a:prstClr val="black">
                      <a:alpha val="50000"/>
                    </a:prstClr>
                  </a:outerShdw>
                </a:effectLst>
              </a:rPr>
              <a:t>financial statement [Sec 2(40)]</a:t>
            </a:r>
          </a:p>
        </p:txBody>
      </p:sp>
      <p:sp>
        <p:nvSpPr>
          <p:cNvPr id="3" name="Content Placeholder 2"/>
          <p:cNvSpPr>
            <a:spLocks noGrp="1"/>
          </p:cNvSpPr>
          <p:nvPr>
            <p:ph sz="quarter" idx="1"/>
          </p:nvPr>
        </p:nvSpPr>
        <p:spPr/>
        <p:txBody>
          <a:bodyPr>
            <a:normAutofit fontScale="77500" lnSpcReduction="20000"/>
          </a:bodyPr>
          <a:lstStyle/>
          <a:p>
            <a:pPr algn="just">
              <a:buNone/>
            </a:pPr>
            <a:endParaRPr lang="en-IN" dirty="0" smtClean="0"/>
          </a:p>
          <a:p>
            <a:pPr algn="just">
              <a:buNone/>
            </a:pPr>
            <a:r>
              <a:rPr lang="en-IN" dirty="0" smtClean="0"/>
              <a:t>“financial statement” in relation to a company, includes—</a:t>
            </a:r>
          </a:p>
          <a:p>
            <a:pPr algn="just">
              <a:buNone/>
            </a:pPr>
            <a:endParaRPr lang="en-US" dirty="0" smtClean="0"/>
          </a:p>
          <a:p>
            <a:pPr marL="339725" indent="-339725" algn="just">
              <a:buFont typeface="+mj-lt"/>
              <a:buAutoNum type="romanLcPeriod"/>
            </a:pPr>
            <a:r>
              <a:rPr lang="en-IN" dirty="0" smtClean="0"/>
              <a:t>a balance sheet as at the end of the financial year;</a:t>
            </a:r>
          </a:p>
          <a:p>
            <a:pPr marL="339725" indent="-339725" algn="just">
              <a:buFont typeface="+mj-lt"/>
              <a:buAutoNum type="romanLcPeriod"/>
            </a:pPr>
            <a:r>
              <a:rPr lang="en-IN" dirty="0" smtClean="0"/>
              <a:t>a profit and loss account, or in the case of a company carrying on any activity not for profit, an income and expenditure account for the financial year;</a:t>
            </a:r>
          </a:p>
          <a:p>
            <a:pPr marL="339725" indent="-339725" algn="just">
              <a:buFont typeface="+mj-lt"/>
              <a:buAutoNum type="romanLcPeriod"/>
            </a:pPr>
            <a:r>
              <a:rPr lang="en-IN" dirty="0" smtClean="0"/>
              <a:t>cash flow statement for the financial year;</a:t>
            </a:r>
          </a:p>
          <a:p>
            <a:pPr marL="339725" indent="-339725" algn="just">
              <a:buFont typeface="+mj-lt"/>
              <a:buAutoNum type="romanLcPeriod"/>
            </a:pPr>
            <a:r>
              <a:rPr lang="en-IN" dirty="0" smtClean="0"/>
              <a:t>a statement of changes in equity, if applicable; and</a:t>
            </a:r>
          </a:p>
          <a:p>
            <a:pPr marL="339725" indent="-339725" algn="just">
              <a:buFont typeface="+mj-lt"/>
              <a:buAutoNum type="romanLcPeriod"/>
            </a:pPr>
            <a:r>
              <a:rPr lang="en-IN" dirty="0" smtClean="0"/>
              <a:t>any explanatory note annexed to, or forming part of, any document referred to in sub-clause (</a:t>
            </a:r>
            <a:r>
              <a:rPr lang="en-IN" dirty="0" err="1" smtClean="0"/>
              <a:t>i</a:t>
            </a:r>
            <a:r>
              <a:rPr lang="en-IN" dirty="0" smtClean="0"/>
              <a:t>) to sub-clause (iv).</a:t>
            </a:r>
          </a:p>
          <a:p>
            <a:pPr marL="280988" indent="-280988" algn="just">
              <a:buNone/>
            </a:pPr>
            <a:endParaRPr lang="en-US" dirty="0" smtClean="0"/>
          </a:p>
          <a:p>
            <a:pPr marL="0" indent="0" algn="just">
              <a:buNone/>
            </a:pPr>
            <a:r>
              <a:rPr lang="en-IN" dirty="0" smtClean="0"/>
              <a:t>Provided that the financial statement, with respect to OPC, small company and dormant company, may not include the cash flow statement.</a:t>
            </a:r>
            <a:endParaRPr lang="en-US" dirty="0">
              <a:solidFill>
                <a:srgbClr val="FF3300"/>
              </a:solidFill>
            </a:endParaRPr>
          </a:p>
        </p:txBody>
      </p:sp>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Civic">
  <a:themeElements>
    <a:clrScheme name="Civic">
      <a:dk1>
        <a:sysClr val="windowText" lastClr="000000"/>
      </a:dk1>
      <a:lt1>
        <a:sysClr val="window" lastClr="FFFFFF"/>
      </a:lt1>
      <a:dk2>
        <a:srgbClr val="646B86"/>
      </a:dk2>
      <a:lt2>
        <a:srgbClr val="C5D1D7"/>
      </a:lt2>
      <a:accent1>
        <a:srgbClr val="D16349"/>
      </a:accent1>
      <a:accent2>
        <a:srgbClr val="CCB400"/>
      </a:accent2>
      <a:accent3>
        <a:srgbClr val="8CADAE"/>
      </a:accent3>
      <a:accent4>
        <a:srgbClr val="8C7B70"/>
      </a:accent4>
      <a:accent5>
        <a:srgbClr val="8FB08C"/>
      </a:accent5>
      <a:accent6>
        <a:srgbClr val="D19049"/>
      </a:accent6>
      <a:hlink>
        <a:srgbClr val="00A3D6"/>
      </a:hlink>
      <a:folHlink>
        <a:srgbClr val="694F07"/>
      </a:folHlink>
    </a:clrScheme>
    <a:fontScheme name="Civic">
      <a:majorFont>
        <a:latin typeface="Georgia"/>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Georgia"/>
        <a:ea typeface=""/>
        <a:cs typeface=""/>
        <a:font script="Jpan" typeface="ＭＳ Ｐ明朝"/>
        <a:font script="Hang" typeface="바탕"/>
        <a:font script="Hans" typeface="方正舒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Civic">
      <a:fillStyleLst>
        <a:solidFill>
          <a:schemeClr val="phClr"/>
        </a:solidFill>
        <a:solidFill>
          <a:schemeClr val="phClr">
            <a:tint val="45000"/>
          </a:schemeClr>
        </a:solidFill>
        <a:solidFill>
          <a:schemeClr val="phClr">
            <a:tint val="95000"/>
          </a:schemeClr>
        </a:solidFill>
      </a:fillStyleLst>
      <a:lnStyleLst>
        <a:ln w="9525" cap="flat" cmpd="sng" algn="ctr">
          <a:solidFill>
            <a:schemeClr val="phClr"/>
          </a:solidFill>
          <a:prstDash val="solid"/>
        </a:ln>
        <a:ln w="11429" cap="flat" cmpd="sng" algn="ctr">
          <a:solidFill>
            <a:schemeClr val="phClr"/>
          </a:solidFill>
          <a:prstDash val="sysDash"/>
        </a:ln>
        <a:ln w="20000" cap="flat" cmpd="sng" algn="ctr">
          <a:solidFill>
            <a:schemeClr val="phClr"/>
          </a:solidFill>
          <a:prstDash val="solid"/>
        </a:ln>
      </a:lnStyleLst>
      <a:effectStyleLst>
        <a:effectStyle>
          <a:effectLst>
            <a:outerShdw blurRad="50800" dist="25400" dir="5400000" rotWithShape="0">
              <a:srgbClr val="000000">
                <a:alpha val="35000"/>
              </a:srgbClr>
            </a:outerShdw>
          </a:effectLst>
        </a:effectStyle>
        <a:effectStyle>
          <a:effectLst>
            <a:outerShdw blurRad="50800" dist="25400" dir="5400000" rotWithShape="0">
              <a:srgbClr val="000000">
                <a:alpha val="45000"/>
              </a:srgbClr>
            </a:outerShdw>
          </a:effectLst>
          <a:scene3d>
            <a:camera prst="orthographicFront" fov="0">
              <a:rot lat="0" lon="0" rev="0"/>
            </a:camera>
            <a:lightRig rig="threePt" dir="t">
              <a:rot lat="0" lon="0" rev="0"/>
            </a:lightRig>
          </a:scene3d>
          <a:sp3d contourW="9525" prstMaterial="matte">
            <a:bevelT w="0" h="0"/>
            <a:contourClr>
              <a:schemeClr val="phClr">
                <a:shade val="70000"/>
                <a:satMod val="105000"/>
              </a:schemeClr>
            </a:contourClr>
          </a:sp3d>
        </a:effectStyle>
        <a:effectStyle>
          <a:effectLst>
            <a:outerShdw blurRad="50800" dist="25400" dir="5400000" rotWithShape="0">
              <a:srgbClr val="000000">
                <a:alpha val="45000"/>
              </a:srgbClr>
            </a:outerShdw>
          </a:effectLst>
          <a:scene3d>
            <a:camera prst="orthographicFront" fov="0">
              <a:rot lat="0" lon="0" rev="0"/>
            </a:camera>
            <a:lightRig rig="soft" dir="b">
              <a:rot lat="0" lon="0" rev="0"/>
            </a:lightRig>
          </a:scene3d>
          <a:sp3d prstMaterial="dkEdge">
            <a:bevelT w="63500" h="63500" prst="cross"/>
            <a:contourClr>
              <a:schemeClr val="phClr"/>
            </a:contourClr>
          </a:sp3d>
        </a:effectStyle>
      </a:effectStyleLst>
      <a:bgFillStyleLst>
        <a:solidFill>
          <a:schemeClr val="phClr"/>
        </a:solidFill>
        <a:blipFill>
          <a:blip xmlns:r="http://schemas.openxmlformats.org/officeDocument/2006/relationships" r:embed="rId1">
            <a:duotone>
              <a:schemeClr val="phClr">
                <a:shade val="70000"/>
                <a:satMod val="115000"/>
              </a:schemeClr>
              <a:schemeClr val="phClr">
                <a:tint val="85000"/>
              </a:schemeClr>
            </a:duotone>
          </a:blip>
          <a:tile tx="0" ty="0" sx="85000" sy="85000" flip="none" algn="tl"/>
        </a:blipFill>
        <a:blipFill>
          <a:blip xmlns:r="http://schemas.openxmlformats.org/officeDocument/2006/relationships" r:embed="rId2">
            <a:duotone>
              <a:schemeClr val="phClr">
                <a:shade val="65000"/>
                <a:satMod val="115000"/>
              </a:schemeClr>
              <a:schemeClr val="phClr">
                <a:tint val="85000"/>
              </a:schemeClr>
            </a:duotone>
          </a:blip>
          <a:tile tx="0" ty="0" sx="65000" sy="65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Civic</Template>
  <TotalTime>698</TotalTime>
  <Words>2136</Words>
  <Application>Microsoft Office PowerPoint</Application>
  <PresentationFormat>On-screen Show (4:3)</PresentationFormat>
  <Paragraphs>159</Paragraphs>
  <Slides>22</Slides>
  <Notes>1</Notes>
  <HiddenSlides>0</HiddenSlides>
  <MMClips>0</MMClips>
  <ScaleCrop>false</ScaleCrop>
  <HeadingPairs>
    <vt:vector size="4" baseType="variant">
      <vt:variant>
        <vt:lpstr>Theme</vt:lpstr>
      </vt:variant>
      <vt:variant>
        <vt:i4>1</vt:i4>
      </vt:variant>
      <vt:variant>
        <vt:lpstr>Slide Titles</vt:lpstr>
      </vt:variant>
      <vt:variant>
        <vt:i4>22</vt:i4>
      </vt:variant>
    </vt:vector>
  </HeadingPairs>
  <TitlesOfParts>
    <vt:vector size="23" baseType="lpstr">
      <vt:lpstr>Civic</vt:lpstr>
      <vt:lpstr>Companies Act, 2013 Definitions</vt:lpstr>
      <vt:lpstr>Basic Concept</vt:lpstr>
      <vt:lpstr>definitions</vt:lpstr>
      <vt:lpstr>associate company [Sec 2(6)]</vt:lpstr>
      <vt:lpstr>body corporate  [Sec 2(11)]</vt:lpstr>
      <vt:lpstr>                        Company [Sec 2(20)]  “company” means a company incorporated under this Act or under any previous company law. {Read with S. 2(87)}  </vt:lpstr>
      <vt:lpstr>Control [Sec 2(27)]</vt:lpstr>
      <vt:lpstr>Director [Sec 2(34)]</vt:lpstr>
      <vt:lpstr>financial statement [Sec 2(40)]</vt:lpstr>
      <vt:lpstr>financial year [Sec 2(41)]</vt:lpstr>
      <vt:lpstr>foreign company [Sec 2(42)]</vt:lpstr>
      <vt:lpstr>key managerial personnel [Sec 2(51)]</vt:lpstr>
      <vt:lpstr>officer who is in default [Sec 2(60)]</vt:lpstr>
      <vt:lpstr>Contd…</vt:lpstr>
      <vt:lpstr>private company [Sec 2(68)]</vt:lpstr>
      <vt:lpstr>public company [Sec 2(71)]</vt:lpstr>
      <vt:lpstr>related party [Sec 2(76)]</vt:lpstr>
      <vt:lpstr>Contd…</vt:lpstr>
      <vt:lpstr>small company [Sec 2(85)]</vt:lpstr>
      <vt:lpstr>subsidiary company [Sec 2(87)]</vt:lpstr>
      <vt:lpstr>Section 4(7) of 1956 Act</vt:lpstr>
      <vt:lpstr>   THANK YOU !!</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Sexual harrasement of women at workplace (prevention, prohibition and redressal) Act, 2013</dc:title>
  <dc:creator>Siddhartha Murarka</dc:creator>
  <cp:lastModifiedBy>Siddhartha Murarka</cp:lastModifiedBy>
  <cp:revision>119</cp:revision>
  <dcterms:created xsi:type="dcterms:W3CDTF">2006-08-16T00:00:00Z</dcterms:created>
  <dcterms:modified xsi:type="dcterms:W3CDTF">2014-07-19T10:23:01Z</dcterms:modified>
</cp:coreProperties>
</file>