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57" r:id="rId4"/>
    <p:sldId id="262" r:id="rId5"/>
    <p:sldId id="259" r:id="rId6"/>
    <p:sldId id="285" r:id="rId7"/>
    <p:sldId id="279" r:id="rId8"/>
  </p:sldIdLst>
  <p:sldSz cx="12192000" cy="6858000"/>
  <p:notesSz cx="6954838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0"/>
            <a:ext cx="9448800" cy="219870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kern="1500" spc="150" dirty="0">
                <a:latin typeface="Bodoni MT" panose="02070603080606020203" pitchFamily="18" charset="0"/>
              </a:rPr>
              <a:t>WELCOME</a:t>
            </a:r>
            <a:br>
              <a:rPr lang="en-US" b="1" i="1" kern="1500" spc="150" dirty="0">
                <a:latin typeface="Bodoni MT" panose="02070603080606020203" pitchFamily="18" charset="0"/>
              </a:rPr>
            </a:br>
            <a:br>
              <a:rPr lang="en-US" b="1" i="1" kern="1500" spc="150" dirty="0">
                <a:latin typeface="Bodoni MT" panose="02070603080606020203" pitchFamily="18" charset="0"/>
              </a:rPr>
            </a:br>
            <a:r>
              <a:rPr lang="hi-IN" sz="2200" b="1" dirty="0"/>
              <a:t>सर्वमङ्गलमाङ्गल्ये शिवे सर्वार्थसाधिके ।</a:t>
            </a:r>
            <a:br>
              <a:rPr lang="hi-IN" sz="2200" dirty="0"/>
            </a:br>
            <a:r>
              <a:rPr lang="hi-IN" sz="2200" b="1" dirty="0"/>
              <a:t>शरण्ये त्र्यम्बके गौरि नारायणि नमोऽस्तु ते ॥</a:t>
            </a:r>
            <a:endParaRPr lang="en-GB" sz="2200" b="1" i="1" kern="1500" spc="150" dirty="0">
              <a:latin typeface="Bodoni MT" panose="020706030806060202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68" y="2617930"/>
            <a:ext cx="3350600" cy="293062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393" y="2343735"/>
            <a:ext cx="5162842" cy="3479018"/>
          </a:xfrm>
        </p:spPr>
        <p:txBody>
          <a:bodyPr/>
          <a:lstStyle/>
          <a:p>
            <a:pPr algn="ctr"/>
            <a:endParaRPr lang="en-US" dirty="0">
              <a:latin typeface="Bodoni MT" panose="02070603080606020203" pitchFamily="18" charset="0"/>
            </a:endParaRPr>
          </a:p>
          <a:p>
            <a:pPr algn="ctr"/>
            <a:r>
              <a:rPr lang="en-US" sz="3000" dirty="0">
                <a:latin typeface="Brush Script MT" panose="03060802040406070304" pitchFamily="66" charset="0"/>
              </a:rPr>
              <a:t>Presented By, </a:t>
            </a:r>
          </a:p>
          <a:p>
            <a:pPr algn="ctr"/>
            <a:r>
              <a:rPr lang="en-US" dirty="0">
                <a:latin typeface="Bodoni MT" panose="02070603080606020203" pitchFamily="18" charset="0"/>
              </a:rPr>
              <a:t>RAM PRAKASH GAUTAM </a:t>
            </a:r>
          </a:p>
          <a:p>
            <a:pPr algn="ctr"/>
            <a:r>
              <a:rPr lang="en-US" dirty="0">
                <a:latin typeface="Bodoni MT" panose="02070603080606020203" pitchFamily="18" charset="0"/>
              </a:rPr>
              <a:t>(MANAGER ACCOUNTS &amp; TAXATION)</a:t>
            </a:r>
          </a:p>
          <a:p>
            <a:pPr algn="ctr"/>
            <a:r>
              <a:rPr lang="en-US" i="1" dirty="0">
                <a:latin typeface="Bradley Hand ITC" panose="03070402050302030203" pitchFamily="66" charset="0"/>
              </a:rPr>
              <a:t>WHATSAPP</a:t>
            </a:r>
            <a:r>
              <a:rPr lang="en-US" dirty="0">
                <a:latin typeface="Bodoni MT" panose="02070603080606020203" pitchFamily="18" charset="0"/>
              </a:rPr>
              <a:t> - 8448610923</a:t>
            </a:r>
          </a:p>
          <a:p>
            <a:pPr algn="ctr"/>
            <a:r>
              <a:rPr lang="en-US" dirty="0">
                <a:latin typeface="Bodoni MT" panose="02070603080606020203" pitchFamily="18" charset="0"/>
              </a:rPr>
              <a:t>ram83prakash@gmail.com</a:t>
            </a:r>
            <a:endParaRPr lang="en-GB" dirty="0">
              <a:latin typeface="Bodoni MT" panose="02070603080606020203" pitchFamily="18" charset="0"/>
            </a:endParaRPr>
          </a:p>
          <a:p>
            <a:pPr algn="ctr"/>
            <a:endParaRPr lang="en-GB" dirty="0">
              <a:latin typeface="Bodoni MT" panose="02070603080606020203" pitchFamily="18" charset="0"/>
            </a:endParaRPr>
          </a:p>
        </p:txBody>
      </p:sp>
      <p:pic>
        <p:nvPicPr>
          <p:cNvPr id="1026" name="Picture 2" descr="3be27d02-3b60-44c6-8bb6-ae8ae02e0c7e@INDPRD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74" y="2472899"/>
            <a:ext cx="3104197" cy="369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127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59026"/>
            <a:ext cx="10820400" cy="6059659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7200" b="1" dirty="0">
                <a:solidFill>
                  <a:srgbClr val="FFFF00"/>
                </a:solidFill>
                <a:latin typeface="Agency FB" panose="020B0503020202020204" pitchFamily="34" charset="0"/>
              </a:rPr>
              <a:t>GSTR 2A</a:t>
            </a:r>
            <a:r>
              <a:rPr lang="en-US" sz="7200" b="1" dirty="0">
                <a:latin typeface="Agency FB" panose="020B0503020202020204" pitchFamily="34" charset="0"/>
              </a:rPr>
              <a:t> </a:t>
            </a:r>
            <a:r>
              <a:rPr lang="en-US" sz="4400" dirty="0"/>
              <a:t> </a:t>
            </a:r>
            <a:r>
              <a:rPr lang="hi-IN" sz="4800" b="1" dirty="0"/>
              <a:t>क्या है ??</a:t>
            </a:r>
            <a:endParaRPr lang="hi-IN" b="1" dirty="0"/>
          </a:p>
          <a:p>
            <a:pPr marL="0" indent="0">
              <a:buNone/>
            </a:pPr>
            <a:endParaRPr lang="hi-IN" dirty="0"/>
          </a:p>
          <a:p>
            <a:pPr marL="0" indent="0">
              <a:buNone/>
            </a:pPr>
            <a:r>
              <a:rPr lang="hi-IN" sz="3200" b="1" dirty="0"/>
              <a:t>कैसे करें </a:t>
            </a:r>
            <a:r>
              <a:rPr lang="en-US" sz="3200" b="1" dirty="0"/>
              <a:t>       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6600" b="1" dirty="0">
                <a:solidFill>
                  <a:srgbClr val="00B0F0"/>
                </a:solidFill>
                <a:latin typeface="Agency FB" panose="020B0503020202020204" pitchFamily="34" charset="0"/>
              </a:rPr>
              <a:t>RECONCILIATION</a:t>
            </a:r>
          </a:p>
          <a:p>
            <a:pPr marL="0" indent="0">
              <a:buNone/>
            </a:pPr>
            <a:endParaRPr lang="hi-IN" sz="4400" b="1" dirty="0">
              <a:solidFill>
                <a:srgbClr val="00B0F0"/>
              </a:solidFill>
              <a:latin typeface="Agency FB" panose="020B0503020202020204" pitchFamily="34" charset="0"/>
            </a:endParaRPr>
          </a:p>
          <a:p>
            <a:pPr marL="0" indent="0">
              <a:buNone/>
            </a:pPr>
            <a:r>
              <a:rPr lang="en-US" sz="6600" dirty="0">
                <a:solidFill>
                  <a:srgbClr val="FF0000"/>
                </a:solidFill>
                <a:latin typeface="Algerian" panose="04020705040A02060702" pitchFamily="82" charset="0"/>
              </a:rPr>
              <a:t>20 OCTOBER</a:t>
            </a:r>
            <a:r>
              <a:rPr lang="en-US" sz="4000" dirty="0"/>
              <a:t> </a:t>
            </a:r>
            <a:r>
              <a:rPr lang="hi-IN" sz="3200" b="1" dirty="0"/>
              <a:t>से पहले क्यों करें ?? </a:t>
            </a:r>
            <a:endParaRPr lang="en-US" b="1" dirty="0"/>
          </a:p>
          <a:p>
            <a:endParaRPr lang="en-US" dirty="0"/>
          </a:p>
          <a:p>
            <a:pPr marL="0" indent="0">
              <a:buNone/>
            </a:pPr>
            <a:r>
              <a:rPr lang="hi-IN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नहीं करेंगें तो क्या होगा ??????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8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" y="132522"/>
            <a:ext cx="11979964" cy="67254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3200" b="1" dirty="0">
              <a:highlight>
                <a:srgbClr val="0000FF"/>
              </a:highlight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1051" r="23733" b="15416"/>
          <a:stretch/>
        </p:blipFill>
        <p:spPr>
          <a:xfrm>
            <a:off x="103032" y="0"/>
            <a:ext cx="11979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2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8790"/>
            <a:ext cx="12191999" cy="6568224"/>
          </a:xfrm>
        </p:spPr>
      </p:pic>
    </p:spTree>
    <p:extLst>
      <p:ext uri="{BB962C8B-B14F-4D97-AF65-F5344CB8AC3E}">
        <p14:creationId xmlns:p14="http://schemas.microsoft.com/office/powerpoint/2010/main" val="181320737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5911" y="215699"/>
            <a:ext cx="13213724" cy="45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03032"/>
            <a:ext cx="12192000" cy="664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0313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CALCULATION OF GST PAYABLE &amp; SET OFF ITC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" r="12113"/>
          <a:stretch/>
        </p:blipFill>
        <p:spPr>
          <a:xfrm>
            <a:off x="0" y="309093"/>
            <a:ext cx="10715223" cy="654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0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0837" y="1266092"/>
            <a:ext cx="8806375" cy="4535427"/>
          </a:xfrm>
        </p:spPr>
      </p:pic>
    </p:spTree>
    <p:extLst>
      <p:ext uri="{BB962C8B-B14F-4D97-AF65-F5344CB8AC3E}">
        <p14:creationId xmlns:p14="http://schemas.microsoft.com/office/powerpoint/2010/main" val="38088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1187</TotalTime>
  <Words>51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Agency FB</vt:lpstr>
      <vt:lpstr>Algerian</vt:lpstr>
      <vt:lpstr>Arial</vt:lpstr>
      <vt:lpstr>Bodoni MT</vt:lpstr>
      <vt:lpstr>Bradley Hand ITC</vt:lpstr>
      <vt:lpstr>Brush Script MT</vt:lpstr>
      <vt:lpstr>Calibri</vt:lpstr>
      <vt:lpstr>Century Gothic</vt:lpstr>
      <vt:lpstr>Mangal</vt:lpstr>
      <vt:lpstr>Vapor Trail</vt:lpstr>
      <vt:lpstr>WELCOME  सर्वमङ्गलमाङ्गल्ये शिवे सर्वार्थसाधिके । शरण्ये त्र्यम्बके गौरि नारायणि नमोऽस्तु ते ॥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</dc:creator>
  <cp:lastModifiedBy>Ram</cp:lastModifiedBy>
  <cp:revision>104</cp:revision>
  <cp:lastPrinted>2018-09-27T12:57:40Z</cp:lastPrinted>
  <dcterms:created xsi:type="dcterms:W3CDTF">2018-03-01T10:59:06Z</dcterms:created>
  <dcterms:modified xsi:type="dcterms:W3CDTF">2018-10-17T08:51:01Z</dcterms:modified>
</cp:coreProperties>
</file>