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3" r:id="rId2"/>
    <p:sldId id="277" r:id="rId3"/>
    <p:sldId id="276" r:id="rId4"/>
    <p:sldId id="257" r:id="rId5"/>
    <p:sldId id="258" r:id="rId6"/>
    <p:sldId id="259" r:id="rId7"/>
    <p:sldId id="260" r:id="rId8"/>
    <p:sldId id="262" r:id="rId9"/>
    <p:sldId id="266" r:id="rId10"/>
    <p:sldId id="265" r:id="rId11"/>
    <p:sldId id="264" r:id="rId12"/>
    <p:sldId id="268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FAC1FD2E-C9EA-4027-A88A-25C774AFAB40}" type="datetimeFigureOut">
              <a:rPr lang="en-US" smtClean="0"/>
              <a:t>2/27/2013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86E8149-CC5C-497A-B040-94AB0759FA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1FD2E-C9EA-4027-A88A-25C774AFAB40}" type="datetimeFigureOut">
              <a:rPr lang="en-US" smtClean="0"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E8149-CC5C-497A-B040-94AB0759FA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1FD2E-C9EA-4027-A88A-25C774AFAB40}" type="datetimeFigureOut">
              <a:rPr lang="en-US" smtClean="0"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E8149-CC5C-497A-B040-94AB0759FA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1FD2E-C9EA-4027-A88A-25C774AFAB40}" type="datetimeFigureOut">
              <a:rPr lang="en-US" smtClean="0"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E8149-CC5C-497A-B040-94AB0759FA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1FD2E-C9EA-4027-A88A-25C774AFAB40}" type="datetimeFigureOut">
              <a:rPr lang="en-US" smtClean="0"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E8149-CC5C-497A-B040-94AB0759FA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1FD2E-C9EA-4027-A88A-25C774AFAB40}" type="datetimeFigureOut">
              <a:rPr lang="en-US" smtClean="0"/>
              <a:t>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E8149-CC5C-497A-B040-94AB0759FA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AC1FD2E-C9EA-4027-A88A-25C774AFAB40}" type="datetimeFigureOut">
              <a:rPr lang="en-US" smtClean="0"/>
              <a:t>2/27/2013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E8149-CC5C-497A-B040-94AB0759FA6C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FAC1FD2E-C9EA-4027-A88A-25C774AFAB40}" type="datetimeFigureOut">
              <a:rPr lang="en-US" smtClean="0"/>
              <a:t>2/27/2013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86E8149-CC5C-497A-B040-94AB0759FA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1FD2E-C9EA-4027-A88A-25C774AFAB40}" type="datetimeFigureOut">
              <a:rPr lang="en-US" smtClean="0"/>
              <a:t>2/27/2013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E8149-CC5C-497A-B040-94AB0759FA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1FD2E-C9EA-4027-A88A-25C774AFAB40}" type="datetimeFigureOut">
              <a:rPr lang="en-US" smtClean="0"/>
              <a:t>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E8149-CC5C-497A-B040-94AB0759FA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1FD2E-C9EA-4027-A88A-25C774AFAB40}" type="datetimeFigureOut">
              <a:rPr lang="en-US" smtClean="0"/>
              <a:t>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E8149-CC5C-497A-B040-94AB0759FA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AC1FD2E-C9EA-4027-A88A-25C774AFAB40}" type="datetimeFigureOut">
              <a:rPr lang="en-US" smtClean="0"/>
              <a:t>2/27/2013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86E8149-CC5C-497A-B040-94AB0759FA6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i="1" dirty="0" smtClean="0"/>
              <a:t>RAILWAY BUDGET 2013-14</a:t>
            </a:r>
            <a:endParaRPr lang="en-US" b="1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49488"/>
            <a:ext cx="8077200" cy="4324350"/>
          </a:xfrm>
        </p:spPr>
      </p:pic>
    </p:spTree>
    <p:extLst>
      <p:ext uri="{BB962C8B-B14F-4D97-AF65-F5344CB8AC3E}">
        <p14:creationId xmlns:p14="http://schemas.microsoft.com/office/powerpoint/2010/main" val="2845982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74638"/>
            <a:ext cx="3810000" cy="944562"/>
          </a:xfrm>
          <a:solidFill>
            <a:schemeClr val="bg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dirty="0" smtClean="0"/>
              <a:t>Ticketing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391400" cy="19050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Internet booking open from 00:30 to 22:30 Hours</a:t>
            </a:r>
          </a:p>
          <a:p>
            <a:r>
              <a:rPr lang="en-US" dirty="0" smtClean="0"/>
              <a:t>More automatic ticket vending machines</a:t>
            </a:r>
          </a:p>
          <a:p>
            <a:r>
              <a:rPr lang="en-US" dirty="0" smtClean="0"/>
              <a:t>1.2 Lakh users can log in to ticketing  website , up from 40,000 now.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09800" y="3810000"/>
            <a:ext cx="3886200" cy="9144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Lounge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41664" y="4876800"/>
            <a:ext cx="7467600" cy="18288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Executive lounge at 7 more stations such as Vizag,Patna,Banglore</a:t>
            </a:r>
          </a:p>
          <a:p>
            <a:r>
              <a:rPr lang="en-US" dirty="0" smtClean="0"/>
              <a:t>Helpline for companies about cleanliness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81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74638"/>
            <a:ext cx="3810000" cy="944562"/>
          </a:xfrm>
          <a:solidFill>
            <a:schemeClr val="bg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dirty="0" smtClean="0"/>
              <a:t>WIFI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467600" cy="175259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Free wireless internet to attract young and the well heeled on select trains</a:t>
            </a:r>
          </a:p>
          <a:p>
            <a:r>
              <a:rPr lang="en-US" dirty="0" smtClean="0"/>
              <a:t>SMS alerts on reservation status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09800" y="3602182"/>
            <a:ext cx="3886200" cy="9144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Anubhuti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14400" y="4724400"/>
            <a:ext cx="7467600" cy="18288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Coaches in select trains providing good ambience and latest facilities</a:t>
            </a:r>
          </a:p>
          <a:p>
            <a:r>
              <a:rPr lang="en-US" dirty="0" smtClean="0"/>
              <a:t>Booking through mobile phones.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81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086600" cy="4800600"/>
          </a:xfr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8000" dirty="0" smtClean="0"/>
              <a:t>EXPANSAION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74708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74638"/>
            <a:ext cx="3810000" cy="944562"/>
          </a:xfrm>
          <a:solidFill>
            <a:schemeClr val="bg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b="1" dirty="0" smtClean="0"/>
              <a:t>No. of Trains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1"/>
            <a:ext cx="7010400" cy="16764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b="1" dirty="0" smtClean="0"/>
              <a:t>67 New Express train will be introduced.</a:t>
            </a:r>
          </a:p>
          <a:p>
            <a:r>
              <a:rPr lang="en-US" b="1" dirty="0" smtClean="0"/>
              <a:t>26 New Passenger train will be introduced. </a:t>
            </a:r>
            <a:endParaRPr lang="en-US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09800" y="3602182"/>
            <a:ext cx="3886200" cy="9144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VACANCIES 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14400" y="4724400"/>
            <a:ext cx="7467600" cy="18288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1.5 Lakh vacancies will be filled this year. One third reserved for disabled and weaker sections.</a:t>
            </a:r>
          </a:p>
        </p:txBody>
      </p:sp>
    </p:spTree>
    <p:extLst>
      <p:ext uri="{BB962C8B-B14F-4D97-AF65-F5344CB8AC3E}">
        <p14:creationId xmlns:p14="http://schemas.microsoft.com/office/powerpoint/2010/main" val="403290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8600"/>
            <a:ext cx="5943600" cy="1470025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Train budget </a:t>
            </a:r>
            <a:endParaRPr lang="en-US" sz="6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13114" y="2590800"/>
            <a:ext cx="6059286" cy="2667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COSTS</a:t>
            </a:r>
            <a:endParaRPr lang="en-US" sz="6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4114800" y="1752600"/>
            <a:ext cx="2286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92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74638"/>
            <a:ext cx="3810000" cy="944562"/>
          </a:xfrm>
          <a:solidFill>
            <a:schemeClr val="bg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dirty="0" smtClean="0"/>
              <a:t>REVENUE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086600" cy="26670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000" b="1" dirty="0" smtClean="0"/>
              <a:t>Rs.1.26 Lakh Crore is 2012-13 revenue ,short by Rs.6,872 Crore</a:t>
            </a:r>
          </a:p>
        </p:txBody>
      </p:sp>
    </p:spTree>
    <p:extLst>
      <p:ext uri="{BB962C8B-B14F-4D97-AF65-F5344CB8AC3E}">
        <p14:creationId xmlns:p14="http://schemas.microsoft.com/office/powerpoint/2010/main" val="166403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274638"/>
            <a:ext cx="2819400" cy="715962"/>
          </a:xfrm>
          <a:solidFill>
            <a:schemeClr val="bg1">
              <a:lumMod val="75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TATKAL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27" y="1524000"/>
            <a:ext cx="7502236" cy="1600200"/>
          </a:xfr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b="1" dirty="0" smtClean="0"/>
              <a:t>Charges up between Rs.15 to 100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 smtClean="0"/>
              <a:t>Reservation Fee hiked for AC and First Class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362200" y="3581400"/>
            <a:ext cx="4876800" cy="86836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FUEL ADJUSTMENT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4682836"/>
            <a:ext cx="7467600" cy="177338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Diesel price hike nullified January increase in ticket costs</a:t>
            </a:r>
          </a:p>
          <a:p>
            <a:r>
              <a:rPr lang="en-US" b="1" dirty="0" smtClean="0"/>
              <a:t>In future ticket, charge may be indexed to fuel price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8433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 noGrp="1"/>
          </p:cNvSpPr>
          <p:nvPr>
            <p:ph type="title"/>
          </p:nvPr>
        </p:nvSpPr>
        <p:spPr>
          <a:xfrm>
            <a:off x="1790700" y="3276600"/>
            <a:ext cx="4876800" cy="9906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Freight Fare</a:t>
            </a:r>
          </a:p>
        </p:txBody>
      </p:sp>
      <p:sp>
        <p:nvSpPr>
          <p:cNvPr id="12" name="Content Placeholder 2"/>
          <p:cNvSpPr txBox="1">
            <a:spLocks noGrp="1"/>
          </p:cNvSpPr>
          <p:nvPr>
            <p:ph idx="1"/>
          </p:nvPr>
        </p:nvSpPr>
        <p:spPr>
          <a:xfrm>
            <a:off x="533400" y="4724400"/>
            <a:ext cx="7467600" cy="16002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In April, freight tariff will be adjusted to fuel prices</a:t>
            </a:r>
          </a:p>
          <a:p>
            <a:r>
              <a:rPr lang="en-US" b="1" dirty="0" smtClean="0"/>
              <a:t>Rail tariff authority proposal prepared and sent for consultation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762000" y="1371600"/>
            <a:ext cx="6934200" cy="16002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Ticket fare 20 % Hike in January2013</a:t>
            </a: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Yearly hike of 5 5 proposed for 10 years</a:t>
            </a:r>
          </a:p>
          <a:p>
            <a:pPr marL="0" indent="0">
              <a:buNone/>
            </a:pPr>
            <a:endParaRPr lang="en-US" sz="2500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sz="2500" dirty="0">
              <a:solidFill>
                <a:srgbClr val="FF0000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600200" y="152400"/>
            <a:ext cx="4876800" cy="9906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MONEY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87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95400"/>
            <a:ext cx="6553200" cy="3352800"/>
          </a:xfr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8000" dirty="0" smtClean="0"/>
              <a:t>SECURITY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45431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74638"/>
            <a:ext cx="3810000" cy="944562"/>
          </a:xfrm>
          <a:solidFill>
            <a:schemeClr val="bg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ACCIDENT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467600" cy="175259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2800" b="1" dirty="0" smtClean="0"/>
              <a:t>Train protection warning in automatic signaling systems</a:t>
            </a:r>
          </a:p>
          <a:p>
            <a:r>
              <a:rPr lang="en-US" sz="2800" b="1" dirty="0" smtClean="0"/>
              <a:t>Trials of train collision avoidance system</a:t>
            </a:r>
            <a:endParaRPr lang="en-US" sz="2800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14600" y="3581400"/>
            <a:ext cx="3581400" cy="9144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FIRE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4724400"/>
            <a:ext cx="7391400" cy="18288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Comprehensive fire and smoke detection systems in coaches</a:t>
            </a:r>
          </a:p>
          <a:p>
            <a:r>
              <a:rPr lang="en-US" dirty="0" smtClean="0"/>
              <a:t>Fire extinguisher in select wagons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11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74638"/>
            <a:ext cx="3810000" cy="944562"/>
          </a:xfrm>
          <a:solidFill>
            <a:schemeClr val="bg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Women’s 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467600" cy="175259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Four all-women RPF companies to be set up</a:t>
            </a:r>
          </a:p>
          <a:p>
            <a:r>
              <a:rPr lang="en-US" dirty="0" smtClean="0"/>
              <a:t>10% of all RPF vacancies reserved for women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09800" y="3602182"/>
            <a:ext cx="3886200" cy="9144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Disabled-friendly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14400" y="4724400"/>
            <a:ext cx="7467600" cy="18288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179 escalators and 400 lifts in A-1 stations earning over Rs.60  crore</a:t>
            </a:r>
          </a:p>
          <a:p>
            <a:r>
              <a:rPr lang="en-US" dirty="0" smtClean="0"/>
              <a:t>Braille stickers on coaches more wheel chairs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52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086600" cy="4800600"/>
          </a:xfr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8000" dirty="0" smtClean="0"/>
              <a:t>COMFORT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70140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68</TotalTime>
  <Words>282</Words>
  <Application>Microsoft Office PowerPoint</Application>
  <PresentationFormat>On-screen Show (4:3)</PresentationFormat>
  <Paragraphs>50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Urban</vt:lpstr>
      <vt:lpstr>RAILWAY BUDGET 2013-14</vt:lpstr>
      <vt:lpstr>Train budget </vt:lpstr>
      <vt:lpstr>REVENUE</vt:lpstr>
      <vt:lpstr>TATKAL</vt:lpstr>
      <vt:lpstr>Freight Fare</vt:lpstr>
      <vt:lpstr>SECURITY</vt:lpstr>
      <vt:lpstr>ACCIDENT</vt:lpstr>
      <vt:lpstr>Women’s Safety</vt:lpstr>
      <vt:lpstr>COMFORT</vt:lpstr>
      <vt:lpstr>Ticketing</vt:lpstr>
      <vt:lpstr>WIFI</vt:lpstr>
      <vt:lpstr>EXPANSAION</vt:lpstr>
      <vt:lpstr>No. of Trains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 budget</dc:title>
  <dc:creator>Administrator</dc:creator>
  <cp:lastModifiedBy>Administrator</cp:lastModifiedBy>
  <cp:revision>8</cp:revision>
  <dcterms:created xsi:type="dcterms:W3CDTF">2013-02-27T07:28:20Z</dcterms:created>
  <dcterms:modified xsi:type="dcterms:W3CDTF">2013-02-27T08:37:25Z</dcterms:modified>
</cp:coreProperties>
</file>