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Why </a:t>
            </a:r>
            <a:r>
              <a:rPr lang="en-US" smtClean="0"/>
              <a:t>some peoples </a:t>
            </a:r>
            <a:r>
              <a:rPr lang="en-US" dirty="0" smtClean="0"/>
              <a:t>under achieve	</a:t>
            </a:r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and Creativity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Mindless repetition of other people’s thoughts: unwillingness to consider new approaches or different points of view.</a:t>
            </a:r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expressing thoughts clearly, concisely and convincingly when speaking and writing.</a:t>
            </a:r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Personal Skills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Self Management	</a:t>
            </a:r>
          </a:p>
          <a:p>
            <a:r>
              <a:rPr lang="en-US" dirty="0" smtClean="0"/>
              <a:t>Money Management</a:t>
            </a:r>
          </a:p>
          <a:p>
            <a:r>
              <a:rPr lang="en-US" dirty="0" smtClean="0"/>
              <a:t>Time Management</a:t>
            </a:r>
          </a:p>
          <a:p>
            <a:r>
              <a:rPr lang="en-US" dirty="0" err="1" smtClean="0"/>
              <a:t>Summarising</a:t>
            </a:r>
            <a:endParaRPr lang="en-US" dirty="0" smtClean="0"/>
          </a:p>
          <a:p>
            <a:r>
              <a:rPr lang="en-US" dirty="0" smtClean="0"/>
              <a:t>Finding Information</a:t>
            </a:r>
          </a:p>
          <a:p>
            <a:r>
              <a:rPr lang="en-US" dirty="0" smtClean="0"/>
              <a:t>Processing Information</a:t>
            </a:r>
          </a:p>
          <a:p>
            <a:r>
              <a:rPr lang="en-US" dirty="0" smtClean="0"/>
              <a:t>Problem Solving</a:t>
            </a:r>
          </a:p>
          <a:p>
            <a:r>
              <a:rPr lang="en-US" dirty="0" smtClean="0"/>
              <a:t>Thinking and Creativity</a:t>
            </a:r>
          </a:p>
          <a:p>
            <a:r>
              <a:rPr lang="en-US" dirty="0" smtClean="0"/>
              <a:t>Communicating</a:t>
            </a:r>
          </a:p>
          <a:p>
            <a:endParaRPr lang="en-US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working hard enough or poorly directed effort. Overwork, Personal Problems. Problems with relationships.</a:t>
            </a:r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Money Management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Budgeting Problems. Worries about money.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Management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Lack of Planning, ineffective use of time for assignments, recreation and rest.</a:t>
            </a:r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Summarising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Inability to distinguish important points from the supporting details.</a:t>
            </a: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Information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making good use of sources of ideas &amp; information.</a:t>
            </a:r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Processing Information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bringing together relevant information and ideas from available sources.</a:t>
            </a:r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Solving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thinking things through to a satisfactory conclusion.</a:t>
            </a:r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139</Words>
  <Application>Microsoft Office PowerPoint</Application>
  <PresentationFormat>On-screen Show (4:3)</PresentationFormat>
  <Paragraphs>29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Why some peoples under achieve </vt:lpstr>
      <vt:lpstr>Personal Skills</vt:lpstr>
      <vt:lpstr>Self Management</vt:lpstr>
      <vt:lpstr>Money Management</vt:lpstr>
      <vt:lpstr>Time Management </vt:lpstr>
      <vt:lpstr>Summarising</vt:lpstr>
      <vt:lpstr>Finding Information</vt:lpstr>
      <vt:lpstr>Processing Information </vt:lpstr>
      <vt:lpstr>Problem Solving</vt:lpstr>
      <vt:lpstr>Thinking and Creativity</vt:lpstr>
      <vt:lpstr>Communicating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Why some people under-achieve </dc:title>
  <dc:creator>N</dc:creator>
  <cp:lastModifiedBy>N</cp:lastModifiedBy>
  <cp:revision>3</cp:revision>
  <dcterms:created xsi:type="dcterms:W3CDTF">2006-08-16T00:00:00Z</dcterms:created>
  <dcterms:modified xsi:type="dcterms:W3CDTF">2017-08-23T07:21:34Z</dcterms:modified>
</cp:coreProperties>
</file>