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ppt" ContentType="application/vnd.ms-powerpoint"/>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vml" ContentType="application/vnd.openxmlformats-officedocument.vmlDrawing"/>
  <Override PartName="/customXml/itemProps4.xml" ContentType="application/vnd.openxmlformats-officedocument.customXml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5"/>
  </p:sldMasterIdLst>
  <p:notesMasterIdLst>
    <p:notesMasterId r:id="rId40"/>
  </p:notesMasterIdLst>
  <p:handoutMasterIdLst>
    <p:handoutMasterId r:id="rId41"/>
  </p:handoutMasterIdLst>
  <p:sldIdLst>
    <p:sldId id="283" r:id="rId6"/>
    <p:sldId id="293" r:id="rId7"/>
    <p:sldId id="294" r:id="rId8"/>
    <p:sldId id="295" r:id="rId9"/>
    <p:sldId id="296" r:id="rId10"/>
    <p:sldId id="297" r:id="rId11"/>
    <p:sldId id="301" r:id="rId12"/>
    <p:sldId id="302" r:id="rId13"/>
    <p:sldId id="305" r:id="rId14"/>
    <p:sldId id="307" r:id="rId15"/>
    <p:sldId id="308" r:id="rId16"/>
    <p:sldId id="320" r:id="rId17"/>
    <p:sldId id="310" r:id="rId18"/>
    <p:sldId id="331" r:id="rId19"/>
    <p:sldId id="327" r:id="rId20"/>
    <p:sldId id="328" r:id="rId21"/>
    <p:sldId id="329" r:id="rId22"/>
    <p:sldId id="330" r:id="rId23"/>
    <p:sldId id="312" r:id="rId24"/>
    <p:sldId id="313" r:id="rId25"/>
    <p:sldId id="314" r:id="rId26"/>
    <p:sldId id="332" r:id="rId27"/>
    <p:sldId id="315" r:id="rId28"/>
    <p:sldId id="316" r:id="rId29"/>
    <p:sldId id="317" r:id="rId30"/>
    <p:sldId id="318" r:id="rId31"/>
    <p:sldId id="319" r:id="rId32"/>
    <p:sldId id="321" r:id="rId33"/>
    <p:sldId id="333" r:id="rId34"/>
    <p:sldId id="322" r:id="rId35"/>
    <p:sldId id="323" r:id="rId36"/>
    <p:sldId id="324" r:id="rId37"/>
    <p:sldId id="325" r:id="rId38"/>
    <p:sldId id="334" r:id="rId39"/>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108"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108"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108"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108"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108" charset="-128"/>
        <a:cs typeface="+mn-cs"/>
      </a:defRPr>
    </a:lvl5pPr>
    <a:lvl6pPr marL="2286000" algn="l" defTabSz="914400" rtl="0" eaLnBrk="1" latinLnBrk="0" hangingPunct="1">
      <a:defRPr sz="2400" kern="1200">
        <a:solidFill>
          <a:schemeClr val="tx1"/>
        </a:solidFill>
        <a:latin typeface="Arial" charset="0"/>
        <a:ea typeface="ＭＳ Ｐゴシック" pitchFamily="-108" charset="-128"/>
        <a:cs typeface="+mn-cs"/>
      </a:defRPr>
    </a:lvl6pPr>
    <a:lvl7pPr marL="2743200" algn="l" defTabSz="914400" rtl="0" eaLnBrk="1" latinLnBrk="0" hangingPunct="1">
      <a:defRPr sz="2400" kern="1200">
        <a:solidFill>
          <a:schemeClr val="tx1"/>
        </a:solidFill>
        <a:latin typeface="Arial" charset="0"/>
        <a:ea typeface="ＭＳ Ｐゴシック" pitchFamily="-108" charset="-128"/>
        <a:cs typeface="+mn-cs"/>
      </a:defRPr>
    </a:lvl7pPr>
    <a:lvl8pPr marL="3200400" algn="l" defTabSz="914400" rtl="0" eaLnBrk="1" latinLnBrk="0" hangingPunct="1">
      <a:defRPr sz="2400" kern="1200">
        <a:solidFill>
          <a:schemeClr val="tx1"/>
        </a:solidFill>
        <a:latin typeface="Arial" charset="0"/>
        <a:ea typeface="ＭＳ Ｐゴシック" pitchFamily="-108" charset="-128"/>
        <a:cs typeface="+mn-cs"/>
      </a:defRPr>
    </a:lvl8pPr>
    <a:lvl9pPr marL="3657600" algn="l" defTabSz="914400" rtl="0" eaLnBrk="1" latinLnBrk="0" hangingPunct="1">
      <a:defRPr sz="2400" kern="1200">
        <a:solidFill>
          <a:schemeClr val="tx1"/>
        </a:solidFill>
        <a:latin typeface="Arial" charset="0"/>
        <a:ea typeface="ＭＳ Ｐゴシック" pitchFamily="-108"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FF00"/>
    <a:srgbClr val="0000FF"/>
    <a:srgbClr val="66FF33"/>
    <a:srgbClr val="000000"/>
    <a:srgbClr val="FF66FF"/>
    <a:srgbClr val="FFFFFF"/>
    <a:srgbClr val="DDDDDD"/>
    <a:srgbClr val="004165"/>
    <a:srgbClr val="008000"/>
    <a:srgbClr val="E379DB"/>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68" autoAdjust="0"/>
    <p:restoredTop sz="94600" autoAdjust="0"/>
  </p:normalViewPr>
  <p:slideViewPr>
    <p:cSldViewPr>
      <p:cViewPr>
        <p:scale>
          <a:sx n="71" d="100"/>
          <a:sy n="71" d="100"/>
        </p:scale>
        <p:origin x="-1644" y="-180"/>
      </p:cViewPr>
      <p:guideLst>
        <p:guide orient="horz" pos="4247"/>
        <p:guide orient="horz" pos="935"/>
        <p:guide orient="horz" pos="1026"/>
        <p:guide pos="5466"/>
        <p:guide pos="2789"/>
        <p:guide pos="2971"/>
        <p:guide pos="294"/>
        <p:guide pos="2880"/>
        <p:guide pos="385"/>
        <p:guide pos="5375"/>
      </p:guideLst>
    </p:cSldViewPr>
  </p:slideViewPr>
  <p:outlineViewPr>
    <p:cViewPr>
      <p:scale>
        <a:sx n="33" d="100"/>
        <a:sy n="33" d="100"/>
      </p:scale>
      <p:origin x="0" y="7266"/>
    </p:cViewPr>
  </p:outlineViewPr>
  <p:notesTextViewPr>
    <p:cViewPr>
      <p:scale>
        <a:sx n="100" d="100"/>
        <a:sy n="100" d="100"/>
      </p:scale>
      <p:origin x="0" y="0"/>
    </p:cViewPr>
  </p:notesTextViewPr>
  <p:sorterViewPr>
    <p:cViewPr>
      <p:scale>
        <a:sx n="100" d="100"/>
        <a:sy n="100" d="100"/>
      </p:scale>
      <p:origin x="0" y="10968"/>
    </p:cViewPr>
  </p:sorterViewPr>
  <p:notesViewPr>
    <p:cSldViewPr>
      <p:cViewPr varScale="1">
        <p:scale>
          <a:sx n="95" d="100"/>
          <a:sy n="95" d="100"/>
        </p:scale>
        <p:origin x="-3630" y="-108"/>
      </p:cViewPr>
      <p:guideLst>
        <p:guide orient="horz" pos="2880"/>
        <p:guide pos="2160"/>
      </p:guideLst>
    </p:cSldViewPr>
  </p:notesViewPr>
  <p:gridSpacing cx="73737788" cy="7373778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 Id="rId6" Type="http://schemas.openxmlformats.org/officeDocument/2006/relationships/image" Target="../media/image11.wmf"/><Relationship Id="rId5" Type="http://schemas.openxmlformats.org/officeDocument/2006/relationships/image" Target="../media/image10.wmf"/><Relationship Id="rId4"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ea typeface="ＭＳ Ｐゴシック" pitchFamily="80" charset="-128"/>
                <a:cs typeface="+mn-cs"/>
              </a:defRPr>
            </a:lvl1pPr>
          </a:lstStyle>
          <a:p>
            <a:pPr>
              <a:defRPr/>
            </a:pPr>
            <a:r>
              <a:rPr lang="en-US" b="1" dirty="0">
                <a:ea typeface="Arial Unicode MS" pitchFamily="34" charset="-128"/>
              </a:rPr>
              <a:t>TI </a:t>
            </a:r>
            <a:r>
              <a:rPr lang="en-US" dirty="0">
                <a:ea typeface="Arial Unicode MS" pitchFamily="34" charset="-128"/>
              </a:rPr>
              <a:t>Automotive</a:t>
            </a:r>
          </a:p>
        </p:txBody>
      </p:sp>
      <p:sp>
        <p:nvSpPr>
          <p:cNvPr id="645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408FD129-9BEA-4197-B1D1-7730CFC15EDD}" type="datetime1">
              <a:rPr lang="en-US">
                <a:ea typeface="Arial Unicode MS" pitchFamily="34" charset="-128"/>
              </a:rPr>
              <a:pPr>
                <a:defRPr/>
              </a:pPr>
              <a:t>8/26/2014</a:t>
            </a:fld>
            <a:endParaRPr lang="en-US" dirty="0">
              <a:ea typeface="Arial Unicode MS" pitchFamily="34" charset="-128"/>
            </a:endParaRPr>
          </a:p>
        </p:txBody>
      </p:sp>
      <p:sp>
        <p:nvSpPr>
          <p:cNvPr id="645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ea typeface="ＭＳ Ｐゴシック" pitchFamily="80" charset="-128"/>
                <a:cs typeface="+mn-cs"/>
              </a:defRPr>
            </a:lvl1pPr>
          </a:lstStyle>
          <a:p>
            <a:pPr>
              <a:defRPr/>
            </a:pPr>
            <a:endParaRPr lang="en-US" dirty="0">
              <a:ea typeface="Arial Unicode MS" pitchFamily="34" charset="-128"/>
            </a:endParaRPr>
          </a:p>
        </p:txBody>
      </p:sp>
      <p:sp>
        <p:nvSpPr>
          <p:cNvPr id="645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7635F343-E098-40F0-9D2A-CF2679071D3F}" type="slidenum">
              <a:rPr lang="en-US">
                <a:ea typeface="Arial Unicode MS" pitchFamily="34" charset="-128"/>
              </a:rPr>
              <a:pPr>
                <a:defRPr/>
              </a:pPr>
              <a:t>‹#›</a:t>
            </a:fld>
            <a:endParaRPr lang="en-US" dirty="0">
              <a:ea typeface="Arial Unicode MS" pitchFamily="34" charset="-128"/>
            </a:endParaRPr>
          </a:p>
        </p:txBody>
      </p:sp>
    </p:spTree>
    <p:extLst>
      <p:ext uri="{BB962C8B-B14F-4D97-AF65-F5344CB8AC3E}">
        <p14:creationId xmlns="" xmlns:p14="http://schemas.microsoft.com/office/powerpoint/2010/main" val="115975522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Arial" charset="0"/>
                <a:ea typeface="ＭＳ Ｐゴシック" pitchFamily="80" charset="-128"/>
                <a:cs typeface="+mn-cs"/>
              </a:defRPr>
            </a:lvl1pPr>
          </a:lstStyle>
          <a:p>
            <a:pPr>
              <a:defRPr/>
            </a:pPr>
            <a:r>
              <a:rPr lang="en-US" b="1" dirty="0" smtClean="0">
                <a:ea typeface="Arial Unicode MS" pitchFamily="34" charset="-128"/>
              </a:rPr>
              <a:t>TI </a:t>
            </a:r>
            <a:r>
              <a:rPr lang="en-US" dirty="0" smtClean="0">
                <a:ea typeface="Arial Unicode MS" pitchFamily="34" charset="-128"/>
              </a:rPr>
              <a:t>Automotive</a:t>
            </a:r>
            <a:endParaRPr lang="en-US" dirty="0">
              <a:ea typeface="Arial Unicode MS" pitchFamily="34" charset="-128"/>
            </a:endParaRPr>
          </a:p>
        </p:txBody>
      </p:sp>
      <p:sp>
        <p:nvSpPr>
          <p:cNvPr id="14339"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ea typeface="Arial Unicode MS" pitchFamily="34" charset="-128"/>
              </a:defRPr>
            </a:lvl1pPr>
          </a:lstStyle>
          <a:p>
            <a:pPr>
              <a:defRPr/>
            </a:pPr>
            <a:fld id="{11E1D17E-A85E-4BD3-A544-7F63E8D88B0F}" type="datetime1">
              <a:rPr lang="en-US" smtClean="0"/>
              <a:pPr>
                <a:defRPr/>
              </a:pPr>
              <a:t>8/26/2014</a:t>
            </a:fld>
            <a:endParaRPr lang="en-US" dirty="0"/>
          </a:p>
        </p:txBody>
      </p:sp>
      <p:sp>
        <p:nvSpPr>
          <p:cNvPr id="2458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434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1434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Arial" charset="0"/>
                <a:ea typeface="Arial Unicode MS" pitchFamily="34" charset="-128"/>
                <a:cs typeface="+mn-cs"/>
              </a:defRPr>
            </a:lvl1pPr>
          </a:lstStyle>
          <a:p>
            <a:pPr>
              <a:defRPr/>
            </a:pPr>
            <a:endParaRPr lang="en-US" dirty="0"/>
          </a:p>
        </p:txBody>
      </p:sp>
      <p:sp>
        <p:nvSpPr>
          <p:cNvPr id="1434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ea typeface="Arial Unicode MS" pitchFamily="34" charset="-128"/>
              </a:defRPr>
            </a:lvl1pPr>
          </a:lstStyle>
          <a:p>
            <a:pPr>
              <a:defRPr/>
            </a:pPr>
            <a:fld id="{F3955059-ADF9-4E07-A624-483F3BE68C7B}" type="slidenum">
              <a:rPr lang="en-US" smtClean="0"/>
              <a:pPr>
                <a:defRPr/>
              </a:pPr>
              <a:t>‹#›</a:t>
            </a:fld>
            <a:endParaRPr lang="en-US" dirty="0"/>
          </a:p>
        </p:txBody>
      </p:sp>
    </p:spTree>
    <p:extLst>
      <p:ext uri="{BB962C8B-B14F-4D97-AF65-F5344CB8AC3E}">
        <p14:creationId xmlns="" xmlns:p14="http://schemas.microsoft.com/office/powerpoint/2010/main" val="1832183089"/>
      </p:ext>
    </p:extLst>
  </p:cSld>
  <p:clrMap bg1="lt1" tx1="dk1" bg2="lt2" tx2="dk2" accent1="accent1" accent2="accent2" accent3="accent3" accent4="accent4" accent5="accent5" accent6="accent6" hlink="hlink" folHlink="folHlink"/>
  <p:hf ftr="0"/>
  <p:notesStyle>
    <a:lvl1pPr algn="l" rtl="0" eaLnBrk="0" fontAlgn="base" hangingPunct="0">
      <a:spcBef>
        <a:spcPct val="30000"/>
      </a:spcBef>
      <a:spcAft>
        <a:spcPct val="0"/>
      </a:spcAft>
      <a:defRPr sz="1200" kern="1200">
        <a:solidFill>
          <a:schemeClr val="tx1"/>
        </a:solidFill>
        <a:latin typeface="Arial" charset="0"/>
        <a:ea typeface="Arial Unicode MS" pitchFamily="34" charset="-128"/>
        <a:cs typeface="Arial Unicode MS" pitchFamily="34" charset="-128"/>
      </a:defRPr>
    </a:lvl1pPr>
    <a:lvl2pPr marL="457200" algn="l" rtl="0" eaLnBrk="0" fontAlgn="base" hangingPunct="0">
      <a:spcBef>
        <a:spcPct val="30000"/>
      </a:spcBef>
      <a:spcAft>
        <a:spcPct val="0"/>
      </a:spcAft>
      <a:defRPr sz="1200" kern="1200">
        <a:solidFill>
          <a:schemeClr val="tx1"/>
        </a:solidFill>
        <a:latin typeface="Arial" charset="0"/>
        <a:ea typeface="Arial Unicode MS" pitchFamily="34" charset="-128"/>
        <a:cs typeface="Arial Unicode MS" pitchFamily="34" charset="-128"/>
      </a:defRPr>
    </a:lvl2pPr>
    <a:lvl3pPr marL="914400" algn="l" rtl="0" eaLnBrk="0" fontAlgn="base" hangingPunct="0">
      <a:spcBef>
        <a:spcPct val="30000"/>
      </a:spcBef>
      <a:spcAft>
        <a:spcPct val="0"/>
      </a:spcAft>
      <a:defRPr sz="1200" kern="1200">
        <a:solidFill>
          <a:schemeClr val="tx1"/>
        </a:solidFill>
        <a:latin typeface="Arial" charset="0"/>
        <a:ea typeface="Arial Unicode MS" pitchFamily="34" charset="-128"/>
        <a:cs typeface="Arial Unicode MS" pitchFamily="34" charset="-128"/>
      </a:defRPr>
    </a:lvl3pPr>
    <a:lvl4pPr marL="1371600" algn="l" rtl="0" eaLnBrk="0" fontAlgn="base" hangingPunct="0">
      <a:spcBef>
        <a:spcPct val="30000"/>
      </a:spcBef>
      <a:spcAft>
        <a:spcPct val="0"/>
      </a:spcAft>
      <a:defRPr sz="1200" kern="1200">
        <a:solidFill>
          <a:schemeClr val="tx1"/>
        </a:solidFill>
        <a:latin typeface="Arial" charset="0"/>
        <a:ea typeface="Arial Unicode MS" pitchFamily="34" charset="-128"/>
        <a:cs typeface="Arial Unicode MS" pitchFamily="34" charset="-128"/>
      </a:defRPr>
    </a:lvl4pPr>
    <a:lvl5pPr marL="1828800" algn="l" rtl="0" eaLnBrk="0" fontAlgn="base" hangingPunct="0">
      <a:spcBef>
        <a:spcPct val="30000"/>
      </a:spcBef>
      <a:spcAft>
        <a:spcPct val="0"/>
      </a:spcAft>
      <a:defRPr sz="12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a:noFill/>
        </p:spPr>
        <p:txBody>
          <a:bodyPr/>
          <a:lstStyle/>
          <a:p>
            <a:r>
              <a:rPr lang="en-US" b="1" dirty="0" smtClean="0">
                <a:ea typeface="Arial Unicode MS" pitchFamily="34" charset="-128"/>
              </a:rPr>
              <a:t>TI </a:t>
            </a:r>
            <a:r>
              <a:rPr lang="en-US" dirty="0" smtClean="0">
                <a:ea typeface="Arial Unicode MS" pitchFamily="34" charset="-128"/>
              </a:rPr>
              <a:t>Automotive</a:t>
            </a:r>
          </a:p>
        </p:txBody>
      </p:sp>
      <p:sp>
        <p:nvSpPr>
          <p:cNvPr id="25603" name="Rectangle 3"/>
          <p:cNvSpPr>
            <a:spLocks noGrp="1" noChangeArrowheads="1"/>
          </p:cNvSpPr>
          <p:nvPr>
            <p:ph type="dt" sz="quarter" idx="1"/>
          </p:nvPr>
        </p:nvSpPr>
        <p:spPr>
          <a:noFill/>
        </p:spPr>
        <p:txBody>
          <a:bodyPr/>
          <a:lstStyle/>
          <a:p>
            <a:fld id="{E6C89BE9-306B-4B9A-81AB-3326659FC902}" type="datetime3">
              <a:rPr lang="en-US" smtClean="0"/>
              <a:pPr/>
              <a:t>26 August 2014</a:t>
            </a:fld>
            <a:endParaRPr lang="en-US" dirty="0" smtClean="0"/>
          </a:p>
        </p:txBody>
      </p:sp>
      <p:sp>
        <p:nvSpPr>
          <p:cNvPr id="25604" name="Rectangle 7"/>
          <p:cNvSpPr>
            <a:spLocks noGrp="1" noChangeArrowheads="1"/>
          </p:cNvSpPr>
          <p:nvPr>
            <p:ph type="sldNum" sz="quarter" idx="5"/>
          </p:nvPr>
        </p:nvSpPr>
        <p:spPr>
          <a:noFill/>
        </p:spPr>
        <p:txBody>
          <a:bodyPr/>
          <a:lstStyle/>
          <a:p>
            <a:fld id="{CD4B5C24-1E29-4D34-97E6-9379E8B20AD1}" type="slidenum">
              <a:rPr lang="en-US" smtClean="0"/>
              <a:pPr/>
              <a:t>1</a:t>
            </a:fld>
            <a:endParaRPr lang="en-US" dirty="0" smtClean="0"/>
          </a:p>
        </p:txBody>
      </p:sp>
      <p:sp>
        <p:nvSpPr>
          <p:cNvPr id="25605" name="Rectangle 2"/>
          <p:cNvSpPr>
            <a:spLocks noGrp="1" noRot="1" noChangeAspect="1" noChangeArrowheads="1" noTextEdit="1"/>
          </p:cNvSpPr>
          <p:nvPr>
            <p:ph type="sldImg"/>
          </p:nvPr>
        </p:nvSpPr>
        <p:spPr>
          <a:xfrm>
            <a:off x="1420813" y="450850"/>
            <a:ext cx="4017962" cy="3014663"/>
          </a:xfrm>
          <a:ln/>
        </p:spPr>
      </p:sp>
      <p:sp>
        <p:nvSpPr>
          <p:cNvPr id="25606" name="Rectangle 3"/>
          <p:cNvSpPr>
            <a:spLocks noGrp="1" noChangeArrowheads="1"/>
          </p:cNvSpPr>
          <p:nvPr>
            <p:ph type="body" idx="1"/>
          </p:nvPr>
        </p:nvSpPr>
        <p:spPr>
          <a:xfrm>
            <a:off x="595313" y="3821113"/>
            <a:ext cx="5667375" cy="4878387"/>
          </a:xfrm>
          <a:noFill/>
          <a:ln/>
        </p:spPr>
        <p:txBody>
          <a:bodyPr/>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108" name="Grafik 107" descr="TI_Automotive_Logo_rgb.wmf"/>
          <p:cNvPicPr>
            <a:picLocks noChangeAspect="1"/>
          </p:cNvPicPr>
          <p:nvPr userDrawn="1"/>
        </p:nvPicPr>
        <p:blipFill>
          <a:blip r:embed="rId2" cstate="print"/>
          <a:stretch>
            <a:fillRect/>
          </a:stretch>
        </p:blipFill>
        <p:spPr>
          <a:xfrm>
            <a:off x="136532" y="6165380"/>
            <a:ext cx="1547580" cy="549547"/>
          </a:xfrm>
          <a:prstGeom prst="rect">
            <a:avLst/>
          </a:prstGeom>
        </p:spPr>
      </p:pic>
      <p:sp>
        <p:nvSpPr>
          <p:cNvPr id="26" name="Rechteck 25"/>
          <p:cNvSpPr/>
          <p:nvPr userDrawn="1"/>
        </p:nvSpPr>
        <p:spPr bwMode="auto">
          <a:xfrm>
            <a:off x="0" y="-1530"/>
            <a:ext cx="9144000" cy="4654700"/>
          </a:xfrm>
          <a:prstGeom prst="rect">
            <a:avLst/>
          </a:prstGeom>
          <a:solidFill>
            <a:schemeClr val="bg1">
              <a:lumMod val="50000"/>
            </a:schemeClr>
          </a:solidFill>
          <a:ln w="19050" cap="flat" cmpd="sng" algn="ctr">
            <a:noFill/>
            <a:prstDash val="solid"/>
            <a:round/>
            <a:headEnd type="none" w="med" len="med"/>
            <a:tailEnd type="arrow"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smtClean="0">
              <a:ln w="19050">
                <a:noFill/>
              </a:ln>
              <a:solidFill>
                <a:schemeClr val="bg1"/>
              </a:solidFill>
              <a:effectLst/>
              <a:latin typeface="Arial" charset="0"/>
              <a:ea typeface="Arial Unicode MS" pitchFamily="34" charset="-128"/>
            </a:endParaRPr>
          </a:p>
        </p:txBody>
      </p:sp>
      <p:sp>
        <p:nvSpPr>
          <p:cNvPr id="39941" name="Rectangle 14"/>
          <p:cNvSpPr>
            <a:spLocks noGrp="1" noChangeArrowheads="1"/>
          </p:cNvSpPr>
          <p:nvPr>
            <p:ph type="ctrTitle" hasCustomPrompt="1"/>
          </p:nvPr>
        </p:nvSpPr>
        <p:spPr>
          <a:xfrm>
            <a:off x="466725" y="1700213"/>
            <a:ext cx="5545475" cy="504487"/>
          </a:xfrm>
          <a:effectLst>
            <a:outerShdw blurRad="50800" dist="38100" dir="2700000" algn="tl" rotWithShape="0">
              <a:prstClr val="black">
                <a:alpha val="40000"/>
              </a:prstClr>
            </a:outerShdw>
          </a:effectLst>
        </p:spPr>
        <p:txBody>
          <a:bodyPr anchor="ctr" anchorCtr="0"/>
          <a:lstStyle>
            <a:lvl1pPr>
              <a:defRPr b="0" smtClean="0">
                <a:solidFill>
                  <a:schemeClr val="bg1"/>
                </a:solidFill>
              </a:defRPr>
            </a:lvl1pPr>
          </a:lstStyle>
          <a:p>
            <a:r>
              <a:rPr lang="en-US" noProof="0" dirty="0" smtClean="0"/>
              <a:t>Presentation Date</a:t>
            </a:r>
          </a:p>
        </p:txBody>
      </p:sp>
      <p:sp>
        <p:nvSpPr>
          <p:cNvPr id="9" name="Rectangle 15"/>
          <p:cNvSpPr>
            <a:spLocks noGrp="1" noChangeArrowheads="1"/>
          </p:cNvSpPr>
          <p:nvPr>
            <p:ph type="subTitle" idx="1" hasCustomPrompt="1"/>
          </p:nvPr>
        </p:nvSpPr>
        <p:spPr>
          <a:xfrm>
            <a:off x="466725" y="2852920"/>
            <a:ext cx="8210550" cy="1460500"/>
          </a:xfrm>
          <a:effectLst>
            <a:outerShdw blurRad="50800" dist="38100" dir="2700000" algn="tl" rotWithShape="0">
              <a:prstClr val="black">
                <a:alpha val="40000"/>
              </a:prstClr>
            </a:outerShdw>
          </a:effectLst>
        </p:spPr>
        <p:txBody>
          <a:bodyPr/>
          <a:lstStyle>
            <a:lvl1pPr marL="0" indent="0">
              <a:buFontTx/>
              <a:buNone/>
              <a:defRPr sz="1800" b="0" smtClean="0">
                <a:solidFill>
                  <a:schemeClr val="bg1"/>
                </a:solidFill>
                <a:ea typeface="Arial Unicode MS" pitchFamily="34" charset="-128"/>
              </a:defRPr>
            </a:lvl1pPr>
          </a:lstStyle>
          <a:p>
            <a:pPr>
              <a:spcBef>
                <a:spcPct val="20000"/>
              </a:spcBef>
              <a:defRPr/>
            </a:pPr>
            <a:r>
              <a:rPr lang="en-US" sz="1800" dirty="0" smtClean="0">
                <a:latin typeface="+mn-lt"/>
                <a:ea typeface="+mn-ea"/>
              </a:rPr>
              <a:t>(Optional)</a:t>
            </a:r>
            <a:br>
              <a:rPr lang="en-US" sz="1800" dirty="0" smtClean="0">
                <a:latin typeface="+mn-lt"/>
                <a:ea typeface="+mn-ea"/>
              </a:rPr>
            </a:br>
            <a:r>
              <a:rPr lang="en-US" sz="1800" dirty="0" smtClean="0">
                <a:latin typeface="+mn-lt"/>
                <a:ea typeface="+mn-ea"/>
              </a:rPr>
              <a:t>Presenter (28 Pt.)</a:t>
            </a:r>
            <a:br>
              <a:rPr lang="en-US" sz="1800" dirty="0" smtClean="0">
                <a:latin typeface="+mn-lt"/>
                <a:ea typeface="+mn-ea"/>
              </a:rPr>
            </a:br>
            <a:r>
              <a:rPr lang="en-US" sz="1800" dirty="0" smtClean="0">
                <a:latin typeface="+mn-lt"/>
                <a:ea typeface="+mn-ea"/>
              </a:rPr>
              <a:t>Title (18 Pt.)</a:t>
            </a:r>
            <a:br>
              <a:rPr lang="en-US" sz="1800" dirty="0" smtClean="0">
                <a:latin typeface="+mn-lt"/>
                <a:ea typeface="+mn-ea"/>
              </a:rPr>
            </a:br>
            <a:r>
              <a:rPr lang="en-US" sz="1800" dirty="0" smtClean="0">
                <a:latin typeface="+mn-lt"/>
                <a:ea typeface="+mn-ea"/>
              </a:rPr>
              <a:t>Business Division (18 Pt.)</a:t>
            </a:r>
            <a:endParaRPr lang="en-US" sz="1800" dirty="0">
              <a:latin typeface="+mn-lt"/>
              <a:ea typeface="+mn-ea"/>
            </a:endParaRPr>
          </a:p>
        </p:txBody>
      </p:sp>
      <p:sp>
        <p:nvSpPr>
          <p:cNvPr id="80" name="Rechteck 79"/>
          <p:cNvSpPr/>
          <p:nvPr userDrawn="1"/>
        </p:nvSpPr>
        <p:spPr bwMode="auto">
          <a:xfrm>
            <a:off x="0" y="4653170"/>
            <a:ext cx="9144000" cy="72000"/>
          </a:xfrm>
          <a:prstGeom prst="rect">
            <a:avLst/>
          </a:prstGeom>
          <a:solidFill>
            <a:schemeClr val="accent5"/>
          </a:solidFill>
          <a:ln w="19050" cap="flat" cmpd="sng" algn="ctr">
            <a:no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smtClean="0">
              <a:ln w="19050">
                <a:noFill/>
              </a:ln>
              <a:solidFill>
                <a:schemeClr val="bg1"/>
              </a:solidFill>
              <a:effectLst/>
              <a:latin typeface="Arial" charset="0"/>
              <a:ea typeface="Arial Unicode MS" pitchFamily="34" charset="-128"/>
            </a:endParaRPr>
          </a:p>
        </p:txBody>
      </p:sp>
      <p:sp>
        <p:nvSpPr>
          <p:cNvPr id="81" name="Gleichschenkliges Dreieck 80"/>
          <p:cNvSpPr/>
          <p:nvPr userDrawn="1"/>
        </p:nvSpPr>
        <p:spPr bwMode="auto">
          <a:xfrm flipV="1">
            <a:off x="353390" y="4698890"/>
            <a:ext cx="216000" cy="144000"/>
          </a:xfrm>
          <a:prstGeom prst="triangle">
            <a:avLst/>
          </a:prstGeom>
          <a:solidFill>
            <a:schemeClr val="accent5"/>
          </a:solidFill>
          <a:ln w="19050" cap="flat" cmpd="sng" algn="ctr">
            <a:no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smtClean="0">
              <a:ln w="19050">
                <a:noFill/>
              </a:ln>
              <a:solidFill>
                <a:schemeClr val="bg1"/>
              </a:solidFill>
              <a:effectLst/>
              <a:latin typeface="Arial" charset="0"/>
              <a:ea typeface="Arial Unicode MS" pitchFamily="34" charset="-128"/>
            </a:endParaRPr>
          </a:p>
        </p:txBody>
      </p:sp>
      <p:sp>
        <p:nvSpPr>
          <p:cNvPr id="105" name="Textplatzhalter 104"/>
          <p:cNvSpPr>
            <a:spLocks noGrp="1"/>
          </p:cNvSpPr>
          <p:nvPr>
            <p:ph type="body" sz="quarter" idx="10" hasCustomPrompt="1"/>
          </p:nvPr>
        </p:nvSpPr>
        <p:spPr>
          <a:xfrm>
            <a:off x="466725" y="549275"/>
            <a:ext cx="5977535" cy="1008063"/>
          </a:xfrm>
          <a:effectLst>
            <a:outerShdw blurRad="50800" dist="38100" dir="2700000" algn="tl" rotWithShape="0">
              <a:prstClr val="black">
                <a:alpha val="40000"/>
              </a:prstClr>
            </a:outerShdw>
          </a:effectLst>
        </p:spPr>
        <p:txBody>
          <a:bodyPr anchor="ctr" anchorCtr="0"/>
          <a:lstStyle>
            <a:lvl1pPr marL="0" indent="0">
              <a:lnSpc>
                <a:spcPts val="4600"/>
              </a:lnSpc>
              <a:spcAft>
                <a:spcPts val="0"/>
              </a:spcAft>
              <a:defRPr lang="de-DE" sz="4200" b="0" dirty="0" smtClean="0">
                <a:solidFill>
                  <a:schemeClr val="bg1"/>
                </a:solidFill>
                <a:latin typeface="+mj-lt"/>
                <a:ea typeface="Arial Unicode MS" pitchFamily="34" charset="-128"/>
                <a:cs typeface="Arial Unicode MS" pitchFamily="34" charset="-128"/>
              </a:defRPr>
            </a:lvl1pPr>
          </a:lstStyle>
          <a:p>
            <a:pPr lvl="0"/>
            <a:r>
              <a:rPr lang="en-US" noProof="0" dirty="0" smtClean="0"/>
              <a:t>Presentation Title</a:t>
            </a:r>
            <a:endParaRPr lang="en-US" noProof="0" dirty="0"/>
          </a:p>
        </p:txBody>
      </p:sp>
      <p:pic>
        <p:nvPicPr>
          <p:cNvPr id="106" name="Grafik 105" descr="icon_rgb.wmf"/>
          <p:cNvPicPr>
            <a:picLocks noChangeAspect="1"/>
          </p:cNvPicPr>
          <p:nvPr userDrawn="1"/>
        </p:nvPicPr>
        <p:blipFill>
          <a:blip r:embed="rId3" cstate="print"/>
          <a:srcRect t="15012"/>
          <a:stretch>
            <a:fillRect/>
          </a:stretch>
        </p:blipFill>
        <p:spPr>
          <a:xfrm>
            <a:off x="5972618" y="0"/>
            <a:ext cx="3064002" cy="2601620"/>
          </a:xfrm>
          <a:prstGeom prst="rect">
            <a:avLst/>
          </a:prstGeom>
          <a:noFill/>
          <a:ln>
            <a:noFill/>
          </a:ln>
        </p:spPr>
      </p:pic>
      <p:pic>
        <p:nvPicPr>
          <p:cNvPr id="11" name="Grafik 76" descr="Fluid_thinking_rgb_blue.wmf"/>
          <p:cNvPicPr>
            <a:picLocks noChangeAspect="1"/>
          </p:cNvPicPr>
          <p:nvPr userDrawn="1"/>
        </p:nvPicPr>
        <p:blipFill>
          <a:blip r:embed="rId4" cstate="print"/>
          <a:srcRect/>
          <a:stretch>
            <a:fillRect/>
          </a:stretch>
        </p:blipFill>
        <p:spPr bwMode="auto">
          <a:xfrm>
            <a:off x="7194550" y="4841875"/>
            <a:ext cx="1601788" cy="284163"/>
          </a:xfrm>
          <a:prstGeom prst="rect">
            <a:avLst/>
          </a:prstGeom>
          <a:noFill/>
          <a:ln w="9525">
            <a:noFill/>
            <a:miter lim="800000"/>
            <a:headEnd/>
            <a:tailEnd/>
          </a:ln>
        </p:spPr>
      </p:pic>
    </p:spTree>
  </p:cSld>
  <p:clrMapOvr>
    <a:masterClrMapping/>
  </p:clrMapOvr>
  <p:transition spd="med">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with BG">
    <p:spTree>
      <p:nvGrpSpPr>
        <p:cNvPr id="1" name=""/>
        <p:cNvGrpSpPr/>
        <p:nvPr/>
      </p:nvGrpSpPr>
      <p:grpSpPr>
        <a:xfrm>
          <a:off x="0" y="0"/>
          <a:ext cx="0" cy="0"/>
          <a:chOff x="0" y="0"/>
          <a:chExt cx="0" cy="0"/>
        </a:xfrm>
      </p:grpSpPr>
      <p:sp>
        <p:nvSpPr>
          <p:cNvPr id="6" name="AutoShape 6"/>
          <p:cNvSpPr>
            <a:spLocks noChangeArrowheads="1"/>
          </p:cNvSpPr>
          <p:nvPr userDrawn="1"/>
        </p:nvSpPr>
        <p:spPr bwMode="auto">
          <a:xfrm>
            <a:off x="466726" y="1484314"/>
            <a:ext cx="8210550" cy="4392612"/>
          </a:xfrm>
          <a:prstGeom prst="roundRect">
            <a:avLst>
              <a:gd name="adj" fmla="val 3290"/>
            </a:avLst>
          </a:prstGeom>
          <a:gradFill rotWithShape="0">
            <a:gsLst>
              <a:gs pos="0">
                <a:srgbClr val="DDDDDD">
                  <a:alpha val="49804"/>
                </a:srgbClr>
              </a:gs>
              <a:gs pos="100000">
                <a:schemeClr val="bg1"/>
              </a:gs>
            </a:gsLst>
            <a:lin ang="5400000" scaled="1"/>
          </a:gradFill>
          <a:ln w="9525">
            <a:noFill/>
            <a:round/>
            <a:headEnd/>
            <a:tailEnd/>
          </a:ln>
        </p:spPr>
        <p:txBody>
          <a:bodyPr wrap="square" lIns="72000" tIns="108000" rIns="144000" bIns="36000" anchor="t" anchorCtr="0"/>
          <a:lstStyle/>
          <a:p>
            <a:pPr marL="176213" indent="-176213" eaLnBrk="1" hangingPunct="1">
              <a:spcBef>
                <a:spcPts val="0"/>
              </a:spcBef>
              <a:spcAft>
                <a:spcPts val="1800"/>
              </a:spcAft>
            </a:pPr>
            <a:endParaRPr lang="en-GB" sz="1200" dirty="0">
              <a:solidFill>
                <a:srgbClr val="004165"/>
              </a:solidFill>
              <a:ea typeface="Arial Unicode MS" pitchFamily="34" charset="-128"/>
            </a:endParaRPr>
          </a:p>
        </p:txBody>
      </p:sp>
      <p:sp>
        <p:nvSpPr>
          <p:cNvPr id="2" name="Title 1"/>
          <p:cNvSpPr>
            <a:spLocks noGrp="1"/>
          </p:cNvSpPr>
          <p:nvPr>
            <p:ph type="title"/>
          </p:nvPr>
        </p:nvSpPr>
        <p:spPr>
          <a:xfrm>
            <a:off x="467430" y="44449"/>
            <a:ext cx="8231187" cy="1008064"/>
          </a:xfrm>
        </p:spPr>
        <p:txBody>
          <a:bodyPr/>
          <a:lstStyle/>
          <a:p>
            <a:r>
              <a:rPr lang="de-DE" noProof="0" smtClean="0"/>
              <a:t>Titelmasterformat durch Klicken bearbeiten</a:t>
            </a:r>
            <a:endParaRPr lang="en-US" noProof="0" dirty="0"/>
          </a:p>
        </p:txBody>
      </p:sp>
      <p:sp>
        <p:nvSpPr>
          <p:cNvPr id="5" name="Abgerundetes Rechteck 4"/>
          <p:cNvSpPr/>
          <p:nvPr userDrawn="1"/>
        </p:nvSpPr>
        <p:spPr bwMode="auto">
          <a:xfrm>
            <a:off x="250825" y="1340768"/>
            <a:ext cx="8642350" cy="1188132"/>
          </a:xfrm>
          <a:prstGeom prst="roundRect">
            <a:avLst/>
          </a:prstGeom>
          <a:noFill/>
          <a:ln w="9525">
            <a:noFill/>
            <a:miter lim="800000"/>
            <a:headEnd/>
            <a:tailEnd/>
          </a:ln>
        </p:spPr>
        <p:txBody>
          <a:bodyPr vert="horz" wrap="square" lIns="72000" tIns="180000" rIns="72000" bIns="0" numCol="1" anchor="t" anchorCtr="0" compatLnSpc="1">
            <a:prstTxWarp prst="textNoShape">
              <a:avLst/>
            </a:prstTxWarp>
            <a:noAutofit/>
          </a:bodyPr>
          <a:lstStyle/>
          <a:p>
            <a:pPr marL="0" marR="0" indent="0" algn="l" defTabSz="914400" rtl="0" eaLnBrk="0" fontAlgn="base" latinLnBrk="0" hangingPunct="0">
              <a:lnSpc>
                <a:spcPct val="100000"/>
              </a:lnSpc>
              <a:spcBef>
                <a:spcPts val="0"/>
              </a:spcBef>
              <a:spcAft>
                <a:spcPts val="1200"/>
              </a:spcAft>
              <a:buClrTx/>
              <a:buSzTx/>
              <a:buFontTx/>
              <a:buNone/>
              <a:tabLst/>
            </a:pPr>
            <a:endParaRPr lang="en-US" sz="2000" b="0" dirty="0" smtClean="0">
              <a:solidFill>
                <a:srgbClr val="004165"/>
              </a:solidFill>
              <a:latin typeface="+mn-lt"/>
              <a:ea typeface="Arial Unicode MS" pitchFamily="34" charset="-128"/>
              <a:cs typeface="Arial Unicode MS" pitchFamily="34" charset="-128"/>
            </a:endParaRPr>
          </a:p>
        </p:txBody>
      </p:sp>
      <p:sp>
        <p:nvSpPr>
          <p:cNvPr id="9" name="Date Placeholder 7"/>
          <p:cNvSpPr>
            <a:spLocks noGrp="1"/>
          </p:cNvSpPr>
          <p:nvPr>
            <p:ph type="dt" sz="half" idx="2"/>
          </p:nvPr>
        </p:nvSpPr>
        <p:spPr>
          <a:xfrm>
            <a:off x="3505200" y="6539614"/>
            <a:ext cx="2133600" cy="216836"/>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a:defRPr sz="1200">
                <a:latin typeface="Arial" pitchFamily="-108" charset="0"/>
                <a:cs typeface="Arial Unicode MS" pitchFamily="34" charset="-128"/>
              </a:defRPr>
            </a:lvl1pPr>
          </a:lstStyle>
          <a:p>
            <a:pPr>
              <a:defRPr/>
            </a:pPr>
            <a:endParaRPr lang="en-US" dirty="0"/>
          </a:p>
        </p:txBody>
      </p:sp>
      <p:sp>
        <p:nvSpPr>
          <p:cNvPr id="10" name="Rectangle 8"/>
          <p:cNvSpPr>
            <a:spLocks noGrp="1" noChangeArrowheads="1"/>
          </p:cNvSpPr>
          <p:nvPr>
            <p:ph type="sldNum" sz="quarter" idx="4"/>
          </p:nvPr>
        </p:nvSpPr>
        <p:spPr bwMode="auto">
          <a:xfrm>
            <a:off x="8100490" y="6533511"/>
            <a:ext cx="576655" cy="216836"/>
          </a:xfrm>
          <a:prstGeom prst="rect">
            <a:avLst/>
          </a:prstGeom>
          <a:noFill/>
          <a:ln w="9525">
            <a:noFill/>
            <a:miter lim="800000"/>
            <a:headEnd/>
            <a:tailEnd/>
          </a:ln>
          <a:effectLst/>
        </p:spPr>
        <p:txBody>
          <a:bodyPr vert="horz" wrap="square" lIns="0" tIns="0" rIns="0" bIns="0" numCol="1" anchor="ctr" anchorCtr="0" compatLnSpc="1">
            <a:prstTxWarp prst="textNoShape">
              <a:avLst/>
            </a:prstTxWarp>
            <a:noAutofit/>
          </a:bodyPr>
          <a:lstStyle>
            <a:lvl1pPr algn="r">
              <a:defRPr sz="1200"/>
            </a:lvl1pPr>
          </a:lstStyle>
          <a:p>
            <a:pPr>
              <a:defRPr/>
            </a:pPr>
            <a:fld id="{6719BDEA-38B8-40D9-81B6-997310AC58B9}" type="slidenum">
              <a:rPr lang="en-US" smtClean="0"/>
              <a:pPr>
                <a:defRPr/>
              </a:pPr>
              <a:t>‹#›</a:t>
            </a:fld>
            <a:endParaRPr lang="en-US" dirty="0"/>
          </a:p>
        </p:txBody>
      </p:sp>
    </p:spTree>
  </p:cSld>
  <p:clrMapOvr>
    <a:masterClrMapping/>
  </p:clrMapOvr>
  <p:transition spd="med">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eer">
    <p:spTree>
      <p:nvGrpSpPr>
        <p:cNvPr id="1" name=""/>
        <p:cNvGrpSpPr/>
        <p:nvPr/>
      </p:nvGrpSpPr>
      <p:grpSpPr>
        <a:xfrm>
          <a:off x="0" y="0"/>
          <a:ext cx="0" cy="0"/>
          <a:chOff x="0" y="0"/>
          <a:chExt cx="0" cy="0"/>
        </a:xfrm>
      </p:grpSpPr>
      <p:sp>
        <p:nvSpPr>
          <p:cNvPr id="4" name="Date Placeholder 7"/>
          <p:cNvSpPr>
            <a:spLocks noGrp="1"/>
          </p:cNvSpPr>
          <p:nvPr>
            <p:ph type="dt" sz="half" idx="2"/>
          </p:nvPr>
        </p:nvSpPr>
        <p:spPr>
          <a:xfrm>
            <a:off x="3505200" y="6539614"/>
            <a:ext cx="2133600" cy="216836"/>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a:defRPr sz="1200">
                <a:latin typeface="Arial" pitchFamily="-108" charset="0"/>
                <a:cs typeface="Arial Unicode MS" pitchFamily="34" charset="-128"/>
              </a:defRPr>
            </a:lvl1pPr>
          </a:lstStyle>
          <a:p>
            <a:pPr>
              <a:defRPr/>
            </a:pPr>
            <a:endParaRPr lang="en-US" dirty="0"/>
          </a:p>
        </p:txBody>
      </p:sp>
      <p:sp>
        <p:nvSpPr>
          <p:cNvPr id="6" name="Rectangle 8"/>
          <p:cNvSpPr>
            <a:spLocks noGrp="1" noChangeArrowheads="1"/>
          </p:cNvSpPr>
          <p:nvPr>
            <p:ph type="sldNum" sz="quarter" idx="4"/>
          </p:nvPr>
        </p:nvSpPr>
        <p:spPr bwMode="auto">
          <a:xfrm>
            <a:off x="8100490" y="6533511"/>
            <a:ext cx="576655" cy="216836"/>
          </a:xfrm>
          <a:prstGeom prst="rect">
            <a:avLst/>
          </a:prstGeom>
          <a:noFill/>
          <a:ln w="9525">
            <a:noFill/>
            <a:miter lim="800000"/>
            <a:headEnd/>
            <a:tailEnd/>
          </a:ln>
          <a:effectLst/>
        </p:spPr>
        <p:txBody>
          <a:bodyPr vert="horz" wrap="square" lIns="0" tIns="0" rIns="0" bIns="0" numCol="1" anchor="ctr" anchorCtr="0" compatLnSpc="1">
            <a:prstTxWarp prst="textNoShape">
              <a:avLst/>
            </a:prstTxWarp>
            <a:noAutofit/>
          </a:bodyPr>
          <a:lstStyle>
            <a:lvl1pPr algn="r">
              <a:defRPr sz="1200"/>
            </a:lvl1pPr>
          </a:lstStyle>
          <a:p>
            <a:pPr>
              <a:defRPr/>
            </a:pPr>
            <a:fld id="{6719BDEA-38B8-40D9-81B6-997310AC58B9}" type="slidenum">
              <a:rPr lang="en-US" smtClean="0"/>
              <a:pPr>
                <a:defRPr/>
              </a:pPr>
              <a:t>‹#›</a:t>
            </a:fld>
            <a:endParaRPr lang="en-US" dirty="0"/>
          </a:p>
        </p:txBody>
      </p:sp>
    </p:spTree>
  </p:cSld>
  <p:clrMapOvr>
    <a:masterClrMapping/>
  </p:clrMapOvr>
  <p:transition spd="med">
    <p:zo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ayout Grid">
    <p:spTree>
      <p:nvGrpSpPr>
        <p:cNvPr id="1" name=""/>
        <p:cNvGrpSpPr/>
        <p:nvPr/>
      </p:nvGrpSpPr>
      <p:grpSpPr>
        <a:xfrm>
          <a:off x="0" y="0"/>
          <a:ext cx="0" cy="0"/>
          <a:chOff x="0" y="0"/>
          <a:chExt cx="0" cy="0"/>
        </a:xfrm>
      </p:grpSpPr>
      <p:cxnSp>
        <p:nvCxnSpPr>
          <p:cNvPr id="7" name="Gerade Verbindung 6"/>
          <p:cNvCxnSpPr/>
          <p:nvPr userDrawn="1"/>
        </p:nvCxnSpPr>
        <p:spPr bwMode="auto">
          <a:xfrm>
            <a:off x="466725" y="0"/>
            <a:ext cx="0" cy="6858000"/>
          </a:xfrm>
          <a:prstGeom prst="line">
            <a:avLst/>
          </a:prstGeom>
          <a:solidFill>
            <a:schemeClr val="accent1"/>
          </a:solidFill>
          <a:ln w="3175" cap="flat" cmpd="sng" algn="ctr">
            <a:solidFill>
              <a:srgbClr val="C00000"/>
            </a:solidFill>
            <a:prstDash val="solid"/>
            <a:round/>
            <a:headEnd type="none" w="med" len="med"/>
            <a:tailEnd type="none" w="med" len="med"/>
          </a:ln>
          <a:effectLst/>
        </p:spPr>
      </p:cxnSp>
      <p:cxnSp>
        <p:nvCxnSpPr>
          <p:cNvPr id="8" name="Gerade Verbindung 7"/>
          <p:cNvCxnSpPr/>
          <p:nvPr userDrawn="1"/>
        </p:nvCxnSpPr>
        <p:spPr bwMode="auto">
          <a:xfrm>
            <a:off x="611188" y="0"/>
            <a:ext cx="0" cy="6858000"/>
          </a:xfrm>
          <a:prstGeom prst="line">
            <a:avLst/>
          </a:prstGeom>
          <a:solidFill>
            <a:schemeClr val="accent1"/>
          </a:solidFill>
          <a:ln w="3175" cap="flat" cmpd="sng" algn="ctr">
            <a:solidFill>
              <a:srgbClr val="C00000"/>
            </a:solidFill>
            <a:prstDash val="solid"/>
            <a:round/>
            <a:headEnd type="none" w="med" len="med"/>
            <a:tailEnd type="none" w="med" len="med"/>
          </a:ln>
          <a:effectLst/>
        </p:spPr>
      </p:cxnSp>
      <p:cxnSp>
        <p:nvCxnSpPr>
          <p:cNvPr id="9" name="Gerade Verbindung 8"/>
          <p:cNvCxnSpPr/>
          <p:nvPr userDrawn="1"/>
        </p:nvCxnSpPr>
        <p:spPr bwMode="auto">
          <a:xfrm>
            <a:off x="4427538" y="0"/>
            <a:ext cx="0" cy="6858000"/>
          </a:xfrm>
          <a:prstGeom prst="line">
            <a:avLst/>
          </a:prstGeom>
          <a:solidFill>
            <a:schemeClr val="accent1"/>
          </a:solidFill>
          <a:ln w="3175" cap="flat" cmpd="sng" algn="ctr">
            <a:solidFill>
              <a:srgbClr val="C00000"/>
            </a:solidFill>
            <a:prstDash val="solid"/>
            <a:round/>
            <a:headEnd type="none" w="med" len="med"/>
            <a:tailEnd type="none" w="med" len="med"/>
          </a:ln>
          <a:effectLst/>
        </p:spPr>
      </p:cxnSp>
      <p:cxnSp>
        <p:nvCxnSpPr>
          <p:cNvPr id="10" name="Gerade Verbindung 9"/>
          <p:cNvCxnSpPr/>
          <p:nvPr userDrawn="1"/>
        </p:nvCxnSpPr>
        <p:spPr bwMode="auto">
          <a:xfrm>
            <a:off x="4572000" y="0"/>
            <a:ext cx="0" cy="6858000"/>
          </a:xfrm>
          <a:prstGeom prst="line">
            <a:avLst/>
          </a:prstGeom>
          <a:solidFill>
            <a:schemeClr val="accent1"/>
          </a:solidFill>
          <a:ln w="3175" cap="flat" cmpd="sng" algn="ctr">
            <a:solidFill>
              <a:srgbClr val="C00000"/>
            </a:solidFill>
            <a:prstDash val="solid"/>
            <a:round/>
            <a:headEnd type="none" w="med" len="med"/>
            <a:tailEnd type="none" w="med" len="med"/>
          </a:ln>
          <a:effectLst/>
        </p:spPr>
      </p:cxnSp>
      <p:cxnSp>
        <p:nvCxnSpPr>
          <p:cNvPr id="11" name="Gerade Verbindung 10"/>
          <p:cNvCxnSpPr/>
          <p:nvPr userDrawn="1"/>
        </p:nvCxnSpPr>
        <p:spPr bwMode="auto">
          <a:xfrm>
            <a:off x="4716463" y="0"/>
            <a:ext cx="0" cy="6858000"/>
          </a:xfrm>
          <a:prstGeom prst="line">
            <a:avLst/>
          </a:prstGeom>
          <a:solidFill>
            <a:schemeClr val="accent1"/>
          </a:solidFill>
          <a:ln w="3175" cap="flat" cmpd="sng" algn="ctr">
            <a:solidFill>
              <a:srgbClr val="C00000"/>
            </a:solidFill>
            <a:prstDash val="solid"/>
            <a:round/>
            <a:headEnd type="none" w="med" len="med"/>
            <a:tailEnd type="none" w="med" len="med"/>
          </a:ln>
          <a:effectLst/>
        </p:spPr>
      </p:cxnSp>
      <p:cxnSp>
        <p:nvCxnSpPr>
          <p:cNvPr id="12" name="Gerade Verbindung 11"/>
          <p:cNvCxnSpPr/>
          <p:nvPr userDrawn="1"/>
        </p:nvCxnSpPr>
        <p:spPr bwMode="auto">
          <a:xfrm>
            <a:off x="8532813" y="0"/>
            <a:ext cx="0" cy="6858000"/>
          </a:xfrm>
          <a:prstGeom prst="line">
            <a:avLst/>
          </a:prstGeom>
          <a:solidFill>
            <a:schemeClr val="accent1"/>
          </a:solidFill>
          <a:ln w="3175" cap="flat" cmpd="sng" algn="ctr">
            <a:solidFill>
              <a:srgbClr val="C00000"/>
            </a:solidFill>
            <a:prstDash val="solid"/>
            <a:round/>
            <a:headEnd type="none" w="med" len="med"/>
            <a:tailEnd type="none" w="med" len="med"/>
          </a:ln>
          <a:effectLst/>
        </p:spPr>
      </p:cxnSp>
      <p:cxnSp>
        <p:nvCxnSpPr>
          <p:cNvPr id="13" name="Gerade Verbindung 12"/>
          <p:cNvCxnSpPr/>
          <p:nvPr userDrawn="1"/>
        </p:nvCxnSpPr>
        <p:spPr bwMode="auto">
          <a:xfrm>
            <a:off x="8677275" y="0"/>
            <a:ext cx="0" cy="6858000"/>
          </a:xfrm>
          <a:prstGeom prst="line">
            <a:avLst/>
          </a:prstGeom>
          <a:solidFill>
            <a:schemeClr val="accent1"/>
          </a:solidFill>
          <a:ln w="3175" cap="flat" cmpd="sng" algn="ctr">
            <a:solidFill>
              <a:srgbClr val="C00000"/>
            </a:solidFill>
            <a:prstDash val="solid"/>
            <a:round/>
            <a:headEnd type="none" w="med" len="med"/>
            <a:tailEnd type="none" w="med" len="med"/>
          </a:ln>
          <a:effectLst/>
        </p:spPr>
      </p:cxnSp>
      <p:cxnSp>
        <p:nvCxnSpPr>
          <p:cNvPr id="15" name="Gerade Verbindung 14"/>
          <p:cNvCxnSpPr/>
          <p:nvPr userDrawn="1"/>
        </p:nvCxnSpPr>
        <p:spPr bwMode="auto">
          <a:xfrm>
            <a:off x="0" y="1484313"/>
            <a:ext cx="9144000" cy="0"/>
          </a:xfrm>
          <a:prstGeom prst="line">
            <a:avLst/>
          </a:prstGeom>
          <a:solidFill>
            <a:schemeClr val="accent1"/>
          </a:solidFill>
          <a:ln w="3175" cap="flat" cmpd="sng" algn="ctr">
            <a:solidFill>
              <a:srgbClr val="C00000"/>
            </a:solidFill>
            <a:prstDash val="solid"/>
            <a:round/>
            <a:headEnd type="none" w="med" len="med"/>
            <a:tailEnd type="none" w="med" len="med"/>
          </a:ln>
          <a:effectLst/>
        </p:spPr>
      </p:cxnSp>
      <p:cxnSp>
        <p:nvCxnSpPr>
          <p:cNvPr id="16" name="Gerade Verbindung 15"/>
          <p:cNvCxnSpPr/>
          <p:nvPr userDrawn="1"/>
        </p:nvCxnSpPr>
        <p:spPr bwMode="auto">
          <a:xfrm>
            <a:off x="0" y="1628775"/>
            <a:ext cx="9144000" cy="0"/>
          </a:xfrm>
          <a:prstGeom prst="line">
            <a:avLst/>
          </a:prstGeom>
          <a:solidFill>
            <a:schemeClr val="accent1"/>
          </a:solidFill>
          <a:ln w="3175" cap="flat" cmpd="sng" algn="ctr">
            <a:solidFill>
              <a:srgbClr val="C00000"/>
            </a:solidFill>
            <a:prstDash val="solid"/>
            <a:round/>
            <a:headEnd type="none" w="med" len="med"/>
            <a:tailEnd type="none" w="med" len="med"/>
          </a:ln>
          <a:effectLst/>
        </p:spPr>
      </p:cxnSp>
      <p:cxnSp>
        <p:nvCxnSpPr>
          <p:cNvPr id="17" name="Gerade Verbindung 16"/>
          <p:cNvCxnSpPr/>
          <p:nvPr userDrawn="1"/>
        </p:nvCxnSpPr>
        <p:spPr bwMode="auto">
          <a:xfrm>
            <a:off x="0" y="6742113"/>
            <a:ext cx="9144000" cy="0"/>
          </a:xfrm>
          <a:prstGeom prst="line">
            <a:avLst/>
          </a:prstGeom>
          <a:solidFill>
            <a:schemeClr val="accent1"/>
          </a:solidFill>
          <a:ln w="3175" cap="flat" cmpd="sng" algn="ctr">
            <a:solidFill>
              <a:srgbClr val="C00000"/>
            </a:solidFill>
            <a:prstDash val="solid"/>
            <a:round/>
            <a:headEnd type="none" w="med" len="med"/>
            <a:tailEnd type="none" w="med" len="med"/>
          </a:ln>
          <a:effectLst/>
        </p:spPr>
      </p:cxnSp>
      <p:sp>
        <p:nvSpPr>
          <p:cNvPr id="4" name="Date Placeholder 7"/>
          <p:cNvSpPr>
            <a:spLocks noGrp="1"/>
          </p:cNvSpPr>
          <p:nvPr>
            <p:ph type="dt" sz="half" idx="2"/>
          </p:nvPr>
        </p:nvSpPr>
        <p:spPr>
          <a:xfrm>
            <a:off x="3505200" y="6539614"/>
            <a:ext cx="2133600" cy="216836"/>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a:defRPr sz="1200">
                <a:latin typeface="Arial" pitchFamily="-108" charset="0"/>
                <a:cs typeface="Arial Unicode MS" pitchFamily="34" charset="-128"/>
              </a:defRPr>
            </a:lvl1pPr>
          </a:lstStyle>
          <a:p>
            <a:pPr>
              <a:defRPr/>
            </a:pPr>
            <a:endParaRPr lang="en-US" dirty="0"/>
          </a:p>
        </p:txBody>
      </p:sp>
      <p:sp>
        <p:nvSpPr>
          <p:cNvPr id="6" name="Rectangle 8"/>
          <p:cNvSpPr>
            <a:spLocks noGrp="1" noChangeArrowheads="1"/>
          </p:cNvSpPr>
          <p:nvPr>
            <p:ph type="sldNum" sz="quarter" idx="4"/>
          </p:nvPr>
        </p:nvSpPr>
        <p:spPr bwMode="auto">
          <a:xfrm>
            <a:off x="8100490" y="6533511"/>
            <a:ext cx="576655" cy="216836"/>
          </a:xfrm>
          <a:prstGeom prst="rect">
            <a:avLst/>
          </a:prstGeom>
          <a:noFill/>
          <a:ln w="9525">
            <a:noFill/>
            <a:miter lim="800000"/>
            <a:headEnd/>
            <a:tailEnd/>
          </a:ln>
          <a:effectLst/>
        </p:spPr>
        <p:txBody>
          <a:bodyPr vert="horz" wrap="square" lIns="0" tIns="0" rIns="0" bIns="0" numCol="1" anchor="ctr" anchorCtr="0" compatLnSpc="1">
            <a:prstTxWarp prst="textNoShape">
              <a:avLst/>
            </a:prstTxWarp>
            <a:noAutofit/>
          </a:bodyPr>
          <a:lstStyle>
            <a:lvl1pPr algn="r">
              <a:defRPr sz="1200"/>
            </a:lvl1pPr>
          </a:lstStyle>
          <a:p>
            <a:pPr>
              <a:defRPr/>
            </a:pPr>
            <a:fld id="{6719BDEA-38B8-40D9-81B6-997310AC58B9}" type="slidenum">
              <a:rPr lang="en-US" smtClean="0"/>
              <a:pPr>
                <a:defRPr/>
              </a:pPr>
              <a:t>‹#›</a:t>
            </a:fld>
            <a:endParaRPr lang="en-US" dirty="0"/>
          </a:p>
        </p:txBody>
      </p:sp>
    </p:spTree>
  </p:cSld>
  <p:clrMapOvr>
    <a:masterClrMapping/>
  </p:clrMapOvr>
  <p:transition spd="med">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p:spTree>
      <p:nvGrpSpPr>
        <p:cNvPr id="1" name=""/>
        <p:cNvGrpSpPr/>
        <p:nvPr/>
      </p:nvGrpSpPr>
      <p:grpSpPr>
        <a:xfrm>
          <a:off x="0" y="0"/>
          <a:ext cx="0" cy="0"/>
          <a:chOff x="0" y="0"/>
          <a:chExt cx="0" cy="0"/>
        </a:xfrm>
      </p:grpSpPr>
      <p:pic>
        <p:nvPicPr>
          <p:cNvPr id="108" name="Grafik 107" descr="TI_Automotive_Logo_rgb.wmf"/>
          <p:cNvPicPr>
            <a:picLocks noChangeAspect="1"/>
          </p:cNvPicPr>
          <p:nvPr userDrawn="1"/>
        </p:nvPicPr>
        <p:blipFill>
          <a:blip r:embed="rId2" cstate="print"/>
          <a:stretch>
            <a:fillRect/>
          </a:stretch>
        </p:blipFill>
        <p:spPr>
          <a:xfrm>
            <a:off x="136532" y="6165380"/>
            <a:ext cx="1547580" cy="549547"/>
          </a:xfrm>
          <a:prstGeom prst="rect">
            <a:avLst/>
          </a:prstGeom>
        </p:spPr>
      </p:pic>
      <p:sp>
        <p:nvSpPr>
          <p:cNvPr id="26" name="Rechteck 25"/>
          <p:cNvSpPr/>
          <p:nvPr userDrawn="1"/>
        </p:nvSpPr>
        <p:spPr bwMode="auto">
          <a:xfrm>
            <a:off x="0" y="-1530"/>
            <a:ext cx="9144000" cy="4654700"/>
          </a:xfrm>
          <a:prstGeom prst="rect">
            <a:avLst/>
          </a:prstGeom>
          <a:solidFill>
            <a:schemeClr val="bg1">
              <a:lumMod val="50000"/>
            </a:schemeClr>
          </a:solidFill>
          <a:ln w="19050" cap="flat" cmpd="sng" algn="ctr">
            <a:noFill/>
            <a:prstDash val="solid"/>
            <a:round/>
            <a:headEnd type="none" w="med" len="med"/>
            <a:tailEnd type="arrow"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smtClean="0">
              <a:ln w="19050">
                <a:noFill/>
              </a:ln>
              <a:solidFill>
                <a:schemeClr val="bg1"/>
              </a:solidFill>
              <a:effectLst/>
              <a:latin typeface="Arial" charset="0"/>
              <a:ea typeface="Arial Unicode MS" pitchFamily="34" charset="-128"/>
            </a:endParaRPr>
          </a:p>
        </p:txBody>
      </p:sp>
      <p:sp>
        <p:nvSpPr>
          <p:cNvPr id="9" name="Rectangle 15"/>
          <p:cNvSpPr>
            <a:spLocks noGrp="1" noChangeArrowheads="1"/>
          </p:cNvSpPr>
          <p:nvPr>
            <p:ph type="subTitle" idx="1" hasCustomPrompt="1"/>
          </p:nvPr>
        </p:nvSpPr>
        <p:spPr>
          <a:xfrm>
            <a:off x="466725" y="2852920"/>
            <a:ext cx="8210550" cy="1460500"/>
          </a:xfrm>
          <a:effectLst>
            <a:outerShdw blurRad="50800" dist="38100" dir="2700000" algn="tl" rotWithShape="0">
              <a:prstClr val="black">
                <a:alpha val="40000"/>
              </a:prstClr>
            </a:outerShdw>
          </a:effectLst>
        </p:spPr>
        <p:txBody>
          <a:bodyPr/>
          <a:lstStyle>
            <a:lvl1pPr marL="0" indent="0">
              <a:buFontTx/>
              <a:buNone/>
              <a:defRPr sz="1800" b="0" smtClean="0">
                <a:solidFill>
                  <a:schemeClr val="bg1"/>
                </a:solidFill>
              </a:defRPr>
            </a:lvl1pPr>
          </a:lstStyle>
          <a:p>
            <a:r>
              <a:rPr lang="en-US" noProof="0" dirty="0" smtClean="0"/>
              <a:t>Additional Text</a:t>
            </a:r>
          </a:p>
        </p:txBody>
      </p:sp>
      <p:sp>
        <p:nvSpPr>
          <p:cNvPr id="80" name="Rechteck 79"/>
          <p:cNvSpPr/>
          <p:nvPr userDrawn="1"/>
        </p:nvSpPr>
        <p:spPr bwMode="auto">
          <a:xfrm>
            <a:off x="0" y="4653170"/>
            <a:ext cx="9144000" cy="72000"/>
          </a:xfrm>
          <a:prstGeom prst="rect">
            <a:avLst/>
          </a:prstGeom>
          <a:solidFill>
            <a:schemeClr val="accent5"/>
          </a:solidFill>
          <a:ln w="19050" cap="flat" cmpd="sng" algn="ctr">
            <a:no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smtClean="0">
              <a:ln w="19050">
                <a:noFill/>
              </a:ln>
              <a:solidFill>
                <a:schemeClr val="bg1"/>
              </a:solidFill>
              <a:effectLst/>
              <a:latin typeface="Arial" charset="0"/>
              <a:ea typeface="Arial Unicode MS" pitchFamily="34" charset="-128"/>
            </a:endParaRPr>
          </a:p>
        </p:txBody>
      </p:sp>
      <p:sp>
        <p:nvSpPr>
          <p:cNvPr id="81" name="Gleichschenkliges Dreieck 80"/>
          <p:cNvSpPr/>
          <p:nvPr userDrawn="1"/>
        </p:nvSpPr>
        <p:spPr bwMode="auto">
          <a:xfrm flipV="1">
            <a:off x="353390" y="4698890"/>
            <a:ext cx="216000" cy="144000"/>
          </a:xfrm>
          <a:prstGeom prst="triangle">
            <a:avLst/>
          </a:prstGeom>
          <a:solidFill>
            <a:schemeClr val="accent5"/>
          </a:solidFill>
          <a:ln w="19050" cap="flat" cmpd="sng" algn="ctr">
            <a:no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smtClean="0">
              <a:ln w="19050">
                <a:noFill/>
              </a:ln>
              <a:solidFill>
                <a:schemeClr val="bg1"/>
              </a:solidFill>
              <a:effectLst/>
              <a:latin typeface="Arial" charset="0"/>
              <a:ea typeface="Arial Unicode MS" pitchFamily="34" charset="-128"/>
            </a:endParaRPr>
          </a:p>
        </p:txBody>
      </p:sp>
      <p:sp>
        <p:nvSpPr>
          <p:cNvPr id="105" name="Textplatzhalter 104"/>
          <p:cNvSpPr>
            <a:spLocks noGrp="1"/>
          </p:cNvSpPr>
          <p:nvPr>
            <p:ph type="body" sz="quarter" idx="10" hasCustomPrompt="1"/>
          </p:nvPr>
        </p:nvSpPr>
        <p:spPr>
          <a:xfrm>
            <a:off x="466725" y="1821789"/>
            <a:ext cx="5977535" cy="1008063"/>
          </a:xfrm>
          <a:effectLst>
            <a:outerShdw blurRad="50800" dist="38100" dir="2700000" algn="tl" rotWithShape="0">
              <a:prstClr val="black">
                <a:alpha val="40000"/>
              </a:prstClr>
            </a:outerShdw>
          </a:effectLst>
        </p:spPr>
        <p:txBody>
          <a:bodyPr anchor="ctr" anchorCtr="0"/>
          <a:lstStyle>
            <a:lvl1pPr marL="0" indent="0">
              <a:lnSpc>
                <a:spcPts val="4600"/>
              </a:lnSpc>
              <a:spcAft>
                <a:spcPts val="0"/>
              </a:spcAft>
              <a:defRPr lang="de-DE" sz="4200" b="0" dirty="0" smtClean="0">
                <a:solidFill>
                  <a:schemeClr val="bg1"/>
                </a:solidFill>
                <a:latin typeface="+mj-lt"/>
                <a:ea typeface="Arial Unicode MS" pitchFamily="34" charset="-128"/>
                <a:cs typeface="Arial Unicode MS" pitchFamily="34" charset="-128"/>
              </a:defRPr>
            </a:lvl1pPr>
          </a:lstStyle>
          <a:p>
            <a:pPr lvl="0"/>
            <a:r>
              <a:rPr lang="en-US" noProof="0" dirty="0" smtClean="0"/>
              <a:t>Your Text</a:t>
            </a:r>
            <a:endParaRPr lang="en-US" noProof="0" dirty="0"/>
          </a:p>
        </p:txBody>
      </p:sp>
      <p:pic>
        <p:nvPicPr>
          <p:cNvPr id="106" name="Grafik 105" descr="icon_rgb.wmf"/>
          <p:cNvPicPr>
            <a:picLocks noChangeAspect="1"/>
          </p:cNvPicPr>
          <p:nvPr userDrawn="1"/>
        </p:nvPicPr>
        <p:blipFill>
          <a:blip r:embed="rId3" cstate="print"/>
          <a:srcRect t="15012"/>
          <a:stretch>
            <a:fillRect/>
          </a:stretch>
        </p:blipFill>
        <p:spPr>
          <a:xfrm>
            <a:off x="5972618" y="0"/>
            <a:ext cx="3064002" cy="2601620"/>
          </a:xfrm>
          <a:prstGeom prst="rect">
            <a:avLst/>
          </a:prstGeom>
          <a:noFill/>
          <a:ln>
            <a:noFill/>
          </a:ln>
        </p:spPr>
      </p:pic>
      <p:pic>
        <p:nvPicPr>
          <p:cNvPr id="10" name="Grafik 76" descr="Fluid_thinking_rgb_blue.wmf"/>
          <p:cNvPicPr>
            <a:picLocks noChangeAspect="1"/>
          </p:cNvPicPr>
          <p:nvPr userDrawn="1"/>
        </p:nvPicPr>
        <p:blipFill>
          <a:blip r:embed="rId4" cstate="print"/>
          <a:srcRect/>
          <a:stretch>
            <a:fillRect/>
          </a:stretch>
        </p:blipFill>
        <p:spPr bwMode="auto">
          <a:xfrm>
            <a:off x="7194550" y="4841875"/>
            <a:ext cx="1601788" cy="284163"/>
          </a:xfrm>
          <a:prstGeom prst="rect">
            <a:avLst/>
          </a:prstGeom>
          <a:noFill/>
          <a:ln w="9525">
            <a:noFill/>
            <a:miter lim="800000"/>
            <a:headEnd/>
            <a:tailEnd/>
          </a:ln>
        </p:spPr>
      </p:pic>
    </p:spTree>
  </p:cSld>
  <p:clrMapOvr>
    <a:masterClrMapping/>
  </p:clrMapOvr>
  <p:transition spd="med">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p:nvPr>
        </p:nvSpPr>
        <p:spPr>
          <a:xfrm>
            <a:off x="466725" y="44449"/>
            <a:ext cx="8210550" cy="1008063"/>
          </a:xfrm>
          <a:noFill/>
          <a:ln w="9525">
            <a:noFill/>
            <a:miter lim="800000"/>
            <a:headEnd/>
            <a:tailEnd/>
          </a:ln>
          <a:effectLst>
            <a:outerShdw blurRad="50800" dist="38100" dir="2700000" algn="tl" rotWithShape="0">
              <a:prstClr val="black">
                <a:alpha val="40000"/>
              </a:prstClr>
            </a:outerShdw>
          </a:effectLst>
        </p:spPr>
        <p:txBody>
          <a:bodyPr vert="horz" wrap="square" lIns="0" tIns="0" rIns="0" bIns="0" numCol="1" anchor="ctr" anchorCtr="0" compatLnSpc="1">
            <a:prstTxWarp prst="textNoShape">
              <a:avLst/>
            </a:prstTxWarp>
            <a:noAutofit/>
          </a:bodyPr>
          <a:lstStyle>
            <a:lvl1pPr>
              <a:defRPr lang="en-US" sz="2800" b="1" dirty="0">
                <a:solidFill>
                  <a:schemeClr val="bg1"/>
                </a:solidFill>
                <a:latin typeface="+mj-lt"/>
                <a:ea typeface="Arial Unicode MS" pitchFamily="34" charset="-128"/>
                <a:cs typeface="Arial Unicode MS" pitchFamily="34" charset="-128"/>
              </a:defRPr>
            </a:lvl1pPr>
          </a:lstStyle>
          <a:p>
            <a:pPr lvl="0" algn="l" rtl="0" eaLnBrk="0" fontAlgn="base" hangingPunct="0">
              <a:lnSpc>
                <a:spcPct val="100000"/>
              </a:lnSpc>
              <a:spcBef>
                <a:spcPct val="0"/>
              </a:spcBef>
              <a:spcAft>
                <a:spcPct val="0"/>
              </a:spcAft>
            </a:pPr>
            <a:r>
              <a:rPr lang="de-DE" smtClean="0"/>
              <a:t>Titelmasterformat durch Klicken bearbeiten</a:t>
            </a:r>
            <a:endParaRPr lang="en-US" dirty="0"/>
          </a:p>
        </p:txBody>
      </p:sp>
      <p:sp>
        <p:nvSpPr>
          <p:cNvPr id="3" name="Content Placeholder 2"/>
          <p:cNvSpPr>
            <a:spLocks noGrp="1"/>
          </p:cNvSpPr>
          <p:nvPr>
            <p:ph idx="1" hasCustomPrompt="1"/>
          </p:nvPr>
        </p:nvSpPr>
        <p:spPr>
          <a:xfrm>
            <a:off x="466725" y="1484314"/>
            <a:ext cx="8425875" cy="4392612"/>
          </a:xfrm>
          <a:effectLst/>
        </p:spPr>
        <p:txBody>
          <a:bodyPr/>
          <a:lstStyle>
            <a:lvl1pPr marL="266700" indent="-266700">
              <a:lnSpc>
                <a:spcPct val="100000"/>
              </a:lnSpc>
              <a:spcAft>
                <a:spcPts val="1400"/>
              </a:spcAft>
              <a:buClr>
                <a:schemeClr val="tx2"/>
              </a:buClr>
              <a:buFont typeface="Arial" pitchFamily="34" charset="0"/>
              <a:buChar char="•"/>
              <a:defRPr sz="2400">
                <a:solidFill>
                  <a:schemeClr val="tx2"/>
                </a:solidFill>
                <a:effectLst>
                  <a:outerShdw blurRad="50800" dist="12700" dir="2700000" algn="tl" rotWithShape="0">
                    <a:prstClr val="black">
                      <a:alpha val="40000"/>
                    </a:prstClr>
                  </a:outerShdw>
                </a:effectLst>
              </a:defRPr>
            </a:lvl1pPr>
            <a:lvl2pPr marL="269875" indent="-269875">
              <a:lnSpc>
                <a:spcPct val="100000"/>
              </a:lnSpc>
              <a:spcAft>
                <a:spcPts val="1400"/>
              </a:spcAft>
              <a:buFont typeface="Arial" pitchFamily="34" charset="0"/>
              <a:buNone/>
              <a:defRPr lang="en-US" sz="2400" b="0" dirty="0" smtClean="0">
                <a:solidFill>
                  <a:schemeClr val="bg1">
                    <a:lumMod val="75000"/>
                  </a:schemeClr>
                </a:solidFill>
                <a:latin typeface="+mn-lt"/>
                <a:ea typeface="Arial Unicode MS" pitchFamily="34" charset="-128"/>
                <a:cs typeface="Arial Unicode MS" pitchFamily="34" charset="-128"/>
              </a:defRPr>
            </a:lvl2pPr>
          </a:lstStyle>
          <a:p>
            <a:pPr lvl="0"/>
            <a:r>
              <a:rPr lang="en-US" dirty="0" smtClean="0"/>
              <a:t>Agenda – Active | First Level</a:t>
            </a:r>
          </a:p>
          <a:p>
            <a:pPr lvl="1"/>
            <a:r>
              <a:rPr lang="en-US" dirty="0" smtClean="0"/>
              <a:t>Agenda – Inactive | Second Level</a:t>
            </a:r>
            <a:endParaRPr lang="en-US" dirty="0"/>
          </a:p>
        </p:txBody>
      </p:sp>
      <p:sp>
        <p:nvSpPr>
          <p:cNvPr id="6" name="Date Placeholder 7"/>
          <p:cNvSpPr>
            <a:spLocks noGrp="1"/>
          </p:cNvSpPr>
          <p:nvPr>
            <p:ph type="dt" sz="half" idx="2"/>
          </p:nvPr>
        </p:nvSpPr>
        <p:spPr>
          <a:xfrm>
            <a:off x="3505200" y="6539614"/>
            <a:ext cx="2133600" cy="216836"/>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a:defRPr sz="1200">
                <a:latin typeface="Arial" pitchFamily="-108" charset="0"/>
                <a:cs typeface="Arial Unicode MS" pitchFamily="34" charset="-128"/>
              </a:defRPr>
            </a:lvl1pPr>
          </a:lstStyle>
          <a:p>
            <a:pPr>
              <a:defRPr/>
            </a:pPr>
            <a:endParaRPr lang="en-US" dirty="0"/>
          </a:p>
        </p:txBody>
      </p:sp>
      <p:sp>
        <p:nvSpPr>
          <p:cNvPr id="7" name="Rectangle 8"/>
          <p:cNvSpPr>
            <a:spLocks noGrp="1" noChangeArrowheads="1"/>
          </p:cNvSpPr>
          <p:nvPr>
            <p:ph type="sldNum" sz="quarter" idx="4"/>
          </p:nvPr>
        </p:nvSpPr>
        <p:spPr bwMode="auto">
          <a:xfrm>
            <a:off x="8100490" y="6533511"/>
            <a:ext cx="576655" cy="216836"/>
          </a:xfrm>
          <a:prstGeom prst="rect">
            <a:avLst/>
          </a:prstGeom>
          <a:noFill/>
          <a:ln w="9525">
            <a:noFill/>
            <a:miter lim="800000"/>
            <a:headEnd/>
            <a:tailEnd/>
          </a:ln>
          <a:effectLst/>
        </p:spPr>
        <p:txBody>
          <a:bodyPr vert="horz" wrap="square" lIns="0" tIns="0" rIns="0" bIns="0" numCol="1" anchor="ctr" anchorCtr="0" compatLnSpc="1">
            <a:prstTxWarp prst="textNoShape">
              <a:avLst/>
            </a:prstTxWarp>
            <a:noAutofit/>
          </a:bodyPr>
          <a:lstStyle>
            <a:lvl1pPr algn="r">
              <a:defRPr sz="1200"/>
            </a:lvl1pPr>
          </a:lstStyle>
          <a:p>
            <a:pPr>
              <a:defRPr/>
            </a:pPr>
            <a:fld id="{6719BDEA-38B8-40D9-81B6-997310AC58B9}" type="slidenum">
              <a:rPr lang="en-US" smtClean="0"/>
              <a:pPr>
                <a:defRPr/>
              </a:pPr>
              <a:t>‹#›</a:t>
            </a:fld>
            <a:endParaRPr lang="en-US" dirty="0"/>
          </a:p>
        </p:txBody>
      </p:sp>
    </p:spTree>
  </p:cSld>
  <p:clrMapOvr>
    <a:masterClrMapping/>
  </p:clrMapOvr>
  <p:transition spd="med">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466725" y="44449"/>
            <a:ext cx="8210550" cy="1008063"/>
          </a:xfrm>
        </p:spPr>
        <p:txBody>
          <a:bodyPr/>
          <a:lstStyle/>
          <a:p>
            <a:r>
              <a:rPr lang="de-DE" smtClean="0"/>
              <a:t>Titelmasterformat durch Klicken bearbeiten</a:t>
            </a:r>
            <a:endParaRPr lang="en-US" dirty="0"/>
          </a:p>
        </p:txBody>
      </p:sp>
      <p:sp>
        <p:nvSpPr>
          <p:cNvPr id="3" name="Content Placeholder 2"/>
          <p:cNvSpPr>
            <a:spLocks noGrp="1"/>
          </p:cNvSpPr>
          <p:nvPr>
            <p:ph idx="1" hasCustomPrompt="1"/>
          </p:nvPr>
        </p:nvSpPr>
        <p:spPr>
          <a:xfrm>
            <a:off x="466725" y="1484314"/>
            <a:ext cx="8425875" cy="4392612"/>
          </a:xfrm>
          <a:noFill/>
          <a:ln w="9525">
            <a:noFill/>
            <a:miter lim="800000"/>
            <a:headEnd/>
            <a:tailEnd/>
          </a:ln>
        </p:spPr>
        <p:txBody>
          <a:bodyPr vert="horz" wrap="square" lIns="0" tIns="0" rIns="0" bIns="0" numCol="1" anchor="t" anchorCtr="0" compatLnSpc="1">
            <a:prstTxWarp prst="textNoShape">
              <a:avLst/>
            </a:prstTxWarp>
            <a:noAutofit/>
          </a:bodyPr>
          <a:lstStyle>
            <a:lvl1pPr marL="0" indent="0" algn="l" rtl="0" eaLnBrk="0" fontAlgn="base" hangingPunct="0">
              <a:spcBef>
                <a:spcPts val="0"/>
              </a:spcBef>
              <a:spcAft>
                <a:spcPts val="800"/>
              </a:spcAft>
              <a:defRPr lang="en-US" sz="2000" b="0" dirty="0" smtClean="0">
                <a:solidFill>
                  <a:schemeClr val="tx1"/>
                </a:solidFill>
                <a:latin typeface="+mn-lt"/>
                <a:ea typeface="Arial Unicode MS" pitchFamily="34" charset="-128"/>
                <a:cs typeface="Arial Unicode MS" pitchFamily="34" charset="-128"/>
              </a:defRPr>
            </a:lvl1pPr>
            <a:lvl2pPr algn="l" rtl="0" eaLnBrk="0" fontAlgn="base" hangingPunct="0">
              <a:spcBef>
                <a:spcPts val="0"/>
              </a:spcBef>
              <a:spcAft>
                <a:spcPts val="800"/>
              </a:spcAft>
              <a:buFont typeface="Arial" pitchFamily="34" charset="0"/>
              <a:buChar char="•"/>
              <a:defRPr lang="en-US" sz="2000" b="0" dirty="0" smtClean="0">
                <a:solidFill>
                  <a:schemeClr val="tx1"/>
                </a:solidFill>
                <a:latin typeface="+mn-lt"/>
                <a:ea typeface="Arial Unicode MS" pitchFamily="34" charset="-128"/>
                <a:cs typeface="Arial Unicode MS" pitchFamily="34" charset="-128"/>
              </a:defRPr>
            </a:lvl2pPr>
            <a:lvl3pPr algn="l" rtl="0" eaLnBrk="0" fontAlgn="base" hangingPunct="0">
              <a:spcBef>
                <a:spcPts val="0"/>
              </a:spcBef>
              <a:spcAft>
                <a:spcPts val="800"/>
              </a:spcAft>
              <a:defRPr lang="en-US" sz="2000" b="0" dirty="0" smtClean="0">
                <a:solidFill>
                  <a:schemeClr val="tx1"/>
                </a:solidFill>
                <a:latin typeface="+mn-lt"/>
                <a:ea typeface="Arial Unicode MS" pitchFamily="34" charset="-128"/>
                <a:cs typeface="Arial Unicode MS" pitchFamily="34" charset="-128"/>
              </a:defRPr>
            </a:lvl3pPr>
            <a:lvl4pPr algn="l" rtl="0" eaLnBrk="0" fontAlgn="base" hangingPunct="0">
              <a:spcBef>
                <a:spcPts val="0"/>
              </a:spcBef>
              <a:spcAft>
                <a:spcPts val="800"/>
              </a:spcAft>
              <a:buFont typeface="Arial" pitchFamily="34" charset="0"/>
              <a:buChar char="•"/>
              <a:defRPr lang="en-US" sz="2000" b="0" dirty="0" smtClean="0">
                <a:solidFill>
                  <a:schemeClr val="tx1"/>
                </a:solidFill>
                <a:latin typeface="+mn-lt"/>
                <a:ea typeface="Arial Unicode MS" pitchFamily="34" charset="-128"/>
                <a:cs typeface="Arial Unicode MS" pitchFamily="34" charset="-128"/>
              </a:defRPr>
            </a:lvl4pPr>
            <a:lvl5pPr algn="l" rtl="0" eaLnBrk="0" fontAlgn="base" hangingPunct="0">
              <a:spcBef>
                <a:spcPts val="0"/>
              </a:spcBef>
              <a:spcAft>
                <a:spcPts val="800"/>
              </a:spcAft>
              <a:defRPr lang="en-US" sz="2000" b="0" dirty="0">
                <a:solidFill>
                  <a:schemeClr val="tx1"/>
                </a:solidFill>
                <a:latin typeface="+mn-lt"/>
                <a:ea typeface="Arial Unicode MS" pitchFamily="34" charset="-128"/>
                <a:cs typeface="Arial Unicode MS" pitchFamily="34" charset="-12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Date Placeholder 7"/>
          <p:cNvSpPr>
            <a:spLocks noGrp="1"/>
          </p:cNvSpPr>
          <p:nvPr>
            <p:ph type="dt" sz="half" idx="2"/>
          </p:nvPr>
        </p:nvSpPr>
        <p:spPr>
          <a:xfrm>
            <a:off x="3505200" y="6539614"/>
            <a:ext cx="2133600" cy="216836"/>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a:defRPr sz="1200">
                <a:latin typeface="Arial" pitchFamily="-108" charset="0"/>
                <a:cs typeface="Arial Unicode MS" pitchFamily="34" charset="-128"/>
              </a:defRPr>
            </a:lvl1pPr>
          </a:lstStyle>
          <a:p>
            <a:pPr>
              <a:defRPr/>
            </a:pPr>
            <a:endParaRPr lang="en-US" dirty="0"/>
          </a:p>
        </p:txBody>
      </p:sp>
      <p:sp>
        <p:nvSpPr>
          <p:cNvPr id="7" name="Rectangle 8"/>
          <p:cNvSpPr>
            <a:spLocks noGrp="1" noChangeArrowheads="1"/>
          </p:cNvSpPr>
          <p:nvPr>
            <p:ph type="sldNum" sz="quarter" idx="4"/>
          </p:nvPr>
        </p:nvSpPr>
        <p:spPr bwMode="auto">
          <a:xfrm>
            <a:off x="8100490" y="6533511"/>
            <a:ext cx="576655" cy="216836"/>
          </a:xfrm>
          <a:prstGeom prst="rect">
            <a:avLst/>
          </a:prstGeom>
          <a:noFill/>
          <a:ln w="9525">
            <a:noFill/>
            <a:miter lim="800000"/>
            <a:headEnd/>
            <a:tailEnd/>
          </a:ln>
          <a:effectLst/>
        </p:spPr>
        <p:txBody>
          <a:bodyPr vert="horz" wrap="square" lIns="0" tIns="0" rIns="0" bIns="0" numCol="1" anchor="ctr" anchorCtr="0" compatLnSpc="1">
            <a:prstTxWarp prst="textNoShape">
              <a:avLst/>
            </a:prstTxWarp>
            <a:noAutofit/>
          </a:bodyPr>
          <a:lstStyle>
            <a:lvl1pPr algn="r">
              <a:defRPr sz="1200"/>
            </a:lvl1pPr>
          </a:lstStyle>
          <a:p>
            <a:pPr>
              <a:defRPr/>
            </a:pPr>
            <a:fld id="{6719BDEA-38B8-40D9-81B6-997310AC58B9}" type="slidenum">
              <a:rPr lang="en-US" smtClean="0"/>
              <a:pPr>
                <a:defRPr/>
              </a:pPr>
              <a:t>‹#›</a:t>
            </a:fld>
            <a:endParaRPr lang="en-US" dirty="0"/>
          </a:p>
        </p:txBody>
      </p:sp>
    </p:spTree>
  </p:cSld>
  <p:clrMapOvr>
    <a:masterClrMapping/>
  </p:clrMapOvr>
  <p:transition spd="med">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with background">
    <p:spTree>
      <p:nvGrpSpPr>
        <p:cNvPr id="1" name=""/>
        <p:cNvGrpSpPr/>
        <p:nvPr/>
      </p:nvGrpSpPr>
      <p:grpSpPr>
        <a:xfrm>
          <a:off x="0" y="0"/>
          <a:ext cx="0" cy="0"/>
          <a:chOff x="0" y="0"/>
          <a:chExt cx="0" cy="0"/>
        </a:xfrm>
      </p:grpSpPr>
      <p:sp>
        <p:nvSpPr>
          <p:cNvPr id="2" name="Title 1"/>
          <p:cNvSpPr>
            <a:spLocks noGrp="1"/>
          </p:cNvSpPr>
          <p:nvPr>
            <p:ph type="title"/>
          </p:nvPr>
        </p:nvSpPr>
        <p:spPr>
          <a:xfrm>
            <a:off x="467430" y="44449"/>
            <a:ext cx="8231187" cy="1008064"/>
          </a:xfrm>
        </p:spPr>
        <p:txBody>
          <a:bodyPr/>
          <a:lstStyle/>
          <a:p>
            <a:r>
              <a:rPr lang="de-DE" smtClean="0"/>
              <a:t>Titelmasterformat durch Klicken bearbeiten</a:t>
            </a:r>
            <a:endParaRPr lang="en-US" dirty="0"/>
          </a:p>
        </p:txBody>
      </p:sp>
      <p:sp>
        <p:nvSpPr>
          <p:cNvPr id="8" name="Date Placeholder 7"/>
          <p:cNvSpPr>
            <a:spLocks noGrp="1"/>
          </p:cNvSpPr>
          <p:nvPr>
            <p:ph type="dt" sz="half" idx="2"/>
          </p:nvPr>
        </p:nvSpPr>
        <p:spPr>
          <a:xfrm>
            <a:off x="3505200" y="6539614"/>
            <a:ext cx="2133600" cy="216836"/>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a:defRPr sz="1200">
                <a:latin typeface="Arial" pitchFamily="-108" charset="0"/>
                <a:cs typeface="Arial Unicode MS" pitchFamily="34" charset="-128"/>
              </a:defRPr>
            </a:lvl1pPr>
          </a:lstStyle>
          <a:p>
            <a:pPr>
              <a:defRPr/>
            </a:pPr>
            <a:endParaRPr lang="en-US" dirty="0"/>
          </a:p>
        </p:txBody>
      </p:sp>
      <p:sp>
        <p:nvSpPr>
          <p:cNvPr id="9" name="Slide Number Placeholder 8"/>
          <p:cNvSpPr>
            <a:spLocks noGrp="1" noChangeArrowheads="1"/>
          </p:cNvSpPr>
          <p:nvPr>
            <p:ph type="sldNum" sz="quarter" idx="4"/>
          </p:nvPr>
        </p:nvSpPr>
        <p:spPr bwMode="auto">
          <a:xfrm>
            <a:off x="8100490" y="6533511"/>
            <a:ext cx="576655" cy="216836"/>
          </a:xfrm>
          <a:prstGeom prst="rect">
            <a:avLst/>
          </a:prstGeom>
          <a:noFill/>
          <a:ln w="9525">
            <a:noFill/>
            <a:miter lim="800000"/>
            <a:headEnd/>
            <a:tailEnd/>
          </a:ln>
          <a:effectLst/>
        </p:spPr>
        <p:txBody>
          <a:bodyPr vert="horz" wrap="square" lIns="0" tIns="0" rIns="0" bIns="0" numCol="1" anchor="ctr" anchorCtr="0" compatLnSpc="1">
            <a:prstTxWarp prst="textNoShape">
              <a:avLst/>
            </a:prstTxWarp>
            <a:noAutofit/>
          </a:bodyPr>
          <a:lstStyle>
            <a:lvl1pPr algn="r">
              <a:defRPr sz="1200"/>
            </a:lvl1pPr>
          </a:lstStyle>
          <a:p>
            <a:pPr>
              <a:defRPr/>
            </a:pPr>
            <a:fld id="{6719BDEA-38B8-40D9-81B6-997310AC58B9}" type="slidenum">
              <a:rPr lang="en-US" smtClean="0"/>
              <a:pPr>
                <a:defRPr/>
              </a:pPr>
              <a:t>‹#›</a:t>
            </a:fld>
            <a:endParaRPr lang="en-US" dirty="0"/>
          </a:p>
        </p:txBody>
      </p:sp>
      <p:sp>
        <p:nvSpPr>
          <p:cNvPr id="10" name="AutoShape 6"/>
          <p:cNvSpPr>
            <a:spLocks noChangeArrowheads="1"/>
          </p:cNvSpPr>
          <p:nvPr userDrawn="1"/>
        </p:nvSpPr>
        <p:spPr bwMode="auto">
          <a:xfrm>
            <a:off x="466726" y="1484314"/>
            <a:ext cx="8210550" cy="4392612"/>
          </a:xfrm>
          <a:prstGeom prst="roundRect">
            <a:avLst>
              <a:gd name="adj" fmla="val 3290"/>
            </a:avLst>
          </a:prstGeom>
          <a:gradFill rotWithShape="0">
            <a:gsLst>
              <a:gs pos="0">
                <a:srgbClr val="DDDDDD">
                  <a:alpha val="49804"/>
                </a:srgbClr>
              </a:gs>
              <a:gs pos="100000">
                <a:schemeClr val="bg1"/>
              </a:gs>
            </a:gsLst>
            <a:lin ang="5400000" scaled="1"/>
          </a:gradFill>
          <a:ln w="9525">
            <a:noFill/>
            <a:round/>
            <a:headEnd/>
            <a:tailEnd/>
          </a:ln>
        </p:spPr>
        <p:txBody>
          <a:bodyPr wrap="square" lIns="72000" tIns="108000" rIns="144000" bIns="36000" anchor="t" anchorCtr="0"/>
          <a:lstStyle/>
          <a:p>
            <a:pPr marL="176213" indent="-176213" algn="l" rtl="0" eaLnBrk="1" fontAlgn="base" hangingPunct="1">
              <a:spcBef>
                <a:spcPts val="0"/>
              </a:spcBef>
              <a:spcAft>
                <a:spcPts val="1800"/>
              </a:spcAft>
            </a:pPr>
            <a:endParaRPr lang="en-GB" sz="1200" kern="1200" dirty="0">
              <a:solidFill>
                <a:srgbClr val="004165"/>
              </a:solidFill>
              <a:latin typeface="Arial" charset="0"/>
              <a:ea typeface="Arial Unicode MS" pitchFamily="34" charset="-128"/>
              <a:cs typeface="+mn-cs"/>
            </a:endParaRPr>
          </a:p>
        </p:txBody>
      </p:sp>
      <p:sp>
        <p:nvSpPr>
          <p:cNvPr id="3" name="Content Placeholder 2"/>
          <p:cNvSpPr>
            <a:spLocks noGrp="1"/>
          </p:cNvSpPr>
          <p:nvPr>
            <p:ph idx="1"/>
          </p:nvPr>
        </p:nvSpPr>
        <p:spPr>
          <a:xfrm>
            <a:off x="466724" y="1484313"/>
            <a:ext cx="8353425" cy="4392612"/>
          </a:xfrm>
        </p:spPr>
        <p:txBody>
          <a:bodyPr lIns="72000" tIns="72000" rIns="0">
            <a:noAutofit/>
          </a:bodyPr>
          <a:lstStyle>
            <a:lvl1pPr marL="0" indent="0">
              <a:spcBef>
                <a:spcPts val="0"/>
              </a:spcBef>
              <a:spcAft>
                <a:spcPts val="800"/>
              </a:spcAft>
              <a:buNone/>
              <a:defRPr sz="2000" b="0">
                <a:solidFill>
                  <a:srgbClr val="59595B"/>
                </a:solidFill>
              </a:defRPr>
            </a:lvl1pPr>
            <a:lvl2pPr marL="274638" indent="-274638">
              <a:spcBef>
                <a:spcPts val="0"/>
              </a:spcBef>
              <a:spcAft>
                <a:spcPts val="800"/>
              </a:spcAft>
              <a:buFont typeface="Arial" pitchFamily="34" charset="0"/>
              <a:buChar char="•"/>
              <a:defRPr sz="2000">
                <a:solidFill>
                  <a:srgbClr val="59595B"/>
                </a:solidFill>
              </a:defRPr>
            </a:lvl2pPr>
            <a:lvl3pPr marL="449263" indent="-179388">
              <a:spcBef>
                <a:spcPts val="0"/>
              </a:spcBef>
              <a:spcAft>
                <a:spcPts val="800"/>
              </a:spcAft>
              <a:buFont typeface="Wingdings" pitchFamily="2" charset="2"/>
              <a:buChar char="§"/>
              <a:defRPr sz="1800">
                <a:solidFill>
                  <a:srgbClr val="59595B"/>
                </a:solidFill>
              </a:defRPr>
            </a:lvl3pPr>
            <a:lvl4pPr marL="630238" indent="-179388">
              <a:spcBef>
                <a:spcPts val="0"/>
              </a:spcBef>
              <a:spcAft>
                <a:spcPts val="800"/>
              </a:spcAft>
              <a:buFont typeface="Arial" pitchFamily="34" charset="0"/>
              <a:buChar char="•"/>
              <a:defRPr sz="1800">
                <a:solidFill>
                  <a:srgbClr val="59595B"/>
                </a:solidFill>
              </a:defRPr>
            </a:lvl4pPr>
            <a:lvl5pPr marL="809625" indent="-180975" defTabSz="809625">
              <a:spcBef>
                <a:spcPts val="0"/>
              </a:spcBef>
              <a:spcAft>
                <a:spcPts val="800"/>
              </a:spcAft>
              <a:buFont typeface="Wingdings" pitchFamily="2" charset="2"/>
              <a:buChar char="§"/>
              <a:tabLst/>
              <a:defRPr sz="1600">
                <a:solidFill>
                  <a:srgbClr val="59595B"/>
                </a:solidFill>
              </a:defRPr>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Tree>
  </p:cSld>
  <p:clrMapOvr>
    <a:masterClrMapping/>
  </p:clrMapOvr>
  <p:transition spd="med">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 no background">
    <p:spTree>
      <p:nvGrpSpPr>
        <p:cNvPr id="1" name=""/>
        <p:cNvGrpSpPr/>
        <p:nvPr/>
      </p:nvGrpSpPr>
      <p:grpSpPr>
        <a:xfrm>
          <a:off x="0" y="0"/>
          <a:ext cx="0" cy="0"/>
          <a:chOff x="0" y="0"/>
          <a:chExt cx="0" cy="0"/>
        </a:xfrm>
      </p:grpSpPr>
      <p:sp>
        <p:nvSpPr>
          <p:cNvPr id="2" name="Title 1"/>
          <p:cNvSpPr>
            <a:spLocks noGrp="1"/>
          </p:cNvSpPr>
          <p:nvPr>
            <p:ph type="title"/>
          </p:nvPr>
        </p:nvSpPr>
        <p:spPr>
          <a:xfrm>
            <a:off x="466725" y="44449"/>
            <a:ext cx="8231187" cy="1008063"/>
          </a:xfrm>
        </p:spPr>
        <p:txBody>
          <a:bodyPr/>
          <a:lstStyle/>
          <a:p>
            <a:r>
              <a:rPr lang="de-DE" smtClean="0"/>
              <a:t>Titelmasterformat durch Klicken bearbeiten</a:t>
            </a:r>
            <a:endParaRPr lang="en-US" dirty="0"/>
          </a:p>
        </p:txBody>
      </p:sp>
      <p:sp>
        <p:nvSpPr>
          <p:cNvPr id="3" name="Content Placeholder 2"/>
          <p:cNvSpPr>
            <a:spLocks noGrp="1"/>
          </p:cNvSpPr>
          <p:nvPr>
            <p:ph idx="1"/>
          </p:nvPr>
        </p:nvSpPr>
        <p:spPr>
          <a:xfrm>
            <a:off x="466725" y="1484313"/>
            <a:ext cx="4105275" cy="4607758"/>
          </a:xfrm>
        </p:spPr>
        <p:txBody>
          <a:bodyPr tIns="0" rIns="0">
            <a:noAutofit/>
          </a:bodyPr>
          <a:lstStyle>
            <a:lvl1pPr marL="0" indent="0">
              <a:spcBef>
                <a:spcPts val="0"/>
              </a:spcBef>
              <a:spcAft>
                <a:spcPts val="800"/>
              </a:spcAft>
              <a:buNone/>
              <a:defRPr sz="1800">
                <a:solidFill>
                  <a:schemeClr val="tx1"/>
                </a:solidFill>
              </a:defRPr>
            </a:lvl1pPr>
            <a:lvl2pPr marL="180975" indent="-180975">
              <a:spcBef>
                <a:spcPts val="0"/>
              </a:spcBef>
              <a:spcAft>
                <a:spcPts val="800"/>
              </a:spcAft>
              <a:buFont typeface="Arial" pitchFamily="34" charset="0"/>
              <a:buChar char="•"/>
              <a:defRPr sz="1800">
                <a:solidFill>
                  <a:schemeClr val="tx1"/>
                </a:solidFill>
              </a:defRPr>
            </a:lvl2pPr>
            <a:lvl3pPr marL="360363" indent="-182563">
              <a:spcBef>
                <a:spcPts val="0"/>
              </a:spcBef>
              <a:spcAft>
                <a:spcPts val="800"/>
              </a:spcAft>
              <a:buFont typeface="Wingdings" pitchFamily="2" charset="2"/>
              <a:buChar char="§"/>
              <a:defRPr sz="1600">
                <a:solidFill>
                  <a:schemeClr val="tx1"/>
                </a:solidFill>
              </a:defRPr>
            </a:lvl3pPr>
            <a:lvl4pPr marL="536575" indent="-176213">
              <a:spcBef>
                <a:spcPts val="0"/>
              </a:spcBef>
              <a:spcAft>
                <a:spcPts val="800"/>
              </a:spcAft>
              <a:buFont typeface="Arial" pitchFamily="34" charset="0"/>
              <a:buChar char="•"/>
              <a:defRPr sz="1600">
                <a:solidFill>
                  <a:schemeClr val="tx1"/>
                </a:solidFill>
              </a:defRPr>
            </a:lvl4pPr>
            <a:lvl5pPr marL="717550" indent="-182563">
              <a:spcBef>
                <a:spcPts val="0"/>
              </a:spcBef>
              <a:spcAft>
                <a:spcPts val="800"/>
              </a:spcAft>
              <a:buFont typeface="Wingdings" pitchFamily="2" charset="2"/>
              <a:buChar char="§"/>
              <a:tabLst/>
              <a:defRPr sz="1600">
                <a:solidFill>
                  <a:schemeClr val="tx1"/>
                </a:solidFill>
              </a:defRPr>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10" name="Inhaltsplatzhalter 9"/>
          <p:cNvSpPr>
            <a:spLocks noGrp="1"/>
          </p:cNvSpPr>
          <p:nvPr>
            <p:ph sz="quarter" idx="11" hasCustomPrompt="1"/>
          </p:nvPr>
        </p:nvSpPr>
        <p:spPr>
          <a:xfrm>
            <a:off x="4716463" y="1484313"/>
            <a:ext cx="4105145" cy="4608512"/>
          </a:xfrm>
          <a:noFill/>
          <a:ln w="9525">
            <a:noFill/>
            <a:miter lim="800000"/>
            <a:headEnd/>
            <a:tailEnd/>
          </a:ln>
        </p:spPr>
        <p:txBody>
          <a:bodyPr vert="horz" wrap="square" lIns="0" tIns="0" rIns="0" bIns="0" numCol="1" anchor="t" anchorCtr="0" compatLnSpc="1">
            <a:prstTxWarp prst="textNoShape">
              <a:avLst/>
            </a:prstTxWarp>
            <a:noAutofit/>
          </a:bodyPr>
          <a:lstStyle>
            <a:lvl1pPr marL="0" indent="0" algn="l" rtl="0" eaLnBrk="0" fontAlgn="base" hangingPunct="0">
              <a:spcBef>
                <a:spcPts val="0"/>
              </a:spcBef>
              <a:spcAft>
                <a:spcPts val="800"/>
              </a:spcAft>
              <a:defRPr lang="de-DE" sz="1800" b="0" dirty="0" smtClean="0">
                <a:solidFill>
                  <a:schemeClr val="tx1"/>
                </a:solidFill>
                <a:latin typeface="+mn-lt"/>
                <a:ea typeface="Arial Unicode MS" pitchFamily="34" charset="-128"/>
                <a:cs typeface="Arial Unicode MS" pitchFamily="34" charset="-128"/>
              </a:defRPr>
            </a:lvl1pPr>
            <a:lvl2pPr algn="l" rtl="0" eaLnBrk="0" fontAlgn="base" hangingPunct="0">
              <a:spcBef>
                <a:spcPts val="0"/>
              </a:spcBef>
              <a:spcAft>
                <a:spcPts val="800"/>
              </a:spcAft>
              <a:defRPr lang="de-DE" sz="1800" b="0" dirty="0" smtClean="0">
                <a:solidFill>
                  <a:schemeClr val="tx1"/>
                </a:solidFill>
                <a:latin typeface="+mn-lt"/>
                <a:ea typeface="Arial Unicode MS" pitchFamily="34" charset="-128"/>
                <a:cs typeface="Arial Unicode MS" pitchFamily="34" charset="-128"/>
              </a:defRPr>
            </a:lvl2pPr>
            <a:lvl3pPr algn="l" rtl="0" eaLnBrk="0" fontAlgn="base" hangingPunct="0">
              <a:spcBef>
                <a:spcPts val="0"/>
              </a:spcBef>
              <a:spcAft>
                <a:spcPts val="800"/>
              </a:spcAft>
              <a:defRPr lang="de-DE" sz="1600" b="0" smtClean="0">
                <a:solidFill>
                  <a:schemeClr val="tx1"/>
                </a:solidFill>
                <a:latin typeface="+mn-lt"/>
                <a:ea typeface="Arial Unicode MS" pitchFamily="34" charset="-128"/>
                <a:cs typeface="Arial Unicode MS" pitchFamily="34" charset="-128"/>
              </a:defRPr>
            </a:lvl3pPr>
            <a:lvl4pPr algn="l" rtl="0" eaLnBrk="0" fontAlgn="base" hangingPunct="0">
              <a:spcBef>
                <a:spcPts val="0"/>
              </a:spcBef>
              <a:spcAft>
                <a:spcPts val="800"/>
              </a:spcAft>
              <a:defRPr lang="de-DE" sz="1600" b="0" smtClean="0">
                <a:solidFill>
                  <a:schemeClr val="tx1"/>
                </a:solidFill>
                <a:latin typeface="+mn-lt"/>
                <a:ea typeface="Arial Unicode MS" pitchFamily="34" charset="-128"/>
                <a:cs typeface="Arial Unicode MS" pitchFamily="34" charset="-128"/>
              </a:defRPr>
            </a:lvl4pPr>
            <a:lvl5pPr algn="l" rtl="0" eaLnBrk="0" fontAlgn="base" hangingPunct="0">
              <a:spcBef>
                <a:spcPts val="0"/>
              </a:spcBef>
              <a:spcAft>
                <a:spcPts val="800"/>
              </a:spcAft>
              <a:defRPr lang="en-US" sz="1600" b="0" dirty="0" smtClean="0">
                <a:solidFill>
                  <a:schemeClr val="tx1"/>
                </a:solidFill>
                <a:latin typeface="+mn-lt"/>
                <a:ea typeface="Arial Unicode MS" pitchFamily="34" charset="-128"/>
                <a:cs typeface="Arial Unicode MS" pitchFamily="34" charset="-12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Date Placeholder 7"/>
          <p:cNvSpPr>
            <a:spLocks noGrp="1"/>
          </p:cNvSpPr>
          <p:nvPr>
            <p:ph type="dt" sz="half" idx="2"/>
          </p:nvPr>
        </p:nvSpPr>
        <p:spPr>
          <a:xfrm>
            <a:off x="3505200" y="6539614"/>
            <a:ext cx="2133600" cy="216836"/>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a:defRPr sz="1200">
                <a:latin typeface="Arial" pitchFamily="-108" charset="0"/>
                <a:cs typeface="Arial Unicode MS" pitchFamily="34" charset="-128"/>
              </a:defRPr>
            </a:lvl1pPr>
          </a:lstStyle>
          <a:p>
            <a:pPr>
              <a:defRPr/>
            </a:pPr>
            <a:endParaRPr lang="en-US" dirty="0"/>
          </a:p>
        </p:txBody>
      </p:sp>
      <p:sp>
        <p:nvSpPr>
          <p:cNvPr id="9" name="Slide Number Placeholder 8"/>
          <p:cNvSpPr>
            <a:spLocks noGrp="1" noChangeArrowheads="1"/>
          </p:cNvSpPr>
          <p:nvPr>
            <p:ph type="sldNum" sz="quarter" idx="4"/>
          </p:nvPr>
        </p:nvSpPr>
        <p:spPr bwMode="auto">
          <a:xfrm>
            <a:off x="8100490" y="6533511"/>
            <a:ext cx="576655" cy="216836"/>
          </a:xfrm>
          <a:prstGeom prst="rect">
            <a:avLst/>
          </a:prstGeom>
          <a:noFill/>
          <a:ln w="9525">
            <a:noFill/>
            <a:miter lim="800000"/>
            <a:headEnd/>
            <a:tailEnd/>
          </a:ln>
          <a:effectLst/>
        </p:spPr>
        <p:txBody>
          <a:bodyPr vert="horz" wrap="square" lIns="0" tIns="0" rIns="0" bIns="0" numCol="1" anchor="ctr" anchorCtr="0" compatLnSpc="1">
            <a:prstTxWarp prst="textNoShape">
              <a:avLst/>
            </a:prstTxWarp>
            <a:noAutofit/>
          </a:bodyPr>
          <a:lstStyle>
            <a:lvl1pPr algn="r">
              <a:defRPr sz="1200"/>
            </a:lvl1pPr>
          </a:lstStyle>
          <a:p>
            <a:pPr>
              <a:defRPr/>
            </a:pPr>
            <a:fld id="{6719BDEA-38B8-40D9-81B6-997310AC58B9}" type="slidenum">
              <a:rPr lang="en-US" smtClean="0"/>
              <a:pPr>
                <a:defRPr/>
              </a:pPr>
              <a:t>‹#›</a:t>
            </a:fld>
            <a:endParaRPr lang="en-US" dirty="0"/>
          </a:p>
        </p:txBody>
      </p:sp>
    </p:spTree>
  </p:cSld>
  <p:clrMapOvr>
    <a:masterClrMapping/>
  </p:clrMapOvr>
  <p:transition spd="med">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lumn with background">
    <p:spTree>
      <p:nvGrpSpPr>
        <p:cNvPr id="1" name=""/>
        <p:cNvGrpSpPr/>
        <p:nvPr/>
      </p:nvGrpSpPr>
      <p:grpSpPr>
        <a:xfrm>
          <a:off x="0" y="0"/>
          <a:ext cx="0" cy="0"/>
          <a:chOff x="0" y="0"/>
          <a:chExt cx="0" cy="0"/>
        </a:xfrm>
      </p:grpSpPr>
      <p:sp>
        <p:nvSpPr>
          <p:cNvPr id="15" name="AutoShape 6"/>
          <p:cNvSpPr>
            <a:spLocks noChangeArrowheads="1"/>
          </p:cNvSpPr>
          <p:nvPr userDrawn="1"/>
        </p:nvSpPr>
        <p:spPr bwMode="auto">
          <a:xfrm>
            <a:off x="4716463" y="1484313"/>
            <a:ext cx="3960812" cy="4392612"/>
          </a:xfrm>
          <a:prstGeom prst="roundRect">
            <a:avLst>
              <a:gd name="adj" fmla="val 3290"/>
            </a:avLst>
          </a:prstGeom>
          <a:gradFill rotWithShape="0">
            <a:gsLst>
              <a:gs pos="0">
                <a:srgbClr val="DDDDDD">
                  <a:alpha val="49804"/>
                </a:srgbClr>
              </a:gs>
              <a:gs pos="100000">
                <a:schemeClr val="bg1"/>
              </a:gs>
            </a:gsLst>
            <a:lin ang="5400000" scaled="1"/>
          </a:gradFill>
          <a:ln w="9525">
            <a:noFill/>
            <a:round/>
            <a:headEnd/>
            <a:tailEnd/>
          </a:ln>
        </p:spPr>
        <p:txBody>
          <a:bodyPr wrap="square" lIns="72000" tIns="108000" rIns="144000" bIns="36000" anchor="t" anchorCtr="0"/>
          <a:lstStyle/>
          <a:p>
            <a:pPr marL="176213" indent="-176213" algn="l" rtl="0" eaLnBrk="1" fontAlgn="base" hangingPunct="1">
              <a:spcBef>
                <a:spcPts val="0"/>
              </a:spcBef>
              <a:spcAft>
                <a:spcPts val="1800"/>
              </a:spcAft>
            </a:pPr>
            <a:endParaRPr lang="en-GB" sz="1200" kern="1200" dirty="0">
              <a:solidFill>
                <a:srgbClr val="004165"/>
              </a:solidFill>
              <a:latin typeface="Arial" charset="0"/>
              <a:ea typeface="Arial Unicode MS" pitchFamily="34" charset="-128"/>
              <a:cs typeface="+mn-cs"/>
            </a:endParaRPr>
          </a:p>
        </p:txBody>
      </p:sp>
      <p:sp>
        <p:nvSpPr>
          <p:cNvPr id="14" name="AutoShape 6"/>
          <p:cNvSpPr>
            <a:spLocks noChangeArrowheads="1"/>
          </p:cNvSpPr>
          <p:nvPr userDrawn="1"/>
        </p:nvSpPr>
        <p:spPr bwMode="auto">
          <a:xfrm>
            <a:off x="466726" y="1484314"/>
            <a:ext cx="3960812" cy="4392612"/>
          </a:xfrm>
          <a:prstGeom prst="roundRect">
            <a:avLst>
              <a:gd name="adj" fmla="val 3290"/>
            </a:avLst>
          </a:prstGeom>
          <a:gradFill rotWithShape="0">
            <a:gsLst>
              <a:gs pos="0">
                <a:srgbClr val="DDDDDD">
                  <a:alpha val="49804"/>
                </a:srgbClr>
              </a:gs>
              <a:gs pos="100000">
                <a:schemeClr val="bg1"/>
              </a:gs>
            </a:gsLst>
            <a:lin ang="5400000" scaled="1"/>
          </a:gradFill>
          <a:ln w="9525">
            <a:noFill/>
            <a:round/>
            <a:headEnd/>
            <a:tailEnd/>
          </a:ln>
        </p:spPr>
        <p:txBody>
          <a:bodyPr wrap="square" lIns="72000" tIns="108000" rIns="144000" bIns="36000" anchor="t" anchorCtr="0"/>
          <a:lstStyle/>
          <a:p>
            <a:pPr marL="176213" indent="-176213" algn="l" rtl="0" eaLnBrk="1" fontAlgn="base" hangingPunct="1">
              <a:spcBef>
                <a:spcPts val="0"/>
              </a:spcBef>
              <a:spcAft>
                <a:spcPts val="1800"/>
              </a:spcAft>
            </a:pPr>
            <a:endParaRPr lang="en-GB" sz="1200" kern="1200" dirty="0">
              <a:solidFill>
                <a:srgbClr val="004165"/>
              </a:solidFill>
              <a:latin typeface="Arial" charset="0"/>
              <a:ea typeface="Arial Unicode MS" pitchFamily="34" charset="-128"/>
              <a:cs typeface="+mn-cs"/>
            </a:endParaRPr>
          </a:p>
        </p:txBody>
      </p:sp>
      <p:sp>
        <p:nvSpPr>
          <p:cNvPr id="3" name="Content Placeholder 2"/>
          <p:cNvSpPr>
            <a:spLocks noGrp="1"/>
          </p:cNvSpPr>
          <p:nvPr>
            <p:ph idx="1"/>
          </p:nvPr>
        </p:nvSpPr>
        <p:spPr>
          <a:xfrm>
            <a:off x="466725" y="1484313"/>
            <a:ext cx="4105275" cy="4391893"/>
          </a:xfrm>
        </p:spPr>
        <p:txBody>
          <a:bodyPr lIns="72000" tIns="72000" rIns="0">
            <a:noAutofit/>
          </a:bodyPr>
          <a:lstStyle>
            <a:lvl1pPr marL="0" indent="0">
              <a:spcBef>
                <a:spcPts val="0"/>
              </a:spcBef>
              <a:spcAft>
                <a:spcPts val="800"/>
              </a:spcAft>
              <a:buNone/>
              <a:defRPr sz="1800">
                <a:solidFill>
                  <a:schemeClr val="tx1"/>
                </a:solidFill>
              </a:defRPr>
            </a:lvl1pPr>
            <a:lvl2pPr marL="180975" indent="-180975">
              <a:spcBef>
                <a:spcPts val="0"/>
              </a:spcBef>
              <a:spcAft>
                <a:spcPts val="800"/>
              </a:spcAft>
              <a:buFont typeface="Arial" pitchFamily="34" charset="0"/>
              <a:buChar char="•"/>
              <a:defRPr sz="1800">
                <a:solidFill>
                  <a:schemeClr val="tx1"/>
                </a:solidFill>
              </a:defRPr>
            </a:lvl2pPr>
            <a:lvl3pPr marL="363538" indent="-182563">
              <a:spcBef>
                <a:spcPts val="0"/>
              </a:spcBef>
              <a:spcAft>
                <a:spcPts val="800"/>
              </a:spcAft>
              <a:buFont typeface="Wingdings" pitchFamily="2" charset="2"/>
              <a:buChar char="§"/>
              <a:defRPr sz="1600">
                <a:solidFill>
                  <a:schemeClr val="tx1"/>
                </a:solidFill>
              </a:defRPr>
            </a:lvl3pPr>
            <a:lvl4pPr marL="539750" indent="-176213">
              <a:spcBef>
                <a:spcPts val="0"/>
              </a:spcBef>
              <a:spcAft>
                <a:spcPts val="800"/>
              </a:spcAft>
              <a:buFont typeface="Arial" pitchFamily="34" charset="0"/>
              <a:buChar char="•"/>
              <a:tabLst/>
              <a:defRPr sz="1600">
                <a:solidFill>
                  <a:schemeClr val="tx1"/>
                </a:solidFill>
              </a:defRPr>
            </a:lvl4pPr>
            <a:lvl5pPr marL="712788" indent="-182563">
              <a:spcBef>
                <a:spcPts val="0"/>
              </a:spcBef>
              <a:spcAft>
                <a:spcPts val="800"/>
              </a:spcAft>
              <a:buFont typeface="Wingdings" pitchFamily="2" charset="2"/>
              <a:buChar char="§"/>
              <a:tabLst/>
              <a:defRPr sz="1600">
                <a:solidFill>
                  <a:schemeClr val="tx1"/>
                </a:solidFill>
              </a:defRPr>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10" name="Inhaltsplatzhalter 9"/>
          <p:cNvSpPr>
            <a:spLocks noGrp="1"/>
          </p:cNvSpPr>
          <p:nvPr>
            <p:ph sz="quarter" idx="11" hasCustomPrompt="1"/>
          </p:nvPr>
        </p:nvSpPr>
        <p:spPr>
          <a:xfrm>
            <a:off x="4716020" y="1484313"/>
            <a:ext cx="4105145" cy="4392612"/>
          </a:xfrm>
          <a:noFill/>
          <a:ln w="9525">
            <a:noFill/>
            <a:miter lim="800000"/>
            <a:headEnd/>
            <a:tailEnd/>
          </a:ln>
        </p:spPr>
        <p:txBody>
          <a:bodyPr vert="horz" wrap="square" lIns="72000" tIns="72000" rIns="0" bIns="0" numCol="1" anchor="t" anchorCtr="0" compatLnSpc="1">
            <a:prstTxWarp prst="textNoShape">
              <a:avLst/>
            </a:prstTxWarp>
            <a:noAutofit/>
          </a:bodyPr>
          <a:lstStyle>
            <a:lvl1pPr marL="0" indent="0" algn="l" rtl="0" eaLnBrk="0" fontAlgn="base" hangingPunct="0">
              <a:spcBef>
                <a:spcPts val="0"/>
              </a:spcBef>
              <a:spcAft>
                <a:spcPts val="800"/>
              </a:spcAft>
              <a:defRPr lang="en-US" sz="1800" b="0" dirty="0" smtClean="0">
                <a:solidFill>
                  <a:schemeClr val="tx1"/>
                </a:solidFill>
                <a:latin typeface="+mn-lt"/>
                <a:ea typeface="Arial Unicode MS" pitchFamily="34" charset="-128"/>
                <a:cs typeface="Arial Unicode MS" pitchFamily="34" charset="-128"/>
              </a:defRPr>
            </a:lvl1pPr>
            <a:lvl2pPr algn="l" rtl="0" eaLnBrk="0" fontAlgn="base" hangingPunct="0">
              <a:spcBef>
                <a:spcPts val="0"/>
              </a:spcBef>
              <a:spcAft>
                <a:spcPts val="800"/>
              </a:spcAft>
              <a:defRPr lang="en-US" sz="1800" b="0" dirty="0" smtClean="0">
                <a:solidFill>
                  <a:schemeClr val="tx1"/>
                </a:solidFill>
                <a:latin typeface="+mn-lt"/>
                <a:ea typeface="Arial Unicode MS" pitchFamily="34" charset="-128"/>
                <a:cs typeface="Arial Unicode MS" pitchFamily="34" charset="-128"/>
              </a:defRPr>
            </a:lvl2pPr>
            <a:lvl3pPr algn="l" rtl="0" eaLnBrk="0" fontAlgn="base" hangingPunct="0">
              <a:spcBef>
                <a:spcPts val="0"/>
              </a:spcBef>
              <a:spcAft>
                <a:spcPts val="800"/>
              </a:spcAft>
              <a:defRPr lang="en-US" sz="1600" b="0" dirty="0" smtClean="0">
                <a:solidFill>
                  <a:schemeClr val="tx1"/>
                </a:solidFill>
                <a:latin typeface="+mn-lt"/>
                <a:ea typeface="Arial Unicode MS" pitchFamily="34" charset="-128"/>
                <a:cs typeface="Arial Unicode MS" pitchFamily="34" charset="-128"/>
              </a:defRPr>
            </a:lvl3pPr>
            <a:lvl4pPr algn="l" rtl="0" eaLnBrk="0" fontAlgn="base" hangingPunct="0">
              <a:spcBef>
                <a:spcPts val="0"/>
              </a:spcBef>
              <a:spcAft>
                <a:spcPts val="800"/>
              </a:spcAft>
              <a:defRPr lang="en-US" sz="1600" b="0" dirty="0" smtClean="0">
                <a:solidFill>
                  <a:schemeClr val="tx1"/>
                </a:solidFill>
                <a:latin typeface="+mn-lt"/>
                <a:ea typeface="Arial Unicode MS" pitchFamily="34" charset="-128"/>
                <a:cs typeface="Arial Unicode MS" pitchFamily="34" charset="-128"/>
              </a:defRPr>
            </a:lvl4pPr>
            <a:lvl5pPr algn="l" rtl="0" eaLnBrk="0" fontAlgn="base" hangingPunct="0">
              <a:spcBef>
                <a:spcPts val="0"/>
              </a:spcBef>
              <a:spcAft>
                <a:spcPts val="800"/>
              </a:spcAft>
              <a:defRPr lang="en-US" sz="1600" b="0" dirty="0">
                <a:solidFill>
                  <a:schemeClr val="tx1"/>
                </a:solidFill>
                <a:latin typeface="+mn-lt"/>
                <a:ea typeface="Arial Unicode MS" pitchFamily="34" charset="-128"/>
                <a:cs typeface="Arial Unicode MS" pitchFamily="34" charset="-12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467430" y="44449"/>
            <a:ext cx="8231187" cy="1008064"/>
          </a:xfrm>
        </p:spPr>
        <p:txBody>
          <a:bodyPr/>
          <a:lstStyle/>
          <a:p>
            <a:r>
              <a:rPr lang="de-DE" smtClean="0"/>
              <a:t>Titelmasterformat durch Klicken bearbeiten</a:t>
            </a:r>
            <a:endParaRPr lang="en-US" dirty="0"/>
          </a:p>
        </p:txBody>
      </p:sp>
      <p:sp>
        <p:nvSpPr>
          <p:cNvPr id="12" name="Date Placeholder 7"/>
          <p:cNvSpPr>
            <a:spLocks noGrp="1"/>
          </p:cNvSpPr>
          <p:nvPr>
            <p:ph type="dt" sz="half" idx="2"/>
          </p:nvPr>
        </p:nvSpPr>
        <p:spPr>
          <a:xfrm>
            <a:off x="3505200" y="6539614"/>
            <a:ext cx="2133600" cy="216836"/>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a:defRPr sz="1200">
                <a:latin typeface="Arial" pitchFamily="-108" charset="0"/>
                <a:cs typeface="Arial Unicode MS" pitchFamily="34" charset="-128"/>
              </a:defRPr>
            </a:lvl1pPr>
          </a:lstStyle>
          <a:p>
            <a:pPr>
              <a:defRPr/>
            </a:pPr>
            <a:endParaRPr lang="en-US" dirty="0"/>
          </a:p>
        </p:txBody>
      </p:sp>
      <p:sp>
        <p:nvSpPr>
          <p:cNvPr id="13" name="Rectangle 8"/>
          <p:cNvSpPr>
            <a:spLocks noGrp="1" noChangeArrowheads="1"/>
          </p:cNvSpPr>
          <p:nvPr>
            <p:ph type="sldNum" sz="quarter" idx="4"/>
          </p:nvPr>
        </p:nvSpPr>
        <p:spPr bwMode="auto">
          <a:xfrm>
            <a:off x="8100490" y="6533511"/>
            <a:ext cx="576655" cy="216836"/>
          </a:xfrm>
          <a:prstGeom prst="rect">
            <a:avLst/>
          </a:prstGeom>
          <a:noFill/>
          <a:ln w="9525">
            <a:noFill/>
            <a:miter lim="800000"/>
            <a:headEnd/>
            <a:tailEnd/>
          </a:ln>
          <a:effectLst/>
        </p:spPr>
        <p:txBody>
          <a:bodyPr vert="horz" wrap="square" lIns="0" tIns="0" rIns="0" bIns="0" numCol="1" anchor="ctr" anchorCtr="0" compatLnSpc="1">
            <a:prstTxWarp prst="textNoShape">
              <a:avLst/>
            </a:prstTxWarp>
            <a:noAutofit/>
          </a:bodyPr>
          <a:lstStyle>
            <a:lvl1pPr algn="r">
              <a:defRPr sz="1200"/>
            </a:lvl1pPr>
          </a:lstStyle>
          <a:p>
            <a:pPr>
              <a:defRPr/>
            </a:pPr>
            <a:fld id="{6719BDEA-38B8-40D9-81B6-997310AC58B9}" type="slidenum">
              <a:rPr lang="en-US" smtClean="0"/>
              <a:pPr>
                <a:defRPr/>
              </a:pPr>
              <a:t>‹#›</a:t>
            </a:fld>
            <a:endParaRPr lang="en-US" dirty="0"/>
          </a:p>
        </p:txBody>
      </p:sp>
    </p:spTree>
  </p:cSld>
  <p:clrMapOvr>
    <a:masterClrMapping/>
  </p:clrMapOvr>
  <p:transition spd="med">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s with background">
    <p:spTree>
      <p:nvGrpSpPr>
        <p:cNvPr id="1" name=""/>
        <p:cNvGrpSpPr/>
        <p:nvPr/>
      </p:nvGrpSpPr>
      <p:grpSpPr>
        <a:xfrm>
          <a:off x="0" y="0"/>
          <a:ext cx="0" cy="0"/>
          <a:chOff x="0" y="0"/>
          <a:chExt cx="0" cy="0"/>
        </a:xfrm>
      </p:grpSpPr>
      <p:sp>
        <p:nvSpPr>
          <p:cNvPr id="11" name="AutoShape 6"/>
          <p:cNvSpPr>
            <a:spLocks noChangeArrowheads="1"/>
          </p:cNvSpPr>
          <p:nvPr userDrawn="1"/>
        </p:nvSpPr>
        <p:spPr bwMode="auto">
          <a:xfrm>
            <a:off x="466726" y="1484314"/>
            <a:ext cx="3960812" cy="4392612"/>
          </a:xfrm>
          <a:prstGeom prst="roundRect">
            <a:avLst>
              <a:gd name="adj" fmla="val 3290"/>
            </a:avLst>
          </a:prstGeom>
          <a:gradFill rotWithShape="0">
            <a:gsLst>
              <a:gs pos="0">
                <a:srgbClr val="DDDDDD">
                  <a:alpha val="49804"/>
                </a:srgbClr>
              </a:gs>
              <a:gs pos="100000">
                <a:schemeClr val="bg1"/>
              </a:gs>
            </a:gsLst>
            <a:lin ang="5400000" scaled="1"/>
          </a:gradFill>
          <a:ln w="9525">
            <a:noFill/>
            <a:round/>
            <a:headEnd/>
            <a:tailEnd/>
          </a:ln>
        </p:spPr>
        <p:txBody>
          <a:bodyPr wrap="square" lIns="72000" tIns="108000" rIns="144000" bIns="36000" anchor="t" anchorCtr="0"/>
          <a:lstStyle/>
          <a:p>
            <a:pPr marL="176213" indent="-176213" algn="l" rtl="0" eaLnBrk="1" fontAlgn="base" hangingPunct="1">
              <a:spcBef>
                <a:spcPts val="0"/>
              </a:spcBef>
              <a:spcAft>
                <a:spcPts val="1800"/>
              </a:spcAft>
            </a:pPr>
            <a:endParaRPr lang="en-GB" sz="1200" kern="1200" dirty="0">
              <a:solidFill>
                <a:srgbClr val="004165"/>
              </a:solidFill>
              <a:latin typeface="Arial" charset="0"/>
              <a:ea typeface="Arial Unicode MS" pitchFamily="34" charset="-128"/>
              <a:cs typeface="+mn-cs"/>
            </a:endParaRPr>
          </a:p>
        </p:txBody>
      </p:sp>
      <p:sp>
        <p:nvSpPr>
          <p:cNvPr id="2" name="Title 1"/>
          <p:cNvSpPr>
            <a:spLocks noGrp="1"/>
          </p:cNvSpPr>
          <p:nvPr>
            <p:ph type="title"/>
          </p:nvPr>
        </p:nvSpPr>
        <p:spPr>
          <a:xfrm>
            <a:off x="467430" y="44449"/>
            <a:ext cx="8231187" cy="1008064"/>
          </a:xfrm>
        </p:spPr>
        <p:txBody>
          <a:bodyPr/>
          <a:lstStyle/>
          <a:p>
            <a:r>
              <a:rPr lang="de-DE" smtClean="0"/>
              <a:t>Titelmasterformat durch Klicken bearbeiten</a:t>
            </a:r>
            <a:endParaRPr lang="en-US" dirty="0"/>
          </a:p>
        </p:txBody>
      </p:sp>
      <p:sp>
        <p:nvSpPr>
          <p:cNvPr id="9" name="Date Placeholder 7"/>
          <p:cNvSpPr>
            <a:spLocks noGrp="1"/>
          </p:cNvSpPr>
          <p:nvPr>
            <p:ph type="dt" sz="half" idx="2"/>
          </p:nvPr>
        </p:nvSpPr>
        <p:spPr>
          <a:xfrm>
            <a:off x="3505200" y="6539614"/>
            <a:ext cx="2133600" cy="216836"/>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a:defRPr sz="1200">
                <a:latin typeface="Arial" pitchFamily="-108" charset="0"/>
                <a:cs typeface="Arial Unicode MS" pitchFamily="34" charset="-128"/>
              </a:defRPr>
            </a:lvl1pPr>
          </a:lstStyle>
          <a:p>
            <a:pPr>
              <a:defRPr/>
            </a:pPr>
            <a:endParaRPr lang="en-US" dirty="0"/>
          </a:p>
        </p:txBody>
      </p:sp>
      <p:sp>
        <p:nvSpPr>
          <p:cNvPr id="10" name="Rectangle 8"/>
          <p:cNvSpPr>
            <a:spLocks noGrp="1" noChangeArrowheads="1"/>
          </p:cNvSpPr>
          <p:nvPr>
            <p:ph type="sldNum" sz="quarter" idx="4"/>
          </p:nvPr>
        </p:nvSpPr>
        <p:spPr bwMode="auto">
          <a:xfrm>
            <a:off x="8100490" y="6533511"/>
            <a:ext cx="576655" cy="216836"/>
          </a:xfrm>
          <a:prstGeom prst="rect">
            <a:avLst/>
          </a:prstGeom>
          <a:noFill/>
          <a:ln w="9525">
            <a:noFill/>
            <a:miter lim="800000"/>
            <a:headEnd/>
            <a:tailEnd/>
          </a:ln>
          <a:effectLst/>
        </p:spPr>
        <p:txBody>
          <a:bodyPr vert="horz" wrap="square" lIns="0" tIns="0" rIns="0" bIns="0" numCol="1" anchor="ctr" anchorCtr="0" compatLnSpc="1">
            <a:prstTxWarp prst="textNoShape">
              <a:avLst/>
            </a:prstTxWarp>
            <a:noAutofit/>
          </a:bodyPr>
          <a:lstStyle>
            <a:lvl1pPr algn="r">
              <a:defRPr sz="1200"/>
            </a:lvl1pPr>
          </a:lstStyle>
          <a:p>
            <a:pPr>
              <a:defRPr/>
            </a:pPr>
            <a:fld id="{6719BDEA-38B8-40D9-81B6-997310AC58B9}" type="slidenum">
              <a:rPr lang="en-US" smtClean="0"/>
              <a:pPr>
                <a:defRPr/>
              </a:pPr>
              <a:t>‹#›</a:t>
            </a:fld>
            <a:endParaRPr lang="en-US" dirty="0"/>
          </a:p>
        </p:txBody>
      </p:sp>
      <p:sp>
        <p:nvSpPr>
          <p:cNvPr id="7" name="Content Placeholder 2"/>
          <p:cNvSpPr>
            <a:spLocks noGrp="1"/>
          </p:cNvSpPr>
          <p:nvPr>
            <p:ph idx="1" hasCustomPrompt="1"/>
          </p:nvPr>
        </p:nvSpPr>
        <p:spPr>
          <a:xfrm>
            <a:off x="466725" y="1484313"/>
            <a:ext cx="4105275" cy="4391893"/>
          </a:xfrm>
        </p:spPr>
        <p:txBody>
          <a:bodyPr lIns="72000" tIns="72000" rIns="0">
            <a:noAutofit/>
          </a:bodyPr>
          <a:lstStyle>
            <a:lvl1pPr marL="0" indent="0">
              <a:spcBef>
                <a:spcPts val="0"/>
              </a:spcBef>
              <a:spcAft>
                <a:spcPts val="800"/>
              </a:spcAft>
              <a:buNone/>
              <a:defRPr sz="1800">
                <a:solidFill>
                  <a:schemeClr val="tx1"/>
                </a:solidFill>
              </a:defRPr>
            </a:lvl1pPr>
            <a:lvl2pPr marL="180975" indent="-180975">
              <a:spcBef>
                <a:spcPts val="0"/>
              </a:spcBef>
              <a:spcAft>
                <a:spcPts val="800"/>
              </a:spcAft>
              <a:defRPr sz="1800">
                <a:solidFill>
                  <a:schemeClr val="tx1"/>
                </a:solidFill>
              </a:defRPr>
            </a:lvl2pPr>
            <a:lvl3pPr marL="363538" indent="-182563">
              <a:spcBef>
                <a:spcPts val="0"/>
              </a:spcBef>
              <a:spcAft>
                <a:spcPts val="800"/>
              </a:spcAft>
              <a:buFont typeface="Wingdings" pitchFamily="2" charset="2"/>
              <a:buChar char="§"/>
              <a:defRPr sz="1600">
                <a:solidFill>
                  <a:schemeClr val="tx1"/>
                </a:solidFill>
              </a:defRPr>
            </a:lvl3pPr>
            <a:lvl4pPr marL="539750" indent="-176213">
              <a:spcBef>
                <a:spcPts val="0"/>
              </a:spcBef>
              <a:spcAft>
                <a:spcPts val="800"/>
              </a:spcAft>
              <a:tabLst/>
              <a:defRPr sz="1600">
                <a:solidFill>
                  <a:schemeClr val="tx1"/>
                </a:solidFill>
              </a:defRPr>
            </a:lvl4pPr>
            <a:lvl5pPr marL="712788" indent="-182563">
              <a:spcBef>
                <a:spcPts val="0"/>
              </a:spcBef>
              <a:spcAft>
                <a:spcPts val="800"/>
              </a:spcAft>
              <a:buFont typeface="Wingdings" pitchFamily="2" charset="2"/>
              <a:buChar char="§"/>
              <a:tabLst/>
              <a:defRPr sz="1600">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spd="med">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67430" y="44449"/>
            <a:ext cx="8231187" cy="1008064"/>
          </a:xfrm>
        </p:spPr>
        <p:txBody>
          <a:bodyPr/>
          <a:lstStyle/>
          <a:p>
            <a:r>
              <a:rPr lang="de-DE" smtClean="0"/>
              <a:t>Titelmasterformat durch Klicken bearbeiten</a:t>
            </a:r>
            <a:endParaRPr lang="en-US" dirty="0"/>
          </a:p>
        </p:txBody>
      </p:sp>
      <p:sp>
        <p:nvSpPr>
          <p:cNvPr id="7" name="Date Placeholder 7"/>
          <p:cNvSpPr>
            <a:spLocks noGrp="1"/>
          </p:cNvSpPr>
          <p:nvPr>
            <p:ph type="dt" sz="half" idx="2"/>
          </p:nvPr>
        </p:nvSpPr>
        <p:spPr>
          <a:xfrm>
            <a:off x="3505200" y="6539614"/>
            <a:ext cx="2133600" cy="216836"/>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a:defRPr sz="1200">
                <a:latin typeface="Arial" pitchFamily="-108" charset="0"/>
                <a:cs typeface="Arial Unicode MS" pitchFamily="34" charset="-128"/>
              </a:defRPr>
            </a:lvl1pPr>
          </a:lstStyle>
          <a:p>
            <a:pPr>
              <a:defRPr/>
            </a:pPr>
            <a:endParaRPr lang="en-US" dirty="0"/>
          </a:p>
        </p:txBody>
      </p:sp>
      <p:sp>
        <p:nvSpPr>
          <p:cNvPr id="8" name="Rectangle 8"/>
          <p:cNvSpPr>
            <a:spLocks noGrp="1" noChangeArrowheads="1"/>
          </p:cNvSpPr>
          <p:nvPr>
            <p:ph type="sldNum" sz="quarter" idx="4"/>
          </p:nvPr>
        </p:nvSpPr>
        <p:spPr bwMode="auto">
          <a:xfrm>
            <a:off x="8100490" y="6533511"/>
            <a:ext cx="576655" cy="216836"/>
          </a:xfrm>
          <a:prstGeom prst="rect">
            <a:avLst/>
          </a:prstGeom>
          <a:noFill/>
          <a:ln w="9525">
            <a:noFill/>
            <a:miter lim="800000"/>
            <a:headEnd/>
            <a:tailEnd/>
          </a:ln>
          <a:effectLst/>
        </p:spPr>
        <p:txBody>
          <a:bodyPr vert="horz" wrap="square" lIns="0" tIns="0" rIns="0" bIns="0" numCol="1" anchor="ctr" anchorCtr="0" compatLnSpc="1">
            <a:prstTxWarp prst="textNoShape">
              <a:avLst/>
            </a:prstTxWarp>
            <a:noAutofit/>
          </a:bodyPr>
          <a:lstStyle>
            <a:lvl1pPr algn="r">
              <a:defRPr sz="1200"/>
            </a:lvl1pPr>
          </a:lstStyle>
          <a:p>
            <a:pPr>
              <a:defRPr/>
            </a:pPr>
            <a:fld id="{6719BDEA-38B8-40D9-81B6-997310AC58B9}" type="slidenum">
              <a:rPr lang="en-US" smtClean="0"/>
              <a:pPr>
                <a:defRPr/>
              </a:pPr>
              <a:t>‹#›</a:t>
            </a:fld>
            <a:endParaRPr lang="en-US" dirty="0"/>
          </a:p>
        </p:txBody>
      </p:sp>
    </p:spTree>
  </p:cSld>
  <p:clrMapOvr>
    <a:masterClrMapping/>
  </p:clrMapOvr>
  <p:transition spd="med">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w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15"/>
          <p:cNvSpPr>
            <a:spLocks noGrp="1" noChangeArrowheads="1"/>
          </p:cNvSpPr>
          <p:nvPr>
            <p:ph type="body" idx="1"/>
          </p:nvPr>
        </p:nvSpPr>
        <p:spPr bwMode="auto">
          <a:xfrm>
            <a:off x="466725" y="1484730"/>
            <a:ext cx="8209716" cy="4392612"/>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p>
            <a:pPr lvl="0"/>
            <a:r>
              <a:rPr lang="en-US" dirty="0" smtClean="0"/>
              <a:t>Click to edit Master text styles – First Level</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8" name="Date Placeholder 7"/>
          <p:cNvSpPr>
            <a:spLocks noGrp="1"/>
          </p:cNvSpPr>
          <p:nvPr>
            <p:ph type="dt" sz="half" idx="2"/>
          </p:nvPr>
        </p:nvSpPr>
        <p:spPr>
          <a:xfrm>
            <a:off x="3505200" y="6539614"/>
            <a:ext cx="2133600" cy="216836"/>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a:defRPr sz="1200">
                <a:latin typeface="Arial" pitchFamily="-108" charset="0"/>
                <a:ea typeface="Arial Unicode MS" pitchFamily="34" charset="-128"/>
                <a:cs typeface="Arial Unicode MS" pitchFamily="34" charset="-128"/>
              </a:defRPr>
            </a:lvl1pPr>
          </a:lstStyle>
          <a:p>
            <a:pPr>
              <a:defRPr/>
            </a:pPr>
            <a:endParaRPr lang="en-US" dirty="0"/>
          </a:p>
        </p:txBody>
      </p:sp>
      <p:sp>
        <p:nvSpPr>
          <p:cNvPr id="1032" name="Rectangle 8"/>
          <p:cNvSpPr>
            <a:spLocks noGrp="1" noChangeArrowheads="1"/>
          </p:cNvSpPr>
          <p:nvPr>
            <p:ph type="sldNum" sz="quarter" idx="4"/>
          </p:nvPr>
        </p:nvSpPr>
        <p:spPr bwMode="auto">
          <a:xfrm>
            <a:off x="8100490" y="6533511"/>
            <a:ext cx="576655" cy="216836"/>
          </a:xfrm>
          <a:prstGeom prst="rect">
            <a:avLst/>
          </a:prstGeom>
          <a:noFill/>
          <a:ln w="9525">
            <a:noFill/>
            <a:miter lim="800000"/>
            <a:headEnd/>
            <a:tailEnd/>
          </a:ln>
          <a:effectLst/>
        </p:spPr>
        <p:txBody>
          <a:bodyPr vert="horz" wrap="square" lIns="0" tIns="0" rIns="0" bIns="0" numCol="1" anchor="ctr" anchorCtr="0" compatLnSpc="1">
            <a:prstTxWarp prst="textNoShape">
              <a:avLst/>
            </a:prstTxWarp>
            <a:noAutofit/>
          </a:bodyPr>
          <a:lstStyle>
            <a:lvl1pPr algn="r">
              <a:defRPr sz="1200">
                <a:ea typeface="Arial Unicode MS" pitchFamily="34" charset="-128"/>
              </a:defRPr>
            </a:lvl1pPr>
          </a:lstStyle>
          <a:p>
            <a:pPr>
              <a:defRPr/>
            </a:pPr>
            <a:fld id="{6719BDEA-38B8-40D9-81B6-997310AC58B9}" type="slidenum">
              <a:rPr lang="en-US" smtClean="0"/>
              <a:pPr>
                <a:defRPr/>
              </a:pPr>
              <a:t>‹#›</a:t>
            </a:fld>
            <a:endParaRPr lang="en-US" dirty="0"/>
          </a:p>
        </p:txBody>
      </p:sp>
      <p:sp>
        <p:nvSpPr>
          <p:cNvPr id="9" name="Rechteck 8"/>
          <p:cNvSpPr/>
          <p:nvPr/>
        </p:nvSpPr>
        <p:spPr bwMode="auto">
          <a:xfrm>
            <a:off x="0" y="-1530"/>
            <a:ext cx="9144000" cy="1126209"/>
          </a:xfrm>
          <a:prstGeom prst="rect">
            <a:avLst/>
          </a:prstGeom>
          <a:solidFill>
            <a:schemeClr val="bg1">
              <a:lumMod val="50000"/>
            </a:schemeClr>
          </a:solidFill>
          <a:ln w="19050" cap="flat" cmpd="sng" algn="ctr">
            <a:noFill/>
            <a:prstDash val="solid"/>
            <a:round/>
            <a:headEnd type="none" w="med" len="med"/>
            <a:tailEnd type="arrow"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smtClean="0">
              <a:ln w="19050">
                <a:noFill/>
              </a:ln>
              <a:solidFill>
                <a:schemeClr val="bg1"/>
              </a:solidFill>
              <a:effectLst/>
              <a:latin typeface="Arial" charset="0"/>
              <a:ea typeface="Arial Unicode MS" pitchFamily="34" charset="-128"/>
            </a:endParaRPr>
          </a:p>
        </p:txBody>
      </p:sp>
      <p:sp>
        <p:nvSpPr>
          <p:cNvPr id="12" name="Rechteck 11"/>
          <p:cNvSpPr/>
          <p:nvPr/>
        </p:nvSpPr>
        <p:spPr bwMode="auto">
          <a:xfrm>
            <a:off x="0" y="1078980"/>
            <a:ext cx="9144000" cy="72000"/>
          </a:xfrm>
          <a:prstGeom prst="rect">
            <a:avLst/>
          </a:prstGeom>
          <a:solidFill>
            <a:schemeClr val="accent5"/>
          </a:solidFill>
          <a:ln w="19050" cap="flat" cmpd="sng" algn="ctr">
            <a:no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smtClean="0">
              <a:ln w="19050">
                <a:noFill/>
              </a:ln>
              <a:solidFill>
                <a:schemeClr val="bg1"/>
              </a:solidFill>
              <a:effectLst/>
              <a:latin typeface="Arial" charset="0"/>
              <a:ea typeface="Arial Unicode MS" pitchFamily="34" charset="-128"/>
            </a:endParaRPr>
          </a:p>
        </p:txBody>
      </p:sp>
      <p:sp>
        <p:nvSpPr>
          <p:cNvPr id="13" name="Gleichschenkliges Dreieck 12"/>
          <p:cNvSpPr/>
          <p:nvPr/>
        </p:nvSpPr>
        <p:spPr bwMode="auto">
          <a:xfrm flipV="1">
            <a:off x="353390" y="1124700"/>
            <a:ext cx="216000" cy="144000"/>
          </a:xfrm>
          <a:prstGeom prst="triangle">
            <a:avLst/>
          </a:prstGeom>
          <a:solidFill>
            <a:schemeClr val="accent5"/>
          </a:solidFill>
          <a:ln w="19050" cap="flat" cmpd="sng" algn="ctr">
            <a:no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smtClean="0">
              <a:ln w="19050">
                <a:noFill/>
              </a:ln>
              <a:solidFill>
                <a:schemeClr val="bg1"/>
              </a:solidFill>
              <a:effectLst/>
              <a:latin typeface="Arial" charset="0"/>
              <a:ea typeface="Arial Unicode MS" pitchFamily="34" charset="-128"/>
            </a:endParaRPr>
          </a:p>
        </p:txBody>
      </p:sp>
      <p:sp>
        <p:nvSpPr>
          <p:cNvPr id="1028" name="Rectangle 14"/>
          <p:cNvSpPr>
            <a:spLocks noGrp="1" noChangeArrowheads="1"/>
          </p:cNvSpPr>
          <p:nvPr>
            <p:ph type="title"/>
          </p:nvPr>
        </p:nvSpPr>
        <p:spPr bwMode="auto">
          <a:xfrm>
            <a:off x="425399" y="44449"/>
            <a:ext cx="8209715" cy="1008063"/>
          </a:xfrm>
          <a:prstGeom prst="rect">
            <a:avLst/>
          </a:prstGeom>
          <a:noFill/>
          <a:ln w="9525">
            <a:noFill/>
            <a:miter lim="800000"/>
            <a:headEnd/>
            <a:tailEnd/>
          </a:ln>
          <a:effectLst>
            <a:outerShdw blurRad="50800" dist="38100" dir="2700000" algn="tl" rotWithShape="0">
              <a:prstClr val="black">
                <a:alpha val="40000"/>
              </a:prstClr>
            </a:outerShdw>
          </a:effectLst>
        </p:spPr>
        <p:txBody>
          <a:bodyPr vert="horz" wrap="square" lIns="0" tIns="0" rIns="0" bIns="0" numCol="1" anchor="ctr" anchorCtr="0" compatLnSpc="1">
            <a:prstTxWarp prst="textNoShape">
              <a:avLst/>
            </a:prstTxWarp>
            <a:noAutofit/>
          </a:bodyPr>
          <a:lstStyle/>
          <a:p>
            <a:pPr lvl="0"/>
            <a:r>
              <a:rPr lang="en-US" dirty="0" smtClean="0"/>
              <a:t>Sample header </a:t>
            </a:r>
          </a:p>
        </p:txBody>
      </p:sp>
      <p:pic>
        <p:nvPicPr>
          <p:cNvPr id="77" name="Grafik 76" descr="TI_Automotive_Logo_rgb.wmf"/>
          <p:cNvPicPr>
            <a:picLocks noChangeAspect="1"/>
          </p:cNvPicPr>
          <p:nvPr/>
        </p:nvPicPr>
        <p:blipFill>
          <a:blip r:embed="rId14" cstate="print"/>
          <a:stretch>
            <a:fillRect/>
          </a:stretch>
        </p:blipFill>
        <p:spPr>
          <a:xfrm>
            <a:off x="136532" y="6165380"/>
            <a:ext cx="1547580" cy="549547"/>
          </a:xfrm>
          <a:prstGeom prst="rect">
            <a:avLst/>
          </a:prstGeom>
        </p:spPr>
      </p:pic>
      <p:pic>
        <p:nvPicPr>
          <p:cNvPr id="78" name="Grafik 77" descr="icon_rgb.wmf"/>
          <p:cNvPicPr>
            <a:picLocks noChangeAspect="1"/>
          </p:cNvPicPr>
          <p:nvPr/>
        </p:nvPicPr>
        <p:blipFill>
          <a:blip r:embed="rId15" cstate="print"/>
          <a:srcRect t="15012"/>
          <a:stretch>
            <a:fillRect/>
          </a:stretch>
        </p:blipFill>
        <p:spPr>
          <a:xfrm>
            <a:off x="8051284" y="0"/>
            <a:ext cx="985335" cy="836640"/>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760" r:id="rId1"/>
    <p:sldLayoutId id="2147484764" r:id="rId2"/>
    <p:sldLayoutId id="2147484763" r:id="rId3"/>
    <p:sldLayoutId id="2147484743" r:id="rId4"/>
    <p:sldLayoutId id="2147484747" r:id="rId5"/>
    <p:sldLayoutId id="2147484758" r:id="rId6"/>
    <p:sldLayoutId id="2147484746" r:id="rId7"/>
    <p:sldLayoutId id="2147484757" r:id="rId8"/>
    <p:sldLayoutId id="2147484745" r:id="rId9"/>
    <p:sldLayoutId id="2147484748" r:id="rId10"/>
    <p:sldLayoutId id="2147484749" r:id="rId11"/>
    <p:sldLayoutId id="2147484765" r:id="rId12"/>
  </p:sldLayoutIdLst>
  <p:transition spd="med">
    <p:zoom/>
  </p:transition>
  <p:hf hdr="0" ftr="0" dt="0"/>
  <p:txStyles>
    <p:titleStyle>
      <a:lvl1pPr algn="l" rtl="0" eaLnBrk="1" fontAlgn="base" hangingPunct="1">
        <a:lnSpc>
          <a:spcPct val="100000"/>
        </a:lnSpc>
        <a:spcBef>
          <a:spcPct val="0"/>
        </a:spcBef>
        <a:spcAft>
          <a:spcPct val="0"/>
        </a:spcAft>
        <a:defRPr sz="2800" b="1">
          <a:solidFill>
            <a:schemeClr val="bg1"/>
          </a:solidFill>
          <a:latin typeface="+mj-lt"/>
          <a:ea typeface="Arial Unicode MS" pitchFamily="34" charset="-128"/>
          <a:cs typeface="Arial Unicode MS" pitchFamily="34" charset="-128"/>
        </a:defRPr>
      </a:lvl1pPr>
      <a:lvl2pPr algn="l" rtl="0" eaLnBrk="1" fontAlgn="base" hangingPunct="1">
        <a:spcBef>
          <a:spcPct val="0"/>
        </a:spcBef>
        <a:spcAft>
          <a:spcPct val="0"/>
        </a:spcAft>
        <a:defRPr sz="2800" b="1">
          <a:solidFill>
            <a:schemeClr val="tx2"/>
          </a:solidFill>
          <a:latin typeface="Arial" charset="0"/>
          <a:ea typeface="ＭＳ Ｐゴシック" pitchFamily="80" charset="-128"/>
          <a:cs typeface="ＭＳ Ｐゴシック"/>
        </a:defRPr>
      </a:lvl2pPr>
      <a:lvl3pPr algn="l" rtl="0" eaLnBrk="1" fontAlgn="base" hangingPunct="1">
        <a:spcBef>
          <a:spcPct val="0"/>
        </a:spcBef>
        <a:spcAft>
          <a:spcPct val="0"/>
        </a:spcAft>
        <a:defRPr sz="2800" b="1">
          <a:solidFill>
            <a:schemeClr val="tx2"/>
          </a:solidFill>
          <a:latin typeface="Arial" charset="0"/>
          <a:ea typeface="ＭＳ Ｐゴシック" pitchFamily="80" charset="-128"/>
          <a:cs typeface="ＭＳ Ｐゴシック"/>
        </a:defRPr>
      </a:lvl3pPr>
      <a:lvl4pPr algn="l" rtl="0" eaLnBrk="1" fontAlgn="base" hangingPunct="1">
        <a:spcBef>
          <a:spcPct val="0"/>
        </a:spcBef>
        <a:spcAft>
          <a:spcPct val="0"/>
        </a:spcAft>
        <a:defRPr sz="2800" b="1">
          <a:solidFill>
            <a:schemeClr val="tx2"/>
          </a:solidFill>
          <a:latin typeface="Arial" charset="0"/>
          <a:ea typeface="ＭＳ Ｐゴシック" pitchFamily="80" charset="-128"/>
          <a:cs typeface="ＭＳ Ｐゴシック"/>
        </a:defRPr>
      </a:lvl4pPr>
      <a:lvl5pPr algn="l" rtl="0" eaLnBrk="1" fontAlgn="base" hangingPunct="1">
        <a:spcBef>
          <a:spcPct val="0"/>
        </a:spcBef>
        <a:spcAft>
          <a:spcPct val="0"/>
        </a:spcAft>
        <a:defRPr sz="2800" b="1">
          <a:solidFill>
            <a:schemeClr val="tx2"/>
          </a:solidFill>
          <a:latin typeface="Arial" charset="0"/>
          <a:ea typeface="ＭＳ Ｐゴシック" pitchFamily="80" charset="-128"/>
          <a:cs typeface="ＭＳ Ｐゴシック"/>
        </a:defRPr>
      </a:lvl5pPr>
      <a:lvl6pPr marL="457200" algn="l" rtl="0" eaLnBrk="1" fontAlgn="base" hangingPunct="1">
        <a:spcBef>
          <a:spcPct val="0"/>
        </a:spcBef>
        <a:spcAft>
          <a:spcPct val="0"/>
        </a:spcAft>
        <a:defRPr sz="2800" b="1">
          <a:solidFill>
            <a:srgbClr val="0057A9"/>
          </a:solidFill>
          <a:latin typeface="Arial" charset="0"/>
          <a:ea typeface="ＭＳ Ｐゴシック" pitchFamily="80" charset="-128"/>
        </a:defRPr>
      </a:lvl6pPr>
      <a:lvl7pPr marL="914400" algn="l" rtl="0" eaLnBrk="1" fontAlgn="base" hangingPunct="1">
        <a:spcBef>
          <a:spcPct val="0"/>
        </a:spcBef>
        <a:spcAft>
          <a:spcPct val="0"/>
        </a:spcAft>
        <a:defRPr sz="2800" b="1">
          <a:solidFill>
            <a:srgbClr val="0057A9"/>
          </a:solidFill>
          <a:latin typeface="Arial" charset="0"/>
          <a:ea typeface="ＭＳ Ｐゴシック" pitchFamily="80" charset="-128"/>
        </a:defRPr>
      </a:lvl7pPr>
      <a:lvl8pPr marL="1371600" algn="l" rtl="0" eaLnBrk="1" fontAlgn="base" hangingPunct="1">
        <a:spcBef>
          <a:spcPct val="0"/>
        </a:spcBef>
        <a:spcAft>
          <a:spcPct val="0"/>
        </a:spcAft>
        <a:defRPr sz="2800" b="1">
          <a:solidFill>
            <a:srgbClr val="0057A9"/>
          </a:solidFill>
          <a:latin typeface="Arial" charset="0"/>
          <a:ea typeface="ＭＳ Ｐゴシック" pitchFamily="80" charset="-128"/>
        </a:defRPr>
      </a:lvl8pPr>
      <a:lvl9pPr marL="1828800" algn="l" rtl="0" eaLnBrk="1" fontAlgn="base" hangingPunct="1">
        <a:spcBef>
          <a:spcPct val="0"/>
        </a:spcBef>
        <a:spcAft>
          <a:spcPct val="0"/>
        </a:spcAft>
        <a:defRPr sz="2800" b="1">
          <a:solidFill>
            <a:srgbClr val="0057A9"/>
          </a:solidFill>
          <a:latin typeface="Arial" charset="0"/>
          <a:ea typeface="ＭＳ Ｐゴシック" pitchFamily="80" charset="-128"/>
        </a:defRPr>
      </a:lvl9pPr>
    </p:titleStyle>
    <p:bodyStyle>
      <a:lvl1pPr marL="269875" indent="-269875" algn="l" rtl="0" eaLnBrk="1" fontAlgn="base" hangingPunct="1">
        <a:spcBef>
          <a:spcPts val="0"/>
        </a:spcBef>
        <a:spcAft>
          <a:spcPts val="800"/>
        </a:spcAft>
        <a:buFontTx/>
        <a:buNone/>
        <a:defRPr sz="2000" b="0">
          <a:solidFill>
            <a:schemeClr val="tx1"/>
          </a:solidFill>
          <a:latin typeface="+mn-lt"/>
          <a:ea typeface="Arial Unicode MS" pitchFamily="34" charset="-128"/>
          <a:cs typeface="Arial Unicode MS" pitchFamily="34" charset="-128"/>
        </a:defRPr>
      </a:lvl1pPr>
      <a:lvl2pPr marL="187325" indent="-187325" algn="l" rtl="0" eaLnBrk="1" fontAlgn="base" hangingPunct="1">
        <a:spcBef>
          <a:spcPts val="0"/>
        </a:spcBef>
        <a:spcAft>
          <a:spcPts val="800"/>
        </a:spcAft>
        <a:buFont typeface="Arial" pitchFamily="34" charset="0"/>
        <a:buChar char="•"/>
        <a:defRPr sz="2000" b="0">
          <a:solidFill>
            <a:schemeClr val="tx1"/>
          </a:solidFill>
          <a:latin typeface="+mn-lt"/>
          <a:ea typeface="Arial Unicode MS" pitchFamily="34" charset="-128"/>
          <a:cs typeface="Arial Unicode MS" pitchFamily="34" charset="-128"/>
        </a:defRPr>
      </a:lvl2pPr>
      <a:lvl3pPr marL="352425" indent="-173038" algn="l" rtl="0" eaLnBrk="1" fontAlgn="base" hangingPunct="1">
        <a:spcBef>
          <a:spcPts val="0"/>
        </a:spcBef>
        <a:spcAft>
          <a:spcPts val="800"/>
        </a:spcAft>
        <a:buFont typeface="Wingdings" pitchFamily="2" charset="2"/>
        <a:buChar char="§"/>
        <a:defRPr sz="1800" b="0">
          <a:solidFill>
            <a:schemeClr val="tx1"/>
          </a:solidFill>
          <a:latin typeface="+mn-lt"/>
          <a:ea typeface="Arial Unicode MS" pitchFamily="34" charset="-128"/>
          <a:cs typeface="Arial Unicode MS" pitchFamily="34" charset="-128"/>
        </a:defRPr>
      </a:lvl3pPr>
      <a:lvl4pPr marL="539750" indent="-187325" algn="l" rtl="0" eaLnBrk="1" fontAlgn="base" hangingPunct="1">
        <a:spcBef>
          <a:spcPts val="0"/>
        </a:spcBef>
        <a:spcAft>
          <a:spcPts val="800"/>
        </a:spcAft>
        <a:buFont typeface="Arial" pitchFamily="34" charset="0"/>
        <a:buChar char="•"/>
        <a:defRPr sz="1600" b="0">
          <a:solidFill>
            <a:schemeClr val="tx1"/>
          </a:solidFill>
          <a:latin typeface="+mn-lt"/>
          <a:ea typeface="Arial Unicode MS" pitchFamily="34" charset="-128"/>
          <a:cs typeface="Arial Unicode MS" pitchFamily="34" charset="-128"/>
        </a:defRPr>
      </a:lvl4pPr>
      <a:lvl5pPr marL="712788" indent="-173038" algn="l" rtl="0" eaLnBrk="1" fontAlgn="base" hangingPunct="1">
        <a:spcBef>
          <a:spcPts val="0"/>
        </a:spcBef>
        <a:spcAft>
          <a:spcPts val="800"/>
        </a:spcAft>
        <a:buFont typeface="Wingdings" pitchFamily="2" charset="2"/>
        <a:buChar char="§"/>
        <a:defRPr sz="1400" b="0">
          <a:solidFill>
            <a:schemeClr val="tx1"/>
          </a:solidFill>
          <a:latin typeface="+mn-lt"/>
          <a:ea typeface="Arial Unicode MS" pitchFamily="34" charset="-128"/>
          <a:cs typeface="Arial Unicode MS" pitchFamily="34" charset="-128"/>
        </a:defRPr>
      </a:lvl5pPr>
      <a:lvl6pPr marL="2514600" indent="-228600" algn="l" rtl="0" eaLnBrk="1" fontAlgn="base" hangingPunct="1">
        <a:spcBef>
          <a:spcPct val="20000"/>
        </a:spcBef>
        <a:spcAft>
          <a:spcPct val="0"/>
        </a:spcAft>
        <a:buChar char="•"/>
        <a:defRPr sz="1600">
          <a:solidFill>
            <a:srgbClr val="59595B"/>
          </a:solidFill>
          <a:latin typeface="+mn-lt"/>
          <a:ea typeface="+mn-ea"/>
        </a:defRPr>
      </a:lvl6pPr>
      <a:lvl7pPr marL="2971800" indent="-228600" algn="l" rtl="0" eaLnBrk="1" fontAlgn="base" hangingPunct="1">
        <a:spcBef>
          <a:spcPct val="20000"/>
        </a:spcBef>
        <a:spcAft>
          <a:spcPct val="0"/>
        </a:spcAft>
        <a:buChar char="•"/>
        <a:defRPr sz="1600">
          <a:solidFill>
            <a:srgbClr val="59595B"/>
          </a:solidFill>
          <a:latin typeface="+mn-lt"/>
          <a:ea typeface="+mn-ea"/>
        </a:defRPr>
      </a:lvl7pPr>
      <a:lvl8pPr marL="3429000" indent="-228600" algn="l" rtl="0" eaLnBrk="1" fontAlgn="base" hangingPunct="1">
        <a:spcBef>
          <a:spcPct val="20000"/>
        </a:spcBef>
        <a:spcAft>
          <a:spcPct val="0"/>
        </a:spcAft>
        <a:buChar char="•"/>
        <a:defRPr sz="1600">
          <a:solidFill>
            <a:srgbClr val="59595B"/>
          </a:solidFill>
          <a:latin typeface="+mn-lt"/>
          <a:ea typeface="+mn-ea"/>
        </a:defRPr>
      </a:lvl8pPr>
      <a:lvl9pPr marL="3886200" indent="-228600" algn="l" rtl="0" eaLnBrk="1" fontAlgn="base" hangingPunct="1">
        <a:spcBef>
          <a:spcPct val="20000"/>
        </a:spcBef>
        <a:spcAft>
          <a:spcPct val="0"/>
        </a:spcAft>
        <a:buChar char="•"/>
        <a:defRPr sz="1600">
          <a:solidFill>
            <a:srgbClr val="59595B"/>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oleObject" Target="../embeddings/Microsoft_Office_PowerPoint_97-2003_Presentation1.ppt"/><Relationship Id="rId3" Type="http://schemas.openxmlformats.org/officeDocument/2006/relationships/oleObject" Target="../embeddings/oleObject1.bin"/><Relationship Id="rId7" Type="http://schemas.openxmlformats.org/officeDocument/2006/relationships/oleObject" Target="../embeddings/oleObject5.bin"/><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oleObject" Target="../embeddings/oleObject4.bin"/><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4"/>
          <p:cNvSpPr txBox="1">
            <a:spLocks noChangeArrowheads="1"/>
          </p:cNvSpPr>
          <p:nvPr/>
        </p:nvSpPr>
        <p:spPr bwMode="auto">
          <a:xfrm>
            <a:off x="7988300" y="6542088"/>
            <a:ext cx="992188" cy="152400"/>
          </a:xfrm>
          <a:prstGeom prst="rect">
            <a:avLst/>
          </a:prstGeom>
          <a:noFill/>
          <a:ln w="9525">
            <a:noFill/>
            <a:miter lim="800000"/>
            <a:headEnd/>
            <a:tailEnd/>
          </a:ln>
        </p:spPr>
        <p:txBody>
          <a:bodyPr lIns="0" tIns="0" rIns="0" bIns="0">
            <a:spAutoFit/>
          </a:bodyPr>
          <a:lstStyle/>
          <a:p>
            <a:endParaRPr lang="en-US" sz="1000" dirty="0">
              <a:ea typeface="Arial Unicode MS" pitchFamily="34" charset="-128"/>
            </a:endParaRPr>
          </a:p>
        </p:txBody>
      </p:sp>
      <p:sp>
        <p:nvSpPr>
          <p:cNvPr id="4" name="Rectangle 11"/>
          <p:cNvSpPr txBox="1">
            <a:spLocks noChangeArrowheads="1"/>
          </p:cNvSpPr>
          <p:nvPr/>
        </p:nvSpPr>
        <p:spPr bwMode="auto">
          <a:xfrm>
            <a:off x="582613" y="2301875"/>
            <a:ext cx="3701347" cy="701675"/>
          </a:xfrm>
          <a:prstGeom prst="rect">
            <a:avLst/>
          </a:prstGeom>
          <a:noFill/>
          <a:ln w="9525">
            <a:noFill/>
            <a:miter lim="800000"/>
            <a:headEnd/>
            <a:tailEnd/>
          </a:ln>
        </p:spPr>
        <p:txBody>
          <a:bodyPr wrap="square" lIns="0" tIns="0" rIns="0" bIns="0">
            <a:spAutoFit/>
          </a:bodyPr>
          <a:lstStyle/>
          <a:p>
            <a:pPr>
              <a:defRPr/>
            </a:pPr>
            <a:r>
              <a:rPr lang="en-US" sz="2800" b="1" kern="0" dirty="0">
                <a:solidFill>
                  <a:srgbClr val="C00000"/>
                </a:solidFill>
                <a:latin typeface="+mj-lt"/>
                <a:ea typeface="Arial Unicode MS" pitchFamily="34" charset="-128"/>
                <a:cs typeface="Arial Unicode MS" pitchFamily="34" charset="-128"/>
              </a:rPr>
              <a:t/>
            </a:r>
            <a:br>
              <a:rPr lang="en-US" sz="2800" b="1" kern="0" dirty="0">
                <a:solidFill>
                  <a:srgbClr val="C00000"/>
                </a:solidFill>
                <a:latin typeface="+mj-lt"/>
                <a:ea typeface="Arial Unicode MS" pitchFamily="34" charset="-128"/>
                <a:cs typeface="Arial Unicode MS" pitchFamily="34" charset="-128"/>
              </a:rPr>
            </a:br>
            <a:endParaRPr lang="en-US" sz="1800" kern="0" dirty="0">
              <a:solidFill>
                <a:srgbClr val="C00000"/>
              </a:solidFill>
              <a:latin typeface="+mj-lt"/>
              <a:ea typeface="Arial Unicode MS" pitchFamily="34" charset="-128"/>
              <a:cs typeface="Arial Unicode MS" pitchFamily="34" charset="-128"/>
            </a:endParaRPr>
          </a:p>
        </p:txBody>
      </p:sp>
      <p:sp>
        <p:nvSpPr>
          <p:cNvPr id="6" name="Rectangle 3"/>
          <p:cNvSpPr>
            <a:spLocks noChangeArrowheads="1"/>
          </p:cNvSpPr>
          <p:nvPr/>
        </p:nvSpPr>
        <p:spPr bwMode="auto">
          <a:xfrm>
            <a:off x="539440" y="912655"/>
            <a:ext cx="5112710" cy="98488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lIns="0" tIns="0" rIns="0" bIns="0" anchor="ctr">
            <a:spAutoFit/>
          </a:bodyPr>
          <a:lstStyle/>
          <a:p>
            <a:r>
              <a:rPr lang="en-CA" sz="3200" dirty="0" smtClean="0">
                <a:solidFill>
                  <a:schemeClr val="tx1"/>
                </a:solidFill>
                <a:latin typeface="Arial" pitchFamily="34" charset="0"/>
              </a:rPr>
              <a:t> </a:t>
            </a:r>
            <a:r>
              <a:rPr lang="en-CA" sz="3200" dirty="0" err="1" smtClean="0">
                <a:solidFill>
                  <a:schemeClr val="tx1"/>
                </a:solidFill>
                <a:latin typeface="Arial" pitchFamily="34" charset="0"/>
              </a:rPr>
              <a:t>Sox</a:t>
            </a:r>
            <a:r>
              <a:rPr lang="en-CA" sz="3200" dirty="0" smtClean="0">
                <a:solidFill>
                  <a:schemeClr val="tx1"/>
                </a:solidFill>
                <a:latin typeface="Arial" pitchFamily="34" charset="0"/>
              </a:rPr>
              <a:t> Compliance &amp; </a:t>
            </a:r>
          </a:p>
          <a:p>
            <a:r>
              <a:rPr lang="en-CA" sz="3200" dirty="0" smtClean="0">
                <a:solidFill>
                  <a:schemeClr val="tx1"/>
                </a:solidFill>
                <a:latin typeface="Arial" pitchFamily="34" charset="0"/>
              </a:rPr>
              <a:t>Control Environment  </a:t>
            </a:r>
            <a:endParaRPr lang="en-US" sz="3200" b="1" dirty="0">
              <a:solidFill>
                <a:srgbClr val="0000FF"/>
              </a:solidFill>
              <a:latin typeface="Lucida Calligraphy" pitchFamily="66" charset="0"/>
            </a:endParaRPr>
          </a:p>
        </p:txBody>
      </p:sp>
      <p:sp>
        <p:nvSpPr>
          <p:cNvPr id="10" name="Text Placeholder 9"/>
          <p:cNvSpPr>
            <a:spLocks noGrp="1"/>
          </p:cNvSpPr>
          <p:nvPr>
            <p:ph type="body" sz="quarter" idx="10"/>
          </p:nvPr>
        </p:nvSpPr>
        <p:spPr>
          <a:xfrm>
            <a:off x="539440" y="2132820"/>
            <a:ext cx="3528490" cy="697032"/>
          </a:xfrm>
        </p:spPr>
        <p:txBody>
          <a:bodyPr/>
          <a:lstStyle/>
          <a:p>
            <a:r>
              <a:rPr lang="en-US" sz="2400" dirty="0" smtClean="0">
                <a:latin typeface="Lucida Calligraphy" pitchFamily="66" charset="0"/>
              </a:rPr>
              <a:t>August  2014</a:t>
            </a:r>
            <a:endParaRPr lang="en-US" sz="2400" dirty="0">
              <a:latin typeface="Lucida Calligraphy" pitchFamily="66" charset="0"/>
            </a:endParaRPr>
          </a:p>
        </p:txBody>
      </p:sp>
    </p:spTree>
  </p:cSld>
  <p:clrMapOvr>
    <a:masterClrMapping/>
  </p:clrMapOvr>
  <p:transition spd="med">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r>
              <a:rPr lang="en-US" dirty="0" smtClean="0"/>
              <a:t>Once a location is determined  to be important, the planned procedures  would include a detailed evaluation and tests of controls over significant (or ‘specific risk’) accounts and disclosures at that location and testing of company level controls.</a:t>
            </a:r>
          </a:p>
          <a:p>
            <a:r>
              <a:rPr lang="en-US" dirty="0" smtClean="0"/>
              <a:t>Locations  selected  Need to work closely with the parent to ensure proper controls risk management, </a:t>
            </a:r>
            <a:r>
              <a:rPr lang="en-US" dirty="0" err="1" smtClean="0"/>
              <a:t>disclosures,and</a:t>
            </a:r>
            <a:r>
              <a:rPr lang="en-US" dirty="0" smtClean="0"/>
              <a:t> various other aspects.</a:t>
            </a:r>
          </a:p>
          <a:p>
            <a:endParaRPr lang="en-US" dirty="0"/>
          </a:p>
        </p:txBody>
      </p:sp>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10</a:t>
            </a:fld>
            <a:endParaRPr lang="en-US" dirty="0"/>
          </a:p>
        </p:txBody>
      </p:sp>
      <p:grpSp>
        <p:nvGrpSpPr>
          <p:cNvPr id="5" name="Group 87"/>
          <p:cNvGrpSpPr>
            <a:grpSpLocks/>
          </p:cNvGrpSpPr>
          <p:nvPr/>
        </p:nvGrpSpPr>
        <p:grpSpPr bwMode="auto">
          <a:xfrm>
            <a:off x="0" y="260560"/>
            <a:ext cx="4680650" cy="633413"/>
            <a:chOff x="0" y="96"/>
            <a:chExt cx="2832" cy="432"/>
          </a:xfrm>
        </p:grpSpPr>
        <p:sp>
          <p:nvSpPr>
            <p:cNvPr id="6"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7" name="AutoShape 89"/>
            <p:cNvSpPr>
              <a:spLocks noChangeArrowheads="1"/>
            </p:cNvSpPr>
            <p:nvPr/>
          </p:nvSpPr>
          <p:spPr bwMode="auto">
            <a:xfrm>
              <a:off x="95" y="135"/>
              <a:ext cx="2640" cy="336"/>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endParaRPr kumimoji="1" lang="en-US" altLang="ko-KR" sz="2000" b="1" dirty="0">
                <a:solidFill>
                  <a:srgbClr val="0D0D0D"/>
                </a:solidFill>
                <a:ea typeface="HY헤드라인M" pitchFamily="18" charset="-127"/>
              </a:endParaRPr>
            </a:p>
          </p:txBody>
        </p:sp>
      </p:grpSp>
      <p:sp>
        <p:nvSpPr>
          <p:cNvPr id="8" name="AutoShape 89"/>
          <p:cNvSpPr>
            <a:spLocks noChangeArrowheads="1"/>
          </p:cNvSpPr>
          <p:nvPr/>
        </p:nvSpPr>
        <p:spPr bwMode="auto">
          <a:xfrm>
            <a:off x="251400" y="332570"/>
            <a:ext cx="4363318" cy="492655"/>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SOX - Applicability</a:t>
            </a:r>
            <a:endParaRPr kumimoji="1" lang="en-US" altLang="ko-KR" sz="2000" b="1" dirty="0">
              <a:solidFill>
                <a:srgbClr val="0D0D0D"/>
              </a:solidFill>
              <a:ea typeface="HY헤드라인M" pitchFamily="18" charset="-127"/>
            </a:endParaRPr>
          </a:p>
        </p:txBody>
      </p:sp>
    </p:spTree>
  </p:cSld>
  <p:clrMapOvr>
    <a:masterClrMapping/>
  </p:clrMapOvr>
  <p:transition spd="med">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r>
              <a:rPr lang="en-US" dirty="0" smtClean="0"/>
              <a:t>The need for a new legislation in the US has arisen because of its Federal structure. </a:t>
            </a:r>
          </a:p>
          <a:p>
            <a:r>
              <a:rPr lang="en-US" dirty="0" smtClean="0"/>
              <a:t> At Federal level, US does not have a company law nor provide for accounting auditing and other issues sought to be covered under the new Act.</a:t>
            </a:r>
          </a:p>
          <a:p>
            <a:r>
              <a:rPr lang="en-US" dirty="0" smtClean="0"/>
              <a:t> In India, the situation is far different. The Companies Act, 1956 does provide comprehensively in regard to accounts and audit , formats of the financial statements  and  also prescribes for qualifications in the audit report, role and responsibility of the auditors, Director's responsibility for preparation and presentation of Financials Statement .</a:t>
            </a:r>
            <a:endParaRPr lang="en-US" dirty="0"/>
          </a:p>
        </p:txBody>
      </p:sp>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11</a:t>
            </a:fld>
            <a:endParaRPr lang="en-US" dirty="0"/>
          </a:p>
        </p:txBody>
      </p:sp>
      <p:grpSp>
        <p:nvGrpSpPr>
          <p:cNvPr id="6" name="Group 87"/>
          <p:cNvGrpSpPr>
            <a:grpSpLocks/>
          </p:cNvGrpSpPr>
          <p:nvPr/>
        </p:nvGrpSpPr>
        <p:grpSpPr bwMode="auto">
          <a:xfrm>
            <a:off x="0" y="332570"/>
            <a:ext cx="4680650" cy="633413"/>
            <a:chOff x="0" y="96"/>
            <a:chExt cx="2832" cy="432"/>
          </a:xfrm>
        </p:grpSpPr>
        <p:sp>
          <p:nvSpPr>
            <p:cNvPr id="7"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8" name="AutoShape 89"/>
            <p:cNvSpPr>
              <a:spLocks noChangeArrowheads="1"/>
            </p:cNvSpPr>
            <p:nvPr/>
          </p:nvSpPr>
          <p:spPr bwMode="auto">
            <a:xfrm>
              <a:off x="95" y="135"/>
              <a:ext cx="2640" cy="336"/>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Indian Perspective </a:t>
              </a:r>
              <a:endParaRPr kumimoji="1" lang="en-US" altLang="ko-KR" sz="2000" b="1" dirty="0">
                <a:solidFill>
                  <a:srgbClr val="0D0D0D"/>
                </a:solidFill>
                <a:ea typeface="HY헤드라인M" pitchFamily="18" charset="-127"/>
              </a:endParaRPr>
            </a:p>
          </p:txBody>
        </p:sp>
      </p:grpSp>
    </p:spTree>
  </p:cSld>
  <p:clrMapOvr>
    <a:masterClrMapping/>
  </p:clrMapOvr>
  <p:transition spd="med">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12</a:t>
            </a:fld>
            <a:endParaRPr lang="en-US" dirty="0"/>
          </a:p>
        </p:txBody>
      </p:sp>
      <p:sp>
        <p:nvSpPr>
          <p:cNvPr id="8" name="Rectangle 1027"/>
          <p:cNvSpPr>
            <a:spLocks noGrp="1" noChangeArrowheads="1"/>
          </p:cNvSpPr>
          <p:nvPr>
            <p:ph idx="1"/>
          </p:nvPr>
        </p:nvSpPr>
        <p:spPr/>
        <p:style>
          <a:lnRef idx="2">
            <a:schemeClr val="dk1"/>
          </a:lnRef>
          <a:fillRef idx="1">
            <a:schemeClr val="lt1"/>
          </a:fillRef>
          <a:effectRef idx="0">
            <a:schemeClr val="dk1"/>
          </a:effectRef>
          <a:fontRef idx="minor">
            <a:schemeClr val="dk1"/>
          </a:fontRef>
        </p:style>
        <p:txBody>
          <a:bodyPr/>
          <a:lstStyle/>
          <a:p>
            <a:pPr algn="ctr" eaLnBrk="1" hangingPunct="1">
              <a:buFont typeface="Wingdings" pitchFamily="2" charset="2"/>
              <a:buNone/>
            </a:pPr>
            <a:r>
              <a:rPr lang="en-US" b="1" u="sng" dirty="0" smtClean="0">
                <a:effectLst/>
              </a:rPr>
              <a:t>SOX</a:t>
            </a:r>
          </a:p>
          <a:p>
            <a:pPr marL="342900" indent="-342900" eaLnBrk="1" hangingPunct="1">
              <a:buAutoNum type="arabicParenR"/>
            </a:pPr>
            <a:r>
              <a:rPr lang="en-US" dirty="0" smtClean="0">
                <a:effectLst/>
              </a:rPr>
              <a:t>CEO/CFO Certification .</a:t>
            </a:r>
          </a:p>
          <a:p>
            <a:pPr eaLnBrk="1" hangingPunct="1"/>
            <a:endParaRPr lang="en-US" dirty="0" smtClean="0"/>
          </a:p>
          <a:p>
            <a:pPr eaLnBrk="1" hangingPunct="1"/>
            <a:r>
              <a:rPr lang="en-US" dirty="0" smtClean="0"/>
              <a:t> 2) </a:t>
            </a:r>
            <a:r>
              <a:rPr lang="en-US" dirty="0" smtClean="0">
                <a:effectLst/>
              </a:rPr>
              <a:t>Reimbursement for misstatement </a:t>
            </a:r>
          </a:p>
          <a:p>
            <a:pPr eaLnBrk="1" hangingPunct="1"/>
            <a:r>
              <a:rPr lang="en-US" dirty="0" smtClean="0"/>
              <a:t> 3) </a:t>
            </a:r>
            <a:r>
              <a:rPr lang="en-US" b="1" dirty="0" smtClean="0">
                <a:effectLst/>
              </a:rPr>
              <a:t>Ban</a:t>
            </a:r>
            <a:r>
              <a:rPr lang="en-US" dirty="0" smtClean="0">
                <a:effectLst/>
              </a:rPr>
              <a:t> on loans to directors</a:t>
            </a:r>
          </a:p>
          <a:p>
            <a:pPr eaLnBrk="1" hangingPunct="1"/>
            <a:r>
              <a:rPr lang="en-US" dirty="0" smtClean="0"/>
              <a:t> 4) </a:t>
            </a:r>
            <a:r>
              <a:rPr lang="en-US" dirty="0" smtClean="0">
                <a:effectLst/>
              </a:rPr>
              <a:t>Code of Conduct/Ethics</a:t>
            </a:r>
          </a:p>
          <a:p>
            <a:pPr eaLnBrk="1" hangingPunct="1"/>
            <a:r>
              <a:rPr lang="en-US" dirty="0" smtClean="0"/>
              <a:t> 5) </a:t>
            </a:r>
            <a:r>
              <a:rPr lang="en-US" dirty="0" smtClean="0">
                <a:effectLst/>
              </a:rPr>
              <a:t>Independent Board/ Committee</a:t>
            </a:r>
          </a:p>
          <a:p>
            <a:pPr eaLnBrk="1" hangingPunct="1"/>
            <a:r>
              <a:rPr lang="en-US" dirty="0" smtClean="0"/>
              <a:t> 6) </a:t>
            </a:r>
            <a:r>
              <a:rPr lang="en-US" dirty="0" smtClean="0">
                <a:effectLst/>
              </a:rPr>
              <a:t>Disclosure of Off Balance Sheet/transactions that may have future impact</a:t>
            </a:r>
          </a:p>
          <a:p>
            <a:r>
              <a:rPr lang="en-US" dirty="0" smtClean="0"/>
              <a:t> 7 ) Audit Partner Rotation</a:t>
            </a:r>
          </a:p>
          <a:p>
            <a:pPr eaLnBrk="1" hangingPunct="1"/>
            <a:endParaRPr lang="en-US" dirty="0" smtClean="0">
              <a:effectLst/>
            </a:endParaRPr>
          </a:p>
        </p:txBody>
      </p:sp>
      <p:sp>
        <p:nvSpPr>
          <p:cNvPr id="9" name="Rectangle 1028"/>
          <p:cNvSpPr>
            <a:spLocks noGrp="1" noChangeArrowheads="1"/>
          </p:cNvSpPr>
          <p:nvPr>
            <p:ph sz="quarter" idx="11"/>
          </p:nvPr>
        </p:nvSpPr>
        <p:spPr>
          <a:xfrm>
            <a:off x="4716020" y="1412720"/>
            <a:ext cx="4105145" cy="4608512"/>
          </a:xfrm>
        </p:spPr>
        <p:style>
          <a:lnRef idx="2">
            <a:schemeClr val="dk1"/>
          </a:lnRef>
          <a:fillRef idx="1">
            <a:schemeClr val="lt1"/>
          </a:fillRef>
          <a:effectRef idx="0">
            <a:schemeClr val="dk1"/>
          </a:effectRef>
          <a:fontRef idx="minor">
            <a:schemeClr val="dk1"/>
          </a:fontRef>
        </p:style>
        <p:txBody>
          <a:bodyPr/>
          <a:lstStyle/>
          <a:p>
            <a:pPr algn="ctr" eaLnBrk="1" hangingPunct="1">
              <a:lnSpc>
                <a:spcPct val="90000"/>
              </a:lnSpc>
              <a:buFont typeface="Wingdings" pitchFamily="2" charset="2"/>
              <a:buNone/>
              <a:defRPr/>
            </a:pPr>
            <a:r>
              <a:rPr lang="en-US" u="sng" dirty="0" smtClean="0"/>
              <a:t>Indian Companies Act</a:t>
            </a:r>
            <a:r>
              <a:rPr lang="en-US" dirty="0" smtClean="0">
                <a:effectLst/>
              </a:rPr>
              <a:t>  </a:t>
            </a:r>
          </a:p>
          <a:p>
            <a:pPr eaLnBrk="1" hangingPunct="1">
              <a:lnSpc>
                <a:spcPct val="90000"/>
              </a:lnSpc>
              <a:defRPr/>
            </a:pPr>
            <a:r>
              <a:rPr lang="en-US" dirty="0" smtClean="0"/>
              <a:t>1) Financials to be signed by Two Directors .</a:t>
            </a:r>
          </a:p>
          <a:p>
            <a:pPr eaLnBrk="1" hangingPunct="1">
              <a:lnSpc>
                <a:spcPct val="90000"/>
              </a:lnSpc>
              <a:defRPr/>
            </a:pPr>
            <a:endParaRPr lang="en-US" dirty="0" smtClean="0"/>
          </a:p>
          <a:p>
            <a:pPr eaLnBrk="1" hangingPunct="1">
              <a:lnSpc>
                <a:spcPct val="90000"/>
              </a:lnSpc>
              <a:defRPr/>
            </a:pPr>
            <a:r>
              <a:rPr lang="en-US" dirty="0" smtClean="0">
                <a:effectLst/>
              </a:rPr>
              <a:t>2) Reimbursement for misstatement </a:t>
            </a:r>
          </a:p>
          <a:p>
            <a:pPr eaLnBrk="1" hangingPunct="1">
              <a:lnSpc>
                <a:spcPct val="90000"/>
              </a:lnSpc>
              <a:defRPr/>
            </a:pPr>
            <a:r>
              <a:rPr lang="en-US" dirty="0" smtClean="0">
                <a:effectLst/>
              </a:rPr>
              <a:t>3)</a:t>
            </a:r>
            <a:r>
              <a:rPr lang="en-US" b="1" dirty="0" smtClean="0">
                <a:effectLst/>
              </a:rPr>
              <a:t> Restriction</a:t>
            </a:r>
            <a:r>
              <a:rPr lang="en-US" dirty="0" smtClean="0">
                <a:effectLst/>
              </a:rPr>
              <a:t> on loan to directors</a:t>
            </a:r>
          </a:p>
          <a:p>
            <a:pPr eaLnBrk="1" hangingPunct="1">
              <a:lnSpc>
                <a:spcPct val="90000"/>
              </a:lnSpc>
              <a:defRPr/>
            </a:pPr>
            <a:r>
              <a:rPr lang="en-US" dirty="0" smtClean="0"/>
              <a:t>4) </a:t>
            </a:r>
            <a:r>
              <a:rPr lang="en-US" dirty="0" smtClean="0">
                <a:effectLst/>
              </a:rPr>
              <a:t>Written/Public Code of Conduct</a:t>
            </a:r>
          </a:p>
          <a:p>
            <a:pPr eaLnBrk="1" hangingPunct="1">
              <a:lnSpc>
                <a:spcPct val="90000"/>
              </a:lnSpc>
              <a:defRPr/>
            </a:pPr>
            <a:r>
              <a:rPr lang="en-US" dirty="0" smtClean="0">
                <a:effectLst/>
              </a:rPr>
              <a:t>5) Independent Board of Directors </a:t>
            </a:r>
          </a:p>
          <a:p>
            <a:pPr eaLnBrk="1" hangingPunct="1">
              <a:lnSpc>
                <a:spcPct val="90000"/>
              </a:lnSpc>
              <a:defRPr/>
            </a:pPr>
            <a:r>
              <a:rPr lang="en-US" dirty="0" smtClean="0"/>
              <a:t>6) </a:t>
            </a:r>
            <a:r>
              <a:rPr lang="en-US" dirty="0" smtClean="0">
                <a:effectLst/>
              </a:rPr>
              <a:t>More limited disclosures-but left open for consideration </a:t>
            </a:r>
          </a:p>
          <a:p>
            <a:pPr eaLnBrk="1" hangingPunct="1">
              <a:lnSpc>
                <a:spcPct val="90000"/>
              </a:lnSpc>
              <a:defRPr/>
            </a:pPr>
            <a:endParaRPr lang="en-US" dirty="0" smtClean="0">
              <a:effectLst/>
            </a:endParaRPr>
          </a:p>
          <a:p>
            <a:pPr eaLnBrk="1" hangingPunct="1">
              <a:lnSpc>
                <a:spcPct val="90000"/>
              </a:lnSpc>
              <a:defRPr/>
            </a:pPr>
            <a:r>
              <a:rPr lang="en-US" dirty="0"/>
              <a:t>7) Audit Partner Rotation</a:t>
            </a:r>
          </a:p>
          <a:p>
            <a:pPr eaLnBrk="1" hangingPunct="1">
              <a:lnSpc>
                <a:spcPct val="90000"/>
              </a:lnSpc>
              <a:buFont typeface="Wingdings" pitchFamily="2" charset="2"/>
              <a:buNone/>
              <a:defRPr/>
            </a:pPr>
            <a:endParaRPr lang="en-US" sz="2400" dirty="0" smtClean="0">
              <a:effectLst/>
            </a:endParaRPr>
          </a:p>
          <a:p>
            <a:pPr eaLnBrk="1" hangingPunct="1">
              <a:lnSpc>
                <a:spcPct val="90000"/>
              </a:lnSpc>
              <a:buFont typeface="Wingdings" pitchFamily="2" charset="2"/>
              <a:buNone/>
              <a:defRPr/>
            </a:pPr>
            <a:endParaRPr lang="en-US" sz="2400" dirty="0" smtClean="0"/>
          </a:p>
        </p:txBody>
      </p:sp>
      <p:grpSp>
        <p:nvGrpSpPr>
          <p:cNvPr id="10" name="Group 87"/>
          <p:cNvGrpSpPr>
            <a:grpSpLocks noGrp="1"/>
          </p:cNvGrpSpPr>
          <p:nvPr>
            <p:ph type="title"/>
          </p:nvPr>
        </p:nvGrpSpPr>
        <p:grpSpPr bwMode="auto">
          <a:xfrm>
            <a:off x="395420" y="44451"/>
            <a:ext cx="5472760" cy="936209"/>
            <a:chOff x="0" y="96"/>
            <a:chExt cx="2832" cy="432"/>
          </a:xfrm>
        </p:grpSpPr>
        <p:sp>
          <p:nvSpPr>
            <p:cNvPr id="11"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12" name="AutoShape 89"/>
            <p:cNvSpPr>
              <a:spLocks noChangeArrowheads="1"/>
            </p:cNvSpPr>
            <p:nvPr/>
          </p:nvSpPr>
          <p:spPr bwMode="auto">
            <a:xfrm>
              <a:off x="95" y="189"/>
              <a:ext cx="2614" cy="282"/>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Comparison  Sox V/s Indian Co’s Act </a:t>
              </a:r>
              <a:endParaRPr kumimoji="1" lang="en-US" altLang="ko-KR" sz="2000" b="1" dirty="0">
                <a:solidFill>
                  <a:srgbClr val="0D0D0D"/>
                </a:solidFill>
                <a:ea typeface="HY헤드라인M" pitchFamily="18" charset="-127"/>
              </a:endParaRPr>
            </a:p>
          </p:txBody>
        </p:sp>
      </p:grpSp>
    </p:spTree>
  </p:cSld>
  <p:clrMapOvr>
    <a:masterClrMapping/>
  </p:clrMapOvr>
  <p:transition spd="med">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13</a:t>
            </a:fld>
            <a:endParaRPr lang="en-US" dirty="0"/>
          </a:p>
        </p:txBody>
      </p:sp>
      <p:sp>
        <p:nvSpPr>
          <p:cNvPr id="9" name="Rectangle 3"/>
          <p:cNvSpPr>
            <a:spLocks noGrp="1" noChangeArrowheads="1"/>
          </p:cNvSpPr>
          <p:nvPr>
            <p:ph idx="1"/>
          </p:nvPr>
        </p:nvSpPr>
        <p:spPr/>
        <p:style>
          <a:lnRef idx="2">
            <a:schemeClr val="dk1"/>
          </a:lnRef>
          <a:fillRef idx="1">
            <a:schemeClr val="lt1"/>
          </a:fillRef>
          <a:effectRef idx="0">
            <a:schemeClr val="dk1"/>
          </a:effectRef>
          <a:fontRef idx="minor">
            <a:schemeClr val="dk1"/>
          </a:fontRef>
        </p:style>
        <p:txBody>
          <a:bodyPr/>
          <a:lstStyle/>
          <a:p>
            <a:pPr algn="ctr" eaLnBrk="1" hangingPunct="1">
              <a:buFont typeface="Wingdings" pitchFamily="2" charset="2"/>
              <a:buNone/>
            </a:pPr>
            <a:r>
              <a:rPr lang="en-US" sz="2800" u="sng" dirty="0" smtClean="0">
                <a:effectLst/>
              </a:rPr>
              <a:t>SOX</a:t>
            </a:r>
            <a:endParaRPr lang="en-US" sz="2800" dirty="0" smtClean="0">
              <a:effectLst/>
            </a:endParaRPr>
          </a:p>
          <a:p>
            <a:pPr eaLnBrk="1" hangingPunct="1">
              <a:buFont typeface="Wingdings" pitchFamily="2" charset="2"/>
              <a:buNone/>
            </a:pPr>
            <a:r>
              <a:rPr lang="en-US" dirty="0" smtClean="0">
                <a:effectLst/>
              </a:rPr>
              <a:t>Audit Committee</a:t>
            </a:r>
          </a:p>
          <a:p>
            <a:pPr lvl="1" eaLnBrk="1" hangingPunct="1">
              <a:buClr>
                <a:schemeClr val="bg2"/>
              </a:buClr>
              <a:buFontTx/>
              <a:buChar char="•"/>
            </a:pPr>
            <a:r>
              <a:rPr lang="en-US" dirty="0" smtClean="0">
                <a:effectLst/>
              </a:rPr>
              <a:t>Financial Literacy</a:t>
            </a:r>
          </a:p>
          <a:p>
            <a:pPr lvl="1" eaLnBrk="1" hangingPunct="1">
              <a:buClr>
                <a:schemeClr val="bg2"/>
              </a:buClr>
              <a:buFontTx/>
              <a:buChar char="•"/>
            </a:pPr>
            <a:r>
              <a:rPr lang="en-US" dirty="0" smtClean="0">
                <a:effectLst/>
              </a:rPr>
              <a:t>One financial expert</a:t>
            </a:r>
          </a:p>
          <a:p>
            <a:pPr lvl="1" eaLnBrk="1" hangingPunct="1">
              <a:buClr>
                <a:schemeClr val="bg2"/>
              </a:buClr>
              <a:buFontTx/>
              <a:buChar char="•"/>
            </a:pPr>
            <a:r>
              <a:rPr lang="en-US" dirty="0" smtClean="0">
                <a:effectLst/>
              </a:rPr>
              <a:t>Oversee auditor</a:t>
            </a:r>
          </a:p>
          <a:p>
            <a:pPr lvl="1" eaLnBrk="1" hangingPunct="1">
              <a:buClr>
                <a:schemeClr val="bg2"/>
              </a:buClr>
              <a:buFontTx/>
              <a:buChar char="•"/>
            </a:pPr>
            <a:r>
              <a:rPr lang="en-US" dirty="0" smtClean="0">
                <a:effectLst/>
              </a:rPr>
              <a:t>Approve related party transactions</a:t>
            </a:r>
          </a:p>
          <a:p>
            <a:pPr lvl="1" eaLnBrk="1" hangingPunct="1">
              <a:buClr>
                <a:schemeClr val="bg2"/>
              </a:buClr>
              <a:buFontTx/>
              <a:buChar char="•"/>
            </a:pPr>
            <a:r>
              <a:rPr lang="en-US" dirty="0" smtClean="0">
                <a:effectLst/>
              </a:rPr>
              <a:t>Whistleblowers policy</a:t>
            </a:r>
          </a:p>
        </p:txBody>
      </p:sp>
      <p:sp>
        <p:nvSpPr>
          <p:cNvPr id="10" name="Rectangle 4"/>
          <p:cNvSpPr>
            <a:spLocks noGrp="1" noChangeArrowheads="1"/>
          </p:cNvSpPr>
          <p:nvPr>
            <p:ph sz="quarter" idx="11"/>
          </p:nvPr>
        </p:nvSpPr>
        <p:spPr/>
        <p:style>
          <a:lnRef idx="2">
            <a:schemeClr val="dk1"/>
          </a:lnRef>
          <a:fillRef idx="1">
            <a:schemeClr val="lt1"/>
          </a:fillRef>
          <a:effectRef idx="0">
            <a:schemeClr val="dk1"/>
          </a:effectRef>
          <a:fontRef idx="minor">
            <a:schemeClr val="dk1"/>
          </a:fontRef>
        </p:style>
        <p:txBody>
          <a:bodyPr/>
          <a:lstStyle/>
          <a:p>
            <a:pPr algn="ctr" eaLnBrk="1" hangingPunct="1">
              <a:buFont typeface="Wingdings" pitchFamily="2" charset="2"/>
              <a:buNone/>
              <a:defRPr/>
            </a:pPr>
            <a:r>
              <a:rPr lang="en-US" sz="2800" u="sng" dirty="0"/>
              <a:t> </a:t>
            </a:r>
            <a:r>
              <a:rPr lang="en-US" sz="2800" u="sng" dirty="0" smtClean="0"/>
              <a:t>Indian Companies Act </a:t>
            </a:r>
          </a:p>
          <a:p>
            <a:pPr eaLnBrk="1" hangingPunct="1">
              <a:buFont typeface="Wingdings" pitchFamily="2" charset="2"/>
              <a:buNone/>
              <a:defRPr/>
            </a:pPr>
            <a:r>
              <a:rPr lang="en-US" dirty="0" smtClean="0">
                <a:effectLst/>
              </a:rPr>
              <a:t>Audit Committee</a:t>
            </a:r>
          </a:p>
          <a:p>
            <a:pPr lvl="1" eaLnBrk="1" hangingPunct="1">
              <a:buClr>
                <a:schemeClr val="bg2"/>
              </a:buClr>
              <a:buFontTx/>
              <a:buChar char="•"/>
              <a:defRPr/>
            </a:pPr>
            <a:r>
              <a:rPr lang="en-US" dirty="0" smtClean="0">
                <a:effectLst/>
              </a:rPr>
              <a:t>Financial Literacy</a:t>
            </a:r>
          </a:p>
          <a:p>
            <a:pPr lvl="1" eaLnBrk="1" hangingPunct="1">
              <a:buClr>
                <a:schemeClr val="bg2"/>
              </a:buClr>
              <a:buFontTx/>
              <a:buChar char="•"/>
              <a:defRPr/>
            </a:pPr>
            <a:r>
              <a:rPr lang="en-US" dirty="0" smtClean="0">
                <a:effectLst/>
              </a:rPr>
              <a:t>One financial expert</a:t>
            </a:r>
          </a:p>
          <a:p>
            <a:pPr lvl="1" eaLnBrk="1" hangingPunct="1">
              <a:buClr>
                <a:schemeClr val="bg2"/>
              </a:buClr>
              <a:buFontTx/>
              <a:buChar char="•"/>
              <a:defRPr/>
            </a:pPr>
            <a:r>
              <a:rPr lang="en-US" dirty="0" smtClean="0">
                <a:effectLst/>
              </a:rPr>
              <a:t>Oversee auditor</a:t>
            </a:r>
          </a:p>
          <a:p>
            <a:pPr lvl="1" eaLnBrk="1" hangingPunct="1">
              <a:buClr>
                <a:schemeClr val="bg2"/>
              </a:buClr>
              <a:buFontTx/>
              <a:buChar char="•"/>
              <a:defRPr/>
            </a:pPr>
            <a:r>
              <a:rPr lang="en-US" dirty="0" smtClean="0">
                <a:effectLst/>
              </a:rPr>
              <a:t>Approve related party transactions</a:t>
            </a:r>
          </a:p>
          <a:p>
            <a:pPr lvl="1" eaLnBrk="1" hangingPunct="1">
              <a:buClr>
                <a:schemeClr val="bg2"/>
              </a:buClr>
              <a:buFontTx/>
              <a:buChar char="•"/>
              <a:defRPr/>
            </a:pPr>
            <a:r>
              <a:rPr lang="en-US" dirty="0" smtClean="0">
                <a:effectLst/>
              </a:rPr>
              <a:t>Whistleblowers policy</a:t>
            </a:r>
          </a:p>
          <a:p>
            <a:pPr eaLnBrk="1" hangingPunct="1">
              <a:buFont typeface="Wingdings" pitchFamily="2" charset="2"/>
              <a:buNone/>
              <a:defRPr/>
            </a:pPr>
            <a:endParaRPr lang="en-US" dirty="0" smtClean="0"/>
          </a:p>
        </p:txBody>
      </p:sp>
      <p:sp>
        <p:nvSpPr>
          <p:cNvPr id="12" name="AutoShape 88"/>
          <p:cNvSpPr>
            <a:spLocks noChangeArrowheads="1"/>
          </p:cNvSpPr>
          <p:nvPr/>
        </p:nvSpPr>
        <p:spPr bwMode="auto">
          <a:xfrm>
            <a:off x="395420" y="188550"/>
            <a:ext cx="5112710" cy="720100"/>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14" name="AutoShape 89"/>
          <p:cNvSpPr>
            <a:spLocks noGrp="1" noChangeArrowheads="1"/>
          </p:cNvSpPr>
          <p:nvPr>
            <p:ph type="title"/>
          </p:nvPr>
        </p:nvSpPr>
        <p:spPr bwMode="auto">
          <a:xfrm>
            <a:off x="539440" y="260560"/>
            <a:ext cx="4680650" cy="647932"/>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Comparison  Sox V/s Indian Co’s Act </a:t>
            </a:r>
            <a:endParaRPr kumimoji="1" lang="en-US" altLang="ko-KR" sz="2000" b="1" dirty="0">
              <a:solidFill>
                <a:srgbClr val="0D0D0D"/>
              </a:solidFill>
              <a:ea typeface="HY헤드라인M" pitchFamily="18" charset="-127"/>
            </a:endParaRPr>
          </a:p>
        </p:txBody>
      </p:sp>
    </p:spTree>
  </p:cSld>
  <p:clrMapOvr>
    <a:masterClrMapping/>
  </p:clrMapOvr>
  <p:transition spd="med">
    <p:zo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14</a:t>
            </a:fld>
            <a:endParaRPr lang="en-US" dirty="0"/>
          </a:p>
        </p:txBody>
      </p:sp>
      <p:sp>
        <p:nvSpPr>
          <p:cNvPr id="5" name="Rectangle 1027"/>
          <p:cNvSpPr>
            <a:spLocks noGrp="1" noChangeArrowheads="1"/>
          </p:cNvSpPr>
          <p:nvPr>
            <p:ph idx="1"/>
          </p:nvPr>
        </p:nvSpPr>
        <p:spPr/>
        <p:style>
          <a:lnRef idx="2">
            <a:schemeClr val="dk1"/>
          </a:lnRef>
          <a:fillRef idx="1">
            <a:schemeClr val="lt1"/>
          </a:fillRef>
          <a:effectRef idx="0">
            <a:schemeClr val="dk1"/>
          </a:effectRef>
          <a:fontRef idx="minor">
            <a:schemeClr val="dk1"/>
          </a:fontRef>
        </p:style>
        <p:txBody>
          <a:bodyPr/>
          <a:lstStyle/>
          <a:p>
            <a:pPr algn="just" eaLnBrk="1" hangingPunct="1"/>
            <a:r>
              <a:rPr lang="en-US" sz="2000" dirty="0" smtClean="0">
                <a:effectLst/>
              </a:rPr>
              <a:t>Proposed amendments to clause 49 and Draft Companies Bill address major issues	:</a:t>
            </a:r>
          </a:p>
          <a:p>
            <a:pPr lvl="1" algn="just" eaLnBrk="1" hangingPunct="1"/>
            <a:r>
              <a:rPr lang="en-US" sz="2000" dirty="0" smtClean="0">
                <a:effectLst/>
              </a:rPr>
              <a:t>	- Appointment of a </a:t>
            </a:r>
            <a:r>
              <a:rPr lang="en-US" sz="2000" b="1" dirty="0" smtClean="0">
                <a:effectLst/>
              </a:rPr>
              <a:t>Chief Accounting Officer</a:t>
            </a:r>
            <a:r>
              <a:rPr lang="en-US" sz="2000" dirty="0" smtClean="0">
                <a:effectLst/>
              </a:rPr>
              <a:t> by a Company</a:t>
            </a:r>
          </a:p>
          <a:p>
            <a:pPr lvl="1" algn="just" eaLnBrk="1" hangingPunct="1"/>
            <a:r>
              <a:rPr lang="en-US" sz="2000" dirty="0" smtClean="0">
                <a:effectLst/>
              </a:rPr>
              <a:t>	- Definition of </a:t>
            </a:r>
            <a:r>
              <a:rPr lang="en-US" sz="2000" b="1" dirty="0" smtClean="0">
                <a:effectLst/>
              </a:rPr>
              <a:t>related party transactions</a:t>
            </a:r>
            <a:r>
              <a:rPr lang="en-US" sz="2000" dirty="0" smtClean="0">
                <a:effectLst/>
              </a:rPr>
              <a:t> expanded and specific approval requirements introduced</a:t>
            </a:r>
          </a:p>
          <a:p>
            <a:pPr lvl="1" algn="just" eaLnBrk="1" hangingPunct="1"/>
            <a:r>
              <a:rPr lang="en-US" sz="2000" dirty="0" smtClean="0">
                <a:effectLst/>
              </a:rPr>
              <a:t>	- Disclosure of all </a:t>
            </a:r>
            <a:r>
              <a:rPr lang="en-US" sz="2000" b="1" dirty="0" smtClean="0">
                <a:effectLst/>
              </a:rPr>
              <a:t>contingent liabilities</a:t>
            </a:r>
          </a:p>
          <a:p>
            <a:pPr lvl="1" algn="just" eaLnBrk="1" hangingPunct="1"/>
            <a:r>
              <a:rPr lang="en-US" sz="2000" dirty="0" smtClean="0">
                <a:effectLst/>
              </a:rPr>
              <a:t>	- Timely communication of </a:t>
            </a:r>
            <a:r>
              <a:rPr lang="en-US" sz="2000" b="1" dirty="0" smtClean="0">
                <a:effectLst/>
              </a:rPr>
              <a:t>Risk Management</a:t>
            </a:r>
            <a:r>
              <a:rPr lang="en-US" sz="2000" dirty="0" smtClean="0">
                <a:effectLst/>
              </a:rPr>
              <a:t> activities</a:t>
            </a:r>
          </a:p>
          <a:p>
            <a:pPr lvl="1" algn="just" eaLnBrk="1" hangingPunct="1"/>
            <a:r>
              <a:rPr lang="en-US" sz="2000" b="1" dirty="0" smtClean="0">
                <a:effectLst/>
              </a:rPr>
              <a:t>	- CEO/ CFO certification</a:t>
            </a:r>
            <a:r>
              <a:rPr lang="en-US" sz="2000" dirty="0" smtClean="0">
                <a:effectLst/>
              </a:rPr>
              <a:t> requirements</a:t>
            </a:r>
          </a:p>
          <a:p>
            <a:pPr lvl="1" eaLnBrk="1" hangingPunct="1"/>
            <a:endParaRPr lang="en-US" sz="2400" dirty="0" smtClean="0">
              <a:effectLst/>
            </a:endParaRPr>
          </a:p>
        </p:txBody>
      </p:sp>
      <p:grpSp>
        <p:nvGrpSpPr>
          <p:cNvPr id="6" name="Group 87"/>
          <p:cNvGrpSpPr>
            <a:grpSpLocks noGrp="1"/>
          </p:cNvGrpSpPr>
          <p:nvPr>
            <p:ph type="title"/>
          </p:nvPr>
        </p:nvGrpSpPr>
        <p:grpSpPr bwMode="auto">
          <a:xfrm>
            <a:off x="466725" y="188549"/>
            <a:ext cx="5761505" cy="720101"/>
            <a:chOff x="0" y="96"/>
            <a:chExt cx="2832" cy="432"/>
          </a:xfrm>
        </p:grpSpPr>
        <p:sp>
          <p:nvSpPr>
            <p:cNvPr id="7"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8" name="AutoShape 89"/>
            <p:cNvSpPr>
              <a:spLocks noChangeArrowheads="1"/>
            </p:cNvSpPr>
            <p:nvPr/>
          </p:nvSpPr>
          <p:spPr bwMode="auto">
            <a:xfrm>
              <a:off x="109" y="194"/>
              <a:ext cx="2566" cy="287"/>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Proposed Amendments  in Co’s Act 2013 </a:t>
              </a:r>
              <a:endParaRPr kumimoji="1" lang="en-US" altLang="ko-KR" sz="2000" b="1" dirty="0">
                <a:solidFill>
                  <a:srgbClr val="0D0D0D"/>
                </a:solidFill>
                <a:ea typeface="HY헤드라인M" pitchFamily="18" charset="-127"/>
              </a:endParaRPr>
            </a:p>
          </p:txBody>
        </p:sp>
      </p:grpSp>
    </p:spTree>
  </p:cSld>
  <p:clrMapOvr>
    <a:masterClrMapping/>
  </p:clrMapOvr>
  <p:transition spd="med">
    <p:zo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88"/>
          <p:cNvSpPr>
            <a:spLocks noChangeArrowheads="1"/>
          </p:cNvSpPr>
          <p:nvPr/>
        </p:nvSpPr>
        <p:spPr bwMode="auto">
          <a:xfrm>
            <a:off x="139257" y="275237"/>
            <a:ext cx="4576763" cy="633413"/>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r>
              <a:rPr lang="en-US" sz="1800" b="1" dirty="0" smtClean="0"/>
              <a:t>The Definition of Internal Control</a:t>
            </a:r>
            <a:endParaRPr lang="ko-KR" altLang="en-US" sz="1800" b="1" dirty="0">
              <a:ea typeface="굴림" pitchFamily="50" charset="-127"/>
            </a:endParaRPr>
          </a:p>
        </p:txBody>
      </p:sp>
      <p:sp>
        <p:nvSpPr>
          <p:cNvPr id="8" name="Content Placeholder 7"/>
          <p:cNvSpPr>
            <a:spLocks noGrp="1"/>
          </p:cNvSpPr>
          <p:nvPr>
            <p:ph idx="4294967295"/>
          </p:nvPr>
        </p:nvSpPr>
        <p:spPr>
          <a:xfrm>
            <a:off x="467430" y="1556740"/>
            <a:ext cx="8353160" cy="4608640"/>
          </a:xfrm>
        </p:spPr>
        <p:style>
          <a:lnRef idx="2">
            <a:schemeClr val="dk1"/>
          </a:lnRef>
          <a:fillRef idx="1">
            <a:schemeClr val="lt1"/>
          </a:fillRef>
          <a:effectRef idx="0">
            <a:schemeClr val="dk1"/>
          </a:effectRef>
          <a:fontRef idx="minor">
            <a:schemeClr val="dk1"/>
          </a:fontRef>
        </p:style>
        <p:txBody>
          <a:bodyPr/>
          <a:lstStyle/>
          <a:p>
            <a:r>
              <a:rPr lang="en-US" sz="2400" dirty="0" smtClean="0">
                <a:latin typeface="Times New Roman" pitchFamily="18" charset="0"/>
              </a:rPr>
              <a:t> Internal Control is a process  developed  by or under the super vision  of Company’s Top Management  to Ensure   : </a:t>
            </a:r>
          </a:p>
          <a:p>
            <a:pPr>
              <a:buFont typeface="Wingdings" pitchFamily="2" charset="2"/>
              <a:buChar char="ü"/>
            </a:pPr>
            <a:r>
              <a:rPr lang="en-US" sz="2400" dirty="0" smtClean="0">
                <a:latin typeface="Times New Roman" pitchFamily="18" charset="0"/>
              </a:rPr>
              <a:t> Integrity and Reliability of Information </a:t>
            </a:r>
          </a:p>
          <a:p>
            <a:pPr>
              <a:buFont typeface="Wingdings" pitchFamily="2" charset="2"/>
              <a:buChar char="ü"/>
            </a:pPr>
            <a:r>
              <a:rPr lang="en-US" sz="2400" dirty="0" smtClean="0">
                <a:latin typeface="Times New Roman" pitchFamily="18" charset="0"/>
              </a:rPr>
              <a:t> Effectiveness and Efficiency of Operation </a:t>
            </a:r>
          </a:p>
          <a:p>
            <a:pPr>
              <a:buFont typeface="Wingdings" pitchFamily="2" charset="2"/>
              <a:buChar char="ü"/>
            </a:pPr>
            <a:r>
              <a:rPr lang="en-US" sz="2400" dirty="0" smtClean="0">
                <a:latin typeface="Times New Roman" pitchFamily="18" charset="0"/>
              </a:rPr>
              <a:t> Reliability of Financials Reporting .</a:t>
            </a:r>
          </a:p>
          <a:p>
            <a:pPr>
              <a:buFont typeface="Wingdings" pitchFamily="2" charset="2"/>
              <a:buChar char="ü"/>
            </a:pPr>
            <a:r>
              <a:rPr lang="en-US" sz="2400" dirty="0" smtClean="0">
                <a:latin typeface="Times New Roman" pitchFamily="18" charset="0"/>
              </a:rPr>
              <a:t>Compliance with Policies , Laws and Regulations .</a:t>
            </a:r>
          </a:p>
          <a:p>
            <a:pPr>
              <a:buFont typeface="Wingdings" pitchFamily="2" charset="2"/>
              <a:buChar char="ü"/>
            </a:pPr>
            <a:r>
              <a:rPr lang="en-US" sz="2400" dirty="0" smtClean="0">
                <a:latin typeface="Times New Roman" pitchFamily="18" charset="0"/>
              </a:rPr>
              <a:t>Safeguarding of Assets .</a:t>
            </a:r>
          </a:p>
          <a:p>
            <a:pPr>
              <a:buFont typeface="Wingdings" pitchFamily="2" charset="2"/>
              <a:buChar char="ü"/>
            </a:pPr>
            <a:r>
              <a:rPr lang="en-US" sz="2400" dirty="0" smtClean="0">
                <a:latin typeface="Times New Roman" pitchFamily="18" charset="0"/>
              </a:rPr>
              <a:t>Economical and Efficient use of Resources .</a:t>
            </a:r>
          </a:p>
          <a:p>
            <a:pPr>
              <a:buFont typeface="Wingdings" pitchFamily="2" charset="2"/>
              <a:buChar char="ü"/>
            </a:pPr>
            <a:r>
              <a:rPr lang="en-US" sz="2400" dirty="0" smtClean="0">
                <a:latin typeface="Times New Roman" pitchFamily="18" charset="0"/>
              </a:rPr>
              <a:t>Accomplishment of  Established Objective and Goals. </a:t>
            </a:r>
          </a:p>
          <a:p>
            <a:pPr>
              <a:buFont typeface="Wingdings" pitchFamily="2" charset="2"/>
              <a:buChar char="ü"/>
            </a:pPr>
            <a:endParaRPr lang="en-US" sz="2400" dirty="0" smtClean="0">
              <a:latin typeface="Times New Roman" pitchFamily="18" charset="0"/>
            </a:endParaRPr>
          </a:p>
          <a:p>
            <a:pPr>
              <a:buFont typeface="Wingdings" pitchFamily="2" charset="2"/>
              <a:buChar char="ü"/>
            </a:pPr>
            <a:endParaRPr lang="en-US" sz="2400" dirty="0" smtClean="0">
              <a:latin typeface="Times New Roman" pitchFamily="18" charset="0"/>
            </a:endParaRPr>
          </a:p>
          <a:p>
            <a:endParaRPr lang="en-US" dirty="0" smtClean="0"/>
          </a:p>
        </p:txBody>
      </p:sp>
    </p:spTree>
  </p:cSld>
  <p:clrMapOvr>
    <a:masterClrMapping/>
  </p:clrMapOvr>
  <p:transition spd="med">
    <p:zo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AutoShape 88"/>
          <p:cNvSpPr>
            <a:spLocks noChangeArrowheads="1"/>
          </p:cNvSpPr>
          <p:nvPr/>
        </p:nvSpPr>
        <p:spPr bwMode="auto">
          <a:xfrm>
            <a:off x="139257" y="203227"/>
            <a:ext cx="4576763" cy="633413"/>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30" name="AutoShape 89"/>
          <p:cNvSpPr>
            <a:spLocks noChangeArrowheads="1"/>
          </p:cNvSpPr>
          <p:nvPr/>
        </p:nvSpPr>
        <p:spPr bwMode="auto">
          <a:xfrm>
            <a:off x="294402" y="273606"/>
            <a:ext cx="4266474" cy="492655"/>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In Simple Words </a:t>
            </a:r>
            <a:endParaRPr kumimoji="1" lang="en-US" altLang="ko-KR" sz="2000" b="1" dirty="0">
              <a:solidFill>
                <a:srgbClr val="0D0D0D"/>
              </a:solidFill>
              <a:ea typeface="HY헤드라인M" pitchFamily="18" charset="-127"/>
            </a:endParaRPr>
          </a:p>
        </p:txBody>
      </p:sp>
      <p:sp>
        <p:nvSpPr>
          <p:cNvPr id="5" name="Content Placeholder 4"/>
          <p:cNvSpPr>
            <a:spLocks noGrp="1"/>
          </p:cNvSpPr>
          <p:nvPr>
            <p:ph idx="1"/>
          </p:nvPr>
        </p:nvSpPr>
        <p:spPr>
          <a:xfrm>
            <a:off x="467430" y="1412720"/>
            <a:ext cx="8425170" cy="4968690"/>
          </a:xfrm>
        </p:spPr>
        <p:style>
          <a:lnRef idx="2">
            <a:schemeClr val="accent2"/>
          </a:lnRef>
          <a:fillRef idx="1">
            <a:schemeClr val="lt1"/>
          </a:fillRef>
          <a:effectRef idx="0">
            <a:schemeClr val="accent2"/>
          </a:effectRef>
          <a:fontRef idx="minor">
            <a:schemeClr val="dk1"/>
          </a:fontRef>
        </p:style>
        <p:txBody>
          <a:bodyPr/>
          <a:lstStyle/>
          <a:p>
            <a:pPr>
              <a:lnSpc>
                <a:spcPct val="90000"/>
              </a:lnSpc>
              <a:buFont typeface="Wingdings" pitchFamily="2" charset="2"/>
              <a:buChar char="ü"/>
            </a:pPr>
            <a:r>
              <a:rPr lang="en-US" dirty="0" smtClean="0">
                <a:latin typeface="Times New Roman" pitchFamily="18" charset="0"/>
                <a:cs typeface="Times New Roman" pitchFamily="18" charset="0"/>
              </a:rPr>
              <a:t>   Internal control : What we do to see that </a:t>
            </a:r>
          </a:p>
          <a:p>
            <a:pPr>
              <a:lnSpc>
                <a:spcPct val="90000"/>
              </a:lnSpc>
              <a:buNone/>
            </a:pPr>
            <a:r>
              <a:rPr lang="en-US" dirty="0" smtClean="0">
                <a:latin typeface="Times New Roman" pitchFamily="18" charset="0"/>
                <a:cs typeface="Times New Roman" pitchFamily="18" charset="0"/>
              </a:rPr>
              <a:t>          - Things we want to happen </a:t>
            </a:r>
            <a:r>
              <a:rPr lang="en-US" b="1" u="sng" dirty="0" smtClean="0">
                <a:latin typeface="Times New Roman" pitchFamily="18" charset="0"/>
                <a:cs typeface="Times New Roman" pitchFamily="18" charset="0"/>
              </a:rPr>
              <a:t>will </a:t>
            </a:r>
            <a:r>
              <a:rPr lang="en-US" dirty="0" smtClean="0">
                <a:latin typeface="Times New Roman" pitchFamily="18" charset="0"/>
                <a:cs typeface="Times New Roman" pitchFamily="18" charset="0"/>
              </a:rPr>
              <a:t>happen  and </a:t>
            </a:r>
          </a:p>
          <a:p>
            <a:pPr>
              <a:lnSpc>
                <a:spcPct val="90000"/>
              </a:lnSpc>
              <a:buNone/>
            </a:pPr>
            <a:r>
              <a:rPr lang="en-US" dirty="0" smtClean="0">
                <a:latin typeface="Times New Roman" pitchFamily="18" charset="0"/>
                <a:cs typeface="Times New Roman" pitchFamily="18" charset="0"/>
              </a:rPr>
              <a:t>          - Things we don’t want to happen </a:t>
            </a:r>
            <a:r>
              <a:rPr lang="en-US" b="1" dirty="0" smtClean="0">
                <a:latin typeface="Times New Roman" pitchFamily="18" charset="0"/>
                <a:cs typeface="Times New Roman" pitchFamily="18" charset="0"/>
              </a:rPr>
              <a:t>Will not </a:t>
            </a:r>
            <a:r>
              <a:rPr lang="en-US" dirty="0" smtClean="0">
                <a:latin typeface="Times New Roman" pitchFamily="18" charset="0"/>
                <a:cs typeface="Times New Roman" pitchFamily="18" charset="0"/>
              </a:rPr>
              <a:t>happen.</a:t>
            </a:r>
          </a:p>
          <a:p>
            <a:pPr>
              <a:lnSpc>
                <a:spcPct val="80000"/>
              </a:lnSpc>
              <a:buFont typeface="Wingdings" pitchFamily="2" charset="2"/>
              <a:buChar char="ü"/>
            </a:pPr>
            <a:r>
              <a:rPr lang="en-US" dirty="0" smtClean="0">
                <a:latin typeface="Times New Roman" pitchFamily="18" charset="0"/>
                <a:cs typeface="Times New Roman" pitchFamily="18" charset="0"/>
              </a:rPr>
              <a:t>  Internal Controls are everywhere:</a:t>
            </a:r>
          </a:p>
          <a:p>
            <a:pPr>
              <a:lnSpc>
                <a:spcPct val="80000"/>
              </a:lnSpc>
              <a:buFont typeface="Wingdings" pitchFamily="2" charset="2"/>
              <a:buChar char="ü"/>
            </a:pPr>
            <a:r>
              <a:rPr lang="en-US" dirty="0" smtClean="0">
                <a:latin typeface="Times New Roman" pitchFamily="18" charset="0"/>
                <a:cs typeface="Times New Roman" pitchFamily="18" charset="0"/>
              </a:rPr>
              <a:t>  We exercise internal control principles in our personal life when    </a:t>
            </a:r>
          </a:p>
          <a:p>
            <a:pPr>
              <a:lnSpc>
                <a:spcPct val="80000"/>
              </a:lnSpc>
              <a:buNone/>
            </a:pPr>
            <a:r>
              <a:rPr lang="en-US"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 We Lock our house when we leave</a:t>
            </a:r>
          </a:p>
          <a:p>
            <a:pPr algn="just">
              <a:lnSpc>
                <a:spcPct val="80000"/>
              </a:lnSpc>
              <a:buNone/>
            </a:pPr>
            <a:r>
              <a:rPr lang="en-US" sz="2200" dirty="0" smtClean="0">
                <a:latin typeface="Times New Roman" pitchFamily="18" charset="0"/>
                <a:cs typeface="Times New Roman" pitchFamily="18" charset="0"/>
              </a:rPr>
              <a:t>		- We Keep copies of important papers in our safety deposit box</a:t>
            </a:r>
          </a:p>
          <a:p>
            <a:pPr algn="just">
              <a:lnSpc>
                <a:spcPct val="80000"/>
              </a:lnSpc>
              <a:buNone/>
            </a:pPr>
            <a:r>
              <a:rPr lang="en-US" sz="2200" dirty="0" smtClean="0">
                <a:latin typeface="Times New Roman" pitchFamily="18" charset="0"/>
                <a:cs typeface="Times New Roman" pitchFamily="18" charset="0"/>
              </a:rPr>
              <a:t>		- We Keep our ATM/debit card PIN number separate from our card</a:t>
            </a:r>
          </a:p>
          <a:p>
            <a:pPr>
              <a:lnSpc>
                <a:spcPct val="90000"/>
              </a:lnSpc>
              <a:buNone/>
            </a:pPr>
            <a:endParaRPr lang="en-US" dirty="0"/>
          </a:p>
        </p:txBody>
      </p:sp>
    </p:spTree>
  </p:cSld>
  <p:clrMapOvr>
    <a:masterClrMapping/>
  </p:clrMapOvr>
  <p:transition spd="med">
    <p:zo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17</a:t>
            </a:fld>
            <a:endParaRPr lang="en-US" dirty="0"/>
          </a:p>
        </p:txBody>
      </p:sp>
      <p:grpSp>
        <p:nvGrpSpPr>
          <p:cNvPr id="2" name="Group 87"/>
          <p:cNvGrpSpPr>
            <a:grpSpLocks/>
          </p:cNvGrpSpPr>
          <p:nvPr/>
        </p:nvGrpSpPr>
        <p:grpSpPr bwMode="auto">
          <a:xfrm>
            <a:off x="0" y="332570"/>
            <a:ext cx="4680650" cy="633413"/>
            <a:chOff x="0" y="96"/>
            <a:chExt cx="2832" cy="432"/>
          </a:xfrm>
        </p:grpSpPr>
        <p:sp>
          <p:nvSpPr>
            <p:cNvPr id="7"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8" name="AutoShape 89"/>
            <p:cNvSpPr>
              <a:spLocks noChangeArrowheads="1"/>
            </p:cNvSpPr>
            <p:nvPr/>
          </p:nvSpPr>
          <p:spPr bwMode="auto">
            <a:xfrm>
              <a:off x="95" y="135"/>
              <a:ext cx="2640" cy="336"/>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Objective of Internal Controls </a:t>
              </a:r>
              <a:endParaRPr kumimoji="1" lang="en-US" altLang="ko-KR" sz="2000" b="1" dirty="0">
                <a:solidFill>
                  <a:srgbClr val="0D0D0D"/>
                </a:solidFill>
                <a:ea typeface="HY헤드라인M" pitchFamily="18" charset="-127"/>
              </a:endParaRPr>
            </a:p>
          </p:txBody>
        </p:sp>
      </p:grpSp>
      <p:sp>
        <p:nvSpPr>
          <p:cNvPr id="18" name="Content Placeholder 17"/>
          <p:cNvSpPr>
            <a:spLocks noGrp="1"/>
          </p:cNvSpPr>
          <p:nvPr>
            <p:ph idx="1"/>
          </p:nvPr>
        </p:nvSpPr>
        <p:spPr>
          <a:xfrm>
            <a:off x="395421" y="1484314"/>
            <a:ext cx="8353159" cy="4897096"/>
          </a:xfrm>
        </p:spPr>
        <p:style>
          <a:lnRef idx="2">
            <a:schemeClr val="dk1"/>
          </a:lnRef>
          <a:fillRef idx="1">
            <a:schemeClr val="lt1"/>
          </a:fillRef>
          <a:effectRef idx="0">
            <a:schemeClr val="dk1"/>
          </a:effectRef>
          <a:fontRef idx="minor">
            <a:schemeClr val="dk1"/>
          </a:fontRef>
        </p:style>
        <p:txBody>
          <a:bodyPr/>
          <a:lstStyle/>
          <a:p>
            <a:pPr>
              <a:buFont typeface="Wingdings" pitchFamily="2" charset="2"/>
              <a:buChar char="Ø"/>
            </a:pPr>
            <a:r>
              <a:rPr lang="en-US" u="sng" dirty="0" smtClean="0"/>
              <a:t>STRATEGIC : </a:t>
            </a:r>
            <a:r>
              <a:rPr lang="en-US" dirty="0" smtClean="0"/>
              <a:t>High Level Goals and Objective aligned with supporting the mission.</a:t>
            </a:r>
          </a:p>
          <a:p>
            <a:pPr>
              <a:buFont typeface="Wingdings" pitchFamily="2" charset="2"/>
              <a:buChar char="Ø"/>
            </a:pPr>
            <a:r>
              <a:rPr lang="en-US" u="sng" dirty="0" smtClean="0"/>
              <a:t>OPERATIONAL : </a:t>
            </a:r>
            <a:r>
              <a:rPr lang="en-US" dirty="0" smtClean="0"/>
              <a:t>Effective and Efficient use of Resources .</a:t>
            </a:r>
          </a:p>
          <a:p>
            <a:pPr>
              <a:buFont typeface="Wingdings" pitchFamily="2" charset="2"/>
              <a:buChar char="Ø"/>
            </a:pPr>
            <a:r>
              <a:rPr lang="en-US" u="sng" dirty="0" smtClean="0"/>
              <a:t>REPORTING : </a:t>
            </a:r>
            <a:r>
              <a:rPr lang="en-US" dirty="0" smtClean="0"/>
              <a:t>Integrity and Reliability of Reporting.</a:t>
            </a:r>
          </a:p>
          <a:p>
            <a:pPr>
              <a:buFont typeface="Wingdings" pitchFamily="2" charset="2"/>
              <a:buChar char="Ø"/>
            </a:pPr>
            <a:r>
              <a:rPr lang="en-US" u="sng" dirty="0" smtClean="0"/>
              <a:t>COMPLIANCE :</a:t>
            </a:r>
            <a:r>
              <a:rPr lang="en-US" dirty="0" smtClean="0"/>
              <a:t> Compliance with Applicable Laws and Regulations .</a:t>
            </a:r>
          </a:p>
          <a:p>
            <a:pPr>
              <a:buFont typeface="Wingdings" pitchFamily="2" charset="2"/>
              <a:buChar char="Ø"/>
            </a:pPr>
            <a:r>
              <a:rPr lang="en-US" u="sng" dirty="0" smtClean="0"/>
              <a:t>STEWARDSHIP : </a:t>
            </a:r>
            <a:r>
              <a:rPr lang="en-US" dirty="0" smtClean="0"/>
              <a:t>Protection and Conservation of Assets.</a:t>
            </a:r>
            <a:endParaRPr lang="en-US" u="sng" dirty="0"/>
          </a:p>
        </p:txBody>
      </p:sp>
    </p:spTree>
  </p:cSld>
  <p:clrMapOvr>
    <a:masterClrMapping/>
  </p:clrMapOvr>
  <p:transition spd="med">
    <p:zo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r>
              <a:rPr lang="en-US" dirty="0" smtClean="0"/>
              <a:t>Weak Internal Controls Increases Risk through …</a:t>
            </a:r>
          </a:p>
          <a:p>
            <a:pPr>
              <a:buFont typeface="Wingdings" pitchFamily="2" charset="2"/>
              <a:buChar char="ü"/>
            </a:pPr>
            <a:r>
              <a:rPr lang="en-US" dirty="0" smtClean="0"/>
              <a:t>Business Interruption : System Break Down ,Excessive Rework  to Correct the Errors .</a:t>
            </a:r>
          </a:p>
          <a:p>
            <a:pPr>
              <a:buFont typeface="Wingdings" pitchFamily="2" charset="2"/>
              <a:buChar char="ü"/>
            </a:pPr>
            <a:r>
              <a:rPr lang="en-US" dirty="0" smtClean="0"/>
              <a:t>Erroneous Management Decision : Due to Inadequate or Misleading information .</a:t>
            </a:r>
          </a:p>
          <a:p>
            <a:pPr>
              <a:buFont typeface="Wingdings" pitchFamily="2" charset="2"/>
              <a:buChar char="ü"/>
            </a:pPr>
            <a:r>
              <a:rPr lang="en-US" dirty="0" smtClean="0"/>
              <a:t>Fraud , Embezzlement or Theft : By Management , Employees  Customers and Suppliers .</a:t>
            </a:r>
          </a:p>
          <a:p>
            <a:pPr>
              <a:buFont typeface="Wingdings" pitchFamily="2" charset="2"/>
              <a:buChar char="ü"/>
            </a:pPr>
            <a:r>
              <a:rPr lang="en-US" dirty="0" smtClean="0"/>
              <a:t>Statutory sanctions :Penalties due to failure to comply with regulatory requirement as well as overt violations.</a:t>
            </a:r>
            <a:endParaRPr lang="en-US" dirty="0"/>
          </a:p>
        </p:txBody>
      </p:sp>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18</a:t>
            </a:fld>
            <a:endParaRPr lang="en-US" dirty="0"/>
          </a:p>
        </p:txBody>
      </p:sp>
      <p:grpSp>
        <p:nvGrpSpPr>
          <p:cNvPr id="2" name="Group 87"/>
          <p:cNvGrpSpPr>
            <a:grpSpLocks/>
          </p:cNvGrpSpPr>
          <p:nvPr/>
        </p:nvGrpSpPr>
        <p:grpSpPr bwMode="auto">
          <a:xfrm>
            <a:off x="0" y="188550"/>
            <a:ext cx="4680650" cy="633413"/>
            <a:chOff x="0" y="96"/>
            <a:chExt cx="2832" cy="432"/>
          </a:xfrm>
        </p:grpSpPr>
        <p:sp>
          <p:nvSpPr>
            <p:cNvPr id="6"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7" name="AutoShape 89"/>
            <p:cNvSpPr>
              <a:spLocks noChangeArrowheads="1"/>
            </p:cNvSpPr>
            <p:nvPr/>
          </p:nvSpPr>
          <p:spPr bwMode="auto">
            <a:xfrm>
              <a:off x="109" y="194"/>
              <a:ext cx="2527" cy="287"/>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Weak Internal Control </a:t>
              </a:r>
              <a:endParaRPr kumimoji="1" lang="en-US" altLang="ko-KR" sz="2000" b="1" dirty="0">
                <a:solidFill>
                  <a:srgbClr val="0D0D0D"/>
                </a:solidFill>
                <a:ea typeface="HY헤드라인M" pitchFamily="18" charset="-127"/>
              </a:endParaRPr>
            </a:p>
          </p:txBody>
        </p:sp>
      </p:grpSp>
    </p:spTree>
  </p:cSld>
  <p:clrMapOvr>
    <a:masterClrMapping/>
  </p:clrMapOvr>
  <p:transition spd="med">
    <p:zo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 Effectiveness </a:t>
            </a:r>
            <a:endParaRPr lang="en-US" dirty="0"/>
          </a:p>
        </p:txBody>
      </p:sp>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19</a:t>
            </a:fld>
            <a:endParaRPr lang="en-US" dirty="0"/>
          </a:p>
        </p:txBody>
      </p:sp>
      <p:sp>
        <p:nvSpPr>
          <p:cNvPr id="5" name="Rectangle 3"/>
          <p:cNvSpPr>
            <a:spLocks noGrp="1" noChangeArrowheads="1"/>
          </p:cNvSpPr>
          <p:nvPr>
            <p:ph idx="1"/>
          </p:nvPr>
        </p:nvSpPr>
        <p:spPr>
          <a:xfrm>
            <a:off x="395420" y="1340710"/>
            <a:ext cx="8425875" cy="4752662"/>
          </a:xfrm>
        </p:spPr>
        <p:style>
          <a:lnRef idx="2">
            <a:schemeClr val="dk1"/>
          </a:lnRef>
          <a:fillRef idx="1">
            <a:schemeClr val="lt1"/>
          </a:fillRef>
          <a:effectRef idx="0">
            <a:schemeClr val="dk1"/>
          </a:effectRef>
          <a:fontRef idx="minor">
            <a:schemeClr val="dk1"/>
          </a:fontRef>
        </p:style>
        <p:txBody>
          <a:bodyPr/>
          <a:lstStyle/>
          <a:p>
            <a:pPr eaLnBrk="1" hangingPunct="1">
              <a:spcBef>
                <a:spcPct val="55000"/>
              </a:spcBef>
              <a:buClrTx/>
              <a:buSzTx/>
              <a:buFontTx/>
              <a:buNone/>
              <a:defRPr/>
            </a:pPr>
            <a:r>
              <a:rPr lang="en-GB" sz="1800" dirty="0" smtClean="0">
                <a:cs typeface="Times New Roman" pitchFamily="18" charset="0"/>
              </a:rPr>
              <a:t>Financial Controls must be suitably designed using established criteria  </a:t>
            </a:r>
          </a:p>
          <a:p>
            <a:pPr eaLnBrk="1" hangingPunct="1">
              <a:spcBef>
                <a:spcPct val="55000"/>
              </a:spcBef>
              <a:buClrTx/>
              <a:buSzTx/>
              <a:buFontTx/>
              <a:buNone/>
              <a:defRPr/>
            </a:pPr>
            <a:r>
              <a:rPr lang="en-GB" sz="1800" dirty="0" smtClean="0">
                <a:cs typeface="Times New Roman" pitchFamily="18" charset="0"/>
              </a:rPr>
              <a:t>·   Control objectives and related financial controls are appropriately documented</a:t>
            </a:r>
          </a:p>
          <a:p>
            <a:pPr lvl="1" eaLnBrk="1" hangingPunct="1">
              <a:spcBef>
                <a:spcPct val="55000"/>
              </a:spcBef>
              <a:buClrTx/>
              <a:buFontTx/>
              <a:buNone/>
              <a:defRPr/>
            </a:pPr>
            <a:r>
              <a:rPr lang="en-GB" sz="1800" b="1" i="1" dirty="0" smtClean="0">
                <a:cs typeface="Times New Roman" pitchFamily="18" charset="0"/>
              </a:rPr>
              <a:t>·   Documentation is auditable</a:t>
            </a:r>
          </a:p>
          <a:p>
            <a:pPr lvl="1" eaLnBrk="1" hangingPunct="1">
              <a:spcBef>
                <a:spcPct val="55000"/>
              </a:spcBef>
              <a:buClrTx/>
              <a:buFontTx/>
              <a:buNone/>
              <a:defRPr/>
            </a:pPr>
            <a:r>
              <a:rPr lang="en-GB" sz="1800" b="1" i="1" dirty="0" smtClean="0">
                <a:cs typeface="Times New Roman" pitchFamily="18" charset="0"/>
              </a:rPr>
              <a:t>·   Key financial controls are identified (Assertions)</a:t>
            </a:r>
          </a:p>
          <a:p>
            <a:pPr eaLnBrk="1" hangingPunct="1">
              <a:spcBef>
                <a:spcPct val="55000"/>
              </a:spcBef>
              <a:buClrTx/>
              <a:buSzTx/>
              <a:buFontTx/>
              <a:buNone/>
              <a:defRPr/>
            </a:pPr>
            <a:r>
              <a:rPr lang="en-GB" sz="1800" dirty="0" smtClean="0">
                <a:cs typeface="Times New Roman" pitchFamily="18" charset="0"/>
              </a:rPr>
              <a:t>·   Management perform the own tests of:</a:t>
            </a:r>
          </a:p>
          <a:p>
            <a:pPr lvl="1" eaLnBrk="1" hangingPunct="1">
              <a:spcBef>
                <a:spcPct val="55000"/>
              </a:spcBef>
              <a:buClrTx/>
              <a:buFontTx/>
              <a:buChar char="•"/>
              <a:defRPr/>
            </a:pPr>
            <a:r>
              <a:rPr lang="en-GB" sz="1800" b="1" i="1" dirty="0" smtClean="0">
                <a:cs typeface="Times New Roman" pitchFamily="18" charset="0"/>
              </a:rPr>
              <a:t> the design of controls over financial reporting</a:t>
            </a:r>
          </a:p>
          <a:p>
            <a:pPr lvl="1" eaLnBrk="1" hangingPunct="1">
              <a:spcBef>
                <a:spcPct val="55000"/>
              </a:spcBef>
              <a:buClrTx/>
              <a:buFontTx/>
              <a:buChar char="•"/>
              <a:defRPr/>
            </a:pPr>
            <a:r>
              <a:rPr lang="en-GB" sz="1800" b="1" i="1" dirty="0" smtClean="0">
                <a:cs typeface="Times New Roman" pitchFamily="18" charset="0"/>
              </a:rPr>
              <a:t> the effectiveness based on key financial controls</a:t>
            </a:r>
          </a:p>
          <a:p>
            <a:pPr eaLnBrk="1" hangingPunct="1">
              <a:spcBef>
                <a:spcPct val="55000"/>
              </a:spcBef>
              <a:buClrTx/>
              <a:buSzTx/>
              <a:buFontTx/>
              <a:buNone/>
              <a:defRPr/>
            </a:pPr>
            <a:r>
              <a:rPr lang="en-GB" sz="1800" b="1" i="1" dirty="0" smtClean="0">
                <a:cs typeface="Times New Roman" pitchFamily="18" charset="0"/>
              </a:rPr>
              <a:t>·   Deficiencies are documented, disclosed and addressed.</a:t>
            </a:r>
            <a:endParaRPr lang="en-GB" sz="1800" b="1" i="1" dirty="0" smtClean="0">
              <a:cs typeface="Arial" pitchFamily="34" charset="0"/>
            </a:endParaRPr>
          </a:p>
          <a:p>
            <a:pPr eaLnBrk="1" hangingPunct="1">
              <a:defRPr/>
            </a:pPr>
            <a:endParaRPr lang="en-US" sz="2000" dirty="0" smtClean="0"/>
          </a:p>
        </p:txBody>
      </p:sp>
      <p:grpSp>
        <p:nvGrpSpPr>
          <p:cNvPr id="6" name="Group 87"/>
          <p:cNvGrpSpPr>
            <a:grpSpLocks/>
          </p:cNvGrpSpPr>
          <p:nvPr/>
        </p:nvGrpSpPr>
        <p:grpSpPr bwMode="auto">
          <a:xfrm>
            <a:off x="0" y="188550"/>
            <a:ext cx="4680650" cy="633413"/>
            <a:chOff x="0" y="96"/>
            <a:chExt cx="2832" cy="432"/>
          </a:xfrm>
        </p:grpSpPr>
        <p:sp>
          <p:nvSpPr>
            <p:cNvPr id="7"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8" name="AutoShape 89"/>
            <p:cNvSpPr>
              <a:spLocks noChangeArrowheads="1"/>
            </p:cNvSpPr>
            <p:nvPr/>
          </p:nvSpPr>
          <p:spPr bwMode="auto">
            <a:xfrm>
              <a:off x="109" y="194"/>
              <a:ext cx="2527" cy="287"/>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Control Effectiveness</a:t>
              </a:r>
              <a:endParaRPr kumimoji="1" lang="en-US" altLang="ko-KR" sz="2000" b="1" dirty="0">
                <a:solidFill>
                  <a:srgbClr val="0D0D0D"/>
                </a:solidFill>
                <a:ea typeface="HY헤드라인M" pitchFamily="18" charset="-127"/>
              </a:endParaRPr>
            </a:p>
          </p:txBody>
        </p:sp>
      </p:grpSp>
    </p:spTree>
  </p:cSld>
  <p:clrMapOvr>
    <a:masterClrMapping/>
  </p:clrMapOvr>
  <p:transition spd="med">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2</a:t>
            </a:fld>
            <a:endParaRPr lang="en-US" dirty="0"/>
          </a:p>
        </p:txBody>
      </p:sp>
      <p:grpSp>
        <p:nvGrpSpPr>
          <p:cNvPr id="5" name="Group 87"/>
          <p:cNvGrpSpPr>
            <a:grpSpLocks/>
          </p:cNvGrpSpPr>
          <p:nvPr/>
        </p:nvGrpSpPr>
        <p:grpSpPr bwMode="auto">
          <a:xfrm>
            <a:off x="0" y="332570"/>
            <a:ext cx="4680650" cy="633413"/>
            <a:chOff x="0" y="96"/>
            <a:chExt cx="2832" cy="432"/>
          </a:xfrm>
        </p:grpSpPr>
        <p:sp>
          <p:nvSpPr>
            <p:cNvPr id="6"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7" name="AutoShape 89"/>
            <p:cNvSpPr>
              <a:spLocks noChangeArrowheads="1"/>
            </p:cNvSpPr>
            <p:nvPr/>
          </p:nvSpPr>
          <p:spPr bwMode="auto">
            <a:xfrm>
              <a:off x="95" y="135"/>
              <a:ext cx="2640" cy="336"/>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SOX – What it is …?  </a:t>
              </a:r>
              <a:endParaRPr kumimoji="1" lang="en-US" altLang="ko-KR" sz="2000" b="1" dirty="0">
                <a:solidFill>
                  <a:srgbClr val="0D0D0D"/>
                </a:solidFill>
                <a:ea typeface="HY헤드라인M" pitchFamily="18" charset="-127"/>
              </a:endParaRPr>
            </a:p>
          </p:txBody>
        </p:sp>
      </p:grpSp>
      <p:pic>
        <p:nvPicPr>
          <p:cNvPr id="8" name="Picture 2" descr="http://image.slidesharecdn.com/sox-itperspective-120912140849-phpapp02/95/sox-it-perspective-3-1024.jpg?cb=1347689811"/>
          <p:cNvPicPr>
            <a:picLocks noGrp="1" noChangeAspect="1" noChangeArrowheads="1"/>
          </p:cNvPicPr>
          <p:nvPr>
            <p:ph idx="1"/>
          </p:nvPr>
        </p:nvPicPr>
        <p:blipFill>
          <a:blip r:embed="rId2" cstate="print"/>
          <a:stretch>
            <a:fillRect/>
          </a:stretch>
        </p:blipFill>
        <p:spPr bwMode="auto">
          <a:xfrm>
            <a:off x="323410" y="1268700"/>
            <a:ext cx="8425170" cy="5184719"/>
          </a:xfrm>
          <a:prstGeom prst="rect">
            <a:avLst/>
          </a:prstGeom>
          <a:noFill/>
          <a:ln>
            <a:noFill/>
          </a:ln>
        </p:spPr>
      </p:pic>
      <p:sp>
        <p:nvSpPr>
          <p:cNvPr id="9" name="TextBox 8"/>
          <p:cNvSpPr txBox="1"/>
          <p:nvPr/>
        </p:nvSpPr>
        <p:spPr>
          <a:xfrm>
            <a:off x="467430" y="5877340"/>
            <a:ext cx="7921100" cy="461665"/>
          </a:xfrm>
          <a:prstGeom prst="rect">
            <a:avLst/>
          </a:prstGeom>
          <a:solidFill>
            <a:schemeClr val="bg1"/>
          </a:solidFill>
        </p:spPr>
        <p:txBody>
          <a:bodyPr wrap="square" rtlCol="0">
            <a:spAutoFit/>
          </a:bodyPr>
          <a:lstStyle/>
          <a:p>
            <a:endParaRPr lang="en-US" dirty="0"/>
          </a:p>
        </p:txBody>
      </p:sp>
      <p:sp>
        <p:nvSpPr>
          <p:cNvPr id="10" name="TextBox 9"/>
          <p:cNvSpPr txBox="1"/>
          <p:nvPr/>
        </p:nvSpPr>
        <p:spPr>
          <a:xfrm>
            <a:off x="3347830" y="1484731"/>
            <a:ext cx="2880400" cy="461665"/>
          </a:xfrm>
          <a:prstGeom prst="rect">
            <a:avLst/>
          </a:prstGeom>
          <a:solidFill>
            <a:schemeClr val="bg1"/>
          </a:solidFill>
        </p:spPr>
        <p:txBody>
          <a:bodyPr wrap="square" rtlCol="0">
            <a:spAutoFit/>
          </a:bodyPr>
          <a:lstStyle/>
          <a:p>
            <a:endParaRPr lang="en-US" dirty="0"/>
          </a:p>
        </p:txBody>
      </p:sp>
    </p:spTree>
  </p:cSld>
  <p:clrMapOvr>
    <a:masterClrMapping/>
  </p:clrMapOvr>
  <p:transition spd="med">
    <p:zo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20</a:t>
            </a:fld>
            <a:endParaRPr lang="en-US" dirty="0"/>
          </a:p>
        </p:txBody>
      </p:sp>
      <p:sp>
        <p:nvSpPr>
          <p:cNvPr id="5" name="Rectangle 1028"/>
          <p:cNvSpPr>
            <a:spLocks noGrp="1" noChangeArrowheads="1"/>
          </p:cNvSpPr>
          <p:nvPr>
            <p:ph idx="1"/>
          </p:nvPr>
        </p:nvSpPr>
        <p:spPr/>
        <p:style>
          <a:lnRef idx="2">
            <a:schemeClr val="dk1"/>
          </a:lnRef>
          <a:fillRef idx="1">
            <a:schemeClr val="lt1"/>
          </a:fillRef>
          <a:effectRef idx="0">
            <a:schemeClr val="dk1"/>
          </a:effectRef>
          <a:fontRef idx="minor">
            <a:schemeClr val="dk1"/>
          </a:fontRef>
        </p:style>
        <p:txBody>
          <a:bodyPr/>
          <a:lstStyle/>
          <a:p>
            <a:pPr eaLnBrk="1" hangingPunct="1">
              <a:defRPr/>
            </a:pPr>
            <a:r>
              <a:rPr lang="en-US" sz="2000" dirty="0" smtClean="0"/>
              <a:t>Preventative and Detective Controls</a:t>
            </a:r>
          </a:p>
          <a:p>
            <a:pPr eaLnBrk="1" hangingPunct="1">
              <a:defRPr/>
            </a:pPr>
            <a:endParaRPr lang="en-US" sz="2000" dirty="0" smtClean="0"/>
          </a:p>
          <a:p>
            <a:pPr eaLnBrk="1" hangingPunct="1">
              <a:defRPr/>
            </a:pPr>
            <a:r>
              <a:rPr lang="en-US" sz="2000" dirty="0" smtClean="0"/>
              <a:t>Manual and Automated Controls</a:t>
            </a:r>
          </a:p>
          <a:p>
            <a:pPr eaLnBrk="1" hangingPunct="1">
              <a:defRPr/>
            </a:pPr>
            <a:endParaRPr lang="en-US" sz="2000" dirty="0" smtClean="0"/>
          </a:p>
          <a:p>
            <a:pPr eaLnBrk="1" hangingPunct="1">
              <a:defRPr/>
            </a:pPr>
            <a:r>
              <a:rPr lang="en-US" sz="2000" dirty="0" smtClean="0"/>
              <a:t>Business Performance Review / Monitoring Controls </a:t>
            </a:r>
          </a:p>
          <a:p>
            <a:pPr eaLnBrk="1" hangingPunct="1">
              <a:defRPr/>
            </a:pPr>
            <a:endParaRPr lang="en-US" sz="2000" dirty="0" smtClean="0"/>
          </a:p>
          <a:p>
            <a:pPr eaLnBrk="1" hangingPunct="1">
              <a:defRPr/>
            </a:pPr>
            <a:r>
              <a:rPr lang="en-US" sz="2000" dirty="0" smtClean="0"/>
              <a:t>General Computer Controls (IT Level Controls)</a:t>
            </a:r>
          </a:p>
          <a:p>
            <a:pPr eaLnBrk="1" hangingPunct="1">
              <a:defRPr/>
            </a:pPr>
            <a:endParaRPr lang="en-US" sz="2000" dirty="0" smtClean="0"/>
          </a:p>
          <a:p>
            <a:pPr eaLnBrk="1" hangingPunct="1">
              <a:defRPr/>
            </a:pPr>
            <a:r>
              <a:rPr lang="en-US" sz="2000" dirty="0" smtClean="0"/>
              <a:t>Application Controls (Transaction Level Controls in Computer System)</a:t>
            </a:r>
          </a:p>
        </p:txBody>
      </p:sp>
      <p:grpSp>
        <p:nvGrpSpPr>
          <p:cNvPr id="7" name="Group 87"/>
          <p:cNvGrpSpPr>
            <a:grpSpLocks noGrp="1"/>
          </p:cNvGrpSpPr>
          <p:nvPr>
            <p:ph type="title"/>
          </p:nvPr>
        </p:nvGrpSpPr>
        <p:grpSpPr bwMode="auto">
          <a:xfrm>
            <a:off x="467431" y="0"/>
            <a:ext cx="3960550" cy="836640"/>
            <a:chOff x="0" y="96"/>
            <a:chExt cx="2832" cy="432"/>
          </a:xfrm>
        </p:grpSpPr>
        <p:sp>
          <p:nvSpPr>
            <p:cNvPr id="8"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9" name="AutoShape 89"/>
            <p:cNvSpPr>
              <a:spLocks noChangeArrowheads="1"/>
            </p:cNvSpPr>
            <p:nvPr/>
          </p:nvSpPr>
          <p:spPr bwMode="auto">
            <a:xfrm>
              <a:off x="109" y="194"/>
              <a:ext cx="2466" cy="287"/>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Types of Control </a:t>
              </a:r>
              <a:endParaRPr kumimoji="1" lang="en-US" altLang="ko-KR" sz="2000" b="1" dirty="0">
                <a:solidFill>
                  <a:srgbClr val="0D0D0D"/>
                </a:solidFill>
                <a:ea typeface="HY헤드라인M" pitchFamily="18" charset="-127"/>
              </a:endParaRPr>
            </a:p>
          </p:txBody>
        </p:sp>
      </p:grpSp>
    </p:spTree>
  </p:cSld>
  <p:clrMapOvr>
    <a:masterClrMapping/>
  </p:clrMapOvr>
  <p:transition spd="med">
    <p:zo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21</a:t>
            </a:fld>
            <a:endParaRPr lang="en-US" dirty="0"/>
          </a:p>
        </p:txBody>
      </p:sp>
      <p:sp>
        <p:nvSpPr>
          <p:cNvPr id="5" name="Rectangle 3"/>
          <p:cNvSpPr>
            <a:spLocks noGrp="1" noChangeArrowheads="1"/>
          </p:cNvSpPr>
          <p:nvPr>
            <p:ph idx="1"/>
          </p:nvPr>
        </p:nvSpPr>
        <p:spPr/>
        <p:style>
          <a:lnRef idx="2">
            <a:schemeClr val="dk1"/>
          </a:lnRef>
          <a:fillRef idx="1">
            <a:schemeClr val="lt1"/>
          </a:fillRef>
          <a:effectRef idx="0">
            <a:schemeClr val="dk1"/>
          </a:effectRef>
          <a:fontRef idx="minor">
            <a:schemeClr val="dk1"/>
          </a:fontRef>
        </p:style>
        <p:txBody>
          <a:bodyPr/>
          <a:lstStyle/>
          <a:p>
            <a:pPr eaLnBrk="1" hangingPunct="1">
              <a:lnSpc>
                <a:spcPct val="80000"/>
              </a:lnSpc>
              <a:defRPr/>
            </a:pPr>
            <a:r>
              <a:rPr lang="en-GB" sz="2000" dirty="0" smtClean="0"/>
              <a:t>Completeness of records (C) - controls over completeness are designed to ensure that:</a:t>
            </a:r>
          </a:p>
          <a:p>
            <a:pPr lvl="1" eaLnBrk="1" hangingPunct="1">
              <a:lnSpc>
                <a:spcPct val="80000"/>
              </a:lnSpc>
              <a:defRPr/>
            </a:pPr>
            <a:r>
              <a:rPr lang="en-GB" sz="2000" dirty="0" smtClean="0"/>
              <a:t>		- All transactions are recorded once and only once.</a:t>
            </a:r>
          </a:p>
          <a:p>
            <a:pPr lvl="1" eaLnBrk="1" hangingPunct="1">
              <a:lnSpc>
                <a:spcPct val="80000"/>
              </a:lnSpc>
              <a:defRPr/>
            </a:pPr>
            <a:r>
              <a:rPr lang="en-GB" sz="2000" dirty="0" smtClean="0"/>
              <a:t>		- All transactions are recorded in the correct period and in the correct legal entity.</a:t>
            </a:r>
          </a:p>
          <a:p>
            <a:pPr eaLnBrk="1" hangingPunct="1">
              <a:lnSpc>
                <a:spcPct val="80000"/>
              </a:lnSpc>
              <a:defRPr/>
            </a:pPr>
            <a:r>
              <a:rPr lang="en-GB" sz="2000" dirty="0" smtClean="0"/>
              <a:t>Accuracy of records (A) - controls over accuracy are designed to ensure that:</a:t>
            </a:r>
          </a:p>
          <a:p>
            <a:pPr lvl="1" eaLnBrk="1" hangingPunct="1">
              <a:lnSpc>
                <a:spcPct val="80000"/>
              </a:lnSpc>
              <a:defRPr/>
            </a:pPr>
            <a:r>
              <a:rPr lang="en-GB" sz="2000" dirty="0" smtClean="0"/>
              <a:t>All transactions are accurately recorded in the general ledger, including correct classification to ensure compliance with disclosure requirements.</a:t>
            </a:r>
          </a:p>
          <a:p>
            <a:pPr lvl="1" eaLnBrk="1" hangingPunct="1">
              <a:lnSpc>
                <a:spcPct val="80000"/>
              </a:lnSpc>
              <a:defRPr/>
            </a:pPr>
            <a:r>
              <a:rPr lang="en-GB" sz="2000" dirty="0" smtClean="0"/>
              <a:t>Assets and liabilities are recorded at an appropriate value.</a:t>
            </a:r>
          </a:p>
          <a:p>
            <a:pPr lvl="1" eaLnBrk="1" hangingPunct="1">
              <a:lnSpc>
                <a:spcPct val="80000"/>
              </a:lnSpc>
              <a:defRPr/>
            </a:pPr>
            <a:r>
              <a:rPr lang="en-GB" sz="2000" dirty="0" smtClean="0"/>
              <a:t>Changes to standing data are accurately input.</a:t>
            </a:r>
          </a:p>
        </p:txBody>
      </p:sp>
      <p:grpSp>
        <p:nvGrpSpPr>
          <p:cNvPr id="6" name="Group 87"/>
          <p:cNvGrpSpPr>
            <a:grpSpLocks/>
          </p:cNvGrpSpPr>
          <p:nvPr/>
        </p:nvGrpSpPr>
        <p:grpSpPr bwMode="auto">
          <a:xfrm>
            <a:off x="0" y="188550"/>
            <a:ext cx="6300240" cy="633413"/>
            <a:chOff x="0" y="96"/>
            <a:chExt cx="2832" cy="432"/>
          </a:xfrm>
        </p:grpSpPr>
        <p:sp>
          <p:nvSpPr>
            <p:cNvPr id="7"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8" name="AutoShape 89"/>
            <p:cNvSpPr>
              <a:spLocks noChangeArrowheads="1"/>
            </p:cNvSpPr>
            <p:nvPr/>
          </p:nvSpPr>
          <p:spPr bwMode="auto">
            <a:xfrm>
              <a:off x="109" y="194"/>
              <a:ext cx="2620" cy="287"/>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lang="de-CH" sz="2000" b="1" dirty="0" smtClean="0"/>
                <a:t>Control objectives for Transaction Processing</a:t>
              </a:r>
              <a:endParaRPr kumimoji="1" lang="en-US" altLang="ko-KR" sz="2000" b="1" dirty="0">
                <a:solidFill>
                  <a:srgbClr val="0D0D0D"/>
                </a:solidFill>
                <a:ea typeface="HY헤드라인M" pitchFamily="18" charset="-127"/>
              </a:endParaRPr>
            </a:p>
          </p:txBody>
        </p:sp>
      </p:grpSp>
    </p:spTree>
  </p:cSld>
  <p:clrMapOvr>
    <a:masterClrMapping/>
  </p:clrMapOvr>
  <p:transition spd="med">
    <p:zo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pPr>
              <a:lnSpc>
                <a:spcPct val="80000"/>
              </a:lnSpc>
              <a:defRPr/>
            </a:pPr>
            <a:r>
              <a:rPr lang="en-GB" sz="1600" dirty="0" smtClean="0"/>
              <a:t>Validity of records (V) - controls over validity are designed to ensure that:</a:t>
            </a:r>
          </a:p>
          <a:p>
            <a:pPr lvl="1">
              <a:lnSpc>
                <a:spcPct val="80000"/>
              </a:lnSpc>
              <a:defRPr/>
            </a:pPr>
            <a:r>
              <a:rPr lang="en-GB" sz="1600" dirty="0"/>
              <a:t>Transactions are authorized.</a:t>
            </a:r>
          </a:p>
          <a:p>
            <a:pPr lvl="1">
              <a:lnSpc>
                <a:spcPct val="80000"/>
              </a:lnSpc>
              <a:defRPr/>
            </a:pPr>
            <a:r>
              <a:rPr lang="en-GB" sz="1600" dirty="0"/>
              <a:t>Transactions are genuine and they relate to Company.</a:t>
            </a:r>
          </a:p>
          <a:p>
            <a:pPr lvl="1">
              <a:lnSpc>
                <a:spcPct val="80000"/>
              </a:lnSpc>
              <a:defRPr/>
            </a:pPr>
            <a:r>
              <a:rPr lang="en-GB" sz="1600" dirty="0"/>
              <a:t>Changes to standing data are authorized.</a:t>
            </a:r>
          </a:p>
          <a:p>
            <a:pPr>
              <a:lnSpc>
                <a:spcPct val="80000"/>
              </a:lnSpc>
              <a:defRPr/>
            </a:pPr>
            <a:r>
              <a:rPr lang="en-GB" sz="1600" dirty="0" smtClean="0"/>
              <a:t>Restricted access to assets and records (R) - controls to restricted access are designed to ensure that:</a:t>
            </a:r>
          </a:p>
          <a:p>
            <a:pPr lvl="1">
              <a:lnSpc>
                <a:spcPct val="80000"/>
              </a:lnSpc>
              <a:defRPr/>
            </a:pPr>
            <a:r>
              <a:rPr lang="en-GB" sz="1600" dirty="0"/>
              <a:t>There is appropriate segregation of duties with respect to key controls.</a:t>
            </a:r>
          </a:p>
          <a:p>
            <a:pPr lvl="1">
              <a:lnSpc>
                <a:spcPct val="80000"/>
              </a:lnSpc>
              <a:defRPr/>
            </a:pPr>
            <a:r>
              <a:rPr lang="en-GB" sz="1600" dirty="0"/>
              <a:t>Physical assets (e.g. gold bullion) are appropriately safeguarded.</a:t>
            </a:r>
          </a:p>
          <a:p>
            <a:endParaRPr lang="en-US" dirty="0"/>
          </a:p>
        </p:txBody>
      </p:sp>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22</a:t>
            </a:fld>
            <a:endParaRPr lang="en-US" dirty="0"/>
          </a:p>
        </p:txBody>
      </p:sp>
      <p:grpSp>
        <p:nvGrpSpPr>
          <p:cNvPr id="6" name="Group 87"/>
          <p:cNvGrpSpPr>
            <a:grpSpLocks/>
          </p:cNvGrpSpPr>
          <p:nvPr/>
        </p:nvGrpSpPr>
        <p:grpSpPr bwMode="auto">
          <a:xfrm>
            <a:off x="0" y="188550"/>
            <a:ext cx="6660290" cy="633413"/>
            <a:chOff x="0" y="96"/>
            <a:chExt cx="2832" cy="432"/>
          </a:xfrm>
        </p:grpSpPr>
        <p:sp>
          <p:nvSpPr>
            <p:cNvPr id="7"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8" name="AutoShape 89"/>
            <p:cNvSpPr>
              <a:spLocks noChangeArrowheads="1"/>
            </p:cNvSpPr>
            <p:nvPr/>
          </p:nvSpPr>
          <p:spPr bwMode="auto">
            <a:xfrm>
              <a:off x="109" y="194"/>
              <a:ext cx="2527" cy="287"/>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Control </a:t>
              </a:r>
              <a:r>
                <a:rPr kumimoji="1" lang="en-US" altLang="ko-KR" sz="2000" b="1" dirty="0" err="1" smtClean="0">
                  <a:solidFill>
                    <a:srgbClr val="0D0D0D"/>
                  </a:solidFill>
                  <a:ea typeface="HY헤드라인M" pitchFamily="18" charset="-127"/>
                </a:rPr>
                <a:t>Obhective</a:t>
              </a:r>
              <a:r>
                <a:rPr kumimoji="1" lang="en-US" altLang="ko-KR" sz="2000" b="1" dirty="0" smtClean="0">
                  <a:solidFill>
                    <a:srgbClr val="0D0D0D"/>
                  </a:solidFill>
                  <a:ea typeface="HY헤드라인M" pitchFamily="18" charset="-127"/>
                </a:rPr>
                <a:t>  - Transaction Processing  </a:t>
              </a:r>
              <a:endParaRPr kumimoji="1" lang="en-US" altLang="ko-KR" sz="2000" b="1" dirty="0">
                <a:solidFill>
                  <a:srgbClr val="0D0D0D"/>
                </a:solidFill>
                <a:ea typeface="HY헤드라인M" pitchFamily="18" charset="-127"/>
              </a:endParaRPr>
            </a:p>
          </p:txBody>
        </p:sp>
      </p:grpSp>
    </p:spTree>
  </p:cSld>
  <p:clrMapOvr>
    <a:masterClrMapping/>
  </p:clrMapOvr>
  <p:transition spd="med">
    <p:zo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23</a:t>
            </a:fld>
            <a:endParaRPr lang="en-US" dirty="0"/>
          </a:p>
        </p:txBody>
      </p:sp>
      <p:sp>
        <p:nvSpPr>
          <p:cNvPr id="5" name="Rectangle 3"/>
          <p:cNvSpPr>
            <a:spLocks noGrp="1" noChangeArrowheads="1"/>
          </p:cNvSpPr>
          <p:nvPr>
            <p:ph idx="1"/>
          </p:nvPr>
        </p:nvSpPr>
        <p:spPr>
          <a:xfrm>
            <a:off x="466725" y="1484314"/>
            <a:ext cx="8425875" cy="5041116"/>
          </a:xfrm>
        </p:spPr>
        <p:style>
          <a:lnRef idx="2">
            <a:schemeClr val="dk1"/>
          </a:lnRef>
          <a:fillRef idx="1">
            <a:schemeClr val="lt1"/>
          </a:fillRef>
          <a:effectRef idx="0">
            <a:schemeClr val="dk1"/>
          </a:effectRef>
          <a:fontRef idx="minor">
            <a:schemeClr val="dk1"/>
          </a:fontRef>
        </p:style>
        <p:txBody>
          <a:bodyPr/>
          <a:lstStyle/>
          <a:p>
            <a:pPr eaLnBrk="1" hangingPunct="1">
              <a:defRPr/>
            </a:pPr>
            <a:r>
              <a:rPr lang="de-CH" sz="1800" dirty="0" smtClean="0"/>
              <a:t>Management must document the design of controls related to all relevant assertions for all significant financial statement accounts</a:t>
            </a:r>
          </a:p>
          <a:p>
            <a:pPr eaLnBrk="1" hangingPunct="1">
              <a:defRPr/>
            </a:pPr>
            <a:r>
              <a:rPr lang="de-CH" sz="1800" dirty="0" smtClean="0"/>
              <a:t>Documentation must encompass the entire process of:</a:t>
            </a:r>
          </a:p>
          <a:p>
            <a:pPr lvl="1" eaLnBrk="1" hangingPunct="1">
              <a:defRPr/>
            </a:pPr>
            <a:r>
              <a:rPr lang="de-CH" sz="1800" dirty="0" smtClean="0"/>
              <a:t>	- initiating</a:t>
            </a:r>
          </a:p>
          <a:p>
            <a:pPr lvl="1" eaLnBrk="1" hangingPunct="1">
              <a:defRPr/>
            </a:pPr>
            <a:r>
              <a:rPr lang="de-CH" sz="1800" dirty="0" smtClean="0"/>
              <a:t>	- authorising</a:t>
            </a:r>
          </a:p>
          <a:p>
            <a:pPr lvl="1" eaLnBrk="1" hangingPunct="1">
              <a:defRPr/>
            </a:pPr>
            <a:r>
              <a:rPr lang="de-CH" sz="1800" dirty="0" smtClean="0"/>
              <a:t>	- </a:t>
            </a:r>
            <a:r>
              <a:rPr lang="de-CH" sz="1800" dirty="0" smtClean="0"/>
              <a:t>recording</a:t>
            </a:r>
            <a:endParaRPr lang="de-CH" sz="1800" dirty="0" smtClean="0"/>
          </a:p>
          <a:p>
            <a:pPr lvl="1" eaLnBrk="1" hangingPunct="1">
              <a:defRPr/>
            </a:pPr>
            <a:r>
              <a:rPr lang="de-CH" sz="1800" dirty="0" smtClean="0"/>
              <a:t>	- processing</a:t>
            </a:r>
          </a:p>
          <a:p>
            <a:pPr lvl="1" eaLnBrk="1" hangingPunct="1">
              <a:defRPr/>
            </a:pPr>
            <a:r>
              <a:rPr lang="de-CH" sz="1800" dirty="0" smtClean="0"/>
              <a:t>	- reporting individual transactions</a:t>
            </a:r>
          </a:p>
          <a:p>
            <a:pPr eaLnBrk="1" hangingPunct="1">
              <a:defRPr/>
            </a:pPr>
            <a:r>
              <a:rPr lang="de-CH" sz="1800" dirty="0" smtClean="0"/>
              <a:t>The required documentation might take various forms: flowcharts, policy manuals, accounting manuals, narrative memoranda, decision tables, procedural write-ups or completed questionnaires</a:t>
            </a:r>
          </a:p>
          <a:p>
            <a:pPr eaLnBrk="1" hangingPunct="1">
              <a:defRPr/>
            </a:pPr>
            <a:r>
              <a:rPr lang="en-GB" sz="1800" dirty="0" smtClean="0"/>
              <a:t>Flowcharts, supplemented by narrative descriptions, are frequently the most effective form of control documentation</a:t>
            </a:r>
          </a:p>
        </p:txBody>
      </p:sp>
      <p:grpSp>
        <p:nvGrpSpPr>
          <p:cNvPr id="6" name="Group 87"/>
          <p:cNvGrpSpPr>
            <a:grpSpLocks/>
          </p:cNvGrpSpPr>
          <p:nvPr/>
        </p:nvGrpSpPr>
        <p:grpSpPr bwMode="auto">
          <a:xfrm>
            <a:off x="575801" y="260560"/>
            <a:ext cx="4680650" cy="633413"/>
            <a:chOff x="131" y="145"/>
            <a:chExt cx="2832" cy="432"/>
          </a:xfrm>
        </p:grpSpPr>
        <p:sp>
          <p:nvSpPr>
            <p:cNvPr id="7" name="AutoShape 88"/>
            <p:cNvSpPr>
              <a:spLocks noChangeArrowheads="1"/>
            </p:cNvSpPr>
            <p:nvPr/>
          </p:nvSpPr>
          <p:spPr bwMode="auto">
            <a:xfrm>
              <a:off x="131" y="145"/>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8" name="AutoShape 89"/>
            <p:cNvSpPr>
              <a:spLocks noChangeArrowheads="1"/>
            </p:cNvSpPr>
            <p:nvPr/>
          </p:nvSpPr>
          <p:spPr bwMode="auto">
            <a:xfrm>
              <a:off x="327" y="194"/>
              <a:ext cx="2527" cy="287"/>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Documentation Standards</a:t>
              </a:r>
              <a:endParaRPr kumimoji="1" lang="en-US" altLang="ko-KR" sz="2000" b="1" dirty="0">
                <a:solidFill>
                  <a:srgbClr val="0D0D0D"/>
                </a:solidFill>
                <a:ea typeface="HY헤드라인M" pitchFamily="18" charset="-127"/>
              </a:endParaRPr>
            </a:p>
          </p:txBody>
        </p:sp>
      </p:grpSp>
      <p:graphicFrame>
        <p:nvGraphicFramePr>
          <p:cNvPr id="10" name="Object 9"/>
          <p:cNvGraphicFramePr>
            <a:graphicFrameLocks noChangeAspect="1"/>
          </p:cNvGraphicFramePr>
          <p:nvPr/>
        </p:nvGraphicFramePr>
        <p:xfrm>
          <a:off x="7740440" y="1988800"/>
          <a:ext cx="745240" cy="721774"/>
        </p:xfrm>
        <a:graphic>
          <a:graphicData uri="http://schemas.openxmlformats.org/presentationml/2006/ole">
            <p:oleObj spid="_x0000_s1027" name="Acrobat Document" showAsIcon="1" r:id="rId3" imgW="914400" imgH="714240" progId="AcroExch.Document.7">
              <p:embed/>
            </p:oleObj>
          </a:graphicData>
        </a:graphic>
      </p:graphicFrame>
      <p:graphicFrame>
        <p:nvGraphicFramePr>
          <p:cNvPr id="11" name="Object 10"/>
          <p:cNvGraphicFramePr>
            <a:graphicFrameLocks noChangeAspect="1"/>
          </p:cNvGraphicFramePr>
          <p:nvPr/>
        </p:nvGraphicFramePr>
        <p:xfrm>
          <a:off x="7740440" y="2564880"/>
          <a:ext cx="914400" cy="714375"/>
        </p:xfrm>
        <a:graphic>
          <a:graphicData uri="http://schemas.openxmlformats.org/presentationml/2006/ole">
            <p:oleObj spid="_x0000_s1028" name="Acrobat Document" showAsIcon="1" r:id="rId4" imgW="914400" imgH="714240" progId="AcroExch.Document.7">
              <p:embed/>
            </p:oleObj>
          </a:graphicData>
        </a:graphic>
      </p:graphicFrame>
      <p:graphicFrame>
        <p:nvGraphicFramePr>
          <p:cNvPr id="12" name="Object 11"/>
          <p:cNvGraphicFramePr>
            <a:graphicFrameLocks noChangeAspect="1"/>
          </p:cNvGraphicFramePr>
          <p:nvPr/>
        </p:nvGraphicFramePr>
        <p:xfrm>
          <a:off x="7740440" y="3140960"/>
          <a:ext cx="914400" cy="714375"/>
        </p:xfrm>
        <a:graphic>
          <a:graphicData uri="http://schemas.openxmlformats.org/presentationml/2006/ole">
            <p:oleObj spid="_x0000_s1030" name="Acrobat Document" showAsIcon="1" r:id="rId5" imgW="914400" imgH="714240" progId="AcroExch.Document.7">
              <p:embed/>
            </p:oleObj>
          </a:graphicData>
        </a:graphic>
      </p:graphicFrame>
      <p:graphicFrame>
        <p:nvGraphicFramePr>
          <p:cNvPr id="13" name="Object 12"/>
          <p:cNvGraphicFramePr>
            <a:graphicFrameLocks noChangeAspect="1"/>
          </p:cNvGraphicFramePr>
          <p:nvPr/>
        </p:nvGraphicFramePr>
        <p:xfrm>
          <a:off x="7668430" y="3717040"/>
          <a:ext cx="914400" cy="714375"/>
        </p:xfrm>
        <a:graphic>
          <a:graphicData uri="http://schemas.openxmlformats.org/presentationml/2006/ole">
            <p:oleObj spid="_x0000_s1031" name="Acrobat Document" showAsIcon="1" r:id="rId6" imgW="914400" imgH="714240" progId="AcroExch.Document.7">
              <p:embed/>
            </p:oleObj>
          </a:graphicData>
        </a:graphic>
      </p:graphicFrame>
      <p:graphicFrame>
        <p:nvGraphicFramePr>
          <p:cNvPr id="14" name="Object 13"/>
          <p:cNvGraphicFramePr>
            <a:graphicFrameLocks noChangeAspect="1"/>
          </p:cNvGraphicFramePr>
          <p:nvPr/>
        </p:nvGraphicFramePr>
        <p:xfrm>
          <a:off x="7812450" y="4437140"/>
          <a:ext cx="914400" cy="714375"/>
        </p:xfrm>
        <a:graphic>
          <a:graphicData uri="http://schemas.openxmlformats.org/presentationml/2006/ole">
            <p:oleObj spid="_x0000_s1032" name="Acrobat Document" showAsIcon="1" r:id="rId7" imgW="914400" imgH="714240" progId="AcroExch.Document.7">
              <p:embed/>
            </p:oleObj>
          </a:graphicData>
        </a:graphic>
      </p:graphicFrame>
      <p:graphicFrame>
        <p:nvGraphicFramePr>
          <p:cNvPr id="15" name="Object 14">
            <a:hlinkClick r:id="" action="ppaction://ole?verb=0"/>
          </p:cNvPr>
          <p:cNvGraphicFramePr>
            <a:graphicFrameLocks noChangeAspect="1"/>
          </p:cNvGraphicFramePr>
          <p:nvPr/>
        </p:nvGraphicFramePr>
        <p:xfrm>
          <a:off x="7740440" y="5229250"/>
          <a:ext cx="914400" cy="714375"/>
        </p:xfrm>
        <a:graphic>
          <a:graphicData uri="http://schemas.openxmlformats.org/presentationml/2006/ole">
            <p:oleObj spid="_x0000_s1033" name="Presentation" showAsIcon="1" r:id="rId8" imgW="914400" imgH="714240" progId="PowerPoint.Show.8">
              <p:embed/>
            </p:oleObj>
          </a:graphicData>
        </a:graphic>
      </p:graphicFrame>
    </p:spTree>
  </p:cSld>
  <p:clrMapOvr>
    <a:masterClrMapping/>
  </p:clrMapOvr>
  <p:transition spd="med">
    <p:zo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Gaps Identified in  </a:t>
            </a:r>
            <a:r>
              <a:rPr lang="en-US" dirty="0" err="1" smtClean="0"/>
              <a:t>Hanil</a:t>
            </a:r>
            <a:r>
              <a:rPr lang="en-US" dirty="0" smtClean="0"/>
              <a:t> </a:t>
            </a:r>
            <a:endParaRPr lang="en-US" dirty="0"/>
          </a:p>
        </p:txBody>
      </p:sp>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24</a:t>
            </a:fld>
            <a:endParaRPr lang="en-US" dirty="0"/>
          </a:p>
        </p:txBody>
      </p:sp>
      <p:sp>
        <p:nvSpPr>
          <p:cNvPr id="5" name="Rectangle 3"/>
          <p:cNvSpPr>
            <a:spLocks noGrp="1" noChangeArrowheads="1"/>
          </p:cNvSpPr>
          <p:nvPr>
            <p:ph idx="1"/>
          </p:nvPr>
        </p:nvSpPr>
        <p:spPr>
          <a:xfrm>
            <a:off x="395420" y="1772770"/>
            <a:ext cx="8425875" cy="4392612"/>
          </a:xfrm>
        </p:spPr>
        <p:style>
          <a:lnRef idx="2">
            <a:schemeClr val="dk1"/>
          </a:lnRef>
          <a:fillRef idx="1">
            <a:schemeClr val="lt1"/>
          </a:fillRef>
          <a:effectRef idx="0">
            <a:schemeClr val="dk1"/>
          </a:effectRef>
          <a:fontRef idx="minor">
            <a:schemeClr val="dk1"/>
          </a:fontRef>
        </p:style>
        <p:txBody>
          <a:bodyPr/>
          <a:lstStyle/>
          <a:p>
            <a:pPr eaLnBrk="1" hangingPunct="1">
              <a:lnSpc>
                <a:spcPct val="80000"/>
              </a:lnSpc>
              <a:defRPr/>
            </a:pPr>
            <a:endParaRPr lang="en-US" sz="2000" dirty="0" smtClean="0"/>
          </a:p>
          <a:p>
            <a:pPr eaLnBrk="1" hangingPunct="1">
              <a:lnSpc>
                <a:spcPct val="80000"/>
              </a:lnSpc>
              <a:defRPr/>
            </a:pPr>
            <a:endParaRPr lang="en-US" sz="2000" dirty="0" smtClean="0"/>
          </a:p>
          <a:p>
            <a:pPr eaLnBrk="1" hangingPunct="1">
              <a:lnSpc>
                <a:spcPct val="80000"/>
              </a:lnSpc>
              <a:buFont typeface="Wingdings" pitchFamily="2" charset="2"/>
              <a:buChar char="ü"/>
              <a:defRPr/>
            </a:pPr>
            <a:r>
              <a:rPr lang="en-US" sz="2000" dirty="0" smtClean="0"/>
              <a:t>Processes not adequately documented  (scope and quality)</a:t>
            </a:r>
          </a:p>
          <a:p>
            <a:pPr eaLnBrk="1" hangingPunct="1">
              <a:lnSpc>
                <a:spcPct val="80000"/>
              </a:lnSpc>
              <a:buFont typeface="Wingdings" pitchFamily="2" charset="2"/>
              <a:buChar char="ü"/>
              <a:defRPr/>
            </a:pPr>
            <a:r>
              <a:rPr lang="en-US" sz="2000" dirty="0" smtClean="0"/>
              <a:t>Controls not implemented</a:t>
            </a:r>
          </a:p>
          <a:p>
            <a:pPr eaLnBrk="1" hangingPunct="1">
              <a:lnSpc>
                <a:spcPct val="80000"/>
              </a:lnSpc>
              <a:buFont typeface="Wingdings" pitchFamily="2" charset="2"/>
              <a:buChar char="ü"/>
              <a:defRPr/>
            </a:pPr>
            <a:r>
              <a:rPr lang="en-US" sz="2000" dirty="0" smtClean="0"/>
              <a:t>Controls poorly designed</a:t>
            </a:r>
          </a:p>
          <a:p>
            <a:pPr eaLnBrk="1" hangingPunct="1">
              <a:lnSpc>
                <a:spcPct val="80000"/>
              </a:lnSpc>
              <a:buFont typeface="Wingdings" pitchFamily="2" charset="2"/>
              <a:buChar char="ü"/>
              <a:defRPr/>
            </a:pPr>
            <a:r>
              <a:rPr lang="en-US" sz="2000" dirty="0" smtClean="0"/>
              <a:t>Controls not working effectively</a:t>
            </a:r>
          </a:p>
          <a:p>
            <a:pPr eaLnBrk="1" hangingPunct="1">
              <a:lnSpc>
                <a:spcPct val="80000"/>
              </a:lnSpc>
              <a:buFont typeface="Wingdings" pitchFamily="2" charset="2"/>
              <a:buChar char="ü"/>
              <a:defRPr/>
            </a:pPr>
            <a:r>
              <a:rPr lang="en-US" sz="2000" dirty="0" smtClean="0"/>
              <a:t>Control-related roles not assigned</a:t>
            </a:r>
          </a:p>
          <a:p>
            <a:pPr eaLnBrk="1" hangingPunct="1">
              <a:lnSpc>
                <a:spcPct val="80000"/>
              </a:lnSpc>
              <a:buFont typeface="Wingdings" pitchFamily="2" charset="2"/>
              <a:buChar char="ü"/>
              <a:defRPr/>
            </a:pPr>
            <a:r>
              <a:rPr lang="en-US" sz="2000" dirty="0" smtClean="0"/>
              <a:t>Non-existence of policies</a:t>
            </a:r>
          </a:p>
          <a:p>
            <a:pPr eaLnBrk="1" hangingPunct="1">
              <a:lnSpc>
                <a:spcPct val="80000"/>
              </a:lnSpc>
              <a:buFont typeface="Wingdings" pitchFamily="2" charset="2"/>
              <a:buNone/>
              <a:defRPr/>
            </a:pPr>
            <a:endParaRPr lang="en-GB" sz="2000" dirty="0" smtClean="0"/>
          </a:p>
        </p:txBody>
      </p:sp>
      <p:grpSp>
        <p:nvGrpSpPr>
          <p:cNvPr id="6" name="Group 87"/>
          <p:cNvGrpSpPr>
            <a:grpSpLocks/>
          </p:cNvGrpSpPr>
          <p:nvPr/>
        </p:nvGrpSpPr>
        <p:grpSpPr bwMode="auto">
          <a:xfrm>
            <a:off x="0" y="188550"/>
            <a:ext cx="4680650" cy="633413"/>
            <a:chOff x="0" y="96"/>
            <a:chExt cx="2832" cy="432"/>
          </a:xfrm>
        </p:grpSpPr>
        <p:sp>
          <p:nvSpPr>
            <p:cNvPr id="7"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8" name="AutoShape 89"/>
            <p:cNvSpPr>
              <a:spLocks noChangeArrowheads="1"/>
            </p:cNvSpPr>
            <p:nvPr/>
          </p:nvSpPr>
          <p:spPr bwMode="auto">
            <a:xfrm>
              <a:off x="109" y="194"/>
              <a:ext cx="2527" cy="287"/>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Gaps  Identified in </a:t>
              </a:r>
              <a:r>
                <a:rPr kumimoji="1" lang="en-US" altLang="ko-KR" sz="2000" b="1" dirty="0" err="1" smtClean="0">
                  <a:solidFill>
                    <a:srgbClr val="0D0D0D"/>
                  </a:solidFill>
                  <a:ea typeface="HY헤드라인M" pitchFamily="18" charset="-127"/>
                </a:rPr>
                <a:t>Hanil</a:t>
              </a:r>
              <a:endParaRPr kumimoji="1" lang="en-US" altLang="ko-KR" sz="2000" b="1" dirty="0">
                <a:solidFill>
                  <a:srgbClr val="0D0D0D"/>
                </a:solidFill>
                <a:ea typeface="HY헤드라인M" pitchFamily="18" charset="-127"/>
              </a:endParaRPr>
            </a:p>
          </p:txBody>
        </p:sp>
      </p:grpSp>
    </p:spTree>
  </p:cSld>
  <p:clrMapOvr>
    <a:masterClrMapping/>
  </p:clrMapOvr>
  <p:transition spd="med">
    <p:zo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Steps to be Taken </a:t>
            </a:r>
            <a:endParaRPr lang="en-US" dirty="0"/>
          </a:p>
        </p:txBody>
      </p:sp>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25</a:t>
            </a:fld>
            <a:endParaRPr lang="en-US" dirty="0"/>
          </a:p>
        </p:txBody>
      </p:sp>
      <p:sp>
        <p:nvSpPr>
          <p:cNvPr id="5" name="Rectangle 3"/>
          <p:cNvSpPr>
            <a:spLocks noGrp="1" noChangeArrowheads="1"/>
          </p:cNvSpPr>
          <p:nvPr>
            <p:ph idx="1"/>
          </p:nvPr>
        </p:nvSpPr>
        <p:spPr/>
        <p:style>
          <a:lnRef idx="2">
            <a:schemeClr val="dk1"/>
          </a:lnRef>
          <a:fillRef idx="1">
            <a:schemeClr val="lt1"/>
          </a:fillRef>
          <a:effectRef idx="0">
            <a:schemeClr val="dk1"/>
          </a:effectRef>
          <a:fontRef idx="minor">
            <a:schemeClr val="dk1"/>
          </a:fontRef>
        </p:style>
        <p:txBody>
          <a:bodyPr/>
          <a:lstStyle/>
          <a:p>
            <a:pPr eaLnBrk="1" hangingPunct="1">
              <a:defRPr/>
            </a:pPr>
            <a:r>
              <a:rPr lang="en-US" sz="2400" dirty="0" smtClean="0"/>
              <a:t>Confirms that the documentation prepared by the company reflects its </a:t>
            </a:r>
            <a:r>
              <a:rPr lang="en-US" sz="2400" u="sng" dirty="0" smtClean="0"/>
              <a:t>actual</a:t>
            </a:r>
            <a:r>
              <a:rPr lang="en-US" sz="2400" dirty="0" smtClean="0"/>
              <a:t> processes </a:t>
            </a:r>
          </a:p>
          <a:p>
            <a:pPr eaLnBrk="1" hangingPunct="1">
              <a:defRPr/>
            </a:pPr>
            <a:r>
              <a:rPr lang="en-US" sz="2400" dirty="0" smtClean="0"/>
              <a:t>Confirm that controls described in the documentation are actually those applied “in the field”</a:t>
            </a:r>
          </a:p>
          <a:p>
            <a:pPr eaLnBrk="1" hangingPunct="1">
              <a:defRPr/>
            </a:pPr>
            <a:r>
              <a:rPr lang="en-US" sz="2400" dirty="0" smtClean="0"/>
              <a:t>Confirm that, </a:t>
            </a:r>
            <a:r>
              <a:rPr lang="en-US" sz="2400" u="sng" dirty="0" smtClean="0"/>
              <a:t>at least</a:t>
            </a:r>
            <a:r>
              <a:rPr lang="en-US" sz="2400" dirty="0" smtClean="0"/>
              <a:t>, all key controls have been documented appropriately (completeness of the process documented)</a:t>
            </a:r>
          </a:p>
          <a:p>
            <a:pPr eaLnBrk="1" hangingPunct="1">
              <a:defRPr/>
            </a:pPr>
            <a:r>
              <a:rPr lang="en-US" dirty="0" smtClean="0"/>
              <a:t>Already we are  in the process of the above through SOP</a:t>
            </a:r>
            <a:endParaRPr lang="en-US" sz="2400" dirty="0" smtClean="0"/>
          </a:p>
          <a:p>
            <a:pPr eaLnBrk="1" hangingPunct="1">
              <a:defRPr/>
            </a:pPr>
            <a:endParaRPr lang="en-US" sz="2400" dirty="0" smtClean="0"/>
          </a:p>
          <a:p>
            <a:pPr eaLnBrk="1" hangingPunct="1">
              <a:buFont typeface="Wingdings" pitchFamily="2" charset="2"/>
              <a:buNone/>
              <a:defRPr/>
            </a:pPr>
            <a:endParaRPr lang="en-GB" sz="2400" dirty="0" smtClean="0"/>
          </a:p>
        </p:txBody>
      </p:sp>
      <p:grpSp>
        <p:nvGrpSpPr>
          <p:cNvPr id="6" name="Group 87"/>
          <p:cNvGrpSpPr>
            <a:grpSpLocks/>
          </p:cNvGrpSpPr>
          <p:nvPr/>
        </p:nvGrpSpPr>
        <p:grpSpPr bwMode="auto">
          <a:xfrm>
            <a:off x="0" y="188550"/>
            <a:ext cx="4680650" cy="633413"/>
            <a:chOff x="0" y="96"/>
            <a:chExt cx="2832" cy="432"/>
          </a:xfrm>
        </p:grpSpPr>
        <p:sp>
          <p:nvSpPr>
            <p:cNvPr id="7"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8" name="AutoShape 89"/>
            <p:cNvSpPr>
              <a:spLocks noChangeArrowheads="1"/>
            </p:cNvSpPr>
            <p:nvPr/>
          </p:nvSpPr>
          <p:spPr bwMode="auto">
            <a:xfrm>
              <a:off x="109" y="194"/>
              <a:ext cx="2527" cy="287"/>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What is to be done  ?  … in </a:t>
              </a:r>
              <a:r>
                <a:rPr kumimoji="1" lang="en-US" altLang="ko-KR" sz="2000" b="1" dirty="0" err="1" smtClean="0">
                  <a:solidFill>
                    <a:srgbClr val="0D0D0D"/>
                  </a:solidFill>
                  <a:ea typeface="HY헤드라인M" pitchFamily="18" charset="-127"/>
                </a:rPr>
                <a:t>Hanil</a:t>
              </a:r>
              <a:r>
                <a:rPr kumimoji="1" lang="en-US" altLang="ko-KR" sz="2000" b="1" dirty="0" smtClean="0">
                  <a:solidFill>
                    <a:srgbClr val="0D0D0D"/>
                  </a:solidFill>
                  <a:ea typeface="HY헤드라인M" pitchFamily="18" charset="-127"/>
                </a:rPr>
                <a:t> </a:t>
              </a:r>
              <a:endParaRPr kumimoji="1" lang="en-US" altLang="ko-KR" sz="2000" b="1" dirty="0">
                <a:solidFill>
                  <a:srgbClr val="0D0D0D"/>
                </a:solidFill>
                <a:ea typeface="HY헤드라인M" pitchFamily="18" charset="-127"/>
              </a:endParaRPr>
            </a:p>
          </p:txBody>
        </p:sp>
      </p:grpSp>
    </p:spTree>
  </p:cSld>
  <p:clrMapOvr>
    <a:masterClrMapping/>
  </p:clrMapOvr>
  <p:transition spd="med">
    <p:zo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SOP – Scope</a:t>
            </a:r>
            <a:endParaRPr lang="en-US" dirty="0"/>
          </a:p>
        </p:txBody>
      </p:sp>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26</a:t>
            </a:fld>
            <a:endParaRPr lang="en-US" dirty="0"/>
          </a:p>
        </p:txBody>
      </p:sp>
      <p:sp>
        <p:nvSpPr>
          <p:cNvPr id="5" name="Rectangle 3"/>
          <p:cNvSpPr>
            <a:spLocks noGrp="1" noChangeArrowheads="1"/>
          </p:cNvSpPr>
          <p:nvPr>
            <p:ph idx="1"/>
          </p:nvPr>
        </p:nvSpPr>
        <p:spPr/>
        <p:style>
          <a:lnRef idx="2">
            <a:schemeClr val="dk1"/>
          </a:lnRef>
          <a:fillRef idx="1">
            <a:schemeClr val="lt1"/>
          </a:fillRef>
          <a:effectRef idx="0">
            <a:schemeClr val="dk1"/>
          </a:effectRef>
          <a:fontRef idx="minor">
            <a:schemeClr val="dk1"/>
          </a:fontRef>
        </p:style>
        <p:txBody>
          <a:bodyPr/>
          <a:lstStyle/>
          <a:p>
            <a:pPr eaLnBrk="1" hangingPunct="1">
              <a:buFont typeface="Wingdings" pitchFamily="2" charset="2"/>
              <a:buNone/>
              <a:defRPr/>
            </a:pPr>
            <a:r>
              <a:rPr lang="en-GB" sz="2400" dirty="0" smtClean="0"/>
              <a:t>Process  requires  documentation : </a:t>
            </a:r>
          </a:p>
          <a:p>
            <a:pPr eaLnBrk="1" hangingPunct="1">
              <a:defRPr/>
            </a:pPr>
            <a:r>
              <a:rPr lang="en-GB" sz="2400" dirty="0" smtClean="0"/>
              <a:t>Purchase of Materials and Accounts Payable</a:t>
            </a:r>
          </a:p>
          <a:p>
            <a:pPr eaLnBrk="1" hangingPunct="1">
              <a:defRPr/>
            </a:pPr>
            <a:r>
              <a:rPr lang="en-GB" sz="2400" dirty="0" smtClean="0"/>
              <a:t>Production Accounting</a:t>
            </a:r>
          </a:p>
          <a:p>
            <a:pPr eaLnBrk="1" hangingPunct="1">
              <a:defRPr/>
            </a:pPr>
            <a:r>
              <a:rPr lang="en-GB" sz="2400" dirty="0" smtClean="0"/>
              <a:t>Stock Accounting</a:t>
            </a:r>
          </a:p>
          <a:p>
            <a:pPr eaLnBrk="1" hangingPunct="1">
              <a:defRPr/>
            </a:pPr>
            <a:r>
              <a:rPr lang="en-GB" sz="2400" dirty="0" smtClean="0"/>
              <a:t>Sales Accounting and Accounts Receivables</a:t>
            </a:r>
          </a:p>
          <a:p>
            <a:pPr eaLnBrk="1" hangingPunct="1">
              <a:defRPr/>
            </a:pPr>
            <a:r>
              <a:rPr lang="en-GB" sz="2400" dirty="0" smtClean="0"/>
              <a:t>Treasury and Banking Transactions</a:t>
            </a:r>
          </a:p>
          <a:p>
            <a:pPr eaLnBrk="1" hangingPunct="1">
              <a:defRPr/>
            </a:pPr>
            <a:r>
              <a:rPr lang="en-GB" dirty="0" smtClean="0"/>
              <a:t>Fixed Assets </a:t>
            </a:r>
            <a:endParaRPr lang="en-GB" sz="2400" dirty="0" smtClean="0"/>
          </a:p>
          <a:p>
            <a:pPr eaLnBrk="1" hangingPunct="1">
              <a:defRPr/>
            </a:pPr>
            <a:r>
              <a:rPr lang="en-GB" dirty="0" smtClean="0"/>
              <a:t>General Accounting Ledger </a:t>
            </a:r>
            <a:endParaRPr lang="en-GB" sz="2400" dirty="0" smtClean="0"/>
          </a:p>
          <a:p>
            <a:pPr eaLnBrk="1" hangingPunct="1">
              <a:buFont typeface="Wingdings" pitchFamily="2" charset="2"/>
              <a:buNone/>
              <a:defRPr/>
            </a:pPr>
            <a:endParaRPr lang="en-GB" sz="2400" dirty="0" smtClean="0"/>
          </a:p>
        </p:txBody>
      </p:sp>
      <p:grpSp>
        <p:nvGrpSpPr>
          <p:cNvPr id="6" name="Group 87"/>
          <p:cNvGrpSpPr>
            <a:grpSpLocks/>
          </p:cNvGrpSpPr>
          <p:nvPr/>
        </p:nvGrpSpPr>
        <p:grpSpPr bwMode="auto">
          <a:xfrm>
            <a:off x="0" y="188550"/>
            <a:ext cx="4680650" cy="633413"/>
            <a:chOff x="0" y="96"/>
            <a:chExt cx="2832" cy="432"/>
          </a:xfrm>
        </p:grpSpPr>
        <p:sp>
          <p:nvSpPr>
            <p:cNvPr id="7"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8" name="AutoShape 89"/>
            <p:cNvSpPr>
              <a:spLocks noChangeArrowheads="1"/>
            </p:cNvSpPr>
            <p:nvPr/>
          </p:nvSpPr>
          <p:spPr bwMode="auto">
            <a:xfrm>
              <a:off x="109" y="194"/>
              <a:ext cx="2527" cy="287"/>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SOP – Requirement  </a:t>
              </a:r>
              <a:endParaRPr kumimoji="1" lang="en-US" altLang="ko-KR" sz="2000" b="1" dirty="0">
                <a:solidFill>
                  <a:srgbClr val="0D0D0D"/>
                </a:solidFill>
                <a:ea typeface="HY헤드라인M" pitchFamily="18" charset="-127"/>
              </a:endParaRPr>
            </a:p>
          </p:txBody>
        </p:sp>
      </p:grpSp>
    </p:spTree>
  </p:cSld>
  <p:clrMapOvr>
    <a:masterClrMapping/>
  </p:clrMapOvr>
  <p:transition spd="med">
    <p:zo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27</a:t>
            </a:fld>
            <a:endParaRPr lang="en-US" dirty="0"/>
          </a:p>
        </p:txBody>
      </p:sp>
      <p:sp>
        <p:nvSpPr>
          <p:cNvPr id="5" name="Rectangle 2"/>
          <p:cNvSpPr>
            <a:spLocks noGrp="1" noChangeArrowheads="1"/>
          </p:cNvSpPr>
          <p:nvPr>
            <p:ph idx="1"/>
          </p:nvPr>
        </p:nvSpPr>
        <p:spPr/>
        <p:style>
          <a:lnRef idx="2">
            <a:schemeClr val="dk1"/>
          </a:lnRef>
          <a:fillRef idx="1">
            <a:schemeClr val="lt1"/>
          </a:fillRef>
          <a:effectRef idx="0">
            <a:schemeClr val="dk1"/>
          </a:effectRef>
          <a:fontRef idx="minor">
            <a:schemeClr val="dk1"/>
          </a:fontRef>
        </p:style>
        <p:txBody>
          <a:bodyPr/>
          <a:lstStyle/>
          <a:p>
            <a:pPr eaLnBrk="1" hangingPunct="1">
              <a:buFont typeface="Wingdings" pitchFamily="2" charset="2"/>
              <a:buNone/>
              <a:defRPr/>
            </a:pPr>
            <a:endParaRPr lang="en-US" sz="2400" dirty="0" smtClean="0">
              <a:cs typeface="Times New Roman" pitchFamily="18" charset="0"/>
            </a:endParaRPr>
          </a:p>
          <a:p>
            <a:pPr eaLnBrk="1" hangingPunct="1">
              <a:defRPr/>
            </a:pPr>
            <a:r>
              <a:rPr lang="en-US" dirty="0" smtClean="0">
                <a:cs typeface="Times New Roman" pitchFamily="18" charset="0"/>
              </a:rPr>
              <a:t>Supplier Selection </a:t>
            </a:r>
            <a:endParaRPr lang="en-US" sz="2400" dirty="0" smtClean="0">
              <a:cs typeface="Times New Roman" pitchFamily="18" charset="0"/>
            </a:endParaRPr>
          </a:p>
          <a:p>
            <a:pPr>
              <a:defRPr/>
            </a:pPr>
            <a:r>
              <a:rPr lang="en-US" dirty="0" smtClean="0">
                <a:cs typeface="Times New Roman" pitchFamily="18" charset="0"/>
              </a:rPr>
              <a:t>Master maintenance – BOM &amp; Suppliers</a:t>
            </a:r>
          </a:p>
          <a:p>
            <a:pPr eaLnBrk="1" hangingPunct="1">
              <a:defRPr/>
            </a:pPr>
            <a:r>
              <a:rPr lang="en-US" sz="2400" dirty="0" smtClean="0">
                <a:cs typeface="Times New Roman" pitchFamily="18" charset="0"/>
              </a:rPr>
              <a:t>Issue of purchase orders</a:t>
            </a:r>
            <a:r>
              <a:rPr lang="en-US" sz="2400" dirty="0" smtClean="0"/>
              <a:t> </a:t>
            </a:r>
            <a:endParaRPr lang="en-GB" sz="2400" dirty="0" smtClean="0"/>
          </a:p>
          <a:p>
            <a:pPr eaLnBrk="1" hangingPunct="1">
              <a:defRPr/>
            </a:pPr>
            <a:r>
              <a:rPr lang="en-US" sz="2400" dirty="0" smtClean="0">
                <a:cs typeface="Times New Roman" pitchFamily="18" charset="0"/>
              </a:rPr>
              <a:t>GRN and Inventory Verification</a:t>
            </a:r>
          </a:p>
          <a:p>
            <a:pPr eaLnBrk="1" hangingPunct="1">
              <a:defRPr/>
            </a:pPr>
            <a:r>
              <a:rPr lang="en-US" sz="2400" dirty="0" smtClean="0">
                <a:cs typeface="Times New Roman" pitchFamily="18" charset="0"/>
              </a:rPr>
              <a:t>Raising debit notes on creditors </a:t>
            </a:r>
            <a:r>
              <a:rPr lang="en-US" sz="2400" dirty="0" smtClean="0"/>
              <a:t> </a:t>
            </a:r>
          </a:p>
          <a:p>
            <a:pPr eaLnBrk="1" hangingPunct="1">
              <a:defRPr/>
            </a:pPr>
            <a:r>
              <a:rPr lang="en-US" sz="2400" dirty="0" smtClean="0">
                <a:cs typeface="Times New Roman" pitchFamily="18" charset="0"/>
              </a:rPr>
              <a:t>Accounting for creditors</a:t>
            </a:r>
            <a:r>
              <a:rPr lang="en-US" sz="2400" dirty="0" smtClean="0"/>
              <a:t> </a:t>
            </a:r>
          </a:p>
          <a:p>
            <a:pPr eaLnBrk="1" hangingPunct="1">
              <a:defRPr/>
            </a:pPr>
            <a:r>
              <a:rPr lang="en-US" sz="2400" dirty="0" smtClean="0">
                <a:cs typeface="Times New Roman" pitchFamily="18" charset="0"/>
              </a:rPr>
              <a:t>Payment processing</a:t>
            </a:r>
            <a:r>
              <a:rPr lang="en-US" sz="2400" dirty="0" smtClean="0"/>
              <a:t> </a:t>
            </a:r>
            <a:endParaRPr lang="en-GB" sz="2400" dirty="0" smtClean="0"/>
          </a:p>
        </p:txBody>
      </p:sp>
      <p:grpSp>
        <p:nvGrpSpPr>
          <p:cNvPr id="6" name="Group 87"/>
          <p:cNvGrpSpPr>
            <a:grpSpLocks/>
          </p:cNvGrpSpPr>
          <p:nvPr/>
        </p:nvGrpSpPr>
        <p:grpSpPr bwMode="auto">
          <a:xfrm>
            <a:off x="0" y="188550"/>
            <a:ext cx="4680650" cy="633413"/>
            <a:chOff x="0" y="96"/>
            <a:chExt cx="2832" cy="432"/>
          </a:xfrm>
        </p:grpSpPr>
        <p:sp>
          <p:nvSpPr>
            <p:cNvPr id="7"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8" name="AutoShape 89"/>
            <p:cNvSpPr>
              <a:spLocks noChangeArrowheads="1"/>
            </p:cNvSpPr>
            <p:nvPr/>
          </p:nvSpPr>
          <p:spPr bwMode="auto">
            <a:xfrm>
              <a:off x="109" y="194"/>
              <a:ext cx="2527" cy="287"/>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lang="en-US" sz="2000" dirty="0" smtClean="0"/>
                <a:t>Purchase of Materials and AP</a:t>
              </a:r>
              <a:r>
                <a:rPr kumimoji="1" lang="en-US" altLang="ko-KR" sz="2000" b="1" dirty="0" smtClean="0">
                  <a:solidFill>
                    <a:srgbClr val="0D0D0D"/>
                  </a:solidFill>
                  <a:ea typeface="HY헤드라인M" pitchFamily="18" charset="-127"/>
                </a:rPr>
                <a:t> </a:t>
              </a:r>
              <a:endParaRPr kumimoji="1" lang="en-US" altLang="ko-KR" sz="2000" b="1" dirty="0">
                <a:solidFill>
                  <a:srgbClr val="0D0D0D"/>
                </a:solidFill>
                <a:ea typeface="HY헤드라인M" pitchFamily="18" charset="-127"/>
              </a:endParaRPr>
            </a:p>
          </p:txBody>
        </p:sp>
      </p:grpSp>
    </p:spTree>
  </p:cSld>
  <p:clrMapOvr>
    <a:masterClrMapping/>
  </p:clrMapOvr>
  <p:transition spd="med">
    <p:zo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Production Accounting </a:t>
            </a:r>
            <a:endParaRPr lang="en-US" dirty="0"/>
          </a:p>
        </p:txBody>
      </p:sp>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28</a:t>
            </a:fld>
            <a:endParaRPr lang="en-US" dirty="0"/>
          </a:p>
        </p:txBody>
      </p:sp>
      <p:sp>
        <p:nvSpPr>
          <p:cNvPr id="5" name="Rectangle 2"/>
          <p:cNvSpPr>
            <a:spLocks noGrp="1" noChangeArrowheads="1"/>
          </p:cNvSpPr>
          <p:nvPr>
            <p:ph idx="1"/>
          </p:nvPr>
        </p:nvSpPr>
        <p:spPr/>
        <p:style>
          <a:lnRef idx="2">
            <a:schemeClr val="dk1"/>
          </a:lnRef>
          <a:fillRef idx="1">
            <a:schemeClr val="lt1"/>
          </a:fillRef>
          <a:effectRef idx="0">
            <a:schemeClr val="dk1"/>
          </a:effectRef>
          <a:fontRef idx="minor">
            <a:schemeClr val="dk1"/>
          </a:fontRef>
        </p:style>
        <p:txBody>
          <a:bodyPr/>
          <a:lstStyle/>
          <a:p>
            <a:pPr eaLnBrk="1" hangingPunct="1">
              <a:buFont typeface="Wingdings" pitchFamily="2" charset="2"/>
              <a:buNone/>
              <a:defRPr/>
            </a:pPr>
            <a:endParaRPr lang="en-US" sz="2400" dirty="0" smtClean="0">
              <a:cs typeface="Times New Roman" pitchFamily="18" charset="0"/>
            </a:endParaRPr>
          </a:p>
          <a:p>
            <a:pPr eaLnBrk="1" hangingPunct="1">
              <a:defRPr/>
            </a:pPr>
            <a:r>
              <a:rPr lang="en-US" sz="2400" dirty="0" smtClean="0">
                <a:cs typeface="Times New Roman" pitchFamily="18" charset="0"/>
              </a:rPr>
              <a:t>Material Issues</a:t>
            </a:r>
          </a:p>
          <a:p>
            <a:pPr eaLnBrk="1" hangingPunct="1">
              <a:defRPr/>
            </a:pPr>
            <a:r>
              <a:rPr lang="en-US" sz="2400" dirty="0" smtClean="0">
                <a:cs typeface="Times New Roman" pitchFamily="18" charset="0"/>
              </a:rPr>
              <a:t>Production accounting – back flashing</a:t>
            </a:r>
          </a:p>
          <a:p>
            <a:pPr eaLnBrk="1" hangingPunct="1">
              <a:defRPr/>
            </a:pPr>
            <a:r>
              <a:rPr lang="en-US" sz="2400" dirty="0" smtClean="0">
                <a:cs typeface="Times New Roman" pitchFamily="18" charset="0"/>
              </a:rPr>
              <a:t>Costing and standard </a:t>
            </a:r>
            <a:r>
              <a:rPr lang="en-US" sz="2400" dirty="0" err="1" smtClean="0">
                <a:cs typeface="Times New Roman" pitchFamily="18" charset="0"/>
              </a:rPr>
              <a:t>updation</a:t>
            </a:r>
            <a:endParaRPr lang="en-GB" sz="2400" dirty="0" smtClean="0"/>
          </a:p>
        </p:txBody>
      </p:sp>
      <p:grpSp>
        <p:nvGrpSpPr>
          <p:cNvPr id="6" name="Group 87"/>
          <p:cNvGrpSpPr>
            <a:grpSpLocks/>
          </p:cNvGrpSpPr>
          <p:nvPr/>
        </p:nvGrpSpPr>
        <p:grpSpPr bwMode="auto">
          <a:xfrm>
            <a:off x="0" y="188550"/>
            <a:ext cx="4680650" cy="633413"/>
            <a:chOff x="0" y="96"/>
            <a:chExt cx="2832" cy="432"/>
          </a:xfrm>
        </p:grpSpPr>
        <p:sp>
          <p:nvSpPr>
            <p:cNvPr id="7"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8" name="AutoShape 89"/>
            <p:cNvSpPr>
              <a:spLocks noChangeArrowheads="1"/>
            </p:cNvSpPr>
            <p:nvPr/>
          </p:nvSpPr>
          <p:spPr bwMode="auto">
            <a:xfrm>
              <a:off x="109" y="194"/>
              <a:ext cx="2527" cy="287"/>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Production  Accounting </a:t>
              </a:r>
              <a:endParaRPr kumimoji="1" lang="en-US" altLang="ko-KR" sz="2000" b="1" dirty="0">
                <a:solidFill>
                  <a:srgbClr val="0D0D0D"/>
                </a:solidFill>
                <a:ea typeface="HY헤드라인M" pitchFamily="18" charset="-127"/>
              </a:endParaRPr>
            </a:p>
          </p:txBody>
        </p:sp>
      </p:grpSp>
    </p:spTree>
  </p:cSld>
  <p:clrMapOvr>
    <a:masterClrMapping/>
  </p:clrMapOvr>
  <p:transition spd="med">
    <p:zo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Stock Accounting </a:t>
            </a:r>
            <a:endParaRPr lang="en-US" dirty="0"/>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pPr>
              <a:defRPr/>
            </a:pPr>
            <a:r>
              <a:rPr lang="en-US" dirty="0" smtClean="0">
                <a:cs typeface="Times New Roman" pitchFamily="18" charset="0"/>
              </a:rPr>
              <a:t>Physical Verification</a:t>
            </a:r>
          </a:p>
          <a:p>
            <a:pPr>
              <a:defRPr/>
            </a:pPr>
            <a:r>
              <a:rPr lang="en-US" dirty="0" smtClean="0">
                <a:cs typeface="Times New Roman" pitchFamily="18" charset="0"/>
              </a:rPr>
              <a:t>Stock valuation</a:t>
            </a:r>
          </a:p>
          <a:p>
            <a:pPr>
              <a:defRPr/>
            </a:pPr>
            <a:r>
              <a:rPr lang="en-US" dirty="0" smtClean="0">
                <a:cs typeface="Times New Roman" pitchFamily="18" charset="0"/>
              </a:rPr>
              <a:t>3P Management</a:t>
            </a:r>
            <a:endParaRPr lang="en-GB" dirty="0" smtClean="0"/>
          </a:p>
          <a:p>
            <a:endParaRPr lang="en-US" dirty="0"/>
          </a:p>
        </p:txBody>
      </p:sp>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29</a:t>
            </a:fld>
            <a:endParaRPr lang="en-US" dirty="0"/>
          </a:p>
        </p:txBody>
      </p:sp>
      <p:grpSp>
        <p:nvGrpSpPr>
          <p:cNvPr id="5" name="Group 87"/>
          <p:cNvGrpSpPr>
            <a:grpSpLocks/>
          </p:cNvGrpSpPr>
          <p:nvPr/>
        </p:nvGrpSpPr>
        <p:grpSpPr bwMode="auto">
          <a:xfrm>
            <a:off x="0" y="188550"/>
            <a:ext cx="4680650" cy="633413"/>
            <a:chOff x="0" y="96"/>
            <a:chExt cx="2832" cy="432"/>
          </a:xfrm>
        </p:grpSpPr>
        <p:sp>
          <p:nvSpPr>
            <p:cNvPr id="6"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7" name="AutoShape 89"/>
            <p:cNvSpPr>
              <a:spLocks noChangeArrowheads="1"/>
            </p:cNvSpPr>
            <p:nvPr/>
          </p:nvSpPr>
          <p:spPr bwMode="auto">
            <a:xfrm>
              <a:off x="109" y="194"/>
              <a:ext cx="2527" cy="287"/>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Stock Accounting </a:t>
              </a:r>
              <a:endParaRPr kumimoji="1" lang="en-US" altLang="ko-KR" sz="2000" b="1" dirty="0">
                <a:solidFill>
                  <a:srgbClr val="0D0D0D"/>
                </a:solidFill>
                <a:ea typeface="HY헤드라인M" pitchFamily="18" charset="-127"/>
              </a:endParaRPr>
            </a:p>
          </p:txBody>
        </p:sp>
      </p:grpSp>
    </p:spTree>
  </p:cSld>
  <p:clrMapOvr>
    <a:masterClrMapping/>
  </p:clrMapOvr>
  <p:transition spd="med">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3</a:t>
            </a:fld>
            <a:endParaRPr lang="en-US" dirty="0"/>
          </a:p>
        </p:txBody>
      </p:sp>
      <p:grpSp>
        <p:nvGrpSpPr>
          <p:cNvPr id="5" name="Group 87"/>
          <p:cNvGrpSpPr>
            <a:grpSpLocks/>
          </p:cNvGrpSpPr>
          <p:nvPr/>
        </p:nvGrpSpPr>
        <p:grpSpPr bwMode="auto">
          <a:xfrm>
            <a:off x="0" y="332570"/>
            <a:ext cx="4680650" cy="633413"/>
            <a:chOff x="0" y="96"/>
            <a:chExt cx="2832" cy="432"/>
          </a:xfrm>
        </p:grpSpPr>
        <p:sp>
          <p:nvSpPr>
            <p:cNvPr id="6"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7" name="AutoShape 89"/>
            <p:cNvSpPr>
              <a:spLocks noChangeArrowheads="1"/>
            </p:cNvSpPr>
            <p:nvPr/>
          </p:nvSpPr>
          <p:spPr bwMode="auto">
            <a:xfrm>
              <a:off x="95" y="135"/>
              <a:ext cx="2640" cy="336"/>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endParaRPr kumimoji="1" lang="en-US" altLang="ko-KR" sz="2000" b="1" dirty="0">
                <a:solidFill>
                  <a:srgbClr val="0D0D0D"/>
                </a:solidFill>
                <a:ea typeface="HY헤드라인M" pitchFamily="18" charset="-127"/>
              </a:endParaRPr>
            </a:p>
          </p:txBody>
        </p:sp>
      </p:grpSp>
      <p:pic>
        <p:nvPicPr>
          <p:cNvPr id="8" name="Picture 2" descr="http://image.slidesharecdn.com/sox-itperspective-120912140849-phpapp02/95/sox-it-perspective-4-1024.jpg?cb=1347689811"/>
          <p:cNvPicPr>
            <a:picLocks noGrp="1" noChangeAspect="1" noChangeArrowheads="1"/>
          </p:cNvPicPr>
          <p:nvPr>
            <p:ph idx="1"/>
          </p:nvPr>
        </p:nvPicPr>
        <p:blipFill>
          <a:blip r:embed="rId2" cstate="print"/>
          <a:srcRect/>
          <a:stretch>
            <a:fillRect/>
          </a:stretch>
        </p:blipFill>
        <p:spPr bwMode="auto">
          <a:xfrm>
            <a:off x="395420" y="1340710"/>
            <a:ext cx="8569190" cy="5040699"/>
          </a:xfrm>
          <a:prstGeom prst="rect">
            <a:avLst/>
          </a:prstGeom>
          <a:noFill/>
          <a:ln w="12700"/>
        </p:spPr>
      </p:pic>
      <p:sp>
        <p:nvSpPr>
          <p:cNvPr id="9" name="TextBox 8"/>
          <p:cNvSpPr txBox="1"/>
          <p:nvPr/>
        </p:nvSpPr>
        <p:spPr>
          <a:xfrm>
            <a:off x="3491850" y="1484730"/>
            <a:ext cx="2952410" cy="461665"/>
          </a:xfrm>
          <a:prstGeom prst="rect">
            <a:avLst/>
          </a:prstGeom>
          <a:solidFill>
            <a:schemeClr val="bg1"/>
          </a:solidFill>
        </p:spPr>
        <p:txBody>
          <a:bodyPr wrap="square" rtlCol="0">
            <a:spAutoFit/>
          </a:bodyPr>
          <a:lstStyle/>
          <a:p>
            <a:endParaRPr lang="en-US" dirty="0"/>
          </a:p>
        </p:txBody>
      </p:sp>
      <p:sp>
        <p:nvSpPr>
          <p:cNvPr id="11" name="TextBox 10"/>
          <p:cNvSpPr txBox="1"/>
          <p:nvPr/>
        </p:nvSpPr>
        <p:spPr>
          <a:xfrm>
            <a:off x="539440" y="5805330"/>
            <a:ext cx="2736380" cy="461665"/>
          </a:xfrm>
          <a:prstGeom prst="rect">
            <a:avLst/>
          </a:prstGeom>
          <a:solidFill>
            <a:schemeClr val="bg1"/>
          </a:solidFill>
        </p:spPr>
        <p:txBody>
          <a:bodyPr wrap="square" rtlCol="0">
            <a:spAutoFit/>
          </a:bodyPr>
          <a:lstStyle/>
          <a:p>
            <a:endParaRPr lang="en-US" dirty="0"/>
          </a:p>
        </p:txBody>
      </p:sp>
      <p:sp>
        <p:nvSpPr>
          <p:cNvPr id="12" name="TextBox 11"/>
          <p:cNvSpPr txBox="1"/>
          <p:nvPr/>
        </p:nvSpPr>
        <p:spPr>
          <a:xfrm>
            <a:off x="6876320" y="5733320"/>
            <a:ext cx="144020" cy="461665"/>
          </a:xfrm>
          <a:prstGeom prst="rect">
            <a:avLst/>
          </a:prstGeom>
          <a:solidFill>
            <a:schemeClr val="bg1"/>
          </a:solidFill>
        </p:spPr>
        <p:txBody>
          <a:bodyPr wrap="square" rtlCol="0">
            <a:spAutoFit/>
          </a:bodyPr>
          <a:lstStyle/>
          <a:p>
            <a:endParaRPr lang="en-US" dirty="0"/>
          </a:p>
        </p:txBody>
      </p:sp>
      <p:sp>
        <p:nvSpPr>
          <p:cNvPr id="14" name="Rectangle 13"/>
          <p:cNvSpPr/>
          <p:nvPr/>
        </p:nvSpPr>
        <p:spPr>
          <a:xfrm>
            <a:off x="251400" y="404580"/>
            <a:ext cx="2771913" cy="400110"/>
          </a:xfrm>
          <a:prstGeom prst="rect">
            <a:avLst/>
          </a:prstGeom>
        </p:spPr>
        <p:txBody>
          <a:bodyPr wrap="none">
            <a:spAutoFit/>
          </a:bodyP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SOX – What it is …?  </a:t>
            </a:r>
            <a:endParaRPr kumimoji="1" lang="en-US" altLang="ko-KR" sz="2000" b="1" dirty="0">
              <a:solidFill>
                <a:srgbClr val="0D0D0D"/>
              </a:solidFill>
              <a:ea typeface="HY헤드라인M" pitchFamily="18" charset="-127"/>
            </a:endParaRPr>
          </a:p>
        </p:txBody>
      </p:sp>
    </p:spTree>
  </p:cSld>
  <p:clrMapOvr>
    <a:masterClrMapping/>
  </p:clrMapOvr>
  <p:transition spd="med">
    <p:zo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30</a:t>
            </a:fld>
            <a:endParaRPr lang="en-US" dirty="0"/>
          </a:p>
        </p:txBody>
      </p:sp>
      <p:sp>
        <p:nvSpPr>
          <p:cNvPr id="5" name="Rectangle 2"/>
          <p:cNvSpPr>
            <a:spLocks noGrp="1" noChangeArrowheads="1"/>
          </p:cNvSpPr>
          <p:nvPr>
            <p:ph idx="1"/>
          </p:nvPr>
        </p:nvSpPr>
        <p:spPr/>
        <p:style>
          <a:lnRef idx="2">
            <a:schemeClr val="dk1"/>
          </a:lnRef>
          <a:fillRef idx="1">
            <a:schemeClr val="lt1"/>
          </a:fillRef>
          <a:effectRef idx="0">
            <a:schemeClr val="dk1"/>
          </a:effectRef>
          <a:fontRef idx="minor">
            <a:schemeClr val="dk1"/>
          </a:fontRef>
        </p:style>
        <p:txBody>
          <a:bodyPr/>
          <a:lstStyle/>
          <a:p>
            <a:pPr eaLnBrk="1" hangingPunct="1">
              <a:buFont typeface="Wingdings" pitchFamily="2" charset="2"/>
              <a:buNone/>
              <a:defRPr/>
            </a:pPr>
            <a:endParaRPr lang="en-US" sz="2400" dirty="0" smtClean="0">
              <a:cs typeface="Times New Roman" pitchFamily="18" charset="0"/>
            </a:endParaRPr>
          </a:p>
          <a:p>
            <a:pPr eaLnBrk="1" hangingPunct="1">
              <a:defRPr/>
            </a:pPr>
            <a:r>
              <a:rPr lang="en-US" sz="2400" dirty="0" smtClean="0">
                <a:cs typeface="Times New Roman" pitchFamily="18" charset="0"/>
              </a:rPr>
              <a:t>Master maintenance </a:t>
            </a:r>
          </a:p>
          <a:p>
            <a:pPr eaLnBrk="1" hangingPunct="1">
              <a:defRPr/>
            </a:pPr>
            <a:r>
              <a:rPr lang="en-US" sz="2400" dirty="0" smtClean="0">
                <a:cs typeface="Times New Roman" pitchFamily="18" charset="0"/>
              </a:rPr>
              <a:t>Receiving and accepting sales orders</a:t>
            </a:r>
          </a:p>
          <a:p>
            <a:pPr eaLnBrk="1" hangingPunct="1">
              <a:defRPr/>
            </a:pPr>
            <a:r>
              <a:rPr lang="en-US" sz="2400" dirty="0" smtClean="0">
                <a:cs typeface="Times New Roman" pitchFamily="18" charset="0"/>
              </a:rPr>
              <a:t>Dispatching </a:t>
            </a:r>
          </a:p>
          <a:p>
            <a:pPr eaLnBrk="1" hangingPunct="1">
              <a:defRPr/>
            </a:pPr>
            <a:r>
              <a:rPr lang="en-US" sz="2400" dirty="0" smtClean="0">
                <a:cs typeface="Times New Roman" pitchFamily="18" charset="0"/>
              </a:rPr>
              <a:t>Accounting sales and debtors </a:t>
            </a:r>
          </a:p>
          <a:p>
            <a:pPr eaLnBrk="1" hangingPunct="1">
              <a:defRPr/>
            </a:pPr>
            <a:r>
              <a:rPr lang="en-US" sz="2400" dirty="0" smtClean="0">
                <a:cs typeface="Times New Roman" pitchFamily="18" charset="0"/>
              </a:rPr>
              <a:t>Provision for debtors</a:t>
            </a:r>
            <a:endParaRPr lang="en-GB" sz="2400" dirty="0" smtClean="0">
              <a:cs typeface="Times New Roman" pitchFamily="18" charset="0"/>
            </a:endParaRPr>
          </a:p>
        </p:txBody>
      </p:sp>
      <p:grpSp>
        <p:nvGrpSpPr>
          <p:cNvPr id="6" name="Group 87"/>
          <p:cNvGrpSpPr>
            <a:grpSpLocks/>
          </p:cNvGrpSpPr>
          <p:nvPr/>
        </p:nvGrpSpPr>
        <p:grpSpPr bwMode="auto">
          <a:xfrm>
            <a:off x="0" y="188550"/>
            <a:ext cx="4680650" cy="633413"/>
            <a:chOff x="0" y="96"/>
            <a:chExt cx="2832" cy="432"/>
          </a:xfrm>
        </p:grpSpPr>
        <p:sp>
          <p:nvSpPr>
            <p:cNvPr id="7"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8" name="AutoShape 89"/>
            <p:cNvSpPr>
              <a:spLocks noChangeArrowheads="1"/>
            </p:cNvSpPr>
            <p:nvPr/>
          </p:nvSpPr>
          <p:spPr bwMode="auto">
            <a:xfrm>
              <a:off x="109" y="194"/>
              <a:ext cx="2527" cy="287"/>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lang="en-US" sz="2000" dirty="0" smtClean="0"/>
                <a:t>Sales Accounting and Receivables </a:t>
              </a:r>
              <a:endParaRPr kumimoji="1" lang="en-US" altLang="ko-KR" sz="2000" b="1" dirty="0">
                <a:solidFill>
                  <a:srgbClr val="0D0D0D"/>
                </a:solidFill>
                <a:ea typeface="HY헤드라인M" pitchFamily="18" charset="-127"/>
              </a:endParaRPr>
            </a:p>
          </p:txBody>
        </p:sp>
      </p:grpSp>
    </p:spTree>
  </p:cSld>
  <p:clrMapOvr>
    <a:masterClrMapping/>
  </p:clrMapOvr>
  <p:transition spd="med">
    <p:zo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31</a:t>
            </a:fld>
            <a:endParaRPr lang="en-US" dirty="0"/>
          </a:p>
        </p:txBody>
      </p:sp>
      <p:sp>
        <p:nvSpPr>
          <p:cNvPr id="5" name="Rectangle 2"/>
          <p:cNvSpPr>
            <a:spLocks noGrp="1" noChangeArrowheads="1"/>
          </p:cNvSpPr>
          <p:nvPr>
            <p:ph idx="1"/>
          </p:nvPr>
        </p:nvSpPr>
        <p:spPr/>
        <p:style>
          <a:lnRef idx="2">
            <a:schemeClr val="dk1"/>
          </a:lnRef>
          <a:fillRef idx="1">
            <a:schemeClr val="lt1"/>
          </a:fillRef>
          <a:effectRef idx="0">
            <a:schemeClr val="dk1"/>
          </a:effectRef>
          <a:fontRef idx="minor">
            <a:schemeClr val="dk1"/>
          </a:fontRef>
        </p:style>
        <p:txBody>
          <a:bodyPr/>
          <a:lstStyle/>
          <a:p>
            <a:pPr eaLnBrk="1" hangingPunct="1">
              <a:buFont typeface="Wingdings" pitchFamily="2" charset="2"/>
              <a:buNone/>
              <a:defRPr/>
            </a:pPr>
            <a:endParaRPr lang="en-US" sz="2400" dirty="0" smtClean="0">
              <a:cs typeface="Times New Roman" pitchFamily="18" charset="0"/>
            </a:endParaRPr>
          </a:p>
          <a:p>
            <a:pPr eaLnBrk="1" hangingPunct="1">
              <a:defRPr/>
            </a:pPr>
            <a:r>
              <a:rPr lang="en-US" sz="2400" dirty="0" smtClean="0">
                <a:cs typeface="Times New Roman" pitchFamily="18" charset="0"/>
              </a:rPr>
              <a:t>Payment and receipt of money</a:t>
            </a:r>
          </a:p>
          <a:p>
            <a:pPr eaLnBrk="1" hangingPunct="1">
              <a:defRPr/>
            </a:pPr>
            <a:r>
              <a:rPr lang="en-US" sz="2400" dirty="0" smtClean="0">
                <a:cs typeface="Times New Roman" pitchFamily="18" charset="0"/>
              </a:rPr>
              <a:t>Schedule of authority</a:t>
            </a:r>
          </a:p>
          <a:p>
            <a:pPr eaLnBrk="1" hangingPunct="1">
              <a:defRPr/>
            </a:pPr>
            <a:r>
              <a:rPr lang="en-US" sz="2400" dirty="0" smtClean="0">
                <a:cs typeface="Times New Roman" pitchFamily="18" charset="0"/>
              </a:rPr>
              <a:t>Banking of receipts</a:t>
            </a:r>
          </a:p>
          <a:p>
            <a:pPr eaLnBrk="1" hangingPunct="1">
              <a:defRPr/>
            </a:pPr>
            <a:r>
              <a:rPr lang="en-US" sz="2400" dirty="0" smtClean="0">
                <a:cs typeface="Times New Roman" pitchFamily="18" charset="0"/>
              </a:rPr>
              <a:t>Accounting for FOREX conversion and forward covers</a:t>
            </a:r>
          </a:p>
          <a:p>
            <a:pPr eaLnBrk="1" hangingPunct="1">
              <a:defRPr/>
            </a:pPr>
            <a:r>
              <a:rPr lang="en-US" sz="2400" dirty="0" smtClean="0">
                <a:cs typeface="Times New Roman" pitchFamily="18" charset="0"/>
              </a:rPr>
              <a:t>Export Packing credit management</a:t>
            </a:r>
          </a:p>
          <a:p>
            <a:pPr eaLnBrk="1" hangingPunct="1">
              <a:defRPr/>
            </a:pPr>
            <a:r>
              <a:rPr lang="en-US" sz="2400" dirty="0" smtClean="0">
                <a:cs typeface="Times New Roman" pitchFamily="18" charset="0"/>
              </a:rPr>
              <a:t>Bank </a:t>
            </a:r>
            <a:r>
              <a:rPr lang="en-US" sz="2400" dirty="0" err="1" smtClean="0">
                <a:cs typeface="Times New Roman" pitchFamily="18" charset="0"/>
              </a:rPr>
              <a:t>Recos</a:t>
            </a:r>
            <a:r>
              <a:rPr lang="en-US" sz="2400" dirty="0" smtClean="0">
                <a:cs typeface="Times New Roman" pitchFamily="18" charset="0"/>
              </a:rPr>
              <a:t>.</a:t>
            </a:r>
          </a:p>
          <a:p>
            <a:pPr eaLnBrk="1" hangingPunct="1">
              <a:buFont typeface="Wingdings" pitchFamily="2" charset="2"/>
              <a:buNone/>
              <a:defRPr/>
            </a:pPr>
            <a:endParaRPr lang="en-US" sz="2400" dirty="0" smtClean="0">
              <a:cs typeface="Times New Roman" pitchFamily="18" charset="0"/>
            </a:endParaRPr>
          </a:p>
        </p:txBody>
      </p:sp>
      <p:grpSp>
        <p:nvGrpSpPr>
          <p:cNvPr id="6" name="Group 87"/>
          <p:cNvGrpSpPr>
            <a:grpSpLocks/>
          </p:cNvGrpSpPr>
          <p:nvPr/>
        </p:nvGrpSpPr>
        <p:grpSpPr bwMode="auto">
          <a:xfrm>
            <a:off x="0" y="188550"/>
            <a:ext cx="4680650" cy="633413"/>
            <a:chOff x="0" y="96"/>
            <a:chExt cx="2832" cy="432"/>
          </a:xfrm>
        </p:grpSpPr>
        <p:sp>
          <p:nvSpPr>
            <p:cNvPr id="7"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8" name="AutoShape 89"/>
            <p:cNvSpPr>
              <a:spLocks noChangeArrowheads="1"/>
            </p:cNvSpPr>
            <p:nvPr/>
          </p:nvSpPr>
          <p:spPr bwMode="auto">
            <a:xfrm>
              <a:off x="109" y="194"/>
              <a:ext cx="2614" cy="287"/>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lang="en-US" sz="2000" dirty="0" smtClean="0"/>
                <a:t>Treasury and Banking Transactions </a:t>
              </a:r>
              <a:r>
                <a:rPr kumimoji="1" lang="en-US" altLang="ko-KR" sz="2000" b="1" dirty="0" smtClean="0">
                  <a:solidFill>
                    <a:srgbClr val="0D0D0D"/>
                  </a:solidFill>
                  <a:ea typeface="HY헤드라인M" pitchFamily="18" charset="-127"/>
                </a:rPr>
                <a:t> </a:t>
              </a:r>
              <a:endParaRPr kumimoji="1" lang="en-US" altLang="ko-KR" sz="2000" b="1" dirty="0">
                <a:solidFill>
                  <a:srgbClr val="0D0D0D"/>
                </a:solidFill>
                <a:ea typeface="HY헤드라인M" pitchFamily="18" charset="-127"/>
              </a:endParaRPr>
            </a:p>
          </p:txBody>
        </p:sp>
      </p:grpSp>
    </p:spTree>
  </p:cSld>
  <p:clrMapOvr>
    <a:masterClrMapping/>
  </p:clrMapOvr>
  <p:transition spd="med">
    <p:zo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Fixed Asset Accounting </a:t>
            </a:r>
            <a:endParaRPr lang="en-US" dirty="0"/>
          </a:p>
        </p:txBody>
      </p:sp>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32</a:t>
            </a:fld>
            <a:endParaRPr lang="en-US" dirty="0"/>
          </a:p>
        </p:txBody>
      </p:sp>
      <p:sp>
        <p:nvSpPr>
          <p:cNvPr id="5" name="Rectangle 2"/>
          <p:cNvSpPr>
            <a:spLocks noGrp="1" noChangeArrowheads="1"/>
          </p:cNvSpPr>
          <p:nvPr>
            <p:ph idx="1"/>
          </p:nvPr>
        </p:nvSpPr>
        <p:spPr/>
        <p:style>
          <a:lnRef idx="2">
            <a:schemeClr val="dk1"/>
          </a:lnRef>
          <a:fillRef idx="1">
            <a:schemeClr val="lt1"/>
          </a:fillRef>
          <a:effectRef idx="0">
            <a:schemeClr val="dk1"/>
          </a:effectRef>
          <a:fontRef idx="minor">
            <a:schemeClr val="dk1"/>
          </a:fontRef>
        </p:style>
        <p:txBody>
          <a:bodyPr/>
          <a:lstStyle/>
          <a:p>
            <a:pPr eaLnBrk="1" hangingPunct="1">
              <a:buFont typeface="Wingdings" pitchFamily="2" charset="2"/>
              <a:buNone/>
              <a:defRPr/>
            </a:pPr>
            <a:endParaRPr lang="en-US" sz="2400" dirty="0" smtClean="0">
              <a:cs typeface="Times New Roman" pitchFamily="18" charset="0"/>
            </a:endParaRPr>
          </a:p>
          <a:p>
            <a:pPr eaLnBrk="1" hangingPunct="1">
              <a:defRPr/>
            </a:pPr>
            <a:r>
              <a:rPr lang="en-US" sz="2400" dirty="0" smtClean="0">
                <a:cs typeface="Times New Roman" pitchFamily="18" charset="0"/>
              </a:rPr>
              <a:t>Capital Proposal approval and capital advances accounting</a:t>
            </a:r>
          </a:p>
          <a:p>
            <a:pPr eaLnBrk="1" hangingPunct="1">
              <a:defRPr/>
            </a:pPr>
            <a:r>
              <a:rPr lang="en-US" sz="2400" dirty="0" smtClean="0">
                <a:cs typeface="Times New Roman" pitchFamily="18" charset="0"/>
              </a:rPr>
              <a:t>Receiving and accounting for capital WIP</a:t>
            </a:r>
          </a:p>
          <a:p>
            <a:pPr eaLnBrk="1" hangingPunct="1">
              <a:defRPr/>
            </a:pPr>
            <a:r>
              <a:rPr lang="en-US" sz="2400" dirty="0" smtClean="0">
                <a:cs typeface="Times New Roman" pitchFamily="18" charset="0"/>
              </a:rPr>
              <a:t>Additions to FA and deletion from FA</a:t>
            </a:r>
          </a:p>
          <a:p>
            <a:pPr eaLnBrk="1" hangingPunct="1">
              <a:defRPr/>
            </a:pPr>
            <a:r>
              <a:rPr lang="en-US" sz="2400" dirty="0" smtClean="0">
                <a:cs typeface="Times New Roman" pitchFamily="18" charset="0"/>
              </a:rPr>
              <a:t>Depreciation Accounting</a:t>
            </a:r>
          </a:p>
          <a:p>
            <a:pPr eaLnBrk="1" hangingPunct="1">
              <a:defRPr/>
            </a:pPr>
            <a:r>
              <a:rPr lang="en-US" sz="2400" dirty="0" smtClean="0">
                <a:cs typeface="Times New Roman" pitchFamily="18" charset="0"/>
              </a:rPr>
              <a:t>Impairment provisions</a:t>
            </a:r>
          </a:p>
          <a:p>
            <a:pPr eaLnBrk="1" hangingPunct="1">
              <a:defRPr/>
            </a:pPr>
            <a:r>
              <a:rPr lang="en-US" sz="2400" dirty="0" smtClean="0">
                <a:cs typeface="Times New Roman" pitchFamily="18" charset="0"/>
              </a:rPr>
              <a:t>Physical verification</a:t>
            </a:r>
          </a:p>
        </p:txBody>
      </p:sp>
      <p:grpSp>
        <p:nvGrpSpPr>
          <p:cNvPr id="6" name="Group 87"/>
          <p:cNvGrpSpPr>
            <a:grpSpLocks/>
          </p:cNvGrpSpPr>
          <p:nvPr/>
        </p:nvGrpSpPr>
        <p:grpSpPr bwMode="auto">
          <a:xfrm>
            <a:off x="0" y="188550"/>
            <a:ext cx="4680650" cy="633413"/>
            <a:chOff x="0" y="96"/>
            <a:chExt cx="2832" cy="432"/>
          </a:xfrm>
        </p:grpSpPr>
        <p:sp>
          <p:nvSpPr>
            <p:cNvPr id="7"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8" name="AutoShape 89"/>
            <p:cNvSpPr>
              <a:spLocks noChangeArrowheads="1"/>
            </p:cNvSpPr>
            <p:nvPr/>
          </p:nvSpPr>
          <p:spPr bwMode="auto">
            <a:xfrm>
              <a:off x="109" y="194"/>
              <a:ext cx="2527" cy="287"/>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Fixed Assets   </a:t>
              </a:r>
              <a:endParaRPr kumimoji="1" lang="en-US" altLang="ko-KR" sz="2000" b="1" dirty="0">
                <a:solidFill>
                  <a:srgbClr val="0D0D0D"/>
                </a:solidFill>
                <a:ea typeface="HY헤드라인M" pitchFamily="18" charset="-127"/>
              </a:endParaRPr>
            </a:p>
          </p:txBody>
        </p:sp>
      </p:grpSp>
    </p:spTree>
  </p:cSld>
  <p:clrMapOvr>
    <a:masterClrMapping/>
  </p:clrMapOvr>
  <p:transition spd="med">
    <p:zo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Accounting </a:t>
            </a:r>
            <a:endParaRPr lang="en-US" dirty="0"/>
          </a:p>
        </p:txBody>
      </p:sp>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33</a:t>
            </a:fld>
            <a:endParaRPr lang="en-US" dirty="0"/>
          </a:p>
        </p:txBody>
      </p:sp>
      <p:sp>
        <p:nvSpPr>
          <p:cNvPr id="5" name="Rectangle 2"/>
          <p:cNvSpPr>
            <a:spLocks noGrp="1" noChangeArrowheads="1"/>
          </p:cNvSpPr>
          <p:nvPr>
            <p:ph idx="1"/>
          </p:nvPr>
        </p:nvSpPr>
        <p:spPr/>
        <p:style>
          <a:lnRef idx="2">
            <a:schemeClr val="dk1"/>
          </a:lnRef>
          <a:fillRef idx="1">
            <a:schemeClr val="lt1"/>
          </a:fillRef>
          <a:effectRef idx="0">
            <a:schemeClr val="dk1"/>
          </a:effectRef>
          <a:fontRef idx="minor">
            <a:schemeClr val="dk1"/>
          </a:fontRef>
        </p:style>
        <p:txBody>
          <a:bodyPr/>
          <a:lstStyle/>
          <a:p>
            <a:pPr eaLnBrk="1" hangingPunct="1">
              <a:buFont typeface="Wingdings" pitchFamily="2" charset="2"/>
              <a:buNone/>
              <a:defRPr/>
            </a:pPr>
            <a:endParaRPr lang="en-US" sz="2400" dirty="0" smtClean="0">
              <a:cs typeface="Times New Roman" pitchFamily="18" charset="0"/>
            </a:endParaRPr>
          </a:p>
          <a:p>
            <a:pPr eaLnBrk="1" hangingPunct="1">
              <a:defRPr/>
            </a:pPr>
            <a:r>
              <a:rPr lang="en-US" sz="2400" dirty="0" smtClean="0">
                <a:cs typeface="Times New Roman" pitchFamily="18" charset="0"/>
              </a:rPr>
              <a:t>Inter Unit Transactions</a:t>
            </a:r>
          </a:p>
          <a:p>
            <a:pPr eaLnBrk="1" hangingPunct="1">
              <a:defRPr/>
            </a:pPr>
            <a:r>
              <a:rPr lang="en-US" sz="2400" dirty="0" smtClean="0">
                <a:cs typeface="Times New Roman" pitchFamily="18" charset="0"/>
              </a:rPr>
              <a:t>Cut offs and period end/ consolidation</a:t>
            </a:r>
          </a:p>
          <a:p>
            <a:pPr eaLnBrk="1" hangingPunct="1">
              <a:defRPr/>
            </a:pPr>
            <a:r>
              <a:rPr lang="en-US" sz="2400" dirty="0" smtClean="0">
                <a:cs typeface="Times New Roman" pitchFamily="18" charset="0"/>
              </a:rPr>
              <a:t>Journal entries</a:t>
            </a:r>
          </a:p>
          <a:p>
            <a:pPr eaLnBrk="1" hangingPunct="1">
              <a:defRPr/>
            </a:pPr>
            <a:r>
              <a:rPr lang="en-US" sz="2400" dirty="0" smtClean="0">
                <a:cs typeface="Times New Roman" pitchFamily="18" charset="0"/>
              </a:rPr>
              <a:t>Restructuring provisions </a:t>
            </a:r>
          </a:p>
          <a:p>
            <a:pPr eaLnBrk="1" hangingPunct="1">
              <a:defRPr/>
            </a:pPr>
            <a:endParaRPr lang="en-US" sz="2400" dirty="0" smtClean="0">
              <a:cs typeface="Times New Roman" pitchFamily="18" charset="0"/>
            </a:endParaRPr>
          </a:p>
        </p:txBody>
      </p:sp>
      <p:grpSp>
        <p:nvGrpSpPr>
          <p:cNvPr id="6" name="Group 87"/>
          <p:cNvGrpSpPr>
            <a:grpSpLocks/>
          </p:cNvGrpSpPr>
          <p:nvPr/>
        </p:nvGrpSpPr>
        <p:grpSpPr bwMode="auto">
          <a:xfrm>
            <a:off x="0" y="188550"/>
            <a:ext cx="4680650" cy="633413"/>
            <a:chOff x="0" y="96"/>
            <a:chExt cx="2832" cy="432"/>
          </a:xfrm>
        </p:grpSpPr>
        <p:sp>
          <p:nvSpPr>
            <p:cNvPr id="7"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8" name="AutoShape 89"/>
            <p:cNvSpPr>
              <a:spLocks noChangeArrowheads="1"/>
            </p:cNvSpPr>
            <p:nvPr/>
          </p:nvSpPr>
          <p:spPr bwMode="auto">
            <a:xfrm>
              <a:off x="109" y="194"/>
              <a:ext cx="2527" cy="287"/>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General Ledger  </a:t>
              </a:r>
              <a:endParaRPr kumimoji="1" lang="en-US" altLang="ko-KR" sz="2000" b="1" dirty="0">
                <a:solidFill>
                  <a:srgbClr val="0D0D0D"/>
                </a:solidFill>
                <a:ea typeface="HY헤드라인M" pitchFamily="18" charset="-127"/>
              </a:endParaRPr>
            </a:p>
          </p:txBody>
        </p:sp>
      </p:grpSp>
    </p:spTree>
  </p:cSld>
  <p:clrMapOvr>
    <a:masterClrMapping/>
  </p:clrMapOvr>
  <p:transition spd="med">
    <p:zo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 </a:t>
            </a:r>
            <a:endParaRPr lang="en-US" dirty="0"/>
          </a:p>
        </p:txBody>
      </p:sp>
      <p:sp>
        <p:nvSpPr>
          <p:cNvPr id="3" name="Content Placeholder 2"/>
          <p:cNvSpPr>
            <a:spLocks noGrp="1"/>
          </p:cNvSpPr>
          <p:nvPr>
            <p:ph idx="1"/>
          </p:nvPr>
        </p:nvSpPr>
        <p:spPr/>
        <p:txBody>
          <a:bodyPr/>
          <a:lstStyle/>
          <a:p>
            <a:pPr algn="ctr"/>
            <a:endParaRPr lang="en-US" sz="72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buNone/>
            </a:pPr>
            <a:r>
              <a:rPr lang="en-US" sz="7200" dirty="0" smtClean="0">
                <a:ln w="18415" cmpd="sng">
                  <a:solidFill>
                    <a:srgbClr val="FFFFFF"/>
                  </a:solidFill>
                  <a:prstDash val="solid"/>
                </a:ln>
                <a:solidFill>
                  <a:srgbClr val="00FF00"/>
                </a:solidFill>
                <a:effectLst>
                  <a:outerShdw blurRad="63500" dir="3600000" algn="tl" rotWithShape="0">
                    <a:srgbClr val="000000">
                      <a:alpha val="70000"/>
                    </a:srgbClr>
                  </a:outerShdw>
                </a:effectLst>
              </a:rPr>
              <a:t>Question </a:t>
            </a:r>
            <a:r>
              <a:rPr lang="en-US" sz="7200" dirty="0" smtClean="0">
                <a:ln w="18415" cmpd="sng">
                  <a:solidFill>
                    <a:srgbClr val="FFFFFF"/>
                  </a:solidFill>
                  <a:prstDash val="solid"/>
                </a:ln>
                <a:solidFill>
                  <a:srgbClr val="FF0000"/>
                </a:solidFill>
                <a:effectLst>
                  <a:outerShdw blurRad="63500" dir="3600000" algn="tl" rotWithShape="0">
                    <a:srgbClr val="000000">
                      <a:alpha val="70000"/>
                    </a:srgbClr>
                  </a:outerShdw>
                </a:effectLst>
              </a:rPr>
              <a:t>? </a:t>
            </a:r>
            <a:endParaRPr lang="en-US" sz="7200" dirty="0">
              <a:solidFill>
                <a:srgbClr val="FF0000"/>
              </a:solidFill>
            </a:endParaRPr>
          </a:p>
        </p:txBody>
      </p:sp>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34</a:t>
            </a:fld>
            <a:endParaRPr lang="en-US" dirty="0"/>
          </a:p>
        </p:txBody>
      </p:sp>
    </p:spTree>
  </p:cSld>
  <p:clrMapOvr>
    <a:masterClrMapping/>
  </p:clrMapOvr>
  <p:transition spd="med">
    <p:zo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pPr>
              <a:buNone/>
            </a:pPr>
            <a:r>
              <a:rPr lang="en-US" sz="2200" dirty="0" smtClean="0"/>
              <a:t>Some important provisions of SOX are as follows:</a:t>
            </a:r>
          </a:p>
          <a:p>
            <a:r>
              <a:rPr lang="en-US" sz="2200" dirty="0" smtClean="0"/>
              <a:t>More independence to be given to Audit Committee and auditor.</a:t>
            </a:r>
          </a:p>
          <a:p>
            <a:r>
              <a:rPr lang="en-US" sz="2200" dirty="0" smtClean="0"/>
              <a:t>Ban on personal loan to Directors/ Executive Officers of a Company.</a:t>
            </a:r>
          </a:p>
          <a:p>
            <a:r>
              <a:rPr lang="en-US" sz="2200" dirty="0" smtClean="0"/>
              <a:t>Strict reporting by an auditor on insider trading.</a:t>
            </a:r>
          </a:p>
          <a:p>
            <a:r>
              <a:rPr lang="en-US" sz="2200" dirty="0" smtClean="0"/>
              <a:t>Additional disclosures imposed on financial reporting.</a:t>
            </a:r>
          </a:p>
          <a:p>
            <a:r>
              <a:rPr lang="en-US" sz="2200" i="1" dirty="0" smtClean="0"/>
              <a:t>The Audit committee is empowered to resolve any conflict between company and its auditor.</a:t>
            </a:r>
          </a:p>
          <a:p>
            <a:r>
              <a:rPr lang="en-US" sz="2200" i="1" dirty="0" smtClean="0"/>
              <a:t>Higher penalties and criminal prosecution on financial frauds, etc.</a:t>
            </a:r>
            <a:endParaRPr lang="en-US" sz="2200" dirty="0"/>
          </a:p>
        </p:txBody>
      </p:sp>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4</a:t>
            </a:fld>
            <a:endParaRPr lang="en-US" dirty="0"/>
          </a:p>
        </p:txBody>
      </p:sp>
      <p:grpSp>
        <p:nvGrpSpPr>
          <p:cNvPr id="5" name="Group 87"/>
          <p:cNvGrpSpPr>
            <a:grpSpLocks/>
          </p:cNvGrpSpPr>
          <p:nvPr/>
        </p:nvGrpSpPr>
        <p:grpSpPr bwMode="auto">
          <a:xfrm>
            <a:off x="0" y="332570"/>
            <a:ext cx="4680650" cy="633413"/>
            <a:chOff x="0" y="96"/>
            <a:chExt cx="2832" cy="432"/>
          </a:xfrm>
        </p:grpSpPr>
        <p:sp>
          <p:nvSpPr>
            <p:cNvPr id="6"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7" name="AutoShape 89"/>
            <p:cNvSpPr>
              <a:spLocks noChangeArrowheads="1"/>
            </p:cNvSpPr>
            <p:nvPr/>
          </p:nvSpPr>
          <p:spPr bwMode="auto">
            <a:xfrm>
              <a:off x="95" y="135"/>
              <a:ext cx="2640" cy="336"/>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endParaRPr kumimoji="1" lang="en-US" altLang="ko-KR" sz="2000" b="1" dirty="0">
                <a:solidFill>
                  <a:srgbClr val="0D0D0D"/>
                </a:solidFill>
                <a:ea typeface="HY헤드라인M" pitchFamily="18" charset="-127"/>
              </a:endParaRPr>
            </a:p>
          </p:txBody>
        </p:sp>
      </p:grpSp>
      <p:sp>
        <p:nvSpPr>
          <p:cNvPr id="8" name="Rectangle 7"/>
          <p:cNvSpPr/>
          <p:nvPr/>
        </p:nvSpPr>
        <p:spPr>
          <a:xfrm>
            <a:off x="323410" y="404580"/>
            <a:ext cx="2701381" cy="400110"/>
          </a:xfrm>
          <a:prstGeom prst="rect">
            <a:avLst/>
          </a:prstGeom>
        </p:spPr>
        <p:txBody>
          <a:bodyPr wrap="none">
            <a:spAutoFit/>
          </a:bodyPr>
          <a:lstStyle/>
          <a:p>
            <a:r>
              <a:rPr kumimoji="1" lang="en-US" altLang="ko-KR" sz="2000" b="1" dirty="0" smtClean="0">
                <a:solidFill>
                  <a:srgbClr val="0D0D0D"/>
                </a:solidFill>
                <a:ea typeface="HY헤드라인M" pitchFamily="18" charset="-127"/>
              </a:rPr>
              <a:t>SOX – What it is …? </a:t>
            </a:r>
            <a:endParaRPr lang="en-US" sz="2000" dirty="0"/>
          </a:p>
        </p:txBody>
      </p:sp>
    </p:spTree>
  </p:cSld>
  <p:clrMapOvr>
    <a:masterClrMapping/>
  </p:clrMapOvr>
  <p:transition spd="med">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6725" y="1484314"/>
            <a:ext cx="8425875" cy="4753076"/>
          </a:xfrm>
        </p:spPr>
        <p:style>
          <a:lnRef idx="2">
            <a:schemeClr val="dk1"/>
          </a:lnRef>
          <a:fillRef idx="1">
            <a:schemeClr val="lt1"/>
          </a:fillRef>
          <a:effectRef idx="0">
            <a:schemeClr val="dk1"/>
          </a:effectRef>
          <a:fontRef idx="minor">
            <a:schemeClr val="dk1"/>
          </a:fontRef>
        </p:style>
        <p:txBody>
          <a:bodyPr/>
          <a:lstStyle/>
          <a:p>
            <a:pPr>
              <a:buNone/>
            </a:pPr>
            <a:r>
              <a:rPr lang="en-US" sz="2000" b="1" dirty="0" smtClean="0"/>
              <a:t>    As per SOX, the company’s CEO and CFO are personally and criminally labile for :</a:t>
            </a:r>
          </a:p>
          <a:p>
            <a:r>
              <a:rPr lang="en-US" sz="2000" dirty="0" smtClean="0"/>
              <a:t>The Quality and effectiveness of their organization's internal controls. </a:t>
            </a:r>
          </a:p>
          <a:p>
            <a:pPr>
              <a:buNone/>
            </a:pPr>
            <a:r>
              <a:rPr lang="en-US" sz="2000" dirty="0" smtClean="0"/>
              <a:t>    </a:t>
            </a:r>
            <a:r>
              <a:rPr lang="en-US" sz="2000" b="1" dirty="0" smtClean="0"/>
              <a:t>CEO and CFO have to attest to the public that :</a:t>
            </a:r>
          </a:p>
          <a:p>
            <a:r>
              <a:rPr lang="en-US" sz="2000" dirty="0" smtClean="0"/>
              <a:t>An organization's internal controls are effective.</a:t>
            </a:r>
          </a:p>
          <a:p>
            <a:r>
              <a:rPr lang="en-US" sz="2000" i="1" dirty="0" smtClean="0"/>
              <a:t>Internal controls can be expected to provide only a reasonable assurance, not an absolute assurance;</a:t>
            </a:r>
          </a:p>
          <a:p>
            <a:r>
              <a:rPr lang="en-US" sz="2000" i="1" dirty="0" smtClean="0"/>
              <a:t>Organization must ensure that its financial statements comply with AS, local rules via policy enforcement  and risk avoidance methodology called "Internal controls “  </a:t>
            </a:r>
            <a:r>
              <a:rPr lang="en-US" sz="2000" i="1" dirty="0" err="1" smtClean="0"/>
              <a:t>i.e</a:t>
            </a:r>
            <a:r>
              <a:rPr lang="en-US" sz="2000" i="1" dirty="0" smtClean="0"/>
              <a:t> There must be a system of checks and balances.</a:t>
            </a:r>
            <a:endParaRPr lang="en-US" sz="2000" dirty="0"/>
          </a:p>
        </p:txBody>
      </p:sp>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5</a:t>
            </a:fld>
            <a:endParaRPr lang="en-US" dirty="0"/>
          </a:p>
        </p:txBody>
      </p:sp>
      <p:grpSp>
        <p:nvGrpSpPr>
          <p:cNvPr id="5" name="Group 87"/>
          <p:cNvGrpSpPr>
            <a:grpSpLocks/>
          </p:cNvGrpSpPr>
          <p:nvPr/>
        </p:nvGrpSpPr>
        <p:grpSpPr bwMode="auto">
          <a:xfrm>
            <a:off x="0" y="332570"/>
            <a:ext cx="4680650" cy="633413"/>
            <a:chOff x="0" y="96"/>
            <a:chExt cx="2832" cy="432"/>
          </a:xfrm>
        </p:grpSpPr>
        <p:sp>
          <p:nvSpPr>
            <p:cNvPr id="6"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7" name="AutoShape 89"/>
            <p:cNvSpPr>
              <a:spLocks noChangeArrowheads="1"/>
            </p:cNvSpPr>
            <p:nvPr/>
          </p:nvSpPr>
          <p:spPr bwMode="auto">
            <a:xfrm>
              <a:off x="95" y="135"/>
              <a:ext cx="2640" cy="336"/>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endParaRPr kumimoji="1" lang="en-US" altLang="ko-KR" sz="2000" b="1" dirty="0">
                <a:solidFill>
                  <a:srgbClr val="0D0D0D"/>
                </a:solidFill>
                <a:ea typeface="HY헤드라인M" pitchFamily="18" charset="-127"/>
              </a:endParaRPr>
            </a:p>
          </p:txBody>
        </p:sp>
      </p:grpSp>
      <p:sp>
        <p:nvSpPr>
          <p:cNvPr id="8" name="Rectangle 7"/>
          <p:cNvSpPr/>
          <p:nvPr/>
        </p:nvSpPr>
        <p:spPr>
          <a:xfrm>
            <a:off x="251400" y="404580"/>
            <a:ext cx="2771913" cy="400110"/>
          </a:xfrm>
          <a:prstGeom prst="rect">
            <a:avLst/>
          </a:prstGeom>
        </p:spPr>
        <p:txBody>
          <a:bodyPr wrap="none">
            <a:spAutoFit/>
          </a:bodyP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SOX – What it is …?  </a:t>
            </a:r>
            <a:endParaRPr kumimoji="1" lang="en-US" altLang="ko-KR" sz="2000" b="1" dirty="0">
              <a:solidFill>
                <a:srgbClr val="0D0D0D"/>
              </a:solidFill>
              <a:ea typeface="HY헤드라인M" pitchFamily="18" charset="-127"/>
            </a:endParaRPr>
          </a:p>
        </p:txBody>
      </p:sp>
    </p:spTree>
  </p:cSld>
  <p:clrMapOvr>
    <a:masterClrMapping/>
  </p:clrMapOvr>
  <p:transition spd="med">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6</a:t>
            </a:fld>
            <a:endParaRPr lang="en-US" dirty="0"/>
          </a:p>
        </p:txBody>
      </p:sp>
      <p:grpSp>
        <p:nvGrpSpPr>
          <p:cNvPr id="5" name="Group 87"/>
          <p:cNvGrpSpPr>
            <a:grpSpLocks/>
          </p:cNvGrpSpPr>
          <p:nvPr/>
        </p:nvGrpSpPr>
        <p:grpSpPr bwMode="auto">
          <a:xfrm>
            <a:off x="0" y="332570"/>
            <a:ext cx="4680650" cy="633413"/>
            <a:chOff x="0" y="96"/>
            <a:chExt cx="2832" cy="432"/>
          </a:xfrm>
        </p:grpSpPr>
        <p:sp>
          <p:nvSpPr>
            <p:cNvPr id="6"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7" name="AutoShape 89"/>
            <p:cNvSpPr>
              <a:spLocks noChangeArrowheads="1"/>
            </p:cNvSpPr>
            <p:nvPr/>
          </p:nvSpPr>
          <p:spPr bwMode="auto">
            <a:xfrm>
              <a:off x="95" y="135"/>
              <a:ext cx="2640" cy="336"/>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SOX - Applicability</a:t>
              </a:r>
              <a:endParaRPr kumimoji="1" lang="en-US" altLang="ko-KR" sz="2000" b="1" dirty="0">
                <a:solidFill>
                  <a:srgbClr val="0D0D0D"/>
                </a:solidFill>
                <a:ea typeface="HY헤드라인M" pitchFamily="18" charset="-127"/>
              </a:endParaRPr>
            </a:p>
          </p:txBody>
        </p:sp>
      </p:grpSp>
      <p:sp>
        <p:nvSpPr>
          <p:cNvPr id="9" name="Rectangle 3"/>
          <p:cNvSpPr>
            <a:spLocks noGrp="1" noChangeArrowheads="1"/>
          </p:cNvSpPr>
          <p:nvPr>
            <p:ph idx="1"/>
          </p:nvPr>
        </p:nvSpPr>
        <p:spPr>
          <a:xfrm>
            <a:off x="466725" y="1484314"/>
            <a:ext cx="8425875" cy="4753076"/>
          </a:xfrm>
        </p:spPr>
        <p:style>
          <a:lnRef idx="2">
            <a:schemeClr val="dk1"/>
          </a:lnRef>
          <a:fillRef idx="1">
            <a:schemeClr val="lt1"/>
          </a:fillRef>
          <a:effectRef idx="0">
            <a:schemeClr val="dk1"/>
          </a:effectRef>
          <a:fontRef idx="minor">
            <a:schemeClr val="dk1"/>
          </a:fontRef>
        </p:style>
        <p:txBody>
          <a:bodyPr/>
          <a:lstStyle/>
          <a:p>
            <a:pPr eaLnBrk="1" hangingPunct="1">
              <a:buNone/>
              <a:defRPr/>
            </a:pPr>
            <a:r>
              <a:rPr lang="en-GB" sz="2200" b="1" dirty="0" smtClean="0">
                <a:cs typeface="Times New Roman" pitchFamily="18" charset="0"/>
              </a:rPr>
              <a:t>Applicable to</a:t>
            </a:r>
            <a:r>
              <a:rPr lang="en-GB" sz="2200" dirty="0" smtClean="0">
                <a:cs typeface="Times New Roman" pitchFamily="18" charset="0"/>
              </a:rPr>
              <a:t>:</a:t>
            </a:r>
          </a:p>
          <a:p>
            <a:pPr lvl="2" algn="just">
              <a:buFont typeface="Wingdings" pitchFamily="2" charset="2"/>
              <a:buChar char="ü"/>
              <a:defRPr/>
            </a:pPr>
            <a:r>
              <a:rPr lang="en-GB" sz="2200" dirty="0" smtClean="0">
                <a:cs typeface="Times New Roman" pitchFamily="18" charset="0"/>
              </a:rPr>
              <a:t>Companies listed or traded in the U.S (including non U.S Companies)</a:t>
            </a:r>
          </a:p>
          <a:p>
            <a:pPr lvl="2" algn="just">
              <a:buFont typeface="Wingdings" pitchFamily="2" charset="2"/>
              <a:buChar char="ü"/>
              <a:defRPr/>
            </a:pPr>
            <a:r>
              <a:rPr lang="en-GB" sz="2200" dirty="0" smtClean="0">
                <a:cs typeface="Times New Roman" pitchFamily="18" charset="0"/>
              </a:rPr>
              <a:t>Subsidiaries of U.S Companies </a:t>
            </a:r>
          </a:p>
          <a:p>
            <a:pPr lvl="2" algn="just">
              <a:buFont typeface="Wingdings" pitchFamily="2" charset="2"/>
              <a:buChar char="ü"/>
              <a:defRPr/>
            </a:pPr>
            <a:r>
              <a:rPr lang="en-GB" sz="2200" dirty="0" smtClean="0">
                <a:cs typeface="Times New Roman" pitchFamily="18" charset="0"/>
              </a:rPr>
              <a:t>Foreign accounting firms that prepare or furnish audit report for an issuer</a:t>
            </a:r>
          </a:p>
          <a:p>
            <a:pPr lvl="2" algn="just">
              <a:buFont typeface="Wingdings" pitchFamily="2" charset="2"/>
              <a:buChar char="ü"/>
              <a:defRPr/>
            </a:pPr>
            <a:r>
              <a:rPr lang="en-GB" sz="2200" dirty="0" smtClean="0">
                <a:cs typeface="Times New Roman" pitchFamily="18" charset="0"/>
              </a:rPr>
              <a:t>Sometimes compliance expected by U.S Companies from business partners  </a:t>
            </a:r>
            <a:r>
              <a:rPr lang="en-GB" sz="2200" dirty="0" err="1" smtClean="0">
                <a:cs typeface="Times New Roman" pitchFamily="18" charset="0"/>
              </a:rPr>
              <a:t>e.g</a:t>
            </a:r>
            <a:r>
              <a:rPr lang="en-GB" sz="2200" dirty="0" smtClean="0">
                <a:cs typeface="Times New Roman" pitchFamily="18" charset="0"/>
              </a:rPr>
              <a:t> BPO Companies  </a:t>
            </a:r>
          </a:p>
          <a:p>
            <a:pPr eaLnBrk="1" hangingPunct="1">
              <a:buFont typeface="Wingdings" pitchFamily="2" charset="2"/>
              <a:buNone/>
              <a:defRPr/>
            </a:pPr>
            <a:endParaRPr lang="en-US" sz="2000" dirty="0" smtClean="0"/>
          </a:p>
        </p:txBody>
      </p:sp>
    </p:spTree>
  </p:cSld>
  <p:clrMapOvr>
    <a:masterClrMapping/>
  </p:clrMapOvr>
  <p:transition spd="med">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r>
              <a:rPr lang="en-US" dirty="0" smtClean="0"/>
              <a:t>Most of the SOX titles are directed towards “Issuers” of securities whether US or non–US, there is no distinction. </a:t>
            </a:r>
          </a:p>
          <a:p>
            <a:r>
              <a:rPr lang="en-US" dirty="0" smtClean="0"/>
              <a:t>Law contains no specific exemption for non-US companies. Non- US companies are bound to Comply Sox Provisions if they are listed in  US under SEC or they are subsidiaries of US Listed Companies .</a:t>
            </a:r>
          </a:p>
          <a:p>
            <a:r>
              <a:rPr lang="en-US" dirty="0" smtClean="0"/>
              <a:t>Subsidiaries or business units of US Parent companies who need to comply with SOX in full could be subject  to compliance in various aspects, most of which would be planned and taken care of the US Parent Company</a:t>
            </a:r>
            <a:endParaRPr lang="en-US" dirty="0"/>
          </a:p>
        </p:txBody>
      </p:sp>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7</a:t>
            </a:fld>
            <a:endParaRPr lang="en-US" dirty="0"/>
          </a:p>
        </p:txBody>
      </p:sp>
      <p:grpSp>
        <p:nvGrpSpPr>
          <p:cNvPr id="5" name="Group 87"/>
          <p:cNvGrpSpPr>
            <a:grpSpLocks/>
          </p:cNvGrpSpPr>
          <p:nvPr/>
        </p:nvGrpSpPr>
        <p:grpSpPr bwMode="auto">
          <a:xfrm>
            <a:off x="0" y="332570"/>
            <a:ext cx="4680650" cy="633413"/>
            <a:chOff x="0" y="96"/>
            <a:chExt cx="2832" cy="432"/>
          </a:xfrm>
        </p:grpSpPr>
        <p:sp>
          <p:nvSpPr>
            <p:cNvPr id="6"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7" name="AutoShape 89"/>
            <p:cNvSpPr>
              <a:spLocks noChangeArrowheads="1"/>
            </p:cNvSpPr>
            <p:nvPr/>
          </p:nvSpPr>
          <p:spPr bwMode="auto">
            <a:xfrm>
              <a:off x="95" y="135"/>
              <a:ext cx="2640" cy="336"/>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endParaRPr kumimoji="1" lang="en-US" altLang="ko-KR" sz="2000" b="1" dirty="0">
                <a:solidFill>
                  <a:srgbClr val="0D0D0D"/>
                </a:solidFill>
                <a:ea typeface="HY헤드라인M" pitchFamily="18" charset="-127"/>
              </a:endParaRPr>
            </a:p>
          </p:txBody>
        </p:sp>
      </p:grpSp>
      <p:sp>
        <p:nvSpPr>
          <p:cNvPr id="8" name="AutoShape 89"/>
          <p:cNvSpPr>
            <a:spLocks noChangeArrowheads="1"/>
          </p:cNvSpPr>
          <p:nvPr/>
        </p:nvSpPr>
        <p:spPr bwMode="auto">
          <a:xfrm>
            <a:off x="251400" y="404580"/>
            <a:ext cx="3960550" cy="492655"/>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SOX - Applicability</a:t>
            </a:r>
            <a:endParaRPr kumimoji="1" lang="en-US" altLang="ko-KR" sz="2000" b="1" dirty="0">
              <a:solidFill>
                <a:srgbClr val="0D0D0D"/>
              </a:solidFill>
              <a:ea typeface="HY헤드라인M" pitchFamily="18" charset="-127"/>
            </a:endParaRPr>
          </a:p>
        </p:txBody>
      </p:sp>
    </p:spTree>
  </p:cSld>
  <p:clrMapOvr>
    <a:masterClrMapping/>
  </p:clrMapOvr>
  <p:transition spd="med">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r>
              <a:rPr lang="en-US" dirty="0" smtClean="0"/>
              <a:t>Probably the most important  would be the compliance of Section 404 – Management assessment of internal controls. </a:t>
            </a:r>
          </a:p>
          <a:p>
            <a:r>
              <a:rPr lang="en-US" dirty="0" smtClean="0"/>
              <a:t>The parent would determine the multiple locations that need to be covered for </a:t>
            </a:r>
            <a:r>
              <a:rPr lang="en-US" dirty="0" err="1" smtClean="0"/>
              <a:t>Internalcontrol</a:t>
            </a:r>
            <a:r>
              <a:rPr lang="en-US" dirty="0" smtClean="0"/>
              <a:t> testing. </a:t>
            </a:r>
          </a:p>
          <a:p>
            <a:r>
              <a:rPr lang="en-US" dirty="0" smtClean="0"/>
              <a:t>This is usually based on the Significant accounts and the impact that the numbers of the subsidiary/business unit has on the overall company’s financial reports.</a:t>
            </a:r>
          </a:p>
          <a:p>
            <a:r>
              <a:rPr lang="en-US" dirty="0" smtClean="0"/>
              <a:t>The Law has not established  specific percentages to determine  coverage.</a:t>
            </a:r>
          </a:p>
          <a:p>
            <a:endParaRPr lang="en-US" dirty="0"/>
          </a:p>
        </p:txBody>
      </p:sp>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8</a:t>
            </a:fld>
            <a:endParaRPr lang="en-US" dirty="0"/>
          </a:p>
        </p:txBody>
      </p:sp>
      <p:grpSp>
        <p:nvGrpSpPr>
          <p:cNvPr id="5" name="Group 87"/>
          <p:cNvGrpSpPr>
            <a:grpSpLocks/>
          </p:cNvGrpSpPr>
          <p:nvPr/>
        </p:nvGrpSpPr>
        <p:grpSpPr bwMode="auto">
          <a:xfrm>
            <a:off x="0" y="332570"/>
            <a:ext cx="4680650" cy="633413"/>
            <a:chOff x="0" y="96"/>
            <a:chExt cx="2832" cy="432"/>
          </a:xfrm>
        </p:grpSpPr>
        <p:sp>
          <p:nvSpPr>
            <p:cNvPr id="6"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7" name="AutoShape 89"/>
            <p:cNvSpPr>
              <a:spLocks noChangeArrowheads="1"/>
            </p:cNvSpPr>
            <p:nvPr/>
          </p:nvSpPr>
          <p:spPr bwMode="auto">
            <a:xfrm>
              <a:off x="95" y="135"/>
              <a:ext cx="2640" cy="336"/>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endParaRPr kumimoji="1" lang="en-US" altLang="ko-KR" sz="2000" b="1" dirty="0">
                <a:solidFill>
                  <a:srgbClr val="0D0D0D"/>
                </a:solidFill>
                <a:ea typeface="HY헤드라인M" pitchFamily="18" charset="-127"/>
              </a:endParaRPr>
            </a:p>
          </p:txBody>
        </p:sp>
      </p:grpSp>
      <p:sp>
        <p:nvSpPr>
          <p:cNvPr id="8" name="AutoShape 89"/>
          <p:cNvSpPr>
            <a:spLocks noChangeArrowheads="1"/>
          </p:cNvSpPr>
          <p:nvPr/>
        </p:nvSpPr>
        <p:spPr bwMode="auto">
          <a:xfrm>
            <a:off x="323410" y="404580"/>
            <a:ext cx="4104570" cy="492655"/>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SOX - Applicability</a:t>
            </a:r>
            <a:endParaRPr kumimoji="1" lang="en-US" altLang="ko-KR" sz="2000" b="1" dirty="0">
              <a:solidFill>
                <a:srgbClr val="0D0D0D"/>
              </a:solidFill>
              <a:ea typeface="HY헤드라인M" pitchFamily="18" charset="-127"/>
            </a:endParaRPr>
          </a:p>
        </p:txBody>
      </p:sp>
    </p:spTree>
  </p:cSld>
  <p:clrMapOvr>
    <a:masterClrMapping/>
  </p:clrMapOvr>
  <p:transition spd="med">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r>
              <a:rPr lang="en-US" dirty="0" smtClean="0"/>
              <a:t>Often the goal of the parent  company would be to determine  which locations are individually  important (financially significant) and thus yield sufficient coverage using meaningful quantitative metrics.</a:t>
            </a:r>
          </a:p>
          <a:p>
            <a:r>
              <a:rPr lang="en-US" dirty="0" smtClean="0"/>
              <a:t>The usual benchmark seen in  practice is to cover at least 60 to 70 per cent of the company’s operations and financial position.</a:t>
            </a:r>
          </a:p>
          <a:p>
            <a:r>
              <a:rPr lang="en-US" dirty="0" smtClean="0"/>
              <a:t>The metrics could possibly be to cover  any location that has more than 5% of annual revenues or pre tax  income or total assets or equity (if applicable).</a:t>
            </a:r>
          </a:p>
          <a:p>
            <a:endParaRPr lang="en-US" dirty="0"/>
          </a:p>
        </p:txBody>
      </p:sp>
      <p:sp>
        <p:nvSpPr>
          <p:cNvPr id="4" name="Slide Number Placeholder 3"/>
          <p:cNvSpPr>
            <a:spLocks noGrp="1"/>
          </p:cNvSpPr>
          <p:nvPr>
            <p:ph type="sldNum" sz="quarter" idx="4"/>
          </p:nvPr>
        </p:nvSpPr>
        <p:spPr/>
        <p:txBody>
          <a:bodyPr/>
          <a:lstStyle/>
          <a:p>
            <a:pPr>
              <a:defRPr/>
            </a:pPr>
            <a:fld id="{6719BDEA-38B8-40D9-81B6-997310AC58B9}" type="slidenum">
              <a:rPr lang="en-US" smtClean="0"/>
              <a:pPr>
                <a:defRPr/>
              </a:pPr>
              <a:t>9</a:t>
            </a:fld>
            <a:endParaRPr lang="en-US" dirty="0"/>
          </a:p>
        </p:txBody>
      </p:sp>
      <p:grpSp>
        <p:nvGrpSpPr>
          <p:cNvPr id="5" name="Group 87"/>
          <p:cNvGrpSpPr>
            <a:grpSpLocks/>
          </p:cNvGrpSpPr>
          <p:nvPr/>
        </p:nvGrpSpPr>
        <p:grpSpPr bwMode="auto">
          <a:xfrm>
            <a:off x="0" y="332570"/>
            <a:ext cx="4680650" cy="633413"/>
            <a:chOff x="0" y="96"/>
            <a:chExt cx="2832" cy="432"/>
          </a:xfrm>
        </p:grpSpPr>
        <p:sp>
          <p:nvSpPr>
            <p:cNvPr id="6" name="AutoShape 88"/>
            <p:cNvSpPr>
              <a:spLocks noChangeArrowheads="1"/>
            </p:cNvSpPr>
            <p:nvPr/>
          </p:nvSpPr>
          <p:spPr bwMode="auto">
            <a:xfrm>
              <a:off x="0" y="96"/>
              <a:ext cx="2832" cy="432"/>
            </a:xfrm>
            <a:prstGeom prst="roundRect">
              <a:avLst>
                <a:gd name="adj" fmla="val 50000"/>
              </a:avLst>
            </a:prstGeom>
            <a:gradFill rotWithShape="0">
              <a:gsLst>
                <a:gs pos="0">
                  <a:srgbClr val="767600"/>
                </a:gs>
                <a:gs pos="50000">
                  <a:srgbClr val="FFFF00"/>
                </a:gs>
                <a:gs pos="100000">
                  <a:srgbClr val="767600"/>
                </a:gs>
              </a:gsLst>
              <a:lin ang="5400000" scaled="1"/>
            </a:gradFill>
            <a:ln w="9525">
              <a:noFill/>
              <a:round/>
              <a:headEnd/>
              <a:tailEnd/>
            </a:ln>
          </p:spPr>
          <p:txBody>
            <a:bodyPr wrap="none" anchor="ctr"/>
            <a:lstStyle/>
            <a:p>
              <a:pPr algn="ctr"/>
              <a:endParaRPr lang="ko-KR" altLang="en-US" sz="3200" b="1">
                <a:ea typeface="굴림" pitchFamily="50" charset="-127"/>
              </a:endParaRPr>
            </a:p>
          </p:txBody>
        </p:sp>
        <p:sp>
          <p:nvSpPr>
            <p:cNvPr id="7" name="AutoShape 89"/>
            <p:cNvSpPr>
              <a:spLocks noChangeArrowheads="1"/>
            </p:cNvSpPr>
            <p:nvPr/>
          </p:nvSpPr>
          <p:spPr bwMode="auto">
            <a:xfrm>
              <a:off x="95" y="135"/>
              <a:ext cx="2640" cy="336"/>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endParaRPr kumimoji="1" lang="en-US" altLang="ko-KR" sz="2000" b="1" dirty="0">
                <a:solidFill>
                  <a:srgbClr val="0D0D0D"/>
                </a:solidFill>
                <a:ea typeface="HY헤드라인M" pitchFamily="18" charset="-127"/>
              </a:endParaRPr>
            </a:p>
          </p:txBody>
        </p:sp>
      </p:grpSp>
      <p:sp>
        <p:nvSpPr>
          <p:cNvPr id="8" name="AutoShape 89"/>
          <p:cNvSpPr>
            <a:spLocks noChangeArrowheads="1"/>
          </p:cNvSpPr>
          <p:nvPr/>
        </p:nvSpPr>
        <p:spPr bwMode="auto">
          <a:xfrm>
            <a:off x="323410" y="404580"/>
            <a:ext cx="3600500" cy="564665"/>
          </a:xfrm>
          <a:prstGeom prst="roundRect">
            <a:avLst>
              <a:gd name="adj" fmla="val 50000"/>
            </a:avLst>
          </a:prstGeom>
          <a:gradFill rotWithShape="0">
            <a:gsLst>
              <a:gs pos="0">
                <a:srgbClr val="FFFFFF"/>
              </a:gs>
              <a:gs pos="100000">
                <a:srgbClr val="FFFF00"/>
              </a:gs>
            </a:gsLst>
            <a:lin ang="0" scaled="1"/>
          </a:gradFill>
          <a:ln w="9525">
            <a:noFill/>
            <a:round/>
            <a:headEnd/>
            <a:tailEnd/>
          </a:ln>
        </p:spPr>
        <p:txBody>
          <a:bodyPr wrap="none" anchor="ctr"/>
          <a:lstStyle/>
          <a:p>
            <a:pPr>
              <a:spcBef>
                <a:spcPct val="50000"/>
              </a:spcBef>
              <a:buFont typeface="Wingdings" pitchFamily="2" charset="2"/>
              <a:buNone/>
            </a:pPr>
            <a:r>
              <a:rPr kumimoji="1" lang="en-US" altLang="ko-KR" sz="2000" b="1" dirty="0" smtClean="0">
                <a:solidFill>
                  <a:srgbClr val="0D0D0D"/>
                </a:solidFill>
                <a:ea typeface="HY헤드라인M" pitchFamily="18" charset="-127"/>
              </a:rPr>
              <a:t>SOX - Applicability</a:t>
            </a:r>
            <a:endParaRPr kumimoji="1" lang="en-US" altLang="ko-KR" sz="2000" b="1" dirty="0">
              <a:solidFill>
                <a:srgbClr val="0D0D0D"/>
              </a:solidFill>
              <a:ea typeface="HY헤드라인M" pitchFamily="18" charset="-127"/>
            </a:endParaRPr>
          </a:p>
        </p:txBody>
      </p:sp>
    </p:spTree>
  </p:cSld>
  <p:clrMapOvr>
    <a:masterClrMapping/>
  </p:clrMapOvr>
  <p:transition spd="med">
    <p:zoom/>
  </p:transition>
  <p:timing>
    <p:tnLst>
      <p:par>
        <p:cTn id="1" dur="indefinite" restart="never" nodeType="tmRoot"/>
      </p:par>
    </p:tnLst>
  </p:timing>
</p:sld>
</file>

<file path=ppt/theme/theme1.xml><?xml version="1.0" encoding="utf-8"?>
<a:theme xmlns:a="http://schemas.openxmlformats.org/drawingml/2006/main" name="2012_07_TI_Automotive_Template">
  <a:themeElements>
    <a:clrScheme name="TI_2012_03">
      <a:dk1>
        <a:srgbClr val="4D4E53"/>
      </a:dk1>
      <a:lt1>
        <a:srgbClr val="FFFFFF"/>
      </a:lt1>
      <a:dk2>
        <a:srgbClr val="004165"/>
      </a:dk2>
      <a:lt2>
        <a:srgbClr val="DDDDDD"/>
      </a:lt2>
      <a:accent1>
        <a:srgbClr val="004165"/>
      </a:accent1>
      <a:accent2>
        <a:srgbClr val="3A69A9"/>
      </a:accent2>
      <a:accent3>
        <a:srgbClr val="68B2E2"/>
      </a:accent3>
      <a:accent4>
        <a:srgbClr val="D1DEF0"/>
      </a:accent4>
      <a:accent5>
        <a:srgbClr val="BED600"/>
      </a:accent5>
      <a:accent6>
        <a:srgbClr val="000000"/>
      </a:accent6>
      <a:hlink>
        <a:srgbClr val="FFC000"/>
      </a:hlink>
      <a:folHlink>
        <a:srgbClr val="9D00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9050" cap="flat" cmpd="sng" algn="ctr">
          <a:solidFill>
            <a:schemeClr val="accent6"/>
          </a:solidFill>
          <a:prstDash val="solid"/>
          <a:round/>
          <a:headEnd type="none" w="med" len="med"/>
          <a:tailEnd type="arrow" w="med" len="med"/>
        </a:ln>
        <a:effec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000" b="1" i="0" u="none" strike="noStrike" cap="none" normalizeH="0" baseline="0" dirty="0" smtClean="0">
            <a:ln w="19050">
              <a:noFill/>
            </a:ln>
            <a:solidFill>
              <a:schemeClr val="bg1"/>
            </a:solidFill>
            <a:effectLst/>
            <a:latin typeface="Arial" charset="0"/>
            <a:ea typeface="ＭＳ Ｐゴシック" pitchFamily="8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80"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
        <a:dk1>
          <a:srgbClr val="5A5A5A"/>
        </a:dk1>
        <a:lt1>
          <a:srgbClr val="FFFFFF"/>
        </a:lt1>
        <a:dk2>
          <a:srgbClr val="0057A9"/>
        </a:dk2>
        <a:lt2>
          <a:srgbClr val="808080"/>
        </a:lt2>
        <a:accent1>
          <a:srgbClr val="BBE0E3"/>
        </a:accent1>
        <a:accent2>
          <a:srgbClr val="333399"/>
        </a:accent2>
        <a:accent3>
          <a:srgbClr val="FFFFFF"/>
        </a:accent3>
        <a:accent4>
          <a:srgbClr val="4C4C4C"/>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5A5A5A"/>
        </a:dk1>
        <a:lt1>
          <a:srgbClr val="FFFFFF"/>
        </a:lt1>
        <a:dk2>
          <a:srgbClr val="0057A9"/>
        </a:dk2>
        <a:lt2>
          <a:srgbClr val="000000"/>
        </a:lt2>
        <a:accent1>
          <a:srgbClr val="BBE0E3"/>
        </a:accent1>
        <a:accent2>
          <a:srgbClr val="333399"/>
        </a:accent2>
        <a:accent3>
          <a:srgbClr val="FFFFFF"/>
        </a:accent3>
        <a:accent4>
          <a:srgbClr val="4C4C4C"/>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p:properties xmlns:p="http://schemas.microsoft.com/office/2006/metadata/properties" xmlns:xsi="http://www.w3.org/2001/XMLSchema-instance">
  <documentManagement>
    <Category xmlns="28b419b9-629f-46e9-ba27-d5b96dbfcebf">PowerPoint Templates</Category>
    <Guidelines xmlns="28b419b9-629f-46e9-ba27-d5b96dbfcebf">Please use this template for all PPT presentations, especially in the U.S.  Open presentation, for additional template slides select New Slide arrow from the menu bar and multiple slides will be available. </Guidelines>
    <Pic xmlns="28b419b9-629f-46e9-ba27-d5b96dbfcebf">
      <Url xmlns="28b419b9-629f-46e9-ba27-d5b96dbfcebf">http://tiweb.na.tiauto.com/erc/brandcenter/Brand/TI%20Automotive%20Presentation%20Template.jpg</Url>
      <Description xmlns="28b419b9-629f-46e9-ba27-d5b96dbfcebf" xsi:nil="true"/>
    </Pic>
    <Description0 xmlns="28b419b9-629f-46e9-ba27-d5b96dbfcebf">PPT - Template on 8.5" x 11" paper </Description0>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DC4922778B94B41968967516155C95A" ma:contentTypeVersion="6" ma:contentTypeDescription="Create a new document." ma:contentTypeScope="" ma:versionID="13851c902de60f32e02795422aa6deb9">
  <xsd:schema xmlns:xsd="http://www.w3.org/2001/XMLSchema" xmlns:p="http://schemas.microsoft.com/office/2006/metadata/properties" xmlns:ns2="28b419b9-629f-46e9-ba27-d5b96dbfcebf" targetNamespace="http://schemas.microsoft.com/office/2006/metadata/properties" ma:root="true" ma:fieldsID="dee46b23d5ff1e19ba09fabc22c45995" ns2:_="">
    <xsd:import namespace="28b419b9-629f-46e9-ba27-d5b96dbfcebf"/>
    <xsd:element name="properties">
      <xsd:complexType>
        <xsd:sequence>
          <xsd:element name="documentManagement">
            <xsd:complexType>
              <xsd:all>
                <xsd:element ref="ns2:Category" minOccurs="0"/>
                <xsd:element ref="ns2:Description0" minOccurs="0"/>
                <xsd:element ref="ns2:Guidelines" minOccurs="0"/>
                <xsd:element ref="ns2:Pic" minOccurs="0"/>
              </xsd:all>
            </xsd:complexType>
          </xsd:element>
        </xsd:sequence>
      </xsd:complexType>
    </xsd:element>
  </xsd:schema>
  <xsd:schema xmlns:xsd="http://www.w3.org/2001/XMLSchema" xmlns:dms="http://schemas.microsoft.com/office/2006/documentManagement/types" targetNamespace="28b419b9-629f-46e9-ba27-d5b96dbfcebf" elementFormDefault="qualified">
    <xsd:import namespace="http://schemas.microsoft.com/office/2006/documentManagement/types"/>
    <xsd:element name="Category" ma:index="2" nillable="true" ma:displayName="Category" ma:default="Other" ma:format="Dropdown" ma:internalName="Category">
      <xsd:simpleType>
        <xsd:restriction base="dms:Choice">
          <xsd:enumeration value="Brand Identity Guidelines"/>
          <xsd:enumeration value="Brand Pillars"/>
          <xsd:enumeration value="Brand Presentations"/>
          <xsd:enumeration value="Brochure"/>
          <xsd:enumeration value="Business Cards (coming soon)"/>
          <xsd:enumeration value="Core Values"/>
          <xsd:enumeration value="Corporate Profile"/>
          <xsd:enumeration value="Email Signature"/>
          <xsd:enumeration value="Employee Identification (ID) Badges"/>
          <xsd:enumeration value="Holiday Card"/>
          <xsd:enumeration value="Letterhead – Electronic (coming soon)"/>
          <xsd:enumeration value="Letterhead – Paper"/>
          <xsd:enumeration value="Logos – Background Images"/>
          <xsd:enumeration value="Logos – Bundy"/>
          <xsd:enumeration value="Logos – Customer Brands"/>
          <xsd:enumeration value="Logos – New TI Automotive"/>
          <xsd:enumeration value="Logos – Walbro"/>
          <xsd:enumeration value="Logos - QBIC"/>
          <xsd:enumeration value="Map of Global Locations"/>
          <xsd:enumeration value="New Business Wins"/>
          <xsd:enumeration value="Organizational Announcements"/>
          <xsd:enumeration value="Policies - (Quality, Purchasing, Safety, Environmental)"/>
          <xsd:enumeration value="PowerPoint Presentations (master slides: title, second page, etc.)"/>
          <xsd:enumeration value="PowerPoint Templates"/>
          <xsd:enumeration value="Print Ad"/>
          <xsd:enumeration value="Goals &amp; Objectives"/>
          <xsd:enumeration value="Videos"/>
          <xsd:enumeration value="Other"/>
        </xsd:restriction>
      </xsd:simpleType>
    </xsd:element>
    <xsd:element name="Description0" ma:index="3" nillable="true" ma:displayName="Description" ma:internalName="Description0">
      <xsd:simpleType>
        <xsd:restriction base="dms:Text">
          <xsd:maxLength value="255"/>
        </xsd:restriction>
      </xsd:simpleType>
    </xsd:element>
    <xsd:element name="Guidelines" ma:index="4" nillable="true" ma:displayName="Guidelines" ma:internalName="Guidelines">
      <xsd:simpleType>
        <xsd:restriction base="dms:Note"/>
      </xsd:simpleType>
    </xsd:element>
    <xsd:element name="Pic" ma:index="11" nillable="true" ma:displayName="Pic" ma:format="Image" ma:internalName="Pic">
      <xsd:complexType>
        <xsd:complexContent>
          <xsd:extension base="dms:URL">
            <xsd:sequence>
              <xsd:element name="Url" type="dms:ValidUrl" minOccurs="0" nillable="true"/>
              <xsd:element name="Description" type="xsd:string"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ma:readOnly="tru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74A5185-904E-417C-8957-0A6C4B6B8D68}">
  <ds:schemaRefs>
    <ds:schemaRef ds:uri="http://schemas.microsoft.com/office/2006/metadata/longProperties"/>
  </ds:schemaRefs>
</ds:datastoreItem>
</file>

<file path=customXml/itemProps2.xml><?xml version="1.0" encoding="utf-8"?>
<ds:datastoreItem xmlns:ds="http://schemas.openxmlformats.org/officeDocument/2006/customXml" ds:itemID="{A43C9819-0A0C-4D9A-8D49-B19CB25FCC86}">
  <ds:schemaRefs>
    <ds:schemaRef ds:uri="http://schemas.microsoft.com/office/2006/documentManagement/types"/>
    <ds:schemaRef ds:uri="http://purl.org/dc/elements/1.1/"/>
    <ds:schemaRef ds:uri="http://purl.org/dc/terms/"/>
    <ds:schemaRef ds:uri="http://purl.org/dc/dcmitype/"/>
    <ds:schemaRef ds:uri="http://www.w3.org/XML/1998/namespace"/>
    <ds:schemaRef ds:uri="http://schemas.microsoft.com/office/2006/metadata/properties"/>
    <ds:schemaRef ds:uri="28b419b9-629f-46e9-ba27-d5b96dbfcebf"/>
    <ds:schemaRef ds:uri="http://schemas.openxmlformats.org/package/2006/metadata/core-properties"/>
  </ds:schemaRefs>
</ds:datastoreItem>
</file>

<file path=customXml/itemProps3.xml><?xml version="1.0" encoding="utf-8"?>
<ds:datastoreItem xmlns:ds="http://schemas.openxmlformats.org/officeDocument/2006/customXml" ds:itemID="{09E6B6BC-AD5F-4FAD-8B23-FC8505D0C8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b419b9-629f-46e9-ba27-d5b96dbfcebf"/>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4.xml><?xml version="1.0" encoding="utf-8"?>
<ds:datastoreItem xmlns:ds="http://schemas.openxmlformats.org/officeDocument/2006/customXml" ds:itemID="{840BF387-130C-4E97-8441-B530E504AA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2012_07_TI_Automotive_Template</Template>
  <TotalTime>6887</TotalTime>
  <Words>1607</Words>
  <Application>Microsoft Office PowerPoint</Application>
  <PresentationFormat>On-screen Show (4:3)</PresentationFormat>
  <Paragraphs>280</Paragraphs>
  <Slides>34</Slides>
  <Notes>1</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34</vt:i4>
      </vt:variant>
    </vt:vector>
  </HeadingPairs>
  <TitlesOfParts>
    <vt:vector size="37" baseType="lpstr">
      <vt:lpstr>2012_07_TI_Automotive_Template</vt:lpstr>
      <vt:lpstr>Adobe Acrobat Document</vt:lpstr>
      <vt:lpstr>Microsoft Office PowerPoint 97-2003 Presentation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Comparison  Sox V/s Indian Co’s Act </vt:lpstr>
      <vt:lpstr>Slide 14</vt:lpstr>
      <vt:lpstr>Slide 15</vt:lpstr>
      <vt:lpstr>Slide 16</vt:lpstr>
      <vt:lpstr>Slide 17</vt:lpstr>
      <vt:lpstr>Slide 18</vt:lpstr>
      <vt:lpstr>Control Effectiveness </vt:lpstr>
      <vt:lpstr>Slide 20</vt:lpstr>
      <vt:lpstr>Slide 21</vt:lpstr>
      <vt:lpstr>Slide 22</vt:lpstr>
      <vt:lpstr>Slide 23</vt:lpstr>
      <vt:lpstr>Gaps Identified in  Hanil </vt:lpstr>
      <vt:lpstr>Steps to be Taken </vt:lpstr>
      <vt:lpstr>SOP – Scope</vt:lpstr>
      <vt:lpstr>Slide 27</vt:lpstr>
      <vt:lpstr>Production Accounting </vt:lpstr>
      <vt:lpstr>Stock Accounting </vt:lpstr>
      <vt:lpstr>Slide 30</vt:lpstr>
      <vt:lpstr>Slide 31</vt:lpstr>
      <vt:lpstr>Fixed Asset Accounting </vt:lpstr>
      <vt:lpstr>General Accounting </vt:lpstr>
      <vt:lpstr>Thank You </vt:lpstr>
    </vt:vector>
  </TitlesOfParts>
  <Company>TI Automotive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 NA</dc:creator>
  <cp:lastModifiedBy>kgovindarajan</cp:lastModifiedBy>
  <cp:revision>1471</cp:revision>
  <cp:lastPrinted>2011-10-31T15:39:50Z</cp:lastPrinted>
  <dcterms:created xsi:type="dcterms:W3CDTF">2012-07-11T21:05:00Z</dcterms:created>
  <dcterms:modified xsi:type="dcterms:W3CDTF">2014-08-26T12:04:36Z</dcterms:modified>
  <cp:contentType>Document</cp:contentTyp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roval Level">
    <vt:lpwstr/>
  </property>
  <property fmtid="{D5CDD505-2E9C-101B-9397-08002B2CF9AE}" pid="3" name="Assigned To">
    <vt:lpwstr/>
  </property>
  <property fmtid="{D5CDD505-2E9C-101B-9397-08002B2CF9AE}" pid="4" name="Categories">
    <vt:lpwstr/>
  </property>
  <property fmtid="{D5CDD505-2E9C-101B-9397-08002B2CF9AE}" pid="5" name="ContentType">
    <vt:lpwstr>Document</vt:lpwstr>
  </property>
  <property fmtid="{D5CDD505-2E9C-101B-9397-08002B2CF9AE}" pid="6" name="Keywords">
    <vt:lpwstr/>
  </property>
  <property fmtid="{D5CDD505-2E9C-101B-9397-08002B2CF9AE}" pid="7" name="NXPowerLiteLastOptimized">
    <vt:lpwstr>2666968</vt:lpwstr>
  </property>
  <property fmtid="{D5CDD505-2E9C-101B-9397-08002B2CF9AE}" pid="8" name="NXPowerLiteSettings">
    <vt:lpwstr>F7000400038000</vt:lpwstr>
  </property>
  <property fmtid="{D5CDD505-2E9C-101B-9397-08002B2CF9AE}" pid="9" name="NXPowerLiteVersion">
    <vt:lpwstr>D5.0.3</vt:lpwstr>
  </property>
  <property fmtid="{D5CDD505-2E9C-101B-9397-08002B2CF9AE}" pid="10" name="NXTAG2">
    <vt:lpwstr>000800b64c000000000001024110</vt:lpwstr>
  </property>
  <property fmtid="{D5CDD505-2E9C-101B-9397-08002B2CF9AE}" pid="11" name="Slides">
    <vt:lpwstr>18</vt:lpwstr>
  </property>
  <property fmtid="{D5CDD505-2E9C-101B-9397-08002B2CF9AE}" pid="12" name="Subject">
    <vt:lpwstr/>
  </property>
  <property fmtid="{D5CDD505-2E9C-101B-9397-08002B2CF9AE}" pid="13" name="_Author">
    <vt:lpwstr>NA NA</vt:lpwstr>
  </property>
  <property fmtid="{D5CDD505-2E9C-101B-9397-08002B2CF9AE}" pid="14" name="_Category">
    <vt:lpwstr/>
  </property>
  <property fmtid="{D5CDD505-2E9C-101B-9397-08002B2CF9AE}" pid="15" name="_Comments">
    <vt:lpwstr/>
  </property>
  <property fmtid="{D5CDD505-2E9C-101B-9397-08002B2CF9AE}" pid="16" name="ContentTypeId">
    <vt:lpwstr>0x010100FDC4922778B94B41968967516155C95A</vt:lpwstr>
  </property>
</Properties>
</file>