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7"/>
  </p:notesMasterIdLst>
  <p:handoutMasterIdLst>
    <p:handoutMasterId r:id="rId8"/>
  </p:handoutMasterIdLst>
  <p:sldIdLst>
    <p:sldId id="256" r:id="rId2"/>
    <p:sldId id="257" r:id="rId3"/>
    <p:sldId id="258" r:id="rId4"/>
    <p:sldId id="259" r:id="rId5"/>
    <p:sldId id="260" r:id="rId6"/>
  </p:sldIdLst>
  <p:sldSz cx="9144000" cy="6858000" type="screen4x3"/>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en-IN"/>
          </a:p>
        </p:txBody>
      </p:sp>
      <p:sp>
        <p:nvSpPr>
          <p:cNvPr id="3" name="Date Placeholder 2"/>
          <p:cNvSpPr>
            <a:spLocks noGrp="1"/>
          </p:cNvSpPr>
          <p:nvPr>
            <p:ph type="dt" sz="quarter" idx="1"/>
          </p:nvPr>
        </p:nvSpPr>
        <p:spPr>
          <a:xfrm>
            <a:off x="4021294" y="0"/>
            <a:ext cx="3076363" cy="511731"/>
          </a:xfrm>
          <a:prstGeom prst="rect">
            <a:avLst/>
          </a:prstGeom>
        </p:spPr>
        <p:txBody>
          <a:bodyPr vert="horz" lIns="99048" tIns="49524" rIns="99048" bIns="49524" rtlCol="0"/>
          <a:lstStyle>
            <a:lvl1pPr algn="r">
              <a:defRPr sz="1300"/>
            </a:lvl1pPr>
          </a:lstStyle>
          <a:p>
            <a:fld id="{67796A6A-9CE5-4BB6-857A-130E2CCC872E}" type="datetimeFigureOut">
              <a:rPr lang="en-US" smtClean="0"/>
              <a:pPr/>
              <a:t>14/12/2010</a:t>
            </a:fld>
            <a:endParaRPr lang="en-IN"/>
          </a:p>
        </p:txBody>
      </p:sp>
      <p:sp>
        <p:nvSpPr>
          <p:cNvPr id="4" name="Footer Placeholder 3"/>
          <p:cNvSpPr>
            <a:spLocks noGrp="1"/>
          </p:cNvSpPr>
          <p:nvPr>
            <p:ph type="ftr" sz="quarter" idx="2"/>
          </p:nvPr>
        </p:nvSpPr>
        <p:spPr>
          <a:xfrm>
            <a:off x="0" y="9721106"/>
            <a:ext cx="3076363" cy="511731"/>
          </a:xfrm>
          <a:prstGeom prst="rect">
            <a:avLst/>
          </a:prstGeom>
        </p:spPr>
        <p:txBody>
          <a:bodyPr vert="horz" lIns="99048" tIns="49524" rIns="99048" bIns="49524" rtlCol="0" anchor="b"/>
          <a:lstStyle>
            <a:lvl1pPr algn="l">
              <a:defRPr sz="1300"/>
            </a:lvl1pPr>
          </a:lstStyle>
          <a:p>
            <a:r>
              <a:rPr lang="en-US" smtClean="0"/>
              <a:t>BK Inc. Mob. 9702405553 kamal@bkinc.in</a:t>
            </a:r>
            <a:endParaRPr lang="en-IN"/>
          </a:p>
        </p:txBody>
      </p:sp>
      <p:sp>
        <p:nvSpPr>
          <p:cNvPr id="5" name="Slide Number Placeholder 4"/>
          <p:cNvSpPr>
            <a:spLocks noGrp="1"/>
          </p:cNvSpPr>
          <p:nvPr>
            <p:ph type="sldNum" sz="quarter" idx="3"/>
          </p:nvPr>
        </p:nvSpPr>
        <p:spPr>
          <a:xfrm>
            <a:off x="4021294" y="9721106"/>
            <a:ext cx="3076363" cy="511731"/>
          </a:xfrm>
          <a:prstGeom prst="rect">
            <a:avLst/>
          </a:prstGeom>
        </p:spPr>
        <p:txBody>
          <a:bodyPr vert="horz" lIns="99048" tIns="49524" rIns="99048" bIns="49524" rtlCol="0" anchor="b"/>
          <a:lstStyle>
            <a:lvl1pPr algn="r">
              <a:defRPr sz="1300"/>
            </a:lvl1pPr>
          </a:lstStyle>
          <a:p>
            <a:fld id="{51833905-2755-4405-B393-D4F586C445F0}" type="slidenum">
              <a:rPr lang="en-IN" smtClean="0"/>
              <a:pPr/>
              <a:t>‹#›</a:t>
            </a:fld>
            <a:endParaRPr lang="en-IN"/>
          </a:p>
        </p:txBody>
      </p:sp>
    </p:spTree>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en-IN"/>
          </a:p>
        </p:txBody>
      </p:sp>
      <p:sp>
        <p:nvSpPr>
          <p:cNvPr id="3" name="Date Placeholder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2F9693ED-A9E3-4757-AD6E-5BA0DFA2CD6C}" type="datetimeFigureOut">
              <a:rPr lang="en-US" smtClean="0"/>
              <a:pPr/>
              <a:t>14/12/2010</a:t>
            </a:fld>
            <a:endParaRPr lang="en-IN"/>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en-IN"/>
          </a:p>
        </p:txBody>
      </p:sp>
      <p:sp>
        <p:nvSpPr>
          <p:cNvPr id="5" name="Notes Placeholder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r>
              <a:rPr lang="en-US" smtClean="0"/>
              <a:t>BK Inc. Mob. 9702405553 kamal@bkinc.in</a:t>
            </a:r>
            <a:endParaRPr lang="en-IN"/>
          </a:p>
        </p:txBody>
      </p:sp>
      <p:sp>
        <p:nvSpPr>
          <p:cNvPr id="7" name="Slide Number Placeholder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B07D9355-A122-4F39-87DF-46CC4EAB29B3}" type="slidenum">
              <a:rPr lang="en-IN" smtClean="0"/>
              <a:pPr/>
              <a:t>‹#›</a:t>
            </a:fld>
            <a:endParaRPr lang="en-IN"/>
          </a:p>
        </p:txBody>
      </p:sp>
    </p:spTree>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5" name="Header Placeholder 4"/>
          <p:cNvSpPr>
            <a:spLocks noGrp="1"/>
          </p:cNvSpPr>
          <p:nvPr>
            <p:ph type="hdr" sz="quarter" idx="10"/>
          </p:nvPr>
        </p:nvSpPr>
        <p:spPr/>
        <p:txBody>
          <a:bodyPr/>
          <a:lstStyle/>
          <a:p>
            <a:endParaRPr lang="en-IN"/>
          </a:p>
        </p:txBody>
      </p:sp>
      <p:sp>
        <p:nvSpPr>
          <p:cNvPr id="6" name="Slide Number Placeholder 5"/>
          <p:cNvSpPr>
            <a:spLocks noGrp="1"/>
          </p:cNvSpPr>
          <p:nvPr>
            <p:ph type="sldNum" sz="quarter" idx="11"/>
          </p:nvPr>
        </p:nvSpPr>
        <p:spPr/>
        <p:txBody>
          <a:bodyPr/>
          <a:lstStyle/>
          <a:p>
            <a:fld id="{B07D9355-A122-4F39-87DF-46CC4EAB29B3}" type="slidenum">
              <a:rPr lang="en-IN" smtClean="0"/>
              <a:pPr/>
              <a:t>1</a:t>
            </a:fld>
            <a:endParaRPr lang="en-IN"/>
          </a:p>
        </p:txBody>
      </p:sp>
      <p:sp>
        <p:nvSpPr>
          <p:cNvPr id="7" name="Footer Placeholder 6"/>
          <p:cNvSpPr>
            <a:spLocks noGrp="1"/>
          </p:cNvSpPr>
          <p:nvPr>
            <p:ph type="ftr" sz="quarter" idx="12"/>
          </p:nvPr>
        </p:nvSpPr>
        <p:spPr/>
        <p:txBody>
          <a:bodyPr/>
          <a:lstStyle/>
          <a:p>
            <a:r>
              <a:rPr lang="en-US" smtClean="0"/>
              <a:t>BK Inc. Mob. 9702405553 kamal@bkinc.in</a:t>
            </a:r>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5" name="Header Placeholder 4"/>
          <p:cNvSpPr>
            <a:spLocks noGrp="1"/>
          </p:cNvSpPr>
          <p:nvPr>
            <p:ph type="hdr" sz="quarter" idx="10"/>
          </p:nvPr>
        </p:nvSpPr>
        <p:spPr/>
        <p:txBody>
          <a:bodyPr/>
          <a:lstStyle/>
          <a:p>
            <a:endParaRPr lang="en-IN"/>
          </a:p>
        </p:txBody>
      </p:sp>
      <p:sp>
        <p:nvSpPr>
          <p:cNvPr id="6" name="Slide Number Placeholder 5"/>
          <p:cNvSpPr>
            <a:spLocks noGrp="1"/>
          </p:cNvSpPr>
          <p:nvPr>
            <p:ph type="sldNum" sz="quarter" idx="11"/>
          </p:nvPr>
        </p:nvSpPr>
        <p:spPr/>
        <p:txBody>
          <a:bodyPr/>
          <a:lstStyle/>
          <a:p>
            <a:fld id="{B07D9355-A122-4F39-87DF-46CC4EAB29B3}" type="slidenum">
              <a:rPr lang="en-IN" smtClean="0"/>
              <a:pPr/>
              <a:t>2</a:t>
            </a:fld>
            <a:endParaRPr lang="en-IN"/>
          </a:p>
        </p:txBody>
      </p:sp>
      <p:sp>
        <p:nvSpPr>
          <p:cNvPr id="7" name="Footer Placeholder 6"/>
          <p:cNvSpPr>
            <a:spLocks noGrp="1"/>
          </p:cNvSpPr>
          <p:nvPr>
            <p:ph type="ftr" sz="quarter" idx="12"/>
          </p:nvPr>
        </p:nvSpPr>
        <p:spPr/>
        <p:txBody>
          <a:bodyPr/>
          <a:lstStyle/>
          <a:p>
            <a:r>
              <a:rPr lang="en-US" smtClean="0"/>
              <a:t>BK Inc. Mob. 9702405553 kamal@bkinc.in</a:t>
            </a:r>
            <a:endParaRPr lang="en-I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5" name="Header Placeholder 4"/>
          <p:cNvSpPr>
            <a:spLocks noGrp="1"/>
          </p:cNvSpPr>
          <p:nvPr>
            <p:ph type="hdr" sz="quarter" idx="10"/>
          </p:nvPr>
        </p:nvSpPr>
        <p:spPr/>
        <p:txBody>
          <a:bodyPr/>
          <a:lstStyle/>
          <a:p>
            <a:endParaRPr lang="en-IN"/>
          </a:p>
        </p:txBody>
      </p:sp>
      <p:sp>
        <p:nvSpPr>
          <p:cNvPr id="6" name="Slide Number Placeholder 5"/>
          <p:cNvSpPr>
            <a:spLocks noGrp="1"/>
          </p:cNvSpPr>
          <p:nvPr>
            <p:ph type="sldNum" sz="quarter" idx="11"/>
          </p:nvPr>
        </p:nvSpPr>
        <p:spPr/>
        <p:txBody>
          <a:bodyPr/>
          <a:lstStyle/>
          <a:p>
            <a:fld id="{B07D9355-A122-4F39-87DF-46CC4EAB29B3}" type="slidenum">
              <a:rPr lang="en-IN" smtClean="0"/>
              <a:pPr/>
              <a:t>3</a:t>
            </a:fld>
            <a:endParaRPr lang="en-IN"/>
          </a:p>
        </p:txBody>
      </p:sp>
      <p:sp>
        <p:nvSpPr>
          <p:cNvPr id="7" name="Footer Placeholder 6"/>
          <p:cNvSpPr>
            <a:spLocks noGrp="1"/>
          </p:cNvSpPr>
          <p:nvPr>
            <p:ph type="ftr" sz="quarter" idx="12"/>
          </p:nvPr>
        </p:nvSpPr>
        <p:spPr/>
        <p:txBody>
          <a:bodyPr/>
          <a:lstStyle/>
          <a:p>
            <a:r>
              <a:rPr lang="en-US" smtClean="0"/>
              <a:t>BK Inc. Mob. 9702405553 kamal@bkinc.in</a:t>
            </a:r>
            <a:endParaRPr lang="en-I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5" name="Header Placeholder 4"/>
          <p:cNvSpPr>
            <a:spLocks noGrp="1"/>
          </p:cNvSpPr>
          <p:nvPr>
            <p:ph type="hdr" sz="quarter" idx="10"/>
          </p:nvPr>
        </p:nvSpPr>
        <p:spPr/>
        <p:txBody>
          <a:bodyPr/>
          <a:lstStyle/>
          <a:p>
            <a:endParaRPr lang="en-IN"/>
          </a:p>
        </p:txBody>
      </p:sp>
      <p:sp>
        <p:nvSpPr>
          <p:cNvPr id="6" name="Slide Number Placeholder 5"/>
          <p:cNvSpPr>
            <a:spLocks noGrp="1"/>
          </p:cNvSpPr>
          <p:nvPr>
            <p:ph type="sldNum" sz="quarter" idx="11"/>
          </p:nvPr>
        </p:nvSpPr>
        <p:spPr/>
        <p:txBody>
          <a:bodyPr/>
          <a:lstStyle/>
          <a:p>
            <a:fld id="{B07D9355-A122-4F39-87DF-46CC4EAB29B3}" type="slidenum">
              <a:rPr lang="en-IN" smtClean="0"/>
              <a:pPr/>
              <a:t>4</a:t>
            </a:fld>
            <a:endParaRPr lang="en-IN"/>
          </a:p>
        </p:txBody>
      </p:sp>
      <p:sp>
        <p:nvSpPr>
          <p:cNvPr id="7" name="Footer Placeholder 6"/>
          <p:cNvSpPr>
            <a:spLocks noGrp="1"/>
          </p:cNvSpPr>
          <p:nvPr>
            <p:ph type="ftr" sz="quarter" idx="12"/>
          </p:nvPr>
        </p:nvSpPr>
        <p:spPr/>
        <p:txBody>
          <a:bodyPr/>
          <a:lstStyle/>
          <a:p>
            <a:r>
              <a:rPr lang="en-US" smtClean="0"/>
              <a:t>BK Inc. Mob. 9702405553 kamal@bkinc.in</a:t>
            </a:r>
            <a:endParaRPr lang="en-I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5" name="Header Placeholder 4"/>
          <p:cNvSpPr>
            <a:spLocks noGrp="1"/>
          </p:cNvSpPr>
          <p:nvPr>
            <p:ph type="hdr" sz="quarter" idx="10"/>
          </p:nvPr>
        </p:nvSpPr>
        <p:spPr/>
        <p:txBody>
          <a:bodyPr/>
          <a:lstStyle/>
          <a:p>
            <a:endParaRPr lang="en-IN"/>
          </a:p>
        </p:txBody>
      </p:sp>
      <p:sp>
        <p:nvSpPr>
          <p:cNvPr id="6" name="Slide Number Placeholder 5"/>
          <p:cNvSpPr>
            <a:spLocks noGrp="1"/>
          </p:cNvSpPr>
          <p:nvPr>
            <p:ph type="sldNum" sz="quarter" idx="11"/>
          </p:nvPr>
        </p:nvSpPr>
        <p:spPr/>
        <p:txBody>
          <a:bodyPr/>
          <a:lstStyle/>
          <a:p>
            <a:fld id="{B07D9355-A122-4F39-87DF-46CC4EAB29B3}" type="slidenum">
              <a:rPr lang="en-IN" smtClean="0"/>
              <a:pPr/>
              <a:t>5</a:t>
            </a:fld>
            <a:endParaRPr lang="en-IN"/>
          </a:p>
        </p:txBody>
      </p:sp>
      <p:sp>
        <p:nvSpPr>
          <p:cNvPr id="7" name="Footer Placeholder 6"/>
          <p:cNvSpPr>
            <a:spLocks noGrp="1"/>
          </p:cNvSpPr>
          <p:nvPr>
            <p:ph type="ftr" sz="quarter" idx="12"/>
          </p:nvPr>
        </p:nvSpPr>
        <p:spPr/>
        <p:txBody>
          <a:bodyPr/>
          <a:lstStyle/>
          <a:p>
            <a:r>
              <a:rPr lang="en-US" smtClean="0"/>
              <a:t>BK Inc. Mob. 9702405553 kamal@bkinc.in</a:t>
            </a:r>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9B7DA6A4-6C59-4836-A2FB-9076F5F23368}" type="datetime1">
              <a:rPr lang="en-US" smtClean="0"/>
              <a:t>14/12/2010</a:t>
            </a:fld>
            <a:endParaRPr lang="en-IN"/>
          </a:p>
        </p:txBody>
      </p:sp>
      <p:sp>
        <p:nvSpPr>
          <p:cNvPr id="17" name="Footer Placeholder 16"/>
          <p:cNvSpPr>
            <a:spLocks noGrp="1"/>
          </p:cNvSpPr>
          <p:nvPr>
            <p:ph type="ftr" sz="quarter" idx="11"/>
          </p:nvPr>
        </p:nvSpPr>
        <p:spPr/>
        <p:txBody>
          <a:bodyPr/>
          <a:lstStyle/>
          <a:p>
            <a:r>
              <a:rPr lang="en-US" smtClean="0"/>
              <a:t>BK Inc. Mob. 9702405553 kamal@bkinc.in</a:t>
            </a:r>
            <a:endParaRPr lang="en-IN"/>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0851B693-31C5-4B90-9541-EB0018D86C00}" type="slidenum">
              <a:rPr lang="en-IN" smtClean="0"/>
              <a:pPr/>
              <a:t>‹#›</a:t>
            </a:fld>
            <a:endParaRPr lang="en-IN"/>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7A3201B-C133-44F7-9EC0-8E598B1C6D68}" type="datetime1">
              <a:rPr lang="en-US" smtClean="0"/>
              <a:t>14/12/2010</a:t>
            </a:fld>
            <a:endParaRPr lang="en-IN"/>
          </a:p>
        </p:txBody>
      </p:sp>
      <p:sp>
        <p:nvSpPr>
          <p:cNvPr id="5" name="Footer Placeholder 4"/>
          <p:cNvSpPr>
            <a:spLocks noGrp="1"/>
          </p:cNvSpPr>
          <p:nvPr>
            <p:ph type="ftr" sz="quarter" idx="11"/>
          </p:nvPr>
        </p:nvSpPr>
        <p:spPr/>
        <p:txBody>
          <a:bodyPr/>
          <a:lstStyle/>
          <a:p>
            <a:r>
              <a:rPr lang="en-US" smtClean="0"/>
              <a:t>BK Inc. Mob. 9702405553 kamal@bkinc.in</a:t>
            </a:r>
            <a:endParaRPr lang="en-IN"/>
          </a:p>
        </p:txBody>
      </p:sp>
      <p:sp>
        <p:nvSpPr>
          <p:cNvPr id="6" name="Slide Number Placeholder 5"/>
          <p:cNvSpPr>
            <a:spLocks noGrp="1"/>
          </p:cNvSpPr>
          <p:nvPr>
            <p:ph type="sldNum" sz="quarter" idx="12"/>
          </p:nvPr>
        </p:nvSpPr>
        <p:spPr/>
        <p:txBody>
          <a:bodyPr/>
          <a:lstStyle/>
          <a:p>
            <a:fld id="{0851B693-31C5-4B90-9541-EB0018D86C00}"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3ADBD57-4434-442D-BBB1-63EBA307CB11}" type="datetime1">
              <a:rPr lang="en-US" smtClean="0"/>
              <a:t>14/12/2010</a:t>
            </a:fld>
            <a:endParaRPr lang="en-IN"/>
          </a:p>
        </p:txBody>
      </p:sp>
      <p:sp>
        <p:nvSpPr>
          <p:cNvPr id="5" name="Footer Placeholder 4"/>
          <p:cNvSpPr>
            <a:spLocks noGrp="1"/>
          </p:cNvSpPr>
          <p:nvPr>
            <p:ph type="ftr" sz="quarter" idx="11"/>
          </p:nvPr>
        </p:nvSpPr>
        <p:spPr/>
        <p:txBody>
          <a:bodyPr/>
          <a:lstStyle/>
          <a:p>
            <a:r>
              <a:rPr lang="en-US" smtClean="0"/>
              <a:t>BK Inc. Mob. 9702405553 kamal@bkinc.in</a:t>
            </a:r>
            <a:endParaRPr lang="en-IN"/>
          </a:p>
        </p:txBody>
      </p:sp>
      <p:sp>
        <p:nvSpPr>
          <p:cNvPr id="6" name="Slide Number Placeholder 5"/>
          <p:cNvSpPr>
            <a:spLocks noGrp="1"/>
          </p:cNvSpPr>
          <p:nvPr>
            <p:ph type="sldNum" sz="quarter" idx="12"/>
          </p:nvPr>
        </p:nvSpPr>
        <p:spPr/>
        <p:txBody>
          <a:bodyPr/>
          <a:lstStyle/>
          <a:p>
            <a:fld id="{0851B693-31C5-4B90-9541-EB0018D86C00}"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659F957A-18B8-4360-B215-D01CC370DE84}" type="datetime1">
              <a:rPr lang="en-US" smtClean="0"/>
              <a:t>14/12/2010</a:t>
            </a:fld>
            <a:endParaRPr lang="en-IN"/>
          </a:p>
        </p:txBody>
      </p:sp>
      <p:sp>
        <p:nvSpPr>
          <p:cNvPr id="5" name="Footer Placeholder 4"/>
          <p:cNvSpPr>
            <a:spLocks noGrp="1"/>
          </p:cNvSpPr>
          <p:nvPr>
            <p:ph type="ftr" sz="quarter" idx="11"/>
          </p:nvPr>
        </p:nvSpPr>
        <p:spPr/>
        <p:txBody>
          <a:bodyPr/>
          <a:lstStyle/>
          <a:p>
            <a:r>
              <a:rPr lang="en-US" smtClean="0"/>
              <a:t>BK Inc. Mob. 9702405553 kamal@bkinc.in</a:t>
            </a:r>
            <a:endParaRPr lang="en-IN"/>
          </a:p>
        </p:txBody>
      </p:sp>
      <p:sp>
        <p:nvSpPr>
          <p:cNvPr id="6" name="Slide Number Placeholder 5"/>
          <p:cNvSpPr>
            <a:spLocks noGrp="1"/>
          </p:cNvSpPr>
          <p:nvPr>
            <p:ph type="sldNum" sz="quarter" idx="12"/>
          </p:nvPr>
        </p:nvSpPr>
        <p:spPr/>
        <p:txBody>
          <a:bodyPr/>
          <a:lstStyle/>
          <a:p>
            <a:fld id="{0851B693-31C5-4B90-9541-EB0018D86C00}" type="slidenum">
              <a:rPr lang="en-IN" smtClean="0"/>
              <a:pPr/>
              <a:t>‹#›</a:t>
            </a:fld>
            <a:endParaRPr lang="en-IN"/>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08C7DBA-2193-4885-9875-F80BEB299568}" type="datetime1">
              <a:rPr lang="en-US" smtClean="0"/>
              <a:t>14/12/2010</a:t>
            </a:fld>
            <a:endParaRPr lang="en-IN"/>
          </a:p>
        </p:txBody>
      </p:sp>
      <p:sp>
        <p:nvSpPr>
          <p:cNvPr id="5" name="Footer Placeholder 4"/>
          <p:cNvSpPr>
            <a:spLocks noGrp="1"/>
          </p:cNvSpPr>
          <p:nvPr>
            <p:ph type="ftr" sz="quarter" idx="11"/>
          </p:nvPr>
        </p:nvSpPr>
        <p:spPr>
          <a:xfrm>
            <a:off x="800100" y="6172200"/>
            <a:ext cx="4000500" cy="457200"/>
          </a:xfrm>
        </p:spPr>
        <p:txBody>
          <a:bodyPr/>
          <a:lstStyle/>
          <a:p>
            <a:r>
              <a:rPr lang="en-US" smtClean="0"/>
              <a:t>BK Inc. Mob. 9702405553 kamal@bkinc.in</a:t>
            </a:r>
            <a:endParaRPr lang="en-IN"/>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0851B693-31C5-4B90-9541-EB0018D86C00}"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682A2612-E107-494E-AB97-6F4947B827B1}" type="datetime1">
              <a:rPr lang="en-US" smtClean="0"/>
              <a:t>14/12/2010</a:t>
            </a:fld>
            <a:endParaRPr lang="en-IN"/>
          </a:p>
        </p:txBody>
      </p:sp>
      <p:sp>
        <p:nvSpPr>
          <p:cNvPr id="6" name="Footer Placeholder 5"/>
          <p:cNvSpPr>
            <a:spLocks noGrp="1"/>
          </p:cNvSpPr>
          <p:nvPr>
            <p:ph type="ftr" sz="quarter" idx="11"/>
          </p:nvPr>
        </p:nvSpPr>
        <p:spPr/>
        <p:txBody>
          <a:bodyPr/>
          <a:lstStyle/>
          <a:p>
            <a:r>
              <a:rPr lang="en-US" smtClean="0"/>
              <a:t>BK Inc. Mob. 9702405553 kamal@bkinc.in</a:t>
            </a:r>
            <a:endParaRPr lang="en-IN"/>
          </a:p>
        </p:txBody>
      </p:sp>
      <p:sp>
        <p:nvSpPr>
          <p:cNvPr id="7" name="Slide Number Placeholder 6"/>
          <p:cNvSpPr>
            <a:spLocks noGrp="1"/>
          </p:cNvSpPr>
          <p:nvPr>
            <p:ph type="sldNum" sz="quarter" idx="12"/>
          </p:nvPr>
        </p:nvSpPr>
        <p:spPr/>
        <p:txBody>
          <a:bodyPr/>
          <a:lstStyle/>
          <a:p>
            <a:fld id="{0851B693-31C5-4B90-9541-EB0018D86C00}" type="slidenum">
              <a:rPr lang="en-IN" smtClean="0"/>
              <a:pPr/>
              <a:t>‹#›</a:t>
            </a:fld>
            <a:endParaRPr lang="en-IN"/>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8B09039B-A578-4A14-BBB1-A0DB9BADE02C}" type="datetime1">
              <a:rPr lang="en-US" smtClean="0"/>
              <a:t>14/12/2010</a:t>
            </a:fld>
            <a:endParaRPr lang="en-IN"/>
          </a:p>
        </p:txBody>
      </p:sp>
      <p:sp>
        <p:nvSpPr>
          <p:cNvPr id="8" name="Footer Placeholder 7"/>
          <p:cNvSpPr>
            <a:spLocks noGrp="1"/>
          </p:cNvSpPr>
          <p:nvPr>
            <p:ph type="ftr" sz="quarter" idx="11"/>
          </p:nvPr>
        </p:nvSpPr>
        <p:spPr/>
        <p:txBody>
          <a:bodyPr/>
          <a:lstStyle/>
          <a:p>
            <a:r>
              <a:rPr lang="en-US" smtClean="0"/>
              <a:t>BK Inc. Mob. 9702405553 kamal@bkinc.in</a:t>
            </a:r>
            <a:endParaRPr lang="en-IN"/>
          </a:p>
        </p:txBody>
      </p:sp>
      <p:sp>
        <p:nvSpPr>
          <p:cNvPr id="9" name="Slide Number Placeholder 8"/>
          <p:cNvSpPr>
            <a:spLocks noGrp="1"/>
          </p:cNvSpPr>
          <p:nvPr>
            <p:ph type="sldNum" sz="quarter" idx="12"/>
          </p:nvPr>
        </p:nvSpPr>
        <p:spPr/>
        <p:txBody>
          <a:bodyPr/>
          <a:lstStyle/>
          <a:p>
            <a:fld id="{0851B693-31C5-4B90-9541-EB0018D86C00}" type="slidenum">
              <a:rPr lang="en-IN" smtClean="0"/>
              <a:pPr/>
              <a:t>‹#›</a:t>
            </a:fld>
            <a:endParaRPr lang="en-IN"/>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A4B2B30-6350-4278-B7A7-644AC826C513}" type="datetime1">
              <a:rPr lang="en-US" smtClean="0"/>
              <a:t>14/12/2010</a:t>
            </a:fld>
            <a:endParaRPr lang="en-IN"/>
          </a:p>
        </p:txBody>
      </p:sp>
      <p:sp>
        <p:nvSpPr>
          <p:cNvPr id="4" name="Footer Placeholder 3"/>
          <p:cNvSpPr>
            <a:spLocks noGrp="1"/>
          </p:cNvSpPr>
          <p:nvPr>
            <p:ph type="ftr" sz="quarter" idx="11"/>
          </p:nvPr>
        </p:nvSpPr>
        <p:spPr/>
        <p:txBody>
          <a:bodyPr/>
          <a:lstStyle/>
          <a:p>
            <a:r>
              <a:rPr lang="en-US" smtClean="0"/>
              <a:t>BK Inc. Mob. 9702405553 kamal@bkinc.in</a:t>
            </a:r>
            <a:endParaRPr lang="en-IN"/>
          </a:p>
        </p:txBody>
      </p:sp>
      <p:sp>
        <p:nvSpPr>
          <p:cNvPr id="5" name="Slide Number Placeholder 4"/>
          <p:cNvSpPr>
            <a:spLocks noGrp="1"/>
          </p:cNvSpPr>
          <p:nvPr>
            <p:ph type="sldNum" sz="quarter" idx="12"/>
          </p:nvPr>
        </p:nvSpPr>
        <p:spPr/>
        <p:txBody>
          <a:bodyPr/>
          <a:lstStyle/>
          <a:p>
            <a:fld id="{0851B693-31C5-4B90-9541-EB0018D86C00}"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F91C3B-BD99-4879-91A9-87AF99E067FB}" type="datetime1">
              <a:rPr lang="en-US" smtClean="0"/>
              <a:t>14/12/2010</a:t>
            </a:fld>
            <a:endParaRPr lang="en-IN"/>
          </a:p>
        </p:txBody>
      </p:sp>
      <p:sp>
        <p:nvSpPr>
          <p:cNvPr id="3" name="Footer Placeholder 2"/>
          <p:cNvSpPr>
            <a:spLocks noGrp="1"/>
          </p:cNvSpPr>
          <p:nvPr>
            <p:ph type="ftr" sz="quarter" idx="11"/>
          </p:nvPr>
        </p:nvSpPr>
        <p:spPr/>
        <p:txBody>
          <a:bodyPr/>
          <a:lstStyle/>
          <a:p>
            <a:r>
              <a:rPr lang="en-US" smtClean="0"/>
              <a:t>BK Inc. Mob. 9702405553 kamal@bkinc.in</a:t>
            </a:r>
            <a:endParaRPr lang="en-IN"/>
          </a:p>
        </p:txBody>
      </p:sp>
      <p:sp>
        <p:nvSpPr>
          <p:cNvPr id="4" name="Slide Number Placeholder 3"/>
          <p:cNvSpPr>
            <a:spLocks noGrp="1"/>
          </p:cNvSpPr>
          <p:nvPr>
            <p:ph type="sldNum" sz="quarter" idx="12"/>
          </p:nvPr>
        </p:nvSpPr>
        <p:spPr/>
        <p:txBody>
          <a:bodyPr/>
          <a:lstStyle/>
          <a:p>
            <a:fld id="{0851B693-31C5-4B90-9541-EB0018D86C00}"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1CEE973-76D2-4D6C-8B12-16E249A00D51}" type="datetime1">
              <a:rPr lang="en-US" smtClean="0"/>
              <a:t>14/12/2010</a:t>
            </a:fld>
            <a:endParaRPr lang="en-IN"/>
          </a:p>
        </p:txBody>
      </p:sp>
      <p:sp>
        <p:nvSpPr>
          <p:cNvPr id="6" name="Footer Placeholder 5"/>
          <p:cNvSpPr>
            <a:spLocks noGrp="1"/>
          </p:cNvSpPr>
          <p:nvPr>
            <p:ph type="ftr" sz="quarter" idx="11"/>
          </p:nvPr>
        </p:nvSpPr>
        <p:spPr/>
        <p:txBody>
          <a:bodyPr/>
          <a:lstStyle/>
          <a:p>
            <a:r>
              <a:rPr lang="en-US" smtClean="0"/>
              <a:t>BK Inc. Mob. 9702405553 kamal@bkinc.in</a:t>
            </a:r>
            <a:endParaRPr lang="en-IN"/>
          </a:p>
        </p:txBody>
      </p:sp>
      <p:sp>
        <p:nvSpPr>
          <p:cNvPr id="7" name="Slide Number Placeholder 6"/>
          <p:cNvSpPr>
            <a:spLocks noGrp="1"/>
          </p:cNvSpPr>
          <p:nvPr>
            <p:ph type="sldNum" sz="quarter" idx="12"/>
          </p:nvPr>
        </p:nvSpPr>
        <p:spPr/>
        <p:txBody>
          <a:bodyPr/>
          <a:lstStyle/>
          <a:p>
            <a:fld id="{0851B693-31C5-4B90-9541-EB0018D86C00}" type="slidenum">
              <a:rPr lang="en-IN" smtClean="0"/>
              <a:pPr/>
              <a:t>‹#›</a:t>
            </a:fld>
            <a:endParaRPr lang="en-IN"/>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17FA507-3196-457C-8306-8697B9F84BFD}" type="datetime1">
              <a:rPr lang="en-US" smtClean="0"/>
              <a:t>14/12/2010</a:t>
            </a:fld>
            <a:endParaRPr lang="en-IN"/>
          </a:p>
        </p:txBody>
      </p:sp>
      <p:sp>
        <p:nvSpPr>
          <p:cNvPr id="6" name="Footer Placeholder 5"/>
          <p:cNvSpPr>
            <a:spLocks noGrp="1"/>
          </p:cNvSpPr>
          <p:nvPr>
            <p:ph type="ftr" sz="quarter" idx="11"/>
          </p:nvPr>
        </p:nvSpPr>
        <p:spPr>
          <a:xfrm>
            <a:off x="914400" y="6172200"/>
            <a:ext cx="3886200" cy="457200"/>
          </a:xfrm>
        </p:spPr>
        <p:txBody>
          <a:bodyPr/>
          <a:lstStyle/>
          <a:p>
            <a:r>
              <a:rPr lang="en-US" smtClean="0"/>
              <a:t>BK Inc. Mob. 9702405553 kamal@bkinc.in</a:t>
            </a:r>
            <a:endParaRPr lang="en-IN"/>
          </a:p>
        </p:txBody>
      </p:sp>
      <p:sp>
        <p:nvSpPr>
          <p:cNvPr id="7" name="Slide Number Placeholder 6"/>
          <p:cNvSpPr>
            <a:spLocks noGrp="1"/>
          </p:cNvSpPr>
          <p:nvPr>
            <p:ph type="sldNum" sz="quarter" idx="12"/>
          </p:nvPr>
        </p:nvSpPr>
        <p:spPr>
          <a:xfrm>
            <a:off x="146304" y="6208776"/>
            <a:ext cx="457200" cy="457200"/>
          </a:xfrm>
        </p:spPr>
        <p:txBody>
          <a:bodyPr/>
          <a:lstStyle/>
          <a:p>
            <a:fld id="{0851B693-31C5-4B90-9541-EB0018D86C00}" type="slidenum">
              <a:rPr lang="en-IN" smtClean="0"/>
              <a:pPr/>
              <a:t>‹#›</a:t>
            </a:fld>
            <a:endParaRPr lang="en-IN"/>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F874D967-FE7F-4C90-818C-7F7A46B089CF}" type="datetime1">
              <a:rPr lang="en-US" smtClean="0"/>
              <a:t>14/12/2010</a:t>
            </a:fld>
            <a:endParaRPr lang="en-IN"/>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r>
              <a:rPr lang="en-US" smtClean="0"/>
              <a:t>BK Inc. Mob. 9702405553 kamal@bkinc.in</a:t>
            </a:r>
            <a:endParaRPr lang="en-IN"/>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0851B693-31C5-4B90-9541-EB0018D86C00}"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lvl="0"/>
            <a:r>
              <a:rPr lang="en-IN" sz="1400" dirty="0" smtClean="0"/>
              <a:t/>
            </a:r>
            <a:br>
              <a:rPr lang="en-IN" sz="1400" dirty="0" smtClean="0"/>
            </a:br>
            <a:r>
              <a:rPr lang="en-IN" sz="1400" dirty="0" smtClean="0"/>
              <a:t> On Gateway Of Tally You will get Key Item Address Book</a:t>
            </a:r>
            <a:endParaRPr lang="en-IN" sz="1400" dirty="0"/>
          </a:p>
        </p:txBody>
      </p:sp>
      <p:pic>
        <p:nvPicPr>
          <p:cNvPr id="6" name="Content Placeholder 5"/>
          <p:cNvPicPr>
            <a:picLocks noGrp="1"/>
          </p:cNvPicPr>
          <p:nvPr>
            <p:ph sz="quarter" idx="1"/>
          </p:nvPr>
        </p:nvPicPr>
        <p:blipFill>
          <a:blip r:embed="rId3"/>
          <a:srcRect/>
          <a:stretch>
            <a:fillRect/>
          </a:stretch>
        </p:blipFill>
        <p:spPr bwMode="auto">
          <a:xfrm>
            <a:off x="914400" y="1742184"/>
            <a:ext cx="7772400" cy="3983231"/>
          </a:xfrm>
          <a:prstGeom prst="rect">
            <a:avLst/>
          </a:prstGeom>
          <a:noFill/>
          <a:ln w="9525">
            <a:noFill/>
            <a:miter lim="800000"/>
            <a:headEnd/>
            <a:tailEnd/>
          </a:ln>
        </p:spPr>
      </p:pic>
      <p:pic>
        <p:nvPicPr>
          <p:cNvPr id="5" name="Picture 4" descr="TallyPartner.jpg"/>
          <p:cNvPicPr>
            <a:picLocks noChangeAspect="1"/>
          </p:cNvPicPr>
          <p:nvPr/>
        </p:nvPicPr>
        <p:blipFill>
          <a:blip r:embed="rId4"/>
          <a:stretch>
            <a:fillRect/>
          </a:stretch>
        </p:blipFill>
        <p:spPr>
          <a:xfrm>
            <a:off x="7429520" y="142852"/>
            <a:ext cx="1485900" cy="942975"/>
          </a:xfrm>
          <a:prstGeom prst="rect">
            <a:avLst/>
          </a:prstGeom>
        </p:spPr>
      </p:pic>
      <p:pic>
        <p:nvPicPr>
          <p:cNvPr id="8" name="Picture 7" descr="BK INC.jpg"/>
          <p:cNvPicPr>
            <a:picLocks noChangeAspect="1"/>
          </p:cNvPicPr>
          <p:nvPr/>
        </p:nvPicPr>
        <p:blipFill>
          <a:blip r:embed="rId5"/>
          <a:stretch>
            <a:fillRect/>
          </a:stretch>
        </p:blipFill>
        <p:spPr>
          <a:xfrm>
            <a:off x="357158" y="214290"/>
            <a:ext cx="1306651" cy="785818"/>
          </a:xfrm>
          <a:prstGeom prst="rect">
            <a:avLst/>
          </a:prstGeom>
        </p:spPr>
      </p:pic>
      <p:sp>
        <p:nvSpPr>
          <p:cNvPr id="9" name="Slide Number Placeholder 8"/>
          <p:cNvSpPr>
            <a:spLocks noGrp="1"/>
          </p:cNvSpPr>
          <p:nvPr>
            <p:ph type="sldNum" sz="quarter" idx="12"/>
          </p:nvPr>
        </p:nvSpPr>
        <p:spPr/>
        <p:txBody>
          <a:bodyPr/>
          <a:lstStyle/>
          <a:p>
            <a:fld id="{0851B693-31C5-4B90-9541-EB0018D86C00}" type="slidenum">
              <a:rPr lang="en-IN" smtClean="0"/>
              <a:pPr/>
              <a:t>1</a:t>
            </a:fld>
            <a:endParaRPr lang="en-IN"/>
          </a:p>
        </p:txBody>
      </p:sp>
      <p:sp>
        <p:nvSpPr>
          <p:cNvPr id="10" name="Footer Placeholder 9"/>
          <p:cNvSpPr>
            <a:spLocks noGrp="1"/>
          </p:cNvSpPr>
          <p:nvPr>
            <p:ph type="ftr" sz="quarter" idx="11"/>
          </p:nvPr>
        </p:nvSpPr>
        <p:spPr/>
        <p:txBody>
          <a:bodyPr/>
          <a:lstStyle/>
          <a:p>
            <a:r>
              <a:rPr lang="en-US" smtClean="0"/>
              <a:t>BK Inc. Mob. 9702405553 kamal@bkinc.in</a:t>
            </a:r>
            <a:endParaRPr lang="en-IN"/>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IN" sz="1400" dirty="0" smtClean="0"/>
              <a:t>In That Key Item you will Get Key Items as Under</a:t>
            </a:r>
            <a:endParaRPr lang="en-IN" sz="1400" dirty="0"/>
          </a:p>
        </p:txBody>
      </p:sp>
      <p:pic>
        <p:nvPicPr>
          <p:cNvPr id="7" name="Content Placeholder 6"/>
          <p:cNvPicPr>
            <a:picLocks noGrp="1"/>
          </p:cNvPicPr>
          <p:nvPr>
            <p:ph sz="quarter" idx="1"/>
          </p:nvPr>
        </p:nvPicPr>
        <p:blipFill>
          <a:blip r:embed="rId3"/>
          <a:srcRect/>
          <a:stretch>
            <a:fillRect/>
          </a:stretch>
        </p:blipFill>
        <p:spPr bwMode="auto">
          <a:xfrm>
            <a:off x="914400" y="1786142"/>
            <a:ext cx="7772400" cy="3895316"/>
          </a:xfrm>
          <a:prstGeom prst="rect">
            <a:avLst/>
          </a:prstGeom>
          <a:noFill/>
          <a:ln w="9525">
            <a:noFill/>
            <a:miter lim="800000"/>
            <a:headEnd/>
            <a:tailEnd/>
          </a:ln>
        </p:spPr>
      </p:pic>
      <p:pic>
        <p:nvPicPr>
          <p:cNvPr id="5" name="Picture 4" descr="TallyPartner.jpg"/>
          <p:cNvPicPr>
            <a:picLocks noChangeAspect="1"/>
          </p:cNvPicPr>
          <p:nvPr/>
        </p:nvPicPr>
        <p:blipFill>
          <a:blip r:embed="rId4"/>
          <a:stretch>
            <a:fillRect/>
          </a:stretch>
        </p:blipFill>
        <p:spPr>
          <a:xfrm>
            <a:off x="7429520" y="142852"/>
            <a:ext cx="1485900" cy="942975"/>
          </a:xfrm>
          <a:prstGeom prst="rect">
            <a:avLst/>
          </a:prstGeom>
        </p:spPr>
      </p:pic>
      <p:pic>
        <p:nvPicPr>
          <p:cNvPr id="6" name="Picture 5" descr="BK INC.jpg"/>
          <p:cNvPicPr>
            <a:picLocks noChangeAspect="1"/>
          </p:cNvPicPr>
          <p:nvPr/>
        </p:nvPicPr>
        <p:blipFill>
          <a:blip r:embed="rId5"/>
          <a:stretch>
            <a:fillRect/>
          </a:stretch>
        </p:blipFill>
        <p:spPr>
          <a:xfrm>
            <a:off x="357158" y="214290"/>
            <a:ext cx="1362075" cy="819150"/>
          </a:xfrm>
          <a:prstGeom prst="rect">
            <a:avLst/>
          </a:prstGeom>
        </p:spPr>
      </p:pic>
      <p:sp>
        <p:nvSpPr>
          <p:cNvPr id="8" name="Slide Number Placeholder 7"/>
          <p:cNvSpPr>
            <a:spLocks noGrp="1"/>
          </p:cNvSpPr>
          <p:nvPr>
            <p:ph type="sldNum" sz="quarter" idx="12"/>
          </p:nvPr>
        </p:nvSpPr>
        <p:spPr/>
        <p:txBody>
          <a:bodyPr/>
          <a:lstStyle/>
          <a:p>
            <a:fld id="{0851B693-31C5-4B90-9541-EB0018D86C00}" type="slidenum">
              <a:rPr lang="en-IN" smtClean="0"/>
              <a:pPr/>
              <a:t>2</a:t>
            </a:fld>
            <a:endParaRPr lang="en-IN"/>
          </a:p>
        </p:txBody>
      </p:sp>
      <p:sp>
        <p:nvSpPr>
          <p:cNvPr id="9" name="Footer Placeholder 8"/>
          <p:cNvSpPr>
            <a:spLocks noGrp="1"/>
          </p:cNvSpPr>
          <p:nvPr>
            <p:ph type="ftr" sz="quarter" idx="11"/>
          </p:nvPr>
        </p:nvSpPr>
        <p:spPr/>
        <p:txBody>
          <a:bodyPr/>
          <a:lstStyle/>
          <a:p>
            <a:r>
              <a:rPr lang="en-US" smtClean="0"/>
              <a:t>BK Inc. Mob. 9702405553 kamal@bkinc.in</a:t>
            </a:r>
            <a:endParaRPr lang="en-IN"/>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1400" dirty="0" smtClean="0"/>
              <a:t>When we will go to report we will get report as given below…………… We can go to ledger by pressing Enter and we can go to master alteration by pressing Ctrl + Enter from this report.</a:t>
            </a:r>
            <a:endParaRPr lang="en-IN" sz="1400" dirty="0"/>
          </a:p>
        </p:txBody>
      </p:sp>
      <p:pic>
        <p:nvPicPr>
          <p:cNvPr id="1026" name="Picture 2"/>
          <p:cNvPicPr>
            <a:picLocks noGrp="1" noChangeAspect="1" noChangeArrowheads="1"/>
          </p:cNvPicPr>
          <p:nvPr>
            <p:ph sz="quarter" idx="1"/>
          </p:nvPr>
        </p:nvPicPr>
        <p:blipFill>
          <a:blip r:embed="rId3"/>
          <a:srcRect/>
          <a:stretch>
            <a:fillRect/>
          </a:stretch>
        </p:blipFill>
        <p:spPr bwMode="auto">
          <a:xfrm>
            <a:off x="1285912" y="1785938"/>
            <a:ext cx="7029375" cy="3895725"/>
          </a:xfrm>
          <a:prstGeom prst="rect">
            <a:avLst/>
          </a:prstGeom>
          <a:noFill/>
          <a:ln w="9525">
            <a:noFill/>
            <a:miter lim="800000"/>
            <a:headEnd/>
            <a:tailEnd/>
          </a:ln>
          <a:effectLst/>
        </p:spPr>
      </p:pic>
      <p:pic>
        <p:nvPicPr>
          <p:cNvPr id="5" name="Picture 4" descr="TallyPartner.jpg"/>
          <p:cNvPicPr>
            <a:picLocks noChangeAspect="1"/>
          </p:cNvPicPr>
          <p:nvPr/>
        </p:nvPicPr>
        <p:blipFill>
          <a:blip r:embed="rId4"/>
          <a:stretch>
            <a:fillRect/>
          </a:stretch>
        </p:blipFill>
        <p:spPr>
          <a:xfrm>
            <a:off x="7286644" y="0"/>
            <a:ext cx="1485900" cy="942975"/>
          </a:xfrm>
          <a:prstGeom prst="rect">
            <a:avLst/>
          </a:prstGeom>
        </p:spPr>
      </p:pic>
      <p:pic>
        <p:nvPicPr>
          <p:cNvPr id="6" name="Picture 5" descr="BK INC.jpg"/>
          <p:cNvPicPr>
            <a:picLocks noChangeAspect="1"/>
          </p:cNvPicPr>
          <p:nvPr/>
        </p:nvPicPr>
        <p:blipFill>
          <a:blip r:embed="rId5"/>
          <a:stretch>
            <a:fillRect/>
          </a:stretch>
        </p:blipFill>
        <p:spPr>
          <a:xfrm>
            <a:off x="214282" y="71438"/>
            <a:ext cx="1362075" cy="819150"/>
          </a:xfrm>
          <a:prstGeom prst="rect">
            <a:avLst/>
          </a:prstGeom>
        </p:spPr>
      </p:pic>
      <p:sp>
        <p:nvSpPr>
          <p:cNvPr id="7" name="Slide Number Placeholder 6"/>
          <p:cNvSpPr>
            <a:spLocks noGrp="1"/>
          </p:cNvSpPr>
          <p:nvPr>
            <p:ph type="sldNum" sz="quarter" idx="12"/>
          </p:nvPr>
        </p:nvSpPr>
        <p:spPr/>
        <p:txBody>
          <a:bodyPr/>
          <a:lstStyle/>
          <a:p>
            <a:fld id="{0851B693-31C5-4B90-9541-EB0018D86C00}" type="slidenum">
              <a:rPr lang="en-IN" smtClean="0"/>
              <a:pPr/>
              <a:t>3</a:t>
            </a:fld>
            <a:endParaRPr lang="en-IN"/>
          </a:p>
        </p:txBody>
      </p:sp>
      <p:sp>
        <p:nvSpPr>
          <p:cNvPr id="8" name="Footer Placeholder 7"/>
          <p:cNvSpPr>
            <a:spLocks noGrp="1"/>
          </p:cNvSpPr>
          <p:nvPr>
            <p:ph type="ftr" sz="quarter" idx="11"/>
          </p:nvPr>
        </p:nvSpPr>
        <p:spPr/>
        <p:txBody>
          <a:bodyPr/>
          <a:lstStyle/>
          <a:p>
            <a:r>
              <a:rPr lang="en-US" smtClean="0"/>
              <a:t>BK Inc. Mob. 9702405553 kamal@bkinc.in</a:t>
            </a:r>
            <a:endParaRPr lang="en-IN"/>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1400" dirty="0" smtClean="0"/>
              <a:t> we can configure that report as we want to generate by pressing F12</a:t>
            </a:r>
            <a:endParaRPr lang="en-IN" sz="1400" dirty="0"/>
          </a:p>
        </p:txBody>
      </p:sp>
      <p:pic>
        <p:nvPicPr>
          <p:cNvPr id="2050" name="Picture 2"/>
          <p:cNvPicPr>
            <a:picLocks noGrp="1" noChangeAspect="1" noChangeArrowheads="1"/>
          </p:cNvPicPr>
          <p:nvPr>
            <p:ph sz="quarter" idx="1"/>
          </p:nvPr>
        </p:nvPicPr>
        <p:blipFill>
          <a:blip r:embed="rId3"/>
          <a:srcRect/>
          <a:stretch>
            <a:fillRect/>
          </a:stretch>
        </p:blipFill>
        <p:spPr bwMode="auto">
          <a:xfrm>
            <a:off x="1285875" y="1976438"/>
            <a:ext cx="7029450" cy="3514725"/>
          </a:xfrm>
          <a:prstGeom prst="rect">
            <a:avLst/>
          </a:prstGeom>
          <a:noFill/>
          <a:ln w="9525">
            <a:noFill/>
            <a:miter lim="800000"/>
            <a:headEnd/>
            <a:tailEnd/>
          </a:ln>
          <a:effectLst/>
        </p:spPr>
      </p:pic>
      <p:pic>
        <p:nvPicPr>
          <p:cNvPr id="5" name="Picture 4" descr="TallyPartner.jpg"/>
          <p:cNvPicPr>
            <a:picLocks noChangeAspect="1"/>
          </p:cNvPicPr>
          <p:nvPr/>
        </p:nvPicPr>
        <p:blipFill>
          <a:blip r:embed="rId4"/>
          <a:stretch>
            <a:fillRect/>
          </a:stretch>
        </p:blipFill>
        <p:spPr>
          <a:xfrm>
            <a:off x="7429520" y="142852"/>
            <a:ext cx="1485900" cy="942975"/>
          </a:xfrm>
          <a:prstGeom prst="rect">
            <a:avLst/>
          </a:prstGeom>
        </p:spPr>
      </p:pic>
      <p:pic>
        <p:nvPicPr>
          <p:cNvPr id="6" name="Picture 5" descr="BK INC.jpg"/>
          <p:cNvPicPr>
            <a:picLocks noChangeAspect="1"/>
          </p:cNvPicPr>
          <p:nvPr/>
        </p:nvPicPr>
        <p:blipFill>
          <a:blip r:embed="rId5"/>
          <a:stretch>
            <a:fillRect/>
          </a:stretch>
        </p:blipFill>
        <p:spPr>
          <a:xfrm>
            <a:off x="357158" y="214290"/>
            <a:ext cx="1362075" cy="819150"/>
          </a:xfrm>
          <a:prstGeom prst="rect">
            <a:avLst/>
          </a:prstGeom>
        </p:spPr>
      </p:pic>
      <p:sp>
        <p:nvSpPr>
          <p:cNvPr id="7" name="Slide Number Placeholder 6"/>
          <p:cNvSpPr>
            <a:spLocks noGrp="1"/>
          </p:cNvSpPr>
          <p:nvPr>
            <p:ph type="sldNum" sz="quarter" idx="12"/>
          </p:nvPr>
        </p:nvSpPr>
        <p:spPr/>
        <p:txBody>
          <a:bodyPr/>
          <a:lstStyle/>
          <a:p>
            <a:fld id="{0851B693-31C5-4B90-9541-EB0018D86C00}" type="slidenum">
              <a:rPr lang="en-IN" smtClean="0"/>
              <a:pPr/>
              <a:t>4</a:t>
            </a:fld>
            <a:endParaRPr lang="en-IN"/>
          </a:p>
        </p:txBody>
      </p:sp>
      <p:sp>
        <p:nvSpPr>
          <p:cNvPr id="8" name="Footer Placeholder 7"/>
          <p:cNvSpPr>
            <a:spLocks noGrp="1"/>
          </p:cNvSpPr>
          <p:nvPr>
            <p:ph type="ftr" sz="quarter" idx="11"/>
          </p:nvPr>
        </p:nvSpPr>
        <p:spPr/>
        <p:txBody>
          <a:bodyPr/>
          <a:lstStyle/>
          <a:p>
            <a:r>
              <a:rPr lang="en-US" smtClean="0"/>
              <a:t>BK Inc. Mob. 9702405553 kamal@bkinc.in</a:t>
            </a:r>
            <a:endParaRPr lang="en-IN"/>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1400" dirty="0" smtClean="0"/>
              <a:t> Group of Sundry Debtor Address book and Group of Sundry Creditor Address book for Trigger to group or sub-group of Debtor/Creditors……….. It will gives you a filtered report</a:t>
            </a:r>
            <a:endParaRPr lang="en-IN" sz="1400" dirty="0"/>
          </a:p>
        </p:txBody>
      </p:sp>
      <p:pic>
        <p:nvPicPr>
          <p:cNvPr id="3074" name="Picture 2"/>
          <p:cNvPicPr>
            <a:picLocks noGrp="1" noChangeAspect="1" noChangeArrowheads="1"/>
          </p:cNvPicPr>
          <p:nvPr>
            <p:ph sz="quarter" idx="1"/>
          </p:nvPr>
        </p:nvPicPr>
        <p:blipFill>
          <a:blip r:embed="rId3"/>
          <a:srcRect/>
          <a:stretch>
            <a:fillRect/>
          </a:stretch>
        </p:blipFill>
        <p:spPr bwMode="auto">
          <a:xfrm>
            <a:off x="1285875" y="2147888"/>
            <a:ext cx="7029450" cy="3171825"/>
          </a:xfrm>
          <a:prstGeom prst="rect">
            <a:avLst/>
          </a:prstGeom>
          <a:noFill/>
          <a:ln w="9525">
            <a:noFill/>
            <a:miter lim="800000"/>
            <a:headEnd/>
            <a:tailEnd/>
          </a:ln>
          <a:effectLst/>
        </p:spPr>
      </p:pic>
      <p:pic>
        <p:nvPicPr>
          <p:cNvPr id="5" name="Picture 4" descr="TallyPartner.jpg"/>
          <p:cNvPicPr>
            <a:picLocks noChangeAspect="1"/>
          </p:cNvPicPr>
          <p:nvPr/>
        </p:nvPicPr>
        <p:blipFill>
          <a:blip r:embed="rId4"/>
          <a:stretch>
            <a:fillRect/>
          </a:stretch>
        </p:blipFill>
        <p:spPr>
          <a:xfrm>
            <a:off x="7658100" y="0"/>
            <a:ext cx="1485900" cy="942975"/>
          </a:xfrm>
          <a:prstGeom prst="rect">
            <a:avLst/>
          </a:prstGeom>
        </p:spPr>
      </p:pic>
      <p:pic>
        <p:nvPicPr>
          <p:cNvPr id="6" name="Picture 5" descr="BK INC.jpg"/>
          <p:cNvPicPr>
            <a:picLocks noChangeAspect="1"/>
          </p:cNvPicPr>
          <p:nvPr/>
        </p:nvPicPr>
        <p:blipFill>
          <a:blip r:embed="rId5"/>
          <a:stretch>
            <a:fillRect/>
          </a:stretch>
        </p:blipFill>
        <p:spPr>
          <a:xfrm>
            <a:off x="214282" y="0"/>
            <a:ext cx="1362075" cy="819150"/>
          </a:xfrm>
          <a:prstGeom prst="rect">
            <a:avLst/>
          </a:prstGeom>
        </p:spPr>
      </p:pic>
      <p:sp>
        <p:nvSpPr>
          <p:cNvPr id="7" name="Slide Number Placeholder 6"/>
          <p:cNvSpPr>
            <a:spLocks noGrp="1"/>
          </p:cNvSpPr>
          <p:nvPr>
            <p:ph type="sldNum" sz="quarter" idx="12"/>
          </p:nvPr>
        </p:nvSpPr>
        <p:spPr/>
        <p:txBody>
          <a:bodyPr/>
          <a:lstStyle/>
          <a:p>
            <a:fld id="{0851B693-31C5-4B90-9541-EB0018D86C00}" type="slidenum">
              <a:rPr lang="en-IN" smtClean="0"/>
              <a:pPr/>
              <a:t>5</a:t>
            </a:fld>
            <a:endParaRPr lang="en-IN"/>
          </a:p>
        </p:txBody>
      </p:sp>
      <p:sp>
        <p:nvSpPr>
          <p:cNvPr id="8" name="Footer Placeholder 7"/>
          <p:cNvSpPr>
            <a:spLocks noGrp="1"/>
          </p:cNvSpPr>
          <p:nvPr>
            <p:ph type="ftr" sz="quarter" idx="11"/>
          </p:nvPr>
        </p:nvSpPr>
        <p:spPr/>
        <p:txBody>
          <a:bodyPr/>
          <a:lstStyle/>
          <a:p>
            <a:r>
              <a:rPr lang="en-US" smtClean="0"/>
              <a:t>BK Inc. Mob. 9702405553 kamal@bkinc.in</a:t>
            </a:r>
            <a:endParaRPr lang="en-IN"/>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22</TotalTime>
  <Words>173</Words>
  <Application>Microsoft Office PowerPoint</Application>
  <PresentationFormat>On-screen Show (4:3)</PresentationFormat>
  <Paragraphs>25</Paragraphs>
  <Slides>5</Slides>
  <Notes>5</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Equity</vt:lpstr>
      <vt:lpstr>  On Gateway Of Tally You will get Key Item Address Book</vt:lpstr>
      <vt:lpstr>In That Key Item you will Get Key Items as Under</vt:lpstr>
      <vt:lpstr>When we will go to report we will get report as given below…………… We can go to ledger by pressing Enter and we can go to master alteration by pressing Ctrl + Enter from this report.</vt:lpstr>
      <vt:lpstr> we can configure that report as we want to generate by pressing F12</vt:lpstr>
      <vt:lpstr> Group of Sundry Debtor Address book and Group of Sundry Creditor Address book for Trigger to group or sub-group of Debtor/Creditors……….. It will gives you a filtered report</vt:lpstr>
    </vt:vector>
  </TitlesOfParts>
  <Company>BK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 Gateway Of Tally You will get Key Item Address Book</dc:title>
  <dc:creator>Kamal Sharma</dc:creator>
  <cp:lastModifiedBy>Kamal Sharma</cp:lastModifiedBy>
  <cp:revision>4</cp:revision>
  <dcterms:created xsi:type="dcterms:W3CDTF">2010-07-15T11:36:53Z</dcterms:created>
  <dcterms:modified xsi:type="dcterms:W3CDTF">2010-12-14T16:25:24Z</dcterms:modified>
</cp:coreProperties>
</file>