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20/07/2012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india.gov.in/home.as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E-Payment Of Tax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INCOME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8153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http://www.incometaxindia.gov.in/home.asp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Choose the option “Pay Taxes Online”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When you will click “Pay Taxes Online” , it will direct you to the website of  NSDL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Screenshot of the site is in the following Slide.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 Black" pitchFamily="34" charset="0"/>
              </a:rPr>
              <a:t>From the Home Page of the Website select</a:t>
            </a:r>
            <a:endParaRPr lang="en-US" sz="2400" dirty="0" smtClean="0">
              <a:latin typeface="Arial Black" pitchFamily="34" charset="0"/>
            </a:endParaRPr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“</a:t>
            </a:r>
            <a:r>
              <a:rPr lang="en-US" sz="2400" b="1" dirty="0" smtClean="0"/>
              <a:t>CHALLAN NO./ITNS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280” for Income Tax</a:t>
            </a: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Challan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Will open like this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(in the next slide)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endParaRPr lang="en-US" dirty="0" smtClean="0"/>
          </a:p>
          <a:p>
            <a:r>
              <a:rPr lang="en-US" dirty="0" smtClean="0"/>
              <a:t>	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295400"/>
            <a:ext cx="8915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challan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first of all select “(0020)Income Tax On companies(Corporation Tax) or (OO21)Income Tax(other then companies)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this fill the other details accordingly.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From the “Type Of  Payment” select (300) Self Assessment Tax.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 last choose the Bank from the lower most select box. It will display the complete list of banks which are authorized to accept e-payment.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you select the Bank, fill the character appearing lower left, then select the “proceed” tab.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you click the “proceed tab, it will display the details filled 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challan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ask for you to confirm them.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your confirmation, you will have to click the “submit” button.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Then you will be directed to the payment gateway of Bank, fill your login Details and then fill the details of tax separately as follows:</a:t>
            </a: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:-Income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Tax -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:-Education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Cess -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:-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Interest -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this complete the payment &amp; save the Acknowledge receipt.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514600"/>
            <a:ext cx="56387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237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E-Payment Of Tax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E-Payment Of Tax</dc:title>
  <dc:creator>Sumit Sharma</dc:creator>
  <cp:lastModifiedBy>Sumit Sharma</cp:lastModifiedBy>
  <cp:revision>9</cp:revision>
  <dcterms:created xsi:type="dcterms:W3CDTF">2006-08-16T00:00:00Z</dcterms:created>
  <dcterms:modified xsi:type="dcterms:W3CDTF">2012-07-20T10:44:58Z</dcterms:modified>
</cp:coreProperties>
</file>