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  <p:sldMasterId id="2147483779" r:id="rId2"/>
  </p:sldMasterIdLst>
  <p:notesMasterIdLst>
    <p:notesMasterId r:id="rId2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361101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Shape 1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4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subTitle" idx="1"/>
          </p:nvPr>
        </p:nvSpPr>
        <p:spPr>
          <a:xfrm>
            <a:off x="685800" y="3786737"/>
            <a:ext cx="7772400" cy="104631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 smtClean="0"/>
              <a:pPr/>
              <a:t>June 18, 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841248"/>
            <a:ext cx="3735267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 smtClean="0"/>
              <a:pPr/>
              <a:t>June 18, 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 smtClean="0"/>
              <a:pPr/>
              <a:t>June 18, 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June 18, 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 anchor="b"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37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FC49BF1-FCD3-4395-8FF6-0047AF66228E}" type="datetime4">
              <a:rPr lang="en-US" smtClean="0"/>
              <a:pPr/>
              <a:t>June 18, 2012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 anchor="b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1222-2C8B-4501-BE87-6797EC025925}" type="datetime4">
              <a:rPr lang="en-US" smtClean="0"/>
              <a:pPr/>
              <a:t>June 18, 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 smtClean="0"/>
              <a:pPr/>
              <a:t>June 18, 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 smtClean="0"/>
              <a:pPr/>
              <a:t>June 18, 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>
  <p:cSld name="tx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>
  <p:cSld name="tx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marL="742950" indent="-285750" rtl="0">
              <a:defRPr/>
            </a:lvl2pPr>
            <a:lvl3pPr marL="1143000" indent="-228600" rtl="0">
              <a:defRPr/>
            </a:lvl3pPr>
            <a:lvl4pPr marL="1600200" indent="-228600"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ColTx" type="twoColTx">
  <p:cSld name="twoColTx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25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2"/>
          </p:nvPr>
        </p:nvSpPr>
        <p:spPr>
          <a:xfrm>
            <a:off x="4692273" y="1600200"/>
            <a:ext cx="3994525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Only" type="titleOnly">
  <p:cSld name="titleOnl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_ONLY">
  <p:cSld name="CAPTION_ONL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457200" y="5875078"/>
            <a:ext cx="8229600" cy="69269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2pPr>
            <a:lvl3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3pPr>
            <a:lvl4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5pPr>
            <a:lvl6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6pPr>
            <a:lvl7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7pPr>
            <a:lvl8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8pPr>
            <a:lvl9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752475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52" y="1267485"/>
            <a:ext cx="7235981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1" y="201702"/>
            <a:ext cx="6189583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AF03-7270-45C2-A683-C5E353EF01A5}" type="datetime4">
              <a:rPr lang="en-US" smtClean="0"/>
              <a:pPr/>
              <a:t>June 18, 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0469" y="236415"/>
            <a:ext cx="785301" cy="365125"/>
          </a:xfrm>
        </p:spPr>
        <p:txBody>
          <a:bodyPr/>
          <a:lstStyle>
            <a:lvl1pPr>
              <a:defRPr sz="1400"/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467600" y="209550"/>
            <a:ext cx="657226" cy="431800"/>
            <a:chOff x="7467600" y="209550"/>
            <a:chExt cx="657226" cy="4318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467600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7677151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881939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838200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June 18, 2012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 smtClean="0"/>
              <a:pPr/>
              <a:t>June 18, 2012</a:t>
            </a:fld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342900" algn="l" rtl="0">
              <a:spcBef>
                <a:spcPts val="600"/>
              </a:spcBef>
              <a:buClr>
                <a:schemeClr val="dk1"/>
              </a:buClr>
              <a:buSzPct val="166666"/>
              <a:buFont typeface="Arial"/>
              <a:buChar char="•"/>
              <a:defRPr sz="3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indent="-285750" algn="l" rtl="0">
              <a:spcBef>
                <a:spcPts val="480"/>
              </a:spcBef>
              <a:buClr>
                <a:schemeClr val="dk1"/>
              </a:buClr>
              <a:buSzPct val="100000"/>
              <a:buFont typeface="Courier New"/>
              <a:buChar char="o"/>
              <a:defRPr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indent="-228600" algn="l" rtl="0">
              <a:spcBef>
                <a:spcPts val="480"/>
              </a:spcBef>
              <a:buClr>
                <a:schemeClr val="dk1"/>
              </a:buClr>
              <a:buSzPct val="100000"/>
              <a:buFont typeface="Wingdings"/>
              <a:buChar char="§"/>
              <a:defRPr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indent="-228600" algn="l" rtl="0">
              <a:spcBef>
                <a:spcPts val="360"/>
              </a:spcBef>
              <a:buClr>
                <a:schemeClr val="dk1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indent="-228600" algn="l" rtl="0">
              <a:spcBef>
                <a:spcPts val="360"/>
              </a:spcBef>
              <a:buClr>
                <a:schemeClr val="dk1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38200"/>
            <a:ext cx="7467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968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00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EA1BFF28-7A78-4393-9577-5BAAAFE2503F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8453438" y="5715000"/>
            <a:ext cx="242887" cy="4318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0"/>
              </a:cxn>
              <a:cxn ang="0">
                <a:pos x="89" y="136"/>
              </a:cxn>
              <a:cxn ang="0">
                <a:pos x="89" y="136"/>
              </a:cxn>
              <a:cxn ang="0">
                <a:pos x="0" y="272"/>
              </a:cxn>
              <a:cxn ang="0">
                <a:pos x="62" y="272"/>
              </a:cxn>
              <a:cxn ang="0">
                <a:pos x="153" y="136"/>
              </a:cxn>
              <a:cxn ang="0">
                <a:pos x="62" y="0"/>
              </a:cxn>
            </a:cxnLst>
            <a:rect l="0" t="0" r="r" b="b"/>
            <a:pathLst>
              <a:path w="153" h="272">
                <a:moveTo>
                  <a:pt x="62" y="0"/>
                </a:moveTo>
                <a:lnTo>
                  <a:pt x="0" y="0"/>
                </a:lnTo>
                <a:lnTo>
                  <a:pt x="89" y="136"/>
                </a:lnTo>
                <a:lnTo>
                  <a:pt x="89" y="136"/>
                </a:lnTo>
                <a:lnTo>
                  <a:pt x="0" y="272"/>
                </a:lnTo>
                <a:lnTo>
                  <a:pt x="62" y="272"/>
                </a:lnTo>
                <a:lnTo>
                  <a:pt x="153" y="136"/>
                </a:lnTo>
                <a:lnTo>
                  <a:pt x="62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682" y="4821116"/>
            <a:ext cx="262596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D698992-9F5B-4E9D-871D-4517B2EC8643}" type="datetimeFigureOut">
              <a:rPr lang="en-US" smtClean="0"/>
              <a:t>6/18/2012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  <p:txStyles>
    <p:titleStyle>
      <a:lvl1pPr algn="l" defTabSz="914400" rtl="0" eaLnBrk="1" latinLnBrk="0" hangingPunct="1">
        <a:spcBef>
          <a:spcPct val="0"/>
        </a:spcBef>
        <a:buNone/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˃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ctrTitle"/>
          </p:nvPr>
        </p:nvSpPr>
        <p:spPr>
          <a:xfrm>
            <a:off x="834300" y="1350663"/>
            <a:ext cx="7772400" cy="41367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 lvl="0" rtl="0">
              <a:buNone/>
            </a:pPr>
            <a:r>
              <a:rPr lang="en" dirty="0"/>
              <a:t>Simple</a:t>
            </a:r>
          </a:p>
          <a:p>
            <a:pPr lvl="0" rtl="0">
              <a:buNone/>
            </a:pPr>
            <a:r>
              <a:rPr lang="en" dirty="0"/>
              <a:t>Presentation </a:t>
            </a:r>
          </a:p>
          <a:p>
            <a:pPr lvl="0" rtl="0">
              <a:buNone/>
            </a:pPr>
            <a:r>
              <a:rPr lang="en" dirty="0"/>
              <a:t>on	</a:t>
            </a:r>
          </a:p>
          <a:p>
            <a:pPr lvl="0" rtl="0">
              <a:buNone/>
            </a:pPr>
            <a:r>
              <a:rPr lang="en" dirty="0"/>
              <a:t>INTERVIEW SKILLS</a:t>
            </a:r>
          </a:p>
          <a:p>
            <a:endParaRPr lang="en" dirty="0"/>
          </a:p>
        </p:txBody>
      </p:sp>
      <p:sp>
        <p:nvSpPr>
          <p:cNvPr id="89" name="Shape 89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buNone/>
            </a:pPr>
            <a:r>
              <a:rPr lang="en"/>
              <a:t>	</a:t>
            </a:r>
          </a:p>
          <a:p>
            <a:endParaRPr lang="en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buNone/>
            </a:pPr>
            <a:r>
              <a:rPr lang="en"/>
              <a:t>4. DURING THE INTERVIEW</a:t>
            </a:r>
          </a:p>
        </p:txBody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2662237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 dirty="0"/>
              <a:t>Promote yourself and your strengths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 dirty="0"/>
              <a:t>Answer questions as best you can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 dirty="0"/>
              <a:t>Find out more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 dirty="0"/>
              <a:t>Be mindful of nonverbal communication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      Preparation </a:t>
            </a:r>
            <a:r>
              <a:rPr lang="en" dirty="0"/>
              <a:t>for following-up</a:t>
            </a:r>
          </a:p>
        </p:txBody>
      </p:sp>
      <p:sp>
        <p:nvSpPr>
          <p:cNvPr id="148" name="Shape 148"/>
          <p:cNvSpPr/>
          <p:nvPr/>
        </p:nvSpPr>
        <p:spPr>
          <a:xfrm>
            <a:off x="3132600" y="4289437"/>
            <a:ext cx="5016300" cy="17621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5334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buNone/>
            </a:pPr>
            <a:r>
              <a:rPr lang="en"/>
              <a:t>a. Promote Yourself and your Strength:</a:t>
            </a:r>
          </a:p>
        </p:txBody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Don’t assume that the interviewer has gone through your Documents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Mind your manners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Be enthusiastic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Never talk negatively about prior jobs or employers</a:t>
            </a:r>
          </a:p>
          <a:p>
            <a:endParaRPr lang="en"/>
          </a:p>
        </p:txBody>
      </p:sp>
      <p:sp>
        <p:nvSpPr>
          <p:cNvPr id="155" name="Shape 155"/>
          <p:cNvSpPr/>
          <p:nvPr/>
        </p:nvSpPr>
        <p:spPr>
          <a:xfrm>
            <a:off x="3723112" y="4502819"/>
            <a:ext cx="4928774" cy="179016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buNone/>
            </a:pPr>
            <a:r>
              <a:rPr lang="en"/>
              <a:t>b. Answer questions as best you can</a:t>
            </a:r>
          </a:p>
        </p:txBody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3631733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 dirty="0"/>
              <a:t>If needed, pause for thought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 dirty="0"/>
              <a:t>Ask for clarification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 dirty="0"/>
              <a:t>Stay in the moment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 dirty="0"/>
              <a:t>Be mindful of how long your answers to questions are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 dirty="0"/>
              <a:t>Never lie. About anything. Really</a:t>
            </a:r>
            <a:r>
              <a:rPr lang="en" dirty="0" smtClean="0"/>
              <a:t>.</a:t>
            </a:r>
            <a:endParaRPr lang="en" dirty="0"/>
          </a:p>
          <a:p>
            <a:pPr marL="457200" lvl="0" indent="-41910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 dirty="0"/>
              <a:t>Illegal questions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buNone/>
            </a:pPr>
            <a:r>
              <a:rPr lang="en"/>
              <a:t>c. Find out more</a:t>
            </a:r>
          </a:p>
        </p:txBody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Have a conversation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Ask your prepared questions</a:t>
            </a:r>
          </a:p>
          <a:p>
            <a:pPr marL="457200" lvl="0" indent="-41910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Check-in with yourself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buNone/>
            </a:pPr>
            <a:r>
              <a:rPr lang="en"/>
              <a:t>d. Be Mindful of Nonverbal Communication</a:t>
            </a:r>
          </a:p>
        </p:txBody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Handshakes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Eye contact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Stay focused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Posture</a:t>
            </a:r>
          </a:p>
          <a:p>
            <a:pPr marL="457200" lvl="0" indent="-41910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Speak clearly</a:t>
            </a:r>
          </a:p>
        </p:txBody>
      </p:sp>
      <p:sp>
        <p:nvSpPr>
          <p:cNvPr id="174" name="Shape 174"/>
          <p:cNvSpPr/>
          <p:nvPr/>
        </p:nvSpPr>
        <p:spPr>
          <a:xfrm>
            <a:off x="3353192" y="1734020"/>
            <a:ext cx="4734582" cy="430363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>
            <a:spLocks noGrp="1"/>
          </p:cNvSpPr>
          <p:nvPr>
            <p:ph type="title"/>
          </p:nvPr>
        </p:nvSpPr>
        <p:spPr>
          <a:xfrm>
            <a:off x="3810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buNone/>
            </a:pPr>
            <a:r>
              <a:rPr lang="en"/>
              <a:t>e. Preparation for Follow-Up</a:t>
            </a:r>
          </a:p>
        </p:txBody>
      </p:sp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How will the Job Confirmation process proceeds?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Get business cards</a:t>
            </a:r>
          </a:p>
          <a:p>
            <a:pPr marL="457200" lvl="0" indent="-41910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Person In-Charge 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>
            <a:spLocks noGrp="1"/>
          </p:cNvSpPr>
          <p:nvPr>
            <p:ph type="title"/>
          </p:nvPr>
        </p:nvSpPr>
        <p:spPr>
          <a:xfrm>
            <a:off x="3810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buNone/>
            </a:pPr>
            <a:r>
              <a:rPr lang="en"/>
              <a:t>5. Following Up</a:t>
            </a:r>
          </a:p>
        </p:txBody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457200" y="1447800"/>
            <a:ext cx="8229600" cy="2166717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buNone/>
            </a:pPr>
            <a:r>
              <a:rPr lang="en" dirty="0"/>
              <a:t>Follow up, if needed through 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 dirty="0"/>
              <a:t>E-mails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 dirty="0"/>
              <a:t>Telephone </a:t>
            </a:r>
          </a:p>
          <a:p>
            <a:endParaRPr lang="en" dirty="0"/>
          </a:p>
        </p:txBody>
      </p:sp>
      <p:sp>
        <p:nvSpPr>
          <p:cNvPr id="187" name="Shape 187"/>
          <p:cNvSpPr/>
          <p:nvPr/>
        </p:nvSpPr>
        <p:spPr>
          <a:xfrm>
            <a:off x="5864512" y="470625"/>
            <a:ext cx="2085975" cy="219075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188" name="Shape 188"/>
          <p:cNvSpPr/>
          <p:nvPr/>
        </p:nvSpPr>
        <p:spPr>
          <a:xfrm>
            <a:off x="1030950" y="3959812"/>
            <a:ext cx="3086100" cy="1476375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  <p:sp>
        <p:nvSpPr>
          <p:cNvPr id="189" name="Shape 189"/>
          <p:cNvSpPr/>
          <p:nvPr/>
        </p:nvSpPr>
        <p:spPr>
          <a:xfrm>
            <a:off x="5266575" y="3388312"/>
            <a:ext cx="2228850" cy="2047875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buNone/>
            </a:pPr>
            <a:r>
              <a:rPr lang="en"/>
              <a:t>Conclusion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 dirty="0"/>
              <a:t>Be confident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 dirty="0"/>
              <a:t>Be Yourself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 dirty="0"/>
              <a:t>Be +ve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 dirty="0"/>
              <a:t>You learn from each interview</a:t>
            </a:r>
          </a:p>
          <a:p>
            <a:pPr marL="457200" lvl="0" indent="-41910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 dirty="0"/>
              <a:t>Show your Best and leave the rest</a:t>
            </a:r>
          </a:p>
        </p:txBody>
      </p:sp>
      <p:sp>
        <p:nvSpPr>
          <p:cNvPr id="196" name="Shape 196"/>
          <p:cNvSpPr/>
          <p:nvPr/>
        </p:nvSpPr>
        <p:spPr>
          <a:xfrm>
            <a:off x="2410575" y="4221450"/>
            <a:ext cx="3932474" cy="18687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457200" y="603450"/>
            <a:ext cx="8229600" cy="4234975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buNone/>
            </a:pPr>
            <a:r>
              <a:rPr lang="en" dirty="0"/>
              <a:t>                         </a:t>
            </a:r>
          </a:p>
          <a:p>
            <a:endParaRPr lang="en" dirty="0"/>
          </a:p>
          <a:p>
            <a:endParaRPr lang="en" dirty="0"/>
          </a:p>
          <a:p>
            <a:endParaRPr lang="en" dirty="0"/>
          </a:p>
          <a:p>
            <a:endParaRPr lang="en" dirty="0"/>
          </a:p>
          <a:p>
            <a:endParaRPr lang="en" dirty="0"/>
          </a:p>
          <a:p>
            <a:pPr lvl="0" rtl="0">
              <a:buNone/>
            </a:pPr>
            <a:r>
              <a:rPr lang="en" dirty="0"/>
              <a:t>                    </a:t>
            </a:r>
            <a:r>
              <a:rPr lang="en" dirty="0" smtClean="0"/>
              <a:t>               </a:t>
            </a:r>
            <a:r>
              <a:rPr lang="en" dirty="0"/>
              <a:t>K. Bhavesh Jain</a:t>
            </a:r>
          </a:p>
          <a:p>
            <a:pPr>
              <a:buNone/>
            </a:pPr>
            <a:r>
              <a:rPr lang="en" dirty="0"/>
              <a:t>           </a:t>
            </a:r>
            <a:r>
              <a:rPr lang="en" dirty="0" smtClean="0"/>
              <a:t>              </a:t>
            </a:r>
            <a:r>
              <a:rPr lang="en" dirty="0"/>
              <a:t>bhaveshjain7790@gmail.com</a:t>
            </a:r>
          </a:p>
        </p:txBody>
      </p:sp>
      <p:sp>
        <p:nvSpPr>
          <p:cNvPr id="202" name="Shape 202"/>
          <p:cNvSpPr/>
          <p:nvPr/>
        </p:nvSpPr>
        <p:spPr>
          <a:xfrm>
            <a:off x="3400425" y="1480687"/>
            <a:ext cx="2343150" cy="19526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subTitle" idx="1"/>
          </p:nvPr>
        </p:nvSpPr>
        <p:spPr>
          <a:xfrm>
            <a:off x="564300" y="1969200"/>
            <a:ext cx="7772400" cy="35196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buNone/>
            </a:pPr>
            <a:r>
              <a:rPr lang="en"/>
              <a:t>“The goal of an interview is to get you a job offer or at</a:t>
            </a:r>
          </a:p>
          <a:p>
            <a:pPr lvl="0" rtl="0">
              <a:buNone/>
            </a:pPr>
            <a:r>
              <a:rPr lang="en"/>
              <a:t>least another interview. If you handle the interview</a:t>
            </a:r>
          </a:p>
          <a:p>
            <a:pPr lvl="0" rtl="0">
              <a:buNone/>
            </a:pPr>
            <a:r>
              <a:rPr lang="en"/>
              <a:t>well you will show the employer that, in addition to</a:t>
            </a:r>
          </a:p>
          <a:p>
            <a:pPr lvl="0" rtl="0">
              <a:buNone/>
            </a:pPr>
            <a:r>
              <a:rPr lang="en"/>
              <a:t>your outstanding technical qualifications and</a:t>
            </a:r>
          </a:p>
          <a:p>
            <a:pPr lvl="0" rtl="0">
              <a:buNone/>
            </a:pPr>
            <a:r>
              <a:rPr lang="en"/>
              <a:t>background, you are a good communicator, an</a:t>
            </a:r>
          </a:p>
          <a:p>
            <a:pPr lvl="0" rtl="0">
              <a:buNone/>
            </a:pPr>
            <a:r>
              <a:rPr lang="en"/>
              <a:t>organized, prepared, and logical thinker, and</a:t>
            </a:r>
          </a:p>
          <a:p>
            <a:pPr lvl="0" rtl="0">
              <a:buNone/>
            </a:pPr>
            <a:r>
              <a:rPr lang="en"/>
              <a:t>someone who would add value to the organization.”</a:t>
            </a:r>
          </a:p>
          <a:p>
            <a:pPr>
              <a:buNone/>
            </a:pPr>
            <a:r>
              <a:rPr lang="en"/>
              <a:t>- Peter Fiske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buNone/>
            </a:pPr>
            <a:r>
              <a:rPr lang="en"/>
              <a:t>INTERVIEWING SKILLS</a:t>
            </a:r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What is an interview?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Preparing for your interview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The day of the interview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During the interview</a:t>
            </a:r>
          </a:p>
          <a:p>
            <a:pPr marL="457200" lvl="0" indent="-41910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Following up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title"/>
          </p:nvPr>
        </p:nvSpPr>
        <p:spPr>
          <a:xfrm>
            <a:off x="3810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buNone/>
            </a:pPr>
            <a:r>
              <a:rPr lang="en" b="0"/>
              <a:t>1. WHAT IS AN INTERVIEW</a:t>
            </a:r>
          </a:p>
        </p:txBody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An Opportunity to "sell" your abilities, interests and career objectives.</a:t>
            </a:r>
          </a:p>
          <a:p>
            <a:endParaRPr lang="en"/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An Opportunity to ask questions and learn more about the position and career offered by a particular company.</a:t>
            </a:r>
          </a:p>
          <a:p>
            <a:endParaRPr lang="en"/>
          </a:p>
          <a:p>
            <a:endParaRPr lang="en"/>
          </a:p>
        </p:txBody>
      </p:sp>
      <p:sp>
        <p:nvSpPr>
          <p:cNvPr id="107" name="Shape 107"/>
          <p:cNvSpPr/>
          <p:nvPr/>
        </p:nvSpPr>
        <p:spPr>
          <a:xfrm>
            <a:off x="6119250" y="4746750"/>
            <a:ext cx="1333500" cy="13335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buNone/>
            </a:pPr>
            <a:r>
              <a:rPr lang="en"/>
              <a:t>2. PREPARING FOR YOUR INTERVIEW</a:t>
            </a:r>
          </a:p>
        </p:txBody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Common questions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Develop your own questions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Research</a:t>
            </a:r>
          </a:p>
          <a:p>
            <a:endParaRPr lang="en"/>
          </a:p>
        </p:txBody>
      </p:sp>
      <p:sp>
        <p:nvSpPr>
          <p:cNvPr id="114" name="Shape 114"/>
          <p:cNvSpPr/>
          <p:nvPr/>
        </p:nvSpPr>
        <p:spPr>
          <a:xfrm>
            <a:off x="3500437" y="3666937"/>
            <a:ext cx="2143125" cy="21431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3810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buNone/>
            </a:pPr>
            <a:r>
              <a:rPr lang="en"/>
              <a:t>a. Common Interview Questions </a:t>
            </a:r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Tell me about yourself.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What are your strengths and weaknesses?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Why this organization? Why this job?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What can you do for us?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Some common sense questions</a:t>
            </a:r>
          </a:p>
          <a:p>
            <a:pPr marL="457200" lvl="0" indent="-41910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Why did you leave your last job?</a:t>
            </a:r>
          </a:p>
        </p:txBody>
      </p:sp>
      <p:sp>
        <p:nvSpPr>
          <p:cNvPr id="121" name="Shape 121"/>
          <p:cNvSpPr/>
          <p:nvPr/>
        </p:nvSpPr>
        <p:spPr>
          <a:xfrm>
            <a:off x="6172200" y="4488787"/>
            <a:ext cx="2438400" cy="18764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buNone/>
            </a:pPr>
            <a:r>
              <a:rPr lang="en"/>
              <a:t>b. Develop your own Questions	</a:t>
            </a:r>
          </a:p>
        </p:txBody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What does the job entail?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What are the opportunities for advancement?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What about your professional development?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What are the future goals for the organization?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What are the roles of different team members?</a:t>
            </a:r>
          </a:p>
          <a:p>
            <a:pPr marL="457200" lvl="0" indent="-41910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What is the culture like in the organization?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title"/>
          </p:nvPr>
        </p:nvSpPr>
        <p:spPr>
          <a:xfrm>
            <a:off x="3810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buNone/>
            </a:pPr>
            <a:r>
              <a:rPr lang="en"/>
              <a:t>c. Research</a:t>
            </a:r>
          </a:p>
        </p:txBody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buNone/>
            </a:pPr>
            <a:r>
              <a:rPr lang="en"/>
              <a:t>Find out: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The vital facts of the organization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The corporate culture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Vision, Mission of the organization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Competitors</a:t>
            </a:r>
          </a:p>
          <a:p>
            <a:pPr marL="457200" lvl="0" indent="-41910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Salary structure</a:t>
            </a:r>
          </a:p>
        </p:txBody>
      </p:sp>
      <p:sp>
        <p:nvSpPr>
          <p:cNvPr id="134" name="Shape 134"/>
          <p:cNvSpPr/>
          <p:nvPr/>
        </p:nvSpPr>
        <p:spPr>
          <a:xfrm>
            <a:off x="6090037" y="3890100"/>
            <a:ext cx="2066925" cy="22098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buNone/>
            </a:pPr>
            <a:r>
              <a:rPr lang="en"/>
              <a:t>3. THE DAY OF YOUR INTERVIEW</a:t>
            </a:r>
          </a:p>
        </p:txBody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Show up with energy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Dress appropriately</a:t>
            </a:r>
          </a:p>
          <a:p>
            <a:pPr lvl="0" rtl="0">
              <a:buNone/>
            </a:pPr>
            <a:r>
              <a:rPr lang="en"/>
              <a:t>    (Even if you don’t want to)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Bring Certificates &amp; related Documents 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Be Punctual</a:t>
            </a:r>
          </a:p>
        </p:txBody>
      </p:sp>
      <p:sp>
        <p:nvSpPr>
          <p:cNvPr id="141" name="Shape 141"/>
          <p:cNvSpPr/>
          <p:nvPr/>
        </p:nvSpPr>
        <p:spPr>
          <a:xfrm>
            <a:off x="3604012" y="4014750"/>
            <a:ext cx="4340100" cy="20955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rmal">
  <a:themeElements>
    <a:clrScheme name="Thermal">
      <a:dk1>
        <a:srgbClr val="4D5B6B"/>
      </a:dk1>
      <a:lt1>
        <a:srgbClr val="FFFFFF"/>
      </a:lt1>
      <a:dk2>
        <a:srgbClr val="675D59"/>
      </a:dk2>
      <a:lt2>
        <a:srgbClr val="E8DED8"/>
      </a:lt2>
      <a:accent1>
        <a:srgbClr val="FF7605"/>
      </a:accent1>
      <a:accent2>
        <a:srgbClr val="7F7F7F"/>
      </a:accent2>
      <a:accent3>
        <a:srgbClr val="7F5185"/>
      </a:accent3>
      <a:accent4>
        <a:srgbClr val="89AAD3"/>
      </a:accent4>
      <a:accent5>
        <a:srgbClr val="8F5B4B"/>
      </a:accent5>
      <a:accent6>
        <a:srgbClr val="C84340"/>
      </a:accent6>
      <a:hlink>
        <a:srgbClr val="89AAD3"/>
      </a:hlink>
      <a:folHlink>
        <a:srgbClr val="795185"/>
      </a:folHlink>
    </a:clrScheme>
    <a:fontScheme name="Thermal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erm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483</Words>
  <Application>Microsoft Office PowerPoint</Application>
  <PresentationFormat>On-screen Show (4:3)</PresentationFormat>
  <Paragraphs>104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/>
      <vt:lpstr>Thermal</vt:lpstr>
      <vt:lpstr>Simple Presentation  on  INTERVIEW SKILLS </vt:lpstr>
      <vt:lpstr>PowerPoint Presentation</vt:lpstr>
      <vt:lpstr>INTERVIEWING SKILLS</vt:lpstr>
      <vt:lpstr>1. WHAT IS AN INTERVIEW</vt:lpstr>
      <vt:lpstr>2. PREPARING FOR YOUR INTERVIEW</vt:lpstr>
      <vt:lpstr>a. Common Interview Questions </vt:lpstr>
      <vt:lpstr>b. Develop your own Questions </vt:lpstr>
      <vt:lpstr>c. Research</vt:lpstr>
      <vt:lpstr>3. THE DAY OF YOUR INTERVIEW</vt:lpstr>
      <vt:lpstr>4. DURING THE INTERVIEW</vt:lpstr>
      <vt:lpstr>a. Promote Yourself and your Strength:</vt:lpstr>
      <vt:lpstr>b. Answer questions as best you can</vt:lpstr>
      <vt:lpstr>c. Find out more</vt:lpstr>
      <vt:lpstr>d. Be Mindful of Nonverbal Communication</vt:lpstr>
      <vt:lpstr>e. Preparation for Follow-Up</vt:lpstr>
      <vt:lpstr>5. Following Up</vt:lpstr>
      <vt:lpstr>Conclusion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Simple Presentation  on  INTERVIEW SKILLS </dc:title>
  <dc:creator>viji</dc:creator>
  <cp:lastModifiedBy>viji</cp:lastModifiedBy>
  <cp:revision>5</cp:revision>
  <dcterms:modified xsi:type="dcterms:W3CDTF">2012-06-18T07:15:28Z</dcterms:modified>
</cp:coreProperties>
</file>