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28" r:id="rId2"/>
    <p:sldMasterId id="2147483840" r:id="rId3"/>
  </p:sldMasterIdLst>
  <p:notesMasterIdLst>
    <p:notesMasterId r:id="rId18"/>
  </p:notesMasterIdLst>
  <p:sldIdLst>
    <p:sldId id="256" r:id="rId4"/>
    <p:sldId id="258" r:id="rId5"/>
    <p:sldId id="259" r:id="rId6"/>
    <p:sldId id="260" r:id="rId7"/>
    <p:sldId id="261" r:id="rId8"/>
    <p:sldId id="262" r:id="rId9"/>
    <p:sldId id="267" r:id="rId10"/>
    <p:sldId id="268" r:id="rId11"/>
    <p:sldId id="269" r:id="rId12"/>
    <p:sldId id="263" r:id="rId13"/>
    <p:sldId id="264" r:id="rId14"/>
    <p:sldId id="265" r:id="rId15"/>
    <p:sldId id="266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201A9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6D964-4EDD-4EAB-8EFB-DDCA936097C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58633BA-FD91-4BC7-B0A8-430221F86A33}">
      <dgm:prSet/>
      <dgm:spPr/>
      <dgm:t>
        <a:bodyPr/>
        <a:lstStyle/>
        <a:p>
          <a:pPr algn="ctr" rtl="0"/>
          <a:r>
            <a:rPr lang="en-US" b="1" dirty="0" smtClean="0"/>
            <a:t>OPTIONS</a:t>
          </a:r>
          <a:endParaRPr lang="en-US" b="1" dirty="0"/>
        </a:p>
      </dgm:t>
    </dgm:pt>
    <dgm:pt modelId="{EB331B4C-7442-4B77-8560-C9861D884A79}" type="parTrans" cxnId="{475E1AD4-E4F3-4186-81B4-3003BE570959}">
      <dgm:prSet/>
      <dgm:spPr/>
      <dgm:t>
        <a:bodyPr/>
        <a:lstStyle/>
        <a:p>
          <a:endParaRPr lang="en-US"/>
        </a:p>
      </dgm:t>
    </dgm:pt>
    <dgm:pt modelId="{DB80E4DB-0C89-46D5-A8BA-DCD51BBB8B01}" type="sibTrans" cxnId="{475E1AD4-E4F3-4186-81B4-3003BE570959}">
      <dgm:prSet/>
      <dgm:spPr/>
      <dgm:t>
        <a:bodyPr/>
        <a:lstStyle/>
        <a:p>
          <a:endParaRPr lang="en-US"/>
        </a:p>
      </dgm:t>
    </dgm:pt>
    <dgm:pt modelId="{F05B0317-290E-45A1-AD1A-227B9F0E1472}" type="pres">
      <dgm:prSet presAssocID="{95F6D964-4EDD-4EAB-8EFB-DDCA936097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86D9B8-49B9-4743-AE9B-E3308BC3D947}" type="pres">
      <dgm:prSet presAssocID="{558633BA-FD91-4BC7-B0A8-430221F86A3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5E1AD4-E4F3-4186-81B4-3003BE570959}" srcId="{95F6D964-4EDD-4EAB-8EFB-DDCA936097C9}" destId="{558633BA-FD91-4BC7-B0A8-430221F86A33}" srcOrd="0" destOrd="0" parTransId="{EB331B4C-7442-4B77-8560-C9861D884A79}" sibTransId="{DB80E4DB-0C89-46D5-A8BA-DCD51BBB8B01}"/>
    <dgm:cxn modelId="{9D09AC43-B34E-41F0-A3C6-CD6623F68380}" type="presOf" srcId="{558633BA-FD91-4BC7-B0A8-430221F86A33}" destId="{1886D9B8-49B9-4743-AE9B-E3308BC3D947}" srcOrd="0" destOrd="0" presId="urn:microsoft.com/office/officeart/2005/8/layout/vList2"/>
    <dgm:cxn modelId="{F6C8418F-2A3B-49C0-8D10-0668253C5B8E}" type="presOf" srcId="{95F6D964-4EDD-4EAB-8EFB-DDCA936097C9}" destId="{F05B0317-290E-45A1-AD1A-227B9F0E1472}" srcOrd="0" destOrd="0" presId="urn:microsoft.com/office/officeart/2005/8/layout/vList2"/>
    <dgm:cxn modelId="{908E4B9E-944B-4BF8-976D-2D4063BE9EF9}" type="presParOf" srcId="{F05B0317-290E-45A1-AD1A-227B9F0E1472}" destId="{1886D9B8-49B9-4743-AE9B-E3308BC3D947}" srcOrd="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168F1A-D9DC-44CA-AB0B-0B48E9337CD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6F42A5-766A-41C2-AC13-06C948885D2F}">
      <dgm:prSet phldrT="[Text]"/>
      <dgm:spPr/>
      <dgm:t>
        <a:bodyPr/>
        <a:lstStyle/>
        <a:p>
          <a:r>
            <a:rPr lang="en-US" dirty="0" smtClean="0"/>
            <a:t>   </a:t>
          </a:r>
          <a:endParaRPr lang="en-US" dirty="0"/>
        </a:p>
      </dgm:t>
    </dgm:pt>
    <dgm:pt modelId="{78A30BD1-DEA8-4753-9262-46C72B0821A8}" type="parTrans" cxnId="{9A3130D5-B467-4491-9C47-02EB06E332BD}">
      <dgm:prSet/>
      <dgm:spPr/>
      <dgm:t>
        <a:bodyPr/>
        <a:lstStyle/>
        <a:p>
          <a:endParaRPr lang="en-US"/>
        </a:p>
      </dgm:t>
    </dgm:pt>
    <dgm:pt modelId="{705B84CE-5A60-477C-B7DA-864665789B29}" type="sibTrans" cxnId="{9A3130D5-B467-4491-9C47-02EB06E332BD}">
      <dgm:prSet/>
      <dgm:spPr/>
      <dgm:t>
        <a:bodyPr/>
        <a:lstStyle/>
        <a:p>
          <a:endParaRPr lang="en-US"/>
        </a:p>
      </dgm:t>
    </dgm:pt>
    <dgm:pt modelId="{B112FCF4-FE6E-410F-8ED6-6CAB8812FA55}">
      <dgm:prSet phldrT="[Text]" custT="1"/>
      <dgm:spPr/>
      <dgm:t>
        <a:bodyPr/>
        <a:lstStyle/>
        <a:p>
          <a:r>
            <a:rPr lang="en-US" sz="6000" dirty="0" smtClean="0">
              <a:latin typeface="+mj-lt"/>
            </a:rPr>
            <a:t>180</a:t>
          </a:r>
          <a:endParaRPr lang="en-US" sz="6000" dirty="0">
            <a:latin typeface="+mj-lt"/>
          </a:endParaRPr>
        </a:p>
      </dgm:t>
    </dgm:pt>
    <dgm:pt modelId="{FDFFADC7-5EE2-4EA5-8167-11FCCD35EA74}" type="parTrans" cxnId="{04471B5D-693C-4AEB-A7F9-B1EF63C8C591}">
      <dgm:prSet/>
      <dgm:spPr/>
      <dgm:t>
        <a:bodyPr/>
        <a:lstStyle/>
        <a:p>
          <a:endParaRPr lang="en-US"/>
        </a:p>
      </dgm:t>
    </dgm:pt>
    <dgm:pt modelId="{341AD9BD-D87D-4E69-BB40-37EE3197EE0F}" type="sibTrans" cxnId="{04471B5D-693C-4AEB-A7F9-B1EF63C8C591}">
      <dgm:prSet/>
      <dgm:spPr/>
      <dgm:t>
        <a:bodyPr/>
        <a:lstStyle/>
        <a:p>
          <a:endParaRPr lang="en-US"/>
        </a:p>
      </dgm:t>
    </dgm:pt>
    <dgm:pt modelId="{5B59A423-B239-41D8-97D1-D52B97734AA3}">
      <dgm:prSet phldrT="[Text]"/>
      <dgm:spPr/>
      <dgm:t>
        <a:bodyPr/>
        <a:lstStyle/>
        <a:p>
          <a:endParaRPr lang="en-US" dirty="0"/>
        </a:p>
      </dgm:t>
    </dgm:pt>
    <dgm:pt modelId="{2E3E0990-5F45-46AB-AE32-11024CFDB824}" type="parTrans" cxnId="{A1B4DB01-2E8E-4050-BD32-56BCE469A4C4}">
      <dgm:prSet/>
      <dgm:spPr/>
      <dgm:t>
        <a:bodyPr/>
        <a:lstStyle/>
        <a:p>
          <a:endParaRPr lang="en-US"/>
        </a:p>
      </dgm:t>
    </dgm:pt>
    <dgm:pt modelId="{E1114BB7-398D-40F7-AA2F-04D3B7399113}" type="sibTrans" cxnId="{A1B4DB01-2E8E-4050-BD32-56BCE469A4C4}">
      <dgm:prSet/>
      <dgm:spPr/>
      <dgm:t>
        <a:bodyPr/>
        <a:lstStyle/>
        <a:p>
          <a:endParaRPr lang="en-US"/>
        </a:p>
      </dgm:t>
    </dgm:pt>
    <dgm:pt modelId="{745EB02A-0206-4694-9F93-F8CFD02FB167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200</a:t>
          </a:r>
          <a:endParaRPr lang="en-US" dirty="0">
            <a:latin typeface="+mj-lt"/>
          </a:endParaRPr>
        </a:p>
      </dgm:t>
    </dgm:pt>
    <dgm:pt modelId="{9E5B791C-5146-406A-A0E8-494332A3CE6B}" type="parTrans" cxnId="{40B1D9F0-B958-46D0-847F-320887001221}">
      <dgm:prSet/>
      <dgm:spPr/>
      <dgm:t>
        <a:bodyPr/>
        <a:lstStyle/>
        <a:p>
          <a:endParaRPr lang="en-US"/>
        </a:p>
      </dgm:t>
    </dgm:pt>
    <dgm:pt modelId="{5E477787-3231-4137-A283-DFA67F7EB059}" type="sibTrans" cxnId="{40B1D9F0-B958-46D0-847F-320887001221}">
      <dgm:prSet/>
      <dgm:spPr/>
      <dgm:t>
        <a:bodyPr/>
        <a:lstStyle/>
        <a:p>
          <a:endParaRPr lang="en-US"/>
        </a:p>
      </dgm:t>
    </dgm:pt>
    <dgm:pt modelId="{97667503-1BC7-4B4C-A8C2-9387EECFD3B8}">
      <dgm:prSet phldrT="[Text]"/>
      <dgm:spPr/>
      <dgm:t>
        <a:bodyPr/>
        <a:lstStyle/>
        <a:p>
          <a:r>
            <a:rPr lang="en-US" dirty="0" smtClean="0"/>
            <a:t>  </a:t>
          </a:r>
          <a:endParaRPr lang="en-US" dirty="0"/>
        </a:p>
      </dgm:t>
    </dgm:pt>
    <dgm:pt modelId="{83D49531-EABE-4236-B5F7-7015CD33A559}" type="parTrans" cxnId="{9C21D833-4D02-4410-8DB8-FAA71AA8CB2D}">
      <dgm:prSet/>
      <dgm:spPr/>
      <dgm:t>
        <a:bodyPr/>
        <a:lstStyle/>
        <a:p>
          <a:endParaRPr lang="en-US"/>
        </a:p>
      </dgm:t>
    </dgm:pt>
    <dgm:pt modelId="{AF076832-F895-4DD6-8507-0DCB4218C500}" type="sibTrans" cxnId="{9C21D833-4D02-4410-8DB8-FAA71AA8CB2D}">
      <dgm:prSet/>
      <dgm:spPr/>
      <dgm:t>
        <a:bodyPr/>
        <a:lstStyle/>
        <a:p>
          <a:endParaRPr lang="en-US"/>
        </a:p>
      </dgm:t>
    </dgm:pt>
    <dgm:pt modelId="{0A690BF3-124E-4D83-B9A0-6B816FBD622F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220</a:t>
          </a:r>
          <a:endParaRPr lang="en-US" dirty="0">
            <a:latin typeface="+mj-lt"/>
          </a:endParaRPr>
        </a:p>
      </dgm:t>
    </dgm:pt>
    <dgm:pt modelId="{EB491FAD-CE04-4611-8DC0-E857318EE80A}" type="parTrans" cxnId="{979D22DA-A6FE-4858-89AB-7962E343F9A8}">
      <dgm:prSet/>
      <dgm:spPr/>
      <dgm:t>
        <a:bodyPr/>
        <a:lstStyle/>
        <a:p>
          <a:endParaRPr lang="en-US"/>
        </a:p>
      </dgm:t>
    </dgm:pt>
    <dgm:pt modelId="{48B21940-5AD9-4EA0-A6FD-7C0705AF7180}" type="sibTrans" cxnId="{979D22DA-A6FE-4858-89AB-7962E343F9A8}">
      <dgm:prSet/>
      <dgm:spPr/>
      <dgm:t>
        <a:bodyPr/>
        <a:lstStyle/>
        <a:p>
          <a:endParaRPr lang="en-US"/>
        </a:p>
      </dgm:t>
    </dgm:pt>
    <dgm:pt modelId="{0E8B3360-ADB4-44DC-A69A-68080CBC4DB4}" type="pres">
      <dgm:prSet presAssocID="{6D168F1A-D9DC-44CA-AB0B-0B48E9337C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B3A1A8-7B5D-4791-BB44-096ACB89F13C}" type="pres">
      <dgm:prSet presAssocID="{346F42A5-766A-41C2-AC13-06C948885D2F}" presName="compositeNode" presStyleCnt="0">
        <dgm:presLayoutVars>
          <dgm:bulletEnabled val="1"/>
        </dgm:presLayoutVars>
      </dgm:prSet>
      <dgm:spPr/>
    </dgm:pt>
    <dgm:pt modelId="{2B98DA37-D011-4326-9D13-115C1194DCB5}" type="pres">
      <dgm:prSet presAssocID="{346F42A5-766A-41C2-AC13-06C948885D2F}" presName="bgRect" presStyleLbl="node1" presStyleIdx="0" presStyleCnt="3" custScaleX="45779" custScaleY="19805" custLinFactNeighborX="-21" custLinFactNeighborY="8447"/>
      <dgm:spPr/>
      <dgm:t>
        <a:bodyPr/>
        <a:lstStyle/>
        <a:p>
          <a:endParaRPr lang="en-US"/>
        </a:p>
      </dgm:t>
    </dgm:pt>
    <dgm:pt modelId="{05375243-8038-4AF0-A16A-B2AE08D73625}" type="pres">
      <dgm:prSet presAssocID="{346F42A5-766A-41C2-AC13-06C948885D2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3208DC-51E9-4197-8B54-B34900777094}" type="pres">
      <dgm:prSet presAssocID="{346F42A5-766A-41C2-AC13-06C948885D2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D5F0A6-8E92-4E60-8D0B-F25AD981968B}" type="pres">
      <dgm:prSet presAssocID="{705B84CE-5A60-477C-B7DA-864665789B29}" presName="hSp" presStyleCnt="0"/>
      <dgm:spPr/>
    </dgm:pt>
    <dgm:pt modelId="{58FB42FC-E646-4322-9FE1-980CE52E55E6}" type="pres">
      <dgm:prSet presAssocID="{705B84CE-5A60-477C-B7DA-864665789B29}" presName="vProcSp" presStyleCnt="0"/>
      <dgm:spPr/>
    </dgm:pt>
    <dgm:pt modelId="{49BA9F38-2B67-4E22-85FE-5D819AB62CA9}" type="pres">
      <dgm:prSet presAssocID="{705B84CE-5A60-477C-B7DA-864665789B29}" presName="vSp1" presStyleCnt="0"/>
      <dgm:spPr/>
    </dgm:pt>
    <dgm:pt modelId="{3161FF48-CF7B-4842-B3EF-2AFA10F93BBB}" type="pres">
      <dgm:prSet presAssocID="{705B84CE-5A60-477C-B7DA-864665789B29}" presName="simulatedConn" presStyleLbl="solidFgAcc1" presStyleIdx="0" presStyleCnt="2" custAng="5400000" custFlipVert="0" custFlipHor="1" custScaleX="8655" custScaleY="13185" custLinFactNeighborX="-301" custLinFactNeighborY="-25443"/>
      <dgm:spPr>
        <a:prstGeom prst="rightArrow">
          <a:avLst/>
        </a:prstGeom>
      </dgm:spPr>
    </dgm:pt>
    <dgm:pt modelId="{54AD0374-E863-4B14-9C71-4301020BFBCA}" type="pres">
      <dgm:prSet presAssocID="{705B84CE-5A60-477C-B7DA-864665789B29}" presName="vSp2" presStyleCnt="0"/>
      <dgm:spPr/>
    </dgm:pt>
    <dgm:pt modelId="{DEBEFA9A-81C5-4513-BECC-90D71DABF5A0}" type="pres">
      <dgm:prSet presAssocID="{705B84CE-5A60-477C-B7DA-864665789B29}" presName="sibTrans" presStyleCnt="0"/>
      <dgm:spPr/>
    </dgm:pt>
    <dgm:pt modelId="{0446F76B-AA08-472E-9DB0-5AC811ED68BE}" type="pres">
      <dgm:prSet presAssocID="{5B59A423-B239-41D8-97D1-D52B97734AA3}" presName="compositeNode" presStyleCnt="0">
        <dgm:presLayoutVars>
          <dgm:bulletEnabled val="1"/>
        </dgm:presLayoutVars>
      </dgm:prSet>
      <dgm:spPr/>
    </dgm:pt>
    <dgm:pt modelId="{05310FA6-99AE-49E0-B223-F469068B11B7}" type="pres">
      <dgm:prSet presAssocID="{5B59A423-B239-41D8-97D1-D52B97734AA3}" presName="bgRect" presStyleLbl="node1" presStyleIdx="1" presStyleCnt="3" custScaleX="43188" custScaleY="19805" custLinFactNeighborX="215" custLinFactNeighborY="7039"/>
      <dgm:spPr/>
      <dgm:t>
        <a:bodyPr/>
        <a:lstStyle/>
        <a:p>
          <a:endParaRPr lang="en-US"/>
        </a:p>
      </dgm:t>
    </dgm:pt>
    <dgm:pt modelId="{59B3FA79-90E1-4F02-AD2C-2CD6562A4AD6}" type="pres">
      <dgm:prSet presAssocID="{5B59A423-B239-41D8-97D1-D52B97734AA3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CD9EF-EAC1-4A5E-9764-B81CC0F5D7DA}" type="pres">
      <dgm:prSet presAssocID="{5B59A423-B239-41D8-97D1-D52B97734AA3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3011D-8A7A-4A1E-89FE-051ECC2D531B}" type="pres">
      <dgm:prSet presAssocID="{E1114BB7-398D-40F7-AA2F-04D3B7399113}" presName="hSp" presStyleCnt="0"/>
      <dgm:spPr/>
    </dgm:pt>
    <dgm:pt modelId="{AE40D11B-224C-41ED-8F37-85A23E44E458}" type="pres">
      <dgm:prSet presAssocID="{E1114BB7-398D-40F7-AA2F-04D3B7399113}" presName="vProcSp" presStyleCnt="0"/>
      <dgm:spPr/>
    </dgm:pt>
    <dgm:pt modelId="{A7ED9E33-4865-4794-A410-BD3B891DDD6E}" type="pres">
      <dgm:prSet presAssocID="{E1114BB7-398D-40F7-AA2F-04D3B7399113}" presName="vSp1" presStyleCnt="0"/>
      <dgm:spPr/>
    </dgm:pt>
    <dgm:pt modelId="{FD79ED14-8266-4D19-8A58-868299B48CBC}" type="pres">
      <dgm:prSet presAssocID="{E1114BB7-398D-40F7-AA2F-04D3B7399113}" presName="simulatedConn" presStyleLbl="solidFgAcc1" presStyleIdx="1" presStyleCnt="2" custFlipVert="1" custFlipHor="1" custScaleX="4527" custScaleY="16576"/>
      <dgm:spPr>
        <a:prstGeom prst="flowChartProcess">
          <a:avLst/>
        </a:prstGeom>
      </dgm:spPr>
    </dgm:pt>
    <dgm:pt modelId="{7EA7621A-7F27-45D2-8685-BD8F681B9043}" type="pres">
      <dgm:prSet presAssocID="{E1114BB7-398D-40F7-AA2F-04D3B7399113}" presName="vSp2" presStyleCnt="0"/>
      <dgm:spPr/>
    </dgm:pt>
    <dgm:pt modelId="{64C145FD-B90C-483E-A6C8-9360CAA96DD4}" type="pres">
      <dgm:prSet presAssocID="{E1114BB7-398D-40F7-AA2F-04D3B7399113}" presName="sibTrans" presStyleCnt="0"/>
      <dgm:spPr/>
    </dgm:pt>
    <dgm:pt modelId="{4FA4F7DA-3B6D-4640-ADB5-70BEB65D7D71}" type="pres">
      <dgm:prSet presAssocID="{97667503-1BC7-4B4C-A8C2-9387EECFD3B8}" presName="compositeNode" presStyleCnt="0">
        <dgm:presLayoutVars>
          <dgm:bulletEnabled val="1"/>
        </dgm:presLayoutVars>
      </dgm:prSet>
      <dgm:spPr/>
    </dgm:pt>
    <dgm:pt modelId="{601D2DE3-A25F-4108-A3E5-79E11637830A}" type="pres">
      <dgm:prSet presAssocID="{97667503-1BC7-4B4C-A8C2-9387EECFD3B8}" presName="bgRect" presStyleLbl="node1" presStyleIdx="2" presStyleCnt="3" custScaleX="33688" custScaleY="21548" custLinFactNeighborX="2976" custLinFactNeighborY="5630"/>
      <dgm:spPr/>
      <dgm:t>
        <a:bodyPr/>
        <a:lstStyle/>
        <a:p>
          <a:endParaRPr lang="en-US"/>
        </a:p>
      </dgm:t>
    </dgm:pt>
    <dgm:pt modelId="{B37A5F08-1B79-424B-AB41-9959EFBB9EB5}" type="pres">
      <dgm:prSet presAssocID="{97667503-1BC7-4B4C-A8C2-9387EECFD3B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F3DCA-0C5D-49AD-A9C3-0D45249A4735}" type="pres">
      <dgm:prSet presAssocID="{97667503-1BC7-4B4C-A8C2-9387EECFD3B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220064-D353-45D5-8356-CA60056D3A88}" type="presOf" srcId="{0A690BF3-124E-4D83-B9A0-6B816FBD622F}" destId="{126F3DCA-0C5D-49AD-A9C3-0D45249A4735}" srcOrd="0" destOrd="0" presId="urn:microsoft.com/office/officeart/2005/8/layout/hProcess7"/>
    <dgm:cxn modelId="{2E5CD9ED-7955-4688-9D55-174F03AC6CFB}" type="presOf" srcId="{B112FCF4-FE6E-410F-8ED6-6CAB8812FA55}" destId="{923208DC-51E9-4197-8B54-B34900777094}" srcOrd="0" destOrd="0" presId="urn:microsoft.com/office/officeart/2005/8/layout/hProcess7"/>
    <dgm:cxn modelId="{887CC89B-E5AE-4F16-BDA8-A422C7093F88}" type="presOf" srcId="{5B59A423-B239-41D8-97D1-D52B97734AA3}" destId="{05310FA6-99AE-49E0-B223-F469068B11B7}" srcOrd="0" destOrd="0" presId="urn:microsoft.com/office/officeart/2005/8/layout/hProcess7"/>
    <dgm:cxn modelId="{72432012-6A16-4EB6-BCFC-43F59832F5F7}" type="presOf" srcId="{97667503-1BC7-4B4C-A8C2-9387EECFD3B8}" destId="{B37A5F08-1B79-424B-AB41-9959EFBB9EB5}" srcOrd="1" destOrd="0" presId="urn:microsoft.com/office/officeart/2005/8/layout/hProcess7"/>
    <dgm:cxn modelId="{C3CB154B-760D-4194-88B8-7C5428A58BFF}" type="presOf" srcId="{745EB02A-0206-4694-9F93-F8CFD02FB167}" destId="{32ECD9EF-EAC1-4A5E-9764-B81CC0F5D7DA}" srcOrd="0" destOrd="0" presId="urn:microsoft.com/office/officeart/2005/8/layout/hProcess7"/>
    <dgm:cxn modelId="{0C0B65CF-6A31-4D5C-9CBA-70939B2B628E}" type="presOf" srcId="{5B59A423-B239-41D8-97D1-D52B97734AA3}" destId="{59B3FA79-90E1-4F02-AD2C-2CD6562A4AD6}" srcOrd="1" destOrd="0" presId="urn:microsoft.com/office/officeart/2005/8/layout/hProcess7"/>
    <dgm:cxn modelId="{A1B4DB01-2E8E-4050-BD32-56BCE469A4C4}" srcId="{6D168F1A-D9DC-44CA-AB0B-0B48E9337CD4}" destId="{5B59A423-B239-41D8-97D1-D52B97734AA3}" srcOrd="1" destOrd="0" parTransId="{2E3E0990-5F45-46AB-AE32-11024CFDB824}" sibTransId="{E1114BB7-398D-40F7-AA2F-04D3B7399113}"/>
    <dgm:cxn modelId="{9C21D833-4D02-4410-8DB8-FAA71AA8CB2D}" srcId="{6D168F1A-D9DC-44CA-AB0B-0B48E9337CD4}" destId="{97667503-1BC7-4B4C-A8C2-9387EECFD3B8}" srcOrd="2" destOrd="0" parTransId="{83D49531-EABE-4236-B5F7-7015CD33A559}" sibTransId="{AF076832-F895-4DD6-8507-0DCB4218C500}"/>
    <dgm:cxn modelId="{C6A60D7E-B412-4CB8-B2CB-7F0480889F8C}" type="presOf" srcId="{97667503-1BC7-4B4C-A8C2-9387EECFD3B8}" destId="{601D2DE3-A25F-4108-A3E5-79E11637830A}" srcOrd="0" destOrd="0" presId="urn:microsoft.com/office/officeart/2005/8/layout/hProcess7"/>
    <dgm:cxn modelId="{40B1D9F0-B958-46D0-847F-320887001221}" srcId="{5B59A423-B239-41D8-97D1-D52B97734AA3}" destId="{745EB02A-0206-4694-9F93-F8CFD02FB167}" srcOrd="0" destOrd="0" parTransId="{9E5B791C-5146-406A-A0E8-494332A3CE6B}" sibTransId="{5E477787-3231-4137-A283-DFA67F7EB059}"/>
    <dgm:cxn modelId="{979D22DA-A6FE-4858-89AB-7962E343F9A8}" srcId="{97667503-1BC7-4B4C-A8C2-9387EECFD3B8}" destId="{0A690BF3-124E-4D83-B9A0-6B816FBD622F}" srcOrd="0" destOrd="0" parTransId="{EB491FAD-CE04-4611-8DC0-E857318EE80A}" sibTransId="{48B21940-5AD9-4EA0-A6FD-7C0705AF7180}"/>
    <dgm:cxn modelId="{9A3130D5-B467-4491-9C47-02EB06E332BD}" srcId="{6D168F1A-D9DC-44CA-AB0B-0B48E9337CD4}" destId="{346F42A5-766A-41C2-AC13-06C948885D2F}" srcOrd="0" destOrd="0" parTransId="{78A30BD1-DEA8-4753-9262-46C72B0821A8}" sibTransId="{705B84CE-5A60-477C-B7DA-864665789B29}"/>
    <dgm:cxn modelId="{04471B5D-693C-4AEB-A7F9-B1EF63C8C591}" srcId="{346F42A5-766A-41C2-AC13-06C948885D2F}" destId="{B112FCF4-FE6E-410F-8ED6-6CAB8812FA55}" srcOrd="0" destOrd="0" parTransId="{FDFFADC7-5EE2-4EA5-8167-11FCCD35EA74}" sibTransId="{341AD9BD-D87D-4E69-BB40-37EE3197EE0F}"/>
    <dgm:cxn modelId="{1F2FA4F0-5F68-4789-9C08-82143378360D}" type="presOf" srcId="{6D168F1A-D9DC-44CA-AB0B-0B48E9337CD4}" destId="{0E8B3360-ADB4-44DC-A69A-68080CBC4DB4}" srcOrd="0" destOrd="0" presId="urn:microsoft.com/office/officeart/2005/8/layout/hProcess7"/>
    <dgm:cxn modelId="{B18718B8-3581-4DAB-B7C9-118087C80DE2}" type="presOf" srcId="{346F42A5-766A-41C2-AC13-06C948885D2F}" destId="{05375243-8038-4AF0-A16A-B2AE08D73625}" srcOrd="1" destOrd="0" presId="urn:microsoft.com/office/officeart/2005/8/layout/hProcess7"/>
    <dgm:cxn modelId="{154E2040-4BCD-4D42-8387-78663EFE4290}" type="presOf" srcId="{346F42A5-766A-41C2-AC13-06C948885D2F}" destId="{2B98DA37-D011-4326-9D13-115C1194DCB5}" srcOrd="0" destOrd="0" presId="urn:microsoft.com/office/officeart/2005/8/layout/hProcess7"/>
    <dgm:cxn modelId="{25454A4A-7F09-465C-84E1-ED7296CF90D3}" type="presParOf" srcId="{0E8B3360-ADB4-44DC-A69A-68080CBC4DB4}" destId="{15B3A1A8-7B5D-4791-BB44-096ACB89F13C}" srcOrd="0" destOrd="0" presId="urn:microsoft.com/office/officeart/2005/8/layout/hProcess7"/>
    <dgm:cxn modelId="{D1553891-A4BD-4E6A-96B2-85276F7EE66F}" type="presParOf" srcId="{15B3A1A8-7B5D-4791-BB44-096ACB89F13C}" destId="{2B98DA37-D011-4326-9D13-115C1194DCB5}" srcOrd="0" destOrd="0" presId="urn:microsoft.com/office/officeart/2005/8/layout/hProcess7"/>
    <dgm:cxn modelId="{1609CD99-64BA-48DB-AE49-BD73CAFEE559}" type="presParOf" srcId="{15B3A1A8-7B5D-4791-BB44-096ACB89F13C}" destId="{05375243-8038-4AF0-A16A-B2AE08D73625}" srcOrd="1" destOrd="0" presId="urn:microsoft.com/office/officeart/2005/8/layout/hProcess7"/>
    <dgm:cxn modelId="{9210E95C-2D1A-4884-A109-B52901941E6E}" type="presParOf" srcId="{15B3A1A8-7B5D-4791-BB44-096ACB89F13C}" destId="{923208DC-51E9-4197-8B54-B34900777094}" srcOrd="2" destOrd="0" presId="urn:microsoft.com/office/officeart/2005/8/layout/hProcess7"/>
    <dgm:cxn modelId="{DA75D2C3-17BE-4771-97FC-FAD1B241C3D3}" type="presParOf" srcId="{0E8B3360-ADB4-44DC-A69A-68080CBC4DB4}" destId="{8CD5F0A6-8E92-4E60-8D0B-F25AD981968B}" srcOrd="1" destOrd="0" presId="urn:microsoft.com/office/officeart/2005/8/layout/hProcess7"/>
    <dgm:cxn modelId="{1B89FCF0-F074-42DE-BC77-5115B0C3585B}" type="presParOf" srcId="{0E8B3360-ADB4-44DC-A69A-68080CBC4DB4}" destId="{58FB42FC-E646-4322-9FE1-980CE52E55E6}" srcOrd="2" destOrd="0" presId="urn:microsoft.com/office/officeart/2005/8/layout/hProcess7"/>
    <dgm:cxn modelId="{0D141176-CF5D-4955-B15D-67056D0C5C33}" type="presParOf" srcId="{58FB42FC-E646-4322-9FE1-980CE52E55E6}" destId="{49BA9F38-2B67-4E22-85FE-5D819AB62CA9}" srcOrd="0" destOrd="0" presId="urn:microsoft.com/office/officeart/2005/8/layout/hProcess7"/>
    <dgm:cxn modelId="{DF64990B-E3D7-4E64-8B78-3BB1E0AA00A5}" type="presParOf" srcId="{58FB42FC-E646-4322-9FE1-980CE52E55E6}" destId="{3161FF48-CF7B-4842-B3EF-2AFA10F93BBB}" srcOrd="1" destOrd="0" presId="urn:microsoft.com/office/officeart/2005/8/layout/hProcess7"/>
    <dgm:cxn modelId="{080E6F08-0053-485E-AE63-F7ADCE9DBD04}" type="presParOf" srcId="{58FB42FC-E646-4322-9FE1-980CE52E55E6}" destId="{54AD0374-E863-4B14-9C71-4301020BFBCA}" srcOrd="2" destOrd="0" presId="urn:microsoft.com/office/officeart/2005/8/layout/hProcess7"/>
    <dgm:cxn modelId="{BFC82144-990B-4962-97CF-2D367CAED831}" type="presParOf" srcId="{0E8B3360-ADB4-44DC-A69A-68080CBC4DB4}" destId="{DEBEFA9A-81C5-4513-BECC-90D71DABF5A0}" srcOrd="3" destOrd="0" presId="urn:microsoft.com/office/officeart/2005/8/layout/hProcess7"/>
    <dgm:cxn modelId="{6C21D675-E945-4A2E-AF31-1D35CDF9BA2C}" type="presParOf" srcId="{0E8B3360-ADB4-44DC-A69A-68080CBC4DB4}" destId="{0446F76B-AA08-472E-9DB0-5AC811ED68BE}" srcOrd="4" destOrd="0" presId="urn:microsoft.com/office/officeart/2005/8/layout/hProcess7"/>
    <dgm:cxn modelId="{A1E00447-8A1C-4B27-A5BD-2B81001C638F}" type="presParOf" srcId="{0446F76B-AA08-472E-9DB0-5AC811ED68BE}" destId="{05310FA6-99AE-49E0-B223-F469068B11B7}" srcOrd="0" destOrd="0" presId="urn:microsoft.com/office/officeart/2005/8/layout/hProcess7"/>
    <dgm:cxn modelId="{F42E7378-A8D7-4582-92B2-1789F873564D}" type="presParOf" srcId="{0446F76B-AA08-472E-9DB0-5AC811ED68BE}" destId="{59B3FA79-90E1-4F02-AD2C-2CD6562A4AD6}" srcOrd="1" destOrd="0" presId="urn:microsoft.com/office/officeart/2005/8/layout/hProcess7"/>
    <dgm:cxn modelId="{8F38D55E-1167-4E48-A945-40E9D9C1085A}" type="presParOf" srcId="{0446F76B-AA08-472E-9DB0-5AC811ED68BE}" destId="{32ECD9EF-EAC1-4A5E-9764-B81CC0F5D7DA}" srcOrd="2" destOrd="0" presId="urn:microsoft.com/office/officeart/2005/8/layout/hProcess7"/>
    <dgm:cxn modelId="{01A13E4B-6EBE-4BCC-A081-22B4AE121FF7}" type="presParOf" srcId="{0E8B3360-ADB4-44DC-A69A-68080CBC4DB4}" destId="{B8F3011D-8A7A-4A1E-89FE-051ECC2D531B}" srcOrd="5" destOrd="0" presId="urn:microsoft.com/office/officeart/2005/8/layout/hProcess7"/>
    <dgm:cxn modelId="{A2E351FB-929C-4CA7-895C-67175C3653D3}" type="presParOf" srcId="{0E8B3360-ADB4-44DC-A69A-68080CBC4DB4}" destId="{AE40D11B-224C-41ED-8F37-85A23E44E458}" srcOrd="6" destOrd="0" presId="urn:microsoft.com/office/officeart/2005/8/layout/hProcess7"/>
    <dgm:cxn modelId="{11C8E945-6269-4474-8947-51A0E76DFB18}" type="presParOf" srcId="{AE40D11B-224C-41ED-8F37-85A23E44E458}" destId="{A7ED9E33-4865-4794-A410-BD3B891DDD6E}" srcOrd="0" destOrd="0" presId="urn:microsoft.com/office/officeart/2005/8/layout/hProcess7"/>
    <dgm:cxn modelId="{B6561429-99F3-4C49-B1E5-307DCE14C594}" type="presParOf" srcId="{AE40D11B-224C-41ED-8F37-85A23E44E458}" destId="{FD79ED14-8266-4D19-8A58-868299B48CBC}" srcOrd="1" destOrd="0" presId="urn:microsoft.com/office/officeart/2005/8/layout/hProcess7"/>
    <dgm:cxn modelId="{D46A7037-8668-4C96-84A7-1B785B5ACC55}" type="presParOf" srcId="{AE40D11B-224C-41ED-8F37-85A23E44E458}" destId="{7EA7621A-7F27-45D2-8685-BD8F681B9043}" srcOrd="2" destOrd="0" presId="urn:microsoft.com/office/officeart/2005/8/layout/hProcess7"/>
    <dgm:cxn modelId="{16D07744-E2F7-4A18-89F4-FC89D5DD0646}" type="presParOf" srcId="{0E8B3360-ADB4-44DC-A69A-68080CBC4DB4}" destId="{64C145FD-B90C-483E-A6C8-9360CAA96DD4}" srcOrd="7" destOrd="0" presId="urn:microsoft.com/office/officeart/2005/8/layout/hProcess7"/>
    <dgm:cxn modelId="{294DC265-A1DE-4D77-AEDC-043E7234EB57}" type="presParOf" srcId="{0E8B3360-ADB4-44DC-A69A-68080CBC4DB4}" destId="{4FA4F7DA-3B6D-4640-ADB5-70BEB65D7D71}" srcOrd="8" destOrd="0" presId="urn:microsoft.com/office/officeart/2005/8/layout/hProcess7"/>
    <dgm:cxn modelId="{0D16D3A3-5290-4F6D-922B-64B3B7A36367}" type="presParOf" srcId="{4FA4F7DA-3B6D-4640-ADB5-70BEB65D7D71}" destId="{601D2DE3-A25F-4108-A3E5-79E11637830A}" srcOrd="0" destOrd="0" presId="urn:microsoft.com/office/officeart/2005/8/layout/hProcess7"/>
    <dgm:cxn modelId="{51415848-5332-440D-9E81-89852EB42AD5}" type="presParOf" srcId="{4FA4F7DA-3B6D-4640-ADB5-70BEB65D7D71}" destId="{B37A5F08-1B79-424B-AB41-9959EFBB9EB5}" srcOrd="1" destOrd="0" presId="urn:microsoft.com/office/officeart/2005/8/layout/hProcess7"/>
    <dgm:cxn modelId="{64AC043D-426D-4FD7-B599-D740A8461296}" type="presParOf" srcId="{4FA4F7DA-3B6D-4640-ADB5-70BEB65D7D71}" destId="{126F3DCA-0C5D-49AD-A9C3-0D45249A4735}" srcOrd="2" destOrd="0" presId="urn:microsoft.com/office/officeart/2005/8/layout/hProcess7"/>
  </dgm:cxnLst>
  <dgm:bg>
    <a:solidFill>
      <a:schemeClr val="bg1"/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168F1A-D9DC-44CA-AB0B-0B48E9337CD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6F42A5-766A-41C2-AC13-06C948885D2F}">
      <dgm:prSet phldrT="[Text]"/>
      <dgm:spPr/>
      <dgm:t>
        <a:bodyPr/>
        <a:lstStyle/>
        <a:p>
          <a:r>
            <a:rPr lang="en-US" dirty="0" smtClean="0"/>
            <a:t>   </a:t>
          </a:r>
          <a:endParaRPr lang="en-US" dirty="0"/>
        </a:p>
      </dgm:t>
    </dgm:pt>
    <dgm:pt modelId="{78A30BD1-DEA8-4753-9262-46C72B0821A8}" type="parTrans" cxnId="{9A3130D5-B467-4491-9C47-02EB06E332BD}">
      <dgm:prSet/>
      <dgm:spPr/>
      <dgm:t>
        <a:bodyPr/>
        <a:lstStyle/>
        <a:p>
          <a:endParaRPr lang="en-US"/>
        </a:p>
      </dgm:t>
    </dgm:pt>
    <dgm:pt modelId="{705B84CE-5A60-477C-B7DA-864665789B29}" type="sibTrans" cxnId="{9A3130D5-B467-4491-9C47-02EB06E332BD}">
      <dgm:prSet/>
      <dgm:spPr/>
      <dgm:t>
        <a:bodyPr/>
        <a:lstStyle/>
        <a:p>
          <a:endParaRPr lang="en-US"/>
        </a:p>
      </dgm:t>
    </dgm:pt>
    <dgm:pt modelId="{B112FCF4-FE6E-410F-8ED6-6CAB8812FA55}">
      <dgm:prSet phldrT="[Text]"/>
      <dgm:spPr/>
      <dgm:t>
        <a:bodyPr/>
        <a:lstStyle/>
        <a:p>
          <a:r>
            <a:rPr lang="en-US" dirty="0" smtClean="0"/>
            <a:t>180</a:t>
          </a:r>
          <a:endParaRPr lang="en-US" dirty="0"/>
        </a:p>
      </dgm:t>
    </dgm:pt>
    <dgm:pt modelId="{FDFFADC7-5EE2-4EA5-8167-11FCCD35EA74}" type="parTrans" cxnId="{04471B5D-693C-4AEB-A7F9-B1EF63C8C591}">
      <dgm:prSet/>
      <dgm:spPr/>
      <dgm:t>
        <a:bodyPr/>
        <a:lstStyle/>
        <a:p>
          <a:endParaRPr lang="en-US"/>
        </a:p>
      </dgm:t>
    </dgm:pt>
    <dgm:pt modelId="{341AD9BD-D87D-4E69-BB40-37EE3197EE0F}" type="sibTrans" cxnId="{04471B5D-693C-4AEB-A7F9-B1EF63C8C591}">
      <dgm:prSet/>
      <dgm:spPr/>
      <dgm:t>
        <a:bodyPr/>
        <a:lstStyle/>
        <a:p>
          <a:endParaRPr lang="en-US"/>
        </a:p>
      </dgm:t>
    </dgm:pt>
    <dgm:pt modelId="{5B59A423-B239-41D8-97D1-D52B97734AA3}">
      <dgm:prSet phldrT="[Text]"/>
      <dgm:spPr/>
      <dgm:t>
        <a:bodyPr/>
        <a:lstStyle/>
        <a:p>
          <a:endParaRPr lang="en-US" dirty="0"/>
        </a:p>
      </dgm:t>
    </dgm:pt>
    <dgm:pt modelId="{2E3E0990-5F45-46AB-AE32-11024CFDB824}" type="parTrans" cxnId="{A1B4DB01-2E8E-4050-BD32-56BCE469A4C4}">
      <dgm:prSet/>
      <dgm:spPr/>
      <dgm:t>
        <a:bodyPr/>
        <a:lstStyle/>
        <a:p>
          <a:endParaRPr lang="en-US"/>
        </a:p>
      </dgm:t>
    </dgm:pt>
    <dgm:pt modelId="{E1114BB7-398D-40F7-AA2F-04D3B7399113}" type="sibTrans" cxnId="{A1B4DB01-2E8E-4050-BD32-56BCE469A4C4}">
      <dgm:prSet/>
      <dgm:spPr/>
      <dgm:t>
        <a:bodyPr/>
        <a:lstStyle/>
        <a:p>
          <a:endParaRPr lang="en-US"/>
        </a:p>
      </dgm:t>
    </dgm:pt>
    <dgm:pt modelId="{745EB02A-0206-4694-9F93-F8CFD02FB167}">
      <dgm:prSet phldrT="[Text]"/>
      <dgm:spPr/>
      <dgm:t>
        <a:bodyPr/>
        <a:lstStyle/>
        <a:p>
          <a:r>
            <a:rPr lang="en-US" dirty="0" smtClean="0"/>
            <a:t>200</a:t>
          </a:r>
          <a:endParaRPr lang="en-US" dirty="0"/>
        </a:p>
      </dgm:t>
    </dgm:pt>
    <dgm:pt modelId="{9E5B791C-5146-406A-A0E8-494332A3CE6B}" type="parTrans" cxnId="{40B1D9F0-B958-46D0-847F-320887001221}">
      <dgm:prSet/>
      <dgm:spPr/>
      <dgm:t>
        <a:bodyPr/>
        <a:lstStyle/>
        <a:p>
          <a:endParaRPr lang="en-US"/>
        </a:p>
      </dgm:t>
    </dgm:pt>
    <dgm:pt modelId="{5E477787-3231-4137-A283-DFA67F7EB059}" type="sibTrans" cxnId="{40B1D9F0-B958-46D0-847F-320887001221}">
      <dgm:prSet/>
      <dgm:spPr/>
      <dgm:t>
        <a:bodyPr/>
        <a:lstStyle/>
        <a:p>
          <a:endParaRPr lang="en-US"/>
        </a:p>
      </dgm:t>
    </dgm:pt>
    <dgm:pt modelId="{97667503-1BC7-4B4C-A8C2-9387EECFD3B8}">
      <dgm:prSet phldrT="[Text]"/>
      <dgm:spPr/>
      <dgm:t>
        <a:bodyPr/>
        <a:lstStyle/>
        <a:p>
          <a:r>
            <a:rPr lang="en-US" dirty="0" smtClean="0"/>
            <a:t>  </a:t>
          </a:r>
          <a:endParaRPr lang="en-US" dirty="0"/>
        </a:p>
      </dgm:t>
    </dgm:pt>
    <dgm:pt modelId="{83D49531-EABE-4236-B5F7-7015CD33A559}" type="parTrans" cxnId="{9C21D833-4D02-4410-8DB8-FAA71AA8CB2D}">
      <dgm:prSet/>
      <dgm:spPr/>
      <dgm:t>
        <a:bodyPr/>
        <a:lstStyle/>
        <a:p>
          <a:endParaRPr lang="en-US"/>
        </a:p>
      </dgm:t>
    </dgm:pt>
    <dgm:pt modelId="{AF076832-F895-4DD6-8507-0DCB4218C500}" type="sibTrans" cxnId="{9C21D833-4D02-4410-8DB8-FAA71AA8CB2D}">
      <dgm:prSet/>
      <dgm:spPr/>
      <dgm:t>
        <a:bodyPr/>
        <a:lstStyle/>
        <a:p>
          <a:endParaRPr lang="en-US"/>
        </a:p>
      </dgm:t>
    </dgm:pt>
    <dgm:pt modelId="{0A690BF3-124E-4D83-B9A0-6B816FBD622F}">
      <dgm:prSet phldrT="[Text]"/>
      <dgm:spPr/>
      <dgm:t>
        <a:bodyPr/>
        <a:lstStyle/>
        <a:p>
          <a:r>
            <a:rPr lang="en-US" dirty="0" smtClean="0"/>
            <a:t>220</a:t>
          </a:r>
          <a:endParaRPr lang="en-US" dirty="0"/>
        </a:p>
      </dgm:t>
    </dgm:pt>
    <dgm:pt modelId="{EB491FAD-CE04-4611-8DC0-E857318EE80A}" type="parTrans" cxnId="{979D22DA-A6FE-4858-89AB-7962E343F9A8}">
      <dgm:prSet/>
      <dgm:spPr/>
      <dgm:t>
        <a:bodyPr/>
        <a:lstStyle/>
        <a:p>
          <a:endParaRPr lang="en-US"/>
        </a:p>
      </dgm:t>
    </dgm:pt>
    <dgm:pt modelId="{48B21940-5AD9-4EA0-A6FD-7C0705AF7180}" type="sibTrans" cxnId="{979D22DA-A6FE-4858-89AB-7962E343F9A8}">
      <dgm:prSet/>
      <dgm:spPr/>
      <dgm:t>
        <a:bodyPr/>
        <a:lstStyle/>
        <a:p>
          <a:endParaRPr lang="en-US"/>
        </a:p>
      </dgm:t>
    </dgm:pt>
    <dgm:pt modelId="{0E8B3360-ADB4-44DC-A69A-68080CBC4DB4}" type="pres">
      <dgm:prSet presAssocID="{6D168F1A-D9DC-44CA-AB0B-0B48E9337C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B3A1A8-7B5D-4791-BB44-096ACB89F13C}" type="pres">
      <dgm:prSet presAssocID="{346F42A5-766A-41C2-AC13-06C948885D2F}" presName="compositeNode" presStyleCnt="0">
        <dgm:presLayoutVars>
          <dgm:bulletEnabled val="1"/>
        </dgm:presLayoutVars>
      </dgm:prSet>
      <dgm:spPr/>
    </dgm:pt>
    <dgm:pt modelId="{2B98DA37-D011-4326-9D13-115C1194DCB5}" type="pres">
      <dgm:prSet presAssocID="{346F42A5-766A-41C2-AC13-06C948885D2F}" presName="bgRect" presStyleLbl="node1" presStyleIdx="0" presStyleCnt="3" custScaleX="45779" custScaleY="19805"/>
      <dgm:spPr/>
      <dgm:t>
        <a:bodyPr/>
        <a:lstStyle/>
        <a:p>
          <a:endParaRPr lang="en-US"/>
        </a:p>
      </dgm:t>
    </dgm:pt>
    <dgm:pt modelId="{05375243-8038-4AF0-A16A-B2AE08D73625}" type="pres">
      <dgm:prSet presAssocID="{346F42A5-766A-41C2-AC13-06C948885D2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3208DC-51E9-4197-8B54-B34900777094}" type="pres">
      <dgm:prSet presAssocID="{346F42A5-766A-41C2-AC13-06C948885D2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D5F0A6-8E92-4E60-8D0B-F25AD981968B}" type="pres">
      <dgm:prSet presAssocID="{705B84CE-5A60-477C-B7DA-864665789B29}" presName="hSp" presStyleCnt="0"/>
      <dgm:spPr/>
    </dgm:pt>
    <dgm:pt modelId="{58FB42FC-E646-4322-9FE1-980CE52E55E6}" type="pres">
      <dgm:prSet presAssocID="{705B84CE-5A60-477C-B7DA-864665789B29}" presName="vProcSp" presStyleCnt="0"/>
      <dgm:spPr/>
    </dgm:pt>
    <dgm:pt modelId="{49BA9F38-2B67-4E22-85FE-5D819AB62CA9}" type="pres">
      <dgm:prSet presAssocID="{705B84CE-5A60-477C-B7DA-864665789B29}" presName="vSp1" presStyleCnt="0"/>
      <dgm:spPr/>
    </dgm:pt>
    <dgm:pt modelId="{3161FF48-CF7B-4842-B3EF-2AFA10F93BBB}" type="pres">
      <dgm:prSet presAssocID="{705B84CE-5A60-477C-B7DA-864665789B29}" presName="simulatedConn" presStyleLbl="solidFgAcc1" presStyleIdx="0" presStyleCnt="2"/>
      <dgm:spPr/>
    </dgm:pt>
    <dgm:pt modelId="{54AD0374-E863-4B14-9C71-4301020BFBCA}" type="pres">
      <dgm:prSet presAssocID="{705B84CE-5A60-477C-B7DA-864665789B29}" presName="vSp2" presStyleCnt="0"/>
      <dgm:spPr/>
    </dgm:pt>
    <dgm:pt modelId="{DEBEFA9A-81C5-4513-BECC-90D71DABF5A0}" type="pres">
      <dgm:prSet presAssocID="{705B84CE-5A60-477C-B7DA-864665789B29}" presName="sibTrans" presStyleCnt="0"/>
      <dgm:spPr/>
    </dgm:pt>
    <dgm:pt modelId="{0446F76B-AA08-472E-9DB0-5AC811ED68BE}" type="pres">
      <dgm:prSet presAssocID="{5B59A423-B239-41D8-97D1-D52B97734AA3}" presName="compositeNode" presStyleCnt="0">
        <dgm:presLayoutVars>
          <dgm:bulletEnabled val="1"/>
        </dgm:presLayoutVars>
      </dgm:prSet>
      <dgm:spPr/>
    </dgm:pt>
    <dgm:pt modelId="{05310FA6-99AE-49E0-B223-F469068B11B7}" type="pres">
      <dgm:prSet presAssocID="{5B59A423-B239-41D8-97D1-D52B97734AA3}" presName="bgRect" presStyleLbl="node1" presStyleIdx="1" presStyleCnt="3" custScaleX="43188" custScaleY="19805"/>
      <dgm:spPr/>
      <dgm:t>
        <a:bodyPr/>
        <a:lstStyle/>
        <a:p>
          <a:endParaRPr lang="en-US"/>
        </a:p>
      </dgm:t>
    </dgm:pt>
    <dgm:pt modelId="{59B3FA79-90E1-4F02-AD2C-2CD6562A4AD6}" type="pres">
      <dgm:prSet presAssocID="{5B59A423-B239-41D8-97D1-D52B97734AA3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CD9EF-EAC1-4A5E-9764-B81CC0F5D7DA}" type="pres">
      <dgm:prSet presAssocID="{5B59A423-B239-41D8-97D1-D52B97734AA3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3011D-8A7A-4A1E-89FE-051ECC2D531B}" type="pres">
      <dgm:prSet presAssocID="{E1114BB7-398D-40F7-AA2F-04D3B7399113}" presName="hSp" presStyleCnt="0"/>
      <dgm:spPr/>
    </dgm:pt>
    <dgm:pt modelId="{AE40D11B-224C-41ED-8F37-85A23E44E458}" type="pres">
      <dgm:prSet presAssocID="{E1114BB7-398D-40F7-AA2F-04D3B7399113}" presName="vProcSp" presStyleCnt="0"/>
      <dgm:spPr/>
    </dgm:pt>
    <dgm:pt modelId="{A7ED9E33-4865-4794-A410-BD3B891DDD6E}" type="pres">
      <dgm:prSet presAssocID="{E1114BB7-398D-40F7-AA2F-04D3B7399113}" presName="vSp1" presStyleCnt="0"/>
      <dgm:spPr/>
    </dgm:pt>
    <dgm:pt modelId="{FD79ED14-8266-4D19-8A58-868299B48CBC}" type="pres">
      <dgm:prSet presAssocID="{E1114BB7-398D-40F7-AA2F-04D3B7399113}" presName="simulatedConn" presStyleLbl="solidFgAcc1" presStyleIdx="1" presStyleCnt="2"/>
      <dgm:spPr/>
    </dgm:pt>
    <dgm:pt modelId="{7EA7621A-7F27-45D2-8685-BD8F681B9043}" type="pres">
      <dgm:prSet presAssocID="{E1114BB7-398D-40F7-AA2F-04D3B7399113}" presName="vSp2" presStyleCnt="0"/>
      <dgm:spPr/>
    </dgm:pt>
    <dgm:pt modelId="{64C145FD-B90C-483E-A6C8-9360CAA96DD4}" type="pres">
      <dgm:prSet presAssocID="{E1114BB7-398D-40F7-AA2F-04D3B7399113}" presName="sibTrans" presStyleCnt="0"/>
      <dgm:spPr/>
    </dgm:pt>
    <dgm:pt modelId="{4FA4F7DA-3B6D-4640-ADB5-70BEB65D7D71}" type="pres">
      <dgm:prSet presAssocID="{97667503-1BC7-4B4C-A8C2-9387EECFD3B8}" presName="compositeNode" presStyleCnt="0">
        <dgm:presLayoutVars>
          <dgm:bulletEnabled val="1"/>
        </dgm:presLayoutVars>
      </dgm:prSet>
      <dgm:spPr/>
    </dgm:pt>
    <dgm:pt modelId="{601D2DE3-A25F-4108-A3E5-79E11637830A}" type="pres">
      <dgm:prSet presAssocID="{97667503-1BC7-4B4C-A8C2-9387EECFD3B8}" presName="bgRect" presStyleLbl="node1" presStyleIdx="2" presStyleCnt="3" custScaleX="33688" custScaleY="21548" custLinFactNeighborX="978" custLinFactNeighborY="-46"/>
      <dgm:spPr/>
      <dgm:t>
        <a:bodyPr/>
        <a:lstStyle/>
        <a:p>
          <a:endParaRPr lang="en-US"/>
        </a:p>
      </dgm:t>
    </dgm:pt>
    <dgm:pt modelId="{B37A5F08-1B79-424B-AB41-9959EFBB9EB5}" type="pres">
      <dgm:prSet presAssocID="{97667503-1BC7-4B4C-A8C2-9387EECFD3B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F3DCA-0C5D-49AD-A9C3-0D45249A4735}" type="pres">
      <dgm:prSet presAssocID="{97667503-1BC7-4B4C-A8C2-9387EECFD3B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337808-D793-42EE-B1B0-939D14B52A43}" type="presOf" srcId="{97667503-1BC7-4B4C-A8C2-9387EECFD3B8}" destId="{B37A5F08-1B79-424B-AB41-9959EFBB9EB5}" srcOrd="1" destOrd="0" presId="urn:microsoft.com/office/officeart/2005/8/layout/hProcess7"/>
    <dgm:cxn modelId="{6482C831-53DB-447C-9FBA-81F0F944DFC8}" type="presOf" srcId="{B112FCF4-FE6E-410F-8ED6-6CAB8812FA55}" destId="{923208DC-51E9-4197-8B54-B34900777094}" srcOrd="0" destOrd="0" presId="urn:microsoft.com/office/officeart/2005/8/layout/hProcess7"/>
    <dgm:cxn modelId="{061EFD53-AF40-4C8D-8E4F-1C9B44485616}" type="presOf" srcId="{745EB02A-0206-4694-9F93-F8CFD02FB167}" destId="{32ECD9EF-EAC1-4A5E-9764-B81CC0F5D7DA}" srcOrd="0" destOrd="0" presId="urn:microsoft.com/office/officeart/2005/8/layout/hProcess7"/>
    <dgm:cxn modelId="{A1B4DB01-2E8E-4050-BD32-56BCE469A4C4}" srcId="{6D168F1A-D9DC-44CA-AB0B-0B48E9337CD4}" destId="{5B59A423-B239-41D8-97D1-D52B97734AA3}" srcOrd="1" destOrd="0" parTransId="{2E3E0990-5F45-46AB-AE32-11024CFDB824}" sibTransId="{E1114BB7-398D-40F7-AA2F-04D3B7399113}"/>
    <dgm:cxn modelId="{9C21D833-4D02-4410-8DB8-FAA71AA8CB2D}" srcId="{6D168F1A-D9DC-44CA-AB0B-0B48E9337CD4}" destId="{97667503-1BC7-4B4C-A8C2-9387EECFD3B8}" srcOrd="2" destOrd="0" parTransId="{83D49531-EABE-4236-B5F7-7015CD33A559}" sibTransId="{AF076832-F895-4DD6-8507-0DCB4218C500}"/>
    <dgm:cxn modelId="{5E98070C-F314-4CA3-B9F9-713386561697}" type="presOf" srcId="{346F42A5-766A-41C2-AC13-06C948885D2F}" destId="{05375243-8038-4AF0-A16A-B2AE08D73625}" srcOrd="1" destOrd="0" presId="urn:microsoft.com/office/officeart/2005/8/layout/hProcess7"/>
    <dgm:cxn modelId="{40B1D9F0-B958-46D0-847F-320887001221}" srcId="{5B59A423-B239-41D8-97D1-D52B97734AA3}" destId="{745EB02A-0206-4694-9F93-F8CFD02FB167}" srcOrd="0" destOrd="0" parTransId="{9E5B791C-5146-406A-A0E8-494332A3CE6B}" sibTransId="{5E477787-3231-4137-A283-DFA67F7EB059}"/>
    <dgm:cxn modelId="{C5A64BDE-B8DE-4FB0-92B4-8EACA510A892}" type="presOf" srcId="{6D168F1A-D9DC-44CA-AB0B-0B48E9337CD4}" destId="{0E8B3360-ADB4-44DC-A69A-68080CBC4DB4}" srcOrd="0" destOrd="0" presId="urn:microsoft.com/office/officeart/2005/8/layout/hProcess7"/>
    <dgm:cxn modelId="{979D22DA-A6FE-4858-89AB-7962E343F9A8}" srcId="{97667503-1BC7-4B4C-A8C2-9387EECFD3B8}" destId="{0A690BF3-124E-4D83-B9A0-6B816FBD622F}" srcOrd="0" destOrd="0" parTransId="{EB491FAD-CE04-4611-8DC0-E857318EE80A}" sibTransId="{48B21940-5AD9-4EA0-A6FD-7C0705AF7180}"/>
    <dgm:cxn modelId="{3E3EFEA8-6112-4553-8582-FDD87044D35D}" type="presOf" srcId="{5B59A423-B239-41D8-97D1-D52B97734AA3}" destId="{59B3FA79-90E1-4F02-AD2C-2CD6562A4AD6}" srcOrd="1" destOrd="0" presId="urn:microsoft.com/office/officeart/2005/8/layout/hProcess7"/>
    <dgm:cxn modelId="{C00A0FE3-FD3B-4F58-A43D-93DDE2D8D9C7}" type="presOf" srcId="{0A690BF3-124E-4D83-B9A0-6B816FBD622F}" destId="{126F3DCA-0C5D-49AD-A9C3-0D45249A4735}" srcOrd="0" destOrd="0" presId="urn:microsoft.com/office/officeart/2005/8/layout/hProcess7"/>
    <dgm:cxn modelId="{9A3130D5-B467-4491-9C47-02EB06E332BD}" srcId="{6D168F1A-D9DC-44CA-AB0B-0B48E9337CD4}" destId="{346F42A5-766A-41C2-AC13-06C948885D2F}" srcOrd="0" destOrd="0" parTransId="{78A30BD1-DEA8-4753-9262-46C72B0821A8}" sibTransId="{705B84CE-5A60-477C-B7DA-864665789B29}"/>
    <dgm:cxn modelId="{04471B5D-693C-4AEB-A7F9-B1EF63C8C591}" srcId="{346F42A5-766A-41C2-AC13-06C948885D2F}" destId="{B112FCF4-FE6E-410F-8ED6-6CAB8812FA55}" srcOrd="0" destOrd="0" parTransId="{FDFFADC7-5EE2-4EA5-8167-11FCCD35EA74}" sibTransId="{341AD9BD-D87D-4E69-BB40-37EE3197EE0F}"/>
    <dgm:cxn modelId="{190DB5D5-AACE-492B-8B47-B84157105878}" type="presOf" srcId="{5B59A423-B239-41D8-97D1-D52B97734AA3}" destId="{05310FA6-99AE-49E0-B223-F469068B11B7}" srcOrd="0" destOrd="0" presId="urn:microsoft.com/office/officeart/2005/8/layout/hProcess7"/>
    <dgm:cxn modelId="{B799C83B-222F-4AB4-B86A-DCCB3E79B5FC}" type="presOf" srcId="{97667503-1BC7-4B4C-A8C2-9387EECFD3B8}" destId="{601D2DE3-A25F-4108-A3E5-79E11637830A}" srcOrd="0" destOrd="0" presId="urn:microsoft.com/office/officeart/2005/8/layout/hProcess7"/>
    <dgm:cxn modelId="{C7045732-6626-4BA6-9CD1-1FE3B2862262}" type="presOf" srcId="{346F42A5-766A-41C2-AC13-06C948885D2F}" destId="{2B98DA37-D011-4326-9D13-115C1194DCB5}" srcOrd="0" destOrd="0" presId="urn:microsoft.com/office/officeart/2005/8/layout/hProcess7"/>
    <dgm:cxn modelId="{369195A4-F9DD-4943-8C43-E3DF88E56B1A}" type="presParOf" srcId="{0E8B3360-ADB4-44DC-A69A-68080CBC4DB4}" destId="{15B3A1A8-7B5D-4791-BB44-096ACB89F13C}" srcOrd="0" destOrd="0" presId="urn:microsoft.com/office/officeart/2005/8/layout/hProcess7"/>
    <dgm:cxn modelId="{2ADAC865-0A7B-4EC3-AF13-CB9E4EC0BA5D}" type="presParOf" srcId="{15B3A1A8-7B5D-4791-BB44-096ACB89F13C}" destId="{2B98DA37-D011-4326-9D13-115C1194DCB5}" srcOrd="0" destOrd="0" presId="urn:microsoft.com/office/officeart/2005/8/layout/hProcess7"/>
    <dgm:cxn modelId="{6AB1274A-9AF2-4CD1-B9E3-FB71E0ADB928}" type="presParOf" srcId="{15B3A1A8-7B5D-4791-BB44-096ACB89F13C}" destId="{05375243-8038-4AF0-A16A-B2AE08D73625}" srcOrd="1" destOrd="0" presId="urn:microsoft.com/office/officeart/2005/8/layout/hProcess7"/>
    <dgm:cxn modelId="{96058209-52D9-4799-A285-2C319EF5F9A1}" type="presParOf" srcId="{15B3A1A8-7B5D-4791-BB44-096ACB89F13C}" destId="{923208DC-51E9-4197-8B54-B34900777094}" srcOrd="2" destOrd="0" presId="urn:microsoft.com/office/officeart/2005/8/layout/hProcess7"/>
    <dgm:cxn modelId="{6F9B6C5E-EDA9-4C09-AE1D-F92D55EC91FA}" type="presParOf" srcId="{0E8B3360-ADB4-44DC-A69A-68080CBC4DB4}" destId="{8CD5F0A6-8E92-4E60-8D0B-F25AD981968B}" srcOrd="1" destOrd="0" presId="urn:microsoft.com/office/officeart/2005/8/layout/hProcess7"/>
    <dgm:cxn modelId="{4C247E88-9D01-4EC0-B14F-2A5FA3F19A2F}" type="presParOf" srcId="{0E8B3360-ADB4-44DC-A69A-68080CBC4DB4}" destId="{58FB42FC-E646-4322-9FE1-980CE52E55E6}" srcOrd="2" destOrd="0" presId="urn:microsoft.com/office/officeart/2005/8/layout/hProcess7"/>
    <dgm:cxn modelId="{0C29B688-CFD2-4CA2-9E4F-E8D594358600}" type="presParOf" srcId="{58FB42FC-E646-4322-9FE1-980CE52E55E6}" destId="{49BA9F38-2B67-4E22-85FE-5D819AB62CA9}" srcOrd="0" destOrd="0" presId="urn:microsoft.com/office/officeart/2005/8/layout/hProcess7"/>
    <dgm:cxn modelId="{CB1FBB67-6027-4368-89F2-00D0D7FF9A3F}" type="presParOf" srcId="{58FB42FC-E646-4322-9FE1-980CE52E55E6}" destId="{3161FF48-CF7B-4842-B3EF-2AFA10F93BBB}" srcOrd="1" destOrd="0" presId="urn:microsoft.com/office/officeart/2005/8/layout/hProcess7"/>
    <dgm:cxn modelId="{0CF584C6-CD0E-41BD-8A08-1FA9AEC636C2}" type="presParOf" srcId="{58FB42FC-E646-4322-9FE1-980CE52E55E6}" destId="{54AD0374-E863-4B14-9C71-4301020BFBCA}" srcOrd="2" destOrd="0" presId="urn:microsoft.com/office/officeart/2005/8/layout/hProcess7"/>
    <dgm:cxn modelId="{F55AE962-1C81-4158-AC21-88E6967845A5}" type="presParOf" srcId="{0E8B3360-ADB4-44DC-A69A-68080CBC4DB4}" destId="{DEBEFA9A-81C5-4513-BECC-90D71DABF5A0}" srcOrd="3" destOrd="0" presId="urn:microsoft.com/office/officeart/2005/8/layout/hProcess7"/>
    <dgm:cxn modelId="{4A26F116-03D9-4BBB-97A0-5F3AD54CD819}" type="presParOf" srcId="{0E8B3360-ADB4-44DC-A69A-68080CBC4DB4}" destId="{0446F76B-AA08-472E-9DB0-5AC811ED68BE}" srcOrd="4" destOrd="0" presId="urn:microsoft.com/office/officeart/2005/8/layout/hProcess7"/>
    <dgm:cxn modelId="{AD8F502A-6516-4AAE-AB5F-26F2F96CEAB1}" type="presParOf" srcId="{0446F76B-AA08-472E-9DB0-5AC811ED68BE}" destId="{05310FA6-99AE-49E0-B223-F469068B11B7}" srcOrd="0" destOrd="0" presId="urn:microsoft.com/office/officeart/2005/8/layout/hProcess7"/>
    <dgm:cxn modelId="{56ADC46D-FBE6-4424-ACCA-309B1A25EA57}" type="presParOf" srcId="{0446F76B-AA08-472E-9DB0-5AC811ED68BE}" destId="{59B3FA79-90E1-4F02-AD2C-2CD6562A4AD6}" srcOrd="1" destOrd="0" presId="urn:microsoft.com/office/officeart/2005/8/layout/hProcess7"/>
    <dgm:cxn modelId="{094A92CB-8AA9-47BA-931E-6997CEF20848}" type="presParOf" srcId="{0446F76B-AA08-472E-9DB0-5AC811ED68BE}" destId="{32ECD9EF-EAC1-4A5E-9764-B81CC0F5D7DA}" srcOrd="2" destOrd="0" presId="urn:microsoft.com/office/officeart/2005/8/layout/hProcess7"/>
    <dgm:cxn modelId="{0387BAA2-D19E-4B18-A35B-258D0A7FF759}" type="presParOf" srcId="{0E8B3360-ADB4-44DC-A69A-68080CBC4DB4}" destId="{B8F3011D-8A7A-4A1E-89FE-051ECC2D531B}" srcOrd="5" destOrd="0" presId="urn:microsoft.com/office/officeart/2005/8/layout/hProcess7"/>
    <dgm:cxn modelId="{382DA951-3D45-4D54-A139-87A12E2069D5}" type="presParOf" srcId="{0E8B3360-ADB4-44DC-A69A-68080CBC4DB4}" destId="{AE40D11B-224C-41ED-8F37-85A23E44E458}" srcOrd="6" destOrd="0" presId="urn:microsoft.com/office/officeart/2005/8/layout/hProcess7"/>
    <dgm:cxn modelId="{EEC85C98-286C-41AC-A769-E4D5964E65EC}" type="presParOf" srcId="{AE40D11B-224C-41ED-8F37-85A23E44E458}" destId="{A7ED9E33-4865-4794-A410-BD3B891DDD6E}" srcOrd="0" destOrd="0" presId="urn:microsoft.com/office/officeart/2005/8/layout/hProcess7"/>
    <dgm:cxn modelId="{0213FAB0-273C-43C2-B001-7E1089CE29A3}" type="presParOf" srcId="{AE40D11B-224C-41ED-8F37-85A23E44E458}" destId="{FD79ED14-8266-4D19-8A58-868299B48CBC}" srcOrd="1" destOrd="0" presId="urn:microsoft.com/office/officeart/2005/8/layout/hProcess7"/>
    <dgm:cxn modelId="{1CB9A07D-8249-4CA7-9DF7-9196F5D77E0E}" type="presParOf" srcId="{AE40D11B-224C-41ED-8F37-85A23E44E458}" destId="{7EA7621A-7F27-45D2-8685-BD8F681B9043}" srcOrd="2" destOrd="0" presId="urn:microsoft.com/office/officeart/2005/8/layout/hProcess7"/>
    <dgm:cxn modelId="{7439EBCA-7769-45DE-941E-F39A6F6F2A09}" type="presParOf" srcId="{0E8B3360-ADB4-44DC-A69A-68080CBC4DB4}" destId="{64C145FD-B90C-483E-A6C8-9360CAA96DD4}" srcOrd="7" destOrd="0" presId="urn:microsoft.com/office/officeart/2005/8/layout/hProcess7"/>
    <dgm:cxn modelId="{C1571252-D06A-4AC4-AA75-2CA4EB1DDB64}" type="presParOf" srcId="{0E8B3360-ADB4-44DC-A69A-68080CBC4DB4}" destId="{4FA4F7DA-3B6D-4640-ADB5-70BEB65D7D71}" srcOrd="8" destOrd="0" presId="urn:microsoft.com/office/officeart/2005/8/layout/hProcess7"/>
    <dgm:cxn modelId="{DCDDF514-2D91-4AEC-9E70-4CA8E3B4B1AD}" type="presParOf" srcId="{4FA4F7DA-3B6D-4640-ADB5-70BEB65D7D71}" destId="{601D2DE3-A25F-4108-A3E5-79E11637830A}" srcOrd="0" destOrd="0" presId="urn:microsoft.com/office/officeart/2005/8/layout/hProcess7"/>
    <dgm:cxn modelId="{3C776F46-B820-473C-826A-F94DC0995FD9}" type="presParOf" srcId="{4FA4F7DA-3B6D-4640-ADB5-70BEB65D7D71}" destId="{B37A5F08-1B79-424B-AB41-9959EFBB9EB5}" srcOrd="1" destOrd="0" presId="urn:microsoft.com/office/officeart/2005/8/layout/hProcess7"/>
    <dgm:cxn modelId="{11602946-34CF-49B1-B40E-8BD412C3EC1B}" type="presParOf" srcId="{4FA4F7DA-3B6D-4640-ADB5-70BEB65D7D71}" destId="{126F3DCA-0C5D-49AD-A9C3-0D45249A4735}" srcOrd="2" destOrd="0" presId="urn:microsoft.com/office/officeart/2005/8/layout/hProcess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49A5D-5EB3-4170-AE8C-701498BB4987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C399A-7702-4072-A248-AF19F183F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45F08B-2583-4675-A569-34DCBC2B56EE}" type="datetimeFigureOut">
              <a:rPr lang="en-US" smtClean="0"/>
              <a:pPr/>
              <a:t>7/11/2010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F348693-D896-4333-89DB-C804F3EC12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33400"/>
            <a:ext cx="640080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GUIDANCE NOTE ON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524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ACCOUNTING  FOR  FINANCIAL</a:t>
            </a:r>
            <a:b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INSTRUMENTS  COVERING</a:t>
            </a:r>
            <a:b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CALL , PUT AND FORWARD CONTRACT</a:t>
            </a:r>
            <a:b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en-US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 descr="F:\bse-sensex_291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657600"/>
            <a:ext cx="7899400" cy="2971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365760">
            <a:normAutofit lnSpcReduction="10000"/>
          </a:bodyPr>
          <a:lstStyle/>
          <a:p>
            <a:pPr>
              <a:buNone/>
            </a:pPr>
            <a:endParaRPr lang="en-US" dirty="0" smtClean="0">
              <a:latin typeface="Baskerville Old Face" pitchFamily="18" charset="0"/>
            </a:endParaRPr>
          </a:p>
          <a:p>
            <a:pPr>
              <a:buNone/>
            </a:pPr>
            <a:r>
              <a:rPr lang="en-US" dirty="0" smtClean="0">
                <a:latin typeface="Baskerville Old Face" pitchFamily="18" charset="0"/>
              </a:rPr>
              <a:t>Mr. </a:t>
            </a:r>
            <a:r>
              <a:rPr lang="en-US" dirty="0" err="1" smtClean="0">
                <a:latin typeface="Baskerville Old Face" pitchFamily="18" charset="0"/>
              </a:rPr>
              <a:t>Jayant</a:t>
            </a:r>
            <a:r>
              <a:rPr lang="en-US" dirty="0" smtClean="0">
                <a:latin typeface="Baskerville Old Face" pitchFamily="18" charset="0"/>
              </a:rPr>
              <a:t> buys the put option from Mr. </a:t>
            </a:r>
            <a:r>
              <a:rPr lang="en-US" dirty="0" err="1" smtClean="0">
                <a:latin typeface="Baskerville Old Face" pitchFamily="18" charset="0"/>
              </a:rPr>
              <a:t>Mangesh</a:t>
            </a:r>
            <a:r>
              <a:rPr lang="en-US" dirty="0" smtClean="0">
                <a:latin typeface="Baskerville Old Face" pitchFamily="18" charset="0"/>
              </a:rPr>
              <a:t> details as follows</a:t>
            </a:r>
          </a:p>
          <a:p>
            <a:pPr>
              <a:buNone/>
            </a:pPr>
            <a:endParaRPr lang="en-US" dirty="0" smtClean="0">
              <a:latin typeface="Baskerville Old Fac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askerville Old Face" pitchFamily="18" charset="0"/>
              </a:rPr>
              <a:t>Date of purchase                    10-06-2010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askerville Old Face" pitchFamily="18" charset="0"/>
              </a:rPr>
              <a:t>Type of option                          Put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askerville Old Face" pitchFamily="18" charset="0"/>
              </a:rPr>
              <a:t>Expiry date                            30-08-2010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askerville Old Face" pitchFamily="18" charset="0"/>
              </a:rPr>
              <a:t>Contract for no. of units         100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askerville Old Face" pitchFamily="18" charset="0"/>
              </a:rPr>
              <a:t>Strike price/Exercise price    200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askerville Old Face" pitchFamily="18" charset="0"/>
              </a:rPr>
              <a:t>Premium per unit                    10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Example of put option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Estimated Share Prices on stock market</a:t>
            </a:r>
            <a:br>
              <a:rPr lang="en-US" sz="3600" b="1" dirty="0" smtClean="0"/>
            </a:br>
            <a:r>
              <a:rPr lang="en-US" sz="3600" b="1" dirty="0" smtClean="0"/>
              <a:t>(Put Option) Buyers point of view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447800"/>
          <a:ext cx="8915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0" y="30480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YES</a:t>
            </a:r>
            <a:endParaRPr lang="en-US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0480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NO</a:t>
            </a:r>
            <a:endParaRPr lang="en-US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315200" y="28956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NO</a:t>
            </a:r>
            <a:endParaRPr lang="en-US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4876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Rs. 20*100</a:t>
            </a:r>
          </a:p>
          <a:p>
            <a:r>
              <a:rPr lang="en-US" sz="2400" b="1" dirty="0" smtClean="0"/>
              <a:t>= Rs. 2000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5029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NIL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162800" y="48768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NIL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47804"/>
          <a:ext cx="8534401" cy="552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003"/>
                <a:gridCol w="2710597"/>
                <a:gridCol w="1398533"/>
                <a:gridCol w="1739134"/>
                <a:gridCol w="1739134"/>
              </a:tblGrid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Sr. 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     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R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Rs.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OPTION</a:t>
                      </a:r>
                      <a:r>
                        <a:rPr lang="en-US" baseline="0" dirty="0" smtClean="0"/>
                        <a:t> BOUGHT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646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</a:t>
                      </a:r>
                      <a:r>
                        <a:rPr lang="en-US" dirty="0" err="1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PREMIUM PAID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PREMIUM</a:t>
                      </a:r>
                      <a:r>
                        <a:rPr lang="en-US" baseline="0" dirty="0" smtClean="0"/>
                        <a:t> PREVAILING ON B/S 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80000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iii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GAIN/(LOSS)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(50000)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20000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OPTION SOLD (WRITER)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baseline="0" dirty="0" smtClean="0"/>
                        <a:t>      </a:t>
                      </a:r>
                      <a:r>
                        <a:rPr lang="en-US" baseline="0" dirty="0" err="1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PREMIUM</a:t>
                      </a:r>
                      <a:r>
                        <a:rPr lang="en-US" baseline="0" dirty="0" smtClean="0"/>
                        <a:t> RECEIVED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PREMIUM</a:t>
                      </a:r>
                      <a:r>
                        <a:rPr lang="en-US" baseline="0" dirty="0" smtClean="0"/>
                        <a:t> PREVAILING ON B/S 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150000</a:t>
                      </a:r>
                      <a:endParaRPr lang="en-US" dirty="0"/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  iii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GAIN/(LOSS)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(150000)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(50000)</a:t>
                      </a:r>
                    </a:p>
                  </a:txBody>
                  <a:tcPr/>
                </a:tc>
              </a:tr>
              <a:tr h="370083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baseline="0" dirty="0" smtClean="0"/>
                        <a:t>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NET</a:t>
                      </a:r>
                      <a:r>
                        <a:rPr lang="en-US" baseline="0" dirty="0" smtClean="0"/>
                        <a:t> GAIN/(LOSS)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(50000)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50000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(70000)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14176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Calculation of provision to be made 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(Concept of Prudence)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579438"/>
          </a:xfrm>
        </p:spPr>
        <p:txBody>
          <a:bodyPr/>
          <a:lstStyle/>
          <a:p>
            <a:r>
              <a:rPr lang="en-US" sz="2800" b="1" dirty="0" smtClean="0">
                <a:latin typeface="Bookman Old Style" pitchFamily="18" charset="0"/>
              </a:rPr>
              <a:t>PROVISION  FOR  NOTIONAL   LOSS</a:t>
            </a:r>
            <a:endParaRPr lang="en-US" sz="2800" b="1" dirty="0">
              <a:latin typeface="Bookman Old Style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8915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0292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mic Sans MS" pitchFamily="66" charset="0"/>
              </a:rPr>
              <a:t>    -  </a:t>
            </a:r>
            <a:r>
              <a:rPr lang="en-US" b="1" dirty="0" smtClean="0">
                <a:solidFill>
                  <a:srgbClr val="7030A0"/>
                </a:solidFill>
                <a:latin typeface="Baskerville Old Face" pitchFamily="18" charset="0"/>
              </a:rPr>
              <a:t>AMOL  A. BHUREWAR</a:t>
            </a:r>
            <a:endParaRPr lang="en-US" b="1" dirty="0">
              <a:solidFill>
                <a:srgbClr val="7030A0"/>
              </a:solidFill>
              <a:latin typeface="Baskerville Old Fac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1524000"/>
            <a:ext cx="5938165" cy="1446550"/>
          </a:xfrm>
          <a:prstGeom prst="rect">
            <a:avLst/>
          </a:prstGeom>
          <a:noFill/>
        </p:spPr>
        <p:txBody>
          <a:bodyPr wrap="none" lIns="274320" tIns="45720" rIns="91440" bIns="45720">
            <a:spAutoFit/>
          </a:bodyPr>
          <a:lstStyle/>
          <a:p>
            <a:pPr algn="ctr"/>
            <a:r>
              <a:rPr lang="en-US" sz="88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erlin Sans FB Demi" pitchFamily="34" charset="0"/>
              </a:rPr>
              <a:t>THANK  YOU</a:t>
            </a:r>
            <a:endParaRPr lang="en-US" sz="8800" b="1" i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INTRODUCTION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763000" cy="5715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/>
              <a:t>STOCK MARKET</a:t>
            </a:r>
          </a:p>
          <a:p>
            <a:r>
              <a:rPr lang="en-US" b="1" dirty="0" smtClean="0"/>
              <a:t>DERIVATIVES </a:t>
            </a: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en-US" i="1" dirty="0" smtClean="0"/>
              <a:t> Assets whose value is determined from the value of              </a:t>
            </a:r>
          </a:p>
          <a:p>
            <a:pPr>
              <a:buNone/>
            </a:pPr>
            <a:r>
              <a:rPr lang="en-US" i="1" dirty="0" smtClean="0"/>
              <a:t>           some underlying asset. (Equity, commodity, currency)</a:t>
            </a:r>
            <a:endParaRPr lang="en-US" b="1" i="1" dirty="0" smtClean="0"/>
          </a:p>
          <a:p>
            <a:endParaRPr lang="en-US" b="1" dirty="0" smtClean="0"/>
          </a:p>
          <a:p>
            <a:r>
              <a:rPr lang="en-US" b="1" dirty="0" smtClean="0"/>
              <a:t>FORWARD CONTRACT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i="1" dirty="0" smtClean="0"/>
              <a:t>Agreement between two parties.</a:t>
            </a:r>
          </a:p>
          <a:p>
            <a:pPr>
              <a:buNone/>
            </a:pPr>
            <a:r>
              <a:rPr lang="en-US" i="1" dirty="0" smtClean="0"/>
              <a:t>     Traded privately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FUTURE CONTRACT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914400" y="274638"/>
          <a:ext cx="77724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CALL OPOTION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WRITE  TO BUY 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BUT NOT OBLIGATION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57800" y="1447800"/>
            <a:ext cx="3425190" cy="4572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PUT OPTION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WRITE  TO SELL 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BUT NOT OBLIGATION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201A96"/>
                </a:solidFill>
              </a:rPr>
              <a:t>COMPARISION</a:t>
            </a:r>
            <a:endParaRPr lang="en-US" b="1" dirty="0">
              <a:solidFill>
                <a:srgbClr val="201A96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628650" y="1447800"/>
            <a:ext cx="3977640" cy="49530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accent1"/>
                </a:solidFill>
              </a:rPr>
              <a:t>OPTION BUYER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 MARGIN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PREMIUM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PROFIT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LIMITED LOSS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LIMITED RISK 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29050" cy="47244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accent1"/>
                </a:solidFill>
              </a:rPr>
              <a:t>OPTIOIN WRITER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MARGIN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PREMIUM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LIMITED PROFIT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UNLIMITTED LOSS (CALL)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UNLIMITED RISK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 Mr. </a:t>
            </a:r>
            <a:r>
              <a:rPr lang="en-US" dirty="0" err="1" smtClean="0"/>
              <a:t>Sahil</a:t>
            </a:r>
            <a:r>
              <a:rPr lang="en-US" dirty="0" smtClean="0"/>
              <a:t> buys the call option from Mr. </a:t>
            </a:r>
            <a:r>
              <a:rPr lang="en-US" dirty="0" err="1" smtClean="0"/>
              <a:t>Mitesh</a:t>
            </a:r>
            <a:r>
              <a:rPr lang="en-US" dirty="0" smtClean="0"/>
              <a:t> details as follows ;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Date of purchase                    10-06-2010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Type of option                          Call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Expiry date                             30-08-2010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Contract for no. of units          100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Strike price/Exercise price        200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Premium per unit                    10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Bookman Old Style" pitchFamily="18" charset="0"/>
              </a:rPr>
              <a:t>Example  of  call  option</a:t>
            </a:r>
            <a:endParaRPr lang="en-US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Estimated Share Prices on stock market</a:t>
            </a:r>
            <a:br>
              <a:rPr lang="en-US" sz="3600" b="1" dirty="0" smtClean="0"/>
            </a:br>
            <a:r>
              <a:rPr lang="en-US" sz="3600" b="1" dirty="0" smtClean="0"/>
              <a:t>(Call Option)   Buyers point of view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0" y="1447800"/>
          <a:ext cx="9144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30480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NO</a:t>
            </a:r>
            <a:endParaRPr lang="en-US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343400" y="31242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NO</a:t>
            </a:r>
            <a:endParaRPr lang="en-US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10400" y="29718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YES</a:t>
            </a:r>
            <a:endParaRPr lang="en-US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4724400"/>
            <a:ext cx="129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GAIN/LOSS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828800" y="49530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NIL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48768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NIL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781800" y="4800600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Rs. 20*100</a:t>
            </a:r>
          </a:p>
          <a:p>
            <a:r>
              <a:rPr lang="en-US" sz="2800" b="1" dirty="0" smtClean="0"/>
              <a:t>=2000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152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PREMIUM PAID ON CALL OPTION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400"/>
            <a:ext cx="7969504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RECOGNATION OF EXPENSES OF PREMIUM PAID 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8839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GAIN ON CALL OPTION RECOGNISED</a:t>
            </a: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8991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538</TotalTime>
  <Words>354</Words>
  <Application>Microsoft Office PowerPoint</Application>
  <PresentationFormat>On-screen Show (4:3)</PresentationFormat>
  <Paragraphs>162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Equity</vt:lpstr>
      <vt:lpstr>Civic</vt:lpstr>
      <vt:lpstr>Concourse</vt:lpstr>
      <vt:lpstr>    ACCOUNTING  FOR  FINANCIAL INSTRUMENTS  COVERING CALL , PUT AND FORWARD CONTRACT    </vt:lpstr>
      <vt:lpstr>  INTRODUCTION</vt:lpstr>
      <vt:lpstr>Slide 3</vt:lpstr>
      <vt:lpstr>COMPARISION</vt:lpstr>
      <vt:lpstr>Example  of  call  option</vt:lpstr>
      <vt:lpstr>Estimated Share Prices on stock market (Call Option)   Buyers point of view</vt:lpstr>
      <vt:lpstr>PREMIUM PAID ON CALL OPTION</vt:lpstr>
      <vt:lpstr>RECOGNATION OF EXPENSES OF PREMIUM PAID </vt:lpstr>
      <vt:lpstr>GAIN ON CALL OPTION RECOGNISED</vt:lpstr>
      <vt:lpstr>Example of put option</vt:lpstr>
      <vt:lpstr>Estimated Share Prices on stock market (Put Option) Buyers point of view</vt:lpstr>
      <vt:lpstr>Calculation of provision to be made  (Concept of Prudence) </vt:lpstr>
      <vt:lpstr>PROVISION  FOR  NOTIONAL   LOSS</vt:lpstr>
      <vt:lpstr>    -  AMOL  A. BHUREWAR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FOR FINANCIAL INSTRUMENTS</dc:title>
  <dc:creator>PARAM</dc:creator>
  <cp:lastModifiedBy>PARAM</cp:lastModifiedBy>
  <cp:revision>130</cp:revision>
  <dcterms:created xsi:type="dcterms:W3CDTF">2010-07-10T02:22:46Z</dcterms:created>
  <dcterms:modified xsi:type="dcterms:W3CDTF">2010-07-11T09:11:47Z</dcterms:modified>
</cp:coreProperties>
</file>