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9" r:id="rId4"/>
    <p:sldId id="262" r:id="rId5"/>
    <p:sldId id="263" r:id="rId6"/>
    <p:sldId id="265" r:id="rId7"/>
    <p:sldId id="266" r:id="rId8"/>
    <p:sldId id="264" r:id="rId9"/>
    <p:sldId id="260" r:id="rId10"/>
    <p:sldId id="261" r:id="rId11"/>
    <p:sldId id="267" r:id="rId12"/>
    <p:sldId id="268" r:id="rId13"/>
    <p:sldId id="27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243518-DAE3-4817-8A42-C5455466AD9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5F0494F-E0F4-4CE3-808D-5C0B48B58F58}">
      <dgm:prSet phldrT="[Text]" custT="1"/>
      <dgm:spPr/>
      <dgm:t>
        <a:bodyPr/>
        <a:lstStyle/>
        <a:p>
          <a:r>
            <a:rPr lang="en-US" sz="3200" dirty="0" smtClean="0"/>
            <a:t>Gross Product </a:t>
          </a:r>
          <a:r>
            <a:rPr lang="en-US" sz="2000" dirty="0" smtClean="0"/>
            <a:t> </a:t>
          </a:r>
          <a:endParaRPr lang="en-US" sz="2000" dirty="0"/>
        </a:p>
      </dgm:t>
    </dgm:pt>
    <dgm:pt modelId="{AC2798F9-F199-48CA-8986-B1587EEA9C70}" type="parTrans" cxnId="{49EBC2E7-1E78-4EAF-8CB0-AF6D5956E1FF}">
      <dgm:prSet/>
      <dgm:spPr/>
      <dgm:t>
        <a:bodyPr/>
        <a:lstStyle/>
        <a:p>
          <a:endParaRPr lang="en-US"/>
        </a:p>
      </dgm:t>
    </dgm:pt>
    <dgm:pt modelId="{37FA6551-E443-4BFA-8E8F-67EA35E7A918}" type="sibTrans" cxnId="{49EBC2E7-1E78-4EAF-8CB0-AF6D5956E1FF}">
      <dgm:prSet/>
      <dgm:spPr/>
      <dgm:t>
        <a:bodyPr/>
        <a:lstStyle/>
        <a:p>
          <a:endParaRPr lang="en-US"/>
        </a:p>
      </dgm:t>
    </dgm:pt>
    <dgm:pt modelId="{9048EC70-D554-4D10-A08C-C15D484FCB4C}">
      <dgm:prSet phldrT="[Text]"/>
      <dgm:spPr/>
      <dgm:t>
        <a:bodyPr/>
        <a:lstStyle/>
        <a:p>
          <a:r>
            <a:rPr lang="en-US" dirty="0" smtClean="0"/>
            <a:t>Tax credit on all Inputs except Capital Goods.</a:t>
          </a:r>
          <a:endParaRPr lang="en-US" dirty="0"/>
        </a:p>
      </dgm:t>
    </dgm:pt>
    <dgm:pt modelId="{FC5E81EE-573C-4324-A130-36BB66D372F7}" type="parTrans" cxnId="{C1D36290-B7A2-4EC2-BB83-D2686F9971A0}">
      <dgm:prSet/>
      <dgm:spPr/>
      <dgm:t>
        <a:bodyPr/>
        <a:lstStyle/>
        <a:p>
          <a:endParaRPr lang="en-US"/>
        </a:p>
      </dgm:t>
    </dgm:pt>
    <dgm:pt modelId="{13684A20-8608-467F-9C72-B53A030C9D48}" type="sibTrans" cxnId="{C1D36290-B7A2-4EC2-BB83-D2686F9971A0}">
      <dgm:prSet/>
      <dgm:spPr/>
      <dgm:t>
        <a:bodyPr/>
        <a:lstStyle/>
        <a:p>
          <a:endParaRPr lang="en-US"/>
        </a:p>
      </dgm:t>
    </dgm:pt>
    <dgm:pt modelId="{78FDE378-424D-4989-A4A3-F5C8BF715DA6}">
      <dgm:prSet phldrT="[Text]"/>
      <dgm:spPr/>
      <dgm:t>
        <a:bodyPr/>
        <a:lstStyle/>
        <a:p>
          <a:r>
            <a:rPr lang="en-US" dirty="0" smtClean="0"/>
            <a:t>Income</a:t>
          </a:r>
          <a:endParaRPr lang="en-US" dirty="0"/>
        </a:p>
      </dgm:t>
    </dgm:pt>
    <dgm:pt modelId="{3C9BEF64-4F89-495A-AF5F-60BAC2837C8B}" type="parTrans" cxnId="{6C99342B-A0E9-435F-9350-A842540FFACB}">
      <dgm:prSet/>
      <dgm:spPr/>
      <dgm:t>
        <a:bodyPr/>
        <a:lstStyle/>
        <a:p>
          <a:endParaRPr lang="en-US"/>
        </a:p>
      </dgm:t>
    </dgm:pt>
    <dgm:pt modelId="{2FA8143F-3C10-47CF-8F8A-CBFEF204F6EB}" type="sibTrans" cxnId="{6C99342B-A0E9-435F-9350-A842540FFACB}">
      <dgm:prSet/>
      <dgm:spPr/>
      <dgm:t>
        <a:bodyPr/>
        <a:lstStyle/>
        <a:p>
          <a:endParaRPr lang="en-US"/>
        </a:p>
      </dgm:t>
    </dgm:pt>
    <dgm:pt modelId="{5575C567-8B6E-462B-896F-18433514C892}">
      <dgm:prSet phldrT="[Text]"/>
      <dgm:spPr/>
      <dgm:t>
        <a:bodyPr/>
        <a:lstStyle/>
        <a:p>
          <a:r>
            <a:rPr lang="en-US" dirty="0" smtClean="0"/>
            <a:t>Tax credit on all Inputs and depreciation on Capital Goods.</a:t>
          </a:r>
          <a:endParaRPr lang="en-US" dirty="0"/>
        </a:p>
      </dgm:t>
    </dgm:pt>
    <dgm:pt modelId="{13885403-45A7-41EB-AD64-0CE34A88C64D}" type="parTrans" cxnId="{6F5B58FF-1D84-422C-AC3C-9B7815D80E92}">
      <dgm:prSet/>
      <dgm:spPr/>
      <dgm:t>
        <a:bodyPr/>
        <a:lstStyle/>
        <a:p>
          <a:endParaRPr lang="en-US"/>
        </a:p>
      </dgm:t>
    </dgm:pt>
    <dgm:pt modelId="{84379425-663D-4F36-AAE8-C049FF0053DC}" type="sibTrans" cxnId="{6F5B58FF-1D84-422C-AC3C-9B7815D80E92}">
      <dgm:prSet/>
      <dgm:spPr/>
      <dgm:t>
        <a:bodyPr/>
        <a:lstStyle/>
        <a:p>
          <a:endParaRPr lang="en-US"/>
        </a:p>
      </dgm:t>
    </dgm:pt>
    <dgm:pt modelId="{223D6E03-B08A-4711-AF5F-B724A994C1AA}">
      <dgm:prSet phldrT="[Text]"/>
      <dgm:spPr/>
      <dgm:t>
        <a:bodyPr/>
        <a:lstStyle/>
        <a:p>
          <a:r>
            <a:rPr lang="en-US" dirty="0" smtClean="0"/>
            <a:t>Consumption</a:t>
          </a:r>
          <a:endParaRPr lang="en-US" dirty="0"/>
        </a:p>
      </dgm:t>
    </dgm:pt>
    <dgm:pt modelId="{9FA43A3F-CC88-4F4D-889C-8CD90F1631C6}" type="parTrans" cxnId="{466EBA62-BFDD-4C6D-A013-5712A5F3167B}">
      <dgm:prSet/>
      <dgm:spPr/>
      <dgm:t>
        <a:bodyPr/>
        <a:lstStyle/>
        <a:p>
          <a:endParaRPr lang="en-US"/>
        </a:p>
      </dgm:t>
    </dgm:pt>
    <dgm:pt modelId="{8F09C64B-CB89-427F-A2D1-9D605AC68501}" type="sibTrans" cxnId="{466EBA62-BFDD-4C6D-A013-5712A5F3167B}">
      <dgm:prSet/>
      <dgm:spPr/>
      <dgm:t>
        <a:bodyPr/>
        <a:lstStyle/>
        <a:p>
          <a:endParaRPr lang="en-US"/>
        </a:p>
      </dgm:t>
    </dgm:pt>
    <dgm:pt modelId="{369562FA-E970-4CD4-BDE1-0E7AF46CB6E0}">
      <dgm:prSet phldrT="[Text]"/>
      <dgm:spPr/>
      <dgm:t>
        <a:bodyPr/>
        <a:lstStyle/>
        <a:p>
          <a:r>
            <a:rPr lang="en-US" dirty="0" smtClean="0"/>
            <a:t>All Inputs.</a:t>
          </a:r>
          <a:endParaRPr lang="en-US" dirty="0"/>
        </a:p>
      </dgm:t>
    </dgm:pt>
    <dgm:pt modelId="{F2946E31-8BF7-47F7-B543-22519A6F6111}" type="parTrans" cxnId="{159857D8-19DF-400B-B189-3A1D496AEE30}">
      <dgm:prSet/>
      <dgm:spPr/>
      <dgm:t>
        <a:bodyPr/>
        <a:lstStyle/>
        <a:p>
          <a:endParaRPr lang="en-US"/>
        </a:p>
      </dgm:t>
    </dgm:pt>
    <dgm:pt modelId="{39180C83-7A19-44D6-A286-A102AEC679FD}" type="sibTrans" cxnId="{159857D8-19DF-400B-B189-3A1D496AEE30}">
      <dgm:prSet/>
      <dgm:spPr/>
      <dgm:t>
        <a:bodyPr/>
        <a:lstStyle/>
        <a:p>
          <a:endParaRPr lang="en-US"/>
        </a:p>
      </dgm:t>
    </dgm:pt>
    <dgm:pt modelId="{A9417B3F-49B1-44D1-9F2C-94893B55E135}" type="pres">
      <dgm:prSet presAssocID="{19243518-DAE3-4817-8A42-C5455466AD9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E5A317-5109-4F36-B5BD-6D0AFABFE2C7}" type="pres">
      <dgm:prSet presAssocID="{D5F0494F-E0F4-4CE3-808D-5C0B48B58F58}" presName="composite" presStyleCnt="0"/>
      <dgm:spPr/>
    </dgm:pt>
    <dgm:pt modelId="{921E4181-5188-4CED-8F7C-05EE940C9EE7}" type="pres">
      <dgm:prSet presAssocID="{D5F0494F-E0F4-4CE3-808D-5C0B48B58F58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9D2EE0-790D-4FE1-A504-BFADC8C97A98}" type="pres">
      <dgm:prSet presAssocID="{D5F0494F-E0F4-4CE3-808D-5C0B48B58F58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949F6B-BE87-419A-A82E-F02B37D7CE6C}" type="pres">
      <dgm:prSet presAssocID="{37FA6551-E443-4BFA-8E8F-67EA35E7A918}" presName="space" presStyleCnt="0"/>
      <dgm:spPr/>
    </dgm:pt>
    <dgm:pt modelId="{87500BC0-E843-4512-9D3C-5FC72C992BD8}" type="pres">
      <dgm:prSet presAssocID="{78FDE378-424D-4989-A4A3-F5C8BF715DA6}" presName="composite" presStyleCnt="0"/>
      <dgm:spPr/>
    </dgm:pt>
    <dgm:pt modelId="{ACF81D9D-09B3-4D27-A32F-5CF674526838}" type="pres">
      <dgm:prSet presAssocID="{78FDE378-424D-4989-A4A3-F5C8BF715DA6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BE5219-AB8E-4DCC-A126-8A0BC6FC7C8C}" type="pres">
      <dgm:prSet presAssocID="{78FDE378-424D-4989-A4A3-F5C8BF715DA6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5EC379-10EB-45F9-B483-0AABFE5A4B6B}" type="pres">
      <dgm:prSet presAssocID="{2FA8143F-3C10-47CF-8F8A-CBFEF204F6EB}" presName="space" presStyleCnt="0"/>
      <dgm:spPr/>
    </dgm:pt>
    <dgm:pt modelId="{FBC85AB8-27AD-482F-AA18-E43FFFAE5DDE}" type="pres">
      <dgm:prSet presAssocID="{223D6E03-B08A-4711-AF5F-B724A994C1AA}" presName="composite" presStyleCnt="0"/>
      <dgm:spPr/>
    </dgm:pt>
    <dgm:pt modelId="{A9E7785E-6D2C-424C-87D0-ADC6758C75F1}" type="pres">
      <dgm:prSet presAssocID="{223D6E03-B08A-4711-AF5F-B724A994C1AA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78D99C-65EF-4B08-AAB5-46E84D56E03C}" type="pres">
      <dgm:prSet presAssocID="{223D6E03-B08A-4711-AF5F-B724A994C1AA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9EBC2E7-1E78-4EAF-8CB0-AF6D5956E1FF}" srcId="{19243518-DAE3-4817-8A42-C5455466AD94}" destId="{D5F0494F-E0F4-4CE3-808D-5C0B48B58F58}" srcOrd="0" destOrd="0" parTransId="{AC2798F9-F199-48CA-8986-B1587EEA9C70}" sibTransId="{37FA6551-E443-4BFA-8E8F-67EA35E7A918}"/>
    <dgm:cxn modelId="{305D7CD2-C6BA-405C-BC3A-D7D2E7A1F639}" type="presOf" srcId="{5575C567-8B6E-462B-896F-18433514C892}" destId="{22BE5219-AB8E-4DCC-A126-8A0BC6FC7C8C}" srcOrd="0" destOrd="0" presId="urn:microsoft.com/office/officeart/2005/8/layout/hList1"/>
    <dgm:cxn modelId="{C1D36290-B7A2-4EC2-BB83-D2686F9971A0}" srcId="{D5F0494F-E0F4-4CE3-808D-5C0B48B58F58}" destId="{9048EC70-D554-4D10-A08C-C15D484FCB4C}" srcOrd="0" destOrd="0" parTransId="{FC5E81EE-573C-4324-A130-36BB66D372F7}" sibTransId="{13684A20-8608-467F-9C72-B53A030C9D48}"/>
    <dgm:cxn modelId="{48664684-8B4D-4159-AA72-326D1CF761AD}" type="presOf" srcId="{223D6E03-B08A-4711-AF5F-B724A994C1AA}" destId="{A9E7785E-6D2C-424C-87D0-ADC6758C75F1}" srcOrd="0" destOrd="0" presId="urn:microsoft.com/office/officeart/2005/8/layout/hList1"/>
    <dgm:cxn modelId="{6C99342B-A0E9-435F-9350-A842540FFACB}" srcId="{19243518-DAE3-4817-8A42-C5455466AD94}" destId="{78FDE378-424D-4989-A4A3-F5C8BF715DA6}" srcOrd="1" destOrd="0" parTransId="{3C9BEF64-4F89-495A-AF5F-60BAC2837C8B}" sibTransId="{2FA8143F-3C10-47CF-8F8A-CBFEF204F6EB}"/>
    <dgm:cxn modelId="{9ACA2E97-276A-452A-B5B5-C258DF0A210B}" type="presOf" srcId="{19243518-DAE3-4817-8A42-C5455466AD94}" destId="{A9417B3F-49B1-44D1-9F2C-94893B55E135}" srcOrd="0" destOrd="0" presId="urn:microsoft.com/office/officeart/2005/8/layout/hList1"/>
    <dgm:cxn modelId="{6F5B58FF-1D84-422C-AC3C-9B7815D80E92}" srcId="{78FDE378-424D-4989-A4A3-F5C8BF715DA6}" destId="{5575C567-8B6E-462B-896F-18433514C892}" srcOrd="0" destOrd="0" parTransId="{13885403-45A7-41EB-AD64-0CE34A88C64D}" sibTransId="{84379425-663D-4F36-AAE8-C049FF0053DC}"/>
    <dgm:cxn modelId="{B926A4EC-92F9-4A75-B49D-097D3641D088}" type="presOf" srcId="{369562FA-E970-4CD4-BDE1-0E7AF46CB6E0}" destId="{4678D99C-65EF-4B08-AAB5-46E84D56E03C}" srcOrd="0" destOrd="0" presId="urn:microsoft.com/office/officeart/2005/8/layout/hList1"/>
    <dgm:cxn modelId="{466EBA62-BFDD-4C6D-A013-5712A5F3167B}" srcId="{19243518-DAE3-4817-8A42-C5455466AD94}" destId="{223D6E03-B08A-4711-AF5F-B724A994C1AA}" srcOrd="2" destOrd="0" parTransId="{9FA43A3F-CC88-4F4D-889C-8CD90F1631C6}" sibTransId="{8F09C64B-CB89-427F-A2D1-9D605AC68501}"/>
    <dgm:cxn modelId="{D3FE4EDA-528B-4D32-A333-49603D4B3BD8}" type="presOf" srcId="{78FDE378-424D-4989-A4A3-F5C8BF715DA6}" destId="{ACF81D9D-09B3-4D27-A32F-5CF674526838}" srcOrd="0" destOrd="0" presId="urn:microsoft.com/office/officeart/2005/8/layout/hList1"/>
    <dgm:cxn modelId="{159857D8-19DF-400B-B189-3A1D496AEE30}" srcId="{223D6E03-B08A-4711-AF5F-B724A994C1AA}" destId="{369562FA-E970-4CD4-BDE1-0E7AF46CB6E0}" srcOrd="0" destOrd="0" parTransId="{F2946E31-8BF7-47F7-B543-22519A6F6111}" sibTransId="{39180C83-7A19-44D6-A286-A102AEC679FD}"/>
    <dgm:cxn modelId="{BFABB3AB-6047-40F0-9871-FD5A44D4AC0B}" type="presOf" srcId="{D5F0494F-E0F4-4CE3-808D-5C0B48B58F58}" destId="{921E4181-5188-4CED-8F7C-05EE940C9EE7}" srcOrd="0" destOrd="0" presId="urn:microsoft.com/office/officeart/2005/8/layout/hList1"/>
    <dgm:cxn modelId="{FAF775DB-8AA8-4565-8821-FEA7F5C97F00}" type="presOf" srcId="{9048EC70-D554-4D10-A08C-C15D484FCB4C}" destId="{CB9D2EE0-790D-4FE1-A504-BFADC8C97A98}" srcOrd="0" destOrd="0" presId="urn:microsoft.com/office/officeart/2005/8/layout/hList1"/>
    <dgm:cxn modelId="{956919EF-3B08-4B84-81BC-482688A60CB2}" type="presParOf" srcId="{A9417B3F-49B1-44D1-9F2C-94893B55E135}" destId="{10E5A317-5109-4F36-B5BD-6D0AFABFE2C7}" srcOrd="0" destOrd="0" presId="urn:microsoft.com/office/officeart/2005/8/layout/hList1"/>
    <dgm:cxn modelId="{948392C8-9141-4DE9-894F-C4AE971678BA}" type="presParOf" srcId="{10E5A317-5109-4F36-B5BD-6D0AFABFE2C7}" destId="{921E4181-5188-4CED-8F7C-05EE940C9EE7}" srcOrd="0" destOrd="0" presId="urn:microsoft.com/office/officeart/2005/8/layout/hList1"/>
    <dgm:cxn modelId="{46308A77-FE72-43E0-9910-44710F37D0A2}" type="presParOf" srcId="{10E5A317-5109-4F36-B5BD-6D0AFABFE2C7}" destId="{CB9D2EE0-790D-4FE1-A504-BFADC8C97A98}" srcOrd="1" destOrd="0" presId="urn:microsoft.com/office/officeart/2005/8/layout/hList1"/>
    <dgm:cxn modelId="{7EAB67BF-254C-4209-A7E9-118BE6301DA9}" type="presParOf" srcId="{A9417B3F-49B1-44D1-9F2C-94893B55E135}" destId="{8E949F6B-BE87-419A-A82E-F02B37D7CE6C}" srcOrd="1" destOrd="0" presId="urn:microsoft.com/office/officeart/2005/8/layout/hList1"/>
    <dgm:cxn modelId="{1AB662EE-5883-4C0B-8CF5-333AFAA871D0}" type="presParOf" srcId="{A9417B3F-49B1-44D1-9F2C-94893B55E135}" destId="{87500BC0-E843-4512-9D3C-5FC72C992BD8}" srcOrd="2" destOrd="0" presId="urn:microsoft.com/office/officeart/2005/8/layout/hList1"/>
    <dgm:cxn modelId="{7B2D45D7-0233-4D9F-B953-4501445318D2}" type="presParOf" srcId="{87500BC0-E843-4512-9D3C-5FC72C992BD8}" destId="{ACF81D9D-09B3-4D27-A32F-5CF674526838}" srcOrd="0" destOrd="0" presId="urn:microsoft.com/office/officeart/2005/8/layout/hList1"/>
    <dgm:cxn modelId="{61C33C32-6C76-4C27-B87F-51054077C2BB}" type="presParOf" srcId="{87500BC0-E843-4512-9D3C-5FC72C992BD8}" destId="{22BE5219-AB8E-4DCC-A126-8A0BC6FC7C8C}" srcOrd="1" destOrd="0" presId="urn:microsoft.com/office/officeart/2005/8/layout/hList1"/>
    <dgm:cxn modelId="{2198203F-172E-450B-83E4-BC22BBD5BF06}" type="presParOf" srcId="{A9417B3F-49B1-44D1-9F2C-94893B55E135}" destId="{B05EC379-10EB-45F9-B483-0AABFE5A4B6B}" srcOrd="3" destOrd="0" presId="urn:microsoft.com/office/officeart/2005/8/layout/hList1"/>
    <dgm:cxn modelId="{CB250B1A-4C57-49CA-8E83-A0F9B012F89A}" type="presParOf" srcId="{A9417B3F-49B1-44D1-9F2C-94893B55E135}" destId="{FBC85AB8-27AD-482F-AA18-E43FFFAE5DDE}" srcOrd="4" destOrd="0" presId="urn:microsoft.com/office/officeart/2005/8/layout/hList1"/>
    <dgm:cxn modelId="{82013623-43BD-49D0-83A6-39B0D7CE7B58}" type="presParOf" srcId="{FBC85AB8-27AD-482F-AA18-E43FFFAE5DDE}" destId="{A9E7785E-6D2C-424C-87D0-ADC6758C75F1}" srcOrd="0" destOrd="0" presId="urn:microsoft.com/office/officeart/2005/8/layout/hList1"/>
    <dgm:cxn modelId="{A2EDB4FD-849F-423E-BB41-180C21EC6B46}" type="presParOf" srcId="{FBC85AB8-27AD-482F-AA18-E43FFFAE5DDE}" destId="{4678D99C-65EF-4B08-AAB5-46E84D56E03C}" srcOrd="1" destOrd="0" presId="urn:microsoft.com/office/officeart/2005/8/layout/hLis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EB4774-AED4-4CD1-B768-EA67E48AFEDB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634A87A-A746-47D9-A205-81E7CEB0890A}">
      <dgm:prSet phldrT="[Text]"/>
      <dgm:spPr/>
      <dgm:t>
        <a:bodyPr/>
        <a:lstStyle/>
        <a:p>
          <a:r>
            <a:rPr lang="en-US" dirty="0" smtClean="0"/>
            <a:t>Addition</a:t>
          </a:r>
          <a:endParaRPr lang="en-US" dirty="0"/>
        </a:p>
      </dgm:t>
    </dgm:pt>
    <dgm:pt modelId="{73DACF20-AB7E-4205-8974-D2F4D42EA569}" type="parTrans" cxnId="{8FDB328B-3110-4BA8-B2DD-61CB40DED3CE}">
      <dgm:prSet/>
      <dgm:spPr/>
      <dgm:t>
        <a:bodyPr/>
        <a:lstStyle/>
        <a:p>
          <a:endParaRPr lang="en-US"/>
        </a:p>
      </dgm:t>
    </dgm:pt>
    <dgm:pt modelId="{9C670DE2-A5E5-4B21-B387-74EB31509F4B}" type="sibTrans" cxnId="{8FDB328B-3110-4BA8-B2DD-61CB40DED3CE}">
      <dgm:prSet/>
      <dgm:spPr/>
      <dgm:t>
        <a:bodyPr/>
        <a:lstStyle/>
        <a:p>
          <a:endParaRPr lang="en-US"/>
        </a:p>
      </dgm:t>
    </dgm:pt>
    <dgm:pt modelId="{F1F2EFC3-7FBA-4DE9-87C9-8AA91CC0071F}">
      <dgm:prSet phldrT="[Text]"/>
      <dgm:spPr/>
      <dgm:t>
        <a:bodyPr/>
        <a:lstStyle/>
        <a:p>
          <a:r>
            <a:rPr lang="en-US" dirty="0" smtClean="0"/>
            <a:t>Aggregate all factor payments and profit</a:t>
          </a:r>
          <a:endParaRPr lang="en-US" dirty="0"/>
        </a:p>
      </dgm:t>
    </dgm:pt>
    <dgm:pt modelId="{76D4E5DC-EE38-410B-B359-F905FB8F1864}" type="parTrans" cxnId="{1B56E1A3-79BC-4855-BC4E-A57C8651785B}">
      <dgm:prSet/>
      <dgm:spPr/>
      <dgm:t>
        <a:bodyPr/>
        <a:lstStyle/>
        <a:p>
          <a:endParaRPr lang="en-US"/>
        </a:p>
      </dgm:t>
    </dgm:pt>
    <dgm:pt modelId="{0D98C9C4-D80F-4617-8B20-A627B169C5FF}" type="sibTrans" cxnId="{1B56E1A3-79BC-4855-BC4E-A57C8651785B}">
      <dgm:prSet/>
      <dgm:spPr/>
      <dgm:t>
        <a:bodyPr/>
        <a:lstStyle/>
        <a:p>
          <a:endParaRPr lang="en-US"/>
        </a:p>
      </dgm:t>
    </dgm:pt>
    <dgm:pt modelId="{011E4273-BD4F-4C6F-AD18-5C7B62FF5283}">
      <dgm:prSet phldrT="[Text]"/>
      <dgm:spPr/>
      <dgm:t>
        <a:bodyPr/>
        <a:lstStyle/>
        <a:p>
          <a:r>
            <a:rPr lang="en-US" dirty="0" smtClean="0"/>
            <a:t>Compute tax on it.</a:t>
          </a:r>
          <a:endParaRPr lang="en-US" dirty="0"/>
        </a:p>
      </dgm:t>
    </dgm:pt>
    <dgm:pt modelId="{6C47F074-FD70-42C9-AA9C-90D635248A7B}" type="parTrans" cxnId="{633A4692-EFE5-4FE1-9063-E82CEE689565}">
      <dgm:prSet/>
      <dgm:spPr/>
      <dgm:t>
        <a:bodyPr/>
        <a:lstStyle/>
        <a:p>
          <a:endParaRPr lang="en-US"/>
        </a:p>
      </dgm:t>
    </dgm:pt>
    <dgm:pt modelId="{378E928C-18B6-46CC-BFBD-37B1A41E4D01}" type="sibTrans" cxnId="{633A4692-EFE5-4FE1-9063-E82CEE689565}">
      <dgm:prSet/>
      <dgm:spPr/>
      <dgm:t>
        <a:bodyPr/>
        <a:lstStyle/>
        <a:p>
          <a:endParaRPr lang="en-US"/>
        </a:p>
      </dgm:t>
    </dgm:pt>
    <dgm:pt modelId="{013D2930-1450-4D6B-B0FC-746AE88BC471}">
      <dgm:prSet phldrT="[Text]"/>
      <dgm:spPr/>
      <dgm:t>
        <a:bodyPr/>
        <a:lstStyle/>
        <a:p>
          <a:r>
            <a:rPr lang="en-US" dirty="0" smtClean="0"/>
            <a:t>Invoice</a:t>
          </a:r>
          <a:endParaRPr lang="en-US" dirty="0"/>
        </a:p>
      </dgm:t>
    </dgm:pt>
    <dgm:pt modelId="{995067B2-6576-4B48-89A9-47BD7CAA87FC}" type="parTrans" cxnId="{9C352866-46B8-45B8-8476-BAB5246B50B0}">
      <dgm:prSet/>
      <dgm:spPr/>
      <dgm:t>
        <a:bodyPr/>
        <a:lstStyle/>
        <a:p>
          <a:endParaRPr lang="en-US"/>
        </a:p>
      </dgm:t>
    </dgm:pt>
    <dgm:pt modelId="{DB348CE0-A874-4C59-8112-492D7358AD0C}" type="sibTrans" cxnId="{9C352866-46B8-45B8-8476-BAB5246B50B0}">
      <dgm:prSet/>
      <dgm:spPr/>
      <dgm:t>
        <a:bodyPr/>
        <a:lstStyle/>
        <a:p>
          <a:endParaRPr lang="en-US"/>
        </a:p>
      </dgm:t>
    </dgm:pt>
    <dgm:pt modelId="{3229FDE8-6232-4B7B-A380-DEB584D801C7}">
      <dgm:prSet phldrT="[Text]"/>
      <dgm:spPr/>
      <dgm:t>
        <a:bodyPr/>
        <a:lstStyle/>
        <a:p>
          <a:r>
            <a:rPr lang="en-US" dirty="0" smtClean="0"/>
            <a:t>Deduct VAT on Purchase from Vat on Sales</a:t>
          </a:r>
          <a:endParaRPr lang="en-US" dirty="0"/>
        </a:p>
      </dgm:t>
    </dgm:pt>
    <dgm:pt modelId="{E6A85791-4488-4218-93D5-FEE347EFA182}" type="parTrans" cxnId="{3CBC46B1-4AA8-4A17-87F9-ADB74EA1F9E3}">
      <dgm:prSet/>
      <dgm:spPr/>
      <dgm:t>
        <a:bodyPr/>
        <a:lstStyle/>
        <a:p>
          <a:endParaRPr lang="en-US"/>
        </a:p>
      </dgm:t>
    </dgm:pt>
    <dgm:pt modelId="{AF81DBD2-5D10-43AC-87CC-D1DD565E1BE4}" type="sibTrans" cxnId="{3CBC46B1-4AA8-4A17-87F9-ADB74EA1F9E3}">
      <dgm:prSet/>
      <dgm:spPr/>
      <dgm:t>
        <a:bodyPr/>
        <a:lstStyle/>
        <a:p>
          <a:endParaRPr lang="en-US"/>
        </a:p>
      </dgm:t>
    </dgm:pt>
    <dgm:pt modelId="{40ECA01B-F5B5-44BE-B8A7-CCE51EBE1EAD}">
      <dgm:prSet phldrT="[Text]"/>
      <dgm:spPr/>
      <dgm:t>
        <a:bodyPr/>
        <a:lstStyle/>
        <a:p>
          <a:r>
            <a:rPr lang="en-US" dirty="0" smtClean="0"/>
            <a:t>Subtraction</a:t>
          </a:r>
          <a:endParaRPr lang="en-US" dirty="0"/>
        </a:p>
      </dgm:t>
    </dgm:pt>
    <dgm:pt modelId="{080D9E42-F097-45E2-91B8-3B473B093AF8}" type="parTrans" cxnId="{62ECBCA3-4265-4CA8-B4FD-574E255D660D}">
      <dgm:prSet/>
      <dgm:spPr/>
      <dgm:t>
        <a:bodyPr/>
        <a:lstStyle/>
        <a:p>
          <a:endParaRPr lang="en-US"/>
        </a:p>
      </dgm:t>
    </dgm:pt>
    <dgm:pt modelId="{93F7A51F-8D79-4325-99BC-616823571522}" type="sibTrans" cxnId="{62ECBCA3-4265-4CA8-B4FD-574E255D660D}">
      <dgm:prSet/>
      <dgm:spPr/>
      <dgm:t>
        <a:bodyPr/>
        <a:lstStyle/>
        <a:p>
          <a:endParaRPr lang="en-US"/>
        </a:p>
      </dgm:t>
    </dgm:pt>
    <dgm:pt modelId="{7BD7C3C2-4C1A-4CD1-8D2A-D7E3667C0ADF}">
      <dgm:prSet phldrT="[Text]"/>
      <dgm:spPr/>
      <dgm:t>
        <a:bodyPr/>
        <a:lstStyle/>
        <a:p>
          <a:r>
            <a:rPr lang="en-US" dirty="0" smtClean="0"/>
            <a:t>Deduct aggregate value of purchase from aggregate value of sales and then tax.</a:t>
          </a:r>
          <a:endParaRPr lang="en-US" dirty="0"/>
        </a:p>
      </dgm:t>
    </dgm:pt>
    <dgm:pt modelId="{A386FB83-F9ED-45DC-88EE-868B051E9CD5}" type="parTrans" cxnId="{35F67DC9-1EB4-4D82-8007-32B8CC7D9CC7}">
      <dgm:prSet/>
      <dgm:spPr/>
      <dgm:t>
        <a:bodyPr/>
        <a:lstStyle/>
        <a:p>
          <a:endParaRPr lang="en-US"/>
        </a:p>
      </dgm:t>
    </dgm:pt>
    <dgm:pt modelId="{30C74153-2F37-45B0-B652-85629B051B19}" type="sibTrans" cxnId="{35F67DC9-1EB4-4D82-8007-32B8CC7D9CC7}">
      <dgm:prSet/>
      <dgm:spPr/>
      <dgm:t>
        <a:bodyPr/>
        <a:lstStyle/>
        <a:p>
          <a:endParaRPr lang="en-US"/>
        </a:p>
      </dgm:t>
    </dgm:pt>
    <dgm:pt modelId="{D6DF22B7-E360-4103-8951-3C17D9730593}">
      <dgm:prSet phldrT="[Text]"/>
      <dgm:spPr/>
      <dgm:t>
        <a:bodyPr/>
        <a:lstStyle/>
        <a:p>
          <a:r>
            <a:rPr lang="en-US" dirty="0" smtClean="0"/>
            <a:t>1) Inclusive of Tax. 2) Exclusive of Tax.</a:t>
          </a:r>
          <a:endParaRPr lang="en-US" dirty="0"/>
        </a:p>
      </dgm:t>
    </dgm:pt>
    <dgm:pt modelId="{6A1E4A0D-9D68-4D6C-AABE-F091EA6876F9}" type="parTrans" cxnId="{ABF5816C-E79E-46B4-B957-2B8C3693D992}">
      <dgm:prSet/>
      <dgm:spPr/>
      <dgm:t>
        <a:bodyPr/>
        <a:lstStyle/>
        <a:p>
          <a:endParaRPr lang="en-US"/>
        </a:p>
      </dgm:t>
    </dgm:pt>
    <dgm:pt modelId="{03E3542D-5B4C-4A1D-981E-E321A2E0E015}" type="sibTrans" cxnId="{ABF5816C-E79E-46B4-B957-2B8C3693D992}">
      <dgm:prSet/>
      <dgm:spPr/>
      <dgm:t>
        <a:bodyPr/>
        <a:lstStyle/>
        <a:p>
          <a:endParaRPr lang="en-US"/>
        </a:p>
      </dgm:t>
    </dgm:pt>
    <dgm:pt modelId="{C4A8BE28-6EBE-4C12-86CC-6BEA390335A2}" type="pres">
      <dgm:prSet presAssocID="{00EB4774-AED4-4CD1-B768-EA67E48AFED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DEB97BC-8C65-4521-86CC-9D69BDCAE859}" type="pres">
      <dgm:prSet presAssocID="{B634A87A-A746-47D9-A205-81E7CEB0890A}" presName="linNode" presStyleCnt="0"/>
      <dgm:spPr/>
    </dgm:pt>
    <dgm:pt modelId="{905EE612-8F7B-4EAC-A3E5-D9401C0E57F0}" type="pres">
      <dgm:prSet presAssocID="{B634A87A-A746-47D9-A205-81E7CEB0890A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C2462F-9695-47CC-87E0-AB5BC90EE3C2}" type="pres">
      <dgm:prSet presAssocID="{B634A87A-A746-47D9-A205-81E7CEB0890A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06FA1F-F321-4F60-B547-050F83C0ABDF}" type="pres">
      <dgm:prSet presAssocID="{9C670DE2-A5E5-4B21-B387-74EB31509F4B}" presName="sp" presStyleCnt="0"/>
      <dgm:spPr/>
    </dgm:pt>
    <dgm:pt modelId="{33B56018-0B40-404A-9324-85F16C219FED}" type="pres">
      <dgm:prSet presAssocID="{013D2930-1450-4D6B-B0FC-746AE88BC471}" presName="linNode" presStyleCnt="0"/>
      <dgm:spPr/>
    </dgm:pt>
    <dgm:pt modelId="{25840B3F-A2AF-44A4-A4D4-B7D07A51B228}" type="pres">
      <dgm:prSet presAssocID="{013D2930-1450-4D6B-B0FC-746AE88BC471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E1AF8E-13A0-453C-BB09-DE0E114B7BE3}" type="pres">
      <dgm:prSet presAssocID="{013D2930-1450-4D6B-B0FC-746AE88BC471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B18E29-8F37-498F-8BDE-9B7FF0FB7E3A}" type="pres">
      <dgm:prSet presAssocID="{DB348CE0-A874-4C59-8112-492D7358AD0C}" presName="sp" presStyleCnt="0"/>
      <dgm:spPr/>
    </dgm:pt>
    <dgm:pt modelId="{04C7F0BE-90EE-440B-934A-FEC764B9629B}" type="pres">
      <dgm:prSet presAssocID="{40ECA01B-F5B5-44BE-B8A7-CCE51EBE1EAD}" presName="linNode" presStyleCnt="0"/>
      <dgm:spPr/>
    </dgm:pt>
    <dgm:pt modelId="{DCE4603E-521D-4FFB-BC95-9EA52C13C120}" type="pres">
      <dgm:prSet presAssocID="{40ECA01B-F5B5-44BE-B8A7-CCE51EBE1EAD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B956C0-D1D5-4439-A847-95BE842DA34D}" type="pres">
      <dgm:prSet presAssocID="{40ECA01B-F5B5-44BE-B8A7-CCE51EBE1EAD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5F67DC9-1EB4-4D82-8007-32B8CC7D9CC7}" srcId="{40ECA01B-F5B5-44BE-B8A7-CCE51EBE1EAD}" destId="{7BD7C3C2-4C1A-4CD1-8D2A-D7E3667C0ADF}" srcOrd="0" destOrd="0" parTransId="{A386FB83-F9ED-45DC-88EE-868B051E9CD5}" sibTransId="{30C74153-2F37-45B0-B652-85629B051B19}"/>
    <dgm:cxn modelId="{B6F8E46C-4227-4EB7-B0D8-A53F4B629353}" type="presOf" srcId="{7BD7C3C2-4C1A-4CD1-8D2A-D7E3667C0ADF}" destId="{81B956C0-D1D5-4439-A847-95BE842DA34D}" srcOrd="0" destOrd="0" presId="urn:microsoft.com/office/officeart/2005/8/layout/vList5"/>
    <dgm:cxn modelId="{1B56E1A3-79BC-4855-BC4E-A57C8651785B}" srcId="{B634A87A-A746-47D9-A205-81E7CEB0890A}" destId="{F1F2EFC3-7FBA-4DE9-87C9-8AA91CC0071F}" srcOrd="0" destOrd="0" parTransId="{76D4E5DC-EE38-410B-B359-F905FB8F1864}" sibTransId="{0D98C9C4-D80F-4617-8B20-A627B169C5FF}"/>
    <dgm:cxn modelId="{C317D64C-463E-43F6-AADD-9EFE0A43BC23}" type="presOf" srcId="{013D2930-1450-4D6B-B0FC-746AE88BC471}" destId="{25840B3F-A2AF-44A4-A4D4-B7D07A51B228}" srcOrd="0" destOrd="0" presId="urn:microsoft.com/office/officeart/2005/8/layout/vList5"/>
    <dgm:cxn modelId="{8996285A-87F4-4A59-BD6B-BC7920C5C526}" type="presOf" srcId="{011E4273-BD4F-4C6F-AD18-5C7B62FF5283}" destId="{00C2462F-9695-47CC-87E0-AB5BC90EE3C2}" srcOrd="0" destOrd="1" presId="urn:microsoft.com/office/officeart/2005/8/layout/vList5"/>
    <dgm:cxn modelId="{F09D1EDF-2F58-41D6-824D-377117041F91}" type="presOf" srcId="{B634A87A-A746-47D9-A205-81E7CEB0890A}" destId="{905EE612-8F7B-4EAC-A3E5-D9401C0E57F0}" srcOrd="0" destOrd="0" presId="urn:microsoft.com/office/officeart/2005/8/layout/vList5"/>
    <dgm:cxn modelId="{3CBC46B1-4AA8-4A17-87F9-ADB74EA1F9E3}" srcId="{013D2930-1450-4D6B-B0FC-746AE88BC471}" destId="{3229FDE8-6232-4B7B-A380-DEB584D801C7}" srcOrd="0" destOrd="0" parTransId="{E6A85791-4488-4218-93D5-FEE347EFA182}" sibTransId="{AF81DBD2-5D10-43AC-87CC-D1DD565E1BE4}"/>
    <dgm:cxn modelId="{ABF5816C-E79E-46B4-B957-2B8C3693D992}" srcId="{40ECA01B-F5B5-44BE-B8A7-CCE51EBE1EAD}" destId="{D6DF22B7-E360-4103-8951-3C17D9730593}" srcOrd="1" destOrd="0" parTransId="{6A1E4A0D-9D68-4D6C-AABE-F091EA6876F9}" sibTransId="{03E3542D-5B4C-4A1D-981E-E321A2E0E015}"/>
    <dgm:cxn modelId="{9C352866-46B8-45B8-8476-BAB5246B50B0}" srcId="{00EB4774-AED4-4CD1-B768-EA67E48AFEDB}" destId="{013D2930-1450-4D6B-B0FC-746AE88BC471}" srcOrd="1" destOrd="0" parTransId="{995067B2-6576-4B48-89A9-47BD7CAA87FC}" sibTransId="{DB348CE0-A874-4C59-8112-492D7358AD0C}"/>
    <dgm:cxn modelId="{8FDB328B-3110-4BA8-B2DD-61CB40DED3CE}" srcId="{00EB4774-AED4-4CD1-B768-EA67E48AFEDB}" destId="{B634A87A-A746-47D9-A205-81E7CEB0890A}" srcOrd="0" destOrd="0" parTransId="{73DACF20-AB7E-4205-8974-D2F4D42EA569}" sibTransId="{9C670DE2-A5E5-4B21-B387-74EB31509F4B}"/>
    <dgm:cxn modelId="{83C40864-5899-4284-846F-1FF34C5CC275}" type="presOf" srcId="{D6DF22B7-E360-4103-8951-3C17D9730593}" destId="{81B956C0-D1D5-4439-A847-95BE842DA34D}" srcOrd="0" destOrd="1" presId="urn:microsoft.com/office/officeart/2005/8/layout/vList5"/>
    <dgm:cxn modelId="{A80F9EA0-377B-4DA0-A407-15412B62BB98}" type="presOf" srcId="{40ECA01B-F5B5-44BE-B8A7-CCE51EBE1EAD}" destId="{DCE4603E-521D-4FFB-BC95-9EA52C13C120}" srcOrd="0" destOrd="0" presId="urn:microsoft.com/office/officeart/2005/8/layout/vList5"/>
    <dgm:cxn modelId="{62ECBCA3-4265-4CA8-B4FD-574E255D660D}" srcId="{00EB4774-AED4-4CD1-B768-EA67E48AFEDB}" destId="{40ECA01B-F5B5-44BE-B8A7-CCE51EBE1EAD}" srcOrd="2" destOrd="0" parTransId="{080D9E42-F097-45E2-91B8-3B473B093AF8}" sibTransId="{93F7A51F-8D79-4325-99BC-616823571522}"/>
    <dgm:cxn modelId="{633A4692-EFE5-4FE1-9063-E82CEE689565}" srcId="{B634A87A-A746-47D9-A205-81E7CEB0890A}" destId="{011E4273-BD4F-4C6F-AD18-5C7B62FF5283}" srcOrd="1" destOrd="0" parTransId="{6C47F074-FD70-42C9-AA9C-90D635248A7B}" sibTransId="{378E928C-18B6-46CC-BFBD-37B1A41E4D01}"/>
    <dgm:cxn modelId="{294B4273-22AA-4444-8979-30B67959C77B}" type="presOf" srcId="{F1F2EFC3-7FBA-4DE9-87C9-8AA91CC0071F}" destId="{00C2462F-9695-47CC-87E0-AB5BC90EE3C2}" srcOrd="0" destOrd="0" presId="urn:microsoft.com/office/officeart/2005/8/layout/vList5"/>
    <dgm:cxn modelId="{C9D09852-A079-41E1-93C6-20AAC915C7E4}" type="presOf" srcId="{3229FDE8-6232-4B7B-A380-DEB584D801C7}" destId="{32E1AF8E-13A0-453C-BB09-DE0E114B7BE3}" srcOrd="0" destOrd="0" presId="urn:microsoft.com/office/officeart/2005/8/layout/vList5"/>
    <dgm:cxn modelId="{12D09654-E826-4DF8-8F17-3E826D89A316}" type="presOf" srcId="{00EB4774-AED4-4CD1-B768-EA67E48AFEDB}" destId="{C4A8BE28-6EBE-4C12-86CC-6BEA390335A2}" srcOrd="0" destOrd="0" presId="urn:microsoft.com/office/officeart/2005/8/layout/vList5"/>
    <dgm:cxn modelId="{A8AE39AD-CD91-4231-A3CE-47ECBC1C6DD9}" type="presParOf" srcId="{C4A8BE28-6EBE-4C12-86CC-6BEA390335A2}" destId="{2DEB97BC-8C65-4521-86CC-9D69BDCAE859}" srcOrd="0" destOrd="0" presId="urn:microsoft.com/office/officeart/2005/8/layout/vList5"/>
    <dgm:cxn modelId="{4A39003D-48FF-42ED-9608-D9A66EAAB975}" type="presParOf" srcId="{2DEB97BC-8C65-4521-86CC-9D69BDCAE859}" destId="{905EE612-8F7B-4EAC-A3E5-D9401C0E57F0}" srcOrd="0" destOrd="0" presId="urn:microsoft.com/office/officeart/2005/8/layout/vList5"/>
    <dgm:cxn modelId="{9394AD68-2A76-4E28-85FC-1E697D56FFDA}" type="presParOf" srcId="{2DEB97BC-8C65-4521-86CC-9D69BDCAE859}" destId="{00C2462F-9695-47CC-87E0-AB5BC90EE3C2}" srcOrd="1" destOrd="0" presId="urn:microsoft.com/office/officeart/2005/8/layout/vList5"/>
    <dgm:cxn modelId="{EBF23B76-AC14-4639-AF6C-C472FCD45ECC}" type="presParOf" srcId="{C4A8BE28-6EBE-4C12-86CC-6BEA390335A2}" destId="{E606FA1F-F321-4F60-B547-050F83C0ABDF}" srcOrd="1" destOrd="0" presId="urn:microsoft.com/office/officeart/2005/8/layout/vList5"/>
    <dgm:cxn modelId="{516C3EB1-CBF4-4C35-8267-47AD200201E7}" type="presParOf" srcId="{C4A8BE28-6EBE-4C12-86CC-6BEA390335A2}" destId="{33B56018-0B40-404A-9324-85F16C219FED}" srcOrd="2" destOrd="0" presId="urn:microsoft.com/office/officeart/2005/8/layout/vList5"/>
    <dgm:cxn modelId="{4C3AD1EE-693D-4E3E-891B-D33BAF558125}" type="presParOf" srcId="{33B56018-0B40-404A-9324-85F16C219FED}" destId="{25840B3F-A2AF-44A4-A4D4-B7D07A51B228}" srcOrd="0" destOrd="0" presId="urn:microsoft.com/office/officeart/2005/8/layout/vList5"/>
    <dgm:cxn modelId="{A1D3EF21-F5A1-4603-8A01-61751CEE078D}" type="presParOf" srcId="{33B56018-0B40-404A-9324-85F16C219FED}" destId="{32E1AF8E-13A0-453C-BB09-DE0E114B7BE3}" srcOrd="1" destOrd="0" presId="urn:microsoft.com/office/officeart/2005/8/layout/vList5"/>
    <dgm:cxn modelId="{2EC363BB-5FC0-4C8A-8A6B-39A05F95F31D}" type="presParOf" srcId="{C4A8BE28-6EBE-4C12-86CC-6BEA390335A2}" destId="{D3B18E29-8F37-498F-8BDE-9B7FF0FB7E3A}" srcOrd="3" destOrd="0" presId="urn:microsoft.com/office/officeart/2005/8/layout/vList5"/>
    <dgm:cxn modelId="{C5FED9C4-61DE-4C77-A141-6ACEA120532D}" type="presParOf" srcId="{C4A8BE28-6EBE-4C12-86CC-6BEA390335A2}" destId="{04C7F0BE-90EE-440B-934A-FEC764B9629B}" srcOrd="4" destOrd="0" presId="urn:microsoft.com/office/officeart/2005/8/layout/vList5"/>
    <dgm:cxn modelId="{41F85A66-FA1B-4D9A-8170-35D5E4A02987}" type="presParOf" srcId="{04C7F0BE-90EE-440B-934A-FEC764B9629B}" destId="{DCE4603E-521D-4FFB-BC95-9EA52C13C120}" srcOrd="0" destOrd="0" presId="urn:microsoft.com/office/officeart/2005/8/layout/vList5"/>
    <dgm:cxn modelId="{743AFBC5-D575-42EA-8D37-992F2531A4BC}" type="presParOf" srcId="{04C7F0BE-90EE-440B-934A-FEC764B9629B}" destId="{81B956C0-D1D5-4439-A847-95BE842DA34D}" srcOrd="1" destOrd="0" presId="urn:microsoft.com/office/officeart/2005/8/layout/vList5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2670776-E995-4D77-AEB5-BDE849DE472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3F500D6-4759-4532-81B0-FC0DC4DB885C}">
      <dgm:prSet phldrT="[Text]" custT="1"/>
      <dgm:spPr/>
      <dgm:t>
        <a:bodyPr/>
        <a:lstStyle/>
        <a:p>
          <a:r>
            <a:rPr lang="en-US" sz="4000" b="1" dirty="0" smtClean="0"/>
            <a:t>Consumers</a:t>
          </a:r>
          <a:endParaRPr lang="en-US" sz="4000" b="1" dirty="0"/>
        </a:p>
      </dgm:t>
    </dgm:pt>
    <dgm:pt modelId="{310E4A93-CBFF-49CA-B6CD-0747827078D9}" type="parTrans" cxnId="{0663540F-3BF1-4935-B877-365857112BF7}">
      <dgm:prSet/>
      <dgm:spPr/>
      <dgm:t>
        <a:bodyPr/>
        <a:lstStyle/>
        <a:p>
          <a:endParaRPr lang="en-US"/>
        </a:p>
      </dgm:t>
    </dgm:pt>
    <dgm:pt modelId="{35C9EA2A-7C50-4790-9BD4-02351BFF6B50}" type="sibTrans" cxnId="{0663540F-3BF1-4935-B877-365857112BF7}">
      <dgm:prSet/>
      <dgm:spPr/>
      <dgm:t>
        <a:bodyPr/>
        <a:lstStyle/>
        <a:p>
          <a:endParaRPr lang="en-US"/>
        </a:p>
      </dgm:t>
    </dgm:pt>
    <dgm:pt modelId="{EC49AB4E-C301-487E-8A37-A0ACF6ABA53E}">
      <dgm:prSet phldrT="[Text]" custT="1"/>
      <dgm:spPr/>
      <dgm:t>
        <a:bodyPr/>
        <a:lstStyle/>
        <a:p>
          <a:r>
            <a:rPr lang="en-US" sz="4000" b="1" dirty="0" smtClean="0"/>
            <a:t>Traders</a:t>
          </a:r>
          <a:endParaRPr lang="en-US" sz="4000" b="1" dirty="0"/>
        </a:p>
      </dgm:t>
    </dgm:pt>
    <dgm:pt modelId="{17F8CEBB-757E-4076-AA30-112C34AE2BF4}" type="parTrans" cxnId="{ABA58A95-5D3B-4FEE-9BCA-C2628AAE81C6}">
      <dgm:prSet/>
      <dgm:spPr/>
      <dgm:t>
        <a:bodyPr/>
        <a:lstStyle/>
        <a:p>
          <a:endParaRPr lang="en-US"/>
        </a:p>
      </dgm:t>
    </dgm:pt>
    <dgm:pt modelId="{CD12199D-FF73-4AE9-9A59-4D41B29B48F7}" type="sibTrans" cxnId="{ABA58A95-5D3B-4FEE-9BCA-C2628AAE81C6}">
      <dgm:prSet/>
      <dgm:spPr/>
      <dgm:t>
        <a:bodyPr/>
        <a:lstStyle/>
        <a:p>
          <a:endParaRPr lang="en-US"/>
        </a:p>
      </dgm:t>
    </dgm:pt>
    <dgm:pt modelId="{93B0CBC2-32D5-4BB0-98DD-4C05D654C950}">
      <dgm:prSet phldrT="[Text]" custT="1"/>
      <dgm:spPr/>
      <dgm:t>
        <a:bodyPr/>
        <a:lstStyle/>
        <a:p>
          <a:r>
            <a:rPr lang="en-US" sz="4000" b="1" dirty="0" smtClean="0"/>
            <a:t>Government</a:t>
          </a:r>
          <a:endParaRPr lang="en-US" sz="4000" b="1" dirty="0"/>
        </a:p>
      </dgm:t>
    </dgm:pt>
    <dgm:pt modelId="{F9E1EF5A-E5C6-4BD7-9967-EADA864C4079}" type="parTrans" cxnId="{875CF06D-BDC1-4E53-875D-4E55E8757665}">
      <dgm:prSet/>
      <dgm:spPr/>
      <dgm:t>
        <a:bodyPr/>
        <a:lstStyle/>
        <a:p>
          <a:endParaRPr lang="en-US"/>
        </a:p>
      </dgm:t>
    </dgm:pt>
    <dgm:pt modelId="{E37585BF-542E-4327-8CCD-CC02F5FAA8AA}" type="sibTrans" cxnId="{875CF06D-BDC1-4E53-875D-4E55E8757665}">
      <dgm:prSet/>
      <dgm:spPr/>
      <dgm:t>
        <a:bodyPr/>
        <a:lstStyle/>
        <a:p>
          <a:endParaRPr lang="en-US"/>
        </a:p>
      </dgm:t>
    </dgm:pt>
    <dgm:pt modelId="{0DC68D55-E7F2-4D90-B3E1-FE69A8403DEF}" type="pres">
      <dgm:prSet presAssocID="{C2670776-E995-4D77-AEB5-BDE849DE472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1A6D968-A2D7-411D-AD74-7FC5B74C9219}" type="pres">
      <dgm:prSet presAssocID="{D3F500D6-4759-4532-81B0-FC0DC4DB885C}" presName="parentLin" presStyleCnt="0"/>
      <dgm:spPr/>
    </dgm:pt>
    <dgm:pt modelId="{023B7CDA-E85D-420D-B12D-4FBF9CD1C5B0}" type="pres">
      <dgm:prSet presAssocID="{D3F500D6-4759-4532-81B0-FC0DC4DB885C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FAA453AD-63C6-49B5-AE5A-BF7FF3EB67DE}" type="pres">
      <dgm:prSet presAssocID="{D3F500D6-4759-4532-81B0-FC0DC4DB885C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0E288C-BBA0-4BB2-8B37-32B28A1154A0}" type="pres">
      <dgm:prSet presAssocID="{D3F500D6-4759-4532-81B0-FC0DC4DB885C}" presName="negativeSpace" presStyleCnt="0"/>
      <dgm:spPr/>
    </dgm:pt>
    <dgm:pt modelId="{1C1787EB-E3E6-4BDD-9316-F108351D9096}" type="pres">
      <dgm:prSet presAssocID="{D3F500D6-4759-4532-81B0-FC0DC4DB885C}" presName="childText" presStyleLbl="conFgAcc1" presStyleIdx="0" presStyleCnt="3" custLinFactY="-31467" custLinFactNeighborX="-1250" custLinFactNeighborY="-100000">
        <dgm:presLayoutVars>
          <dgm:bulletEnabled val="1"/>
        </dgm:presLayoutVars>
      </dgm:prSet>
      <dgm:spPr/>
    </dgm:pt>
    <dgm:pt modelId="{DC0866F4-FCD1-4D75-972F-5C7A319C78F4}" type="pres">
      <dgm:prSet presAssocID="{35C9EA2A-7C50-4790-9BD4-02351BFF6B50}" presName="spaceBetweenRectangles" presStyleCnt="0"/>
      <dgm:spPr/>
    </dgm:pt>
    <dgm:pt modelId="{C21ACBC4-5F88-46FD-83D9-E35BF86FAA51}" type="pres">
      <dgm:prSet presAssocID="{EC49AB4E-C301-487E-8A37-A0ACF6ABA53E}" presName="parentLin" presStyleCnt="0"/>
      <dgm:spPr/>
    </dgm:pt>
    <dgm:pt modelId="{EFC0AEFC-88A9-4683-9415-2E45C511BA16}" type="pres">
      <dgm:prSet presAssocID="{EC49AB4E-C301-487E-8A37-A0ACF6ABA53E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89281DFF-A396-4B20-B1EE-A294DC2665ED}" type="pres">
      <dgm:prSet presAssocID="{EC49AB4E-C301-487E-8A37-A0ACF6ABA53E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466CF1-6835-4B46-B890-72AF2B725EC4}" type="pres">
      <dgm:prSet presAssocID="{EC49AB4E-C301-487E-8A37-A0ACF6ABA53E}" presName="negativeSpace" presStyleCnt="0"/>
      <dgm:spPr/>
    </dgm:pt>
    <dgm:pt modelId="{74731A76-14B1-45CD-A276-DD01D6C07A35}" type="pres">
      <dgm:prSet presAssocID="{EC49AB4E-C301-487E-8A37-A0ACF6ABA53E}" presName="childText" presStyleLbl="conFgAcc1" presStyleIdx="1" presStyleCnt="3">
        <dgm:presLayoutVars>
          <dgm:bulletEnabled val="1"/>
        </dgm:presLayoutVars>
      </dgm:prSet>
      <dgm:spPr/>
    </dgm:pt>
    <dgm:pt modelId="{B8E1893B-2471-41E0-846A-E43593B60095}" type="pres">
      <dgm:prSet presAssocID="{CD12199D-FF73-4AE9-9A59-4D41B29B48F7}" presName="spaceBetweenRectangles" presStyleCnt="0"/>
      <dgm:spPr/>
    </dgm:pt>
    <dgm:pt modelId="{DA71FA7D-DB20-43CD-9078-28A617675FE7}" type="pres">
      <dgm:prSet presAssocID="{93B0CBC2-32D5-4BB0-98DD-4C05D654C950}" presName="parentLin" presStyleCnt="0"/>
      <dgm:spPr/>
    </dgm:pt>
    <dgm:pt modelId="{EC2D1075-E637-4B2A-99FB-BC7B4FCE8F07}" type="pres">
      <dgm:prSet presAssocID="{93B0CBC2-32D5-4BB0-98DD-4C05D654C950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6D4BF37E-D1AC-4C9E-B180-02DE5D4E3F64}" type="pres">
      <dgm:prSet presAssocID="{93B0CBC2-32D5-4BB0-98DD-4C05D654C95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6C4399-4356-435A-98EF-C36F7DF8604B}" type="pres">
      <dgm:prSet presAssocID="{93B0CBC2-32D5-4BB0-98DD-4C05D654C950}" presName="negativeSpace" presStyleCnt="0"/>
      <dgm:spPr/>
    </dgm:pt>
    <dgm:pt modelId="{19EDBBE4-D1E7-468C-A598-FDDD7AEA508B}" type="pres">
      <dgm:prSet presAssocID="{93B0CBC2-32D5-4BB0-98DD-4C05D654C95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01D4F54-EFD4-4451-9D5B-F48CC8459174}" type="presOf" srcId="{D3F500D6-4759-4532-81B0-FC0DC4DB885C}" destId="{FAA453AD-63C6-49B5-AE5A-BF7FF3EB67DE}" srcOrd="1" destOrd="0" presId="urn:microsoft.com/office/officeart/2005/8/layout/list1"/>
    <dgm:cxn modelId="{0663540F-3BF1-4935-B877-365857112BF7}" srcId="{C2670776-E995-4D77-AEB5-BDE849DE472A}" destId="{D3F500D6-4759-4532-81B0-FC0DC4DB885C}" srcOrd="0" destOrd="0" parTransId="{310E4A93-CBFF-49CA-B6CD-0747827078D9}" sibTransId="{35C9EA2A-7C50-4790-9BD4-02351BFF6B50}"/>
    <dgm:cxn modelId="{CFFFE9D6-8A5C-4B2E-9179-A923A9775225}" type="presOf" srcId="{EC49AB4E-C301-487E-8A37-A0ACF6ABA53E}" destId="{89281DFF-A396-4B20-B1EE-A294DC2665ED}" srcOrd="1" destOrd="0" presId="urn:microsoft.com/office/officeart/2005/8/layout/list1"/>
    <dgm:cxn modelId="{875CF06D-BDC1-4E53-875D-4E55E8757665}" srcId="{C2670776-E995-4D77-AEB5-BDE849DE472A}" destId="{93B0CBC2-32D5-4BB0-98DD-4C05D654C950}" srcOrd="2" destOrd="0" parTransId="{F9E1EF5A-E5C6-4BD7-9967-EADA864C4079}" sibTransId="{E37585BF-542E-4327-8CCD-CC02F5FAA8AA}"/>
    <dgm:cxn modelId="{86A6AB61-352E-48BB-831F-0AF0E98E74A1}" type="presOf" srcId="{EC49AB4E-C301-487E-8A37-A0ACF6ABA53E}" destId="{EFC0AEFC-88A9-4683-9415-2E45C511BA16}" srcOrd="0" destOrd="0" presId="urn:microsoft.com/office/officeart/2005/8/layout/list1"/>
    <dgm:cxn modelId="{ABA58A95-5D3B-4FEE-9BCA-C2628AAE81C6}" srcId="{C2670776-E995-4D77-AEB5-BDE849DE472A}" destId="{EC49AB4E-C301-487E-8A37-A0ACF6ABA53E}" srcOrd="1" destOrd="0" parTransId="{17F8CEBB-757E-4076-AA30-112C34AE2BF4}" sibTransId="{CD12199D-FF73-4AE9-9A59-4D41B29B48F7}"/>
    <dgm:cxn modelId="{775FEDA1-8BBA-46CB-A08D-660CAC06847D}" type="presOf" srcId="{C2670776-E995-4D77-AEB5-BDE849DE472A}" destId="{0DC68D55-E7F2-4D90-B3E1-FE69A8403DEF}" srcOrd="0" destOrd="0" presId="urn:microsoft.com/office/officeart/2005/8/layout/list1"/>
    <dgm:cxn modelId="{E2E52EB6-B7F7-4192-84E3-9F98B341582D}" type="presOf" srcId="{93B0CBC2-32D5-4BB0-98DD-4C05D654C950}" destId="{6D4BF37E-D1AC-4C9E-B180-02DE5D4E3F64}" srcOrd="1" destOrd="0" presId="urn:microsoft.com/office/officeart/2005/8/layout/list1"/>
    <dgm:cxn modelId="{DF469870-FA5D-4EB2-AB96-95AEEC7B433A}" type="presOf" srcId="{D3F500D6-4759-4532-81B0-FC0DC4DB885C}" destId="{023B7CDA-E85D-420D-B12D-4FBF9CD1C5B0}" srcOrd="0" destOrd="0" presId="urn:microsoft.com/office/officeart/2005/8/layout/list1"/>
    <dgm:cxn modelId="{75DC2977-2170-40FA-B7F5-E223CC3F82C0}" type="presOf" srcId="{93B0CBC2-32D5-4BB0-98DD-4C05D654C950}" destId="{EC2D1075-E637-4B2A-99FB-BC7B4FCE8F07}" srcOrd="0" destOrd="0" presId="urn:microsoft.com/office/officeart/2005/8/layout/list1"/>
    <dgm:cxn modelId="{3EFB2A1E-B877-44E4-B9D2-92F3985933DF}" type="presParOf" srcId="{0DC68D55-E7F2-4D90-B3E1-FE69A8403DEF}" destId="{D1A6D968-A2D7-411D-AD74-7FC5B74C9219}" srcOrd="0" destOrd="0" presId="urn:microsoft.com/office/officeart/2005/8/layout/list1"/>
    <dgm:cxn modelId="{24724C96-8AA6-4896-AFF2-FBEB6C18997C}" type="presParOf" srcId="{D1A6D968-A2D7-411D-AD74-7FC5B74C9219}" destId="{023B7CDA-E85D-420D-B12D-4FBF9CD1C5B0}" srcOrd="0" destOrd="0" presId="urn:microsoft.com/office/officeart/2005/8/layout/list1"/>
    <dgm:cxn modelId="{F98DEA71-D041-4C31-8A75-8F6BBC77EA03}" type="presParOf" srcId="{D1A6D968-A2D7-411D-AD74-7FC5B74C9219}" destId="{FAA453AD-63C6-49B5-AE5A-BF7FF3EB67DE}" srcOrd="1" destOrd="0" presId="urn:microsoft.com/office/officeart/2005/8/layout/list1"/>
    <dgm:cxn modelId="{BDCDC192-E0F5-4A4B-8392-65E884471BF2}" type="presParOf" srcId="{0DC68D55-E7F2-4D90-B3E1-FE69A8403DEF}" destId="{7F0E288C-BBA0-4BB2-8B37-32B28A1154A0}" srcOrd="1" destOrd="0" presId="urn:microsoft.com/office/officeart/2005/8/layout/list1"/>
    <dgm:cxn modelId="{780BDB22-55EF-4A14-A330-8F0A86EBE087}" type="presParOf" srcId="{0DC68D55-E7F2-4D90-B3E1-FE69A8403DEF}" destId="{1C1787EB-E3E6-4BDD-9316-F108351D9096}" srcOrd="2" destOrd="0" presId="urn:microsoft.com/office/officeart/2005/8/layout/list1"/>
    <dgm:cxn modelId="{6C33D550-2BF7-4B9F-A7AB-40ED38F21F62}" type="presParOf" srcId="{0DC68D55-E7F2-4D90-B3E1-FE69A8403DEF}" destId="{DC0866F4-FCD1-4D75-972F-5C7A319C78F4}" srcOrd="3" destOrd="0" presId="urn:microsoft.com/office/officeart/2005/8/layout/list1"/>
    <dgm:cxn modelId="{50B15B87-4FCE-4951-8042-3C0E506FBC97}" type="presParOf" srcId="{0DC68D55-E7F2-4D90-B3E1-FE69A8403DEF}" destId="{C21ACBC4-5F88-46FD-83D9-E35BF86FAA51}" srcOrd="4" destOrd="0" presId="urn:microsoft.com/office/officeart/2005/8/layout/list1"/>
    <dgm:cxn modelId="{E90D36FE-CB9E-4CD4-BE71-BA3765D67AEA}" type="presParOf" srcId="{C21ACBC4-5F88-46FD-83D9-E35BF86FAA51}" destId="{EFC0AEFC-88A9-4683-9415-2E45C511BA16}" srcOrd="0" destOrd="0" presId="urn:microsoft.com/office/officeart/2005/8/layout/list1"/>
    <dgm:cxn modelId="{5E6B9952-8750-41A1-8A0D-895906C8B45A}" type="presParOf" srcId="{C21ACBC4-5F88-46FD-83D9-E35BF86FAA51}" destId="{89281DFF-A396-4B20-B1EE-A294DC2665ED}" srcOrd="1" destOrd="0" presId="urn:microsoft.com/office/officeart/2005/8/layout/list1"/>
    <dgm:cxn modelId="{14B9E35C-D53B-4186-9BF3-0AF489C5B61F}" type="presParOf" srcId="{0DC68D55-E7F2-4D90-B3E1-FE69A8403DEF}" destId="{28466CF1-6835-4B46-B890-72AF2B725EC4}" srcOrd="5" destOrd="0" presId="urn:microsoft.com/office/officeart/2005/8/layout/list1"/>
    <dgm:cxn modelId="{26C5D949-8CC6-4372-88D7-D8E77C394F42}" type="presParOf" srcId="{0DC68D55-E7F2-4D90-B3E1-FE69A8403DEF}" destId="{74731A76-14B1-45CD-A276-DD01D6C07A35}" srcOrd="6" destOrd="0" presId="urn:microsoft.com/office/officeart/2005/8/layout/list1"/>
    <dgm:cxn modelId="{6A4FCB4B-E035-47B9-994E-04678AAC6198}" type="presParOf" srcId="{0DC68D55-E7F2-4D90-B3E1-FE69A8403DEF}" destId="{B8E1893B-2471-41E0-846A-E43593B60095}" srcOrd="7" destOrd="0" presId="urn:microsoft.com/office/officeart/2005/8/layout/list1"/>
    <dgm:cxn modelId="{120576E9-8628-4395-99F8-78497943EB57}" type="presParOf" srcId="{0DC68D55-E7F2-4D90-B3E1-FE69A8403DEF}" destId="{DA71FA7D-DB20-43CD-9078-28A617675FE7}" srcOrd="8" destOrd="0" presId="urn:microsoft.com/office/officeart/2005/8/layout/list1"/>
    <dgm:cxn modelId="{D04F2F4D-0C0C-4124-AEF9-8EFDDB3E7712}" type="presParOf" srcId="{DA71FA7D-DB20-43CD-9078-28A617675FE7}" destId="{EC2D1075-E637-4B2A-99FB-BC7B4FCE8F07}" srcOrd="0" destOrd="0" presId="urn:microsoft.com/office/officeart/2005/8/layout/list1"/>
    <dgm:cxn modelId="{80FFB077-140A-4985-9CF5-9005E11126FF}" type="presParOf" srcId="{DA71FA7D-DB20-43CD-9078-28A617675FE7}" destId="{6D4BF37E-D1AC-4C9E-B180-02DE5D4E3F64}" srcOrd="1" destOrd="0" presId="urn:microsoft.com/office/officeart/2005/8/layout/list1"/>
    <dgm:cxn modelId="{1FC45326-7B29-482A-A645-73807F6FE498}" type="presParOf" srcId="{0DC68D55-E7F2-4D90-B3E1-FE69A8403DEF}" destId="{7C6C4399-4356-435A-98EF-C36F7DF8604B}" srcOrd="9" destOrd="0" presId="urn:microsoft.com/office/officeart/2005/8/layout/list1"/>
    <dgm:cxn modelId="{B9CFD94B-4D5E-4215-8EDE-E83C87BF96A4}" type="presParOf" srcId="{0DC68D55-E7F2-4D90-B3E1-FE69A8403DEF}" destId="{19EDBBE4-D1E7-468C-A598-FDDD7AEA508B}" srcOrd="10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626747-408D-4977-B71B-AF06EB2A0E25}" type="datetimeFigureOut">
              <a:rPr lang="en-US" smtClean="0"/>
              <a:pPr/>
              <a:t>6/2/2012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CC73E3-BFB6-48EC-AE4A-7AC5F89C193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C73E3-BFB6-48EC-AE4A-7AC5F89C1930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C73E3-BFB6-48EC-AE4A-7AC5F89C1930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C73E3-BFB6-48EC-AE4A-7AC5F89C1930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C73E3-BFB6-48EC-AE4A-7AC5F89C1930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Return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C73E3-BFB6-48EC-AE4A-7AC5F89C1930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Thank You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C73E3-BFB6-48EC-AE4A-7AC5F89C1930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FE80C-5D53-48E4-80C9-192C33A61D47}" type="datetimeFigureOut">
              <a:rPr lang="en-US" smtClean="0"/>
              <a:pPr/>
              <a:t>6/2/2012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C2720-C2A6-4525-B37C-ABE90BBFC5B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FE80C-5D53-48E4-80C9-192C33A61D47}" type="datetimeFigureOut">
              <a:rPr lang="en-US" smtClean="0"/>
              <a:pPr/>
              <a:t>6/2/2012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C2720-C2A6-4525-B37C-ABE90BBFC5B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FE80C-5D53-48E4-80C9-192C33A61D47}" type="datetimeFigureOut">
              <a:rPr lang="en-US" smtClean="0"/>
              <a:pPr/>
              <a:t>6/2/2012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C2720-C2A6-4525-B37C-ABE90BBFC5B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FE80C-5D53-48E4-80C9-192C33A61D47}" type="datetimeFigureOut">
              <a:rPr lang="en-US" smtClean="0"/>
              <a:pPr/>
              <a:t>6/2/2012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C2720-C2A6-4525-B37C-ABE90BBFC5B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FE80C-5D53-48E4-80C9-192C33A61D47}" type="datetimeFigureOut">
              <a:rPr lang="en-US" smtClean="0"/>
              <a:pPr/>
              <a:t>6/2/2012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C2720-C2A6-4525-B37C-ABE90BBFC5B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FE80C-5D53-48E4-80C9-192C33A61D47}" type="datetimeFigureOut">
              <a:rPr lang="en-US" smtClean="0"/>
              <a:pPr/>
              <a:t>6/2/2012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C2720-C2A6-4525-B37C-ABE90BBFC5B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FE80C-5D53-48E4-80C9-192C33A61D47}" type="datetimeFigureOut">
              <a:rPr lang="en-US" smtClean="0"/>
              <a:pPr/>
              <a:t>6/2/2012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C2720-C2A6-4525-B37C-ABE90BBFC5B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FE80C-5D53-48E4-80C9-192C33A61D47}" type="datetimeFigureOut">
              <a:rPr lang="en-US" smtClean="0"/>
              <a:pPr/>
              <a:t>6/2/2012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C2720-C2A6-4525-B37C-ABE90BBFC5B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FE80C-5D53-48E4-80C9-192C33A61D47}" type="datetimeFigureOut">
              <a:rPr lang="en-US" smtClean="0"/>
              <a:pPr/>
              <a:t>6/2/2012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C2720-C2A6-4525-B37C-ABE90BBFC5B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FE80C-5D53-48E4-80C9-192C33A61D47}" type="datetimeFigureOut">
              <a:rPr lang="en-US" smtClean="0"/>
              <a:pPr/>
              <a:t>6/2/2012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C2720-C2A6-4525-B37C-ABE90BBFC5B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FE80C-5D53-48E4-80C9-192C33A61D47}" type="datetimeFigureOut">
              <a:rPr lang="en-US" smtClean="0"/>
              <a:pPr/>
              <a:t>6/2/2012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C2720-C2A6-4525-B37C-ABE90BBFC5B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FE80C-5D53-48E4-80C9-192C33A61D47}" type="datetimeFigureOut">
              <a:rPr lang="en-US" smtClean="0"/>
              <a:pPr/>
              <a:t>6/2/2012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C2720-C2A6-4525-B37C-ABE90BBFC5B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file:///C:\Documents%20and%20Settings\admin\My%20Documents\Files%20for%20income%20tax\vat.xl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981200"/>
            <a:ext cx="7772400" cy="27432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10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VAT</a:t>
            </a:r>
            <a:r>
              <a:rPr lang="en-US" sz="7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US" sz="7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7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(Value Added Tax)</a:t>
            </a:r>
            <a:endParaRPr lang="en-US" sz="7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49962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Traders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800" dirty="0" smtClean="0"/>
              <a:t>- Because of elimination of cascading effect, the selling price goes down and that ultimately leads higher production and sales.</a:t>
            </a:r>
            <a:br>
              <a:rPr lang="en-US" sz="2800" dirty="0" smtClean="0"/>
            </a:br>
            <a:r>
              <a:rPr lang="en-US" sz="2800" dirty="0" smtClean="0"/>
              <a:t>- compulsory keeping of records leads good decision making and also prestige in business world.</a:t>
            </a:r>
            <a:br>
              <a:rPr lang="en-US" sz="2800" dirty="0" smtClean="0"/>
            </a:br>
            <a:r>
              <a:rPr lang="en-US" sz="2800" dirty="0" smtClean="0"/>
              <a:t>- Tax liability after each level of selling increases the working capital requirement.</a:t>
            </a:r>
            <a:br>
              <a:rPr lang="en-US" sz="2800" dirty="0" smtClean="0"/>
            </a:br>
            <a:r>
              <a:rPr lang="en-US" sz="2800" dirty="0" smtClean="0"/>
              <a:t>- Leads higher administration and accounting cost.</a:t>
            </a:r>
            <a:br>
              <a:rPr lang="en-US" sz="2800" dirty="0" smtClean="0"/>
            </a:br>
            <a:r>
              <a:rPr lang="en-US" sz="2800" dirty="0" smtClean="0"/>
              <a:t>- ITC is not available in inter-state purchases that affects decision-making.</a:t>
            </a:r>
            <a:br>
              <a:rPr lang="en-US" sz="2800" dirty="0" smtClean="0"/>
            </a:br>
            <a:r>
              <a:rPr lang="en-US" sz="2800" dirty="0" smtClean="0"/>
              <a:t>- The tax rates are different leads decision-making.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Procedures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</a:rPr>
              <a:t>Registration</a:t>
            </a:r>
          </a:p>
          <a:p>
            <a:pPr>
              <a:buFontTx/>
              <a:buChar char="-"/>
            </a:pPr>
            <a:r>
              <a:rPr lang="en-US" dirty="0" smtClean="0"/>
              <a:t>Compulsory if turnover exceeds Rs. 5,00,000</a:t>
            </a:r>
          </a:p>
          <a:p>
            <a:pPr>
              <a:buFontTx/>
              <a:buChar char="-"/>
            </a:pPr>
            <a:r>
              <a:rPr lang="en-US" dirty="0" smtClean="0"/>
              <a:t>Committee of F.M allowed he states to increase the threshold limit to Rs. 10,00,000.</a:t>
            </a:r>
          </a:p>
          <a:p>
            <a:pPr>
              <a:buFontTx/>
              <a:buChar char="-"/>
            </a:pPr>
            <a:r>
              <a:rPr lang="en-US" dirty="0" smtClean="0"/>
              <a:t>In case of turnover not exceeding 50,00,000, composition scheme can be adopted.</a:t>
            </a:r>
          </a:p>
          <a:p>
            <a:pPr>
              <a:buFontTx/>
              <a:buChar char="-"/>
            </a:pPr>
            <a:r>
              <a:rPr lang="en-US" dirty="0" smtClean="0"/>
              <a:t>Voluntary registration is allowed.</a:t>
            </a:r>
          </a:p>
          <a:p>
            <a:pPr>
              <a:buFontTx/>
              <a:buChar char="-"/>
            </a:pPr>
            <a:r>
              <a:rPr lang="en-US" dirty="0" smtClean="0"/>
              <a:t>The tax payer is given 11 digit TIN no. in which 1</a:t>
            </a:r>
            <a:r>
              <a:rPr lang="en-US" baseline="30000" dirty="0" smtClean="0"/>
              <a:t>st</a:t>
            </a:r>
            <a:r>
              <a:rPr lang="en-US" dirty="0" smtClean="0"/>
              <a:t> 2 represent state code.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52400"/>
            <a:ext cx="87630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Return</a:t>
            </a:r>
          </a:p>
          <a:p>
            <a:pPr>
              <a:buFontTx/>
              <a:buChar char="-"/>
            </a:pPr>
            <a:r>
              <a:rPr lang="en-US" sz="2800" dirty="0" smtClean="0"/>
              <a:t>Return is too be filled monthly/quarterly/annually as per provision of State Act accompanied with challans.</a:t>
            </a:r>
          </a:p>
          <a:p>
            <a:pPr>
              <a:buFontTx/>
              <a:buChar char="-"/>
            </a:pPr>
            <a:r>
              <a:rPr lang="en-US" sz="2800" dirty="0"/>
              <a:t> </a:t>
            </a:r>
            <a:r>
              <a:rPr lang="en-US" sz="2800" dirty="0" smtClean="0"/>
              <a:t>Revised returns are allowed.</a:t>
            </a:r>
          </a:p>
          <a:p>
            <a:pPr>
              <a:buFontTx/>
              <a:buChar char="-"/>
            </a:pPr>
            <a:r>
              <a:rPr lang="en-US" sz="2800" dirty="0" smtClean="0"/>
              <a:t> Every return furnished is scrutinized within prescribed time limit.</a:t>
            </a:r>
          </a:p>
          <a:p>
            <a:pPr>
              <a:buFontTx/>
              <a:buChar char="-"/>
            </a:pPr>
            <a:r>
              <a:rPr lang="en-US" sz="2800" dirty="0"/>
              <a:t> </a:t>
            </a:r>
            <a:r>
              <a:rPr lang="en-US" sz="2800" dirty="0" smtClean="0"/>
              <a:t>There is a self- assessment system and cross checking is done.</a:t>
            </a:r>
          </a:p>
          <a:p>
            <a:pPr>
              <a:buFontTx/>
              <a:buChar char="-"/>
            </a:pPr>
            <a:r>
              <a:rPr lang="en-US" sz="2800" dirty="0"/>
              <a:t> </a:t>
            </a:r>
            <a:r>
              <a:rPr lang="en-US" sz="2800" dirty="0" smtClean="0"/>
              <a:t>A certain percentage of dealer is taken for checking by departmental audit every year on scientific basis.</a:t>
            </a:r>
          </a:p>
          <a:p>
            <a:pPr>
              <a:buFontTx/>
              <a:buChar char="-"/>
            </a:pPr>
            <a:r>
              <a:rPr lang="en-US" sz="2800" dirty="0"/>
              <a:t> </a:t>
            </a:r>
            <a:r>
              <a:rPr lang="en-US" sz="2800" dirty="0" smtClean="0"/>
              <a:t>some states have introduced auditing by the C.A. in certain condition. Maharashtra and Rajasthan requires it in case of turnover exceeding 40 lakhs and Karnataka 60 Lakhs.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9200" y="2362200"/>
            <a:ext cx="6934200" cy="1938992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END</a:t>
            </a:r>
            <a:endParaRPr lang="en-US" sz="12000" b="1" dirty="0" smtClean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28600"/>
            <a:ext cx="8915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en-US" sz="4000" dirty="0" smtClean="0"/>
          </a:p>
          <a:p>
            <a:pPr>
              <a:buFont typeface="Wingdings" pitchFamily="2" charset="2"/>
              <a:buChar char="Ø"/>
            </a:pPr>
            <a:r>
              <a:rPr lang="en-US" sz="4000" dirty="0" smtClean="0"/>
              <a:t>Vat is the</a:t>
            </a:r>
            <a:r>
              <a:rPr lang="en-US" sz="4000" baseline="0" dirty="0" smtClean="0"/>
              <a:t> tax payable on each level of       sales for the value added on each level.</a:t>
            </a:r>
          </a:p>
          <a:p>
            <a:pPr>
              <a:buFont typeface="Wingdings" pitchFamily="2" charset="2"/>
              <a:buChar char="Ø"/>
            </a:pPr>
            <a:endParaRPr lang="en-US" sz="4000" dirty="0"/>
          </a:p>
        </p:txBody>
      </p:sp>
      <p:sp>
        <p:nvSpPr>
          <p:cNvPr id="3" name="Rectangle 2"/>
          <p:cNvSpPr/>
          <p:nvPr/>
        </p:nvSpPr>
        <p:spPr>
          <a:xfrm>
            <a:off x="0" y="2438400"/>
            <a:ext cx="8839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600" baseline="0" dirty="0" smtClean="0"/>
              <a:t> In the system of VAT Tax is payable on each level of Sales after deducting the tax on Purchase i.e. </a:t>
            </a:r>
            <a:r>
              <a:rPr lang="en-US" sz="3600" dirty="0" smtClean="0"/>
              <a:t>Input Tax Credit</a:t>
            </a:r>
          </a:p>
          <a:p>
            <a:pPr>
              <a:buFont typeface="Wingdings" pitchFamily="2" charset="2"/>
              <a:buChar char="Ø"/>
            </a:pPr>
            <a:endParaRPr lang="en-US" sz="3600" dirty="0" smtClean="0"/>
          </a:p>
          <a:p>
            <a:pPr>
              <a:buFont typeface="Wingdings" pitchFamily="2" charset="2"/>
              <a:buChar char="Ø"/>
            </a:pPr>
            <a:r>
              <a:rPr lang="en-US" sz="3600" baseline="0" dirty="0" smtClean="0"/>
              <a:t>The</a:t>
            </a:r>
            <a:r>
              <a:rPr lang="en-US" sz="3600" dirty="0" smtClean="0"/>
              <a:t> Statement </a:t>
            </a:r>
            <a:r>
              <a:rPr lang="en-US" sz="3600" dirty="0" smtClean="0">
                <a:hlinkClick r:id="rId3" action="ppaction://hlinkfile"/>
              </a:rPr>
              <a:t>showing</a:t>
            </a:r>
            <a:r>
              <a:rPr lang="en-US" sz="3600" dirty="0" smtClean="0"/>
              <a:t> Basic understanding of VAT</a:t>
            </a:r>
            <a:r>
              <a:rPr lang="en-US" sz="3600" baseline="0" dirty="0" smtClean="0"/>
              <a:t>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                          </a:t>
            </a:r>
            <a:endParaRPr lang="en-US" sz="3600" baseline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52400" y="838202"/>
          <a:ext cx="8686801" cy="5181595"/>
        </p:xfrm>
        <a:graphic>
          <a:graphicData uri="http://schemas.openxmlformats.org/drawingml/2006/table">
            <a:tbl>
              <a:tblPr/>
              <a:tblGrid>
                <a:gridCol w="1081125"/>
                <a:gridCol w="627506"/>
                <a:gridCol w="650186"/>
                <a:gridCol w="990401"/>
                <a:gridCol w="982842"/>
                <a:gridCol w="854315"/>
                <a:gridCol w="861876"/>
                <a:gridCol w="650186"/>
                <a:gridCol w="657748"/>
                <a:gridCol w="657748"/>
                <a:gridCol w="672868"/>
              </a:tblGrid>
              <a:tr h="575735">
                <a:tc gridSpan="11"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Statement showing </a:t>
                      </a:r>
                      <a:r>
                        <a:rPr lang="en-US" sz="24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comparision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of Vat with Other tax on Sales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6058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Particulars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Supplier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Supplier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Manufactorer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Manufactorer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Wholeseller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Wholeseller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Retailer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Retailer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Customer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Customer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0586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Tax Applicable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Vat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Other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Vat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Other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Vat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Other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Vat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Other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058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Purchase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120000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120000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225000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237000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300000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336200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350000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419820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058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Expenses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058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Tax on Purchase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22500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23700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33620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41982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058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COGS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110000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110000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212000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250000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285700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320000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389820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385000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461802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058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Profit 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058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Sales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120000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120000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225000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237000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300000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335700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350000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419820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058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Tax on Sales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22500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23700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33570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41982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058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Tax Payable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10500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11700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9870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5000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8362</a:t>
                      </a: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298" marR="5298" marT="52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Variants of VAT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4"/>
          <p:cNvSpPr/>
          <p:nvPr/>
        </p:nvSpPr>
        <p:spPr>
          <a:xfrm>
            <a:off x="533400" y="5867400"/>
            <a:ext cx="8153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In Practice the</a:t>
            </a:r>
            <a:r>
              <a:rPr lang="en-US" baseline="0" dirty="0" smtClean="0"/>
              <a:t> third one is widely used because it doesn’t affect the decision making.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Methods of computation of Vat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4"/>
          <p:cNvSpPr/>
          <p:nvPr/>
        </p:nvSpPr>
        <p:spPr>
          <a:xfrm>
            <a:off x="685800" y="6211669"/>
            <a:ext cx="8077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</a:t>
            </a:r>
            <a:r>
              <a:rPr lang="en-US" baseline="0" dirty="0" smtClean="0"/>
              <a:t> answers in all the methods are same except subtraction method in case of different rates on sales and purchases.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</a:rPr>
              <a:t>Input Tax Credit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Purchases eligible for ITC.</a:t>
            </a:r>
          </a:p>
          <a:p>
            <a:pPr>
              <a:buNone/>
            </a:pPr>
            <a:r>
              <a:rPr lang="en-US" sz="2800" dirty="0" smtClean="0"/>
              <a:t>- Purchase from registered dealer within state.</a:t>
            </a:r>
          </a:p>
          <a:p>
            <a:pPr>
              <a:buNone/>
            </a:pPr>
            <a:r>
              <a:rPr lang="en-US" sz="2800" dirty="0" smtClean="0"/>
              <a:t>  for selling, manufacturing or packing of taxable goods.</a:t>
            </a:r>
          </a:p>
          <a:p>
            <a:r>
              <a:rPr lang="en-US" sz="2800" dirty="0" smtClean="0"/>
              <a:t>Where the purchases commonly used for taxable and exempted goods, the proportionate credit is available.</a:t>
            </a:r>
          </a:p>
          <a:p>
            <a:r>
              <a:rPr lang="en-US" sz="2800" dirty="0" smtClean="0"/>
              <a:t>In case of excess credit ITC is first utilized for VAT and then CST and then its carried forward for next year.</a:t>
            </a:r>
          </a:p>
          <a:p>
            <a:r>
              <a:rPr lang="en-US" sz="2800" dirty="0" smtClean="0"/>
              <a:t>If there is any excess unadjusted ITC in 2</a:t>
            </a:r>
            <a:r>
              <a:rPr lang="en-US" sz="2800" baseline="30000" dirty="0" smtClean="0"/>
              <a:t>nd</a:t>
            </a:r>
            <a:r>
              <a:rPr lang="en-US" sz="2800" dirty="0" smtClean="0"/>
              <a:t> year then its refunded.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5486400"/>
          </a:xfrm>
        </p:spPr>
        <p:txBody>
          <a:bodyPr>
            <a:noAutofit/>
          </a:bodyPr>
          <a:lstStyle/>
          <a:p>
            <a:pPr algn="l"/>
            <a:r>
              <a:rPr lang="en-US" sz="3600" dirty="0" smtClean="0"/>
              <a:t>- The exporters get refund for ITC within 3 months.</a:t>
            </a:r>
            <a:br>
              <a:rPr lang="en-US" sz="3600" dirty="0" smtClean="0"/>
            </a:br>
            <a:r>
              <a:rPr lang="en-US" sz="3600" dirty="0" smtClean="0"/>
              <a:t>- Units of SEZ &amp; EOU are granted either exemption or       get refund within 3 months. </a:t>
            </a:r>
            <a:br>
              <a:rPr lang="en-US" sz="3600" dirty="0" smtClean="0"/>
            </a:br>
            <a:r>
              <a:rPr lang="en-US" sz="3600" dirty="0" smtClean="0"/>
              <a:t>- Where stock is transferred in other state, ITC is available after retention of 2% by the S.G.</a:t>
            </a:r>
            <a:br>
              <a:rPr lang="en-US" sz="3600" dirty="0" smtClean="0"/>
            </a:br>
            <a:r>
              <a:rPr lang="en-US" sz="3600" dirty="0" smtClean="0"/>
              <a:t>- In case of capital goods, the S.G. can provide to give set-off on the installment basis at the most 36 installments.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304800"/>
            <a:ext cx="8305800" cy="160043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Merits &amp; Demerits of  VAT from the view Points of</a:t>
            </a:r>
          </a:p>
          <a:p>
            <a:r>
              <a:rPr lang="en-US" b="1" baseline="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</p:txBody>
      </p:sp>
      <p:graphicFrame>
        <p:nvGraphicFramePr>
          <p:cNvPr id="3" name="Diagram 2"/>
          <p:cNvGraphicFramePr/>
          <p:nvPr/>
        </p:nvGraphicFramePr>
        <p:xfrm>
          <a:off x="1524000" y="21336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609600"/>
            <a:ext cx="2057400" cy="44450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Consumers</a:t>
            </a: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1400" y="685800"/>
            <a:ext cx="5111750" cy="3308350"/>
          </a:xfrm>
        </p:spPr>
        <p:txBody>
          <a:bodyPr/>
          <a:lstStyle/>
          <a:p>
            <a:r>
              <a:rPr lang="en-US" dirty="0" smtClean="0"/>
              <a:t>Same goods at Lower Price then before due to elimination of cascading effect.</a:t>
            </a:r>
          </a:p>
          <a:p>
            <a:r>
              <a:rPr lang="en-US" dirty="0" smtClean="0"/>
              <a:t>They are able to know the Amount of tax paid.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1447800"/>
            <a:ext cx="3276600" cy="1308100"/>
          </a:xfrm>
        </p:spPr>
        <p:txBody>
          <a:bodyPr>
            <a:noAutofit/>
          </a:bodyPr>
          <a:lstStyle/>
          <a:p>
            <a:r>
              <a:rPr lang="en-US" sz="2400" dirty="0" smtClean="0"/>
              <a:t>In other system- </a:t>
            </a:r>
            <a:r>
              <a:rPr lang="en-US" sz="2400" dirty="0" smtClean="0"/>
              <a:t>461802</a:t>
            </a:r>
            <a:endParaRPr lang="en-US" sz="2400" dirty="0" smtClean="0"/>
          </a:p>
          <a:p>
            <a:r>
              <a:rPr lang="en-US" sz="2400" dirty="0" smtClean="0"/>
              <a:t>In VAT   -               385000</a:t>
            </a:r>
          </a:p>
          <a:p>
            <a:r>
              <a:rPr lang="en-US" sz="2400" dirty="0" smtClean="0"/>
              <a:t>Difference-             </a:t>
            </a:r>
            <a:r>
              <a:rPr lang="en-US" sz="2400" dirty="0" smtClean="0"/>
              <a:t>76802</a:t>
            </a:r>
          </a:p>
          <a:p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228600" y="4800600"/>
            <a:ext cx="86106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It eliminates the tax evasion because the purchasers have to demand for invoice for getting ITC and thus its the  better source of revenue collection.</a:t>
            </a:r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276600" y="4191000"/>
            <a:ext cx="23271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Government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627</Words>
  <Application>Microsoft Office PowerPoint</Application>
  <PresentationFormat>On-screen Show (4:3)</PresentationFormat>
  <Paragraphs>169</Paragraphs>
  <Slides>13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VAT  (Value Added Tax)</vt:lpstr>
      <vt:lpstr>Slide 2</vt:lpstr>
      <vt:lpstr>Slide 3</vt:lpstr>
      <vt:lpstr>Variants of VAT</vt:lpstr>
      <vt:lpstr>Methods of computation of Vat</vt:lpstr>
      <vt:lpstr>Input Tax Credit</vt:lpstr>
      <vt:lpstr>- The exporters get refund for ITC within 3 months. - Units of SEZ &amp; EOU are granted either exemption or       get refund within 3 months.  - Where stock is transferred in other state, ITC is available after retention of 2% by the S.G. - In case of capital goods, the S.G. can provide to give set-off on the installment basis at the most 36 installments.</vt:lpstr>
      <vt:lpstr>Slide 8</vt:lpstr>
      <vt:lpstr>Consumers</vt:lpstr>
      <vt:lpstr>Traders - Because of elimination of cascading effect, the selling price goes down and that ultimately leads higher production and sales. - compulsory keeping of records leads good decision making and also prestige in business world. - Tax liability after each level of selling increases the working capital requirement. - Leads higher administration and accounting cost. - ITC is not available in inter-state purchases that affects decision-making. - The tax rates are different leads decision-making.</vt:lpstr>
      <vt:lpstr>Procedures</vt:lpstr>
      <vt:lpstr>Slide 12</vt:lpstr>
      <vt:lpstr>Slide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VAT  (Value Added Tax)</dc:title>
  <dc:creator>admin</dc:creator>
  <cp:lastModifiedBy>admin</cp:lastModifiedBy>
  <cp:revision>43</cp:revision>
  <dcterms:created xsi:type="dcterms:W3CDTF">2012-05-27T09:56:02Z</dcterms:created>
  <dcterms:modified xsi:type="dcterms:W3CDTF">2012-06-02T15:18:53Z</dcterms:modified>
</cp:coreProperties>
</file>