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4" r:id="rId8"/>
    <p:sldId id="263" r:id="rId9"/>
    <p:sldId id="261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5AF6-9733-42FC-93AA-02C5C6C418E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F9E59-272B-4FA0-9A09-6568403F31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5AF6-9733-42FC-93AA-02C5C6C418E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F9E59-272B-4FA0-9A09-6568403F31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5AF6-9733-42FC-93AA-02C5C6C418E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F9E59-272B-4FA0-9A09-6568403F31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5AF6-9733-42FC-93AA-02C5C6C418E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F9E59-272B-4FA0-9A09-6568403F31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5AF6-9733-42FC-93AA-02C5C6C418E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F9E59-272B-4FA0-9A09-6568403F31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5AF6-9733-42FC-93AA-02C5C6C418E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F9E59-272B-4FA0-9A09-6568403F31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5AF6-9733-42FC-93AA-02C5C6C418E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F9E59-272B-4FA0-9A09-6568403F31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5AF6-9733-42FC-93AA-02C5C6C418E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F9E59-272B-4FA0-9A09-6568403F31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5AF6-9733-42FC-93AA-02C5C6C418E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F9E59-272B-4FA0-9A09-6568403F31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5AF6-9733-42FC-93AA-02C5C6C418E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F9E59-272B-4FA0-9A09-6568403F312A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5AF6-9733-42FC-93AA-02C5C6C418E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7F9E59-272B-4FA0-9A09-6568403F312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A7F9E59-272B-4FA0-9A09-6568403F312A}" type="slidenum">
              <a:rPr lang="en-GB" smtClean="0"/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C585AF6-9733-42FC-93AA-02C5C6C418EC}" type="datetimeFigureOut">
              <a:rPr lang="en-GB" smtClean="0"/>
              <a:t>01/02/2013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7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JUST SPEND TWO MINUTES BEFORE THIS WE CAN REALISE A LOT</a:t>
            </a:r>
            <a:endParaRPr lang="en-GB" sz="72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1227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000">
        <p14:honeycomb/>
        <p:sndAc>
          <p:stSnd>
            <p:snd r:embed="rId2" name="click.wav"/>
          </p:stSnd>
        </p:sndAc>
      </p:transition>
    </mc:Choice>
    <mc:Fallback>
      <p:transition spd="slow" advTm="3000">
        <p:fade/>
        <p:sndAc>
          <p:stSnd>
            <p:snd r:embed="rId2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880"/>
            <a:ext cx="8460432" cy="6876256"/>
          </a:xfrm>
        </p:spPr>
      </p:pic>
    </p:spTree>
    <p:extLst>
      <p:ext uri="{BB962C8B-B14F-4D97-AF65-F5344CB8AC3E}">
        <p14:creationId xmlns:p14="http://schemas.microsoft.com/office/powerpoint/2010/main" val="158171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000">
        <p14:honeycomb/>
        <p:sndAc>
          <p:stSnd>
            <p:snd r:embed="rId2" name="click.wav"/>
          </p:stSnd>
        </p:sndAc>
      </p:transition>
    </mc:Choice>
    <mc:Fallback>
      <p:transition spd="slow" advTm="3000">
        <p:fade/>
        <p:sndAc>
          <p:stSnd>
            <p:snd r:embed="rId2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94" y="-25870"/>
            <a:ext cx="9192342" cy="6883870"/>
          </a:xfrm>
        </p:spPr>
      </p:pic>
    </p:spTree>
    <p:extLst>
      <p:ext uri="{BB962C8B-B14F-4D97-AF65-F5344CB8AC3E}">
        <p14:creationId xmlns:p14="http://schemas.microsoft.com/office/powerpoint/2010/main" val="1642501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000">
        <p14:honeycomb/>
        <p:sndAc>
          <p:stSnd>
            <p:snd r:embed="rId2" name="click.wav"/>
          </p:stSnd>
        </p:sndAc>
      </p:transition>
    </mc:Choice>
    <mc:Fallback>
      <p:transition spd="slow" advTm="3000">
        <p:fade/>
        <p:sndAc>
          <p:stSnd>
            <p:snd r:embed="rId2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85549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000">
        <p14:honeycomb/>
        <p:sndAc>
          <p:stSnd>
            <p:snd r:embed="rId2" name="click.wav"/>
          </p:stSnd>
        </p:sndAc>
      </p:transition>
    </mc:Choice>
    <mc:Fallback>
      <p:transition spd="slow" advTm="3000">
        <p:fade/>
        <p:sndAc>
          <p:stSnd>
            <p:snd r:embed="rId2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9174"/>
          </a:xfrm>
        </p:spPr>
      </p:pic>
    </p:spTree>
    <p:extLst>
      <p:ext uri="{BB962C8B-B14F-4D97-AF65-F5344CB8AC3E}">
        <p14:creationId xmlns:p14="http://schemas.microsoft.com/office/powerpoint/2010/main" val="3275841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000">
        <p14:honeycomb/>
        <p:sndAc>
          <p:stSnd>
            <p:snd r:embed="rId2" name="click.wav"/>
          </p:stSnd>
        </p:sndAc>
      </p:transition>
    </mc:Choice>
    <mc:Fallback>
      <p:transition spd="slow" advTm="3000">
        <p:fade/>
        <p:sndAc>
          <p:stSnd>
            <p:snd r:embed="rId2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8" y="-1"/>
            <a:ext cx="8428384" cy="7150309"/>
          </a:xfrm>
        </p:spPr>
      </p:pic>
    </p:spTree>
    <p:extLst>
      <p:ext uri="{BB962C8B-B14F-4D97-AF65-F5344CB8AC3E}">
        <p14:creationId xmlns:p14="http://schemas.microsoft.com/office/powerpoint/2010/main" val="462138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000">
        <p14:honeycomb/>
        <p:sndAc>
          <p:stSnd>
            <p:snd r:embed="rId2" name="click.wav"/>
          </p:stSnd>
        </p:sndAc>
      </p:transition>
    </mc:Choice>
    <mc:Fallback>
      <p:transition spd="slow" advTm="3000">
        <p:fade/>
        <p:sndAc>
          <p:stSnd>
            <p:snd r:embed="rId2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66" y="0"/>
            <a:ext cx="8490698" cy="7168376"/>
          </a:xfrm>
        </p:spPr>
      </p:pic>
    </p:spTree>
    <p:extLst>
      <p:ext uri="{BB962C8B-B14F-4D97-AF65-F5344CB8AC3E}">
        <p14:creationId xmlns:p14="http://schemas.microsoft.com/office/powerpoint/2010/main" val="2061814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000">
        <p14:honeycomb/>
        <p:sndAc>
          <p:stSnd>
            <p:snd r:embed="rId2" name="click.wav"/>
          </p:stSnd>
        </p:sndAc>
      </p:transition>
    </mc:Choice>
    <mc:Fallback>
      <p:transition spd="slow" advTm="3000">
        <p:fade/>
        <p:sndAc>
          <p:stSnd>
            <p:snd r:embed="rId2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14"/>
            <a:ext cx="8423338" cy="6745382"/>
          </a:xfrm>
        </p:spPr>
      </p:pic>
    </p:spTree>
    <p:extLst>
      <p:ext uri="{BB962C8B-B14F-4D97-AF65-F5344CB8AC3E}">
        <p14:creationId xmlns:p14="http://schemas.microsoft.com/office/powerpoint/2010/main" val="2070361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000">
        <p14:honeycomb/>
        <p:sndAc>
          <p:stSnd>
            <p:snd r:embed="rId2" name="click.wav"/>
          </p:stSnd>
        </p:sndAc>
      </p:transition>
    </mc:Choice>
    <mc:Fallback>
      <p:transition spd="slow" advTm="3000">
        <p:fade/>
        <p:sndAc>
          <p:stSnd>
            <p:snd r:embed="rId2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60432" cy="7884368"/>
          </a:xfrm>
        </p:spPr>
      </p:pic>
    </p:spTree>
    <p:extLst>
      <p:ext uri="{BB962C8B-B14F-4D97-AF65-F5344CB8AC3E}">
        <p14:creationId xmlns:p14="http://schemas.microsoft.com/office/powerpoint/2010/main" val="3342621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000">
        <p14:honeycomb/>
        <p:sndAc>
          <p:stSnd>
            <p:snd r:embed="rId2" name="click.wav"/>
          </p:stSnd>
        </p:sndAc>
      </p:transition>
    </mc:Choice>
    <mc:Fallback>
      <p:transition spd="slow" advTm="3000">
        <p:fade/>
        <p:sndAc>
          <p:stSnd>
            <p:snd r:embed="rId2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5784" cy="6858000"/>
          </a:xfrm>
        </p:spPr>
      </p:pic>
    </p:spTree>
    <p:extLst>
      <p:ext uri="{BB962C8B-B14F-4D97-AF65-F5344CB8AC3E}">
        <p14:creationId xmlns:p14="http://schemas.microsoft.com/office/powerpoint/2010/main" val="3558905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000">
        <p14:honeycomb/>
        <p:sndAc>
          <p:stSnd>
            <p:snd r:embed="rId2" name="click.wav"/>
          </p:stSnd>
        </p:sndAc>
      </p:transition>
    </mc:Choice>
    <mc:Fallback>
      <p:transition spd="slow" advTm="3000">
        <p:fade/>
        <p:sndAc>
          <p:stSnd>
            <p:snd r:embed="rId2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17</TotalTime>
  <Words>11</Words>
  <Application>Microsoft Office PowerPoint</Application>
  <PresentationFormat>On-screen Show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Adjacency</vt:lpstr>
      <vt:lpstr>JUST SPEND TWO MINUTES BEFORE THIS WE CAN REALISE A LOT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JUST SPEND TWO MINUTES BEFORE THIS WE CAN REALISE A LOT</dc:title>
  <dc:creator>WIN</dc:creator>
  <cp:lastModifiedBy>WIN</cp:lastModifiedBy>
  <cp:revision>2</cp:revision>
  <dcterms:created xsi:type="dcterms:W3CDTF">2013-02-01T23:40:03Z</dcterms:created>
  <dcterms:modified xsi:type="dcterms:W3CDTF">2013-02-01T23:57:10Z</dcterms:modified>
</cp:coreProperties>
</file>