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57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1"/>
            <a:ext cx="7772400" cy="1771650"/>
          </a:xfrm>
        </p:spPr>
        <p:txBody>
          <a:bodyPr/>
          <a:lstStyle/>
          <a:p>
            <a:r>
              <a:rPr lang="en-IN" dirty="0" smtClean="0"/>
              <a:t>GST </a:t>
            </a:r>
            <a:br>
              <a:rPr lang="en-IN" dirty="0" smtClean="0"/>
            </a:br>
            <a:r>
              <a:rPr lang="en-IN" dirty="0" smtClean="0"/>
              <a:t> CREATION OF ACCOUNTS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038600"/>
            <a:ext cx="6553200" cy="2819400"/>
          </a:xfrm>
        </p:spPr>
        <p:txBody>
          <a:bodyPr/>
          <a:lstStyle/>
          <a:p>
            <a:r>
              <a:rPr lang="en-IN" dirty="0" smtClean="0"/>
              <a:t>IN </a:t>
            </a:r>
            <a:r>
              <a:rPr lang="en-IN" smtClean="0"/>
              <a:t>OUR </a:t>
            </a:r>
            <a:r>
              <a:rPr lang="en-IN" smtClean="0"/>
              <a:t> </a:t>
            </a:r>
            <a:r>
              <a:rPr lang="en-IN" dirty="0" smtClean="0"/>
              <a:t>PURCHASE LEDGER AND SALESLEDGER</a:t>
            </a:r>
          </a:p>
          <a:p>
            <a:r>
              <a:rPr lang="en-IN" dirty="0" smtClean="0"/>
              <a:t>THESE ARE THE ACCOUNTING PROCEDURE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8001000" cy="2152650"/>
          </a:xfrm>
        </p:spPr>
        <p:txBody>
          <a:bodyPr>
            <a:normAutofit/>
          </a:bodyPr>
          <a:lstStyle/>
          <a:p>
            <a:r>
              <a:rPr lang="en-IN" dirty="0" smtClean="0"/>
              <a:t>WHEN THE  PURCHASE FROM ONE STATE TO ANOTHER STATE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PURCHASE  A/C Dr 100000</a:t>
            </a:r>
          </a:p>
          <a:p>
            <a:r>
              <a:rPr lang="en-IN" dirty="0" smtClean="0"/>
              <a:t>           IGST A/C Dr    10000</a:t>
            </a:r>
          </a:p>
          <a:p>
            <a:r>
              <a:rPr lang="en-IN" dirty="0" smtClean="0"/>
              <a:t>                     TO CREDITORS          110000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WHEN SALE FROM ONE STATE TO ANOTHER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                      DEBTORS A/C Dr 121000</a:t>
            </a:r>
          </a:p>
          <a:p>
            <a:r>
              <a:rPr lang="en-IN" dirty="0" smtClean="0"/>
              <a:t>                                   TO SALES             110000</a:t>
            </a:r>
          </a:p>
          <a:p>
            <a:r>
              <a:rPr lang="en-IN" dirty="0" smtClean="0"/>
              <a:t>                                     TO IGST               11000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CREATION OF IGST LIABILITY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705600" cy="2057400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 PROFIT AND LOSS A/C Dr 1000</a:t>
            </a:r>
          </a:p>
          <a:p>
            <a:r>
              <a:rPr lang="en-IN" dirty="0" smtClean="0"/>
              <a:t>                     IGST LIABILITY              1000</a:t>
            </a:r>
          </a:p>
          <a:p>
            <a:r>
              <a:rPr lang="en-IN" dirty="0" smtClean="0"/>
              <a:t> THE DIFFERENCE BETWEEN IGST DEBIT AND IGST CREDIT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PAYMENT OF IGST LIABILITY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IGST LIABILITY A/C Dr 1000</a:t>
            </a:r>
          </a:p>
          <a:p>
            <a:r>
              <a:rPr lang="en-IN" dirty="0" smtClean="0"/>
              <a:t>                        TO BANK                1000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PURCHASE	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 WHEN PURCHASE WITH IN THE STATE</a:t>
            </a:r>
          </a:p>
          <a:p>
            <a:r>
              <a:rPr lang="en-IN" dirty="0" smtClean="0"/>
              <a:t>          PURCHASE   A/C     Dr   90000</a:t>
            </a:r>
          </a:p>
          <a:p>
            <a:r>
              <a:rPr lang="en-IN" dirty="0" smtClean="0"/>
              <a:t>            SGST             A/C    Dr   5000</a:t>
            </a:r>
          </a:p>
          <a:p>
            <a:r>
              <a:rPr lang="en-IN" dirty="0" smtClean="0"/>
              <a:t>            CGST             A/C    Dr    5000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                 TO CREDITORS                        100000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WHEN THERE IS A SALE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WHEN SALE WITH IN THE STATE</a:t>
            </a:r>
          </a:p>
          <a:p>
            <a:r>
              <a:rPr lang="en-IN" dirty="0" smtClean="0"/>
              <a:t>                 DEBTORS  A/C   Dr 120000</a:t>
            </a:r>
          </a:p>
          <a:p>
            <a:r>
              <a:rPr lang="en-IN" dirty="0" smtClean="0"/>
              <a:t>                        TO  SALES                           108000</a:t>
            </a:r>
          </a:p>
          <a:p>
            <a:r>
              <a:rPr lang="en-IN" dirty="0" smtClean="0"/>
              <a:t>                         TO  SGST                             6000</a:t>
            </a:r>
          </a:p>
          <a:p>
            <a:r>
              <a:rPr lang="en-IN" dirty="0" smtClean="0"/>
              <a:t>                         TO CGST                              6000</a:t>
            </a: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FINAL  ENTRIES IF SGST AND CGST	 PAID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162800" cy="2133600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PROFIT AND LOSS A/C DR 2000</a:t>
            </a:r>
          </a:p>
          <a:p>
            <a:r>
              <a:rPr lang="en-IN" dirty="0" smtClean="0"/>
              <a:t>                        GST LIABILITY             2000</a:t>
            </a:r>
          </a:p>
          <a:p>
            <a:r>
              <a:rPr lang="en-IN" dirty="0" smtClean="0"/>
              <a:t>BEING THE DIFFERENCE BETWEEN DEBIT AND CREDIT BALANCE OF CGST SGST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FINAL ENTRIES OF GST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                 GST LIABILITY A/C Dr  2000</a:t>
            </a:r>
          </a:p>
          <a:p>
            <a:r>
              <a:rPr lang="en-IN" dirty="0" smtClean="0"/>
              <a:t>                                  TO BANK                     2000</a:t>
            </a:r>
          </a:p>
          <a:p>
            <a:r>
              <a:rPr lang="en-IN" smtClean="0"/>
              <a:t>   BEING GST LIABILITY PAID</a:t>
            </a:r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192</Words>
  <Application>Microsoft Office PowerPoint</Application>
  <PresentationFormat>On-screen Show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GST   CREATION OF ACCOUNTS</vt:lpstr>
      <vt:lpstr>WHEN THE  PURCHASE FROM ONE STATE TO ANOTHER STATE</vt:lpstr>
      <vt:lpstr>WHEN SALE FROM ONE STATE TO ANOTHER</vt:lpstr>
      <vt:lpstr>CREATION OF IGST LIABILITY</vt:lpstr>
      <vt:lpstr>PAYMENT OF IGST LIABILITY</vt:lpstr>
      <vt:lpstr>PURCHASE  </vt:lpstr>
      <vt:lpstr>WHEN THERE IS A SALE </vt:lpstr>
      <vt:lpstr>FINAL  ENTRIES IF SGST AND CGST  PAID</vt:lpstr>
      <vt:lpstr>FINAL ENTRIES OF GST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GST   CREATION OF ACCOUNTS</dc:title>
  <dc:creator>User</dc:creator>
  <cp:lastModifiedBy>User</cp:lastModifiedBy>
  <cp:revision>13</cp:revision>
  <dcterms:created xsi:type="dcterms:W3CDTF">2006-08-16T00:00:00Z</dcterms:created>
  <dcterms:modified xsi:type="dcterms:W3CDTF">2017-04-25T06:37:20Z</dcterms:modified>
</cp:coreProperties>
</file>