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33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560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34E2A3-81E1-41D1-BA00-A553FF9BA1AE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</dgm:pt>
    <dgm:pt modelId="{87818CF0-31A0-4BA8-ABEF-C755FB000DAD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  <a:latin typeface="Algerian" pitchFamily="82" charset="0"/>
            </a:rPr>
            <a:t>Change to behavior</a:t>
          </a:r>
          <a:endParaRPr lang="en-IN" dirty="0">
            <a:solidFill>
              <a:schemeClr val="tx1"/>
            </a:solidFill>
            <a:latin typeface="Algerian" pitchFamily="82" charset="0"/>
          </a:endParaRPr>
        </a:p>
      </dgm:t>
    </dgm:pt>
    <dgm:pt modelId="{8E0F7D99-9850-4F3E-9C41-3F4E30641412}" type="parTrans" cxnId="{B4EFC378-58F1-4374-8058-A72941F11B7B}">
      <dgm:prSet/>
      <dgm:spPr/>
      <dgm:t>
        <a:bodyPr/>
        <a:lstStyle/>
        <a:p>
          <a:endParaRPr lang="en-IN"/>
        </a:p>
      </dgm:t>
    </dgm:pt>
    <dgm:pt modelId="{A32A6089-1E1B-44B2-B2C1-06F15C251F41}" type="sibTrans" cxnId="{B4EFC378-58F1-4374-8058-A72941F11B7B}">
      <dgm:prSet/>
      <dgm:spPr/>
      <dgm:t>
        <a:bodyPr/>
        <a:lstStyle/>
        <a:p>
          <a:endParaRPr lang="en-IN"/>
        </a:p>
      </dgm:t>
    </dgm:pt>
    <dgm:pt modelId="{697BA55F-4A57-4C53-8DC3-B9C7A7477F98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  <a:latin typeface="Algerian" pitchFamily="82" charset="0"/>
            </a:rPr>
            <a:t>To ensure understanding </a:t>
          </a:r>
          <a:endParaRPr lang="en-IN" dirty="0">
            <a:solidFill>
              <a:schemeClr val="tx1"/>
            </a:solidFill>
            <a:latin typeface="Algerian" pitchFamily="82" charset="0"/>
          </a:endParaRPr>
        </a:p>
      </dgm:t>
    </dgm:pt>
    <dgm:pt modelId="{B9F0BBD8-B3E7-4EBC-B6EF-E25F49F1AF78}" type="parTrans" cxnId="{82B964F6-B8C8-4A9F-AE9B-FF8325DE6272}">
      <dgm:prSet/>
      <dgm:spPr/>
      <dgm:t>
        <a:bodyPr/>
        <a:lstStyle/>
        <a:p>
          <a:endParaRPr lang="en-IN"/>
        </a:p>
      </dgm:t>
    </dgm:pt>
    <dgm:pt modelId="{F72C619D-F9A0-457A-8075-11496BEB0318}" type="sibTrans" cxnId="{82B964F6-B8C8-4A9F-AE9B-FF8325DE6272}">
      <dgm:prSet/>
      <dgm:spPr/>
      <dgm:t>
        <a:bodyPr/>
        <a:lstStyle/>
        <a:p>
          <a:endParaRPr lang="en-IN"/>
        </a:p>
      </dgm:t>
    </dgm:pt>
    <dgm:pt modelId="{A55987DA-714A-4B5C-97AA-3DA3D24C8564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  <a:latin typeface="Algerian" pitchFamily="82" charset="0"/>
            </a:rPr>
            <a:t>To persuade</a:t>
          </a:r>
          <a:endParaRPr lang="en-IN" dirty="0">
            <a:solidFill>
              <a:schemeClr val="tx1"/>
            </a:solidFill>
            <a:latin typeface="Algerian" pitchFamily="82" charset="0"/>
          </a:endParaRPr>
        </a:p>
      </dgm:t>
    </dgm:pt>
    <dgm:pt modelId="{1B12B954-A4F8-4032-84FE-B36CBFFF5CDD}" type="parTrans" cxnId="{982F9840-1E05-438B-8330-3ABED6747A3E}">
      <dgm:prSet/>
      <dgm:spPr/>
      <dgm:t>
        <a:bodyPr/>
        <a:lstStyle/>
        <a:p>
          <a:endParaRPr lang="en-IN"/>
        </a:p>
      </dgm:t>
    </dgm:pt>
    <dgm:pt modelId="{F4382A93-AF87-49FB-B429-969885F573E3}" type="sibTrans" cxnId="{982F9840-1E05-438B-8330-3ABED6747A3E}">
      <dgm:prSet/>
      <dgm:spPr/>
      <dgm:t>
        <a:bodyPr/>
        <a:lstStyle/>
        <a:p>
          <a:endParaRPr lang="en-IN"/>
        </a:p>
      </dgm:t>
    </dgm:pt>
    <dgm:pt modelId="{D9881453-A3C1-4563-AD8E-3D247F43EC6E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  <a:latin typeface="Algerian" pitchFamily="82" charset="0"/>
            </a:rPr>
            <a:t>To get action</a:t>
          </a:r>
          <a:endParaRPr lang="en-IN" dirty="0">
            <a:solidFill>
              <a:schemeClr val="tx1"/>
            </a:solidFill>
            <a:latin typeface="Algerian" pitchFamily="82" charset="0"/>
          </a:endParaRPr>
        </a:p>
      </dgm:t>
    </dgm:pt>
    <dgm:pt modelId="{520442DF-3810-4238-B801-37314114A303}" type="parTrans" cxnId="{8F78AABA-4D0A-45A4-802B-677255D12F54}">
      <dgm:prSet/>
      <dgm:spPr/>
      <dgm:t>
        <a:bodyPr/>
        <a:lstStyle/>
        <a:p>
          <a:endParaRPr lang="en-IN"/>
        </a:p>
      </dgm:t>
    </dgm:pt>
    <dgm:pt modelId="{2E1ADCD6-8433-45B7-8B9C-F199589CA439}" type="sibTrans" cxnId="{8F78AABA-4D0A-45A4-802B-677255D12F54}">
      <dgm:prSet/>
      <dgm:spPr/>
      <dgm:t>
        <a:bodyPr/>
        <a:lstStyle/>
        <a:p>
          <a:endParaRPr lang="en-IN"/>
        </a:p>
      </dgm:t>
    </dgm:pt>
    <dgm:pt modelId="{384138FD-59A7-49C7-BB9F-308AFA33E683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  <a:latin typeface="Algerian" pitchFamily="82" charset="0"/>
            </a:rPr>
            <a:t>To get and give information</a:t>
          </a:r>
          <a:endParaRPr lang="en-IN" dirty="0">
            <a:solidFill>
              <a:schemeClr val="tx1"/>
            </a:solidFill>
            <a:latin typeface="Algerian" pitchFamily="82" charset="0"/>
          </a:endParaRPr>
        </a:p>
      </dgm:t>
    </dgm:pt>
    <dgm:pt modelId="{8C1AC229-BCDE-4E85-9B04-CE36FACCA1C2}" type="parTrans" cxnId="{30716D5C-8BE3-4C14-A9A1-88B5784DC212}">
      <dgm:prSet/>
      <dgm:spPr/>
      <dgm:t>
        <a:bodyPr/>
        <a:lstStyle/>
        <a:p>
          <a:endParaRPr lang="en-IN"/>
        </a:p>
      </dgm:t>
    </dgm:pt>
    <dgm:pt modelId="{B694A362-B5B5-4377-9271-59BF6FB8A5E8}" type="sibTrans" cxnId="{30716D5C-8BE3-4C14-A9A1-88B5784DC212}">
      <dgm:prSet/>
      <dgm:spPr/>
      <dgm:t>
        <a:bodyPr/>
        <a:lstStyle/>
        <a:p>
          <a:endParaRPr lang="en-IN"/>
        </a:p>
      </dgm:t>
    </dgm:pt>
    <dgm:pt modelId="{920FBCA8-A126-4578-991B-2817EE923A60}" type="pres">
      <dgm:prSet presAssocID="{7E34E2A3-81E1-41D1-BA00-A553FF9BA1AE}" presName="composite" presStyleCnt="0">
        <dgm:presLayoutVars>
          <dgm:chMax val="5"/>
          <dgm:dir/>
          <dgm:resizeHandles val="exact"/>
        </dgm:presLayoutVars>
      </dgm:prSet>
      <dgm:spPr/>
    </dgm:pt>
    <dgm:pt modelId="{1EADA473-B0C8-4602-8813-362615D7C87E}" type="pres">
      <dgm:prSet presAssocID="{87818CF0-31A0-4BA8-ABEF-C755FB000DAD}" presName="circle1" presStyleLbl="lnNode1" presStyleIdx="0" presStyleCnt="5"/>
      <dgm:spPr>
        <a:solidFill>
          <a:schemeClr val="accent6"/>
        </a:solidFill>
      </dgm:spPr>
    </dgm:pt>
    <dgm:pt modelId="{5BAA3A81-9977-4865-ABA8-211A06249055}" type="pres">
      <dgm:prSet presAssocID="{87818CF0-31A0-4BA8-ABEF-C755FB000DAD}" presName="text1" presStyleLbl="revTx" presStyleIdx="0" presStyleCnt="5" custScaleX="199392" custLinFactNeighborX="50304" custLinFactNeighborY="54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CFA9AF1-44D5-41D3-A7FD-17A4DD2F5932}" type="pres">
      <dgm:prSet presAssocID="{87818CF0-31A0-4BA8-ABEF-C755FB000DAD}" presName="line1" presStyleLbl="callout" presStyleIdx="0" presStyleCnt="10"/>
      <dgm:spPr>
        <a:ln>
          <a:solidFill>
            <a:schemeClr val="accent6"/>
          </a:solidFill>
        </a:ln>
      </dgm:spPr>
    </dgm:pt>
    <dgm:pt modelId="{6EDAB6C7-5C1E-49DA-BA4E-EA9620F3E54B}" type="pres">
      <dgm:prSet presAssocID="{87818CF0-31A0-4BA8-ABEF-C755FB000DAD}" presName="d1" presStyleLbl="callout" presStyleIdx="1" presStyleCnt="10"/>
      <dgm:spPr>
        <a:ln>
          <a:solidFill>
            <a:schemeClr val="accent6"/>
          </a:solidFill>
        </a:ln>
      </dgm:spPr>
    </dgm:pt>
    <dgm:pt modelId="{C5315201-2381-4A41-A953-EA261B16E8EA}" type="pres">
      <dgm:prSet presAssocID="{D9881453-A3C1-4563-AD8E-3D247F43EC6E}" presName="circle2" presStyleLbl="lnNode1" presStyleIdx="1" presStyleCnt="5"/>
      <dgm:spPr>
        <a:solidFill>
          <a:schemeClr val="tx1"/>
        </a:solidFill>
      </dgm:spPr>
    </dgm:pt>
    <dgm:pt modelId="{17401402-0894-445F-ABE7-17C29C60CB47}" type="pres">
      <dgm:prSet presAssocID="{D9881453-A3C1-4563-AD8E-3D247F43EC6E}" presName="text2" presStyleLbl="revTx" presStyleIdx="1" presStyleCnt="5" custScaleX="164261" custLinFactNeighborX="36981" custLinFactNeighborY="-198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110014E-8D11-4F6B-969C-CD6DCD455437}" type="pres">
      <dgm:prSet presAssocID="{D9881453-A3C1-4563-AD8E-3D247F43EC6E}" presName="line2" presStyleLbl="callout" presStyleIdx="2" presStyleCnt="10"/>
      <dgm:spPr>
        <a:ln>
          <a:solidFill>
            <a:schemeClr val="tx1"/>
          </a:solidFill>
        </a:ln>
      </dgm:spPr>
    </dgm:pt>
    <dgm:pt modelId="{014C50D4-1AC9-4771-A9F6-CFBC8D34F833}" type="pres">
      <dgm:prSet presAssocID="{D9881453-A3C1-4563-AD8E-3D247F43EC6E}" presName="d2" presStyleLbl="callout" presStyleIdx="3" presStyleCnt="10"/>
      <dgm:spPr>
        <a:ln>
          <a:solidFill>
            <a:schemeClr val="tx1"/>
          </a:solidFill>
        </a:ln>
      </dgm:spPr>
    </dgm:pt>
    <dgm:pt modelId="{3C360A16-D97A-46E9-920A-7826AC2E3140}" type="pres">
      <dgm:prSet presAssocID="{697BA55F-4A57-4C53-8DC3-B9C7A7477F98}" presName="circle3" presStyleLbl="lnNode1" presStyleIdx="2" presStyleCnt="5"/>
      <dgm:spPr>
        <a:solidFill>
          <a:schemeClr val="accent4"/>
        </a:solidFill>
      </dgm:spPr>
    </dgm:pt>
    <dgm:pt modelId="{25A8AF5D-084C-44CC-A4B5-ACFA811A2DF1}" type="pres">
      <dgm:prSet presAssocID="{697BA55F-4A57-4C53-8DC3-B9C7A7477F98}" presName="text3" presStyleLbl="revTx" presStyleIdx="2" presStyleCnt="5" custScaleX="232144" custLinFactNeighborX="63617" custLinFactNeighborY="536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83C8862-4EC1-4C5D-AF6D-FD678F4BF49B}" type="pres">
      <dgm:prSet presAssocID="{697BA55F-4A57-4C53-8DC3-B9C7A7477F98}" presName="line3" presStyleLbl="callout" presStyleIdx="4" presStyleCnt="10"/>
      <dgm:spPr>
        <a:ln>
          <a:solidFill>
            <a:schemeClr val="accent4"/>
          </a:solidFill>
        </a:ln>
      </dgm:spPr>
    </dgm:pt>
    <dgm:pt modelId="{FDEB928A-87D3-4BDD-B0F9-7E22E2192E4A}" type="pres">
      <dgm:prSet presAssocID="{697BA55F-4A57-4C53-8DC3-B9C7A7477F98}" presName="d3" presStyleLbl="callout" presStyleIdx="5" presStyleCnt="10"/>
      <dgm:spPr>
        <a:ln>
          <a:solidFill>
            <a:schemeClr val="accent4"/>
          </a:solidFill>
        </a:ln>
      </dgm:spPr>
    </dgm:pt>
    <dgm:pt modelId="{D70604CF-A89F-4DB8-872F-E62CED5182A2}" type="pres">
      <dgm:prSet presAssocID="{A55987DA-714A-4B5C-97AA-3DA3D24C8564}" presName="circle4" presStyleLbl="lnNode1" presStyleIdx="3" presStyleCnt="5" custLinFactNeighborX="-1973" custLinFactNeighborY="715"/>
      <dgm:spPr>
        <a:solidFill>
          <a:schemeClr val="accent3"/>
        </a:solidFill>
      </dgm:spPr>
    </dgm:pt>
    <dgm:pt modelId="{47BC76AF-5F19-466C-8352-CA931F0B9A50}" type="pres">
      <dgm:prSet presAssocID="{A55987DA-714A-4B5C-97AA-3DA3D24C8564}" presName="text4" presStyleLbl="revTx" presStyleIdx="3" presStyleCnt="5" custScaleX="151548" custLinFactNeighborX="32753" custLinFactNeighborY="201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C9B3017-798C-4E9F-86F2-813F2FDFAFC7}" type="pres">
      <dgm:prSet presAssocID="{A55987DA-714A-4B5C-97AA-3DA3D24C8564}" presName="line4" presStyleLbl="callout" presStyleIdx="6" presStyleCnt="10"/>
      <dgm:spPr>
        <a:ln>
          <a:solidFill>
            <a:schemeClr val="accent3"/>
          </a:solidFill>
        </a:ln>
      </dgm:spPr>
    </dgm:pt>
    <dgm:pt modelId="{12840968-1BC5-4477-A3EC-B6849427E187}" type="pres">
      <dgm:prSet presAssocID="{A55987DA-714A-4B5C-97AA-3DA3D24C8564}" presName="d4" presStyleLbl="callout" presStyleIdx="7" presStyleCnt="10"/>
      <dgm:spPr>
        <a:ln>
          <a:solidFill>
            <a:schemeClr val="accent3"/>
          </a:solidFill>
        </a:ln>
      </dgm:spPr>
    </dgm:pt>
    <dgm:pt modelId="{04A04FC7-7A5E-4157-AE20-58101F3E6E3E}" type="pres">
      <dgm:prSet presAssocID="{384138FD-59A7-49C7-BB9F-308AFA33E683}" presName="circle5" presStyleLbl="lnNode1" presStyleIdx="4" presStyleCnt="5"/>
      <dgm:spPr>
        <a:solidFill>
          <a:schemeClr val="accent2"/>
        </a:solidFill>
      </dgm:spPr>
    </dgm:pt>
    <dgm:pt modelId="{7F87121C-46A6-4CAC-B24C-780138395639}" type="pres">
      <dgm:prSet presAssocID="{384138FD-59A7-49C7-BB9F-308AFA33E683}" presName="text5" presStyleLbl="revTx" presStyleIdx="4" presStyleCnt="5" custScaleX="193975" custLinFactNeighborX="45482" custLinFactNeighborY="572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C94E8A0-26DC-4E5D-A875-09303F1E89F4}" type="pres">
      <dgm:prSet presAssocID="{384138FD-59A7-49C7-BB9F-308AFA33E683}" presName="line5" presStyleLbl="callout" presStyleIdx="8" presStyleCnt="10"/>
      <dgm:spPr>
        <a:ln>
          <a:solidFill>
            <a:schemeClr val="accent2"/>
          </a:solidFill>
        </a:ln>
      </dgm:spPr>
    </dgm:pt>
    <dgm:pt modelId="{007A93FD-7712-49E7-B7E8-251B61665E31}" type="pres">
      <dgm:prSet presAssocID="{384138FD-59A7-49C7-BB9F-308AFA33E683}" presName="d5" presStyleLbl="callout" presStyleIdx="9" presStyleCnt="10"/>
      <dgm:spPr>
        <a:ln>
          <a:solidFill>
            <a:schemeClr val="accent2"/>
          </a:solidFill>
        </a:ln>
      </dgm:spPr>
    </dgm:pt>
  </dgm:ptLst>
  <dgm:cxnLst>
    <dgm:cxn modelId="{24861536-9EDC-435F-B508-9DB2CFDD7A49}" type="presOf" srcId="{7E34E2A3-81E1-41D1-BA00-A553FF9BA1AE}" destId="{920FBCA8-A126-4578-991B-2817EE923A60}" srcOrd="0" destOrd="0" presId="urn:microsoft.com/office/officeart/2005/8/layout/target1"/>
    <dgm:cxn modelId="{82B964F6-B8C8-4A9F-AE9B-FF8325DE6272}" srcId="{7E34E2A3-81E1-41D1-BA00-A553FF9BA1AE}" destId="{697BA55F-4A57-4C53-8DC3-B9C7A7477F98}" srcOrd="2" destOrd="0" parTransId="{B9F0BBD8-B3E7-4EBC-B6EF-E25F49F1AF78}" sibTransId="{F72C619D-F9A0-457A-8075-11496BEB0318}"/>
    <dgm:cxn modelId="{C50EBEB8-5998-49E2-BD80-ABC5F3951D35}" type="presOf" srcId="{697BA55F-4A57-4C53-8DC3-B9C7A7477F98}" destId="{25A8AF5D-084C-44CC-A4B5-ACFA811A2DF1}" srcOrd="0" destOrd="0" presId="urn:microsoft.com/office/officeart/2005/8/layout/target1"/>
    <dgm:cxn modelId="{14A0718C-9411-44CD-AF57-C7B6C4122913}" type="presOf" srcId="{87818CF0-31A0-4BA8-ABEF-C755FB000DAD}" destId="{5BAA3A81-9977-4865-ABA8-211A06249055}" srcOrd="0" destOrd="0" presId="urn:microsoft.com/office/officeart/2005/8/layout/target1"/>
    <dgm:cxn modelId="{6B17E54D-845C-46DB-80A1-B271F7EA252E}" type="presOf" srcId="{A55987DA-714A-4B5C-97AA-3DA3D24C8564}" destId="{47BC76AF-5F19-466C-8352-CA931F0B9A50}" srcOrd="0" destOrd="0" presId="urn:microsoft.com/office/officeart/2005/8/layout/target1"/>
    <dgm:cxn modelId="{DDADA3D6-E62F-4608-AA32-D3B721CDA2BE}" type="presOf" srcId="{D9881453-A3C1-4563-AD8E-3D247F43EC6E}" destId="{17401402-0894-445F-ABE7-17C29C60CB47}" srcOrd="0" destOrd="0" presId="urn:microsoft.com/office/officeart/2005/8/layout/target1"/>
    <dgm:cxn modelId="{B4EFC378-58F1-4374-8058-A72941F11B7B}" srcId="{7E34E2A3-81E1-41D1-BA00-A553FF9BA1AE}" destId="{87818CF0-31A0-4BA8-ABEF-C755FB000DAD}" srcOrd="0" destOrd="0" parTransId="{8E0F7D99-9850-4F3E-9C41-3F4E30641412}" sibTransId="{A32A6089-1E1B-44B2-B2C1-06F15C251F41}"/>
    <dgm:cxn modelId="{982F9840-1E05-438B-8330-3ABED6747A3E}" srcId="{7E34E2A3-81E1-41D1-BA00-A553FF9BA1AE}" destId="{A55987DA-714A-4B5C-97AA-3DA3D24C8564}" srcOrd="3" destOrd="0" parTransId="{1B12B954-A4F8-4032-84FE-B36CBFFF5CDD}" sibTransId="{F4382A93-AF87-49FB-B429-969885F573E3}"/>
    <dgm:cxn modelId="{30716D5C-8BE3-4C14-A9A1-88B5784DC212}" srcId="{7E34E2A3-81E1-41D1-BA00-A553FF9BA1AE}" destId="{384138FD-59A7-49C7-BB9F-308AFA33E683}" srcOrd="4" destOrd="0" parTransId="{8C1AC229-BCDE-4E85-9B04-CE36FACCA1C2}" sibTransId="{B694A362-B5B5-4377-9271-59BF6FB8A5E8}"/>
    <dgm:cxn modelId="{4EE7CB0C-19EC-4E97-B62E-46D37B10E0DC}" type="presOf" srcId="{384138FD-59A7-49C7-BB9F-308AFA33E683}" destId="{7F87121C-46A6-4CAC-B24C-780138395639}" srcOrd="0" destOrd="0" presId="urn:microsoft.com/office/officeart/2005/8/layout/target1"/>
    <dgm:cxn modelId="{8F78AABA-4D0A-45A4-802B-677255D12F54}" srcId="{7E34E2A3-81E1-41D1-BA00-A553FF9BA1AE}" destId="{D9881453-A3C1-4563-AD8E-3D247F43EC6E}" srcOrd="1" destOrd="0" parTransId="{520442DF-3810-4238-B801-37314114A303}" sibTransId="{2E1ADCD6-8433-45B7-8B9C-F199589CA439}"/>
    <dgm:cxn modelId="{DF3FB164-C040-4A65-B7B5-ECA4FDB4C9A6}" type="presParOf" srcId="{920FBCA8-A126-4578-991B-2817EE923A60}" destId="{1EADA473-B0C8-4602-8813-362615D7C87E}" srcOrd="0" destOrd="0" presId="urn:microsoft.com/office/officeart/2005/8/layout/target1"/>
    <dgm:cxn modelId="{16BC68E5-1E73-48F7-94BF-10D7BCB4D71A}" type="presParOf" srcId="{920FBCA8-A126-4578-991B-2817EE923A60}" destId="{5BAA3A81-9977-4865-ABA8-211A06249055}" srcOrd="1" destOrd="0" presId="urn:microsoft.com/office/officeart/2005/8/layout/target1"/>
    <dgm:cxn modelId="{8A4B1237-4730-4A43-946C-82B62DF2E6BE}" type="presParOf" srcId="{920FBCA8-A126-4578-991B-2817EE923A60}" destId="{6CFA9AF1-44D5-41D3-A7FD-17A4DD2F5932}" srcOrd="2" destOrd="0" presId="urn:microsoft.com/office/officeart/2005/8/layout/target1"/>
    <dgm:cxn modelId="{3DCA1F1F-C151-420B-8FDE-2739655851ED}" type="presParOf" srcId="{920FBCA8-A126-4578-991B-2817EE923A60}" destId="{6EDAB6C7-5C1E-49DA-BA4E-EA9620F3E54B}" srcOrd="3" destOrd="0" presId="urn:microsoft.com/office/officeart/2005/8/layout/target1"/>
    <dgm:cxn modelId="{08E50E55-B8FC-410E-AE3F-3C91F0B8FCA7}" type="presParOf" srcId="{920FBCA8-A126-4578-991B-2817EE923A60}" destId="{C5315201-2381-4A41-A953-EA261B16E8EA}" srcOrd="4" destOrd="0" presId="urn:microsoft.com/office/officeart/2005/8/layout/target1"/>
    <dgm:cxn modelId="{CEC47CF6-ECBF-447F-A5C9-3CDE976F5B88}" type="presParOf" srcId="{920FBCA8-A126-4578-991B-2817EE923A60}" destId="{17401402-0894-445F-ABE7-17C29C60CB47}" srcOrd="5" destOrd="0" presId="urn:microsoft.com/office/officeart/2005/8/layout/target1"/>
    <dgm:cxn modelId="{EC98E431-4146-4E16-8A09-11A82F099992}" type="presParOf" srcId="{920FBCA8-A126-4578-991B-2817EE923A60}" destId="{C110014E-8D11-4F6B-969C-CD6DCD455437}" srcOrd="6" destOrd="0" presId="urn:microsoft.com/office/officeart/2005/8/layout/target1"/>
    <dgm:cxn modelId="{1DA81ED2-4D4E-4FFE-A3D5-5D87FE598715}" type="presParOf" srcId="{920FBCA8-A126-4578-991B-2817EE923A60}" destId="{014C50D4-1AC9-4771-A9F6-CFBC8D34F833}" srcOrd="7" destOrd="0" presId="urn:microsoft.com/office/officeart/2005/8/layout/target1"/>
    <dgm:cxn modelId="{B1892222-E4CB-4C5A-8810-8F6C0CC5F63B}" type="presParOf" srcId="{920FBCA8-A126-4578-991B-2817EE923A60}" destId="{3C360A16-D97A-46E9-920A-7826AC2E3140}" srcOrd="8" destOrd="0" presId="urn:microsoft.com/office/officeart/2005/8/layout/target1"/>
    <dgm:cxn modelId="{FACF0473-A7F7-4D53-A36D-A6C5A5A4D835}" type="presParOf" srcId="{920FBCA8-A126-4578-991B-2817EE923A60}" destId="{25A8AF5D-084C-44CC-A4B5-ACFA811A2DF1}" srcOrd="9" destOrd="0" presId="urn:microsoft.com/office/officeart/2005/8/layout/target1"/>
    <dgm:cxn modelId="{4AAC0899-A618-42BC-918C-0497F53A0ED5}" type="presParOf" srcId="{920FBCA8-A126-4578-991B-2817EE923A60}" destId="{583C8862-4EC1-4C5D-AF6D-FD678F4BF49B}" srcOrd="10" destOrd="0" presId="urn:microsoft.com/office/officeart/2005/8/layout/target1"/>
    <dgm:cxn modelId="{47A543F5-A6F8-4747-A139-3341081A8709}" type="presParOf" srcId="{920FBCA8-A126-4578-991B-2817EE923A60}" destId="{FDEB928A-87D3-4BDD-B0F9-7E22E2192E4A}" srcOrd="11" destOrd="0" presId="urn:microsoft.com/office/officeart/2005/8/layout/target1"/>
    <dgm:cxn modelId="{B5120623-6276-4B24-BE61-235E553FE921}" type="presParOf" srcId="{920FBCA8-A126-4578-991B-2817EE923A60}" destId="{D70604CF-A89F-4DB8-872F-E62CED5182A2}" srcOrd="12" destOrd="0" presId="urn:microsoft.com/office/officeart/2005/8/layout/target1"/>
    <dgm:cxn modelId="{BD998E5D-1BD5-4C74-8B86-DF37BBEB7904}" type="presParOf" srcId="{920FBCA8-A126-4578-991B-2817EE923A60}" destId="{47BC76AF-5F19-466C-8352-CA931F0B9A50}" srcOrd="13" destOrd="0" presId="urn:microsoft.com/office/officeart/2005/8/layout/target1"/>
    <dgm:cxn modelId="{7B5C549A-DC6D-4956-9F0E-73443563C38A}" type="presParOf" srcId="{920FBCA8-A126-4578-991B-2817EE923A60}" destId="{4C9B3017-798C-4E9F-86F2-813F2FDFAFC7}" srcOrd="14" destOrd="0" presId="urn:microsoft.com/office/officeart/2005/8/layout/target1"/>
    <dgm:cxn modelId="{7AFAEDD2-3A53-4593-B1CF-5F2E16B19A83}" type="presParOf" srcId="{920FBCA8-A126-4578-991B-2817EE923A60}" destId="{12840968-1BC5-4477-A3EC-B6849427E187}" srcOrd="15" destOrd="0" presId="urn:microsoft.com/office/officeart/2005/8/layout/target1"/>
    <dgm:cxn modelId="{874391AF-62A8-4B26-97D6-2EBB4CF78D18}" type="presParOf" srcId="{920FBCA8-A126-4578-991B-2817EE923A60}" destId="{04A04FC7-7A5E-4157-AE20-58101F3E6E3E}" srcOrd="16" destOrd="0" presId="urn:microsoft.com/office/officeart/2005/8/layout/target1"/>
    <dgm:cxn modelId="{136B342F-DE3E-4B1A-BA5C-21172F0D2E95}" type="presParOf" srcId="{920FBCA8-A126-4578-991B-2817EE923A60}" destId="{7F87121C-46A6-4CAC-B24C-780138395639}" srcOrd="17" destOrd="0" presId="urn:microsoft.com/office/officeart/2005/8/layout/target1"/>
    <dgm:cxn modelId="{CB33AF90-BBBA-4237-BB53-39F2C638EEB1}" type="presParOf" srcId="{920FBCA8-A126-4578-991B-2817EE923A60}" destId="{3C94E8A0-26DC-4E5D-A875-09303F1E89F4}" srcOrd="18" destOrd="0" presId="urn:microsoft.com/office/officeart/2005/8/layout/target1"/>
    <dgm:cxn modelId="{880D980D-90E4-4F43-A1B8-2481C9FEE850}" type="presParOf" srcId="{920FBCA8-A126-4578-991B-2817EE923A60}" destId="{007A93FD-7712-49E7-B7E8-251B61665E31}" srcOrd="19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A04FC7-7A5E-4157-AE20-58101F3E6E3E}">
      <dsp:nvSpPr>
        <dsp:cNvPr id="0" name=""/>
        <dsp:cNvSpPr/>
      </dsp:nvSpPr>
      <dsp:spPr>
        <a:xfrm>
          <a:off x="828214" y="987112"/>
          <a:ext cx="3394471" cy="3394471"/>
        </a:xfrm>
        <a:prstGeom prst="ellipse">
          <a:avLst/>
        </a:prstGeom>
        <a:solidFill>
          <a:schemeClr val="accent2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0604CF-A89F-4DB8-872F-E62CED5182A2}">
      <dsp:nvSpPr>
        <dsp:cNvPr id="0" name=""/>
        <dsp:cNvSpPr/>
      </dsp:nvSpPr>
      <dsp:spPr>
        <a:xfrm>
          <a:off x="1153190" y="1383059"/>
          <a:ext cx="2640333" cy="2640333"/>
        </a:xfrm>
        <a:prstGeom prst="ellipse">
          <a:avLst/>
        </a:prstGeom>
        <a:solidFill>
          <a:schemeClr val="accent3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360A16-D97A-46E9-920A-7826AC2E3140}">
      <dsp:nvSpPr>
        <dsp:cNvPr id="0" name=""/>
        <dsp:cNvSpPr/>
      </dsp:nvSpPr>
      <dsp:spPr>
        <a:xfrm>
          <a:off x="1582353" y="1741250"/>
          <a:ext cx="1886194" cy="1886194"/>
        </a:xfrm>
        <a:prstGeom prst="ellipse">
          <a:avLst/>
        </a:prstGeom>
        <a:solidFill>
          <a:schemeClr val="accent4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315201-2381-4A41-A953-EA261B16E8EA}">
      <dsp:nvSpPr>
        <dsp:cNvPr id="0" name=""/>
        <dsp:cNvSpPr/>
      </dsp:nvSpPr>
      <dsp:spPr>
        <a:xfrm>
          <a:off x="1959705" y="2118602"/>
          <a:ext cx="1131490" cy="1131490"/>
        </a:xfrm>
        <a:prstGeom prst="ellipse">
          <a:avLst/>
        </a:prstGeom>
        <a:solidFill>
          <a:schemeClr val="tx1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ADA473-B0C8-4602-8813-362615D7C87E}">
      <dsp:nvSpPr>
        <dsp:cNvPr id="0" name=""/>
        <dsp:cNvSpPr/>
      </dsp:nvSpPr>
      <dsp:spPr>
        <a:xfrm>
          <a:off x="2336774" y="2495672"/>
          <a:ext cx="377352" cy="377352"/>
        </a:xfrm>
        <a:prstGeom prst="ellipse">
          <a:avLst/>
        </a:prstGeom>
        <a:solidFill>
          <a:schemeClr val="accent6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AA3A81-9977-4865-ABA8-211A06249055}">
      <dsp:nvSpPr>
        <dsp:cNvPr id="0" name=""/>
        <dsp:cNvSpPr/>
      </dsp:nvSpPr>
      <dsp:spPr>
        <a:xfrm>
          <a:off x="4798750" y="147662"/>
          <a:ext cx="3384152" cy="599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  <a:latin typeface="Algerian" pitchFamily="82" charset="0"/>
            </a:rPr>
            <a:t>Change to behavior</a:t>
          </a:r>
          <a:endParaRPr lang="en-IN" sz="1800" kern="1200" dirty="0">
            <a:solidFill>
              <a:schemeClr val="tx1"/>
            </a:solidFill>
            <a:latin typeface="Algerian" pitchFamily="82" charset="0"/>
          </a:endParaRPr>
        </a:p>
      </dsp:txBody>
      <dsp:txXfrm>
        <a:off x="4798750" y="147662"/>
        <a:ext cx="3384152" cy="599237"/>
      </dsp:txXfrm>
    </dsp:sp>
    <dsp:sp modelId="{6CFA9AF1-44D5-41D3-A7FD-17A4DD2F5932}">
      <dsp:nvSpPr>
        <dsp:cNvPr id="0" name=""/>
        <dsp:cNvSpPr/>
      </dsp:nvSpPr>
      <dsp:spPr>
        <a:xfrm>
          <a:off x="4364122" y="443996"/>
          <a:ext cx="42430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DAB6C7-5C1E-49DA-BA4E-EA9620F3E54B}">
      <dsp:nvSpPr>
        <dsp:cNvPr id="0" name=""/>
        <dsp:cNvSpPr/>
      </dsp:nvSpPr>
      <dsp:spPr>
        <a:xfrm rot="5400000">
          <a:off x="2323196" y="646250"/>
          <a:ext cx="2240351" cy="1835843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401402-0894-445F-ABE7-17C29C60CB47}">
      <dsp:nvSpPr>
        <dsp:cNvPr id="0" name=""/>
        <dsp:cNvSpPr/>
      </dsp:nvSpPr>
      <dsp:spPr>
        <a:xfrm>
          <a:off x="4870756" y="766123"/>
          <a:ext cx="2787896" cy="599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  <a:latin typeface="Algerian" pitchFamily="82" charset="0"/>
            </a:rPr>
            <a:t>To get action</a:t>
          </a:r>
          <a:endParaRPr lang="en-IN" sz="1800" kern="1200" dirty="0">
            <a:solidFill>
              <a:schemeClr val="tx1"/>
            </a:solidFill>
            <a:latin typeface="Algerian" pitchFamily="82" charset="0"/>
          </a:endParaRPr>
        </a:p>
      </dsp:txBody>
      <dsp:txXfrm>
        <a:off x="4870756" y="766123"/>
        <a:ext cx="2787896" cy="599237"/>
      </dsp:txXfrm>
    </dsp:sp>
    <dsp:sp modelId="{C110014E-8D11-4F6B-969C-CD6DCD455437}">
      <dsp:nvSpPr>
        <dsp:cNvPr id="0" name=""/>
        <dsp:cNvSpPr/>
      </dsp:nvSpPr>
      <dsp:spPr>
        <a:xfrm>
          <a:off x="4364122" y="1077631"/>
          <a:ext cx="42430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4C50D4-1AC9-4771-A9F6-CFBC8D34F833}">
      <dsp:nvSpPr>
        <dsp:cNvPr id="0" name=""/>
        <dsp:cNvSpPr/>
      </dsp:nvSpPr>
      <dsp:spPr>
        <a:xfrm rot="5400000">
          <a:off x="2652403" y="1231740"/>
          <a:ext cx="1865375" cy="1555799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A8AF5D-084C-44CC-A4B5-ACFA811A2DF1}">
      <dsp:nvSpPr>
        <dsp:cNvPr id="0" name=""/>
        <dsp:cNvSpPr/>
      </dsp:nvSpPr>
      <dsp:spPr>
        <a:xfrm>
          <a:off x="4495249" y="1443808"/>
          <a:ext cx="3940030" cy="599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  <a:latin typeface="Algerian" pitchFamily="82" charset="0"/>
            </a:rPr>
            <a:t>To ensure understanding </a:t>
          </a:r>
          <a:endParaRPr lang="en-IN" sz="1800" kern="1200" dirty="0">
            <a:solidFill>
              <a:schemeClr val="tx1"/>
            </a:solidFill>
            <a:latin typeface="Algerian" pitchFamily="82" charset="0"/>
          </a:endParaRPr>
        </a:p>
      </dsp:txBody>
      <dsp:txXfrm>
        <a:off x="4495249" y="1443808"/>
        <a:ext cx="3940030" cy="599237"/>
      </dsp:txXfrm>
    </dsp:sp>
    <dsp:sp modelId="{583C8862-4EC1-4C5D-AF6D-FD678F4BF49B}">
      <dsp:nvSpPr>
        <dsp:cNvPr id="0" name=""/>
        <dsp:cNvSpPr/>
      </dsp:nvSpPr>
      <dsp:spPr>
        <a:xfrm>
          <a:off x="4364122" y="1711266"/>
          <a:ext cx="42430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EB928A-87D3-4BDD-B0F9-7E22E2192E4A}">
      <dsp:nvSpPr>
        <dsp:cNvPr id="0" name=""/>
        <dsp:cNvSpPr/>
      </dsp:nvSpPr>
      <dsp:spPr>
        <a:xfrm rot="5400000">
          <a:off x="2975218" y="1793299"/>
          <a:ext cx="1470937" cy="1306871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BC76AF-5F19-466C-8352-CA931F0B9A50}">
      <dsp:nvSpPr>
        <dsp:cNvPr id="0" name=""/>
        <dsp:cNvSpPr/>
      </dsp:nvSpPr>
      <dsp:spPr>
        <a:xfrm>
          <a:off x="4906881" y="2043796"/>
          <a:ext cx="2572126" cy="599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  <a:latin typeface="Algerian" pitchFamily="82" charset="0"/>
            </a:rPr>
            <a:t>To persuade</a:t>
          </a:r>
          <a:endParaRPr lang="en-IN" sz="1800" kern="1200" dirty="0">
            <a:solidFill>
              <a:schemeClr val="tx1"/>
            </a:solidFill>
            <a:latin typeface="Algerian" pitchFamily="82" charset="0"/>
          </a:endParaRPr>
        </a:p>
      </dsp:txBody>
      <dsp:txXfrm>
        <a:off x="4906881" y="2043796"/>
        <a:ext cx="2572126" cy="599237"/>
      </dsp:txXfrm>
    </dsp:sp>
    <dsp:sp modelId="{4C9B3017-798C-4E9F-86F2-813F2FDFAFC7}">
      <dsp:nvSpPr>
        <dsp:cNvPr id="0" name=""/>
        <dsp:cNvSpPr/>
      </dsp:nvSpPr>
      <dsp:spPr>
        <a:xfrm>
          <a:off x="4364122" y="2331323"/>
          <a:ext cx="42430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840968-1BC5-4477-A3EC-B6849427E187}">
      <dsp:nvSpPr>
        <dsp:cNvPr id="0" name=""/>
        <dsp:cNvSpPr/>
      </dsp:nvSpPr>
      <dsp:spPr>
        <a:xfrm rot="5400000">
          <a:off x="3296561" y="2386200"/>
          <a:ext cx="1122438" cy="1012683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7121C-46A6-4CAC-B24C-780138395639}">
      <dsp:nvSpPr>
        <dsp:cNvPr id="0" name=""/>
        <dsp:cNvSpPr/>
      </dsp:nvSpPr>
      <dsp:spPr>
        <a:xfrm>
          <a:off x="4762879" y="2667939"/>
          <a:ext cx="3292213" cy="599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21590" bIns="2159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tx1"/>
              </a:solidFill>
              <a:latin typeface="Algerian" pitchFamily="82" charset="0"/>
            </a:rPr>
            <a:t>To get and give information</a:t>
          </a:r>
          <a:endParaRPr lang="en-IN" sz="1700" kern="1200" dirty="0">
            <a:solidFill>
              <a:schemeClr val="tx1"/>
            </a:solidFill>
            <a:latin typeface="Algerian" pitchFamily="82" charset="0"/>
          </a:endParaRPr>
        </a:p>
      </dsp:txBody>
      <dsp:txXfrm>
        <a:off x="4762879" y="2667939"/>
        <a:ext cx="3292213" cy="599237"/>
      </dsp:txXfrm>
    </dsp:sp>
    <dsp:sp modelId="{3C94E8A0-26DC-4E5D-A875-09303F1E89F4}">
      <dsp:nvSpPr>
        <dsp:cNvPr id="0" name=""/>
        <dsp:cNvSpPr/>
      </dsp:nvSpPr>
      <dsp:spPr>
        <a:xfrm>
          <a:off x="4364122" y="2933275"/>
          <a:ext cx="42430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7A93FD-7712-49E7-B7E8-251B61665E31}">
      <dsp:nvSpPr>
        <dsp:cNvPr id="0" name=""/>
        <dsp:cNvSpPr/>
      </dsp:nvSpPr>
      <dsp:spPr>
        <a:xfrm rot="5400000">
          <a:off x="3600366" y="2961563"/>
          <a:ext cx="792043" cy="735468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AD098AC-B695-43CF-9CA1-4096A5BB7BCE}" type="datetimeFigureOut">
              <a:rPr lang="en-IN" smtClean="0"/>
              <a:t>19-10-2022</a:t>
            </a:fld>
            <a:endParaRPr lang="en-IN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IN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B3D3B43-6ABB-490A-99BC-6BB1FFC4D035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D098AC-B695-43CF-9CA1-4096A5BB7BCE}" type="datetimeFigureOut">
              <a:rPr lang="en-IN" smtClean="0"/>
              <a:t>19-10-2022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3D3B43-6ABB-490A-99BC-6BB1FFC4D035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D098AC-B695-43CF-9CA1-4096A5BB7BCE}" type="datetimeFigureOut">
              <a:rPr lang="en-IN" smtClean="0"/>
              <a:t>19-10-2022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3D3B43-6ABB-490A-99BC-6BB1FFC4D035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D098AC-B695-43CF-9CA1-4096A5BB7BCE}" type="datetimeFigureOut">
              <a:rPr lang="en-IN" smtClean="0"/>
              <a:t>19-10-2022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3D3B43-6ABB-490A-99BC-6BB1FFC4D035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D098AC-B695-43CF-9CA1-4096A5BB7BCE}" type="datetimeFigureOut">
              <a:rPr lang="en-IN" smtClean="0"/>
              <a:t>19-10-2022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3D3B43-6ABB-490A-99BC-6BB1FFC4D035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D098AC-B695-43CF-9CA1-4096A5BB7BCE}" type="datetimeFigureOut">
              <a:rPr lang="en-IN" smtClean="0"/>
              <a:t>19-10-2022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3D3B43-6ABB-490A-99BC-6BB1FFC4D035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D098AC-B695-43CF-9CA1-4096A5BB7BCE}" type="datetimeFigureOut">
              <a:rPr lang="en-IN" smtClean="0"/>
              <a:t>19-10-2022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3D3B43-6ABB-490A-99BC-6BB1FFC4D035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D098AC-B695-43CF-9CA1-4096A5BB7BCE}" type="datetimeFigureOut">
              <a:rPr lang="en-IN" smtClean="0"/>
              <a:t>19-10-2022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3D3B43-6ABB-490A-99BC-6BB1FFC4D035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D098AC-B695-43CF-9CA1-4096A5BB7BCE}" type="datetimeFigureOut">
              <a:rPr lang="en-IN" smtClean="0"/>
              <a:t>19-10-2022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3D3B43-6ABB-490A-99BC-6BB1FFC4D035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AD098AC-B695-43CF-9CA1-4096A5BB7BCE}" type="datetimeFigureOut">
              <a:rPr lang="en-IN" smtClean="0"/>
              <a:t>19-10-2022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3D3B43-6ABB-490A-99BC-6BB1FFC4D035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AD098AC-B695-43CF-9CA1-4096A5BB7BCE}" type="datetimeFigureOut">
              <a:rPr lang="en-IN" smtClean="0"/>
              <a:t>19-10-2022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B3D3B43-6ABB-490A-99BC-6BB1FFC4D035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AD098AC-B695-43CF-9CA1-4096A5BB7BCE}" type="datetimeFigureOut">
              <a:rPr lang="en-IN" smtClean="0"/>
              <a:t>19-10-2022</a:t>
            </a:fld>
            <a:endParaRPr lang="en-IN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IN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B3D3B43-6ABB-490A-99BC-6BB1FFC4D035}" type="slidenum">
              <a:rPr lang="en-IN" smtClean="0"/>
              <a:t>‹#›</a:t>
            </a:fld>
            <a:endParaRPr lang="en-I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4"/>
                </a:solidFill>
                <a:latin typeface="Algerian" pitchFamily="82" charset="0"/>
              </a:rPr>
              <a:t>Communication skills</a:t>
            </a:r>
            <a:endParaRPr lang="en-IN" dirty="0">
              <a:solidFill>
                <a:schemeClr val="accent4"/>
              </a:solidFill>
              <a:latin typeface="Algerian" pitchFamily="82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accent6"/>
                </a:solidFill>
                <a:latin typeface="Algerian" pitchFamily="82" charset="0"/>
              </a:rPr>
              <a:t>Dinesh</a:t>
            </a:r>
            <a:endParaRPr lang="en-IN" sz="4800" dirty="0">
              <a:solidFill>
                <a:schemeClr val="accent6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103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1725" y="1481328"/>
            <a:ext cx="8229600" cy="4525963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>
                <a:solidFill>
                  <a:srgbClr val="FF0000"/>
                </a:solidFill>
                <a:latin typeface="Algerian" pitchFamily="82" charset="0"/>
              </a:rPr>
              <a:t>Communication process</a:t>
            </a:r>
            <a:endParaRPr lang="en-IN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79812" y="1855128"/>
            <a:ext cx="3024336" cy="720080"/>
          </a:xfrm>
          <a:prstGeom prst="rect">
            <a:avLst/>
          </a:prstGeom>
          <a:solidFill>
            <a:schemeClr val="bg2">
              <a:lumMod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Algerian" pitchFamily="82" charset="0"/>
              </a:rPr>
              <a:t>Feedback</a:t>
            </a:r>
            <a:endParaRPr lang="en-IN" sz="2000" dirty="0">
              <a:solidFill>
                <a:schemeClr val="tx1"/>
              </a:solidFill>
              <a:latin typeface="Algerian" pitchFamily="8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5850" y="3078088"/>
            <a:ext cx="2549174" cy="1368152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Algerian" pitchFamily="82" charset="0"/>
              </a:rPr>
              <a:t>Receiver </a:t>
            </a: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Algerian" pitchFamily="82" charset="0"/>
              </a:rPr>
              <a:t>sender</a:t>
            </a:r>
            <a:endParaRPr lang="en-IN" sz="2000" dirty="0">
              <a:solidFill>
                <a:schemeClr val="tx1"/>
              </a:solidFill>
              <a:latin typeface="Algerian" pitchFamily="8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31840" y="4869160"/>
            <a:ext cx="2664296" cy="648072"/>
          </a:xfrm>
          <a:prstGeom prst="rect">
            <a:avLst/>
          </a:prstGeom>
          <a:solidFill>
            <a:schemeClr val="bg2">
              <a:lumMod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Algerian" pitchFamily="82" charset="0"/>
              </a:rPr>
              <a:t>noise</a:t>
            </a:r>
            <a:endParaRPr lang="en-IN" sz="2000" dirty="0">
              <a:solidFill>
                <a:schemeClr val="tx1"/>
              </a:solidFill>
              <a:latin typeface="Algerian" pitchFamily="8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28184" y="3173062"/>
            <a:ext cx="2376264" cy="1368152"/>
          </a:xfrm>
          <a:prstGeom prst="rect">
            <a:avLst/>
          </a:prstGeom>
          <a:solidFill>
            <a:schemeClr val="accent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Algerian" pitchFamily="82" charset="0"/>
              </a:rPr>
              <a:t>Sender</a:t>
            </a: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Algerian" pitchFamily="82" charset="0"/>
              </a:rPr>
              <a:t>receiver</a:t>
            </a:r>
            <a:endParaRPr lang="en-IN" sz="2000" dirty="0">
              <a:solidFill>
                <a:schemeClr val="tx1"/>
              </a:solidFill>
              <a:latin typeface="Algerian" pitchFamily="8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31840" y="2924944"/>
            <a:ext cx="2952328" cy="17281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solidFill>
                  <a:schemeClr val="tx1"/>
                </a:solidFill>
                <a:latin typeface="Algerian" pitchFamily="82" charset="0"/>
              </a:rPr>
              <a:t>Use of channel to Fran smith the massage </a:t>
            </a:r>
            <a:endParaRPr lang="en-IN" dirty="0">
              <a:solidFill>
                <a:schemeClr val="tx1"/>
              </a:solidFill>
              <a:latin typeface="Algerian" pitchFamily="82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1194145" y="2215168"/>
            <a:ext cx="1685667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403649" y="2348880"/>
            <a:ext cx="0" cy="73395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7609794" y="2218308"/>
            <a:ext cx="0" cy="95475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904148" y="2215168"/>
            <a:ext cx="169218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ontent Placeholder 1"/>
          <p:cNvSpPr txBox="1">
            <a:spLocks/>
          </p:cNvSpPr>
          <p:nvPr/>
        </p:nvSpPr>
        <p:spPr>
          <a:xfrm>
            <a:off x="398267" y="147818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endParaRPr lang="en-IN" dirty="0"/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7596336" y="2215168"/>
            <a:ext cx="0" cy="95475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1410465" y="4453159"/>
            <a:ext cx="0" cy="946265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7609794" y="4541214"/>
            <a:ext cx="0" cy="85821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ontent Placeholder 1"/>
          <p:cNvSpPr txBox="1">
            <a:spLocks/>
          </p:cNvSpPr>
          <p:nvPr/>
        </p:nvSpPr>
        <p:spPr>
          <a:xfrm>
            <a:off x="411724" y="148446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endParaRPr lang="en-IN" dirty="0"/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1194144" y="2218308"/>
            <a:ext cx="1685667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1403649" y="5373216"/>
            <a:ext cx="1685667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5796136" y="5399424"/>
            <a:ext cx="18002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4578856" y="4364883"/>
            <a:ext cx="1116124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4578856" y="4012224"/>
            <a:ext cx="0" cy="35265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566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7504" y="1481328"/>
            <a:ext cx="8856984" cy="4525963"/>
          </a:xfrm>
        </p:spPr>
        <p:txBody>
          <a:bodyPr/>
          <a:lstStyle/>
          <a:p>
            <a:pPr>
              <a:buSzPct val="84000"/>
              <a:buBlip>
                <a:blip r:embed="rId2"/>
              </a:buBlip>
            </a:pPr>
            <a:r>
              <a:rPr lang="en-IN" dirty="0" smtClean="0"/>
              <a:t> </a:t>
            </a:r>
            <a:r>
              <a:rPr lang="en-IN" sz="3600" dirty="0" smtClean="0">
                <a:latin typeface="Algerian" pitchFamily="82" charset="0"/>
              </a:rPr>
              <a:t>Main taint eye contact with      audience</a:t>
            </a:r>
          </a:p>
          <a:p>
            <a:pPr>
              <a:buSzPct val="84000"/>
              <a:buBlip>
                <a:blip r:embed="rId2"/>
              </a:buBlip>
            </a:pPr>
            <a:r>
              <a:rPr lang="en-IN" sz="3600" dirty="0">
                <a:latin typeface="Algerian" pitchFamily="82" charset="0"/>
              </a:rPr>
              <a:t> </a:t>
            </a:r>
            <a:r>
              <a:rPr lang="en-IN" sz="3600" dirty="0" smtClean="0">
                <a:latin typeface="Algerian" pitchFamily="82" charset="0"/>
              </a:rPr>
              <a:t>body awareness</a:t>
            </a:r>
          </a:p>
          <a:p>
            <a:pPr>
              <a:buSzPct val="84000"/>
              <a:buBlip>
                <a:blip r:embed="rId2"/>
              </a:buBlip>
            </a:pPr>
            <a:r>
              <a:rPr lang="en-IN" sz="3600" dirty="0">
                <a:latin typeface="Algerian" pitchFamily="82" charset="0"/>
              </a:rPr>
              <a:t> </a:t>
            </a:r>
            <a:r>
              <a:rPr lang="en-IN" sz="3600" dirty="0" smtClean="0">
                <a:latin typeface="Algerian" pitchFamily="82" charset="0"/>
              </a:rPr>
              <a:t>gesture and expressions</a:t>
            </a:r>
          </a:p>
          <a:p>
            <a:pPr>
              <a:buSzPct val="84000"/>
              <a:buBlip>
                <a:blip r:embed="rId2"/>
              </a:buBlip>
            </a:pPr>
            <a:r>
              <a:rPr lang="en-IN" sz="3600" dirty="0">
                <a:latin typeface="Algerian" pitchFamily="82" charset="0"/>
              </a:rPr>
              <a:t> </a:t>
            </a:r>
            <a:r>
              <a:rPr lang="en-IN" sz="3600" dirty="0" smtClean="0">
                <a:latin typeface="Algerian" pitchFamily="82" charset="0"/>
              </a:rPr>
              <a:t>convey one’s thoughts</a:t>
            </a:r>
          </a:p>
          <a:p>
            <a:pPr>
              <a:buSzPct val="84000"/>
              <a:buBlip>
                <a:blip r:embed="rId2"/>
              </a:buBlip>
            </a:pPr>
            <a:r>
              <a:rPr lang="en-IN" sz="3600" dirty="0">
                <a:latin typeface="Algerian" pitchFamily="82" charset="0"/>
              </a:rPr>
              <a:t> </a:t>
            </a:r>
            <a:r>
              <a:rPr lang="en-IN" sz="3600" dirty="0" smtClean="0">
                <a:latin typeface="Algerian" pitchFamily="82" charset="0"/>
              </a:rPr>
              <a:t>practice effective communication</a:t>
            </a:r>
            <a:endParaRPr lang="en-IN" sz="3600" dirty="0">
              <a:latin typeface="Algerian" pitchFamily="8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rmAutofit fontScale="90000"/>
          </a:bodyPr>
          <a:lstStyle/>
          <a:p>
            <a:r>
              <a:rPr lang="en-IN" dirty="0" smtClean="0">
                <a:solidFill>
                  <a:srgbClr val="FF0000"/>
                </a:solidFill>
                <a:latin typeface="Algerian" pitchFamily="82" charset="0"/>
              </a:rPr>
              <a:t>Tips to good communication skills</a:t>
            </a:r>
            <a:endParaRPr lang="en-IN" dirty="0">
              <a:solidFill>
                <a:srgbClr val="FF0000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63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SzPct val="88000"/>
              <a:buFont typeface="Wingdings" pitchFamily="2" charset="2"/>
              <a:buChar char="v"/>
            </a:pPr>
            <a:r>
              <a:rPr lang="en-IN" dirty="0" smtClean="0"/>
              <a:t> </a:t>
            </a:r>
            <a:r>
              <a:rPr lang="en-IN" dirty="0" smtClean="0">
                <a:latin typeface="Algerian" pitchFamily="82" charset="0"/>
              </a:rPr>
              <a:t>Nonverbal message are the primary way that we communicate emotions</a:t>
            </a:r>
            <a:endParaRPr lang="en-IN" dirty="0">
              <a:latin typeface="Algerian" pitchFamily="8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>
                <a:solidFill>
                  <a:srgbClr val="FF0000"/>
                </a:solidFill>
                <a:latin typeface="Algerian" pitchFamily="82" charset="0"/>
              </a:rPr>
              <a:t>Nonverbal message</a:t>
            </a:r>
            <a:endParaRPr lang="en-IN" dirty="0">
              <a:solidFill>
                <a:srgbClr val="FF0000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08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SzPct val="84000"/>
              <a:buFont typeface="Wingdings" pitchFamily="2" charset="2"/>
              <a:buChar char="ü"/>
            </a:pPr>
            <a:r>
              <a:rPr lang="en-IN" sz="4800" dirty="0" smtClean="0">
                <a:latin typeface="Algerian" pitchFamily="82" charset="0"/>
              </a:rPr>
              <a:t>Codifying</a:t>
            </a:r>
          </a:p>
          <a:p>
            <a:pPr>
              <a:buClr>
                <a:schemeClr val="tx1"/>
              </a:buClr>
              <a:buSzPct val="84000"/>
              <a:buFont typeface="Wingdings" pitchFamily="2" charset="2"/>
              <a:buChar char="ü"/>
            </a:pPr>
            <a:r>
              <a:rPr lang="en-IN" sz="4800" dirty="0" smtClean="0">
                <a:latin typeface="Algerian" pitchFamily="82" charset="0"/>
              </a:rPr>
              <a:t> Sending the message </a:t>
            </a:r>
          </a:p>
          <a:p>
            <a:pPr>
              <a:buClr>
                <a:schemeClr val="tx1"/>
              </a:buClr>
              <a:buSzPct val="84000"/>
              <a:buFont typeface="Wingdings" pitchFamily="2" charset="2"/>
              <a:buChar char="ü"/>
            </a:pPr>
            <a:r>
              <a:rPr lang="en-IN" sz="4800" dirty="0" smtClean="0">
                <a:latin typeface="Algerian" pitchFamily="82" charset="0"/>
              </a:rPr>
              <a:t> DE codifying</a:t>
            </a:r>
          </a:p>
          <a:p>
            <a:pPr marL="109728" indent="0">
              <a:buClr>
                <a:schemeClr val="tx1"/>
              </a:buClr>
              <a:buSzPct val="84000"/>
              <a:buNone/>
            </a:pPr>
            <a:r>
              <a:rPr lang="en-IN" sz="2800" dirty="0" smtClean="0">
                <a:latin typeface="Algerian" pitchFamily="82" charset="0"/>
              </a:rPr>
              <a:t> </a:t>
            </a:r>
            <a:endParaRPr lang="en-IN" sz="2800" dirty="0">
              <a:latin typeface="Algerian" pitchFamily="8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>
                <a:solidFill>
                  <a:srgbClr val="FF0000"/>
                </a:solidFill>
                <a:latin typeface="Algerian" pitchFamily="82" charset="0"/>
              </a:rPr>
              <a:t>Communication code scheme</a:t>
            </a:r>
            <a:endParaRPr lang="en-IN" dirty="0">
              <a:solidFill>
                <a:srgbClr val="FF0000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129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84232" y="1772816"/>
            <a:ext cx="8229600" cy="4525963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SzPct val="88000"/>
              <a:buFont typeface="Wingdings" pitchFamily="2" charset="2"/>
              <a:buChar char="v"/>
            </a:pPr>
            <a:r>
              <a:rPr lang="en-IN" sz="2800" dirty="0" smtClean="0">
                <a:latin typeface="Algerian" pitchFamily="82" charset="0"/>
              </a:rPr>
              <a:t> verbal message      the words we choose</a:t>
            </a:r>
          </a:p>
          <a:p>
            <a:pPr>
              <a:buClr>
                <a:schemeClr val="tx1"/>
              </a:buClr>
              <a:buSzPct val="88000"/>
              <a:buFont typeface="Wingdings" pitchFamily="2" charset="2"/>
              <a:buChar char="v"/>
            </a:pPr>
            <a:r>
              <a:rPr lang="en-IN" sz="2800" dirty="0" smtClean="0">
                <a:latin typeface="Algerian" pitchFamily="82" charset="0"/>
              </a:rPr>
              <a:t> preverbal messages      how we say the words </a:t>
            </a:r>
          </a:p>
          <a:p>
            <a:pPr>
              <a:buClr>
                <a:schemeClr val="tx1"/>
              </a:buClr>
              <a:buSzPct val="88000"/>
              <a:buFont typeface="Wingdings" pitchFamily="2" charset="2"/>
              <a:buChar char="v"/>
            </a:pPr>
            <a:r>
              <a:rPr lang="en-IN" sz="2800" dirty="0">
                <a:latin typeface="Algerian" pitchFamily="82" charset="0"/>
              </a:rPr>
              <a:t> </a:t>
            </a:r>
            <a:r>
              <a:rPr lang="en-IN" sz="2800" dirty="0" smtClean="0">
                <a:latin typeface="Algerian" pitchFamily="82" charset="0"/>
              </a:rPr>
              <a:t>nonverbal messages       our body language</a:t>
            </a:r>
            <a:endParaRPr lang="en-IN" sz="2800" dirty="0">
              <a:latin typeface="Algerian" pitchFamily="8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dirty="0" smtClean="0">
                <a:solidFill>
                  <a:schemeClr val="accent2"/>
                </a:solidFill>
                <a:latin typeface="Algerian" pitchFamily="82" charset="0"/>
              </a:rPr>
              <a:t>Communication involves there components</a:t>
            </a:r>
            <a:endParaRPr lang="en-IN" dirty="0">
              <a:solidFill>
                <a:schemeClr val="accent2"/>
              </a:solidFill>
              <a:latin typeface="Algerian" pitchFamily="82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072560" y="3429000"/>
            <a:ext cx="43204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042864" y="2516912"/>
            <a:ext cx="43204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166984" y="2060848"/>
            <a:ext cx="43204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092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0199326">
            <a:off x="685800" y="1752601"/>
            <a:ext cx="7772400" cy="1829761"/>
          </a:xfrm>
        </p:spPr>
        <p:txBody>
          <a:bodyPr>
            <a:normAutofit/>
          </a:bodyPr>
          <a:lstStyle/>
          <a:p>
            <a:pPr algn="ctr"/>
            <a:r>
              <a:rPr lang="en-IN" sz="8000" dirty="0" smtClean="0">
                <a:solidFill>
                  <a:schemeClr val="accent2"/>
                </a:solidFill>
                <a:latin typeface="Algerian" pitchFamily="82" charset="0"/>
              </a:rPr>
              <a:t>Tank you</a:t>
            </a:r>
            <a:endParaRPr lang="en-IN" sz="8000" dirty="0">
              <a:solidFill>
                <a:schemeClr val="accent2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0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-243408"/>
            <a:ext cx="7772400" cy="1829761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gerian" pitchFamily="82" charset="0"/>
              </a:rPr>
              <a:t>introduction</a:t>
            </a:r>
            <a:endParaRPr lang="en-IN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lgerian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2132856"/>
            <a:ext cx="7772400" cy="2448272"/>
          </a:xfrm>
        </p:spPr>
        <p:txBody>
          <a:bodyPr>
            <a:normAutofit fontScale="25000" lnSpcReduction="20000"/>
          </a:bodyPr>
          <a:lstStyle/>
          <a:p>
            <a:pPr algn="ctr">
              <a:lnSpc>
                <a:spcPct val="120000"/>
              </a:lnSpc>
              <a:buClr>
                <a:srgbClr val="FF0000"/>
              </a:buClr>
              <a:buSzPct val="97000"/>
            </a:pPr>
            <a:r>
              <a:rPr lang="en-US" sz="8000" dirty="0" smtClean="0">
                <a:solidFill>
                  <a:schemeClr val="accent2"/>
                </a:solidFill>
                <a:latin typeface="Algerian" pitchFamily="82" charset="0"/>
              </a:rPr>
              <a:t>Communication skills is a series of experience </a:t>
            </a:r>
            <a:endParaRPr lang="en-US" sz="7400" dirty="0" smtClean="0">
              <a:solidFill>
                <a:schemeClr val="tx1"/>
              </a:solidFill>
              <a:latin typeface="Algerian" pitchFamily="82" charset="0"/>
            </a:endParaRPr>
          </a:p>
          <a:p>
            <a:pPr algn="ctr">
              <a:lnSpc>
                <a:spcPct val="120000"/>
              </a:lnSpc>
              <a:buClr>
                <a:schemeClr val="tx1"/>
              </a:buClr>
              <a:buSzPct val="97000"/>
            </a:pPr>
            <a:r>
              <a:rPr lang="en-US" sz="7400" dirty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lang="en-US" sz="7400" dirty="0" smtClean="0">
                <a:solidFill>
                  <a:schemeClr val="tx1"/>
                </a:solidFill>
                <a:latin typeface="Algerian" pitchFamily="82" charset="0"/>
              </a:rPr>
              <a:t>  hearing, smell, seeing, taste, touch</a:t>
            </a:r>
          </a:p>
          <a:p>
            <a:pPr algn="ctr">
              <a:lnSpc>
                <a:spcPct val="120000"/>
              </a:lnSpc>
              <a:buClr>
                <a:srgbClr val="FF0000"/>
              </a:buClr>
              <a:buSzPct val="97000"/>
            </a:pPr>
            <a:r>
              <a:rPr lang="en-US" sz="8000" dirty="0" smtClean="0">
                <a:solidFill>
                  <a:schemeClr val="accent2"/>
                </a:solidFill>
                <a:latin typeface="Algerian" pitchFamily="82" charset="0"/>
              </a:rPr>
              <a:t>Communication skills</a:t>
            </a:r>
            <a:endParaRPr lang="en-US" sz="7400" dirty="0" smtClean="0">
              <a:solidFill>
                <a:schemeClr val="tx1"/>
              </a:solidFill>
              <a:latin typeface="Algerian" pitchFamily="82" charset="0"/>
            </a:endParaRPr>
          </a:p>
          <a:p>
            <a:pPr algn="ctr">
              <a:lnSpc>
                <a:spcPct val="120000"/>
              </a:lnSpc>
              <a:buClr>
                <a:schemeClr val="tx1"/>
              </a:buClr>
              <a:buSzPct val="97000"/>
            </a:pPr>
            <a:r>
              <a:rPr lang="en-US" sz="7400" dirty="0" smtClean="0">
                <a:solidFill>
                  <a:schemeClr val="tx1"/>
                </a:solidFill>
                <a:latin typeface="Algerian" pitchFamily="82" charset="0"/>
              </a:rPr>
              <a:t>   communication skills is the ability tousle language (receptive) and express (expressive) information effective communication skills area critical element in your career and personal lives</a:t>
            </a:r>
          </a:p>
          <a:p>
            <a:pPr algn="l">
              <a:lnSpc>
                <a:spcPct val="120000"/>
              </a:lnSpc>
              <a:buClr>
                <a:srgbClr val="FF0000"/>
              </a:buClr>
              <a:buSzPct val="97000"/>
            </a:pPr>
            <a:r>
              <a:rPr lang="en-US" sz="7400" dirty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lang="en-US" sz="7400" dirty="0" smtClean="0">
                <a:solidFill>
                  <a:schemeClr val="tx1"/>
                </a:solidFill>
                <a:latin typeface="Algerian" pitchFamily="82" charset="0"/>
              </a:rPr>
              <a:t> </a:t>
            </a:r>
          </a:p>
          <a:p>
            <a:pPr marL="457200" indent="-457200" algn="l">
              <a:buClr>
                <a:srgbClr val="FF0000"/>
              </a:buClr>
              <a:buSzPct val="97000"/>
              <a:buFont typeface="Wingdings" pitchFamily="2" charset="2"/>
              <a:buChar char="ü"/>
            </a:pPr>
            <a:endParaRPr lang="en-US" sz="7400" dirty="0" smtClean="0">
              <a:latin typeface="Algerian" pitchFamily="82" charset="0"/>
            </a:endParaRPr>
          </a:p>
          <a:p>
            <a:pPr algn="l">
              <a:buClr>
                <a:srgbClr val="FF0000"/>
              </a:buClr>
              <a:buSzPct val="97000"/>
            </a:pPr>
            <a:endParaRPr lang="en-US" dirty="0" smtClean="0">
              <a:latin typeface="Algerian" pitchFamily="82" charset="0"/>
            </a:endParaRPr>
          </a:p>
          <a:p>
            <a:pPr marL="457200" indent="-457200" algn="l">
              <a:buClr>
                <a:srgbClr val="FF0000"/>
              </a:buClr>
              <a:buSzPct val="97000"/>
              <a:buFont typeface="Wingdings" pitchFamily="2" charset="2"/>
              <a:buChar char="ü"/>
            </a:pPr>
            <a:endParaRPr lang="en-US" dirty="0">
              <a:latin typeface="Algerian" pitchFamily="82" charset="0"/>
            </a:endParaRPr>
          </a:p>
          <a:p>
            <a:pPr algn="l">
              <a:buClr>
                <a:srgbClr val="FF0000"/>
              </a:buClr>
              <a:buSzPct val="97000"/>
            </a:pPr>
            <a:endParaRPr lang="en-US" dirty="0" smtClean="0"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5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5208992"/>
              </p:ext>
            </p:extLst>
          </p:nvPr>
        </p:nvGraphicFramePr>
        <p:xfrm>
          <a:off x="467544" y="1412776"/>
          <a:ext cx="843528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  <a:latin typeface="Algerian" pitchFamily="82" charset="0"/>
              </a:rPr>
              <a:t>Communication goals</a:t>
            </a:r>
            <a:endParaRPr lang="en-IN" dirty="0">
              <a:solidFill>
                <a:schemeClr val="accent2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26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211" y="-99392"/>
            <a:ext cx="8892480" cy="980728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chemeClr val="accent2"/>
                </a:solidFill>
                <a:latin typeface="Algerian" pitchFamily="82" charset="0"/>
              </a:rPr>
              <a:t>Most common ways to communicate</a:t>
            </a:r>
            <a:endParaRPr lang="en-IN" sz="3600" dirty="0">
              <a:solidFill>
                <a:schemeClr val="accent2"/>
              </a:solidFill>
              <a:latin typeface="Algerian" pitchFamily="82" charset="0"/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338312" y="1276682"/>
            <a:ext cx="2160240" cy="136815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Algerian" pitchFamily="82" charset="0"/>
              </a:rPr>
              <a:t>speaking</a:t>
            </a:r>
            <a:endParaRPr lang="en-IN" sz="2000" dirty="0">
              <a:solidFill>
                <a:schemeClr val="tx1"/>
              </a:solidFill>
              <a:latin typeface="Algerian" pitchFamily="82" charset="0"/>
            </a:endParaRPr>
          </a:p>
        </p:txBody>
      </p:sp>
      <p:sp>
        <p:nvSpPr>
          <p:cNvPr id="5" name="Cloud Callout 4"/>
          <p:cNvSpPr/>
          <p:nvPr/>
        </p:nvSpPr>
        <p:spPr>
          <a:xfrm>
            <a:off x="2987824" y="1240678"/>
            <a:ext cx="2160240" cy="1404156"/>
          </a:xfrm>
          <a:prstGeom prst="cloudCallout">
            <a:avLst/>
          </a:prstGeom>
          <a:solidFill>
            <a:srgbClr val="B93396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Algerian" pitchFamily="82" charset="0"/>
              </a:rPr>
              <a:t>writing</a:t>
            </a:r>
            <a:endParaRPr lang="en-IN" sz="2000" dirty="0">
              <a:solidFill>
                <a:schemeClr val="tx1"/>
              </a:solidFill>
              <a:latin typeface="Algerian" pitchFamily="82" charset="0"/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5004046" y="3207782"/>
            <a:ext cx="2448273" cy="1591924"/>
          </a:xfrm>
          <a:prstGeom prst="cloudCallout">
            <a:avLst/>
          </a:prstGeom>
          <a:solidFill>
            <a:srgbClr val="00B0F0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Algerian" pitchFamily="82" charset="0"/>
              </a:rPr>
              <a:t>Body language</a:t>
            </a:r>
            <a:endParaRPr lang="en-IN" sz="2000" dirty="0">
              <a:solidFill>
                <a:schemeClr val="tx1"/>
              </a:solidFill>
              <a:latin typeface="Algerian" pitchFamily="8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08104" y="1628800"/>
            <a:ext cx="2232248" cy="1008112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Algerian" pitchFamily="82" charset="0"/>
              </a:rPr>
              <a:t>Visual image</a:t>
            </a:r>
            <a:endParaRPr lang="en-IN" sz="2000" dirty="0">
              <a:solidFill>
                <a:schemeClr val="tx1"/>
              </a:solidFill>
              <a:latin typeface="Algerian" pitchFamily="8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06994"/>
            <a:ext cx="3387080" cy="2540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000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4"/>
              </a:buClr>
              <a:buSzPct val="83000"/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4"/>
                </a:solidFill>
                <a:latin typeface="Algerian" pitchFamily="82" charset="0"/>
              </a:rPr>
              <a:t>On the basis of organization relationship</a:t>
            </a:r>
            <a:r>
              <a:rPr lang="en-IN" dirty="0" smtClean="0">
                <a:solidFill>
                  <a:schemeClr val="accent4"/>
                </a:solidFill>
                <a:latin typeface="Algerian" pitchFamily="82" charset="0"/>
              </a:rPr>
              <a:t>            </a:t>
            </a:r>
          </a:p>
          <a:p>
            <a:pPr>
              <a:buClr>
                <a:schemeClr val="tx1"/>
              </a:buClr>
              <a:buSzPct val="82000"/>
              <a:buFont typeface="Wingdings" pitchFamily="2" charset="2"/>
              <a:buChar char="ü"/>
            </a:pPr>
            <a:r>
              <a:rPr lang="en-US" dirty="0" smtClean="0">
                <a:latin typeface="Algerian" pitchFamily="82" charset="0"/>
              </a:rPr>
              <a:t>Formal</a:t>
            </a:r>
            <a:r>
              <a:rPr lang="en-US" dirty="0" smtClean="0">
                <a:solidFill>
                  <a:schemeClr val="accent4"/>
                </a:solidFill>
                <a:latin typeface="Algerian" pitchFamily="82" charset="0"/>
              </a:rPr>
              <a:t> </a:t>
            </a:r>
          </a:p>
          <a:p>
            <a:pPr>
              <a:buClr>
                <a:schemeClr val="tx1"/>
              </a:buClr>
              <a:buSzPct val="83000"/>
              <a:buFont typeface="Wingdings" pitchFamily="2" charset="2"/>
              <a:buChar char="ü"/>
            </a:pPr>
            <a:r>
              <a:rPr lang="en-US" dirty="0" smtClean="0">
                <a:latin typeface="Algerian" pitchFamily="82" charset="0"/>
              </a:rPr>
              <a:t>Informal</a:t>
            </a:r>
          </a:p>
          <a:p>
            <a:pPr>
              <a:buClr>
                <a:schemeClr val="accent4"/>
              </a:buClr>
              <a:buSzPct val="83000"/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4"/>
                </a:solidFill>
                <a:latin typeface="Algerian" pitchFamily="82" charset="0"/>
              </a:rPr>
              <a:t>On the basis of flow</a:t>
            </a:r>
          </a:p>
          <a:p>
            <a:pPr>
              <a:buClr>
                <a:schemeClr val="tx1"/>
              </a:buClr>
              <a:buSzPct val="83000"/>
              <a:buFont typeface="Wingdings" pitchFamily="2" charset="2"/>
              <a:buChar char="ü"/>
            </a:pPr>
            <a:r>
              <a:rPr lang="en-US" dirty="0" smtClean="0">
                <a:latin typeface="Algerian" pitchFamily="82" charset="0"/>
              </a:rPr>
              <a:t>Vertical</a:t>
            </a:r>
          </a:p>
          <a:p>
            <a:pPr>
              <a:buClr>
                <a:schemeClr val="tx1"/>
              </a:buClr>
              <a:buSzPct val="83000"/>
              <a:buFont typeface="Wingdings" pitchFamily="2" charset="2"/>
              <a:buChar char="ü"/>
            </a:pPr>
            <a:r>
              <a:rPr lang="en-US" dirty="0" smtClean="0">
                <a:latin typeface="Algerian" pitchFamily="82" charset="0"/>
              </a:rPr>
              <a:t>Crosswise /die goal</a:t>
            </a:r>
          </a:p>
          <a:p>
            <a:pPr>
              <a:buClr>
                <a:schemeClr val="accent4"/>
              </a:buClr>
              <a:buSzPct val="83000"/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4"/>
                </a:solidFill>
                <a:latin typeface="Algerian" pitchFamily="82" charset="0"/>
              </a:rPr>
              <a:t>On the basis of expression</a:t>
            </a:r>
          </a:p>
          <a:p>
            <a:pPr>
              <a:buClr>
                <a:schemeClr val="tx1"/>
              </a:buClr>
              <a:buSzPct val="83000"/>
              <a:buFont typeface="Wingdings" pitchFamily="2" charset="2"/>
              <a:buChar char="ü"/>
            </a:pPr>
            <a:r>
              <a:rPr lang="en-US" dirty="0" smtClean="0">
                <a:latin typeface="Algerian" pitchFamily="82" charset="0"/>
              </a:rPr>
              <a:t>Oral</a:t>
            </a:r>
          </a:p>
          <a:p>
            <a:pPr>
              <a:buClr>
                <a:schemeClr val="tx1"/>
              </a:buClr>
              <a:buSzPct val="83000"/>
              <a:buFont typeface="Wingdings" pitchFamily="2" charset="2"/>
              <a:buChar char="ü"/>
            </a:pPr>
            <a:r>
              <a:rPr lang="en-US" dirty="0" smtClean="0">
                <a:latin typeface="Algerian" pitchFamily="82" charset="0"/>
              </a:rPr>
              <a:t>written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  <a:latin typeface="Algerian" pitchFamily="82" charset="0"/>
              </a:rPr>
              <a:t>Type of communication</a:t>
            </a:r>
            <a:endParaRPr lang="en-IN" dirty="0">
              <a:solidFill>
                <a:schemeClr val="accent2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75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109728" indent="0">
              <a:buClr>
                <a:schemeClr val="tx1"/>
              </a:buClr>
              <a:buSzPct val="83000"/>
              <a:buNone/>
            </a:pP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nonverbal</a:t>
            </a:r>
          </a:p>
          <a:p>
            <a:pPr>
              <a:buClr>
                <a:schemeClr val="tx1"/>
              </a:buClr>
              <a:buSzPct val="83000"/>
              <a:buFont typeface="Wingdings" pitchFamily="2" charset="2"/>
              <a:buChar char="ü"/>
            </a:pP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giving full physical attention to the speaker;</a:t>
            </a:r>
          </a:p>
          <a:p>
            <a:pPr>
              <a:buClr>
                <a:schemeClr val="tx1"/>
              </a:buClr>
              <a:buSzPct val="83000"/>
              <a:buFont typeface="Wingdings" pitchFamily="2" charset="2"/>
              <a:buChar char="ü"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being aware of the speaker’s nonverbal messages</a:t>
            </a:r>
          </a:p>
          <a:p>
            <a:pPr marL="109728" indent="0">
              <a:buClr>
                <a:schemeClr val="tx1"/>
              </a:buClr>
              <a:buSzPct val="83000"/>
              <a:buNone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 </a:t>
            </a:r>
            <a:r>
              <a:rPr lang="en-US" sz="36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verbal</a:t>
            </a:r>
          </a:p>
          <a:p>
            <a:pPr>
              <a:buClr>
                <a:schemeClr val="tx1"/>
              </a:buClr>
              <a:buSzPct val="83000"/>
              <a:buFont typeface="Wingdings" pitchFamily="2" charset="2"/>
              <a:buChar char="ü"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Paying attention to the words and feelings that are makes a good expressed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1560" y="54868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  <a:latin typeface="Algerian" pitchFamily="82" charset="0"/>
              </a:rPr>
              <a:t>Key listening skills</a:t>
            </a:r>
            <a:endParaRPr lang="en-IN" dirty="0">
              <a:solidFill>
                <a:schemeClr val="accent2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81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SzPct val="83000"/>
              <a:buFont typeface="Wingdings" pitchFamily="2" charset="2"/>
              <a:buChar char="Ø"/>
            </a:pPr>
            <a:r>
              <a:rPr lang="en-US" sz="4000" dirty="0" smtClean="0">
                <a:latin typeface="Algerian" pitchFamily="82" charset="0"/>
              </a:rPr>
              <a:t>Semantic barriers</a:t>
            </a:r>
          </a:p>
          <a:p>
            <a:pPr>
              <a:buClr>
                <a:schemeClr val="tx1"/>
              </a:buClr>
              <a:buSzPct val="83000"/>
              <a:buFont typeface="Wingdings" pitchFamily="2" charset="2"/>
              <a:buChar char="Ø"/>
            </a:pPr>
            <a:r>
              <a:rPr lang="en-US" sz="4000" dirty="0" smtClean="0">
                <a:latin typeface="Algerian" pitchFamily="82" charset="0"/>
              </a:rPr>
              <a:t>Emotional or psychological barriers</a:t>
            </a:r>
          </a:p>
          <a:p>
            <a:pPr>
              <a:buClr>
                <a:schemeClr val="tx1"/>
              </a:buClr>
              <a:buSzPct val="83000"/>
              <a:buFont typeface="Wingdings" pitchFamily="2" charset="2"/>
              <a:buChar char="Ø"/>
            </a:pPr>
            <a:r>
              <a:rPr lang="en-US" sz="4000" dirty="0" smtClean="0">
                <a:latin typeface="Algerian" pitchFamily="82" charset="0"/>
              </a:rPr>
              <a:t>Organizational barriers</a:t>
            </a:r>
          </a:p>
          <a:p>
            <a:pPr>
              <a:buClr>
                <a:schemeClr val="tx1"/>
              </a:buClr>
              <a:buSzPct val="83000"/>
              <a:buFont typeface="Wingdings" pitchFamily="2" charset="2"/>
              <a:buChar char="Ø"/>
            </a:pPr>
            <a:r>
              <a:rPr lang="en-US" sz="4000" dirty="0" smtClean="0">
                <a:latin typeface="Algerian" pitchFamily="82" charset="0"/>
              </a:rPr>
              <a:t>Barriers in superiors  </a:t>
            </a:r>
          </a:p>
          <a:p>
            <a:pPr>
              <a:buClr>
                <a:schemeClr val="tx1"/>
              </a:buClr>
              <a:buSzPct val="83000"/>
              <a:buFont typeface="Wingdings" pitchFamily="2" charset="2"/>
              <a:buChar char="Ø"/>
            </a:pP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  <a:latin typeface="Algerian" pitchFamily="82" charset="0"/>
              </a:rPr>
              <a:t>Barriers to communication</a:t>
            </a:r>
            <a:endParaRPr lang="en-IN" dirty="0">
              <a:solidFill>
                <a:schemeClr val="accent2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948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SzPct val="86000"/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sz="4000" dirty="0" smtClean="0">
                <a:latin typeface="Algerian" pitchFamily="82" charset="0"/>
              </a:rPr>
              <a:t>organizational policy</a:t>
            </a:r>
          </a:p>
          <a:p>
            <a:pPr>
              <a:buClr>
                <a:schemeClr val="tx1"/>
              </a:buClr>
              <a:buSzPct val="86000"/>
              <a:buFont typeface="Wingdings" pitchFamily="2" charset="2"/>
              <a:buChar char="Ø"/>
            </a:pPr>
            <a:r>
              <a:rPr lang="en-US" sz="4000" dirty="0" smtClean="0">
                <a:latin typeface="Algerian" pitchFamily="82" charset="0"/>
              </a:rPr>
              <a:t>Organization rules &amp; regulation</a:t>
            </a:r>
          </a:p>
          <a:p>
            <a:pPr>
              <a:buClr>
                <a:schemeClr val="tx1"/>
              </a:buClr>
              <a:buSzPct val="86000"/>
              <a:buFont typeface="Wingdings" pitchFamily="2" charset="2"/>
              <a:buChar char="Ø"/>
            </a:pPr>
            <a:r>
              <a:rPr lang="en-US" sz="4000" dirty="0" smtClean="0">
                <a:latin typeface="Algerian" pitchFamily="82" charset="0"/>
              </a:rPr>
              <a:t>Status relations</a:t>
            </a:r>
          </a:p>
          <a:p>
            <a:pPr>
              <a:buClr>
                <a:schemeClr val="tx1"/>
              </a:buClr>
              <a:buSzPct val="86000"/>
              <a:buFont typeface="Wingdings" pitchFamily="2" charset="2"/>
              <a:buChar char="Ø"/>
            </a:pPr>
            <a:r>
              <a:rPr lang="en-US" sz="4000" dirty="0" smtClean="0">
                <a:latin typeface="Algerian" pitchFamily="82" charset="0"/>
              </a:rPr>
              <a:t>Complexity in organization</a:t>
            </a:r>
            <a:endParaRPr lang="en-IN" sz="4000" dirty="0">
              <a:latin typeface="Algerian" pitchFamily="8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  <a:latin typeface="Algerian" pitchFamily="82" charset="0"/>
              </a:rPr>
              <a:t>Organization barriers </a:t>
            </a:r>
            <a:endParaRPr lang="en-IN" dirty="0">
              <a:solidFill>
                <a:schemeClr val="accent2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317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Clr>
                <a:schemeClr val="tx1"/>
              </a:buClr>
              <a:buSzPct val="84000"/>
              <a:buNone/>
            </a:pPr>
            <a:endParaRPr lang="en-US" sz="4000" dirty="0" smtClean="0">
              <a:latin typeface="Algerian" pitchFamily="82" charset="0"/>
            </a:endParaRPr>
          </a:p>
          <a:p>
            <a:pPr marL="109728" indent="0">
              <a:buClr>
                <a:schemeClr val="tx1"/>
              </a:buClr>
              <a:buSzPct val="84000"/>
              <a:buNone/>
            </a:pPr>
            <a:r>
              <a:rPr lang="en-IN" sz="4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Effective verbal message</a:t>
            </a:r>
          </a:p>
          <a:p>
            <a:pPr>
              <a:buClr>
                <a:schemeClr val="tx1"/>
              </a:buClr>
              <a:buSzPct val="84000"/>
              <a:buFont typeface="Wingdings" pitchFamily="2" charset="2"/>
              <a:buChar char="v"/>
            </a:pPr>
            <a:r>
              <a:rPr lang="en-IN" dirty="0" smtClean="0">
                <a:solidFill>
                  <a:schemeClr val="accent2"/>
                </a:solidFill>
                <a:latin typeface="Algerian" pitchFamily="82" charset="0"/>
              </a:rPr>
              <a:t> </a:t>
            </a:r>
            <a:r>
              <a:rPr lang="en-IN" sz="3600" dirty="0" smtClean="0">
                <a:latin typeface="Algerian" pitchFamily="82" charset="0"/>
              </a:rPr>
              <a:t>are brief, succinct, and organized</a:t>
            </a:r>
          </a:p>
          <a:p>
            <a:pPr>
              <a:buClr>
                <a:schemeClr val="tx1"/>
              </a:buClr>
              <a:buSzPct val="84000"/>
              <a:buFont typeface="Wingdings" pitchFamily="2" charset="2"/>
              <a:buChar char="v"/>
            </a:pPr>
            <a:r>
              <a:rPr lang="en-IN" sz="3600" dirty="0">
                <a:latin typeface="Algerian" pitchFamily="82" charset="0"/>
              </a:rPr>
              <a:t> </a:t>
            </a:r>
            <a:r>
              <a:rPr lang="en-IN" sz="3600" dirty="0" smtClean="0">
                <a:latin typeface="Algerian" pitchFamily="82" charset="0"/>
              </a:rPr>
              <a:t>are free of jargon</a:t>
            </a:r>
          </a:p>
          <a:p>
            <a:pPr>
              <a:buClr>
                <a:schemeClr val="tx1"/>
              </a:buClr>
              <a:buSzPct val="84000"/>
              <a:buFont typeface="Wingdings" pitchFamily="2" charset="2"/>
              <a:buChar char="v"/>
            </a:pPr>
            <a:r>
              <a:rPr lang="en-IN" sz="3600" dirty="0">
                <a:latin typeface="Algerian" pitchFamily="82" charset="0"/>
              </a:rPr>
              <a:t> </a:t>
            </a:r>
            <a:r>
              <a:rPr lang="en-IN" sz="3600" dirty="0" smtClean="0">
                <a:latin typeface="Algerian" pitchFamily="82" charset="0"/>
              </a:rPr>
              <a:t>do not create resistance in the listener</a:t>
            </a:r>
            <a:endParaRPr lang="en-IN" sz="3600" dirty="0">
              <a:latin typeface="Algerian" pitchFamily="8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  <a:latin typeface="Algerian" pitchFamily="82" charset="0"/>
              </a:rPr>
              <a:t>Sending messages</a:t>
            </a:r>
            <a:endParaRPr lang="en-IN" dirty="0">
              <a:solidFill>
                <a:schemeClr val="accent2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41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422</TotalTime>
  <Words>295</Words>
  <Application>Microsoft Office PowerPoint</Application>
  <PresentationFormat>On-screen Show (4:3)</PresentationFormat>
  <Paragraphs>79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Concourse</vt:lpstr>
      <vt:lpstr>Communication skills</vt:lpstr>
      <vt:lpstr>introduction</vt:lpstr>
      <vt:lpstr>Communication goals</vt:lpstr>
      <vt:lpstr>Most common ways to communicate</vt:lpstr>
      <vt:lpstr>Type of communication</vt:lpstr>
      <vt:lpstr>Key listening skills</vt:lpstr>
      <vt:lpstr>Barriers to communication</vt:lpstr>
      <vt:lpstr>Organization barriers </vt:lpstr>
      <vt:lpstr>Sending messages</vt:lpstr>
      <vt:lpstr>Communication process</vt:lpstr>
      <vt:lpstr>Tips to good communication skills</vt:lpstr>
      <vt:lpstr>Nonverbal message</vt:lpstr>
      <vt:lpstr>Communication code scheme</vt:lpstr>
      <vt:lpstr>Communication involves there components</vt:lpstr>
      <vt:lpstr>Tank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USER_06</dc:creator>
  <cp:lastModifiedBy>USER_06</cp:lastModifiedBy>
  <cp:revision>35</cp:revision>
  <dcterms:created xsi:type="dcterms:W3CDTF">2022-10-14T21:36:20Z</dcterms:created>
  <dcterms:modified xsi:type="dcterms:W3CDTF">2022-10-19T21:37:21Z</dcterms:modified>
</cp:coreProperties>
</file>