
<file path=[Content_Types].xml><?xml version="1.0" encoding="utf-8"?>
<Types xmlns="http://schemas.openxmlformats.org/package/2006/content-types"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layout20.xml" ContentType="application/vnd.openxmlformats-officedocument.drawingml.diagram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diagrams/colors21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charts/chart1.xml" ContentType="application/vnd.openxmlformats-officedocument.drawingml.chart+xml"/>
  <Override PartName="/ppt/diagrams/layout2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0"/>
  </p:notesMasterIdLst>
  <p:sldIdLst>
    <p:sldId id="270" r:id="rId2"/>
    <p:sldId id="286" r:id="rId3"/>
    <p:sldId id="285" r:id="rId4"/>
    <p:sldId id="257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9" r:id="rId24"/>
    <p:sldId id="282" r:id="rId25"/>
    <p:sldId id="283" r:id="rId26"/>
    <p:sldId id="284" r:id="rId27"/>
    <p:sldId id="278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7" autoAdjust="0"/>
    <p:restoredTop sz="94660"/>
  </p:normalViewPr>
  <p:slideViewPr>
    <p:cSldViewPr>
      <p:cViewPr>
        <p:scale>
          <a:sx n="71" d="100"/>
          <a:sy n="71" d="100"/>
        </p:scale>
        <p:origin x="-53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lo\Downloads\Desktop\store%20accou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plotArea>
      <c:layout>
        <c:manualLayout>
          <c:layoutTarget val="inner"/>
          <c:xMode val="edge"/>
          <c:yMode val="edge"/>
          <c:x val="0.12357174103237104"/>
          <c:y val="0.11531342673074961"/>
          <c:w val="0.65996981627296658"/>
          <c:h val="0.77044728783902028"/>
        </c:manualLayout>
      </c:layout>
      <c:lineChart>
        <c:grouping val="standard"/>
        <c:ser>
          <c:idx val="0"/>
          <c:order val="0"/>
          <c:tx>
            <c:strRef>
              <c:f>Sheet2!$C$5</c:f>
              <c:strCache>
                <c:ptCount val="1"/>
                <c:pt idx="0">
                  <c:v>Max Stock</c:v>
                </c:pt>
              </c:strCache>
            </c:strRef>
          </c:tx>
          <c:marker>
            <c:symbol val="none"/>
          </c:marker>
          <c:cat>
            <c:numRef>
              <c:f>Sheet2!$D$4:$G$4</c:f>
              <c:numCache>
                <c:formatCode>m/d/yyyy</c:formatCode>
                <c:ptCount val="4"/>
                <c:pt idx="0">
                  <c:v>40547</c:v>
                </c:pt>
                <c:pt idx="1">
                  <c:v>40548</c:v>
                </c:pt>
                <c:pt idx="2">
                  <c:v>40549</c:v>
                </c:pt>
                <c:pt idx="3">
                  <c:v>40550</c:v>
                </c:pt>
              </c:numCache>
            </c:numRef>
          </c:cat>
          <c:val>
            <c:numRef>
              <c:f>Sheet2!$D$5:$G$5</c:f>
              <c:numCache>
                <c:formatCode>General</c:formatCode>
                <c:ptCount val="4"/>
                <c:pt idx="0">
                  <c:v>200</c:v>
                </c:pt>
                <c:pt idx="1">
                  <c:v>200</c:v>
                </c:pt>
                <c:pt idx="2">
                  <c:v>200</c:v>
                </c:pt>
                <c:pt idx="3">
                  <c:v>200</c:v>
                </c:pt>
              </c:numCache>
            </c:numRef>
          </c:val>
        </c:ser>
        <c:ser>
          <c:idx val="1"/>
          <c:order val="1"/>
          <c:tx>
            <c:strRef>
              <c:f>Sheet2!$C$6</c:f>
              <c:strCache>
                <c:ptCount val="1"/>
                <c:pt idx="0">
                  <c:v>Min Stock</c:v>
                </c:pt>
              </c:strCache>
            </c:strRef>
          </c:tx>
          <c:marker>
            <c:symbol val="none"/>
          </c:marker>
          <c:cat>
            <c:numRef>
              <c:f>Sheet2!$D$4:$G$4</c:f>
              <c:numCache>
                <c:formatCode>m/d/yyyy</c:formatCode>
                <c:ptCount val="4"/>
                <c:pt idx="0">
                  <c:v>40547</c:v>
                </c:pt>
                <c:pt idx="1">
                  <c:v>40548</c:v>
                </c:pt>
                <c:pt idx="2">
                  <c:v>40549</c:v>
                </c:pt>
                <c:pt idx="3">
                  <c:v>40550</c:v>
                </c:pt>
              </c:numCache>
            </c:numRef>
          </c:cat>
          <c:val>
            <c:numRef>
              <c:f>Sheet2!$D$6:$G$6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2"/>
          <c:order val="2"/>
          <c:tx>
            <c:strRef>
              <c:f>Sheet2!$C$7</c:f>
              <c:strCache>
                <c:ptCount val="1"/>
                <c:pt idx="0">
                  <c:v>Avr Stock</c:v>
                </c:pt>
              </c:strCache>
            </c:strRef>
          </c:tx>
          <c:marker>
            <c:symbol val="none"/>
          </c:marker>
          <c:cat>
            <c:numRef>
              <c:f>Sheet2!$D$4:$G$4</c:f>
              <c:numCache>
                <c:formatCode>m/d/yyyy</c:formatCode>
                <c:ptCount val="4"/>
                <c:pt idx="0">
                  <c:v>40547</c:v>
                </c:pt>
                <c:pt idx="1">
                  <c:v>40548</c:v>
                </c:pt>
                <c:pt idx="2">
                  <c:v>40549</c:v>
                </c:pt>
                <c:pt idx="3">
                  <c:v>40550</c:v>
                </c:pt>
              </c:numCache>
            </c:numRef>
          </c:cat>
          <c:val>
            <c:numRef>
              <c:f>Sheet2!$D$7:$G$7</c:f>
              <c:numCache>
                <c:formatCode>General</c:formatCode>
                <c:ptCount val="4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</c:numCache>
            </c:numRef>
          </c:val>
        </c:ser>
        <c:ser>
          <c:idx val="3"/>
          <c:order val="3"/>
          <c:tx>
            <c:strRef>
              <c:f>Sheet2!$C$8</c:f>
              <c:strCache>
                <c:ptCount val="1"/>
                <c:pt idx="0">
                  <c:v>Stock</c:v>
                </c:pt>
              </c:strCache>
            </c:strRef>
          </c:tx>
          <c:marker>
            <c:symbol val="none"/>
          </c:marker>
          <c:cat>
            <c:numRef>
              <c:f>Sheet2!$D$4:$G$4</c:f>
              <c:numCache>
                <c:formatCode>m/d/yyyy</c:formatCode>
                <c:ptCount val="4"/>
                <c:pt idx="0">
                  <c:v>40547</c:v>
                </c:pt>
                <c:pt idx="1">
                  <c:v>40548</c:v>
                </c:pt>
                <c:pt idx="2">
                  <c:v>40549</c:v>
                </c:pt>
                <c:pt idx="3">
                  <c:v>40550</c:v>
                </c:pt>
              </c:numCache>
            </c:numRef>
          </c:cat>
          <c:val>
            <c:numRef>
              <c:f>Sheet2!$D$8:$G$8</c:f>
              <c:numCache>
                <c:formatCode>General</c:formatCode>
                <c:ptCount val="4"/>
                <c:pt idx="0">
                  <c:v>170</c:v>
                </c:pt>
                <c:pt idx="1">
                  <c:v>190</c:v>
                </c:pt>
                <c:pt idx="2">
                  <c:v>110</c:v>
                </c:pt>
                <c:pt idx="3">
                  <c:v>180</c:v>
                </c:pt>
              </c:numCache>
            </c:numRef>
          </c:val>
        </c:ser>
        <c:marker val="1"/>
        <c:axId val="50422528"/>
        <c:axId val="50424064"/>
      </c:lineChart>
      <c:dateAx>
        <c:axId val="50422528"/>
        <c:scaling>
          <c:orientation val="minMax"/>
        </c:scaling>
        <c:axPos val="b"/>
        <c:numFmt formatCode="m/d/yyyy" sourceLinked="1"/>
        <c:tickLblPos val="nextTo"/>
        <c:crossAx val="50424064"/>
        <c:crosses val="autoZero"/>
        <c:auto val="1"/>
        <c:lblOffset val="100"/>
      </c:dateAx>
      <c:valAx>
        <c:axId val="50424064"/>
        <c:scaling>
          <c:orientation val="minMax"/>
        </c:scaling>
        <c:axPos val="l"/>
        <c:majorGridlines/>
        <c:numFmt formatCode="General" sourceLinked="1"/>
        <c:tickLblPos val="nextTo"/>
        <c:crossAx val="50422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65266841644779"/>
          <c:y val="0.14738043161271522"/>
          <c:w val="0.17201399825021874"/>
          <c:h val="0.70986876640420005"/>
        </c:manualLayout>
      </c:layout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PPT on Store Purchase &amp; Control</a:t>
          </a:r>
          <a:endParaRPr lang="en-US" sz="1600" dirty="0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1" custLinFactNeighborY="178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103396-AA1E-4AB6-9173-5B45048DF064}" type="presOf" srcId="{12823607-1A04-4EDC-A5E1-B080442F8142}" destId="{BB0795C3-252E-416B-8B4B-DCF804ACC495}" srcOrd="0" destOrd="0" presId="urn:microsoft.com/office/officeart/2005/8/layout/vList2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0F86C3B9-EEC9-49AB-AE60-B58B6A482479}" type="presOf" srcId="{2E70CEED-368F-4892-99C3-E2E504B8B9FE}" destId="{0761C89F-B58C-4220-A740-5284F91B9D43}" srcOrd="0" destOrd="1" presId="urn:microsoft.com/office/officeart/2005/8/layout/vList2"/>
    <dgm:cxn modelId="{10D75C2C-18B5-4ADE-A1A0-0BABF287B3D4}" type="presOf" srcId="{CFCBD72E-3948-4960-BAE5-58FC2573E2BE}" destId="{8E45AC50-926B-43AE-AB99-5F13B195A828}" srcOrd="0" destOrd="0" presId="urn:microsoft.com/office/officeart/2005/8/layout/vList2"/>
    <dgm:cxn modelId="{B4F90DAB-2F9C-48CB-9BAF-41F8358E42DD}" type="presOf" srcId="{ABCCCDBC-54E5-48BF-A0A2-9F5A19A5FF09}" destId="{0761C89F-B58C-4220-A740-5284F91B9D43}" srcOrd="0" destOrd="0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D7E68861-4A4A-43CE-9E5B-EFF553573CA2}" type="presParOf" srcId="{BB0795C3-252E-416B-8B4B-DCF804ACC495}" destId="{8E45AC50-926B-43AE-AB99-5F13B195A828}" srcOrd="0" destOrd="0" presId="urn:microsoft.com/office/officeart/2005/8/layout/vList2"/>
    <dgm:cxn modelId="{34C1B877-3F6F-4A4A-9BA9-24F86C627186}" type="presParOf" srcId="{BB0795C3-252E-416B-8B4B-DCF804ACC495}" destId="{0761C89F-B58C-4220-A740-5284F91B9D43}" srcOrd="1" destOrd="0" presId="urn:microsoft.com/office/officeart/2005/8/layout/vList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1D2974A-9706-4F6E-9B0B-24EE3CE30836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9036D19-5F4B-4BBD-BC2C-D3C76284EEB9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7D3E882B-0AFE-43F0-ABDC-6F03A0CA8E69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ACBDE64-C19E-495B-A84C-3CBB770C09DF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C58D32B1-6178-48FE-8DBB-E1A056D67B4D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4EDF5E65-7739-4CF8-B04D-BD8EAF692AAA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Store Control</a:t>
          </a:r>
          <a:endParaRPr lang="en-US" sz="1600" dirty="0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2C44719F-F157-404C-9DD9-43B992912BB1}">
      <dgm:prSet custT="1"/>
      <dgm:spPr/>
      <dgm:t>
        <a:bodyPr/>
        <a:lstStyle/>
        <a:p>
          <a:r>
            <a:rPr lang="en-US" sz="1600" b="1" dirty="0" smtClean="0"/>
            <a:t>Maintain the Bin and Bin Card</a:t>
          </a:r>
          <a:endParaRPr lang="en-US" sz="1600" b="1" dirty="0"/>
        </a:p>
      </dgm:t>
    </dgm:pt>
    <dgm:pt modelId="{65AA5AFD-56FF-4750-BE9F-7A0C95E924B8}" type="sibTrans" cxnId="{98772A6A-3462-4B5F-AE8F-4FC1CFE0A4CA}">
      <dgm:prSet/>
      <dgm:spPr/>
      <dgm:t>
        <a:bodyPr/>
        <a:lstStyle/>
        <a:p>
          <a:endParaRPr lang="en-US"/>
        </a:p>
      </dgm:t>
    </dgm:pt>
    <dgm:pt modelId="{A7D39A88-BAE5-4652-B610-6BEA3898DFF1}" type="parTrans" cxnId="{98772A6A-3462-4B5F-AE8F-4FC1CFE0A4CA}">
      <dgm:prSet/>
      <dgm:spPr/>
      <dgm:t>
        <a:bodyPr/>
        <a:lstStyle/>
        <a:p>
          <a:endParaRPr lang="en-US"/>
        </a:p>
      </dgm:t>
    </dgm:pt>
    <dgm:pt modelId="{74B05B7C-6A2A-4F51-AC65-430716CF2A23}">
      <dgm:prSet custT="1"/>
      <dgm:spPr/>
      <dgm:t>
        <a:bodyPr/>
        <a:lstStyle/>
        <a:p>
          <a:r>
            <a:rPr lang="en-US" sz="1800" b="1" dirty="0" smtClean="0"/>
            <a:t>Reduce the high investment in stock with smooth business stock</a:t>
          </a:r>
          <a:endParaRPr lang="en-US" sz="1800" b="1" dirty="0"/>
        </a:p>
      </dgm:t>
    </dgm:pt>
    <dgm:pt modelId="{6A723468-F252-4433-9EAC-074AFA0380E6}" type="sibTrans" cxnId="{B93174D0-3C82-4B16-A426-187A930D4A3B}">
      <dgm:prSet/>
      <dgm:spPr/>
      <dgm:t>
        <a:bodyPr/>
        <a:lstStyle/>
        <a:p>
          <a:endParaRPr lang="en-US"/>
        </a:p>
      </dgm:t>
    </dgm:pt>
    <dgm:pt modelId="{C085104C-738E-4B37-A4CF-8D136E2E5523}" type="parTrans" cxnId="{B93174D0-3C82-4B16-A426-187A930D4A3B}">
      <dgm:prSet/>
      <dgm:spPr/>
      <dgm:t>
        <a:bodyPr/>
        <a:lstStyle/>
        <a:p>
          <a:endParaRPr lang="en-US"/>
        </a:p>
      </dgm:t>
    </dgm:pt>
    <dgm:pt modelId="{AE156777-13D8-4F82-9015-50AC5947FC7B}">
      <dgm:prSet custT="1"/>
      <dgm:spPr/>
      <dgm:t>
        <a:bodyPr/>
        <a:lstStyle/>
        <a:p>
          <a:r>
            <a:rPr lang="en-US" sz="1800" b="1" dirty="0" smtClean="0"/>
            <a:t>Reorder and Day order</a:t>
          </a:r>
          <a:endParaRPr lang="en-US" sz="1800" b="1" dirty="0"/>
        </a:p>
      </dgm:t>
    </dgm:pt>
    <dgm:pt modelId="{E5C31A11-8498-435B-AA9A-FC8FB677DDA4}" type="sibTrans" cxnId="{64CB3BA2-7BEE-4CBD-A226-77689714DB85}">
      <dgm:prSet/>
      <dgm:spPr/>
      <dgm:t>
        <a:bodyPr/>
        <a:lstStyle/>
        <a:p>
          <a:endParaRPr lang="en-US"/>
        </a:p>
      </dgm:t>
    </dgm:pt>
    <dgm:pt modelId="{2F979685-28F8-495D-8F09-75788BE4DDDA}" type="parTrans" cxnId="{64CB3BA2-7BEE-4CBD-A226-77689714DB85}">
      <dgm:prSet/>
      <dgm:spPr/>
      <dgm:t>
        <a:bodyPr/>
        <a:lstStyle/>
        <a:p>
          <a:endParaRPr lang="en-US"/>
        </a:p>
      </dgm:t>
    </dgm:pt>
    <dgm:pt modelId="{1D52555C-CF45-4365-BB78-7E7FBBF1FF16}">
      <dgm:prSet custT="1"/>
      <dgm:spPr/>
      <dgm:t>
        <a:bodyPr/>
        <a:lstStyle/>
        <a:p>
          <a:r>
            <a:rPr lang="en-US" sz="1800" b="1" dirty="0" smtClean="0"/>
            <a:t>Maintain standard  level </a:t>
          </a:r>
          <a:endParaRPr lang="en-US" sz="1800" b="1" dirty="0"/>
        </a:p>
      </dgm:t>
    </dgm:pt>
    <dgm:pt modelId="{370A5A3F-2B99-4444-A361-E700388E102D}" type="sibTrans" cxnId="{03693B0F-8504-4A4A-8835-5878FDAD29B6}">
      <dgm:prSet/>
      <dgm:spPr/>
      <dgm:t>
        <a:bodyPr/>
        <a:lstStyle/>
        <a:p>
          <a:endParaRPr lang="en-US"/>
        </a:p>
      </dgm:t>
    </dgm:pt>
    <dgm:pt modelId="{981E58B1-BC39-4AD3-A5AD-8E9FA2A33872}" type="parTrans" cxnId="{03693B0F-8504-4A4A-8835-5878FDAD29B6}">
      <dgm:prSet/>
      <dgm:spPr/>
      <dgm:t>
        <a:bodyPr/>
        <a:lstStyle/>
        <a:p>
          <a:endParaRPr lang="en-US"/>
        </a:p>
      </dgm:t>
    </dgm:pt>
    <dgm:pt modelId="{DD975ED3-D1BB-4755-85AD-EB7CDF0F181B}">
      <dgm:prSet custT="1"/>
      <dgm:spPr/>
      <dgm:t>
        <a:bodyPr/>
        <a:lstStyle/>
        <a:p>
          <a:r>
            <a:rPr lang="en-US" sz="1800" b="1" dirty="0" smtClean="0"/>
            <a:t>Timely purchase </a:t>
          </a:r>
          <a:endParaRPr lang="en-US" sz="1800" b="1" dirty="0"/>
        </a:p>
      </dgm:t>
    </dgm:pt>
    <dgm:pt modelId="{2BEB9978-D5D3-4AEB-8C41-B36697F3DB8A}" type="sibTrans" cxnId="{4BED9B2D-1F07-427F-8420-1AA83B88B65A}">
      <dgm:prSet/>
      <dgm:spPr/>
      <dgm:t>
        <a:bodyPr/>
        <a:lstStyle/>
        <a:p>
          <a:endParaRPr lang="en-US"/>
        </a:p>
      </dgm:t>
    </dgm:pt>
    <dgm:pt modelId="{1A43CEB9-2B5D-4CEE-8D55-F90BB8039BE3}" type="parTrans" cxnId="{4BED9B2D-1F07-427F-8420-1AA83B88B65A}">
      <dgm:prSet/>
      <dgm:spPr/>
      <dgm:t>
        <a:bodyPr/>
        <a:lstStyle/>
        <a:p>
          <a:endParaRPr lang="en-US"/>
        </a:p>
      </dgm:t>
    </dgm:pt>
    <dgm:pt modelId="{3BAC1F94-E2EB-4612-8D03-BF5A7C7A710E}">
      <dgm:prSet custT="1"/>
      <dgm:spPr/>
      <dgm:t>
        <a:bodyPr/>
        <a:lstStyle/>
        <a:p>
          <a:r>
            <a:rPr lang="en-US" sz="1800" b="1" dirty="0" smtClean="0"/>
            <a:t>Store record and accounting</a:t>
          </a:r>
          <a:endParaRPr lang="en-US" sz="1800" b="1" dirty="0"/>
        </a:p>
      </dgm:t>
    </dgm:pt>
    <dgm:pt modelId="{D6FCDADA-E51E-4577-92A9-61933A2C8059}" type="sibTrans" cxnId="{1BE8EDB6-EC24-412B-A0A3-395E069644F8}">
      <dgm:prSet/>
      <dgm:spPr/>
      <dgm:t>
        <a:bodyPr/>
        <a:lstStyle/>
        <a:p>
          <a:endParaRPr lang="en-US"/>
        </a:p>
      </dgm:t>
    </dgm:pt>
    <dgm:pt modelId="{D6F87D5D-4D9D-46CB-8A10-FEB8337FBDEA}" type="parTrans" cxnId="{1BE8EDB6-EC24-412B-A0A3-395E069644F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r>
            <a:rPr lang="en-US" sz="1800" b="1" dirty="0" smtClean="0"/>
            <a:t>Store Control mean insure the following point :</a:t>
          </a:r>
          <a:endParaRPr lang="en-US" sz="1800" b="1" dirty="0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1" custLinFactY="-285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 custLinFactNeighborY="-33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3535A-C93C-4CC0-B0DC-931E80BE50EC}" type="presOf" srcId="{CFCBD72E-3948-4960-BAE5-58FC2573E2BE}" destId="{8E45AC50-926B-43AE-AB99-5F13B195A828}" srcOrd="0" destOrd="0" presId="urn:microsoft.com/office/officeart/2005/8/layout/vList2"/>
    <dgm:cxn modelId="{98772A6A-3462-4B5F-AE8F-4FC1CFE0A4CA}" srcId="{CFCBD72E-3948-4960-BAE5-58FC2573E2BE}" destId="{2C44719F-F157-404C-9DD9-43B992912BB1}" srcOrd="6" destOrd="0" parTransId="{A7D39A88-BAE5-4652-B610-6BEA3898DFF1}" sibTransId="{65AA5AFD-56FF-4750-BE9F-7A0C95E924B8}"/>
    <dgm:cxn modelId="{0BABCA8A-E1B0-415D-B330-F14A7A24CC23}" type="presOf" srcId="{ABCCCDBC-54E5-48BF-A0A2-9F5A19A5FF09}" destId="{0761C89F-B58C-4220-A740-5284F91B9D43}" srcOrd="0" destOrd="0" presId="urn:microsoft.com/office/officeart/2005/8/layout/vList2"/>
    <dgm:cxn modelId="{1BE8EDB6-EC24-412B-A0A3-395E069644F8}" srcId="{CFCBD72E-3948-4960-BAE5-58FC2573E2BE}" destId="{3BAC1F94-E2EB-4612-8D03-BF5A7C7A710E}" srcOrd="1" destOrd="0" parTransId="{D6F87D5D-4D9D-46CB-8A10-FEB8337FBDEA}" sibTransId="{D6FCDADA-E51E-4577-92A9-61933A2C8059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70702DEB-4AAA-4A07-B0F4-C50074CBABD4}" type="presOf" srcId="{3BAC1F94-E2EB-4612-8D03-BF5A7C7A710E}" destId="{0761C89F-B58C-4220-A740-5284F91B9D43}" srcOrd="0" destOrd="1" presId="urn:microsoft.com/office/officeart/2005/8/layout/vList2"/>
    <dgm:cxn modelId="{B8B44DA0-273F-4835-8337-FB0EC7B75D7B}" type="presOf" srcId="{12823607-1A04-4EDC-A5E1-B080442F8142}" destId="{BB0795C3-252E-416B-8B4B-DCF804ACC495}" srcOrd="0" destOrd="0" presId="urn:microsoft.com/office/officeart/2005/8/layout/vList2"/>
    <dgm:cxn modelId="{1A72C598-F593-40B5-B2BD-A98E20CD2B95}" type="presOf" srcId="{DD975ED3-D1BB-4755-85AD-EB7CDF0F181B}" destId="{0761C89F-B58C-4220-A740-5284F91B9D43}" srcOrd="0" destOrd="2" presId="urn:microsoft.com/office/officeart/2005/8/layout/vList2"/>
    <dgm:cxn modelId="{B93174D0-3C82-4B16-A426-187A930D4A3B}" srcId="{CFCBD72E-3948-4960-BAE5-58FC2573E2BE}" destId="{74B05B7C-6A2A-4F51-AC65-430716CF2A23}" srcOrd="5" destOrd="0" parTransId="{C085104C-738E-4B37-A4CF-8D136E2E5523}" sibTransId="{6A723468-F252-4433-9EAC-074AFA0380E6}"/>
    <dgm:cxn modelId="{2ACBDA65-118F-44CD-BA93-40D9306C7991}" type="presOf" srcId="{74B05B7C-6A2A-4F51-AC65-430716CF2A23}" destId="{0761C89F-B58C-4220-A740-5284F91B9D43}" srcOrd="0" destOrd="5" presId="urn:microsoft.com/office/officeart/2005/8/layout/vList2"/>
    <dgm:cxn modelId="{64CB3BA2-7BEE-4CBD-A226-77689714DB85}" srcId="{CFCBD72E-3948-4960-BAE5-58FC2573E2BE}" destId="{AE156777-13D8-4F82-9015-50AC5947FC7B}" srcOrd="4" destOrd="0" parTransId="{2F979685-28F8-495D-8F09-75788BE4DDDA}" sibTransId="{E5C31A11-8498-435B-AA9A-FC8FB677DDA4}"/>
    <dgm:cxn modelId="{91D3A30E-3FA5-450F-A0DD-815DA9E2F73C}" type="presOf" srcId="{2C44719F-F157-404C-9DD9-43B992912BB1}" destId="{0761C89F-B58C-4220-A740-5284F91B9D43}" srcOrd="0" destOrd="6" presId="urn:microsoft.com/office/officeart/2005/8/layout/vList2"/>
    <dgm:cxn modelId="{E0F3FE39-DC31-4E79-915E-8D9CB234D13F}" type="presOf" srcId="{1D52555C-CF45-4365-BB78-7E7FBBF1FF16}" destId="{0761C89F-B58C-4220-A740-5284F91B9D43}" srcOrd="0" destOrd="3" presId="urn:microsoft.com/office/officeart/2005/8/layout/vList2"/>
    <dgm:cxn modelId="{5CCED47F-0A44-435B-AB74-2A33364B78BD}" type="presOf" srcId="{AE156777-13D8-4F82-9015-50AC5947FC7B}" destId="{0761C89F-B58C-4220-A740-5284F91B9D43}" srcOrd="0" destOrd="4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03693B0F-8504-4A4A-8835-5878FDAD29B6}" srcId="{CFCBD72E-3948-4960-BAE5-58FC2573E2BE}" destId="{1D52555C-CF45-4365-BB78-7E7FBBF1FF16}" srcOrd="3" destOrd="0" parTransId="{981E58B1-BC39-4AD3-A5AD-8E9FA2A33872}" sibTransId="{370A5A3F-2B99-4444-A361-E700388E102D}"/>
    <dgm:cxn modelId="{4BED9B2D-1F07-427F-8420-1AA83B88B65A}" srcId="{CFCBD72E-3948-4960-BAE5-58FC2573E2BE}" destId="{DD975ED3-D1BB-4755-85AD-EB7CDF0F181B}" srcOrd="2" destOrd="0" parTransId="{1A43CEB9-2B5D-4CEE-8D55-F90BB8039BE3}" sibTransId="{2BEB9978-D5D3-4AEB-8C41-B36697F3DB8A}"/>
    <dgm:cxn modelId="{72944CC5-E182-462E-B06B-5E0B1380A1B3}" type="presParOf" srcId="{BB0795C3-252E-416B-8B4B-DCF804ACC495}" destId="{8E45AC50-926B-43AE-AB99-5F13B195A828}" srcOrd="0" destOrd="0" presId="urn:microsoft.com/office/officeart/2005/8/layout/vList2"/>
    <dgm:cxn modelId="{39EBE373-F47D-4C82-9418-CFD5A607980C}" type="presParOf" srcId="{BB0795C3-252E-416B-8B4B-DCF804ACC495}" destId="{0761C89F-B58C-4220-A740-5284F91B9D43}" srcOrd="1" destOrd="0" presId="urn:microsoft.com/office/officeart/2005/8/layout/vList2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D2160C-9D41-4395-A4BF-008F948050F5}">
      <dgm:prSet custT="1"/>
      <dgm:spPr/>
      <dgm:t>
        <a:bodyPr/>
        <a:lstStyle/>
        <a:p>
          <a:pPr algn="ctr"/>
          <a:r>
            <a:rPr lang="en-US" sz="2000" dirty="0" smtClean="0"/>
            <a:t>Maximum  Stock Level </a:t>
          </a:r>
        </a:p>
        <a:p>
          <a:pPr algn="l"/>
          <a:endParaRPr lang="en-US" sz="1500" dirty="0"/>
        </a:p>
      </dgm:t>
    </dgm:pt>
    <dgm:pt modelId="{1FB7ACA6-4674-4862-824B-E93CDBBB821D}" type="parTrans" cxnId="{581C043F-DE26-42FC-8491-8B5A941F39A2}">
      <dgm:prSet/>
      <dgm:spPr/>
      <dgm:t>
        <a:bodyPr/>
        <a:lstStyle/>
        <a:p>
          <a:endParaRPr lang="en-US"/>
        </a:p>
      </dgm:t>
    </dgm:pt>
    <dgm:pt modelId="{C606BF18-F1D5-4C8A-8292-2C522DB29F55}" type="sibTrans" cxnId="{581C043F-DE26-42FC-8491-8B5A941F39A2}">
      <dgm:prSet/>
      <dgm:spPr/>
      <dgm:t>
        <a:bodyPr/>
        <a:lstStyle/>
        <a:p>
          <a:endParaRPr lang="en-US"/>
        </a:p>
      </dgm:t>
    </dgm:pt>
    <dgm:pt modelId="{4D8DE7F1-FDB2-40B3-8194-9B250842E994}">
      <dgm:prSet/>
      <dgm:spPr/>
      <dgm:t>
        <a:bodyPr/>
        <a:lstStyle/>
        <a:p>
          <a:pPr algn="ctr"/>
          <a:r>
            <a:rPr lang="en-US" dirty="0" smtClean="0"/>
            <a:t>Store Control</a:t>
          </a:r>
          <a:endParaRPr lang="en-US" dirty="0"/>
        </a:p>
      </dgm:t>
    </dgm:pt>
    <dgm:pt modelId="{62A8C6D0-58B7-4630-B280-1844B03DB60B}" type="parTrans" cxnId="{1344140A-07E3-457C-8CA7-69918372D286}">
      <dgm:prSet/>
      <dgm:spPr/>
      <dgm:t>
        <a:bodyPr/>
        <a:lstStyle/>
        <a:p>
          <a:endParaRPr lang="en-US"/>
        </a:p>
      </dgm:t>
    </dgm:pt>
    <dgm:pt modelId="{20F96FFC-36D8-422B-A822-562BA4A41562}" type="sibTrans" cxnId="{1344140A-07E3-457C-8CA7-69918372D286}">
      <dgm:prSet/>
      <dgm:spPr/>
      <dgm:t>
        <a:bodyPr/>
        <a:lstStyle/>
        <a:p>
          <a:endParaRPr lang="en-US"/>
        </a:p>
      </dgm:t>
    </dgm:pt>
    <dgm:pt modelId="{B9C54F14-1570-4839-9A2E-5B65F66D24E3}">
      <dgm:prSet/>
      <dgm:spPr/>
      <dgm:t>
        <a:bodyPr/>
        <a:lstStyle/>
        <a:p>
          <a:pPr algn="ctr"/>
          <a:r>
            <a:rPr lang="en-US" dirty="0" smtClean="0"/>
            <a:t>Minimum  Stock Level </a:t>
          </a:r>
          <a:endParaRPr lang="en-US" dirty="0"/>
        </a:p>
      </dgm:t>
    </dgm:pt>
    <dgm:pt modelId="{288B4A74-F838-4FDE-8C8A-ACC34E61F59C}" type="parTrans" cxnId="{0BDE313E-CC73-4525-9716-495534AA5D6C}">
      <dgm:prSet/>
      <dgm:spPr/>
      <dgm:t>
        <a:bodyPr/>
        <a:lstStyle/>
        <a:p>
          <a:endParaRPr lang="en-US"/>
        </a:p>
      </dgm:t>
    </dgm:pt>
    <dgm:pt modelId="{FBC90A38-1D23-4D38-935E-75689C32FF50}" type="sibTrans" cxnId="{0BDE313E-CC73-4525-9716-495534AA5D6C}">
      <dgm:prSet/>
      <dgm:spPr/>
      <dgm:t>
        <a:bodyPr/>
        <a:lstStyle/>
        <a:p>
          <a:endParaRPr lang="en-US"/>
        </a:p>
      </dgm:t>
    </dgm:pt>
    <dgm:pt modelId="{7ED481E6-D1F6-4794-BC71-91F683A62295}">
      <dgm:prSet/>
      <dgm:spPr/>
      <dgm:t>
        <a:bodyPr/>
        <a:lstStyle/>
        <a:p>
          <a:r>
            <a:rPr lang="en-US" dirty="0" smtClean="0"/>
            <a:t>Average  Stock Level </a:t>
          </a:r>
          <a:endParaRPr lang="en-US" dirty="0"/>
        </a:p>
      </dgm:t>
    </dgm:pt>
    <dgm:pt modelId="{1A23DD2B-481D-4166-9C35-20791C53C9F2}" type="parTrans" cxnId="{9F4DD023-9A97-41CA-8C79-33944102CDCE}">
      <dgm:prSet/>
      <dgm:spPr/>
      <dgm:t>
        <a:bodyPr/>
        <a:lstStyle/>
        <a:p>
          <a:endParaRPr lang="en-US"/>
        </a:p>
      </dgm:t>
    </dgm:pt>
    <dgm:pt modelId="{E5B402E2-4471-4791-A732-5423428D61B6}" type="sibTrans" cxnId="{9F4DD023-9A97-41CA-8C79-33944102CDCE}">
      <dgm:prSet/>
      <dgm:spPr/>
      <dgm:t>
        <a:bodyPr/>
        <a:lstStyle/>
        <a:p>
          <a:endParaRPr lang="en-US"/>
        </a:p>
      </dgm:t>
    </dgm:pt>
    <dgm:pt modelId="{3C950ABE-FBC1-48B1-9DDE-72DA635C18F8}">
      <dgm:prSet/>
      <dgm:spPr/>
      <dgm:t>
        <a:bodyPr/>
        <a:lstStyle/>
        <a:p>
          <a:pPr algn="ctr"/>
          <a:r>
            <a:rPr lang="en-US" dirty="0" smtClean="0"/>
            <a:t>Order Level </a:t>
          </a:r>
          <a:endParaRPr lang="en-US" dirty="0"/>
        </a:p>
      </dgm:t>
    </dgm:pt>
    <dgm:pt modelId="{092974E1-78C6-4D1B-8C4D-978924DA247A}" type="parTrans" cxnId="{29F0622D-7307-4EC4-9162-ACF715DA99CB}">
      <dgm:prSet/>
      <dgm:spPr/>
      <dgm:t>
        <a:bodyPr/>
        <a:lstStyle/>
        <a:p>
          <a:endParaRPr lang="en-US"/>
        </a:p>
      </dgm:t>
    </dgm:pt>
    <dgm:pt modelId="{C8A76909-3049-4E63-9E9F-237F9E4B8743}" type="sibTrans" cxnId="{29F0622D-7307-4EC4-9162-ACF715DA99CB}">
      <dgm:prSet/>
      <dgm:spPr/>
      <dgm:t>
        <a:bodyPr/>
        <a:lstStyle/>
        <a:p>
          <a:endParaRPr lang="en-US"/>
        </a:p>
      </dgm:t>
    </dgm:pt>
    <dgm:pt modelId="{F189EBBB-6E3A-402E-99CA-B4FF49F412DF}">
      <dgm:prSet/>
      <dgm:spPr/>
      <dgm:t>
        <a:bodyPr/>
        <a:lstStyle/>
        <a:p>
          <a:r>
            <a:rPr lang="en-US" dirty="0" smtClean="0"/>
            <a:t>Re-Order Level </a:t>
          </a:r>
          <a:endParaRPr lang="en-US" dirty="0"/>
        </a:p>
      </dgm:t>
    </dgm:pt>
    <dgm:pt modelId="{A79E87F3-8210-4DD2-90BC-E5A613723872}" type="parTrans" cxnId="{00A95C95-2C10-4CA4-99BA-8E8678C3377C}">
      <dgm:prSet/>
      <dgm:spPr/>
      <dgm:t>
        <a:bodyPr/>
        <a:lstStyle/>
        <a:p>
          <a:endParaRPr lang="en-US"/>
        </a:p>
      </dgm:t>
    </dgm:pt>
    <dgm:pt modelId="{2C64A4AE-19C6-46C2-BD67-13DE8D07A3EB}" type="sibTrans" cxnId="{00A95C95-2C10-4CA4-99BA-8E8678C3377C}">
      <dgm:prSet/>
      <dgm:spPr/>
      <dgm:t>
        <a:bodyPr/>
        <a:lstStyle/>
        <a:p>
          <a:endParaRPr lang="en-US"/>
        </a:p>
      </dgm:t>
    </dgm:pt>
    <dgm:pt modelId="{F0D0301E-1F24-4C31-8F2D-5F3A2F7A02AB}">
      <dgm:prSet/>
      <dgm:spPr/>
      <dgm:t>
        <a:bodyPr/>
        <a:lstStyle/>
        <a:p>
          <a:r>
            <a:rPr lang="en-US" dirty="0" smtClean="0"/>
            <a:t>Order Day</a:t>
          </a:r>
          <a:endParaRPr lang="en-US" dirty="0"/>
        </a:p>
      </dgm:t>
    </dgm:pt>
    <dgm:pt modelId="{5DFB3E62-9798-4EDE-9912-1F2098E7EC36}" type="parTrans" cxnId="{42A92F2A-084A-425F-AFFB-DEF3652ABBA7}">
      <dgm:prSet/>
      <dgm:spPr/>
      <dgm:t>
        <a:bodyPr/>
        <a:lstStyle/>
        <a:p>
          <a:endParaRPr lang="en-US"/>
        </a:p>
      </dgm:t>
    </dgm:pt>
    <dgm:pt modelId="{78836AAC-8487-4986-AA94-CD65E16DBA0E}" type="sibTrans" cxnId="{42A92F2A-084A-425F-AFFB-DEF3652ABBA7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4F02E1-8B51-493D-93D9-97ACF571432A}" type="pres">
      <dgm:prSet presAssocID="{4D8DE7F1-FDB2-40B3-8194-9B250842E994}" presName="parentText" presStyleLbl="node1" presStyleIdx="0" presStyleCnt="7" custScaleY="49317" custLinFactY="675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46C51-3A7C-47E7-AECB-13AD0BCF2CFD}" type="pres">
      <dgm:prSet presAssocID="{20F96FFC-36D8-422B-A822-562BA4A41562}" presName="spacer" presStyleCnt="0"/>
      <dgm:spPr/>
    </dgm:pt>
    <dgm:pt modelId="{E6F9B0EB-C0A2-4A69-B7C6-920A594876DF}" type="pres">
      <dgm:prSet presAssocID="{1AD2160C-9D41-4395-A4BF-008F948050F5}" presName="parentText" presStyleLbl="node1" presStyleIdx="1" presStyleCnt="7" custScaleX="31667" custScaleY="93331" custLinFactY="14553" custLinFactNeighborX="-3416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13DC77-4A66-4981-AE8C-3C7B4EEE6530}" type="pres">
      <dgm:prSet presAssocID="{C606BF18-F1D5-4C8A-8292-2C522DB29F55}" presName="spacer" presStyleCnt="0"/>
      <dgm:spPr/>
    </dgm:pt>
    <dgm:pt modelId="{AB365CFA-1A55-4E80-A2CF-A03D47280C60}" type="pres">
      <dgm:prSet presAssocID="{B9C54F14-1570-4839-9A2E-5B65F66D24E3}" presName="parentText" presStyleLbl="node1" presStyleIdx="2" presStyleCnt="7" custScaleX="35000" custScaleY="70830" custLinFactY="95478" custLinFactNeighborX="325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649B0E-FEB6-4A6A-9E68-78DAB9EECB27}" type="pres">
      <dgm:prSet presAssocID="{FBC90A38-1D23-4D38-935E-75689C32FF50}" presName="spacer" presStyleCnt="0"/>
      <dgm:spPr/>
    </dgm:pt>
    <dgm:pt modelId="{B6282FA9-5940-4466-B195-406EA38A3629}" type="pres">
      <dgm:prSet presAssocID="{7ED481E6-D1F6-4794-BC71-91F683A62295}" presName="parentText" presStyleLbl="node1" presStyleIdx="3" presStyleCnt="7" custScaleX="33333" custScaleY="82780" custLinFactY="-44350" custLinFactNeighborX="-33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3C5C3-F227-475D-8BD4-C3D84405487F}" type="pres">
      <dgm:prSet presAssocID="{E5B402E2-4471-4791-A732-5423428D61B6}" presName="spacer" presStyleCnt="0"/>
      <dgm:spPr/>
    </dgm:pt>
    <dgm:pt modelId="{F4B892CE-0E03-4ACE-9C4B-4966027B70D3}" type="pres">
      <dgm:prSet presAssocID="{3C950ABE-FBC1-48B1-9DDE-72DA635C18F8}" presName="parentText" presStyleLbl="node1" presStyleIdx="4" presStyleCnt="7" custScaleX="24999" custScaleY="50915" custLinFactY="-206654" custLinFactNeighborX="15833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B6F31-5AEB-4A41-99DB-D7DEF9745139}" type="pres">
      <dgm:prSet presAssocID="{C8A76909-3049-4E63-9E9F-237F9E4B8743}" presName="spacer" presStyleCnt="0"/>
      <dgm:spPr/>
    </dgm:pt>
    <dgm:pt modelId="{1F558313-EC66-48CF-8EDA-34F2927340C6}" type="pres">
      <dgm:prSet presAssocID="{F0D0301E-1F24-4C31-8F2D-5F3A2F7A02AB}" presName="parentText" presStyleLbl="node1" presStyleIdx="5" presStyleCnt="7" custScaleX="24999" custScaleY="50915" custLinFactY="35279" custLinFactNeighborX="35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5AB22-9488-4CEC-9EF1-48EC8E038E4C}" type="pres">
      <dgm:prSet presAssocID="{78836AAC-8487-4986-AA94-CD65E16DBA0E}" presName="spacer" presStyleCnt="0"/>
      <dgm:spPr/>
    </dgm:pt>
    <dgm:pt modelId="{2B6F3638-7494-44BF-B577-98BA22D3EC27}" type="pres">
      <dgm:prSet presAssocID="{F189EBBB-6E3A-402E-99CA-B4FF49F412DF}" presName="parentText" presStyleLbl="node1" presStyleIdx="6" presStyleCnt="7" custScaleX="24999" custScaleY="50915" custLinFactY="-49067" custLinFactNeighborX="-283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869A59-D430-45E9-97E4-BEC60DD2FB1D}" type="presOf" srcId="{F189EBBB-6E3A-402E-99CA-B4FF49F412DF}" destId="{2B6F3638-7494-44BF-B577-98BA22D3EC27}" srcOrd="0" destOrd="0" presId="urn:microsoft.com/office/officeart/2005/8/layout/vList2"/>
    <dgm:cxn modelId="{15746446-F8D0-447C-9457-962432A69990}" type="presOf" srcId="{4D8DE7F1-FDB2-40B3-8194-9B250842E994}" destId="{364F02E1-8B51-493D-93D9-97ACF571432A}" srcOrd="0" destOrd="0" presId="urn:microsoft.com/office/officeart/2005/8/layout/vList2"/>
    <dgm:cxn modelId="{BA7E5355-ED4A-4A9C-A705-2588526FC143}" type="presOf" srcId="{1AD2160C-9D41-4395-A4BF-008F948050F5}" destId="{E6F9B0EB-C0A2-4A69-B7C6-920A594876DF}" srcOrd="0" destOrd="0" presId="urn:microsoft.com/office/officeart/2005/8/layout/vList2"/>
    <dgm:cxn modelId="{F279A7BC-773C-43BA-A090-67877C00F5AA}" type="presOf" srcId="{3C950ABE-FBC1-48B1-9DDE-72DA635C18F8}" destId="{F4B892CE-0E03-4ACE-9C4B-4966027B70D3}" srcOrd="0" destOrd="0" presId="urn:microsoft.com/office/officeart/2005/8/layout/vList2"/>
    <dgm:cxn modelId="{E31E9BB7-029D-4B52-9059-90E037B95881}" type="presOf" srcId="{B9C54F14-1570-4839-9A2E-5B65F66D24E3}" destId="{AB365CFA-1A55-4E80-A2CF-A03D47280C60}" srcOrd="0" destOrd="0" presId="urn:microsoft.com/office/officeart/2005/8/layout/vList2"/>
    <dgm:cxn modelId="{9F4DD023-9A97-41CA-8C79-33944102CDCE}" srcId="{12823607-1A04-4EDC-A5E1-B080442F8142}" destId="{7ED481E6-D1F6-4794-BC71-91F683A62295}" srcOrd="3" destOrd="0" parTransId="{1A23DD2B-481D-4166-9C35-20791C53C9F2}" sibTransId="{E5B402E2-4471-4791-A732-5423428D61B6}"/>
    <dgm:cxn modelId="{40D37A42-4C92-4246-8D21-D0DFA4EDFC17}" type="presOf" srcId="{7ED481E6-D1F6-4794-BC71-91F683A62295}" destId="{B6282FA9-5940-4466-B195-406EA38A3629}" srcOrd="0" destOrd="0" presId="urn:microsoft.com/office/officeart/2005/8/layout/vList2"/>
    <dgm:cxn modelId="{581C043F-DE26-42FC-8491-8B5A941F39A2}" srcId="{12823607-1A04-4EDC-A5E1-B080442F8142}" destId="{1AD2160C-9D41-4395-A4BF-008F948050F5}" srcOrd="1" destOrd="0" parTransId="{1FB7ACA6-4674-4862-824B-E93CDBBB821D}" sibTransId="{C606BF18-F1D5-4C8A-8292-2C522DB29F55}"/>
    <dgm:cxn modelId="{42A92F2A-084A-425F-AFFB-DEF3652ABBA7}" srcId="{12823607-1A04-4EDC-A5E1-B080442F8142}" destId="{F0D0301E-1F24-4C31-8F2D-5F3A2F7A02AB}" srcOrd="5" destOrd="0" parTransId="{5DFB3E62-9798-4EDE-9912-1F2098E7EC36}" sibTransId="{78836AAC-8487-4986-AA94-CD65E16DBA0E}"/>
    <dgm:cxn modelId="{00A95C95-2C10-4CA4-99BA-8E8678C3377C}" srcId="{12823607-1A04-4EDC-A5E1-B080442F8142}" destId="{F189EBBB-6E3A-402E-99CA-B4FF49F412DF}" srcOrd="6" destOrd="0" parTransId="{A79E87F3-8210-4DD2-90BC-E5A613723872}" sibTransId="{2C64A4AE-19C6-46C2-BD67-13DE8D07A3EB}"/>
    <dgm:cxn modelId="{4A1D1260-C5F3-4D36-8278-68B3F6D31E12}" type="presOf" srcId="{F0D0301E-1F24-4C31-8F2D-5F3A2F7A02AB}" destId="{1F558313-EC66-48CF-8EDA-34F2927340C6}" srcOrd="0" destOrd="0" presId="urn:microsoft.com/office/officeart/2005/8/layout/vList2"/>
    <dgm:cxn modelId="{29F0622D-7307-4EC4-9162-ACF715DA99CB}" srcId="{12823607-1A04-4EDC-A5E1-B080442F8142}" destId="{3C950ABE-FBC1-48B1-9DDE-72DA635C18F8}" srcOrd="4" destOrd="0" parTransId="{092974E1-78C6-4D1B-8C4D-978924DA247A}" sibTransId="{C8A76909-3049-4E63-9E9F-237F9E4B8743}"/>
    <dgm:cxn modelId="{0BDE313E-CC73-4525-9716-495534AA5D6C}" srcId="{12823607-1A04-4EDC-A5E1-B080442F8142}" destId="{B9C54F14-1570-4839-9A2E-5B65F66D24E3}" srcOrd="2" destOrd="0" parTransId="{288B4A74-F838-4FDE-8C8A-ACC34E61F59C}" sibTransId="{FBC90A38-1D23-4D38-935E-75689C32FF50}"/>
    <dgm:cxn modelId="{B5CD3B50-E0F9-4E35-87DC-0636390DDA10}" type="presOf" srcId="{12823607-1A04-4EDC-A5E1-B080442F8142}" destId="{BB0795C3-252E-416B-8B4B-DCF804ACC495}" srcOrd="0" destOrd="0" presId="urn:microsoft.com/office/officeart/2005/8/layout/vList2"/>
    <dgm:cxn modelId="{1344140A-07E3-457C-8CA7-69918372D286}" srcId="{12823607-1A04-4EDC-A5E1-B080442F8142}" destId="{4D8DE7F1-FDB2-40B3-8194-9B250842E994}" srcOrd="0" destOrd="0" parTransId="{62A8C6D0-58B7-4630-B280-1844B03DB60B}" sibTransId="{20F96FFC-36D8-422B-A822-562BA4A41562}"/>
    <dgm:cxn modelId="{A7700C55-F68E-41B2-B940-07B79F79531F}" type="presParOf" srcId="{BB0795C3-252E-416B-8B4B-DCF804ACC495}" destId="{364F02E1-8B51-493D-93D9-97ACF571432A}" srcOrd="0" destOrd="0" presId="urn:microsoft.com/office/officeart/2005/8/layout/vList2"/>
    <dgm:cxn modelId="{04832814-0C88-441C-BB36-0180EA1F210A}" type="presParOf" srcId="{BB0795C3-252E-416B-8B4B-DCF804ACC495}" destId="{CEB46C51-3A7C-47E7-AECB-13AD0BCF2CFD}" srcOrd="1" destOrd="0" presId="urn:microsoft.com/office/officeart/2005/8/layout/vList2"/>
    <dgm:cxn modelId="{3C387ECC-E277-4239-9658-BDAC58CB5306}" type="presParOf" srcId="{BB0795C3-252E-416B-8B4B-DCF804ACC495}" destId="{E6F9B0EB-C0A2-4A69-B7C6-920A594876DF}" srcOrd="2" destOrd="0" presId="urn:microsoft.com/office/officeart/2005/8/layout/vList2"/>
    <dgm:cxn modelId="{9B0323CE-F126-4A74-8F01-5AE3D826CEF1}" type="presParOf" srcId="{BB0795C3-252E-416B-8B4B-DCF804ACC495}" destId="{4B13DC77-4A66-4981-AE8C-3C7B4EEE6530}" srcOrd="3" destOrd="0" presId="urn:microsoft.com/office/officeart/2005/8/layout/vList2"/>
    <dgm:cxn modelId="{B6B74F92-DD9C-40B0-A411-027BE520F2D6}" type="presParOf" srcId="{BB0795C3-252E-416B-8B4B-DCF804ACC495}" destId="{AB365CFA-1A55-4E80-A2CF-A03D47280C60}" srcOrd="4" destOrd="0" presId="urn:microsoft.com/office/officeart/2005/8/layout/vList2"/>
    <dgm:cxn modelId="{A4518485-8D70-4198-B1E6-58987C9C5C66}" type="presParOf" srcId="{BB0795C3-252E-416B-8B4B-DCF804ACC495}" destId="{F5649B0E-FEB6-4A6A-9E68-78DAB9EECB27}" srcOrd="5" destOrd="0" presId="urn:microsoft.com/office/officeart/2005/8/layout/vList2"/>
    <dgm:cxn modelId="{80E202A2-D4BB-49CF-8329-03EE7D5FAC63}" type="presParOf" srcId="{BB0795C3-252E-416B-8B4B-DCF804ACC495}" destId="{B6282FA9-5940-4466-B195-406EA38A3629}" srcOrd="6" destOrd="0" presId="urn:microsoft.com/office/officeart/2005/8/layout/vList2"/>
    <dgm:cxn modelId="{6F4FEB3B-B922-48FB-92AE-0A248DB9CE7B}" type="presParOf" srcId="{BB0795C3-252E-416B-8B4B-DCF804ACC495}" destId="{F523C5C3-F227-475D-8BD4-C3D84405487F}" srcOrd="7" destOrd="0" presId="urn:microsoft.com/office/officeart/2005/8/layout/vList2"/>
    <dgm:cxn modelId="{BBE3E5D3-C376-41A0-A03B-0FDA8A49F292}" type="presParOf" srcId="{BB0795C3-252E-416B-8B4B-DCF804ACC495}" destId="{F4B892CE-0E03-4ACE-9C4B-4966027B70D3}" srcOrd="8" destOrd="0" presId="urn:microsoft.com/office/officeart/2005/8/layout/vList2"/>
    <dgm:cxn modelId="{2C85DF1F-F2F2-4679-8D2E-F4476881F16F}" type="presParOf" srcId="{BB0795C3-252E-416B-8B4B-DCF804ACC495}" destId="{772B6F31-5AEB-4A41-99DB-D7DEF9745139}" srcOrd="9" destOrd="0" presId="urn:microsoft.com/office/officeart/2005/8/layout/vList2"/>
    <dgm:cxn modelId="{82437525-12C8-4FE5-B8EA-DF73E8AEADB3}" type="presParOf" srcId="{BB0795C3-252E-416B-8B4B-DCF804ACC495}" destId="{1F558313-EC66-48CF-8EDA-34F2927340C6}" srcOrd="10" destOrd="0" presId="urn:microsoft.com/office/officeart/2005/8/layout/vList2"/>
    <dgm:cxn modelId="{4861FA96-54A6-45A8-AF17-1E66ADA7BDB9}" type="presParOf" srcId="{BB0795C3-252E-416B-8B4B-DCF804ACC495}" destId="{BF85AB22-9488-4CEC-9EF1-48EC8E038E4C}" srcOrd="11" destOrd="0" presId="urn:microsoft.com/office/officeart/2005/8/layout/vList2"/>
    <dgm:cxn modelId="{D7602DA0-7194-4F52-AD50-F6698DB414E2}" type="presParOf" srcId="{BB0795C3-252E-416B-8B4B-DCF804ACC495}" destId="{2B6F3638-7494-44BF-B577-98BA22D3EC27}" srcOrd="12" destOrd="0" presId="urn:microsoft.com/office/officeart/2005/8/layout/vList2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65214F16-16F0-4C74-A172-30E5B2F566CA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5D161C3C-F002-41F2-BF55-6A9BE26C4112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Part of Store :</a:t>
          </a:r>
          <a:endParaRPr lang="en-US" sz="1600" dirty="0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1" custLinFactNeighborY="178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99BE09-5BF1-4869-A123-83CAC85AC2EF}" type="presOf" srcId="{2E70CEED-368F-4892-99C3-E2E504B8B9FE}" destId="{0761C89F-B58C-4220-A740-5284F91B9D43}" srcOrd="0" destOrd="1" presId="urn:microsoft.com/office/officeart/2005/8/layout/vList2"/>
    <dgm:cxn modelId="{6BDCFDF4-A43A-46BF-A5CF-5A9AA4EAE0A7}" type="presOf" srcId="{ABCCCDBC-54E5-48BF-A0A2-9F5A19A5FF09}" destId="{0761C89F-B58C-4220-A740-5284F91B9D43}" srcOrd="0" destOrd="0" presId="urn:microsoft.com/office/officeart/2005/8/layout/vList2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7F0B108A-10BD-41F4-9744-279EC1076A70}" type="presOf" srcId="{CFCBD72E-3948-4960-BAE5-58FC2573E2BE}" destId="{8E45AC50-926B-43AE-AB99-5F13B195A828}" srcOrd="0" destOrd="0" presId="urn:microsoft.com/office/officeart/2005/8/layout/vList2"/>
    <dgm:cxn modelId="{4EB4E2BE-747D-4214-BB34-E01946D4C906}" type="presOf" srcId="{12823607-1A04-4EDC-A5E1-B080442F8142}" destId="{BB0795C3-252E-416B-8B4B-DCF804ACC495}" srcOrd="0" destOrd="0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84C9D67B-C57D-42EC-832E-014523B04BDE}" type="presParOf" srcId="{BB0795C3-252E-416B-8B4B-DCF804ACC495}" destId="{8E45AC50-926B-43AE-AB99-5F13B195A828}" srcOrd="0" destOrd="0" presId="urn:microsoft.com/office/officeart/2005/8/layout/vList2"/>
    <dgm:cxn modelId="{3A97F111-9466-40C9-BBAC-3078EEAFEE3E}" type="presParOf" srcId="{BB0795C3-252E-416B-8B4B-DCF804ACC495}" destId="{0761C89F-B58C-4220-A740-5284F91B9D43}" srcOrd="1" destOrd="0" presId="urn:microsoft.com/office/officeart/2005/8/layout/vList2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547611E-C156-4172-8418-4450556C4111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DDA38D-2090-46A0-AD58-802C16E042F2}">
      <dgm:prSet/>
      <dgm:spPr/>
      <dgm:t>
        <a:bodyPr/>
        <a:lstStyle/>
        <a:p>
          <a:pPr algn="ctr"/>
          <a:r>
            <a:rPr lang="en-US" dirty="0" smtClean="0"/>
            <a:t>Material Control</a:t>
          </a:r>
          <a:endParaRPr lang="en-US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CD8F88-9158-4EFD-B2B0-4C9FBF3F4ED1}" type="pres">
      <dgm:prSet presAssocID="{6ADDA38D-2090-46A0-AD58-802C16E042F2}" presName="parentText" presStyleLbl="node1" presStyleIdx="0" presStyleCnt="1" custLinFactY="-29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9A6393-F807-487B-870D-17E3B550B4DC}" type="presOf" srcId="{12823607-1A04-4EDC-A5E1-B080442F8142}" destId="{BB0795C3-252E-416B-8B4B-DCF804ACC495}" srcOrd="0" destOrd="0" presId="urn:microsoft.com/office/officeart/2005/8/layout/vList2"/>
    <dgm:cxn modelId="{19AD6801-FFD8-4411-BD74-F4B4B5903382}" srcId="{12823607-1A04-4EDC-A5E1-B080442F8142}" destId="{6ADDA38D-2090-46A0-AD58-802C16E042F2}" srcOrd="0" destOrd="0" parTransId="{F37CCF92-89AE-4140-8763-6814814F45E3}" sibTransId="{465FDE3D-E6FE-4903-B58B-A73069CB7001}"/>
    <dgm:cxn modelId="{836CE684-24B7-4A39-AF29-F1C423F39112}" type="presOf" srcId="{6ADDA38D-2090-46A0-AD58-802C16E042F2}" destId="{7FCD8F88-9158-4EFD-B2B0-4C9FBF3F4ED1}" srcOrd="0" destOrd="0" presId="urn:microsoft.com/office/officeart/2005/8/layout/vList2"/>
    <dgm:cxn modelId="{2A37176B-99D6-4666-B15F-F8EC3A1B4047}" type="presParOf" srcId="{BB0795C3-252E-416B-8B4B-DCF804ACC495}" destId="{7FCD8F88-9158-4EFD-B2B0-4C9FBF3F4ED1}" srcOrd="0" destOrd="0" presId="urn:microsoft.com/office/officeart/2005/8/layout/vList2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DDA38D-2090-46A0-AD58-802C16E042F2}">
      <dgm:prSet custT="1"/>
      <dgm:spPr/>
      <dgm:t>
        <a:bodyPr/>
        <a:lstStyle/>
        <a:p>
          <a:pPr algn="ctr"/>
          <a:r>
            <a:rPr lang="en-US" sz="1200" b="1" dirty="0" smtClean="0"/>
            <a:t>Material Control</a:t>
          </a:r>
          <a:endParaRPr lang="en-US" sz="1200" b="1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93C69294-5C13-4D56-8D2C-61768C6F3018}">
      <dgm:prSet custT="1"/>
      <dgm:spPr/>
      <dgm:t>
        <a:bodyPr/>
        <a:lstStyle/>
        <a:p>
          <a:pPr algn="ctr"/>
          <a:r>
            <a:rPr lang="en-US" sz="1200" b="1" dirty="0" smtClean="0"/>
            <a:t>Material Receipt</a:t>
          </a:r>
          <a:endParaRPr lang="en-US" sz="1200" b="1" dirty="0"/>
        </a:p>
      </dgm:t>
    </dgm:pt>
    <dgm:pt modelId="{04BDB232-EC22-4064-A46C-3A781DFEA8A2}" type="parTrans" cxnId="{8818DAFE-AF5E-4936-BDC7-B53000440736}">
      <dgm:prSet/>
      <dgm:spPr/>
      <dgm:t>
        <a:bodyPr/>
        <a:lstStyle/>
        <a:p>
          <a:endParaRPr lang="en-US"/>
        </a:p>
      </dgm:t>
    </dgm:pt>
    <dgm:pt modelId="{0EB1C985-852B-42D7-BE31-A08BBB70069F}" type="sibTrans" cxnId="{8818DAFE-AF5E-4936-BDC7-B53000440736}">
      <dgm:prSet/>
      <dgm:spPr/>
      <dgm:t>
        <a:bodyPr/>
        <a:lstStyle/>
        <a:p>
          <a:endParaRPr lang="en-US"/>
        </a:p>
      </dgm:t>
    </dgm:pt>
    <dgm:pt modelId="{847EE1E9-325E-4429-BBC1-7EC1A83F372B}">
      <dgm:prSet custT="1"/>
      <dgm:spPr/>
      <dgm:t>
        <a:bodyPr/>
        <a:lstStyle/>
        <a:p>
          <a:pPr algn="ctr"/>
          <a:r>
            <a:rPr lang="en-US" sz="1200" b="1" dirty="0" smtClean="0"/>
            <a:t>Purchase</a:t>
          </a:r>
          <a:endParaRPr lang="en-US" sz="1200" b="1" dirty="0"/>
        </a:p>
      </dgm:t>
    </dgm:pt>
    <dgm:pt modelId="{7861ECFD-8F41-4E4B-A3BC-173B4F853289}" type="parTrans" cxnId="{20FCDE4F-1ECB-472A-B8E8-598C8210CC0D}">
      <dgm:prSet/>
      <dgm:spPr/>
      <dgm:t>
        <a:bodyPr/>
        <a:lstStyle/>
        <a:p>
          <a:endParaRPr lang="en-US"/>
        </a:p>
      </dgm:t>
    </dgm:pt>
    <dgm:pt modelId="{D230B73B-2BF8-4339-A1BA-FCB99883B1EC}" type="sibTrans" cxnId="{20FCDE4F-1ECB-472A-B8E8-598C8210CC0D}">
      <dgm:prSet/>
      <dgm:spPr/>
      <dgm:t>
        <a:bodyPr/>
        <a:lstStyle/>
        <a:p>
          <a:endParaRPr lang="en-US"/>
        </a:p>
      </dgm:t>
    </dgm:pt>
    <dgm:pt modelId="{0243FAE1-CC88-4ADC-91C7-A991BEC9ADDC}">
      <dgm:prSet custT="1"/>
      <dgm:spPr/>
      <dgm:t>
        <a:bodyPr/>
        <a:lstStyle/>
        <a:p>
          <a:pPr algn="ctr"/>
          <a:r>
            <a:rPr lang="en-US" sz="1200" b="1" dirty="0" smtClean="0"/>
            <a:t>Inter Office Receipt</a:t>
          </a:r>
          <a:endParaRPr lang="en-US" sz="1200" b="1" dirty="0"/>
        </a:p>
      </dgm:t>
    </dgm:pt>
    <dgm:pt modelId="{A1A9239B-9F28-4C6B-B5FA-9CBEBAA3F000}" type="parTrans" cxnId="{300B01CA-B9F9-4D17-9239-742192E31E79}">
      <dgm:prSet/>
      <dgm:spPr/>
      <dgm:t>
        <a:bodyPr/>
        <a:lstStyle/>
        <a:p>
          <a:endParaRPr lang="en-US"/>
        </a:p>
      </dgm:t>
    </dgm:pt>
    <dgm:pt modelId="{9900AC74-5A4F-4FA5-B0A3-129522732188}" type="sibTrans" cxnId="{300B01CA-B9F9-4D17-9239-742192E31E79}">
      <dgm:prSet/>
      <dgm:spPr/>
      <dgm:t>
        <a:bodyPr/>
        <a:lstStyle/>
        <a:p>
          <a:endParaRPr lang="en-US"/>
        </a:p>
      </dgm:t>
    </dgm:pt>
    <dgm:pt modelId="{04EEE250-027D-4718-96C1-19AD87055744}">
      <dgm:prSet custT="1"/>
      <dgm:spPr/>
      <dgm:t>
        <a:bodyPr/>
        <a:lstStyle/>
        <a:p>
          <a:pPr algn="ctr"/>
          <a:r>
            <a:rPr lang="en-US" sz="1200" b="1" dirty="0" smtClean="0"/>
            <a:t>Material Issue</a:t>
          </a:r>
          <a:endParaRPr lang="en-US" sz="1200" b="1" dirty="0"/>
        </a:p>
      </dgm:t>
    </dgm:pt>
    <dgm:pt modelId="{F6F87EA9-24E3-4F63-9DC0-080F3025262E}" type="parTrans" cxnId="{AB2A43BC-1CAC-4365-B6DA-B4755CF73020}">
      <dgm:prSet/>
      <dgm:spPr/>
      <dgm:t>
        <a:bodyPr/>
        <a:lstStyle/>
        <a:p>
          <a:endParaRPr lang="en-US"/>
        </a:p>
      </dgm:t>
    </dgm:pt>
    <dgm:pt modelId="{2F5FF13D-56B7-4449-A3CB-1FA9AF3DF0C6}" type="sibTrans" cxnId="{AB2A43BC-1CAC-4365-B6DA-B4755CF73020}">
      <dgm:prSet/>
      <dgm:spPr/>
      <dgm:t>
        <a:bodyPr/>
        <a:lstStyle/>
        <a:p>
          <a:endParaRPr lang="en-US"/>
        </a:p>
      </dgm:t>
    </dgm:pt>
    <dgm:pt modelId="{5D052B5A-E29A-465A-B895-7C8B39B8A22E}">
      <dgm:prSet custT="1"/>
      <dgm:spPr/>
      <dgm:t>
        <a:bodyPr/>
        <a:lstStyle/>
        <a:p>
          <a:pPr algn="ctr"/>
          <a:r>
            <a:rPr lang="en-US" sz="1200" b="1" dirty="0" smtClean="0"/>
            <a:t>Inter Office Issue</a:t>
          </a:r>
          <a:endParaRPr lang="en-US" sz="1200" b="1" dirty="0"/>
        </a:p>
      </dgm:t>
    </dgm:pt>
    <dgm:pt modelId="{E5B93E3D-46A8-4DA3-9B31-ED856092A3B8}" type="parTrans" cxnId="{1E3860BA-2DB1-4DDB-B93A-12A4BB4B6A72}">
      <dgm:prSet/>
      <dgm:spPr/>
      <dgm:t>
        <a:bodyPr/>
        <a:lstStyle/>
        <a:p>
          <a:endParaRPr lang="en-US"/>
        </a:p>
      </dgm:t>
    </dgm:pt>
    <dgm:pt modelId="{FA962991-50A8-4000-ACBA-3F64266DEECB}" type="sibTrans" cxnId="{1E3860BA-2DB1-4DDB-B93A-12A4BB4B6A72}">
      <dgm:prSet/>
      <dgm:spPr/>
      <dgm:t>
        <a:bodyPr/>
        <a:lstStyle/>
        <a:p>
          <a:endParaRPr lang="en-US"/>
        </a:p>
      </dgm:t>
    </dgm:pt>
    <dgm:pt modelId="{06163E7A-0EAA-4A48-BC56-33E402CE9CD7}">
      <dgm:prSet custT="1"/>
      <dgm:spPr/>
      <dgm:t>
        <a:bodyPr/>
        <a:lstStyle/>
        <a:p>
          <a:pPr algn="ctr"/>
          <a:r>
            <a:rPr lang="en-US" sz="1000" b="1" dirty="0" smtClean="0"/>
            <a:t>Production</a:t>
          </a:r>
          <a:r>
            <a:rPr lang="en-US" sz="1200" b="1" dirty="0" smtClean="0"/>
            <a:t> Unit Production</a:t>
          </a:r>
          <a:endParaRPr lang="en-US" sz="1200" b="1" dirty="0"/>
        </a:p>
      </dgm:t>
    </dgm:pt>
    <dgm:pt modelId="{7A61453E-3A36-4F7B-B8F8-FD5EE3152C1B}" type="parTrans" cxnId="{B20F090D-17F4-4909-BF8B-0FFEDE23D81A}">
      <dgm:prSet/>
      <dgm:spPr/>
      <dgm:t>
        <a:bodyPr/>
        <a:lstStyle/>
        <a:p>
          <a:endParaRPr lang="en-US"/>
        </a:p>
      </dgm:t>
    </dgm:pt>
    <dgm:pt modelId="{FE0F8698-1971-4880-A777-8FA4756BCC03}" type="sibTrans" cxnId="{B20F090D-17F4-4909-BF8B-0FFEDE23D81A}">
      <dgm:prSet/>
      <dgm:spPr/>
      <dgm:t>
        <a:bodyPr/>
        <a:lstStyle/>
        <a:p>
          <a:endParaRPr lang="en-US"/>
        </a:p>
      </dgm:t>
    </dgm:pt>
    <dgm:pt modelId="{E99D3276-B568-4668-A5B5-EFCCFDF1587D}">
      <dgm:prSet custT="1"/>
      <dgm:spPr/>
      <dgm:t>
        <a:bodyPr/>
        <a:lstStyle/>
        <a:p>
          <a:pPr algn="ctr"/>
          <a:r>
            <a:rPr lang="en-US" sz="1000" b="1" dirty="0" smtClean="0"/>
            <a:t>Production Unit Finished Good</a:t>
          </a:r>
          <a:endParaRPr lang="en-US" sz="1000" b="1" dirty="0"/>
        </a:p>
      </dgm:t>
    </dgm:pt>
    <dgm:pt modelId="{8585DC8B-999E-49F5-8FFF-0F06D0C508BE}" type="parTrans" cxnId="{0970A470-6878-4994-B69B-91307199F2DE}">
      <dgm:prSet/>
      <dgm:spPr/>
      <dgm:t>
        <a:bodyPr/>
        <a:lstStyle/>
        <a:p>
          <a:endParaRPr lang="en-US"/>
        </a:p>
      </dgm:t>
    </dgm:pt>
    <dgm:pt modelId="{9E9FB07B-DDF2-493A-B097-CA598D5A59F1}" type="sibTrans" cxnId="{0970A470-6878-4994-B69B-91307199F2DE}">
      <dgm:prSet/>
      <dgm:spPr/>
      <dgm:t>
        <a:bodyPr/>
        <a:lstStyle/>
        <a:p>
          <a:endParaRPr lang="en-US"/>
        </a:p>
      </dgm:t>
    </dgm:pt>
    <dgm:pt modelId="{F70D71D6-2F5E-4BAB-AF54-F2558F258372}">
      <dgm:prSet custT="1"/>
      <dgm:spPr/>
      <dgm:t>
        <a:bodyPr/>
        <a:lstStyle/>
        <a:p>
          <a:pPr algn="ctr"/>
          <a:r>
            <a:rPr lang="en-US" sz="1200" b="1" dirty="0" smtClean="0"/>
            <a:t>Reprocess Receipt</a:t>
          </a:r>
          <a:endParaRPr lang="en-US" sz="1200" b="1" dirty="0"/>
        </a:p>
      </dgm:t>
    </dgm:pt>
    <dgm:pt modelId="{A60BF167-049C-4241-A3DD-A9B25710074D}" type="parTrans" cxnId="{992C4FBE-B085-4407-8276-48CE1DDDBE7C}">
      <dgm:prSet/>
      <dgm:spPr/>
      <dgm:t>
        <a:bodyPr/>
        <a:lstStyle/>
        <a:p>
          <a:endParaRPr lang="en-US"/>
        </a:p>
      </dgm:t>
    </dgm:pt>
    <dgm:pt modelId="{32F81713-E2B0-449C-A2D8-05E3E49EE3CC}" type="sibTrans" cxnId="{992C4FBE-B085-4407-8276-48CE1DDDBE7C}">
      <dgm:prSet/>
      <dgm:spPr/>
      <dgm:t>
        <a:bodyPr/>
        <a:lstStyle/>
        <a:p>
          <a:endParaRPr lang="en-US"/>
        </a:p>
      </dgm:t>
    </dgm:pt>
    <dgm:pt modelId="{D00F1073-C4A1-4EF9-9F68-A94CF0ADCDC3}">
      <dgm:prSet custT="1"/>
      <dgm:spPr/>
      <dgm:t>
        <a:bodyPr/>
        <a:lstStyle/>
        <a:p>
          <a:pPr algn="ctr"/>
          <a:r>
            <a:rPr lang="en-US" sz="1200" b="1" dirty="0" smtClean="0"/>
            <a:t>Stock Valuation</a:t>
          </a:r>
          <a:endParaRPr lang="en-US" sz="1200" b="1" dirty="0"/>
        </a:p>
      </dgm:t>
    </dgm:pt>
    <dgm:pt modelId="{5E748DFA-1BF2-446B-B3C3-C02ADC5C2D06}" type="parTrans" cxnId="{BED8295C-4A27-4FBD-A164-79FD0506FCD4}">
      <dgm:prSet/>
      <dgm:spPr/>
      <dgm:t>
        <a:bodyPr/>
        <a:lstStyle/>
        <a:p>
          <a:endParaRPr lang="en-US"/>
        </a:p>
      </dgm:t>
    </dgm:pt>
    <dgm:pt modelId="{48486673-914C-4C77-BE35-C8327BC8D43B}" type="sibTrans" cxnId="{BED8295C-4A27-4FBD-A164-79FD0506FCD4}">
      <dgm:prSet/>
      <dgm:spPr/>
      <dgm:t>
        <a:bodyPr/>
        <a:lstStyle/>
        <a:p>
          <a:endParaRPr lang="en-US"/>
        </a:p>
      </dgm:t>
    </dgm:pt>
    <dgm:pt modelId="{B4E63551-BECB-4531-9853-C5F95527C695}">
      <dgm:prSet custT="1"/>
      <dgm:spPr/>
      <dgm:t>
        <a:bodyPr/>
        <a:lstStyle/>
        <a:p>
          <a:pPr algn="ctr"/>
          <a:r>
            <a:rPr lang="en-US" sz="1200" b="1" dirty="0" smtClean="0"/>
            <a:t>Stock Verification</a:t>
          </a:r>
          <a:endParaRPr lang="en-US" sz="1200" b="1" dirty="0"/>
        </a:p>
      </dgm:t>
    </dgm:pt>
    <dgm:pt modelId="{927DA40B-FFC6-41C9-B1E8-F20B9B448F04}" type="parTrans" cxnId="{8E17A30C-138B-4560-880F-3110FBF471D5}">
      <dgm:prSet/>
      <dgm:spPr/>
      <dgm:t>
        <a:bodyPr/>
        <a:lstStyle/>
        <a:p>
          <a:endParaRPr lang="en-US"/>
        </a:p>
      </dgm:t>
    </dgm:pt>
    <dgm:pt modelId="{CEC66461-1593-4054-8E6F-2AE60CAE0BCE}" type="sibTrans" cxnId="{8E17A30C-138B-4560-880F-3110FBF471D5}">
      <dgm:prSet/>
      <dgm:spPr/>
      <dgm:t>
        <a:bodyPr/>
        <a:lstStyle/>
        <a:p>
          <a:endParaRPr lang="en-US"/>
        </a:p>
      </dgm:t>
    </dgm:pt>
    <dgm:pt modelId="{77D19173-C5BE-4CD8-A38F-FE024761676C}">
      <dgm:prSet custT="1"/>
      <dgm:spPr/>
      <dgm:t>
        <a:bodyPr/>
        <a:lstStyle/>
        <a:p>
          <a:pPr algn="ctr"/>
          <a:r>
            <a:rPr lang="en-US" sz="1200" b="1" dirty="0" smtClean="0"/>
            <a:t>Balance </a:t>
          </a:r>
          <a:r>
            <a:rPr lang="en-US" sz="1200" b="1" dirty="0" smtClean="0"/>
            <a:t>Material</a:t>
          </a:r>
          <a:endParaRPr lang="en-US" sz="1200" b="1" dirty="0"/>
        </a:p>
      </dgm:t>
    </dgm:pt>
    <dgm:pt modelId="{0CBECAD5-192D-420D-B999-B8F182EA643B}" type="parTrans" cxnId="{052213B1-7528-4CA8-9939-046A33FD382D}">
      <dgm:prSet/>
      <dgm:spPr/>
      <dgm:t>
        <a:bodyPr/>
        <a:lstStyle/>
        <a:p>
          <a:endParaRPr lang="en-US"/>
        </a:p>
      </dgm:t>
    </dgm:pt>
    <dgm:pt modelId="{347BCCB8-0ED9-48D7-AACB-67CBCD0AB6DC}" type="sibTrans" cxnId="{052213B1-7528-4CA8-9939-046A33FD382D}">
      <dgm:prSet/>
      <dgm:spPr/>
      <dgm:t>
        <a:bodyPr/>
        <a:lstStyle/>
        <a:p>
          <a:endParaRPr lang="en-US"/>
        </a:p>
      </dgm:t>
    </dgm:pt>
    <dgm:pt modelId="{467EDE3E-3927-4322-8019-3ACFA950C349}">
      <dgm:prSet custT="1"/>
      <dgm:spPr/>
      <dgm:t>
        <a:bodyPr/>
        <a:lstStyle/>
        <a:p>
          <a:pPr algn="ctr"/>
          <a:r>
            <a:rPr lang="en-US" sz="1200" b="1" dirty="0" smtClean="0"/>
            <a:t>Sales</a:t>
          </a:r>
          <a:endParaRPr lang="en-US" sz="1200" b="1" dirty="0"/>
        </a:p>
      </dgm:t>
    </dgm:pt>
    <dgm:pt modelId="{1CD04658-AF53-4124-BF79-548782B110BE}" type="sibTrans" cxnId="{C50965EF-3249-4179-A7BA-ADCBBBEBE827}">
      <dgm:prSet/>
      <dgm:spPr/>
      <dgm:t>
        <a:bodyPr/>
        <a:lstStyle/>
        <a:p>
          <a:endParaRPr lang="en-US"/>
        </a:p>
      </dgm:t>
    </dgm:pt>
    <dgm:pt modelId="{DD848C51-8022-45BB-B32D-0F934BC00A74}" type="parTrans" cxnId="{C50965EF-3249-4179-A7BA-ADCBBBEBE827}">
      <dgm:prSet/>
      <dgm:spPr/>
      <dgm:t>
        <a:bodyPr/>
        <a:lstStyle/>
        <a:p>
          <a:endParaRPr lang="en-US"/>
        </a:p>
      </dgm:t>
    </dgm:pt>
    <dgm:pt modelId="{D3D800FE-82DC-46EC-A1C5-9770D5207F14}">
      <dgm:prSet custT="1"/>
      <dgm:spPr/>
      <dgm:t>
        <a:bodyPr/>
        <a:lstStyle/>
        <a:p>
          <a:pPr algn="ctr"/>
          <a:r>
            <a:rPr lang="en-US" sz="600" b="1" dirty="0" smtClean="0"/>
            <a:t>Profit </a:t>
          </a:r>
          <a:br>
            <a:rPr lang="en-US" sz="600" b="1" dirty="0" smtClean="0"/>
          </a:br>
          <a:r>
            <a:rPr lang="en-US" sz="600" b="1" dirty="0" smtClean="0"/>
            <a:t>&amp; LOSS</a:t>
          </a:r>
          <a:endParaRPr lang="en-US" sz="600" b="1" dirty="0"/>
        </a:p>
      </dgm:t>
    </dgm:pt>
    <dgm:pt modelId="{8760836D-25EC-4BFD-88D7-BE1098564C2B}" type="parTrans" cxnId="{CB7EC7ED-C20A-4ECD-9740-EC1851BCF155}">
      <dgm:prSet/>
      <dgm:spPr/>
      <dgm:t>
        <a:bodyPr/>
        <a:lstStyle/>
        <a:p>
          <a:endParaRPr lang="en-US"/>
        </a:p>
      </dgm:t>
    </dgm:pt>
    <dgm:pt modelId="{ACDCFBB9-3B78-45BE-B6A3-1D8F7BD9778C}" type="sibTrans" cxnId="{CB7EC7ED-C20A-4ECD-9740-EC1851BCF155}">
      <dgm:prSet/>
      <dgm:spPr/>
      <dgm:t>
        <a:bodyPr/>
        <a:lstStyle/>
        <a:p>
          <a:endParaRPr lang="en-US"/>
        </a:p>
      </dgm:t>
    </dgm:pt>
    <dgm:pt modelId="{840D03EF-B836-4BD5-9EF4-816A756121D7}">
      <dgm:prSet custT="1"/>
      <dgm:spPr/>
      <dgm:t>
        <a:bodyPr/>
        <a:lstStyle/>
        <a:p>
          <a:pPr algn="ctr"/>
          <a:r>
            <a:rPr lang="en-US" sz="900" b="1" baseline="0" dirty="0" smtClean="0"/>
            <a:t>Sale return</a:t>
          </a:r>
          <a:endParaRPr lang="en-US" sz="900" b="1" baseline="0" dirty="0"/>
        </a:p>
      </dgm:t>
    </dgm:pt>
    <dgm:pt modelId="{54FCFA4F-E968-4900-8972-E7DDF495C325}" type="parTrans" cxnId="{587B4E07-4265-4B24-81A8-11A1985067E7}">
      <dgm:prSet/>
      <dgm:spPr/>
      <dgm:t>
        <a:bodyPr/>
        <a:lstStyle/>
        <a:p>
          <a:endParaRPr lang="en-US"/>
        </a:p>
      </dgm:t>
    </dgm:pt>
    <dgm:pt modelId="{7924295B-81F7-4254-8878-101C07126140}" type="sibTrans" cxnId="{587B4E07-4265-4B24-81A8-11A1985067E7}">
      <dgm:prSet/>
      <dgm:spPr/>
      <dgm:t>
        <a:bodyPr/>
        <a:lstStyle/>
        <a:p>
          <a:endParaRPr lang="en-US"/>
        </a:p>
      </dgm:t>
    </dgm:pt>
    <dgm:pt modelId="{AA23C0E6-5387-4A6C-A12C-3A5C358D2607}">
      <dgm:prSet custT="1"/>
      <dgm:spPr/>
      <dgm:t>
        <a:bodyPr/>
        <a:lstStyle/>
        <a:p>
          <a:pPr algn="ctr"/>
          <a:r>
            <a:rPr lang="en-US" sz="1200" b="1" dirty="0" smtClean="0"/>
            <a:t>Scrap</a:t>
          </a:r>
          <a:endParaRPr lang="en-US" sz="1200" b="1" dirty="0"/>
        </a:p>
      </dgm:t>
    </dgm:pt>
    <dgm:pt modelId="{CB0DFD62-0EBC-4E93-82D9-3672999C839B}" type="sibTrans" cxnId="{6962B29A-FAA5-4EFC-942D-12DB50CFC151}">
      <dgm:prSet/>
      <dgm:spPr/>
      <dgm:t>
        <a:bodyPr/>
        <a:lstStyle/>
        <a:p>
          <a:endParaRPr lang="en-US"/>
        </a:p>
      </dgm:t>
    </dgm:pt>
    <dgm:pt modelId="{49D5352E-ABB1-48FC-AF71-135565A08D6B}" type="parTrans" cxnId="{6962B29A-FAA5-4EFC-942D-12DB50CFC151}">
      <dgm:prSet/>
      <dgm:spPr/>
      <dgm:t>
        <a:bodyPr/>
        <a:lstStyle/>
        <a:p>
          <a:endParaRPr lang="en-US"/>
        </a:p>
      </dgm:t>
    </dgm:pt>
    <dgm:pt modelId="{C92E606F-A04A-45EC-8783-1E8E80D2D799}">
      <dgm:prSet custT="1"/>
      <dgm:spPr/>
      <dgm:t>
        <a:bodyPr/>
        <a:lstStyle/>
        <a:p>
          <a:r>
            <a:rPr lang="en-US" sz="900" b="1" baseline="0" dirty="0" smtClean="0"/>
            <a:t>Purchase Return</a:t>
          </a:r>
          <a:endParaRPr lang="en-US" sz="900" b="1" baseline="0" dirty="0"/>
        </a:p>
      </dgm:t>
    </dgm:pt>
    <dgm:pt modelId="{005C19EB-0D17-49D2-BAB0-CA7E1F3F65DB}" type="sibTrans" cxnId="{3011821F-0419-4510-978B-2F2A1A15A327}">
      <dgm:prSet/>
      <dgm:spPr/>
      <dgm:t>
        <a:bodyPr/>
        <a:lstStyle/>
        <a:p>
          <a:endParaRPr lang="en-US"/>
        </a:p>
      </dgm:t>
    </dgm:pt>
    <dgm:pt modelId="{FC1DBC16-2EEF-46F3-894E-7E32129122D4}" type="parTrans" cxnId="{3011821F-0419-4510-978B-2F2A1A15A327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CD8F88-9158-4EFD-B2B0-4C9FBF3F4ED1}" type="pres">
      <dgm:prSet presAssocID="{6ADDA38D-2090-46A0-AD58-802C16E042F2}" presName="parentText" presStyleLbl="node1" presStyleIdx="0" presStyleCnt="17" custScaleX="88333" custScaleY="181782" custLinFactY="-24121" custLinFactNeighborX="-8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CA8934-DB5A-4799-885A-66086C23B652}" type="pres">
      <dgm:prSet presAssocID="{465FDE3D-E6FE-4903-B58B-A73069CB7001}" presName="spacer" presStyleCnt="0"/>
      <dgm:spPr/>
      <dgm:t>
        <a:bodyPr/>
        <a:lstStyle/>
        <a:p>
          <a:endParaRPr lang="en-US"/>
        </a:p>
      </dgm:t>
    </dgm:pt>
    <dgm:pt modelId="{AA215F8C-A42E-4873-AF09-DFA76F294813}" type="pres">
      <dgm:prSet presAssocID="{93C69294-5C13-4D56-8D2C-61768C6F3018}" presName="parentText" presStyleLbl="node1" presStyleIdx="1" presStyleCnt="17" custScaleX="29266" custScaleY="107956" custLinFactY="74092" custLinFactNeighborX="-312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3AF13B-A60D-4095-B2CF-34AF3D717758}" type="pres">
      <dgm:prSet presAssocID="{0EB1C985-852B-42D7-BE31-A08BBB70069F}" presName="spacer" presStyleCnt="0"/>
      <dgm:spPr/>
      <dgm:t>
        <a:bodyPr/>
        <a:lstStyle/>
        <a:p>
          <a:endParaRPr lang="en-US"/>
        </a:p>
      </dgm:t>
    </dgm:pt>
    <dgm:pt modelId="{06123942-BCA0-41B7-B9F1-71873B8B831F}" type="pres">
      <dgm:prSet presAssocID="{04EEE250-027D-4718-96C1-19AD87055744}" presName="parentText" presStyleLbl="node1" presStyleIdx="2" presStyleCnt="17" custScaleX="32593" custScaleY="107956" custLinFactY="-26171" custLinFactNeighborX="463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40922D-9395-4C6A-87D8-A0730954C0F0}" type="pres">
      <dgm:prSet presAssocID="{2F5FF13D-56B7-4449-A3CB-1FA9AF3DF0C6}" presName="spacer" presStyleCnt="0"/>
      <dgm:spPr/>
      <dgm:t>
        <a:bodyPr/>
        <a:lstStyle/>
        <a:p>
          <a:endParaRPr lang="en-US"/>
        </a:p>
      </dgm:t>
    </dgm:pt>
    <dgm:pt modelId="{4E51D8CF-526E-4470-AEE8-FA9CE3F693A9}" type="pres">
      <dgm:prSet presAssocID="{77D19173-C5BE-4CD8-A38F-FE024761676C}" presName="parentText" presStyleLbl="node1" presStyleIdx="3" presStyleCnt="17" custScaleX="17595" custScaleY="110840" custLinFactY="-134127" custLinFactNeighborX="3879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EAAED7-D5D2-4475-B72A-1B71CF82E0CD}" type="pres">
      <dgm:prSet presAssocID="{347BCCB8-0ED9-48D7-AACB-67CBCD0AB6DC}" presName="spacer" presStyleCnt="0"/>
      <dgm:spPr/>
      <dgm:t>
        <a:bodyPr/>
        <a:lstStyle/>
        <a:p>
          <a:endParaRPr lang="en-US"/>
        </a:p>
      </dgm:t>
    </dgm:pt>
    <dgm:pt modelId="{8AD68F4D-6CDB-4C5E-8698-A8A2875A5E5C}" type="pres">
      <dgm:prSet presAssocID="{847EE1E9-325E-4429-BBC1-7EC1A83F372B}" presName="parentText" presStyleLbl="node1" presStyleIdx="4" presStyleCnt="17" custScaleX="13335" custScaleY="107956" custLinFactY="-100000" custLinFactNeighborX="-40833" custLinFactNeighborY="-12670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B390A3-86E8-4199-B934-0ABF70BFF9F4}" type="pres">
      <dgm:prSet presAssocID="{D230B73B-2BF8-4339-A1BA-FCB99883B1EC}" presName="spacer" presStyleCnt="0"/>
      <dgm:spPr/>
      <dgm:t>
        <a:bodyPr/>
        <a:lstStyle/>
        <a:p>
          <a:endParaRPr lang="en-US"/>
        </a:p>
      </dgm:t>
    </dgm:pt>
    <dgm:pt modelId="{A54E1D5F-DEA3-4C59-B497-2DEB009E5AC9}" type="pres">
      <dgm:prSet presAssocID="{467EDE3E-3927-4322-8019-3ACFA950C349}" presName="parentText" presStyleLbl="node1" presStyleIdx="5" presStyleCnt="17" custScaleX="13335" custScaleY="107956" custLinFactY="-197494" custLinFactNeighborX="-7501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C88E34-EA7D-4610-B04D-BDEF7E3865D2}" type="pres">
      <dgm:prSet presAssocID="{1CD04658-AF53-4124-BF79-548782B110BE}" presName="spacer" presStyleCnt="0"/>
      <dgm:spPr/>
      <dgm:t>
        <a:bodyPr/>
        <a:lstStyle/>
        <a:p>
          <a:endParaRPr lang="en-US"/>
        </a:p>
      </dgm:t>
    </dgm:pt>
    <dgm:pt modelId="{CD660671-096C-41C0-87B2-9800CDA0B0AD}" type="pres">
      <dgm:prSet presAssocID="{F70D71D6-2F5E-4BAB-AF54-F2558F258372}" presName="parentText" presStyleLbl="node1" presStyleIdx="6" presStyleCnt="17" custScaleX="13335" custScaleY="107956" custLinFactY="186307" custLinFactNeighborX="-23332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8DD95-6E78-4B1E-A517-FF7DD95AB0C8}" type="pres">
      <dgm:prSet presAssocID="{32F81713-E2B0-449C-A2D8-05E3E49EE3CC}" presName="spacer" presStyleCnt="0"/>
      <dgm:spPr/>
      <dgm:t>
        <a:bodyPr/>
        <a:lstStyle/>
        <a:p>
          <a:endParaRPr lang="en-US"/>
        </a:p>
      </dgm:t>
    </dgm:pt>
    <dgm:pt modelId="{F4BC38A5-D624-4881-A852-AD7573C117C6}" type="pres">
      <dgm:prSet presAssocID="{840D03EF-B836-4BD5-9EF4-816A756121D7}" presName="parentText" presStyleLbl="node1" presStyleIdx="7" presStyleCnt="17" custScaleX="13335" custScaleY="107956" custLinFactY="326642" custLinFactNeighborX="-15832" custLinFactNeighborY="4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37BA20-AB46-4922-9FBA-0ECD402D0511}" type="pres">
      <dgm:prSet presAssocID="{7924295B-81F7-4254-8878-101C07126140}" presName="spacer" presStyleCnt="0"/>
      <dgm:spPr/>
    </dgm:pt>
    <dgm:pt modelId="{2A6187BA-6EC8-4790-AEA2-534A18F9C0A5}" type="pres">
      <dgm:prSet presAssocID="{C92E606F-A04A-45EC-8783-1E8E80D2D799}" presName="parentText" presStyleLbl="node1" presStyleIdx="8" presStyleCnt="17" custScaleX="13335" custScaleY="107956" custLinFactY="181150" custLinFactNeighborX="1583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EA2604-9AB9-4864-BAD0-AF1FA7AFFC65}" type="pres">
      <dgm:prSet presAssocID="{005C19EB-0D17-49D2-BAB0-CA7E1F3F65DB}" presName="spacer" presStyleCnt="0"/>
      <dgm:spPr/>
    </dgm:pt>
    <dgm:pt modelId="{A930887C-83B9-48C1-BD41-03B42A345155}" type="pres">
      <dgm:prSet presAssocID="{AA23C0E6-5387-4A6C-A12C-3A5C358D2607}" presName="parentText" presStyleLbl="node1" presStyleIdx="9" presStyleCnt="17" custScaleX="13336" custScaleY="107956" custLinFactY="-175096" custLinFactNeighborX="10835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8BE092-A265-4DC5-8DD3-FBCBBD6D13C4}" type="pres">
      <dgm:prSet presAssocID="{CB0DFD62-0EBC-4E93-82D9-3672999C839B}" presName="spacer" presStyleCnt="0"/>
      <dgm:spPr/>
      <dgm:t>
        <a:bodyPr/>
        <a:lstStyle/>
        <a:p>
          <a:endParaRPr lang="en-US"/>
        </a:p>
      </dgm:t>
    </dgm:pt>
    <dgm:pt modelId="{8F406D0A-CAB1-41E8-9458-5A289BB98145}" type="pres">
      <dgm:prSet presAssocID="{D00F1073-C4A1-4EF9-9F68-A94CF0ADCDC3}" presName="parentText" presStyleLbl="node1" presStyleIdx="10" presStyleCnt="17" custScaleX="13335" custScaleY="107956" custLinFactY="-425965" custLinFactNeighborX="41668" custLinFactNeighborY="-5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AE997E-A7D5-41A1-88F2-F40ED69672B6}" type="pres">
      <dgm:prSet presAssocID="{48486673-914C-4C77-BE35-C8327BC8D43B}" presName="spacer" presStyleCnt="0"/>
      <dgm:spPr/>
      <dgm:t>
        <a:bodyPr/>
        <a:lstStyle/>
        <a:p>
          <a:endParaRPr lang="en-US"/>
        </a:p>
      </dgm:t>
    </dgm:pt>
    <dgm:pt modelId="{2309FAEB-7909-44B0-A53D-BF0BD11E9F10}" type="pres">
      <dgm:prSet presAssocID="{B4E63551-BECB-4531-9853-C5F95527C695}" presName="parentText" presStyleLbl="node1" presStyleIdx="11" presStyleCnt="17" custScaleX="13335" custScaleY="107956" custLinFactY="-767291" custLinFactNeighborX="30001" custLinFactNeighborY="-8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67D655-606A-46AB-88EA-D314C865E04E}" type="pres">
      <dgm:prSet presAssocID="{CEC66461-1593-4054-8E6F-2AE60CAE0BCE}" presName="spacer" presStyleCnt="0"/>
      <dgm:spPr/>
      <dgm:t>
        <a:bodyPr/>
        <a:lstStyle/>
        <a:p>
          <a:endParaRPr lang="en-US"/>
        </a:p>
      </dgm:t>
    </dgm:pt>
    <dgm:pt modelId="{DB86848C-C62B-4B0E-B3C0-687A8FDE1E47}" type="pres">
      <dgm:prSet presAssocID="{5D052B5A-E29A-465A-B895-7C8B39B8A22E}" presName="parentText" presStyleLbl="node1" presStyleIdx="12" presStyleCnt="17" custScaleX="13335" custScaleY="107956" custLinFactY="-807405" custLinFactNeighborX="-832" custLinFactNeighborY="-9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7B86F-4427-4FA2-BEB9-BD4F28B7F9C9}" type="pres">
      <dgm:prSet presAssocID="{FA962991-50A8-4000-ACBA-3F64266DEECB}" presName="spacer" presStyleCnt="0"/>
      <dgm:spPr/>
      <dgm:t>
        <a:bodyPr/>
        <a:lstStyle/>
        <a:p>
          <a:endParaRPr lang="en-US"/>
        </a:p>
      </dgm:t>
    </dgm:pt>
    <dgm:pt modelId="{0A9CA0DF-AF17-4DB0-BED5-5BE8494A9044}" type="pres">
      <dgm:prSet presAssocID="{06163E7A-0EAA-4A48-BC56-33E402CE9CD7}" presName="parentText" presStyleLbl="node1" presStyleIdx="13" presStyleCnt="17" custScaleX="14997" custScaleY="107956" custLinFactY="-772447" custLinFactNeighborX="4999" custLinFactNeighborY="-8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F17B3-C43F-4270-8A8D-54202F7A8798}" type="pres">
      <dgm:prSet presAssocID="{FE0F8698-1971-4880-A777-8FA4756BCC03}" presName="spacer" presStyleCnt="0"/>
      <dgm:spPr/>
      <dgm:t>
        <a:bodyPr/>
        <a:lstStyle/>
        <a:p>
          <a:endParaRPr lang="en-US"/>
        </a:p>
      </dgm:t>
    </dgm:pt>
    <dgm:pt modelId="{649242F0-5C96-4202-AC66-2560E95227CE}" type="pres">
      <dgm:prSet presAssocID="{0243FAE1-CC88-4ADC-91C7-A991BEC9ADDC}" presName="parentText" presStyleLbl="node1" presStyleIdx="14" presStyleCnt="17" custScaleX="13335" custScaleY="107956" custLinFactY="-1000702" custLinFactNeighborX="-36666" custLinFactNeighborY="-1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9028D-6212-4524-AC35-55517D52FFB9}" type="pres">
      <dgm:prSet presAssocID="{9900AC74-5A4F-4FA5-B0A3-129522732188}" presName="spacer" presStyleCnt="0"/>
      <dgm:spPr/>
      <dgm:t>
        <a:bodyPr/>
        <a:lstStyle/>
        <a:p>
          <a:endParaRPr lang="en-US"/>
        </a:p>
      </dgm:t>
    </dgm:pt>
    <dgm:pt modelId="{DA48806E-5D49-4EBA-94B5-DD4481067B3D}" type="pres">
      <dgm:prSet presAssocID="{E99D3276-B568-4668-A5B5-EFCCFDF1587D}" presName="parentText" presStyleLbl="node1" presStyleIdx="15" presStyleCnt="17" custScaleX="14999" custScaleY="107956" custLinFactY="-943132" custLinFactNeighborX="-31666" custLinFactNeighborY="-10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DBC4EA-DE2A-4685-B14C-91999E1F93DD}" type="pres">
      <dgm:prSet presAssocID="{9E9FB07B-DDF2-493A-B097-CA598D5A59F1}" presName="spacer" presStyleCnt="0"/>
      <dgm:spPr/>
    </dgm:pt>
    <dgm:pt modelId="{1791201F-D551-43FB-8D7C-1C2A1875DB38}" type="pres">
      <dgm:prSet presAssocID="{D3D800FE-82DC-46EC-A1C5-9770D5207F14}" presName="parentText" presStyleLbl="node1" presStyleIdx="16" presStyleCnt="17" custScaleX="13335" custScaleY="107956" custLinFactY="-336059" custLinFactNeighborX="-832" custLinFactNeighborY="-4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3860BA-2DB1-4DDB-B93A-12A4BB4B6A72}" srcId="{12823607-1A04-4EDC-A5E1-B080442F8142}" destId="{5D052B5A-E29A-465A-B895-7C8B39B8A22E}" srcOrd="12" destOrd="0" parTransId="{E5B93E3D-46A8-4DA3-9B31-ED856092A3B8}" sibTransId="{FA962991-50A8-4000-ACBA-3F64266DEECB}"/>
    <dgm:cxn modelId="{0970A470-6878-4994-B69B-91307199F2DE}" srcId="{12823607-1A04-4EDC-A5E1-B080442F8142}" destId="{E99D3276-B568-4668-A5B5-EFCCFDF1587D}" srcOrd="15" destOrd="0" parTransId="{8585DC8B-999E-49F5-8FFF-0F06D0C508BE}" sibTransId="{9E9FB07B-DDF2-493A-B097-CA598D5A59F1}"/>
    <dgm:cxn modelId="{AB2A43BC-1CAC-4365-B6DA-B4755CF73020}" srcId="{12823607-1A04-4EDC-A5E1-B080442F8142}" destId="{04EEE250-027D-4718-96C1-19AD87055744}" srcOrd="2" destOrd="0" parTransId="{F6F87EA9-24E3-4F63-9DC0-080F3025262E}" sibTransId="{2F5FF13D-56B7-4449-A3CB-1FA9AF3DF0C6}"/>
    <dgm:cxn modelId="{A2E8EFAD-3AAB-476A-AD9A-4568818E0580}" type="presOf" srcId="{12823607-1A04-4EDC-A5E1-B080442F8142}" destId="{BB0795C3-252E-416B-8B4B-DCF804ACC495}" srcOrd="0" destOrd="0" presId="urn:microsoft.com/office/officeart/2005/8/layout/vList2"/>
    <dgm:cxn modelId="{19AD6801-FFD8-4411-BD74-F4B4B5903382}" srcId="{12823607-1A04-4EDC-A5E1-B080442F8142}" destId="{6ADDA38D-2090-46A0-AD58-802C16E042F2}" srcOrd="0" destOrd="0" parTransId="{F37CCF92-89AE-4140-8763-6814814F45E3}" sibTransId="{465FDE3D-E6FE-4903-B58B-A73069CB7001}"/>
    <dgm:cxn modelId="{FC81CE3D-3B80-4E30-8132-330471CD9FFC}" type="presOf" srcId="{93C69294-5C13-4D56-8D2C-61768C6F3018}" destId="{AA215F8C-A42E-4873-AF09-DFA76F294813}" srcOrd="0" destOrd="0" presId="urn:microsoft.com/office/officeart/2005/8/layout/vList2"/>
    <dgm:cxn modelId="{8818DAFE-AF5E-4936-BDC7-B53000440736}" srcId="{12823607-1A04-4EDC-A5E1-B080442F8142}" destId="{93C69294-5C13-4D56-8D2C-61768C6F3018}" srcOrd="1" destOrd="0" parTransId="{04BDB232-EC22-4064-A46C-3A781DFEA8A2}" sibTransId="{0EB1C985-852B-42D7-BE31-A08BBB70069F}"/>
    <dgm:cxn modelId="{22654F87-B392-4DC3-A7F6-8485ABF9AA6A}" type="presOf" srcId="{77D19173-C5BE-4CD8-A38F-FE024761676C}" destId="{4E51D8CF-526E-4470-AEE8-FA9CE3F693A9}" srcOrd="0" destOrd="0" presId="urn:microsoft.com/office/officeart/2005/8/layout/vList2"/>
    <dgm:cxn modelId="{20FCDE4F-1ECB-472A-B8E8-598C8210CC0D}" srcId="{12823607-1A04-4EDC-A5E1-B080442F8142}" destId="{847EE1E9-325E-4429-BBC1-7EC1A83F372B}" srcOrd="4" destOrd="0" parTransId="{7861ECFD-8F41-4E4B-A3BC-173B4F853289}" sibTransId="{D230B73B-2BF8-4339-A1BA-FCB99883B1EC}"/>
    <dgm:cxn modelId="{8E17A30C-138B-4560-880F-3110FBF471D5}" srcId="{12823607-1A04-4EDC-A5E1-B080442F8142}" destId="{B4E63551-BECB-4531-9853-C5F95527C695}" srcOrd="11" destOrd="0" parTransId="{927DA40B-FFC6-41C9-B1E8-F20B9B448F04}" sibTransId="{CEC66461-1593-4054-8E6F-2AE60CAE0BCE}"/>
    <dgm:cxn modelId="{052213B1-7528-4CA8-9939-046A33FD382D}" srcId="{12823607-1A04-4EDC-A5E1-B080442F8142}" destId="{77D19173-C5BE-4CD8-A38F-FE024761676C}" srcOrd="3" destOrd="0" parTransId="{0CBECAD5-192D-420D-B999-B8F182EA643B}" sibTransId="{347BCCB8-0ED9-48D7-AACB-67CBCD0AB6DC}"/>
    <dgm:cxn modelId="{587B4E07-4265-4B24-81A8-11A1985067E7}" srcId="{12823607-1A04-4EDC-A5E1-B080442F8142}" destId="{840D03EF-B836-4BD5-9EF4-816A756121D7}" srcOrd="7" destOrd="0" parTransId="{54FCFA4F-E968-4900-8972-E7DDF495C325}" sibTransId="{7924295B-81F7-4254-8878-101C07126140}"/>
    <dgm:cxn modelId="{B20F090D-17F4-4909-BF8B-0FFEDE23D81A}" srcId="{12823607-1A04-4EDC-A5E1-B080442F8142}" destId="{06163E7A-0EAA-4A48-BC56-33E402CE9CD7}" srcOrd="13" destOrd="0" parTransId="{7A61453E-3A36-4F7B-B8F8-FD5EE3152C1B}" sibTransId="{FE0F8698-1971-4880-A777-8FA4756BCC03}"/>
    <dgm:cxn modelId="{992C4FBE-B085-4407-8276-48CE1DDDBE7C}" srcId="{12823607-1A04-4EDC-A5E1-B080442F8142}" destId="{F70D71D6-2F5E-4BAB-AF54-F2558F258372}" srcOrd="6" destOrd="0" parTransId="{A60BF167-049C-4241-A3DD-A9B25710074D}" sibTransId="{32F81713-E2B0-449C-A2D8-05E3E49EE3CC}"/>
    <dgm:cxn modelId="{BED8295C-4A27-4FBD-A164-79FD0506FCD4}" srcId="{12823607-1A04-4EDC-A5E1-B080442F8142}" destId="{D00F1073-C4A1-4EF9-9F68-A94CF0ADCDC3}" srcOrd="10" destOrd="0" parTransId="{5E748DFA-1BF2-446B-B3C3-C02ADC5C2D06}" sibTransId="{48486673-914C-4C77-BE35-C8327BC8D43B}"/>
    <dgm:cxn modelId="{E1169147-C991-4A01-B7B9-07F5773C95B0}" type="presOf" srcId="{5D052B5A-E29A-465A-B895-7C8B39B8A22E}" destId="{DB86848C-C62B-4B0E-B3C0-687A8FDE1E47}" srcOrd="0" destOrd="0" presId="urn:microsoft.com/office/officeart/2005/8/layout/vList2"/>
    <dgm:cxn modelId="{2F34403C-A1B1-4BA6-8030-B3ADC902C60E}" type="presOf" srcId="{D3D800FE-82DC-46EC-A1C5-9770D5207F14}" destId="{1791201F-D551-43FB-8D7C-1C2A1875DB38}" srcOrd="0" destOrd="0" presId="urn:microsoft.com/office/officeart/2005/8/layout/vList2"/>
    <dgm:cxn modelId="{DA607200-8809-478D-97CA-07D6C7911D5E}" type="presOf" srcId="{06163E7A-0EAA-4A48-BC56-33E402CE9CD7}" destId="{0A9CA0DF-AF17-4DB0-BED5-5BE8494A9044}" srcOrd="0" destOrd="0" presId="urn:microsoft.com/office/officeart/2005/8/layout/vList2"/>
    <dgm:cxn modelId="{C50965EF-3249-4179-A7BA-ADCBBBEBE827}" srcId="{12823607-1A04-4EDC-A5E1-B080442F8142}" destId="{467EDE3E-3927-4322-8019-3ACFA950C349}" srcOrd="5" destOrd="0" parTransId="{DD848C51-8022-45BB-B32D-0F934BC00A74}" sibTransId="{1CD04658-AF53-4124-BF79-548782B110BE}"/>
    <dgm:cxn modelId="{300B01CA-B9F9-4D17-9239-742192E31E79}" srcId="{12823607-1A04-4EDC-A5E1-B080442F8142}" destId="{0243FAE1-CC88-4ADC-91C7-A991BEC9ADDC}" srcOrd="14" destOrd="0" parTransId="{A1A9239B-9F28-4C6B-B5FA-9CBEBAA3F000}" sibTransId="{9900AC74-5A4F-4FA5-B0A3-129522732188}"/>
    <dgm:cxn modelId="{1C7885FC-D7BD-48C9-A245-CBF59879C57E}" type="presOf" srcId="{6ADDA38D-2090-46A0-AD58-802C16E042F2}" destId="{7FCD8F88-9158-4EFD-B2B0-4C9FBF3F4ED1}" srcOrd="0" destOrd="0" presId="urn:microsoft.com/office/officeart/2005/8/layout/vList2"/>
    <dgm:cxn modelId="{50E0099D-7FD7-4150-B545-1DE5ECC3960C}" type="presOf" srcId="{E99D3276-B568-4668-A5B5-EFCCFDF1587D}" destId="{DA48806E-5D49-4EBA-94B5-DD4481067B3D}" srcOrd="0" destOrd="0" presId="urn:microsoft.com/office/officeart/2005/8/layout/vList2"/>
    <dgm:cxn modelId="{D3FCACA2-DF5B-4A1D-B2AE-051D3C748A2E}" type="presOf" srcId="{B4E63551-BECB-4531-9853-C5F95527C695}" destId="{2309FAEB-7909-44B0-A53D-BF0BD11E9F10}" srcOrd="0" destOrd="0" presId="urn:microsoft.com/office/officeart/2005/8/layout/vList2"/>
    <dgm:cxn modelId="{826C347E-A926-4DAD-9AE9-79ED63CA97CB}" type="presOf" srcId="{840D03EF-B836-4BD5-9EF4-816A756121D7}" destId="{F4BC38A5-D624-4881-A852-AD7573C117C6}" srcOrd="0" destOrd="0" presId="urn:microsoft.com/office/officeart/2005/8/layout/vList2"/>
    <dgm:cxn modelId="{3699BA17-8980-4488-AF30-EBCC973DF13F}" type="presOf" srcId="{04EEE250-027D-4718-96C1-19AD87055744}" destId="{06123942-BCA0-41B7-B9F1-71873B8B831F}" srcOrd="0" destOrd="0" presId="urn:microsoft.com/office/officeart/2005/8/layout/vList2"/>
    <dgm:cxn modelId="{CB7EC7ED-C20A-4ECD-9740-EC1851BCF155}" srcId="{12823607-1A04-4EDC-A5E1-B080442F8142}" destId="{D3D800FE-82DC-46EC-A1C5-9770D5207F14}" srcOrd="16" destOrd="0" parTransId="{8760836D-25EC-4BFD-88D7-BE1098564C2B}" sibTransId="{ACDCFBB9-3B78-45BE-B6A3-1D8F7BD9778C}"/>
    <dgm:cxn modelId="{9D9550BD-BCDA-43F5-8DEB-6B1D6CE6437D}" type="presOf" srcId="{0243FAE1-CC88-4ADC-91C7-A991BEC9ADDC}" destId="{649242F0-5C96-4202-AC66-2560E95227CE}" srcOrd="0" destOrd="0" presId="urn:microsoft.com/office/officeart/2005/8/layout/vList2"/>
    <dgm:cxn modelId="{5E3C8A4E-17DC-4B3A-92B8-345EC8C488B6}" type="presOf" srcId="{847EE1E9-325E-4429-BBC1-7EC1A83F372B}" destId="{8AD68F4D-6CDB-4C5E-8698-A8A2875A5E5C}" srcOrd="0" destOrd="0" presId="urn:microsoft.com/office/officeart/2005/8/layout/vList2"/>
    <dgm:cxn modelId="{249D170B-5FEA-4FC3-B781-D06763C74054}" type="presOf" srcId="{467EDE3E-3927-4322-8019-3ACFA950C349}" destId="{A54E1D5F-DEA3-4C59-B497-2DEB009E5AC9}" srcOrd="0" destOrd="0" presId="urn:microsoft.com/office/officeart/2005/8/layout/vList2"/>
    <dgm:cxn modelId="{91496708-3121-4D73-8878-1984DAA05B5D}" type="presOf" srcId="{AA23C0E6-5387-4A6C-A12C-3A5C358D2607}" destId="{A930887C-83B9-48C1-BD41-03B42A345155}" srcOrd="0" destOrd="0" presId="urn:microsoft.com/office/officeart/2005/8/layout/vList2"/>
    <dgm:cxn modelId="{00B39D55-AD79-44C3-8F5D-FF688BC55608}" type="presOf" srcId="{D00F1073-C4A1-4EF9-9F68-A94CF0ADCDC3}" destId="{8F406D0A-CAB1-41E8-9458-5A289BB98145}" srcOrd="0" destOrd="0" presId="urn:microsoft.com/office/officeart/2005/8/layout/vList2"/>
    <dgm:cxn modelId="{3011821F-0419-4510-978B-2F2A1A15A327}" srcId="{12823607-1A04-4EDC-A5E1-B080442F8142}" destId="{C92E606F-A04A-45EC-8783-1E8E80D2D799}" srcOrd="8" destOrd="0" parTransId="{FC1DBC16-2EEF-46F3-894E-7E32129122D4}" sibTransId="{005C19EB-0D17-49D2-BAB0-CA7E1F3F65DB}"/>
    <dgm:cxn modelId="{DB0D7F87-796D-42CA-A160-502B39D3AD58}" type="presOf" srcId="{C92E606F-A04A-45EC-8783-1E8E80D2D799}" destId="{2A6187BA-6EC8-4790-AEA2-534A18F9C0A5}" srcOrd="0" destOrd="0" presId="urn:microsoft.com/office/officeart/2005/8/layout/vList2"/>
    <dgm:cxn modelId="{9AC3F69F-B3A1-41C9-9762-64948414F04F}" type="presOf" srcId="{F70D71D6-2F5E-4BAB-AF54-F2558F258372}" destId="{CD660671-096C-41C0-87B2-9800CDA0B0AD}" srcOrd="0" destOrd="0" presId="urn:microsoft.com/office/officeart/2005/8/layout/vList2"/>
    <dgm:cxn modelId="{6962B29A-FAA5-4EFC-942D-12DB50CFC151}" srcId="{12823607-1A04-4EDC-A5E1-B080442F8142}" destId="{AA23C0E6-5387-4A6C-A12C-3A5C358D2607}" srcOrd="9" destOrd="0" parTransId="{49D5352E-ABB1-48FC-AF71-135565A08D6B}" sibTransId="{CB0DFD62-0EBC-4E93-82D9-3672999C839B}"/>
    <dgm:cxn modelId="{60A731E3-DBE6-40E6-9D28-5E8E474A7792}" type="presParOf" srcId="{BB0795C3-252E-416B-8B4B-DCF804ACC495}" destId="{7FCD8F88-9158-4EFD-B2B0-4C9FBF3F4ED1}" srcOrd="0" destOrd="0" presId="urn:microsoft.com/office/officeart/2005/8/layout/vList2"/>
    <dgm:cxn modelId="{EC56EEF1-B9CF-4A82-A538-67991BD708E5}" type="presParOf" srcId="{BB0795C3-252E-416B-8B4B-DCF804ACC495}" destId="{41CA8934-DB5A-4799-885A-66086C23B652}" srcOrd="1" destOrd="0" presId="urn:microsoft.com/office/officeart/2005/8/layout/vList2"/>
    <dgm:cxn modelId="{CC4A3675-7A1D-4FED-8956-787FB3B9620C}" type="presParOf" srcId="{BB0795C3-252E-416B-8B4B-DCF804ACC495}" destId="{AA215F8C-A42E-4873-AF09-DFA76F294813}" srcOrd="2" destOrd="0" presId="urn:microsoft.com/office/officeart/2005/8/layout/vList2"/>
    <dgm:cxn modelId="{FE1614F1-8C26-4BBA-B3F3-4AB0D7419E7B}" type="presParOf" srcId="{BB0795C3-252E-416B-8B4B-DCF804ACC495}" destId="{0D3AF13B-A60D-4095-B2CF-34AF3D717758}" srcOrd="3" destOrd="0" presId="urn:microsoft.com/office/officeart/2005/8/layout/vList2"/>
    <dgm:cxn modelId="{628F9D82-B9B6-4FBC-8ED1-ECE5588F28C3}" type="presParOf" srcId="{BB0795C3-252E-416B-8B4B-DCF804ACC495}" destId="{06123942-BCA0-41B7-B9F1-71873B8B831F}" srcOrd="4" destOrd="0" presId="urn:microsoft.com/office/officeart/2005/8/layout/vList2"/>
    <dgm:cxn modelId="{A321CC5F-141C-4CBD-AC91-7591AD32405C}" type="presParOf" srcId="{BB0795C3-252E-416B-8B4B-DCF804ACC495}" destId="{2D40922D-9395-4C6A-87D8-A0730954C0F0}" srcOrd="5" destOrd="0" presId="urn:microsoft.com/office/officeart/2005/8/layout/vList2"/>
    <dgm:cxn modelId="{E3458145-BC2F-4816-885D-1FC0F1CF0DDD}" type="presParOf" srcId="{BB0795C3-252E-416B-8B4B-DCF804ACC495}" destId="{4E51D8CF-526E-4470-AEE8-FA9CE3F693A9}" srcOrd="6" destOrd="0" presId="urn:microsoft.com/office/officeart/2005/8/layout/vList2"/>
    <dgm:cxn modelId="{E050C9AF-8A37-4BA5-9612-3F2A43F156E8}" type="presParOf" srcId="{BB0795C3-252E-416B-8B4B-DCF804ACC495}" destId="{B2EAAED7-D5D2-4475-B72A-1B71CF82E0CD}" srcOrd="7" destOrd="0" presId="urn:microsoft.com/office/officeart/2005/8/layout/vList2"/>
    <dgm:cxn modelId="{B29D8807-E55A-48EC-8903-29EEE201FB4A}" type="presParOf" srcId="{BB0795C3-252E-416B-8B4B-DCF804ACC495}" destId="{8AD68F4D-6CDB-4C5E-8698-A8A2875A5E5C}" srcOrd="8" destOrd="0" presId="urn:microsoft.com/office/officeart/2005/8/layout/vList2"/>
    <dgm:cxn modelId="{05961F4C-787E-4FA1-98AC-5C6F81D705CD}" type="presParOf" srcId="{BB0795C3-252E-416B-8B4B-DCF804ACC495}" destId="{97B390A3-86E8-4199-B934-0ABF70BFF9F4}" srcOrd="9" destOrd="0" presId="urn:microsoft.com/office/officeart/2005/8/layout/vList2"/>
    <dgm:cxn modelId="{F8DFFD7A-87BE-4348-B41B-74583150AF4F}" type="presParOf" srcId="{BB0795C3-252E-416B-8B4B-DCF804ACC495}" destId="{A54E1D5F-DEA3-4C59-B497-2DEB009E5AC9}" srcOrd="10" destOrd="0" presId="urn:microsoft.com/office/officeart/2005/8/layout/vList2"/>
    <dgm:cxn modelId="{3B9DDC76-B381-4D38-8EDF-14F1B2D83CF4}" type="presParOf" srcId="{BB0795C3-252E-416B-8B4B-DCF804ACC495}" destId="{CCC88E34-EA7D-4610-B04D-BDEF7E3865D2}" srcOrd="11" destOrd="0" presId="urn:microsoft.com/office/officeart/2005/8/layout/vList2"/>
    <dgm:cxn modelId="{40A893C7-011E-41E8-8AC6-7DF56649FA8F}" type="presParOf" srcId="{BB0795C3-252E-416B-8B4B-DCF804ACC495}" destId="{CD660671-096C-41C0-87B2-9800CDA0B0AD}" srcOrd="12" destOrd="0" presId="urn:microsoft.com/office/officeart/2005/8/layout/vList2"/>
    <dgm:cxn modelId="{AD239856-7531-4541-B0E6-9ED52706B472}" type="presParOf" srcId="{BB0795C3-252E-416B-8B4B-DCF804ACC495}" destId="{8BD8DD95-6E78-4B1E-A517-FF7DD95AB0C8}" srcOrd="13" destOrd="0" presId="urn:microsoft.com/office/officeart/2005/8/layout/vList2"/>
    <dgm:cxn modelId="{CA613B94-C73B-4E83-960D-D7741B9751B5}" type="presParOf" srcId="{BB0795C3-252E-416B-8B4B-DCF804ACC495}" destId="{F4BC38A5-D624-4881-A852-AD7573C117C6}" srcOrd="14" destOrd="0" presId="urn:microsoft.com/office/officeart/2005/8/layout/vList2"/>
    <dgm:cxn modelId="{D0BD743D-00B9-4331-8299-322F83F9F19D}" type="presParOf" srcId="{BB0795C3-252E-416B-8B4B-DCF804ACC495}" destId="{BB37BA20-AB46-4922-9FBA-0ECD402D0511}" srcOrd="15" destOrd="0" presId="urn:microsoft.com/office/officeart/2005/8/layout/vList2"/>
    <dgm:cxn modelId="{24C73F59-EB15-4A87-9EEB-5E96A5D7DAA1}" type="presParOf" srcId="{BB0795C3-252E-416B-8B4B-DCF804ACC495}" destId="{2A6187BA-6EC8-4790-AEA2-534A18F9C0A5}" srcOrd="16" destOrd="0" presId="urn:microsoft.com/office/officeart/2005/8/layout/vList2"/>
    <dgm:cxn modelId="{9427936F-33EF-4D97-9F61-A9B4B286DE6D}" type="presParOf" srcId="{BB0795C3-252E-416B-8B4B-DCF804ACC495}" destId="{89EA2604-9AB9-4864-BAD0-AF1FA7AFFC65}" srcOrd="17" destOrd="0" presId="urn:microsoft.com/office/officeart/2005/8/layout/vList2"/>
    <dgm:cxn modelId="{8F7BEEFB-508B-46CA-BCED-B389D3D5F82F}" type="presParOf" srcId="{BB0795C3-252E-416B-8B4B-DCF804ACC495}" destId="{A930887C-83B9-48C1-BD41-03B42A345155}" srcOrd="18" destOrd="0" presId="urn:microsoft.com/office/officeart/2005/8/layout/vList2"/>
    <dgm:cxn modelId="{1ED4B5A6-825A-47B9-AA1B-807BDEB60C06}" type="presParOf" srcId="{BB0795C3-252E-416B-8B4B-DCF804ACC495}" destId="{EC8BE092-A265-4DC5-8DD3-FBCBBD6D13C4}" srcOrd="19" destOrd="0" presId="urn:microsoft.com/office/officeart/2005/8/layout/vList2"/>
    <dgm:cxn modelId="{58F5D058-50EF-4D60-AA33-1A977810EA7B}" type="presParOf" srcId="{BB0795C3-252E-416B-8B4B-DCF804ACC495}" destId="{8F406D0A-CAB1-41E8-9458-5A289BB98145}" srcOrd="20" destOrd="0" presId="urn:microsoft.com/office/officeart/2005/8/layout/vList2"/>
    <dgm:cxn modelId="{A9F47591-3CDF-4DD7-8E7F-09538A1BEE31}" type="presParOf" srcId="{BB0795C3-252E-416B-8B4B-DCF804ACC495}" destId="{5EAE997E-A7D5-41A1-88F2-F40ED69672B6}" srcOrd="21" destOrd="0" presId="urn:microsoft.com/office/officeart/2005/8/layout/vList2"/>
    <dgm:cxn modelId="{A1AF13D1-B435-4A6E-B040-9A6043C68324}" type="presParOf" srcId="{BB0795C3-252E-416B-8B4B-DCF804ACC495}" destId="{2309FAEB-7909-44B0-A53D-BF0BD11E9F10}" srcOrd="22" destOrd="0" presId="urn:microsoft.com/office/officeart/2005/8/layout/vList2"/>
    <dgm:cxn modelId="{060CD317-99A0-4FEB-88AF-54AAC816AB0C}" type="presParOf" srcId="{BB0795C3-252E-416B-8B4B-DCF804ACC495}" destId="{0A67D655-606A-46AB-88EA-D314C865E04E}" srcOrd="23" destOrd="0" presId="urn:microsoft.com/office/officeart/2005/8/layout/vList2"/>
    <dgm:cxn modelId="{C041B170-1197-445A-949B-56459D7A0651}" type="presParOf" srcId="{BB0795C3-252E-416B-8B4B-DCF804ACC495}" destId="{DB86848C-C62B-4B0E-B3C0-687A8FDE1E47}" srcOrd="24" destOrd="0" presId="urn:microsoft.com/office/officeart/2005/8/layout/vList2"/>
    <dgm:cxn modelId="{0E583A45-96E7-4E0D-9BAE-F47E6880790F}" type="presParOf" srcId="{BB0795C3-252E-416B-8B4B-DCF804ACC495}" destId="{2D27B86F-4427-4FA2-BEB9-BD4F28B7F9C9}" srcOrd="25" destOrd="0" presId="urn:microsoft.com/office/officeart/2005/8/layout/vList2"/>
    <dgm:cxn modelId="{1BF7A511-8F39-4557-99FA-BC0CC05F0C0E}" type="presParOf" srcId="{BB0795C3-252E-416B-8B4B-DCF804ACC495}" destId="{0A9CA0DF-AF17-4DB0-BED5-5BE8494A9044}" srcOrd="26" destOrd="0" presId="urn:microsoft.com/office/officeart/2005/8/layout/vList2"/>
    <dgm:cxn modelId="{8A563D1C-2D45-4FEB-AE5E-40429380F914}" type="presParOf" srcId="{BB0795C3-252E-416B-8B4B-DCF804ACC495}" destId="{263F17B3-C43F-4270-8A8D-54202F7A8798}" srcOrd="27" destOrd="0" presId="urn:microsoft.com/office/officeart/2005/8/layout/vList2"/>
    <dgm:cxn modelId="{6F6A1944-65D8-4FBC-8A4C-FE6556BC485E}" type="presParOf" srcId="{BB0795C3-252E-416B-8B4B-DCF804ACC495}" destId="{649242F0-5C96-4202-AC66-2560E95227CE}" srcOrd="28" destOrd="0" presId="urn:microsoft.com/office/officeart/2005/8/layout/vList2"/>
    <dgm:cxn modelId="{FD656A40-BB04-4572-B88B-CDBCE3E95ED5}" type="presParOf" srcId="{BB0795C3-252E-416B-8B4B-DCF804ACC495}" destId="{78A9028D-6212-4524-AC35-55517D52FFB9}" srcOrd="29" destOrd="0" presId="urn:microsoft.com/office/officeart/2005/8/layout/vList2"/>
    <dgm:cxn modelId="{73C275A9-4915-4ADA-BC89-B0E5A07AE891}" type="presParOf" srcId="{BB0795C3-252E-416B-8B4B-DCF804ACC495}" destId="{DA48806E-5D49-4EBA-94B5-DD4481067B3D}" srcOrd="30" destOrd="0" presId="urn:microsoft.com/office/officeart/2005/8/layout/vList2"/>
    <dgm:cxn modelId="{C70806E2-D23B-4A7C-B39C-4AE5C6DDF746}" type="presParOf" srcId="{BB0795C3-252E-416B-8B4B-DCF804ACC495}" destId="{E0DBC4EA-DE2A-4685-B14C-91999E1F93DD}" srcOrd="31" destOrd="0" presId="urn:microsoft.com/office/officeart/2005/8/layout/vList2"/>
    <dgm:cxn modelId="{3752BB98-09AF-4D16-BC51-D3BC8F49BA0F}" type="presParOf" srcId="{BB0795C3-252E-416B-8B4B-DCF804ACC495}" destId="{1791201F-D551-43FB-8D7C-1C2A1875DB38}" srcOrd="32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Store and Purchase</a:t>
          </a:r>
          <a:endParaRPr lang="en-US" sz="1600" dirty="0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6ADDA38D-2090-46A0-AD58-802C16E042F2}">
      <dgm:prSet/>
      <dgm:spPr/>
      <dgm:t>
        <a:bodyPr/>
        <a:lstStyle/>
        <a:p>
          <a:pPr algn="ctr"/>
          <a:r>
            <a:rPr lang="en-US" dirty="0" smtClean="0"/>
            <a:t>Material Control</a:t>
          </a:r>
          <a:endParaRPr lang="en-US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898266A0-E16E-43E0-90BE-33AEE2F06E61}">
      <dgm:prSet/>
      <dgm:spPr/>
      <dgm:t>
        <a:bodyPr/>
        <a:lstStyle/>
        <a:p>
          <a:pPr algn="ctr"/>
          <a:r>
            <a:rPr lang="en-US" dirty="0" smtClean="0"/>
            <a:t>Store Control</a:t>
          </a:r>
          <a:endParaRPr lang="en-US" dirty="0"/>
        </a:p>
      </dgm:t>
    </dgm:pt>
    <dgm:pt modelId="{5A859964-2BF1-411C-9971-FBCC233E0AC9}" type="parTrans" cxnId="{4E70916E-82F0-4F51-BD7C-8F7D1117E17F}">
      <dgm:prSet/>
      <dgm:spPr/>
      <dgm:t>
        <a:bodyPr/>
        <a:lstStyle/>
        <a:p>
          <a:endParaRPr lang="en-US"/>
        </a:p>
      </dgm:t>
    </dgm:pt>
    <dgm:pt modelId="{C51FC1B1-6353-4823-95B0-8E849151FD38}" type="sibTrans" cxnId="{4E70916E-82F0-4F51-BD7C-8F7D1117E17F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3" custLinFactNeighborY="118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4A44F-D2F6-4B2E-AF8E-9DCB049936E4}" type="pres">
      <dgm:prSet presAssocID="{898266A0-E16E-43E0-90BE-33AEE2F06E61}" presName="parentText" presStyleLbl="node1" presStyleIdx="1" presStyleCnt="3" custLinFactY="-2946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CE5C2-8BF1-4187-8FCF-F5B1A99E9AE0}" type="pres">
      <dgm:prSet presAssocID="{C51FC1B1-6353-4823-95B0-8E849151FD38}" presName="spacer" presStyleCnt="0"/>
      <dgm:spPr/>
    </dgm:pt>
    <dgm:pt modelId="{7FCD8F88-9158-4EFD-B2B0-4C9FBF3F4ED1}" type="pres">
      <dgm:prSet presAssocID="{6ADDA38D-2090-46A0-AD58-802C16E042F2}" presName="parentText" presStyleLbl="node1" presStyleIdx="2" presStyleCnt="3" custLinFactY="-201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70916E-82F0-4F51-BD7C-8F7D1117E17F}" srcId="{12823607-1A04-4EDC-A5E1-B080442F8142}" destId="{898266A0-E16E-43E0-90BE-33AEE2F06E61}" srcOrd="1" destOrd="0" parTransId="{5A859964-2BF1-411C-9971-FBCC233E0AC9}" sibTransId="{C51FC1B1-6353-4823-95B0-8E849151FD38}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82244722-3E1C-48D0-B37D-BBF258AB7F96}" type="presOf" srcId="{898266A0-E16E-43E0-90BE-33AEE2F06E61}" destId="{A204A44F-D2F6-4B2E-AF8E-9DCB049936E4}" srcOrd="0" destOrd="0" presId="urn:microsoft.com/office/officeart/2005/8/layout/vList2"/>
    <dgm:cxn modelId="{2870ED28-08F8-439A-8045-2741D80CDE84}" type="presOf" srcId="{6ADDA38D-2090-46A0-AD58-802C16E042F2}" destId="{7FCD8F88-9158-4EFD-B2B0-4C9FBF3F4ED1}" srcOrd="0" destOrd="0" presId="urn:microsoft.com/office/officeart/2005/8/layout/vList2"/>
    <dgm:cxn modelId="{40A7CD63-5588-4C3B-8EF7-D8CA2E9DBA21}" type="presOf" srcId="{CFCBD72E-3948-4960-BAE5-58FC2573E2BE}" destId="{8E45AC50-926B-43AE-AB99-5F13B195A828}" srcOrd="0" destOrd="0" presId="urn:microsoft.com/office/officeart/2005/8/layout/vList2"/>
    <dgm:cxn modelId="{217F4F70-9067-4B08-BAF4-6AFC514A2915}" type="presOf" srcId="{2E70CEED-368F-4892-99C3-E2E504B8B9FE}" destId="{0761C89F-B58C-4220-A740-5284F91B9D43}" srcOrd="0" destOrd="1" presId="urn:microsoft.com/office/officeart/2005/8/layout/vList2"/>
    <dgm:cxn modelId="{19AD6801-FFD8-4411-BD74-F4B4B5903382}" srcId="{12823607-1A04-4EDC-A5E1-B080442F8142}" destId="{6ADDA38D-2090-46A0-AD58-802C16E042F2}" srcOrd="2" destOrd="0" parTransId="{F37CCF92-89AE-4140-8763-6814814F45E3}" sibTransId="{465FDE3D-E6FE-4903-B58B-A73069CB7001}"/>
    <dgm:cxn modelId="{D4AA97B0-BBE7-4819-A73C-77E0DA9EB683}" type="presOf" srcId="{12823607-1A04-4EDC-A5E1-B080442F8142}" destId="{BB0795C3-252E-416B-8B4B-DCF804ACC495}" srcOrd="0" destOrd="0" presId="urn:microsoft.com/office/officeart/2005/8/layout/vList2"/>
    <dgm:cxn modelId="{CDDA1D47-567E-42AE-B6CA-433F48FE5E93}" type="presOf" srcId="{ABCCCDBC-54E5-48BF-A0A2-9F5A19A5FF09}" destId="{0761C89F-B58C-4220-A740-5284F91B9D43}" srcOrd="0" destOrd="0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E5A4E1D7-4CCD-4836-A501-F149A7227843}" type="presParOf" srcId="{BB0795C3-252E-416B-8B4B-DCF804ACC495}" destId="{8E45AC50-926B-43AE-AB99-5F13B195A828}" srcOrd="0" destOrd="0" presId="urn:microsoft.com/office/officeart/2005/8/layout/vList2"/>
    <dgm:cxn modelId="{12CA6723-CF58-4558-B4AB-90ADCEF5D5AB}" type="presParOf" srcId="{BB0795C3-252E-416B-8B4B-DCF804ACC495}" destId="{0761C89F-B58C-4220-A740-5284F91B9D43}" srcOrd="1" destOrd="0" presId="urn:microsoft.com/office/officeart/2005/8/layout/vList2"/>
    <dgm:cxn modelId="{AD6F05D1-46F9-4EBF-9336-A0B07B21B5E5}" type="presParOf" srcId="{BB0795C3-252E-416B-8B4B-DCF804ACC495}" destId="{A204A44F-D2F6-4B2E-AF8E-9DCB049936E4}" srcOrd="2" destOrd="0" presId="urn:microsoft.com/office/officeart/2005/8/layout/vList2"/>
    <dgm:cxn modelId="{36136F3C-CA21-4E54-96A8-4A3DA98EF7B9}" type="presParOf" srcId="{BB0795C3-252E-416B-8B4B-DCF804ACC495}" destId="{1B1CE5C2-8BF1-4187-8FCF-F5B1A99E9AE0}" srcOrd="3" destOrd="0" presId="urn:microsoft.com/office/officeart/2005/8/layout/vList2"/>
    <dgm:cxn modelId="{CD382017-323D-409E-A290-74BB38A1FA6E}" type="presParOf" srcId="{BB0795C3-252E-416B-8B4B-DCF804ACC495}" destId="{7FCD8F88-9158-4EFD-B2B0-4C9FBF3F4ED1}" srcOrd="4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Store and Purchase</a:t>
          </a:r>
          <a:endParaRPr lang="en-US" sz="1600" dirty="0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pPr algn="ctr"/>
          <a:r>
            <a:rPr lang="en-US" sz="3600" b="1" dirty="0" smtClean="0"/>
            <a:t>Store is holding material for daily and further use</a:t>
          </a:r>
          <a:endParaRPr lang="en-US" sz="3600" b="1" dirty="0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2E70CEED-368F-4892-99C3-E2E504B8B9FE}">
      <dgm:prSet custT="1"/>
      <dgm:spPr/>
      <dgm:t>
        <a:bodyPr/>
        <a:lstStyle/>
        <a:p>
          <a:pPr algn="ctr"/>
          <a:r>
            <a:rPr lang="en-US" sz="4000" b="1" dirty="0" smtClean="0"/>
            <a:t>Purchase maintain the stock level and fill the daily and further requirement</a:t>
          </a:r>
          <a:endParaRPr lang="en-US" sz="4000" b="1" dirty="0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7DFF4C83-C70E-4EEB-B905-5F6A117A3C81}">
      <dgm:prSet custT="1"/>
      <dgm:spPr/>
      <dgm:t>
        <a:bodyPr/>
        <a:lstStyle/>
        <a:p>
          <a:pPr algn="ctr"/>
          <a:r>
            <a:rPr lang="en-US" sz="4000" b="1" dirty="0" smtClean="0"/>
            <a:t> Store and Purchase process :</a:t>
          </a:r>
          <a:endParaRPr lang="en-US" sz="4000" b="1" dirty="0"/>
        </a:p>
      </dgm:t>
    </dgm:pt>
    <dgm:pt modelId="{B3B7D43F-8A4C-4807-A6C9-8DF10A14B5D2}" type="parTrans" cxnId="{58FD58C9-8800-4CA5-904B-1BEB8723299A}">
      <dgm:prSet/>
      <dgm:spPr/>
      <dgm:t>
        <a:bodyPr/>
        <a:lstStyle/>
        <a:p>
          <a:endParaRPr lang="en-US"/>
        </a:p>
      </dgm:t>
    </dgm:pt>
    <dgm:pt modelId="{673403DA-24AF-44BB-8DC7-6DDACBE1F1AF}" type="sibTrans" cxnId="{58FD58C9-8800-4CA5-904B-1BEB8723299A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1" custScaleY="75345" custLinFactY="-3688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 custLinFactNeighborY="-26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05497D-4EB6-4169-BDB2-F01AFE478312}" type="presOf" srcId="{12823607-1A04-4EDC-A5E1-B080442F8142}" destId="{BB0795C3-252E-416B-8B4B-DCF804ACC495}" srcOrd="0" destOrd="0" presId="urn:microsoft.com/office/officeart/2005/8/layout/vList2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E5A37244-560C-4A47-B9AD-6C6A78EE69A9}" type="presOf" srcId="{ABCCCDBC-54E5-48BF-A0A2-9F5A19A5FF09}" destId="{0761C89F-B58C-4220-A740-5284F91B9D43}" srcOrd="0" destOrd="0" presId="urn:microsoft.com/office/officeart/2005/8/layout/vList2"/>
    <dgm:cxn modelId="{4ED7F489-150D-4986-9345-70916F9904E8}" type="presOf" srcId="{CFCBD72E-3948-4960-BAE5-58FC2573E2BE}" destId="{8E45AC50-926B-43AE-AB99-5F13B195A828}" srcOrd="0" destOrd="0" presId="urn:microsoft.com/office/officeart/2005/8/layout/vList2"/>
    <dgm:cxn modelId="{58FD58C9-8800-4CA5-904B-1BEB8723299A}" srcId="{CFCBD72E-3948-4960-BAE5-58FC2573E2BE}" destId="{7DFF4C83-C70E-4EEB-B905-5F6A117A3C81}" srcOrd="2" destOrd="0" parTransId="{B3B7D43F-8A4C-4807-A6C9-8DF10A14B5D2}" sibTransId="{673403DA-24AF-44BB-8DC7-6DDACBE1F1AF}"/>
    <dgm:cxn modelId="{7321591A-83AC-4BCF-B4AF-CD4637D3C8C7}" type="presOf" srcId="{2E70CEED-368F-4892-99C3-E2E504B8B9FE}" destId="{0761C89F-B58C-4220-A740-5284F91B9D43}" srcOrd="0" destOrd="1" presId="urn:microsoft.com/office/officeart/2005/8/layout/vList2"/>
    <dgm:cxn modelId="{E867F829-83FD-4A4B-A61A-B7E6A4CEABC1}" type="presOf" srcId="{7DFF4C83-C70E-4EEB-B905-5F6A117A3C81}" destId="{0761C89F-B58C-4220-A740-5284F91B9D43}" srcOrd="0" destOrd="2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8A6ED1DF-140E-4D25-AFF1-5E3803A0AFBE}" type="presParOf" srcId="{BB0795C3-252E-416B-8B4B-DCF804ACC495}" destId="{8E45AC50-926B-43AE-AB99-5F13B195A828}" srcOrd="0" destOrd="0" presId="urn:microsoft.com/office/officeart/2005/8/layout/vList2"/>
    <dgm:cxn modelId="{88F286B8-87DE-4AF9-9458-FCC4F6AAC04B}" type="presParOf" srcId="{BB0795C3-252E-416B-8B4B-DCF804ACC495}" destId="{0761C89F-B58C-4220-A740-5284F91B9D43}" srcOrd="1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Purchase Indent</a:t>
          </a:r>
          <a:endParaRPr lang="en-US" sz="1600" dirty="0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9D67AB22-6423-47F0-A705-56D7D3374162}">
      <dgm:prSet/>
      <dgm:spPr/>
      <dgm:t>
        <a:bodyPr/>
        <a:lstStyle/>
        <a:p>
          <a:pPr algn="ctr"/>
          <a:r>
            <a:rPr lang="en-US" dirty="0" smtClean="0"/>
            <a:t>Call of Tender</a:t>
          </a:r>
          <a:endParaRPr lang="en-US" dirty="0"/>
        </a:p>
      </dgm:t>
    </dgm:pt>
    <dgm:pt modelId="{8F6B1716-CA1B-4127-88E1-F6E6721A587A}" type="parTrans" cxnId="{F60FA8DD-61D3-4819-8372-FA897078EEE6}">
      <dgm:prSet/>
      <dgm:spPr/>
      <dgm:t>
        <a:bodyPr/>
        <a:lstStyle/>
        <a:p>
          <a:endParaRPr lang="en-US"/>
        </a:p>
      </dgm:t>
    </dgm:pt>
    <dgm:pt modelId="{9C8DBA9C-1062-4446-9FCC-327BF9601AA2}" type="sibTrans" cxnId="{F60FA8DD-61D3-4819-8372-FA897078EEE6}">
      <dgm:prSet/>
      <dgm:spPr/>
      <dgm:t>
        <a:bodyPr/>
        <a:lstStyle/>
        <a:p>
          <a:endParaRPr lang="en-US"/>
        </a:p>
      </dgm:t>
    </dgm:pt>
    <dgm:pt modelId="{6ADDA38D-2090-46A0-AD58-802C16E042F2}">
      <dgm:prSet/>
      <dgm:spPr/>
      <dgm:t>
        <a:bodyPr/>
        <a:lstStyle/>
        <a:p>
          <a:pPr algn="ctr"/>
          <a:r>
            <a:rPr lang="en-US" dirty="0" smtClean="0"/>
            <a:t>Comparative Working &amp; Vendor Finalizing</a:t>
          </a:r>
          <a:endParaRPr lang="en-US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3" custLinFactNeighborY="-777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E44F1-7436-4ECB-B03B-8B9466A7BD79}" type="pres">
      <dgm:prSet presAssocID="{9D67AB22-6423-47F0-A705-56D7D3374162}" presName="parentText" presStyleLbl="node1" presStyleIdx="1" presStyleCnt="3" custLinFactY="-4183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17D50-8E9B-48B3-A31D-000AF9C63A20}" type="pres">
      <dgm:prSet presAssocID="{9C8DBA9C-1062-4446-9FCC-327BF9601AA2}" presName="spacer" presStyleCnt="0"/>
      <dgm:spPr/>
    </dgm:pt>
    <dgm:pt modelId="{7FCD8F88-9158-4EFD-B2B0-4C9FBF3F4ED1}" type="pres">
      <dgm:prSet presAssocID="{6ADDA38D-2090-46A0-AD58-802C16E042F2}" presName="parentText" presStyleLbl="node1" presStyleIdx="2" presStyleCnt="3" custLinFactY="-3377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0FA8DD-61D3-4819-8372-FA897078EEE6}" srcId="{12823607-1A04-4EDC-A5E1-B080442F8142}" destId="{9D67AB22-6423-47F0-A705-56D7D3374162}" srcOrd="1" destOrd="0" parTransId="{8F6B1716-CA1B-4127-88E1-F6E6721A587A}" sibTransId="{9C8DBA9C-1062-4446-9FCC-327BF9601AA2}"/>
    <dgm:cxn modelId="{09BF0F9F-E73B-4D57-806F-7DCF32368497}" type="presOf" srcId="{12823607-1A04-4EDC-A5E1-B080442F8142}" destId="{BB0795C3-252E-416B-8B4B-DCF804ACC495}" srcOrd="0" destOrd="0" presId="urn:microsoft.com/office/officeart/2005/8/layout/vList2"/>
    <dgm:cxn modelId="{FDD02C33-6766-4C54-9308-449EC1FA95CA}" type="presOf" srcId="{6ADDA38D-2090-46A0-AD58-802C16E042F2}" destId="{7FCD8F88-9158-4EFD-B2B0-4C9FBF3F4ED1}" srcOrd="0" destOrd="0" presId="urn:microsoft.com/office/officeart/2005/8/layout/vList2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E3A6ABDD-2FA6-4F33-BEC0-6BCA936CFF97}" type="presOf" srcId="{2E70CEED-368F-4892-99C3-E2E504B8B9FE}" destId="{0761C89F-B58C-4220-A740-5284F91B9D43}" srcOrd="0" destOrd="1" presId="urn:microsoft.com/office/officeart/2005/8/layout/vList2"/>
    <dgm:cxn modelId="{78CA882B-7453-4A42-84B2-B2906492715E}" type="presOf" srcId="{ABCCCDBC-54E5-48BF-A0A2-9F5A19A5FF09}" destId="{0761C89F-B58C-4220-A740-5284F91B9D43}" srcOrd="0" destOrd="0" presId="urn:microsoft.com/office/officeart/2005/8/layout/vList2"/>
    <dgm:cxn modelId="{19AD6801-FFD8-4411-BD74-F4B4B5903382}" srcId="{12823607-1A04-4EDC-A5E1-B080442F8142}" destId="{6ADDA38D-2090-46A0-AD58-802C16E042F2}" srcOrd="2" destOrd="0" parTransId="{F37CCF92-89AE-4140-8763-6814814F45E3}" sibTransId="{465FDE3D-E6FE-4903-B58B-A73069CB7001}"/>
    <dgm:cxn modelId="{D22DAC1D-1B53-4352-AC89-03B3B165C6CB}" type="presOf" srcId="{CFCBD72E-3948-4960-BAE5-58FC2573E2BE}" destId="{8E45AC50-926B-43AE-AB99-5F13B195A828}" srcOrd="0" destOrd="0" presId="urn:microsoft.com/office/officeart/2005/8/layout/vList2"/>
    <dgm:cxn modelId="{639A5ADE-1524-432E-888A-11956904F037}" type="presOf" srcId="{9D67AB22-6423-47F0-A705-56D7D3374162}" destId="{B6FE44F1-7436-4ECB-B03B-8B9466A7BD79}" srcOrd="0" destOrd="0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3FC84077-D2AB-4823-BD7C-47F1192BD5B1}" type="presParOf" srcId="{BB0795C3-252E-416B-8B4B-DCF804ACC495}" destId="{8E45AC50-926B-43AE-AB99-5F13B195A828}" srcOrd="0" destOrd="0" presId="urn:microsoft.com/office/officeart/2005/8/layout/vList2"/>
    <dgm:cxn modelId="{F7345FE5-71EA-4CA8-956C-065731F894A9}" type="presParOf" srcId="{BB0795C3-252E-416B-8B4B-DCF804ACC495}" destId="{0761C89F-B58C-4220-A740-5284F91B9D43}" srcOrd="1" destOrd="0" presId="urn:microsoft.com/office/officeart/2005/8/layout/vList2"/>
    <dgm:cxn modelId="{233B11A0-9DF8-4F68-8A1B-576D586FB78F}" type="presParOf" srcId="{BB0795C3-252E-416B-8B4B-DCF804ACC495}" destId="{B6FE44F1-7436-4ECB-B03B-8B9466A7BD79}" srcOrd="2" destOrd="0" presId="urn:microsoft.com/office/officeart/2005/8/layout/vList2"/>
    <dgm:cxn modelId="{66A73E2F-EB2C-4FB8-8B0D-F5717B82A997}" type="presParOf" srcId="{BB0795C3-252E-416B-8B4B-DCF804ACC495}" destId="{AC617D50-8E9B-48B3-A31D-000AF9C63A20}" srcOrd="3" destOrd="0" presId="urn:microsoft.com/office/officeart/2005/8/layout/vList2"/>
    <dgm:cxn modelId="{F117F33B-D1A6-498C-B239-F48DB1228E46}" type="presParOf" srcId="{BB0795C3-252E-416B-8B4B-DCF804ACC495}" destId="{7FCD8F88-9158-4EFD-B2B0-4C9FBF3F4ED1}" srcOrd="4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Purchase Order and Term Finalization </a:t>
          </a:r>
          <a:endParaRPr lang="en-US" sz="1600" dirty="0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9D67AB22-6423-47F0-A705-56D7D3374162}">
      <dgm:prSet/>
      <dgm:spPr/>
      <dgm:t>
        <a:bodyPr/>
        <a:lstStyle/>
        <a:p>
          <a:pPr algn="ctr"/>
          <a:r>
            <a:rPr lang="en-US" dirty="0" smtClean="0"/>
            <a:t>Good Receipt</a:t>
          </a:r>
          <a:endParaRPr lang="en-US" dirty="0"/>
        </a:p>
      </dgm:t>
    </dgm:pt>
    <dgm:pt modelId="{8F6B1716-CA1B-4127-88E1-F6E6721A587A}" type="parTrans" cxnId="{F60FA8DD-61D3-4819-8372-FA897078EEE6}">
      <dgm:prSet/>
      <dgm:spPr/>
      <dgm:t>
        <a:bodyPr/>
        <a:lstStyle/>
        <a:p>
          <a:endParaRPr lang="en-US"/>
        </a:p>
      </dgm:t>
    </dgm:pt>
    <dgm:pt modelId="{9C8DBA9C-1062-4446-9FCC-327BF9601AA2}" type="sibTrans" cxnId="{F60FA8DD-61D3-4819-8372-FA897078EEE6}">
      <dgm:prSet/>
      <dgm:spPr/>
      <dgm:t>
        <a:bodyPr/>
        <a:lstStyle/>
        <a:p>
          <a:endParaRPr lang="en-US"/>
        </a:p>
      </dgm:t>
    </dgm:pt>
    <dgm:pt modelId="{6ADDA38D-2090-46A0-AD58-802C16E042F2}">
      <dgm:prSet/>
      <dgm:spPr/>
      <dgm:t>
        <a:bodyPr/>
        <a:lstStyle/>
        <a:p>
          <a:pPr algn="ctr"/>
          <a:r>
            <a:rPr lang="en-US" dirty="0" smtClean="0"/>
            <a:t>Good Inspection and Quality Control </a:t>
          </a:r>
          <a:endParaRPr lang="en-US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3" custLinFactNeighborY="-777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E44F1-7436-4ECB-B03B-8B9466A7BD79}" type="pres">
      <dgm:prSet presAssocID="{9D67AB22-6423-47F0-A705-56D7D3374162}" presName="parentText" presStyleLbl="node1" presStyleIdx="1" presStyleCnt="3" custLinFactY="-3774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17D50-8E9B-48B3-A31D-000AF9C63A20}" type="pres">
      <dgm:prSet presAssocID="{9C8DBA9C-1062-4446-9FCC-327BF9601AA2}" presName="spacer" presStyleCnt="0"/>
      <dgm:spPr/>
    </dgm:pt>
    <dgm:pt modelId="{7FCD8F88-9158-4EFD-B2B0-4C9FBF3F4ED1}" type="pres">
      <dgm:prSet presAssocID="{6ADDA38D-2090-46A0-AD58-802C16E042F2}" presName="parentText" presStyleLbl="node1" presStyleIdx="2" presStyleCnt="3" custLinFactY="-24281" custLinFactNeighborX="-25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AAD6E3-FA61-4375-ACB3-D1C16D356BC6}" type="presOf" srcId="{12823607-1A04-4EDC-A5E1-B080442F8142}" destId="{BB0795C3-252E-416B-8B4B-DCF804ACC495}" srcOrd="0" destOrd="0" presId="urn:microsoft.com/office/officeart/2005/8/layout/vList2"/>
    <dgm:cxn modelId="{F60FA8DD-61D3-4819-8372-FA897078EEE6}" srcId="{12823607-1A04-4EDC-A5E1-B080442F8142}" destId="{9D67AB22-6423-47F0-A705-56D7D3374162}" srcOrd="1" destOrd="0" parTransId="{8F6B1716-CA1B-4127-88E1-F6E6721A587A}" sibTransId="{9C8DBA9C-1062-4446-9FCC-327BF9601AA2}"/>
    <dgm:cxn modelId="{2F993B38-1196-4221-AD5B-E068F3A93453}" type="presOf" srcId="{9D67AB22-6423-47F0-A705-56D7D3374162}" destId="{B6FE44F1-7436-4ECB-B03B-8B9466A7BD79}" srcOrd="0" destOrd="0" presId="urn:microsoft.com/office/officeart/2005/8/layout/vList2"/>
    <dgm:cxn modelId="{D03482F9-5E9A-4232-8AE7-63596881A663}" type="presOf" srcId="{6ADDA38D-2090-46A0-AD58-802C16E042F2}" destId="{7FCD8F88-9158-4EFD-B2B0-4C9FBF3F4ED1}" srcOrd="0" destOrd="0" presId="urn:microsoft.com/office/officeart/2005/8/layout/vList2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A49663DB-1E2C-4E17-B27C-8455D176E1E2}" type="presOf" srcId="{CFCBD72E-3948-4960-BAE5-58FC2573E2BE}" destId="{8E45AC50-926B-43AE-AB99-5F13B195A828}" srcOrd="0" destOrd="0" presId="urn:microsoft.com/office/officeart/2005/8/layout/vList2"/>
    <dgm:cxn modelId="{19AD6801-FFD8-4411-BD74-F4B4B5903382}" srcId="{12823607-1A04-4EDC-A5E1-B080442F8142}" destId="{6ADDA38D-2090-46A0-AD58-802C16E042F2}" srcOrd="2" destOrd="0" parTransId="{F37CCF92-89AE-4140-8763-6814814F45E3}" sibTransId="{465FDE3D-E6FE-4903-B58B-A73069CB7001}"/>
    <dgm:cxn modelId="{BB172FB9-B66B-4493-A77B-AD748ADD4F27}" type="presOf" srcId="{2E70CEED-368F-4892-99C3-E2E504B8B9FE}" destId="{0761C89F-B58C-4220-A740-5284F91B9D43}" srcOrd="0" destOrd="1" presId="urn:microsoft.com/office/officeart/2005/8/layout/vList2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6584176D-BB82-40AB-B7C1-96EAE3BA6A57}" type="presOf" srcId="{ABCCCDBC-54E5-48BF-A0A2-9F5A19A5FF09}" destId="{0761C89F-B58C-4220-A740-5284F91B9D43}" srcOrd="0" destOrd="0" presId="urn:microsoft.com/office/officeart/2005/8/layout/vList2"/>
    <dgm:cxn modelId="{0257CF4E-106C-46EC-87FA-5DE60834AEF7}" type="presParOf" srcId="{BB0795C3-252E-416B-8B4B-DCF804ACC495}" destId="{8E45AC50-926B-43AE-AB99-5F13B195A828}" srcOrd="0" destOrd="0" presId="urn:microsoft.com/office/officeart/2005/8/layout/vList2"/>
    <dgm:cxn modelId="{A7BDEDD6-B58F-41AD-8C9E-5A59A6CE0220}" type="presParOf" srcId="{BB0795C3-252E-416B-8B4B-DCF804ACC495}" destId="{0761C89F-B58C-4220-A740-5284F91B9D43}" srcOrd="1" destOrd="0" presId="urn:microsoft.com/office/officeart/2005/8/layout/vList2"/>
    <dgm:cxn modelId="{E34E2EA1-1134-48F8-B9F0-23F97A5EDFEC}" type="presParOf" srcId="{BB0795C3-252E-416B-8B4B-DCF804ACC495}" destId="{B6FE44F1-7436-4ECB-B03B-8B9466A7BD79}" srcOrd="2" destOrd="0" presId="urn:microsoft.com/office/officeart/2005/8/layout/vList2"/>
    <dgm:cxn modelId="{C2FC3EDB-D824-45A0-9D9A-0AB8E4B5CBC4}" type="presParOf" srcId="{BB0795C3-252E-416B-8B4B-DCF804ACC495}" destId="{AC617D50-8E9B-48B3-A31D-000AF9C63A20}" srcOrd="3" destOrd="0" presId="urn:microsoft.com/office/officeart/2005/8/layout/vList2"/>
    <dgm:cxn modelId="{08B35B04-12B2-4EEB-9CA9-B5A25DBCAAA5}" type="presParOf" srcId="{BB0795C3-252E-416B-8B4B-DCF804ACC495}" destId="{7FCD8F88-9158-4EFD-B2B0-4C9FBF3F4ED1}" srcOrd="4" destOrd="0" presId="urn:microsoft.com/office/officeart/2005/8/layout/vList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BD72E-3948-4960-BAE5-58FC2573E2BE}">
      <dgm:prSet phldrT="[Text]"/>
      <dgm:spPr/>
      <dgm:t>
        <a:bodyPr/>
        <a:lstStyle/>
        <a:p>
          <a:pPr algn="ctr"/>
          <a:r>
            <a:rPr lang="en-US" sz="1600" dirty="0" smtClean="0"/>
            <a:t>Deviation Working Order VS Supply</a:t>
          </a:r>
          <a:endParaRPr lang="en-US" sz="1600" dirty="0"/>
        </a:p>
      </dgm:t>
    </dgm:pt>
    <dgm:pt modelId="{438B7D49-FD78-4ECF-BD3B-C2EC6027F7A8}" type="parTrans" cxnId="{C2BAC960-E350-4307-826A-AAC6A3EB1058}">
      <dgm:prSet/>
      <dgm:spPr/>
      <dgm:t>
        <a:bodyPr/>
        <a:lstStyle/>
        <a:p>
          <a:endParaRPr lang="en-US"/>
        </a:p>
      </dgm:t>
    </dgm:pt>
    <dgm:pt modelId="{9C8D9AAC-4760-4FF5-9E35-727486923F1F}" type="sibTrans" cxnId="{C2BAC960-E350-4307-826A-AAC6A3EB1058}">
      <dgm:prSet/>
      <dgm:spPr/>
      <dgm:t>
        <a:bodyPr/>
        <a:lstStyle/>
        <a:p>
          <a:endParaRPr lang="en-US"/>
        </a:p>
      </dgm:t>
    </dgm:pt>
    <dgm:pt modelId="{ABCCCDBC-54E5-48BF-A0A2-9F5A19A5FF09}">
      <dgm:prSet custT="1"/>
      <dgm:spPr/>
      <dgm:t>
        <a:bodyPr/>
        <a:lstStyle/>
        <a:p>
          <a:endParaRPr lang="en-US" sz="1600" dirty="0"/>
        </a:p>
      </dgm:t>
    </dgm:pt>
    <dgm:pt modelId="{6EA78BE3-947E-4552-8009-98EA2CC9CA7A}" type="parTrans" cxnId="{43F2337B-0787-49F0-9B71-20725F32863B}">
      <dgm:prSet/>
      <dgm:spPr/>
      <dgm:t>
        <a:bodyPr/>
        <a:lstStyle/>
        <a:p>
          <a:endParaRPr lang="en-US"/>
        </a:p>
      </dgm:t>
    </dgm:pt>
    <dgm:pt modelId="{279CA929-0F34-4124-ABC4-E0CFA5624D2A}" type="sibTrans" cxnId="{43F2337B-0787-49F0-9B71-20725F32863B}">
      <dgm:prSet/>
      <dgm:spPr/>
      <dgm:t>
        <a:bodyPr/>
        <a:lstStyle/>
        <a:p>
          <a:endParaRPr lang="en-US"/>
        </a:p>
      </dgm:t>
    </dgm:pt>
    <dgm:pt modelId="{2E70CEED-368F-4892-99C3-E2E504B8B9FE}">
      <dgm:prSet/>
      <dgm:spPr/>
      <dgm:t>
        <a:bodyPr/>
        <a:lstStyle/>
        <a:p>
          <a:endParaRPr lang="en-US" dirty="0"/>
        </a:p>
      </dgm:t>
    </dgm:pt>
    <dgm:pt modelId="{9F0E860E-8FF5-451E-817C-51E20C2C17EE}" type="parTrans" cxnId="{4C102A7C-C0C3-4D19-860F-2B0F3ECBE421}">
      <dgm:prSet/>
      <dgm:spPr/>
      <dgm:t>
        <a:bodyPr/>
        <a:lstStyle/>
        <a:p>
          <a:endParaRPr lang="en-US"/>
        </a:p>
      </dgm:t>
    </dgm:pt>
    <dgm:pt modelId="{89EABDD2-460D-408D-A7C0-DF61BD11EE80}" type="sibTrans" cxnId="{4C102A7C-C0C3-4D19-860F-2B0F3ECBE421}">
      <dgm:prSet/>
      <dgm:spPr/>
      <dgm:t>
        <a:bodyPr/>
        <a:lstStyle/>
        <a:p>
          <a:endParaRPr lang="en-US"/>
        </a:p>
      </dgm:t>
    </dgm:pt>
    <dgm:pt modelId="{9D67AB22-6423-47F0-A705-56D7D3374162}">
      <dgm:prSet/>
      <dgm:spPr/>
      <dgm:t>
        <a:bodyPr/>
        <a:lstStyle/>
        <a:p>
          <a:pPr algn="ctr"/>
          <a:r>
            <a:rPr lang="en-US" dirty="0" smtClean="0"/>
            <a:t>Vendor Payment </a:t>
          </a:r>
          <a:endParaRPr lang="en-US" dirty="0"/>
        </a:p>
      </dgm:t>
    </dgm:pt>
    <dgm:pt modelId="{8F6B1716-CA1B-4127-88E1-F6E6721A587A}" type="parTrans" cxnId="{F60FA8DD-61D3-4819-8372-FA897078EEE6}">
      <dgm:prSet/>
      <dgm:spPr/>
      <dgm:t>
        <a:bodyPr/>
        <a:lstStyle/>
        <a:p>
          <a:endParaRPr lang="en-US"/>
        </a:p>
      </dgm:t>
    </dgm:pt>
    <dgm:pt modelId="{9C8DBA9C-1062-4446-9FCC-327BF9601AA2}" type="sibTrans" cxnId="{F60FA8DD-61D3-4819-8372-FA897078EEE6}">
      <dgm:prSet/>
      <dgm:spPr/>
      <dgm:t>
        <a:bodyPr/>
        <a:lstStyle/>
        <a:p>
          <a:endParaRPr lang="en-US"/>
        </a:p>
      </dgm:t>
    </dgm:pt>
    <dgm:pt modelId="{6ADDA38D-2090-46A0-AD58-802C16E042F2}">
      <dgm:prSet/>
      <dgm:spPr/>
      <dgm:t>
        <a:bodyPr/>
        <a:lstStyle/>
        <a:p>
          <a:pPr algn="ctr"/>
          <a:r>
            <a:rPr lang="en-US" dirty="0" smtClean="0"/>
            <a:t>Goods Movement </a:t>
          </a:r>
          <a:endParaRPr lang="en-US" dirty="0"/>
        </a:p>
      </dgm:t>
    </dgm:pt>
    <dgm:pt modelId="{465FDE3D-E6FE-4903-B58B-A73069CB7001}" type="sibTrans" cxnId="{19AD6801-FFD8-4411-BD74-F4B4B5903382}">
      <dgm:prSet/>
      <dgm:spPr/>
      <dgm:t>
        <a:bodyPr/>
        <a:lstStyle/>
        <a:p>
          <a:endParaRPr lang="en-US"/>
        </a:p>
      </dgm:t>
    </dgm:pt>
    <dgm:pt modelId="{F37CCF92-89AE-4140-8763-6814814F45E3}" type="parTrans" cxnId="{19AD6801-FFD8-4411-BD74-F4B4B5903382}">
      <dgm:prSet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5AC50-926B-43AE-AB99-5F13B195A828}" type="pres">
      <dgm:prSet presAssocID="{CFCBD72E-3948-4960-BAE5-58FC2573E2BE}" presName="parentText" presStyleLbl="node1" presStyleIdx="0" presStyleCnt="3" custLinFactNeighborY="-777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1C89F-B58C-4220-A740-5284F91B9D43}" type="pres">
      <dgm:prSet presAssocID="{CFCBD72E-3948-4960-BAE5-58FC2573E2B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E44F1-7436-4ECB-B03B-8B9466A7BD79}" type="pres">
      <dgm:prSet presAssocID="{9D67AB22-6423-47F0-A705-56D7D3374162}" presName="parentText" presStyleLbl="node1" presStyleIdx="1" presStyleCnt="3" custLinFactY="-7843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17D50-8E9B-48B3-A31D-000AF9C63A20}" type="pres">
      <dgm:prSet presAssocID="{9C8DBA9C-1062-4446-9FCC-327BF9601AA2}" presName="spacer" presStyleCnt="0"/>
      <dgm:spPr/>
    </dgm:pt>
    <dgm:pt modelId="{7FCD8F88-9158-4EFD-B2B0-4C9FBF3F4ED1}" type="pres">
      <dgm:prSet presAssocID="{6ADDA38D-2090-46A0-AD58-802C16E042F2}" presName="parentText" presStyleLbl="node1" presStyleIdx="2" presStyleCnt="3" custLinFactY="-3049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326EB6-2C3B-45E6-B453-55853C92780A}" type="presOf" srcId="{6ADDA38D-2090-46A0-AD58-802C16E042F2}" destId="{7FCD8F88-9158-4EFD-B2B0-4C9FBF3F4ED1}" srcOrd="0" destOrd="0" presId="urn:microsoft.com/office/officeart/2005/8/layout/vList2"/>
    <dgm:cxn modelId="{F60FA8DD-61D3-4819-8372-FA897078EEE6}" srcId="{12823607-1A04-4EDC-A5E1-B080442F8142}" destId="{9D67AB22-6423-47F0-A705-56D7D3374162}" srcOrd="1" destOrd="0" parTransId="{8F6B1716-CA1B-4127-88E1-F6E6721A587A}" sibTransId="{9C8DBA9C-1062-4446-9FCC-327BF9601AA2}"/>
    <dgm:cxn modelId="{B8179A77-4EFF-4DDA-A611-4C86F2A8E3F3}" type="presOf" srcId="{12823607-1A04-4EDC-A5E1-B080442F8142}" destId="{BB0795C3-252E-416B-8B4B-DCF804ACC495}" srcOrd="0" destOrd="0" presId="urn:microsoft.com/office/officeart/2005/8/layout/vList2"/>
    <dgm:cxn modelId="{4C102A7C-C0C3-4D19-860F-2B0F3ECBE421}" srcId="{CFCBD72E-3948-4960-BAE5-58FC2573E2BE}" destId="{2E70CEED-368F-4892-99C3-E2E504B8B9FE}" srcOrd="1" destOrd="0" parTransId="{9F0E860E-8FF5-451E-817C-51E20C2C17EE}" sibTransId="{89EABDD2-460D-408D-A7C0-DF61BD11EE80}"/>
    <dgm:cxn modelId="{43F2337B-0787-49F0-9B71-20725F32863B}" srcId="{CFCBD72E-3948-4960-BAE5-58FC2573E2BE}" destId="{ABCCCDBC-54E5-48BF-A0A2-9F5A19A5FF09}" srcOrd="0" destOrd="0" parTransId="{6EA78BE3-947E-4552-8009-98EA2CC9CA7A}" sibTransId="{279CA929-0F34-4124-ABC4-E0CFA5624D2A}"/>
    <dgm:cxn modelId="{F17CC8FB-47DA-4743-BB06-4210C0B4B881}" type="presOf" srcId="{CFCBD72E-3948-4960-BAE5-58FC2573E2BE}" destId="{8E45AC50-926B-43AE-AB99-5F13B195A828}" srcOrd="0" destOrd="0" presId="urn:microsoft.com/office/officeart/2005/8/layout/vList2"/>
    <dgm:cxn modelId="{B305B5C9-3077-4A5D-A39E-05CFF7F1A6A0}" type="presOf" srcId="{2E70CEED-368F-4892-99C3-E2E504B8B9FE}" destId="{0761C89F-B58C-4220-A740-5284F91B9D43}" srcOrd="0" destOrd="1" presId="urn:microsoft.com/office/officeart/2005/8/layout/vList2"/>
    <dgm:cxn modelId="{19AD6801-FFD8-4411-BD74-F4B4B5903382}" srcId="{12823607-1A04-4EDC-A5E1-B080442F8142}" destId="{6ADDA38D-2090-46A0-AD58-802C16E042F2}" srcOrd="2" destOrd="0" parTransId="{F37CCF92-89AE-4140-8763-6814814F45E3}" sibTransId="{465FDE3D-E6FE-4903-B58B-A73069CB7001}"/>
    <dgm:cxn modelId="{C2BAC960-E350-4307-826A-AAC6A3EB1058}" srcId="{12823607-1A04-4EDC-A5E1-B080442F8142}" destId="{CFCBD72E-3948-4960-BAE5-58FC2573E2BE}" srcOrd="0" destOrd="0" parTransId="{438B7D49-FD78-4ECF-BD3B-C2EC6027F7A8}" sibTransId="{9C8D9AAC-4760-4FF5-9E35-727486923F1F}"/>
    <dgm:cxn modelId="{716B107A-6058-4C88-AF64-6313FA15D494}" type="presOf" srcId="{9D67AB22-6423-47F0-A705-56D7D3374162}" destId="{B6FE44F1-7436-4ECB-B03B-8B9466A7BD79}" srcOrd="0" destOrd="0" presId="urn:microsoft.com/office/officeart/2005/8/layout/vList2"/>
    <dgm:cxn modelId="{99357F2E-31E0-4564-A67A-CCFBA7FF19D6}" type="presOf" srcId="{ABCCCDBC-54E5-48BF-A0A2-9F5A19A5FF09}" destId="{0761C89F-B58C-4220-A740-5284F91B9D43}" srcOrd="0" destOrd="0" presId="urn:microsoft.com/office/officeart/2005/8/layout/vList2"/>
    <dgm:cxn modelId="{DEA7C55E-C03C-4C9C-AE70-81A3594CB965}" type="presParOf" srcId="{BB0795C3-252E-416B-8B4B-DCF804ACC495}" destId="{8E45AC50-926B-43AE-AB99-5F13B195A828}" srcOrd="0" destOrd="0" presId="urn:microsoft.com/office/officeart/2005/8/layout/vList2"/>
    <dgm:cxn modelId="{C41DDE92-C350-4684-980A-ED68CB59CD02}" type="presParOf" srcId="{BB0795C3-252E-416B-8B4B-DCF804ACC495}" destId="{0761C89F-B58C-4220-A740-5284F91B9D43}" srcOrd="1" destOrd="0" presId="urn:microsoft.com/office/officeart/2005/8/layout/vList2"/>
    <dgm:cxn modelId="{DBEA0E61-4350-4E65-83B6-97327015A9E8}" type="presParOf" srcId="{BB0795C3-252E-416B-8B4B-DCF804ACC495}" destId="{B6FE44F1-7436-4ECB-B03B-8B9466A7BD79}" srcOrd="2" destOrd="0" presId="urn:microsoft.com/office/officeart/2005/8/layout/vList2"/>
    <dgm:cxn modelId="{27A7E4A9-6298-4FD4-A285-91DFE6071820}" type="presParOf" srcId="{BB0795C3-252E-416B-8B4B-DCF804ACC495}" destId="{AC617D50-8E9B-48B3-A31D-000AF9C63A20}" srcOrd="3" destOrd="0" presId="urn:microsoft.com/office/officeart/2005/8/layout/vList2"/>
    <dgm:cxn modelId="{BF599271-D38A-4255-B0BC-FDD0C0672ECC}" type="presParOf" srcId="{BB0795C3-252E-416B-8B4B-DCF804ACC495}" destId="{7FCD8F88-9158-4EFD-B2B0-4C9FBF3F4ED1}" srcOrd="4" destOrd="0" presId="urn:microsoft.com/office/officeart/2005/8/layout/v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2546F7E2-E3AC-46C0-B1F6-E8671124A930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823607-1A04-4EDC-A5E1-B080442F814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0795C3-252E-416B-8B4B-DCF804ACC495}" type="pres">
      <dgm:prSet presAssocID="{12823607-1A04-4EDC-A5E1-B080442F81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0E2EF41D-29B3-4CDE-B3C7-F577972774FC}" type="presOf" srcId="{12823607-1A04-4EDC-A5E1-B080442F8142}" destId="{BB0795C3-252E-416B-8B4B-DCF804ACC495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9CE05-AE83-44F2-B1FD-738F44AC625A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A5717-BE5D-443E-AB8E-A1E1078705D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9/4/2011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parveengarh@rediff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diagramLayout" Target="../diagrams/layout8.xml"/><Relationship Id="rId7" Type="http://schemas.openxmlformats.org/officeDocument/2006/relationships/diagramLayout" Target="../diagrams/layout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9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diagramColors" Target="../diagrams/colors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81151" y="304803"/>
          <a:ext cx="6419849" cy="6019796"/>
        </p:xfrm>
        <a:graphic>
          <a:graphicData uri="http://schemas.openxmlformats.org/drawingml/2006/table">
            <a:tbl>
              <a:tblPr/>
              <a:tblGrid>
                <a:gridCol w="654252"/>
                <a:gridCol w="654252"/>
                <a:gridCol w="654252"/>
                <a:gridCol w="722404"/>
                <a:gridCol w="654252"/>
                <a:gridCol w="654252"/>
                <a:gridCol w="463429"/>
                <a:gridCol w="654252"/>
                <a:gridCol w="654252"/>
                <a:gridCol w="654252"/>
              </a:tblGrid>
              <a:tr h="282886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02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02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Comparative  Statement of Quotations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20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Indent No.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Tender No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Tender Open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280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Estimated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Vendor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on Est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Lower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Terms of Delivery and Quality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Terms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8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0" y="152398"/>
          <a:ext cx="5638801" cy="6324601"/>
        </p:xfrm>
        <a:graphic>
          <a:graphicData uri="http://schemas.openxmlformats.org/drawingml/2006/table">
            <a:tbl>
              <a:tblPr/>
              <a:tblGrid>
                <a:gridCol w="805543"/>
                <a:gridCol w="805543"/>
                <a:gridCol w="805543"/>
                <a:gridCol w="805543"/>
                <a:gridCol w="805543"/>
                <a:gridCol w="805543"/>
                <a:gridCol w="805543"/>
              </a:tblGrid>
              <a:tr h="25628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909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Purchase/Work Order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62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To..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ctr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Vendor Name </a:t>
                      </a: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ctr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167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Indent No.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Tender No ….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Order  No ….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58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 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5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8287" marR="8287" marT="8287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Price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Terms of Delivery and Quality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8287" marR="8287" marT="8287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56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Vendor</a:t>
                      </a:r>
                    </a:p>
                  </a:txBody>
                  <a:tcPr marL="8287" marR="8287" marT="8287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28801" y="228596"/>
          <a:ext cx="6172198" cy="6172204"/>
        </p:xfrm>
        <a:graphic>
          <a:graphicData uri="http://schemas.openxmlformats.org/drawingml/2006/table">
            <a:tbl>
              <a:tblPr/>
              <a:tblGrid>
                <a:gridCol w="1209735"/>
                <a:gridCol w="511154"/>
                <a:gridCol w="1005272"/>
                <a:gridCol w="1090464"/>
                <a:gridCol w="494116"/>
                <a:gridCol w="1056388"/>
                <a:gridCol w="805069"/>
              </a:tblGrid>
              <a:tr h="32146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75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Good Received Note.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4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Vendor Name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Order  No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GRN No. …..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Stock Code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107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9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Vendor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95400" y="152400"/>
          <a:ext cx="6324599" cy="6269960"/>
        </p:xfrm>
        <a:graphic>
          <a:graphicData uri="http://schemas.openxmlformats.org/drawingml/2006/table">
            <a:tbl>
              <a:tblPr/>
              <a:tblGrid>
                <a:gridCol w="761999"/>
                <a:gridCol w="464905"/>
                <a:gridCol w="518410"/>
                <a:gridCol w="1019539"/>
                <a:gridCol w="968946"/>
                <a:gridCol w="136995"/>
                <a:gridCol w="501129"/>
                <a:gridCol w="1071380"/>
                <a:gridCol w="881296"/>
              </a:tblGrid>
              <a:tr h="30084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88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8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8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Good Inspection Report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45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Vendor Name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Order  No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GRN No. …..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Ins. Report No. 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Date. 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77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Stock Code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Received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Accepted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Rejected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Rejection Reasons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100781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Vendor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9202" y="685799"/>
          <a:ext cx="7162796" cy="5334000"/>
        </p:xfrm>
        <a:graphic>
          <a:graphicData uri="http://schemas.openxmlformats.org/drawingml/2006/table">
            <a:tbl>
              <a:tblPr/>
              <a:tblGrid>
                <a:gridCol w="604243"/>
                <a:gridCol w="604243"/>
                <a:gridCol w="604243"/>
                <a:gridCol w="604243"/>
                <a:gridCol w="465771"/>
                <a:gridCol w="352475"/>
                <a:gridCol w="604243"/>
                <a:gridCol w="604243"/>
                <a:gridCol w="604243"/>
                <a:gridCol w="1435076"/>
                <a:gridCol w="679773"/>
              </a:tblGrid>
              <a:tr h="266567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9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895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9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95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Deviation Report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24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Vendor Name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Order  No ….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Deviation Report No. …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Date. …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0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8035" marR="8035" marT="803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Stock Code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Order QTY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Order Amt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Received QTY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Received Qty Amt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Deviation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Deviation Reasons</a:t>
                      </a:r>
                    </a:p>
                  </a:txBody>
                  <a:tcPr marL="8035" marR="8035" marT="803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8929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86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9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Vendor</a:t>
                      </a:r>
                    </a:p>
                  </a:txBody>
                  <a:tcPr marL="8035" marR="8035" marT="803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Straight Arrow Connector 3"/>
          <p:cNvCxnSpPr/>
          <p:nvPr/>
        </p:nvCxnSpPr>
        <p:spPr>
          <a:xfrm rot="10800000">
            <a:off x="1524000" y="2438400"/>
            <a:ext cx="1219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572000" y="3810000"/>
            <a:ext cx="1295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3276600" y="4495800"/>
            <a:ext cx="2743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1752600" y="4038600"/>
            <a:ext cx="15240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-266700" y="3695700"/>
            <a:ext cx="2743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276600" y="5791200"/>
            <a:ext cx="3200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895600" y="1752600"/>
            <a:ext cx="4038600" cy="3733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1143000" y="838200"/>
          <a:ext cx="6858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981200" y="0"/>
            <a:ext cx="510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u="sng" dirty="0" smtClean="0"/>
              <a:t>Stock Chart</a:t>
            </a:r>
            <a:endParaRPr lang="en-US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304800"/>
          <a:ext cx="6477000" cy="6172201"/>
        </p:xfrm>
        <a:graphic>
          <a:graphicData uri="http://schemas.openxmlformats.org/drawingml/2006/table">
            <a:tbl>
              <a:tblPr/>
              <a:tblGrid>
                <a:gridCol w="809625"/>
                <a:gridCol w="809625"/>
                <a:gridCol w="809625"/>
                <a:gridCol w="809625"/>
                <a:gridCol w="809625"/>
                <a:gridCol w="809625"/>
                <a:gridCol w="809625"/>
                <a:gridCol w="809625"/>
              </a:tblGrid>
              <a:tr h="30355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5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5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5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Bin Card</a:t>
                      </a: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90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Card No….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No…..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0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Code…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Max Level…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0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Name…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Min Level…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0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AC No….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Order Level…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5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Receipt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Issue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Balance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035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GRN NO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GRN NO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Checking</a:t>
                      </a:r>
                    </a:p>
                  </a:txBody>
                  <a:tcPr marL="9518" marR="9518" marT="9518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5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304804"/>
          <a:ext cx="6324601" cy="5943601"/>
        </p:xfrm>
        <a:graphic>
          <a:graphicData uri="http://schemas.openxmlformats.org/drawingml/2006/table">
            <a:tbl>
              <a:tblPr/>
              <a:tblGrid>
                <a:gridCol w="587635"/>
                <a:gridCol w="644138"/>
                <a:gridCol w="406823"/>
                <a:gridCol w="436958"/>
                <a:gridCol w="440726"/>
                <a:gridCol w="610235"/>
                <a:gridCol w="350321"/>
                <a:gridCol w="395523"/>
                <a:gridCol w="372921"/>
                <a:gridCol w="350321"/>
                <a:gridCol w="395523"/>
                <a:gridCol w="610235"/>
                <a:gridCol w="723242"/>
              </a:tblGrid>
              <a:tr h="306672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672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672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672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Store Accounts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Card No….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No…..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Code…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Max Level…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Name…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Min Level…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06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Bin Item AC No….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F253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Order Level…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67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Receipt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Issue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Balance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06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GRN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GRN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7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083500"/>
            <a:ext cx="9144000" cy="3045900"/>
            <a:chOff x="0" y="2388983"/>
            <a:chExt cx="9144000" cy="3045900"/>
          </a:xfrm>
        </p:grpSpPr>
        <p:sp>
          <p:nvSpPr>
            <p:cNvPr id="4" name="Rectangle 3"/>
            <p:cNvSpPr/>
            <p:nvPr/>
          </p:nvSpPr>
          <p:spPr>
            <a:xfrm>
              <a:off x="0" y="2388983"/>
              <a:ext cx="9144000" cy="2691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Rectangle 4"/>
            <p:cNvSpPr/>
            <p:nvPr/>
          </p:nvSpPr>
          <p:spPr>
            <a:xfrm>
              <a:off x="0" y="2743883"/>
              <a:ext cx="9144000" cy="2691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0322" tIns="22860" rIns="128016" bIns="2286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kern="1200" dirty="0" smtClean="0"/>
                <a:t>Material control the following activates :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Receipt the material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Issue the material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Purchase return &amp; sales return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Inter office issue and receipt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Stock verification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400" b="1" dirty="0" smtClean="0"/>
                <a:t>Stock valuation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endParaRPr lang="en-US" sz="24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15240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4" name="Straight Arrow Connector 23"/>
          <p:cNvCxnSpPr/>
          <p:nvPr/>
        </p:nvCxnSpPr>
        <p:spPr>
          <a:xfrm rot="10800000" flipV="1">
            <a:off x="1600200" y="1524000"/>
            <a:ext cx="152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1562100" y="16383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1790700" y="20955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942306" y="2247900"/>
            <a:ext cx="14485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1676400" y="2743200"/>
            <a:ext cx="2590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4725194" y="1751806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>
            <a:off x="5144294" y="2018506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5334794" y="2361406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>
            <a:off x="5372894" y="2780506"/>
            <a:ext cx="2209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4382294" y="1485106"/>
            <a:ext cx="457200" cy="230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7658894" y="1713706"/>
            <a:ext cx="914400" cy="230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>
            <a:off x="5296694" y="2170906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>
            <a:off x="8039100" y="20955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600200" y="18288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6200000" flipH="1">
            <a:off x="1753394" y="2515394"/>
            <a:ext cx="3581400" cy="2208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>
            <a:off x="6477794" y="3656806"/>
            <a:ext cx="1828800" cy="763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0800000" flipV="1">
            <a:off x="5105400" y="4876800"/>
            <a:ext cx="1906588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1905794" y="2362200"/>
            <a:ext cx="18280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2438400" y="2971800"/>
            <a:ext cx="18280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3048000" y="3581400"/>
            <a:ext cx="18280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3733800" y="441960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904997" y="228598"/>
          <a:ext cx="5562602" cy="5867401"/>
        </p:xfrm>
        <a:graphic>
          <a:graphicData uri="http://schemas.openxmlformats.org/drawingml/2006/table">
            <a:tbl>
              <a:tblPr/>
              <a:tblGrid>
                <a:gridCol w="469570"/>
                <a:gridCol w="469570"/>
                <a:gridCol w="770577"/>
                <a:gridCol w="770577"/>
                <a:gridCol w="770577"/>
                <a:gridCol w="770577"/>
                <a:gridCol w="770577"/>
                <a:gridCol w="770577"/>
              </a:tblGrid>
              <a:tr h="322208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8318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831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18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Materials/Store Requisition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319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Department…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Req. 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220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Job 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831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ID NO…..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Name…..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7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latin typeface="Calibri"/>
                        </a:rPr>
                        <a:t>Sr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Code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Req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Issue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Bin Card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AC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220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0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0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1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1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220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1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Receiver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666997" y="304800"/>
          <a:ext cx="4343402" cy="5715001"/>
        </p:xfrm>
        <a:graphic>
          <a:graphicData uri="http://schemas.openxmlformats.org/drawingml/2006/table">
            <a:tbl>
              <a:tblPr/>
              <a:tblGrid>
                <a:gridCol w="620486"/>
                <a:gridCol w="620486"/>
                <a:gridCol w="620486"/>
                <a:gridCol w="620486"/>
                <a:gridCol w="620486"/>
                <a:gridCol w="620486"/>
                <a:gridCol w="620486"/>
              </a:tblGrid>
              <a:tr h="32844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87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Purchase Rejection Note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4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Vendor No. Name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Purchase Rej No…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GR NO 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7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Code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Rej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8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8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Vendor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09801" y="304799"/>
          <a:ext cx="5029199" cy="5715000"/>
        </p:xfrm>
        <a:graphic>
          <a:graphicData uri="http://schemas.openxmlformats.org/drawingml/2006/table">
            <a:tbl>
              <a:tblPr/>
              <a:tblGrid>
                <a:gridCol w="718457"/>
                <a:gridCol w="718457"/>
                <a:gridCol w="718457"/>
                <a:gridCol w="718457"/>
                <a:gridCol w="718457"/>
                <a:gridCol w="718457"/>
                <a:gridCol w="718457"/>
              </a:tblGrid>
              <a:tr h="32844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87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Sale  Rejection Note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4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Cust Name Code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Sale Rej No…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Bill No…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Date….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7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Code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Rej 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8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28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D0D0D"/>
                          </a:solidFill>
                          <a:latin typeface="Calibri"/>
                        </a:rPr>
                        <a:t>Cust</a:t>
                      </a:r>
                      <a:endParaRPr lang="en-US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33599" y="304797"/>
          <a:ext cx="5486404" cy="5181601"/>
        </p:xfrm>
        <a:graphic>
          <a:graphicData uri="http://schemas.openxmlformats.org/drawingml/2006/table">
            <a:tbl>
              <a:tblPr/>
              <a:tblGrid>
                <a:gridCol w="783772"/>
                <a:gridCol w="783772"/>
                <a:gridCol w="783772"/>
                <a:gridCol w="783772"/>
                <a:gridCol w="783772"/>
                <a:gridCol w="783772"/>
                <a:gridCol w="783772"/>
              </a:tblGrid>
              <a:tr h="29779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68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8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Stock Transfer Note Receipt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Tarf From Dep Br…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Trf Note No.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Tarf Req No…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Date….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2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Code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97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97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28798" y="609601"/>
          <a:ext cx="5486404" cy="4724398"/>
        </p:xfrm>
        <a:graphic>
          <a:graphicData uri="http://schemas.openxmlformats.org/drawingml/2006/table">
            <a:tbl>
              <a:tblPr/>
              <a:tblGrid>
                <a:gridCol w="783772"/>
                <a:gridCol w="783772"/>
                <a:gridCol w="783772"/>
                <a:gridCol w="783772"/>
                <a:gridCol w="783772"/>
                <a:gridCol w="783772"/>
                <a:gridCol w="783772"/>
              </a:tblGrid>
              <a:tr h="27151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509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9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Stock Transfer Note Issue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151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Tarf To Dep Br…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Trf Note No.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151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Tarf Req No…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Date….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1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Code 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Remarks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71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71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533400"/>
            <a:ext cx="9144000" cy="508774"/>
            <a:chOff x="0" y="0"/>
            <a:chExt cx="9144000" cy="508774"/>
          </a:xfrm>
          <a:scene3d>
            <a:camera prst="orthographicFront"/>
            <a:lightRig rig="flat" dir="t"/>
          </a:scene3d>
        </p:grpSpPr>
        <p:sp>
          <p:nvSpPr>
            <p:cNvPr id="28" name="Rounded Rectangle 27"/>
            <p:cNvSpPr/>
            <p:nvPr/>
          </p:nvSpPr>
          <p:spPr>
            <a:xfrm>
              <a:off x="0" y="0"/>
              <a:ext cx="9144000" cy="508774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24836" y="24836"/>
              <a:ext cx="9094328" cy="459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Method of  Material issue and valuation </a:t>
              </a:r>
              <a:endParaRPr lang="en-US" sz="1200" b="1" kern="1200" dirty="0"/>
            </a:p>
          </p:txBody>
        </p:sp>
      </p:grpSp>
      <p:grpSp>
        <p:nvGrpSpPr>
          <p:cNvPr id="32" name="Group 31"/>
          <p:cNvGrpSpPr/>
          <p:nvPr/>
        </p:nvGrpSpPr>
        <p:grpSpPr>
          <a:xfrm rot="10800000" flipV="1">
            <a:off x="0" y="1371600"/>
            <a:ext cx="2895600" cy="761999"/>
            <a:chOff x="0" y="0"/>
            <a:chExt cx="9144000" cy="508774"/>
          </a:xfrm>
          <a:scene3d>
            <a:camera prst="orthographicFront"/>
            <a:lightRig rig="flat" dir="t"/>
          </a:scene3d>
        </p:grpSpPr>
        <p:sp>
          <p:nvSpPr>
            <p:cNvPr id="34" name="Rounded Rectangle 33"/>
            <p:cNvSpPr/>
            <p:nvPr/>
          </p:nvSpPr>
          <p:spPr>
            <a:xfrm>
              <a:off x="0" y="0"/>
              <a:ext cx="9144000" cy="508774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4"/>
            <p:cNvSpPr/>
            <p:nvPr/>
          </p:nvSpPr>
          <p:spPr>
            <a:xfrm>
              <a:off x="24836" y="24836"/>
              <a:ext cx="9094328" cy="459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FIFO</a:t>
              </a:r>
              <a:endParaRPr lang="en-US" sz="1200" b="1" kern="1200" dirty="0"/>
            </a:p>
          </p:txBody>
        </p:sp>
      </p:grpSp>
      <p:grpSp>
        <p:nvGrpSpPr>
          <p:cNvPr id="37" name="Group 36"/>
          <p:cNvGrpSpPr/>
          <p:nvPr/>
        </p:nvGrpSpPr>
        <p:grpSpPr>
          <a:xfrm rot="10800000" flipV="1">
            <a:off x="3657600" y="1371600"/>
            <a:ext cx="2895600" cy="838198"/>
            <a:chOff x="0" y="-50877"/>
            <a:chExt cx="9144000" cy="559651"/>
          </a:xfrm>
          <a:scene3d>
            <a:camera prst="orthographicFront"/>
            <a:lightRig rig="flat" dir="t"/>
          </a:scene3d>
        </p:grpSpPr>
        <p:sp>
          <p:nvSpPr>
            <p:cNvPr id="38" name="Rounded Rectangle 37"/>
            <p:cNvSpPr/>
            <p:nvPr/>
          </p:nvSpPr>
          <p:spPr>
            <a:xfrm>
              <a:off x="0" y="0"/>
              <a:ext cx="9144000" cy="508774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49671" y="-50877"/>
              <a:ext cx="9094329" cy="459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LIFO</a:t>
              </a:r>
              <a:endParaRPr lang="en-US" sz="1200" b="1" kern="1200" dirty="0"/>
            </a:p>
          </p:txBody>
        </p:sp>
      </p:grpSp>
      <p:grpSp>
        <p:nvGrpSpPr>
          <p:cNvPr id="41" name="Group 40"/>
          <p:cNvGrpSpPr/>
          <p:nvPr/>
        </p:nvGrpSpPr>
        <p:grpSpPr>
          <a:xfrm rot="10800000" flipV="1">
            <a:off x="762000" y="2590800"/>
            <a:ext cx="3040135" cy="877202"/>
            <a:chOff x="24836" y="24836"/>
            <a:chExt cx="9600427" cy="585693"/>
          </a:xfrm>
          <a:scene3d>
            <a:camera prst="orthographicFront"/>
            <a:lightRig rig="flat" dir="t"/>
          </a:scene3d>
        </p:grpSpPr>
        <p:sp>
          <p:nvSpPr>
            <p:cNvPr id="43" name="Rounded Rectangle 42"/>
            <p:cNvSpPr/>
            <p:nvPr/>
          </p:nvSpPr>
          <p:spPr>
            <a:xfrm>
              <a:off x="481262" y="101755"/>
              <a:ext cx="9144001" cy="508774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24836" y="24836"/>
              <a:ext cx="9094328" cy="459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Average Cost</a:t>
              </a:r>
              <a:endParaRPr lang="en-US" sz="1200" b="1" kern="1200" dirty="0"/>
            </a:p>
          </p:txBody>
        </p:sp>
      </p:grpSp>
      <p:sp>
        <p:nvSpPr>
          <p:cNvPr id="50" name="Rounded Rectangle 49"/>
          <p:cNvSpPr/>
          <p:nvPr/>
        </p:nvSpPr>
        <p:spPr>
          <a:xfrm rot="10800000" flipV="1">
            <a:off x="5943600" y="2438400"/>
            <a:ext cx="2895600" cy="761999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Base Price</a:t>
            </a:r>
            <a:endParaRPr lang="en-US" dirty="0"/>
          </a:p>
        </p:txBody>
      </p:sp>
      <p:sp>
        <p:nvSpPr>
          <p:cNvPr id="55" name="Rounded Rectangle 54"/>
          <p:cNvSpPr/>
          <p:nvPr/>
        </p:nvSpPr>
        <p:spPr>
          <a:xfrm rot="10800000" flipV="1">
            <a:off x="3810000" y="3505200"/>
            <a:ext cx="2895600" cy="761999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Current Standard Price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Parveen</a:t>
            </a:r>
            <a:r>
              <a:rPr lang="en-US" dirty="0" smtClean="0"/>
              <a:t> Kumar Sharma</a:t>
            </a:r>
          </a:p>
          <a:p>
            <a:r>
              <a:rPr lang="en-US" dirty="0" smtClean="0">
                <a:hlinkClick r:id="rId2"/>
              </a:rPr>
              <a:t>parveengarh@rediffmail.com</a:t>
            </a:r>
            <a:endParaRPr lang="en-US" dirty="0" smtClean="0"/>
          </a:p>
          <a:p>
            <a:r>
              <a:rPr lang="en-US" dirty="0" smtClean="0"/>
              <a:t>9818580648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76401" y="722177"/>
          <a:ext cx="6096000" cy="5758262"/>
        </p:xfrm>
        <a:graphic>
          <a:graphicData uri="http://schemas.openxmlformats.org/drawingml/2006/table">
            <a:tbl>
              <a:tblPr/>
              <a:tblGrid>
                <a:gridCol w="775951"/>
                <a:gridCol w="1723302"/>
                <a:gridCol w="967281"/>
                <a:gridCol w="1534630"/>
                <a:gridCol w="1094836"/>
              </a:tblGrid>
              <a:tr h="200357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ABC COM LTD.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357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….. Delhi. 110001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35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Location :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57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Purchase Requisition or Indent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07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No.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…..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Regular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Y/N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Date….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07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Special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Y/N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5504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Date by which materials are required. ….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14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Sr</a:t>
                      </a: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No.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Description of Articles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Store Code No.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QTY Req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Remarks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003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Gross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0035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Requested By ……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35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Department ……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71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Quotations invited on  …..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Sr No.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Vendor Name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Other Detail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5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5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5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5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Other  action…..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latin typeface="Calibri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35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Sing.1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Calibri"/>
                        </a:rPr>
                        <a:t>Sing.2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478" marR="53478" marT="0" marB="0" anchor="b">
                    <a:lnL>
                      <a:noFill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152400" y="15240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2" y="228597"/>
          <a:ext cx="6172197" cy="6324602"/>
        </p:xfrm>
        <a:graphic>
          <a:graphicData uri="http://schemas.openxmlformats.org/drawingml/2006/table">
            <a:tbl>
              <a:tblPr/>
              <a:tblGrid>
                <a:gridCol w="569067"/>
                <a:gridCol w="933855"/>
                <a:gridCol w="933855"/>
                <a:gridCol w="933855"/>
                <a:gridCol w="933855"/>
                <a:gridCol w="933855"/>
                <a:gridCol w="933855"/>
              </a:tblGrid>
              <a:tr h="29720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ABC COM LTD.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06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sng" strike="noStrike">
                          <a:solidFill>
                            <a:srgbClr val="FFFFFF"/>
                          </a:solidFill>
                          <a:latin typeface="Calibri"/>
                        </a:rPr>
                        <a:t>….. Delhi. 110001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D0D0D"/>
                          </a:solidFill>
                          <a:latin typeface="Calibri"/>
                        </a:rPr>
                        <a:t>Location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6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Tender Form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7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Indent No.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…..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Tender No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Dated ….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Date ….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064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10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Sr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Description of Articles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Terms of Delivery and Quality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Terms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1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120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0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Sing.1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Sing.2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518</TotalTime>
  <Words>926</Words>
  <Application>Microsoft Office PowerPoint</Application>
  <PresentationFormat>On-screen Show (4:3)</PresentationFormat>
  <Paragraphs>1292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Hello</dc:creator>
  <cp:lastModifiedBy>Hello</cp:lastModifiedBy>
  <cp:revision>62</cp:revision>
  <dcterms:created xsi:type="dcterms:W3CDTF">2006-08-16T00:00:00Z</dcterms:created>
  <dcterms:modified xsi:type="dcterms:W3CDTF">2011-09-04T13:34:24Z</dcterms:modified>
</cp:coreProperties>
</file>