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58" r:id="rId5"/>
    <p:sldId id="261" r:id="rId6"/>
    <p:sldId id="262" r:id="rId7"/>
    <p:sldId id="260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1A00"/>
    <a:srgbClr val="003296"/>
    <a:srgbClr val="1D3A00"/>
    <a:srgbClr val="E39A39"/>
    <a:srgbClr val="5EEC3C"/>
    <a:srgbClr val="FFC901"/>
    <a:srgbClr val="FE9202"/>
    <a:srgbClr val="FEA402"/>
    <a:srgbClr val="D68B1C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2A6769-2E70-4D18-8C64-30D58FD1E718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31EAFC-1341-456C-B45A-B73DD500B5AD}">
      <dgm:prSet phldrT="[Text]" custT="1"/>
      <dgm:spPr/>
      <dgm:t>
        <a:bodyPr/>
        <a:lstStyle/>
        <a:p>
          <a:r>
            <a:rPr lang="en-US" sz="2400" dirty="0" smtClean="0"/>
            <a:t>Option available to all registered Person with turnover </a:t>
          </a:r>
          <a:r>
            <a:rPr lang="en-US" sz="2400" dirty="0" err="1" smtClean="0"/>
            <a:t>upto</a:t>
          </a:r>
          <a:r>
            <a:rPr lang="en-US" sz="2400" dirty="0" smtClean="0"/>
            <a:t> 75 </a:t>
          </a:r>
          <a:r>
            <a:rPr lang="en-US" sz="2400" dirty="0" err="1" smtClean="0"/>
            <a:t>Lacs</a:t>
          </a:r>
          <a:r>
            <a:rPr lang="en-US" sz="2400" dirty="0" smtClean="0"/>
            <a:t>(50 </a:t>
          </a:r>
          <a:r>
            <a:rPr lang="en-US" sz="2400" dirty="0" err="1" smtClean="0"/>
            <a:t>Lacs</a:t>
          </a:r>
          <a:r>
            <a:rPr lang="en-US" sz="2400" dirty="0" smtClean="0"/>
            <a:t> in Certain states) except:-	</a:t>
          </a:r>
          <a:endParaRPr lang="en-US" sz="2400" dirty="0"/>
        </a:p>
      </dgm:t>
    </dgm:pt>
    <dgm:pt modelId="{3ED6DF8D-35D1-417F-A25C-F9359A8B997D}" type="parTrans" cxnId="{80F48128-379D-43A3-A329-A78F8864D3C8}">
      <dgm:prSet/>
      <dgm:spPr/>
      <dgm:t>
        <a:bodyPr/>
        <a:lstStyle/>
        <a:p>
          <a:endParaRPr lang="en-US"/>
        </a:p>
      </dgm:t>
    </dgm:pt>
    <dgm:pt modelId="{99BBEE28-2090-4740-8C48-D2F571485448}" type="sibTrans" cxnId="{80F48128-379D-43A3-A329-A78F8864D3C8}">
      <dgm:prSet/>
      <dgm:spPr/>
      <dgm:t>
        <a:bodyPr/>
        <a:lstStyle/>
        <a:p>
          <a:endParaRPr lang="en-US"/>
        </a:p>
      </dgm:t>
    </dgm:pt>
    <dgm:pt modelId="{E2A4CA5C-09C0-4FC6-A1B1-441C129257EB}">
      <dgm:prSet phldrT="[Text]" custT="1"/>
      <dgm:spPr/>
      <dgm:t>
        <a:bodyPr/>
        <a:lstStyle/>
        <a:p>
          <a:r>
            <a:rPr lang="en-US" sz="2400" dirty="0" smtClean="0"/>
            <a:t>Supplier of Services except Restaurant</a:t>
          </a:r>
          <a:endParaRPr lang="en-US" sz="2400" dirty="0"/>
        </a:p>
      </dgm:t>
    </dgm:pt>
    <dgm:pt modelId="{267545B6-CAA3-472C-A239-3229EAF01A22}" type="parTrans" cxnId="{60BAE3F5-BE20-4198-B192-E4E6D7765D38}">
      <dgm:prSet/>
      <dgm:spPr/>
      <dgm:t>
        <a:bodyPr/>
        <a:lstStyle/>
        <a:p>
          <a:endParaRPr lang="en-US"/>
        </a:p>
      </dgm:t>
    </dgm:pt>
    <dgm:pt modelId="{04D59AC5-FDD2-42F2-8A68-53A9677AD109}" type="sibTrans" cxnId="{60BAE3F5-BE20-4198-B192-E4E6D7765D38}">
      <dgm:prSet/>
      <dgm:spPr/>
      <dgm:t>
        <a:bodyPr/>
        <a:lstStyle/>
        <a:p>
          <a:endParaRPr lang="en-US"/>
        </a:p>
      </dgm:t>
    </dgm:pt>
    <dgm:pt modelId="{32B90A22-0982-465E-AEF8-68ED2BA41921}">
      <dgm:prSet custT="1"/>
      <dgm:spPr/>
      <dgm:t>
        <a:bodyPr/>
        <a:lstStyle/>
        <a:p>
          <a:r>
            <a:rPr lang="en-US" sz="2400" dirty="0" smtClean="0"/>
            <a:t>Supplier of such goods as may be specified(Refer note 1)</a:t>
          </a:r>
          <a:endParaRPr lang="en-US" sz="2400" dirty="0"/>
        </a:p>
      </dgm:t>
    </dgm:pt>
    <dgm:pt modelId="{225F7DCE-6EFC-4417-A2E6-CCDA5EFF4157}" type="parTrans" cxnId="{A09DAE33-6524-4DD4-8E63-BF06DA9F7EB8}">
      <dgm:prSet/>
      <dgm:spPr/>
      <dgm:t>
        <a:bodyPr/>
        <a:lstStyle/>
        <a:p>
          <a:endParaRPr lang="en-US"/>
        </a:p>
      </dgm:t>
    </dgm:pt>
    <dgm:pt modelId="{7835F685-B6CA-4FFC-8D0D-8C2D9A4BEA77}" type="sibTrans" cxnId="{A09DAE33-6524-4DD4-8E63-BF06DA9F7EB8}">
      <dgm:prSet/>
      <dgm:spPr/>
      <dgm:t>
        <a:bodyPr/>
        <a:lstStyle/>
        <a:p>
          <a:endParaRPr lang="en-US"/>
        </a:p>
      </dgm:t>
    </dgm:pt>
    <dgm:pt modelId="{83ACFD27-FAFB-4602-827F-BAAC21F25665}">
      <dgm:prSet custT="1"/>
      <dgm:spPr/>
      <dgm:t>
        <a:bodyPr/>
        <a:lstStyle/>
        <a:p>
          <a:r>
            <a:rPr lang="en-US" sz="2400" dirty="0" smtClean="0"/>
            <a:t>Supplier of goods outside the state</a:t>
          </a:r>
          <a:endParaRPr lang="en-US" sz="2400" dirty="0"/>
        </a:p>
      </dgm:t>
    </dgm:pt>
    <dgm:pt modelId="{8BC300F4-B3D7-4051-B33C-8A2DB58C51CC}" type="parTrans" cxnId="{37A2A0DA-469C-487A-A64A-B4939CB124A4}">
      <dgm:prSet/>
      <dgm:spPr/>
      <dgm:t>
        <a:bodyPr/>
        <a:lstStyle/>
        <a:p>
          <a:endParaRPr lang="en-US"/>
        </a:p>
      </dgm:t>
    </dgm:pt>
    <dgm:pt modelId="{4292A264-18F4-4479-92CB-D1A018B7A7CB}" type="sibTrans" cxnId="{37A2A0DA-469C-487A-A64A-B4939CB124A4}">
      <dgm:prSet/>
      <dgm:spPr/>
      <dgm:t>
        <a:bodyPr/>
        <a:lstStyle/>
        <a:p>
          <a:endParaRPr lang="en-US"/>
        </a:p>
      </dgm:t>
    </dgm:pt>
    <dgm:pt modelId="{016D891D-5E25-48FC-AF83-77EB45C4CF04}">
      <dgm:prSet custT="1"/>
      <dgm:spPr/>
      <dgm:t>
        <a:bodyPr/>
        <a:lstStyle/>
        <a:p>
          <a:r>
            <a:rPr lang="en-US" sz="2400" dirty="0" smtClean="0"/>
            <a:t>E-</a:t>
          </a:r>
          <a:r>
            <a:rPr lang="en-US" sz="2400" dirty="0" err="1" smtClean="0"/>
            <a:t>commere</a:t>
          </a:r>
          <a:r>
            <a:rPr lang="en-US" sz="2400" dirty="0" smtClean="0"/>
            <a:t> supplier to whom TCS provisions are applicable</a:t>
          </a:r>
          <a:endParaRPr lang="en-US" sz="2400" dirty="0"/>
        </a:p>
      </dgm:t>
    </dgm:pt>
    <dgm:pt modelId="{2DA94773-E7C0-4822-92F5-9DA1CFDA7427}" type="parTrans" cxnId="{54B4590C-B16C-4237-8A89-C5248BB79953}">
      <dgm:prSet/>
      <dgm:spPr/>
      <dgm:t>
        <a:bodyPr/>
        <a:lstStyle/>
        <a:p>
          <a:endParaRPr lang="en-US"/>
        </a:p>
      </dgm:t>
    </dgm:pt>
    <dgm:pt modelId="{ECF664EE-BDC0-4D9B-903F-E2B579DCCAAA}" type="sibTrans" cxnId="{54B4590C-B16C-4237-8A89-C5248BB79953}">
      <dgm:prSet/>
      <dgm:spPr/>
      <dgm:t>
        <a:bodyPr/>
        <a:lstStyle/>
        <a:p>
          <a:endParaRPr lang="en-US"/>
        </a:p>
      </dgm:t>
    </dgm:pt>
    <dgm:pt modelId="{0CF4E0EC-9A93-4989-AACC-07837E692DCB}">
      <dgm:prSet custT="1"/>
      <dgm:spPr/>
      <dgm:t>
        <a:bodyPr/>
        <a:lstStyle/>
        <a:p>
          <a:r>
            <a:rPr lang="en-US" sz="2400" dirty="0" smtClean="0"/>
            <a:t>Supplier of Exempted Goods</a:t>
          </a:r>
          <a:endParaRPr lang="en-US" sz="2400" dirty="0"/>
        </a:p>
      </dgm:t>
    </dgm:pt>
    <dgm:pt modelId="{8F7DDAC9-7134-4D9D-93CC-4B91B9FE4A39}" type="parTrans" cxnId="{FAF6B6C3-24B3-4A76-A5BE-3C12CFC82BB6}">
      <dgm:prSet/>
      <dgm:spPr/>
      <dgm:t>
        <a:bodyPr/>
        <a:lstStyle/>
        <a:p>
          <a:endParaRPr lang="en-US"/>
        </a:p>
      </dgm:t>
    </dgm:pt>
    <dgm:pt modelId="{3653E916-3D63-4E00-BBFE-6538E2DAB09D}" type="sibTrans" cxnId="{FAF6B6C3-24B3-4A76-A5BE-3C12CFC82BB6}">
      <dgm:prSet/>
      <dgm:spPr/>
      <dgm:t>
        <a:bodyPr/>
        <a:lstStyle/>
        <a:p>
          <a:endParaRPr lang="en-US"/>
        </a:p>
      </dgm:t>
    </dgm:pt>
    <dgm:pt modelId="{E6832853-BB55-453F-B8E1-41464237D2B1}" type="pres">
      <dgm:prSet presAssocID="{582A6769-2E70-4D18-8C64-30D58FD1E718}" presName="composite" presStyleCnt="0">
        <dgm:presLayoutVars>
          <dgm:chMax val="1"/>
          <dgm:dir/>
          <dgm:resizeHandles val="exact"/>
        </dgm:presLayoutVars>
      </dgm:prSet>
      <dgm:spPr/>
    </dgm:pt>
    <dgm:pt modelId="{54F4BE86-1507-4FB3-8E2F-D9194D0417FB}" type="pres">
      <dgm:prSet presAssocID="{C231EAFC-1341-456C-B45A-B73DD500B5AD}" presName="roof" presStyleLbl="dkBgShp" presStyleIdx="0" presStyleCnt="2" custLinFactNeighborX="-3540" custLinFactNeighborY="6289"/>
      <dgm:spPr/>
      <dgm:t>
        <a:bodyPr/>
        <a:lstStyle/>
        <a:p>
          <a:endParaRPr lang="en-US"/>
        </a:p>
      </dgm:t>
    </dgm:pt>
    <dgm:pt modelId="{34E9A9BC-5B55-441A-B80A-C3D7795A94D9}" type="pres">
      <dgm:prSet presAssocID="{C231EAFC-1341-456C-B45A-B73DD500B5AD}" presName="pillars" presStyleCnt="0"/>
      <dgm:spPr/>
    </dgm:pt>
    <dgm:pt modelId="{693CE7D1-E593-43BF-9886-BB78813E2029}" type="pres">
      <dgm:prSet presAssocID="{C231EAFC-1341-456C-B45A-B73DD500B5AD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7E3E1C-B0B9-4989-8C15-E04A2B117384}" type="pres">
      <dgm:prSet presAssocID="{0CF4E0EC-9A93-4989-AACC-07837E692DCB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1B6124-EF75-475A-B6DD-4434D86B614F}" type="pres">
      <dgm:prSet presAssocID="{83ACFD27-FAFB-4602-827F-BAAC21F25665}" presName="pillarX" presStyleLbl="node1" presStyleIdx="2" presStyleCnt="5" custLinFactNeighborX="-897" custLinFactNeighborY="2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A8A78C-6DEE-4308-BBB3-3E84AF5ED1A7}" type="pres">
      <dgm:prSet presAssocID="{016D891D-5E25-48FC-AF83-77EB45C4CF04}" presName="pillarX" presStyleLbl="node1" presStyleIdx="3" presStyleCnt="5">
        <dgm:presLayoutVars>
          <dgm:bulletEnabled val="1"/>
        </dgm:presLayoutVars>
      </dgm:prSet>
      <dgm:spPr/>
    </dgm:pt>
    <dgm:pt modelId="{5C1E2B29-6803-4EB0-9503-A24710AE3A7B}" type="pres">
      <dgm:prSet presAssocID="{32B90A22-0982-465E-AEF8-68ED2BA41921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4A6CFD-B4D0-42C8-9683-98B0FE26AA09}" type="pres">
      <dgm:prSet presAssocID="{C231EAFC-1341-456C-B45A-B73DD500B5AD}" presName="base" presStyleLbl="dkBgShp" presStyleIdx="1" presStyleCnt="2"/>
      <dgm:spPr/>
    </dgm:pt>
  </dgm:ptLst>
  <dgm:cxnLst>
    <dgm:cxn modelId="{071F3447-8BA6-498E-B816-DD045B2D4465}" type="presOf" srcId="{E2A4CA5C-09C0-4FC6-A1B1-441C129257EB}" destId="{693CE7D1-E593-43BF-9886-BB78813E2029}" srcOrd="0" destOrd="0" presId="urn:microsoft.com/office/officeart/2005/8/layout/hList3"/>
    <dgm:cxn modelId="{52DC782D-E3E1-488E-99A3-687EC0CC36B4}" type="presOf" srcId="{582A6769-2E70-4D18-8C64-30D58FD1E718}" destId="{E6832853-BB55-453F-B8E1-41464237D2B1}" srcOrd="0" destOrd="0" presId="urn:microsoft.com/office/officeart/2005/8/layout/hList3"/>
    <dgm:cxn modelId="{54B4590C-B16C-4237-8A89-C5248BB79953}" srcId="{C231EAFC-1341-456C-B45A-B73DD500B5AD}" destId="{016D891D-5E25-48FC-AF83-77EB45C4CF04}" srcOrd="3" destOrd="0" parTransId="{2DA94773-E7C0-4822-92F5-9DA1CFDA7427}" sibTransId="{ECF664EE-BDC0-4D9B-903F-E2B579DCCAAA}"/>
    <dgm:cxn modelId="{10ECD904-9A07-446C-B519-4F341B7CBEB2}" type="presOf" srcId="{C231EAFC-1341-456C-B45A-B73DD500B5AD}" destId="{54F4BE86-1507-4FB3-8E2F-D9194D0417FB}" srcOrd="0" destOrd="0" presId="urn:microsoft.com/office/officeart/2005/8/layout/hList3"/>
    <dgm:cxn modelId="{FC2177F9-AA25-43AB-88E8-4D70EA8FC465}" type="presOf" srcId="{83ACFD27-FAFB-4602-827F-BAAC21F25665}" destId="{3C1B6124-EF75-475A-B6DD-4434D86B614F}" srcOrd="0" destOrd="0" presId="urn:microsoft.com/office/officeart/2005/8/layout/hList3"/>
    <dgm:cxn modelId="{A09DAE33-6524-4DD4-8E63-BF06DA9F7EB8}" srcId="{C231EAFC-1341-456C-B45A-B73DD500B5AD}" destId="{32B90A22-0982-465E-AEF8-68ED2BA41921}" srcOrd="4" destOrd="0" parTransId="{225F7DCE-6EFC-4417-A2E6-CCDA5EFF4157}" sibTransId="{7835F685-B6CA-4FFC-8D0D-8C2D9A4BEA77}"/>
    <dgm:cxn modelId="{37A2A0DA-469C-487A-A64A-B4939CB124A4}" srcId="{C231EAFC-1341-456C-B45A-B73DD500B5AD}" destId="{83ACFD27-FAFB-4602-827F-BAAC21F25665}" srcOrd="2" destOrd="0" parTransId="{8BC300F4-B3D7-4051-B33C-8A2DB58C51CC}" sibTransId="{4292A264-18F4-4479-92CB-D1A018B7A7CB}"/>
    <dgm:cxn modelId="{9FB70147-815C-4FDC-B36C-14972AED0BD2}" type="presOf" srcId="{32B90A22-0982-465E-AEF8-68ED2BA41921}" destId="{5C1E2B29-6803-4EB0-9503-A24710AE3A7B}" srcOrd="0" destOrd="0" presId="urn:microsoft.com/office/officeart/2005/8/layout/hList3"/>
    <dgm:cxn modelId="{5A521803-32C4-4904-A4D7-B9FA023618AE}" type="presOf" srcId="{0CF4E0EC-9A93-4989-AACC-07837E692DCB}" destId="{477E3E1C-B0B9-4989-8C15-E04A2B117384}" srcOrd="0" destOrd="0" presId="urn:microsoft.com/office/officeart/2005/8/layout/hList3"/>
    <dgm:cxn modelId="{80F48128-379D-43A3-A329-A78F8864D3C8}" srcId="{582A6769-2E70-4D18-8C64-30D58FD1E718}" destId="{C231EAFC-1341-456C-B45A-B73DD500B5AD}" srcOrd="0" destOrd="0" parTransId="{3ED6DF8D-35D1-417F-A25C-F9359A8B997D}" sibTransId="{99BBEE28-2090-4740-8C48-D2F571485448}"/>
    <dgm:cxn modelId="{FAF6B6C3-24B3-4A76-A5BE-3C12CFC82BB6}" srcId="{C231EAFC-1341-456C-B45A-B73DD500B5AD}" destId="{0CF4E0EC-9A93-4989-AACC-07837E692DCB}" srcOrd="1" destOrd="0" parTransId="{8F7DDAC9-7134-4D9D-93CC-4B91B9FE4A39}" sibTransId="{3653E916-3D63-4E00-BBFE-6538E2DAB09D}"/>
    <dgm:cxn modelId="{60BAE3F5-BE20-4198-B192-E4E6D7765D38}" srcId="{C231EAFC-1341-456C-B45A-B73DD500B5AD}" destId="{E2A4CA5C-09C0-4FC6-A1B1-441C129257EB}" srcOrd="0" destOrd="0" parTransId="{267545B6-CAA3-472C-A239-3229EAF01A22}" sibTransId="{04D59AC5-FDD2-42F2-8A68-53A9677AD109}"/>
    <dgm:cxn modelId="{744CC236-3271-4D97-B3D1-FC185F3B1D0A}" type="presOf" srcId="{016D891D-5E25-48FC-AF83-77EB45C4CF04}" destId="{93A8A78C-6DEE-4308-BBB3-3E84AF5ED1A7}" srcOrd="0" destOrd="0" presId="urn:microsoft.com/office/officeart/2005/8/layout/hList3"/>
    <dgm:cxn modelId="{ECB03436-FD71-4B54-AC8E-1E0CB41DC147}" type="presParOf" srcId="{E6832853-BB55-453F-B8E1-41464237D2B1}" destId="{54F4BE86-1507-4FB3-8E2F-D9194D0417FB}" srcOrd="0" destOrd="0" presId="urn:microsoft.com/office/officeart/2005/8/layout/hList3"/>
    <dgm:cxn modelId="{529EA517-4F99-420E-B487-B2E7A6ADE76B}" type="presParOf" srcId="{E6832853-BB55-453F-B8E1-41464237D2B1}" destId="{34E9A9BC-5B55-441A-B80A-C3D7795A94D9}" srcOrd="1" destOrd="0" presId="urn:microsoft.com/office/officeart/2005/8/layout/hList3"/>
    <dgm:cxn modelId="{719627F4-7E68-45F4-97E8-497B5842E6C5}" type="presParOf" srcId="{34E9A9BC-5B55-441A-B80A-C3D7795A94D9}" destId="{693CE7D1-E593-43BF-9886-BB78813E2029}" srcOrd="0" destOrd="0" presId="urn:microsoft.com/office/officeart/2005/8/layout/hList3"/>
    <dgm:cxn modelId="{443A686A-377A-4A98-869C-A129B21F47EF}" type="presParOf" srcId="{34E9A9BC-5B55-441A-B80A-C3D7795A94D9}" destId="{477E3E1C-B0B9-4989-8C15-E04A2B117384}" srcOrd="1" destOrd="0" presId="urn:microsoft.com/office/officeart/2005/8/layout/hList3"/>
    <dgm:cxn modelId="{BE5334B7-11AA-4460-8D2D-56CE284A44BD}" type="presParOf" srcId="{34E9A9BC-5B55-441A-B80A-C3D7795A94D9}" destId="{3C1B6124-EF75-475A-B6DD-4434D86B614F}" srcOrd="2" destOrd="0" presId="urn:microsoft.com/office/officeart/2005/8/layout/hList3"/>
    <dgm:cxn modelId="{F90C7600-376E-4DA6-8FF2-EC563B257787}" type="presParOf" srcId="{34E9A9BC-5B55-441A-B80A-C3D7795A94D9}" destId="{93A8A78C-6DEE-4308-BBB3-3E84AF5ED1A7}" srcOrd="3" destOrd="0" presId="urn:microsoft.com/office/officeart/2005/8/layout/hList3"/>
    <dgm:cxn modelId="{91F8CC27-7678-40CA-AC8D-FBF713037F55}" type="presParOf" srcId="{34E9A9BC-5B55-441A-B80A-C3D7795A94D9}" destId="{5C1E2B29-6803-4EB0-9503-A24710AE3A7B}" srcOrd="4" destOrd="0" presId="urn:microsoft.com/office/officeart/2005/8/layout/hList3"/>
    <dgm:cxn modelId="{035D1C46-80A2-4CAB-8D6A-CA85931D2BD2}" type="presParOf" srcId="{E6832853-BB55-453F-B8E1-41464237D2B1}" destId="{9A4A6CFD-B4D0-42C8-9683-98B0FE26AA09}" srcOrd="2" destOrd="0" presId="urn:microsoft.com/office/officeart/2005/8/layout/h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3081EE-85A8-48EB-A8BF-ED51C2E10312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D855A8-2A78-4254-8A89-D96B14391976}">
      <dgm:prSet phldrT="[Text]"/>
      <dgm:spPr/>
      <dgm:t>
        <a:bodyPr/>
        <a:lstStyle/>
        <a:p>
          <a:r>
            <a:rPr lang="en-US" dirty="0" smtClean="0"/>
            <a:t>Pay tax at lower rate of 2%(for Manufacturers), 5% for Restaurants and 1% for other suppliers	outwards</a:t>
          </a:r>
          <a:endParaRPr lang="en-US" dirty="0"/>
        </a:p>
      </dgm:t>
    </dgm:pt>
    <dgm:pt modelId="{33D933ED-D884-4E25-A275-A446D8F7C250}" type="parTrans" cxnId="{B4BC588A-37E4-4CC5-BC70-299F850EA447}">
      <dgm:prSet/>
      <dgm:spPr/>
      <dgm:t>
        <a:bodyPr/>
        <a:lstStyle/>
        <a:p>
          <a:endParaRPr lang="en-US"/>
        </a:p>
      </dgm:t>
    </dgm:pt>
    <dgm:pt modelId="{EED5F932-869B-40F8-8681-AA026C9E808B}" type="sibTrans" cxnId="{B4BC588A-37E4-4CC5-BC70-299F850EA447}">
      <dgm:prSet/>
      <dgm:spPr/>
      <dgm:t>
        <a:bodyPr/>
        <a:lstStyle/>
        <a:p>
          <a:endParaRPr lang="en-US"/>
        </a:p>
      </dgm:t>
    </dgm:pt>
    <dgm:pt modelId="{71678511-23EF-42A4-81B6-524560F90307}">
      <dgm:prSet phldrT="[Text]"/>
      <dgm:spPr/>
      <dgm:t>
        <a:bodyPr/>
        <a:lstStyle/>
        <a:p>
          <a:endParaRPr lang="en-US" dirty="0"/>
        </a:p>
      </dgm:t>
    </dgm:pt>
    <dgm:pt modelId="{469B6421-8F54-4605-A105-2C5EF7FCA0E1}" type="parTrans" cxnId="{CC317BF7-ABD6-4C6A-99F5-59C6036FF3DA}">
      <dgm:prSet/>
      <dgm:spPr/>
      <dgm:t>
        <a:bodyPr/>
        <a:lstStyle/>
        <a:p>
          <a:endParaRPr lang="en-US"/>
        </a:p>
      </dgm:t>
    </dgm:pt>
    <dgm:pt modelId="{8D7A7C1A-8655-44C4-95EC-B0EE87311B4E}" type="sibTrans" cxnId="{CC317BF7-ABD6-4C6A-99F5-59C6036FF3DA}">
      <dgm:prSet/>
      <dgm:spPr/>
      <dgm:t>
        <a:bodyPr/>
        <a:lstStyle/>
        <a:p>
          <a:endParaRPr lang="en-US"/>
        </a:p>
      </dgm:t>
    </dgm:pt>
    <dgm:pt modelId="{2519A36F-D5CA-42E8-91CE-31C185CE23F9}">
      <dgm:prSet phldrT="[Text]"/>
      <dgm:spPr/>
      <dgm:t>
        <a:bodyPr/>
        <a:lstStyle/>
        <a:p>
          <a:r>
            <a:rPr lang="en-US" dirty="0" smtClean="0"/>
            <a:t>Relief from Filing complicated monthly returns for inward supply, outward supply or tax liability</a:t>
          </a:r>
          <a:endParaRPr lang="en-US" dirty="0"/>
        </a:p>
      </dgm:t>
    </dgm:pt>
    <dgm:pt modelId="{060AE290-B323-4730-BB99-CDF0A17D7592}" type="parTrans" cxnId="{A298E217-50FB-412B-88D0-5A94D1FAB870}">
      <dgm:prSet/>
      <dgm:spPr/>
      <dgm:t>
        <a:bodyPr/>
        <a:lstStyle/>
        <a:p>
          <a:endParaRPr lang="en-US"/>
        </a:p>
      </dgm:t>
    </dgm:pt>
    <dgm:pt modelId="{32378639-7484-41D2-BB83-1C80B98B03D4}" type="sibTrans" cxnId="{A298E217-50FB-412B-88D0-5A94D1FAB870}">
      <dgm:prSet/>
      <dgm:spPr/>
      <dgm:t>
        <a:bodyPr/>
        <a:lstStyle/>
        <a:p>
          <a:endParaRPr lang="en-US"/>
        </a:p>
      </dgm:t>
    </dgm:pt>
    <dgm:pt modelId="{C7837A30-A9D2-459C-9A6E-C0B6F5C439D0}">
      <dgm:prSet phldrT="[Text]" phldr="1"/>
      <dgm:spPr/>
      <dgm:t>
        <a:bodyPr/>
        <a:lstStyle/>
        <a:p>
          <a:endParaRPr lang="en-US"/>
        </a:p>
      </dgm:t>
    </dgm:pt>
    <dgm:pt modelId="{853E4C74-A610-4E3A-8B64-FFB2C664758D}" type="parTrans" cxnId="{54282B33-CA3E-4224-93A3-0FFBC764BA0E}">
      <dgm:prSet/>
      <dgm:spPr/>
      <dgm:t>
        <a:bodyPr/>
        <a:lstStyle/>
        <a:p>
          <a:endParaRPr lang="en-US"/>
        </a:p>
      </dgm:t>
    </dgm:pt>
    <dgm:pt modelId="{645428F2-5F84-45F2-8AC0-B0AABB4504A7}" type="sibTrans" cxnId="{54282B33-CA3E-4224-93A3-0FFBC764BA0E}">
      <dgm:prSet/>
      <dgm:spPr/>
      <dgm:t>
        <a:bodyPr/>
        <a:lstStyle/>
        <a:p>
          <a:endParaRPr lang="en-US"/>
        </a:p>
      </dgm:t>
    </dgm:pt>
    <dgm:pt modelId="{F6FB263F-D824-483F-95F2-29D96DF09C64}">
      <dgm:prSet phldrT="[Text]"/>
      <dgm:spPr/>
      <dgm:t>
        <a:bodyPr/>
        <a:lstStyle/>
        <a:p>
          <a:r>
            <a:rPr lang="en-US" dirty="0" smtClean="0"/>
            <a:t>Relief from maintaining detailed records as other tax payers</a:t>
          </a:r>
          <a:endParaRPr lang="en-US" dirty="0"/>
        </a:p>
      </dgm:t>
    </dgm:pt>
    <dgm:pt modelId="{6CD615AF-48E1-4F34-9688-9C455678303B}" type="parTrans" cxnId="{B5E0B376-761C-48EC-9954-1B34E396BBE9}">
      <dgm:prSet/>
      <dgm:spPr/>
      <dgm:t>
        <a:bodyPr/>
        <a:lstStyle/>
        <a:p>
          <a:endParaRPr lang="en-US"/>
        </a:p>
      </dgm:t>
    </dgm:pt>
    <dgm:pt modelId="{FAFEA5B5-B959-44CB-9B2B-5C871D18B6B2}" type="sibTrans" cxnId="{B5E0B376-761C-48EC-9954-1B34E396BBE9}">
      <dgm:prSet/>
      <dgm:spPr/>
      <dgm:t>
        <a:bodyPr/>
        <a:lstStyle/>
        <a:p>
          <a:endParaRPr lang="en-US"/>
        </a:p>
      </dgm:t>
    </dgm:pt>
    <dgm:pt modelId="{FF1B64AF-9AB8-4484-B650-2D1D956A42DD}" type="pres">
      <dgm:prSet presAssocID="{493081EE-85A8-48EB-A8BF-ED51C2E10312}" presName="linear" presStyleCnt="0">
        <dgm:presLayoutVars>
          <dgm:animLvl val="lvl"/>
          <dgm:resizeHandles val="exact"/>
        </dgm:presLayoutVars>
      </dgm:prSet>
      <dgm:spPr/>
    </dgm:pt>
    <dgm:pt modelId="{A74636B6-5572-41C6-871F-603DCADC9CC1}" type="pres">
      <dgm:prSet presAssocID="{61D855A8-2A78-4254-8A89-D96B1439197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9D943F-320D-4C2C-A52E-082475632958}" type="pres">
      <dgm:prSet presAssocID="{61D855A8-2A78-4254-8A89-D96B1439197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701CA7-9EFE-4829-ADCD-26F04542D161}" type="pres">
      <dgm:prSet presAssocID="{2519A36F-D5CA-42E8-91CE-31C185CE23F9}" presName="parentText" presStyleLbl="node1" presStyleIdx="1" presStyleCnt="3" custLinFactNeighborY="-9266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628AE7-9FA6-4DC2-B83F-0F8C6B5AC732}" type="pres">
      <dgm:prSet presAssocID="{2519A36F-D5CA-42E8-91CE-31C185CE23F9}" presName="childText" presStyleLbl="revTx" presStyleIdx="1" presStyleCnt="2">
        <dgm:presLayoutVars>
          <dgm:bulletEnabled val="1"/>
        </dgm:presLayoutVars>
      </dgm:prSet>
      <dgm:spPr/>
    </dgm:pt>
    <dgm:pt modelId="{31A573A5-1CBB-4928-AFD7-71857CA271E5}" type="pres">
      <dgm:prSet presAssocID="{F6FB263F-D824-483F-95F2-29D96DF09C64}" presName="parentText" presStyleLbl="node1" presStyleIdx="2" presStyleCnt="3" custLinFactY="-35035" custLinFactNeighborY="-100000">
        <dgm:presLayoutVars>
          <dgm:chMax val="0"/>
          <dgm:bulletEnabled val="1"/>
        </dgm:presLayoutVars>
      </dgm:prSet>
      <dgm:spPr/>
    </dgm:pt>
  </dgm:ptLst>
  <dgm:cxnLst>
    <dgm:cxn modelId="{54282B33-CA3E-4224-93A3-0FFBC764BA0E}" srcId="{2519A36F-D5CA-42E8-91CE-31C185CE23F9}" destId="{C7837A30-A9D2-459C-9A6E-C0B6F5C439D0}" srcOrd="0" destOrd="0" parTransId="{853E4C74-A610-4E3A-8B64-FFB2C664758D}" sibTransId="{645428F2-5F84-45F2-8AC0-B0AABB4504A7}"/>
    <dgm:cxn modelId="{A298E217-50FB-412B-88D0-5A94D1FAB870}" srcId="{493081EE-85A8-48EB-A8BF-ED51C2E10312}" destId="{2519A36F-D5CA-42E8-91CE-31C185CE23F9}" srcOrd="1" destOrd="0" parTransId="{060AE290-B323-4730-BB99-CDF0A17D7592}" sibTransId="{32378639-7484-41D2-BB83-1C80B98B03D4}"/>
    <dgm:cxn modelId="{B4BC588A-37E4-4CC5-BC70-299F850EA447}" srcId="{493081EE-85A8-48EB-A8BF-ED51C2E10312}" destId="{61D855A8-2A78-4254-8A89-D96B14391976}" srcOrd="0" destOrd="0" parTransId="{33D933ED-D884-4E25-A275-A446D8F7C250}" sibTransId="{EED5F932-869B-40F8-8681-AA026C9E808B}"/>
    <dgm:cxn modelId="{CC317BF7-ABD6-4C6A-99F5-59C6036FF3DA}" srcId="{61D855A8-2A78-4254-8A89-D96B14391976}" destId="{71678511-23EF-42A4-81B6-524560F90307}" srcOrd="0" destOrd="0" parTransId="{469B6421-8F54-4605-A105-2C5EF7FCA0E1}" sibTransId="{8D7A7C1A-8655-44C4-95EC-B0EE87311B4E}"/>
    <dgm:cxn modelId="{721145FC-E5BC-4F9F-9BF8-F42247E8A5D1}" type="presOf" srcId="{F6FB263F-D824-483F-95F2-29D96DF09C64}" destId="{31A573A5-1CBB-4928-AFD7-71857CA271E5}" srcOrd="0" destOrd="0" presId="urn:microsoft.com/office/officeart/2005/8/layout/vList2"/>
    <dgm:cxn modelId="{7FC94EB1-4238-47A7-8806-98835FF2531E}" type="presOf" srcId="{C7837A30-A9D2-459C-9A6E-C0B6F5C439D0}" destId="{D3628AE7-9FA6-4DC2-B83F-0F8C6B5AC732}" srcOrd="0" destOrd="0" presId="urn:microsoft.com/office/officeart/2005/8/layout/vList2"/>
    <dgm:cxn modelId="{B5E0B376-761C-48EC-9954-1B34E396BBE9}" srcId="{493081EE-85A8-48EB-A8BF-ED51C2E10312}" destId="{F6FB263F-D824-483F-95F2-29D96DF09C64}" srcOrd="2" destOrd="0" parTransId="{6CD615AF-48E1-4F34-9688-9C455678303B}" sibTransId="{FAFEA5B5-B959-44CB-9B2B-5C871D18B6B2}"/>
    <dgm:cxn modelId="{E9691CC1-52B5-40E2-B415-472C8CF4E6E9}" type="presOf" srcId="{71678511-23EF-42A4-81B6-524560F90307}" destId="{1C9D943F-320D-4C2C-A52E-082475632958}" srcOrd="0" destOrd="0" presId="urn:microsoft.com/office/officeart/2005/8/layout/vList2"/>
    <dgm:cxn modelId="{49362E42-8C0D-4A2B-88A9-04B236EAD48C}" type="presOf" srcId="{493081EE-85A8-48EB-A8BF-ED51C2E10312}" destId="{FF1B64AF-9AB8-4484-B650-2D1D956A42DD}" srcOrd="0" destOrd="0" presId="urn:microsoft.com/office/officeart/2005/8/layout/vList2"/>
    <dgm:cxn modelId="{F337E0C9-671C-4D0E-B149-AFD3AA27853A}" type="presOf" srcId="{2519A36F-D5CA-42E8-91CE-31C185CE23F9}" destId="{04701CA7-9EFE-4829-ADCD-26F04542D161}" srcOrd="0" destOrd="0" presId="urn:microsoft.com/office/officeart/2005/8/layout/vList2"/>
    <dgm:cxn modelId="{E8394D78-2C59-44C9-9550-74124D6BFAD7}" type="presOf" srcId="{61D855A8-2A78-4254-8A89-D96B14391976}" destId="{A74636B6-5572-41C6-871F-603DCADC9CC1}" srcOrd="0" destOrd="0" presId="urn:microsoft.com/office/officeart/2005/8/layout/vList2"/>
    <dgm:cxn modelId="{27AA0390-C363-41EC-8A24-367F6C8B3112}" type="presParOf" srcId="{FF1B64AF-9AB8-4484-B650-2D1D956A42DD}" destId="{A74636B6-5572-41C6-871F-603DCADC9CC1}" srcOrd="0" destOrd="0" presId="urn:microsoft.com/office/officeart/2005/8/layout/vList2"/>
    <dgm:cxn modelId="{CB58A779-409C-42CF-8F8F-D1B6B73E5A6C}" type="presParOf" srcId="{FF1B64AF-9AB8-4484-B650-2D1D956A42DD}" destId="{1C9D943F-320D-4C2C-A52E-082475632958}" srcOrd="1" destOrd="0" presId="urn:microsoft.com/office/officeart/2005/8/layout/vList2"/>
    <dgm:cxn modelId="{89F7EC07-9253-4797-A1F3-7A53690ACFC6}" type="presParOf" srcId="{FF1B64AF-9AB8-4484-B650-2D1D956A42DD}" destId="{04701CA7-9EFE-4829-ADCD-26F04542D161}" srcOrd="2" destOrd="0" presId="urn:microsoft.com/office/officeart/2005/8/layout/vList2"/>
    <dgm:cxn modelId="{99071636-BD74-46C6-A1E0-400E11572291}" type="presParOf" srcId="{FF1B64AF-9AB8-4484-B650-2D1D956A42DD}" destId="{D3628AE7-9FA6-4DC2-B83F-0F8C6B5AC732}" srcOrd="3" destOrd="0" presId="urn:microsoft.com/office/officeart/2005/8/layout/vList2"/>
    <dgm:cxn modelId="{AD33E9F9-F4DA-4A0F-A61A-4C42EF2558BC}" type="presParOf" srcId="{FF1B64AF-9AB8-4484-B650-2D1D956A42DD}" destId="{31A573A5-1CBB-4928-AFD7-71857CA271E5}" srcOrd="4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3081EE-85A8-48EB-A8BF-ED51C2E10312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D855A8-2A78-4254-8A89-D96B14391976}">
      <dgm:prSet phldrT="[Text]"/>
      <dgm:spPr/>
      <dgm:t>
        <a:bodyPr/>
        <a:lstStyle/>
        <a:p>
          <a:r>
            <a:rPr lang="en-US" dirty="0" smtClean="0"/>
            <a:t>Cannot collect tax from Customers</a:t>
          </a:r>
          <a:endParaRPr lang="en-US" dirty="0"/>
        </a:p>
      </dgm:t>
    </dgm:pt>
    <dgm:pt modelId="{33D933ED-D884-4E25-A275-A446D8F7C250}" type="parTrans" cxnId="{B4BC588A-37E4-4CC5-BC70-299F850EA447}">
      <dgm:prSet/>
      <dgm:spPr/>
      <dgm:t>
        <a:bodyPr/>
        <a:lstStyle/>
        <a:p>
          <a:endParaRPr lang="en-US"/>
        </a:p>
      </dgm:t>
    </dgm:pt>
    <dgm:pt modelId="{EED5F932-869B-40F8-8681-AA026C9E808B}" type="sibTrans" cxnId="{B4BC588A-37E4-4CC5-BC70-299F850EA447}">
      <dgm:prSet/>
      <dgm:spPr/>
      <dgm:t>
        <a:bodyPr/>
        <a:lstStyle/>
        <a:p>
          <a:endParaRPr lang="en-US"/>
        </a:p>
      </dgm:t>
    </dgm:pt>
    <dgm:pt modelId="{71678511-23EF-42A4-81B6-524560F90307}">
      <dgm:prSet phldrT="[Text]"/>
      <dgm:spPr/>
      <dgm:t>
        <a:bodyPr/>
        <a:lstStyle/>
        <a:p>
          <a:endParaRPr lang="en-US" dirty="0"/>
        </a:p>
      </dgm:t>
    </dgm:pt>
    <dgm:pt modelId="{469B6421-8F54-4605-A105-2C5EF7FCA0E1}" type="parTrans" cxnId="{CC317BF7-ABD6-4C6A-99F5-59C6036FF3DA}">
      <dgm:prSet/>
      <dgm:spPr/>
      <dgm:t>
        <a:bodyPr/>
        <a:lstStyle/>
        <a:p>
          <a:endParaRPr lang="en-US"/>
        </a:p>
      </dgm:t>
    </dgm:pt>
    <dgm:pt modelId="{8D7A7C1A-8655-44C4-95EC-B0EE87311B4E}" type="sibTrans" cxnId="{CC317BF7-ABD6-4C6A-99F5-59C6036FF3DA}">
      <dgm:prSet/>
      <dgm:spPr/>
      <dgm:t>
        <a:bodyPr/>
        <a:lstStyle/>
        <a:p>
          <a:endParaRPr lang="en-US"/>
        </a:p>
      </dgm:t>
    </dgm:pt>
    <dgm:pt modelId="{2519A36F-D5CA-42E8-91CE-31C185CE23F9}">
      <dgm:prSet phldrT="[Text]"/>
      <dgm:spPr/>
      <dgm:t>
        <a:bodyPr/>
        <a:lstStyle/>
        <a:p>
          <a:r>
            <a:rPr lang="en-US" dirty="0" smtClean="0"/>
            <a:t>Cannot take credit of Inputs</a:t>
          </a:r>
          <a:endParaRPr lang="en-US" dirty="0"/>
        </a:p>
      </dgm:t>
    </dgm:pt>
    <dgm:pt modelId="{060AE290-B323-4730-BB99-CDF0A17D7592}" type="parTrans" cxnId="{A298E217-50FB-412B-88D0-5A94D1FAB870}">
      <dgm:prSet/>
      <dgm:spPr/>
      <dgm:t>
        <a:bodyPr/>
        <a:lstStyle/>
        <a:p>
          <a:endParaRPr lang="en-US"/>
        </a:p>
      </dgm:t>
    </dgm:pt>
    <dgm:pt modelId="{32378639-7484-41D2-BB83-1C80B98B03D4}" type="sibTrans" cxnId="{A298E217-50FB-412B-88D0-5A94D1FAB870}">
      <dgm:prSet/>
      <dgm:spPr/>
      <dgm:t>
        <a:bodyPr/>
        <a:lstStyle/>
        <a:p>
          <a:endParaRPr lang="en-US"/>
        </a:p>
      </dgm:t>
    </dgm:pt>
    <dgm:pt modelId="{F6FB263F-D824-483F-95F2-29D96DF09C64}">
      <dgm:prSet phldrT="[Text]"/>
      <dgm:spPr/>
      <dgm:t>
        <a:bodyPr/>
        <a:lstStyle/>
        <a:p>
          <a:r>
            <a:rPr lang="en-US" dirty="0" smtClean="0"/>
            <a:t>Cannot make inter State supply</a:t>
          </a:r>
          <a:endParaRPr lang="en-US" dirty="0"/>
        </a:p>
      </dgm:t>
    </dgm:pt>
    <dgm:pt modelId="{6CD615AF-48E1-4F34-9688-9C455678303B}" type="parTrans" cxnId="{B5E0B376-761C-48EC-9954-1B34E396BBE9}">
      <dgm:prSet/>
      <dgm:spPr/>
      <dgm:t>
        <a:bodyPr/>
        <a:lstStyle/>
        <a:p>
          <a:endParaRPr lang="en-US"/>
        </a:p>
      </dgm:t>
    </dgm:pt>
    <dgm:pt modelId="{FAFEA5B5-B959-44CB-9B2B-5C871D18B6B2}" type="sibTrans" cxnId="{B5E0B376-761C-48EC-9954-1B34E396BBE9}">
      <dgm:prSet/>
      <dgm:spPr/>
      <dgm:t>
        <a:bodyPr/>
        <a:lstStyle/>
        <a:p>
          <a:endParaRPr lang="en-US"/>
        </a:p>
      </dgm:t>
    </dgm:pt>
    <dgm:pt modelId="{FF1B64AF-9AB8-4484-B650-2D1D956A42DD}" type="pres">
      <dgm:prSet presAssocID="{493081EE-85A8-48EB-A8BF-ED51C2E10312}" presName="linear" presStyleCnt="0">
        <dgm:presLayoutVars>
          <dgm:animLvl val="lvl"/>
          <dgm:resizeHandles val="exact"/>
        </dgm:presLayoutVars>
      </dgm:prSet>
      <dgm:spPr/>
    </dgm:pt>
    <dgm:pt modelId="{A74636B6-5572-41C6-871F-603DCADC9CC1}" type="pres">
      <dgm:prSet presAssocID="{61D855A8-2A78-4254-8A89-D96B1439197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9D943F-320D-4C2C-A52E-082475632958}" type="pres">
      <dgm:prSet presAssocID="{61D855A8-2A78-4254-8A89-D96B1439197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701CA7-9EFE-4829-ADCD-26F04542D161}" type="pres">
      <dgm:prSet presAssocID="{2519A36F-D5CA-42E8-91CE-31C185CE23F9}" presName="parentText" presStyleLbl="node1" presStyleIdx="1" presStyleCnt="3" custLinFactY="-5469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3481DF-C154-44FA-B2F5-D3D2415E6F8E}" type="pres">
      <dgm:prSet presAssocID="{32378639-7484-41D2-BB83-1C80B98B03D4}" presName="spacer" presStyleCnt="0"/>
      <dgm:spPr/>
    </dgm:pt>
    <dgm:pt modelId="{31A573A5-1CBB-4928-AFD7-71857CA271E5}" type="pres">
      <dgm:prSet presAssocID="{F6FB263F-D824-483F-95F2-29D96DF09C64}" presName="parentText" presStyleLbl="node1" presStyleIdx="2" presStyleCnt="3" custLinFactY="-67565" custLinFactNeighborY="-100000">
        <dgm:presLayoutVars>
          <dgm:chMax val="0"/>
          <dgm:bulletEnabled val="1"/>
        </dgm:presLayoutVars>
      </dgm:prSet>
      <dgm:spPr/>
    </dgm:pt>
  </dgm:ptLst>
  <dgm:cxnLst>
    <dgm:cxn modelId="{A298E217-50FB-412B-88D0-5A94D1FAB870}" srcId="{493081EE-85A8-48EB-A8BF-ED51C2E10312}" destId="{2519A36F-D5CA-42E8-91CE-31C185CE23F9}" srcOrd="1" destOrd="0" parTransId="{060AE290-B323-4730-BB99-CDF0A17D7592}" sibTransId="{32378639-7484-41D2-BB83-1C80B98B03D4}"/>
    <dgm:cxn modelId="{B4BC588A-37E4-4CC5-BC70-299F850EA447}" srcId="{493081EE-85A8-48EB-A8BF-ED51C2E10312}" destId="{61D855A8-2A78-4254-8A89-D96B14391976}" srcOrd="0" destOrd="0" parTransId="{33D933ED-D884-4E25-A275-A446D8F7C250}" sibTransId="{EED5F932-869B-40F8-8681-AA026C9E808B}"/>
    <dgm:cxn modelId="{7F533CFC-3A55-45EB-8E9F-C2EA939B9B42}" type="presOf" srcId="{71678511-23EF-42A4-81B6-524560F90307}" destId="{1C9D943F-320D-4C2C-A52E-082475632958}" srcOrd="0" destOrd="0" presId="urn:microsoft.com/office/officeart/2005/8/layout/vList2"/>
    <dgm:cxn modelId="{CC317BF7-ABD6-4C6A-99F5-59C6036FF3DA}" srcId="{61D855A8-2A78-4254-8A89-D96B14391976}" destId="{71678511-23EF-42A4-81B6-524560F90307}" srcOrd="0" destOrd="0" parTransId="{469B6421-8F54-4605-A105-2C5EF7FCA0E1}" sibTransId="{8D7A7C1A-8655-44C4-95EC-B0EE87311B4E}"/>
    <dgm:cxn modelId="{61E33165-34C0-43B8-9536-A614068A76C2}" type="presOf" srcId="{2519A36F-D5CA-42E8-91CE-31C185CE23F9}" destId="{04701CA7-9EFE-4829-ADCD-26F04542D161}" srcOrd="0" destOrd="0" presId="urn:microsoft.com/office/officeart/2005/8/layout/vList2"/>
    <dgm:cxn modelId="{6E6C49C6-57EF-4F8E-97A2-B301CAFE320D}" type="presOf" srcId="{61D855A8-2A78-4254-8A89-D96B14391976}" destId="{A74636B6-5572-41C6-871F-603DCADC9CC1}" srcOrd="0" destOrd="0" presId="urn:microsoft.com/office/officeart/2005/8/layout/vList2"/>
    <dgm:cxn modelId="{304A911F-5E2A-4011-B80A-0D26DD849940}" type="presOf" srcId="{493081EE-85A8-48EB-A8BF-ED51C2E10312}" destId="{FF1B64AF-9AB8-4484-B650-2D1D956A42DD}" srcOrd="0" destOrd="0" presId="urn:microsoft.com/office/officeart/2005/8/layout/vList2"/>
    <dgm:cxn modelId="{B5E0B376-761C-48EC-9954-1B34E396BBE9}" srcId="{493081EE-85A8-48EB-A8BF-ED51C2E10312}" destId="{F6FB263F-D824-483F-95F2-29D96DF09C64}" srcOrd="2" destOrd="0" parTransId="{6CD615AF-48E1-4F34-9688-9C455678303B}" sibTransId="{FAFEA5B5-B959-44CB-9B2B-5C871D18B6B2}"/>
    <dgm:cxn modelId="{B8DB6A5E-9A1B-4AAB-9944-076E704242D7}" type="presOf" srcId="{F6FB263F-D824-483F-95F2-29D96DF09C64}" destId="{31A573A5-1CBB-4928-AFD7-71857CA271E5}" srcOrd="0" destOrd="0" presId="urn:microsoft.com/office/officeart/2005/8/layout/vList2"/>
    <dgm:cxn modelId="{BA6F269F-928B-4C30-B3FE-484C2FB196B3}" type="presParOf" srcId="{FF1B64AF-9AB8-4484-B650-2D1D956A42DD}" destId="{A74636B6-5572-41C6-871F-603DCADC9CC1}" srcOrd="0" destOrd="0" presId="urn:microsoft.com/office/officeart/2005/8/layout/vList2"/>
    <dgm:cxn modelId="{0DBE1FA7-900F-40BF-B00B-A2BC694A4F17}" type="presParOf" srcId="{FF1B64AF-9AB8-4484-B650-2D1D956A42DD}" destId="{1C9D943F-320D-4C2C-A52E-082475632958}" srcOrd="1" destOrd="0" presId="urn:microsoft.com/office/officeart/2005/8/layout/vList2"/>
    <dgm:cxn modelId="{B74AE495-4A3A-46EC-A114-3471385BD41F}" type="presParOf" srcId="{FF1B64AF-9AB8-4484-B650-2D1D956A42DD}" destId="{04701CA7-9EFE-4829-ADCD-26F04542D161}" srcOrd="2" destOrd="0" presId="urn:microsoft.com/office/officeart/2005/8/layout/vList2"/>
    <dgm:cxn modelId="{092BF3FA-6CE9-4D7C-B515-2500E8CD4B7F}" type="presParOf" srcId="{FF1B64AF-9AB8-4484-B650-2D1D956A42DD}" destId="{313481DF-C154-44FA-B2F5-D3D2415E6F8E}" srcOrd="3" destOrd="0" presId="urn:microsoft.com/office/officeart/2005/8/layout/vList2"/>
    <dgm:cxn modelId="{109B254E-F5CC-43C5-8F2B-E74E5DA47B6B}" type="presParOf" srcId="{FF1B64AF-9AB8-4484-B650-2D1D956A42DD}" destId="{31A573A5-1CBB-4928-AFD7-71857CA271E5}" srcOrd="4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3081EE-85A8-48EB-A8BF-ED51C2E10312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D855A8-2A78-4254-8A89-D96B14391976}">
      <dgm:prSet phldrT="[Text]"/>
      <dgm:spPr/>
      <dgm:t>
        <a:bodyPr/>
        <a:lstStyle/>
        <a:p>
          <a:r>
            <a:rPr lang="en-US" dirty="0" smtClean="0"/>
            <a:t>Pays tax and File return Quarterly within 18</a:t>
          </a:r>
          <a:r>
            <a:rPr lang="en-US" baseline="30000" dirty="0" smtClean="0"/>
            <a:t>th</a:t>
          </a:r>
          <a:r>
            <a:rPr lang="en-US" dirty="0" smtClean="0"/>
            <a:t> of the month immediately after the quarter end.</a:t>
          </a:r>
          <a:endParaRPr lang="en-US" dirty="0"/>
        </a:p>
      </dgm:t>
    </dgm:pt>
    <dgm:pt modelId="{33D933ED-D884-4E25-A275-A446D8F7C250}" type="parTrans" cxnId="{B4BC588A-37E4-4CC5-BC70-299F850EA447}">
      <dgm:prSet/>
      <dgm:spPr/>
      <dgm:t>
        <a:bodyPr/>
        <a:lstStyle/>
        <a:p>
          <a:endParaRPr lang="en-US"/>
        </a:p>
      </dgm:t>
    </dgm:pt>
    <dgm:pt modelId="{EED5F932-869B-40F8-8681-AA026C9E808B}" type="sibTrans" cxnId="{B4BC588A-37E4-4CC5-BC70-299F850EA447}">
      <dgm:prSet/>
      <dgm:spPr/>
      <dgm:t>
        <a:bodyPr/>
        <a:lstStyle/>
        <a:p>
          <a:endParaRPr lang="en-US"/>
        </a:p>
      </dgm:t>
    </dgm:pt>
    <dgm:pt modelId="{71678511-23EF-42A4-81B6-524560F90307}">
      <dgm:prSet phldrT="[Text]"/>
      <dgm:spPr/>
      <dgm:t>
        <a:bodyPr/>
        <a:lstStyle/>
        <a:p>
          <a:endParaRPr lang="en-US" dirty="0"/>
        </a:p>
      </dgm:t>
    </dgm:pt>
    <dgm:pt modelId="{469B6421-8F54-4605-A105-2C5EF7FCA0E1}" type="parTrans" cxnId="{CC317BF7-ABD6-4C6A-99F5-59C6036FF3DA}">
      <dgm:prSet/>
      <dgm:spPr/>
      <dgm:t>
        <a:bodyPr/>
        <a:lstStyle/>
        <a:p>
          <a:endParaRPr lang="en-US"/>
        </a:p>
      </dgm:t>
    </dgm:pt>
    <dgm:pt modelId="{8D7A7C1A-8655-44C4-95EC-B0EE87311B4E}" type="sibTrans" cxnId="{CC317BF7-ABD6-4C6A-99F5-59C6036FF3DA}">
      <dgm:prSet/>
      <dgm:spPr/>
      <dgm:t>
        <a:bodyPr/>
        <a:lstStyle/>
        <a:p>
          <a:endParaRPr lang="en-US"/>
        </a:p>
      </dgm:t>
    </dgm:pt>
    <dgm:pt modelId="{FF1B64AF-9AB8-4484-B650-2D1D956A42DD}" type="pres">
      <dgm:prSet presAssocID="{493081EE-85A8-48EB-A8BF-ED51C2E10312}" presName="linear" presStyleCnt="0">
        <dgm:presLayoutVars>
          <dgm:animLvl val="lvl"/>
          <dgm:resizeHandles val="exact"/>
        </dgm:presLayoutVars>
      </dgm:prSet>
      <dgm:spPr/>
    </dgm:pt>
    <dgm:pt modelId="{A74636B6-5572-41C6-871F-603DCADC9CC1}" type="pres">
      <dgm:prSet presAssocID="{61D855A8-2A78-4254-8A89-D96B1439197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9D943F-320D-4C2C-A52E-082475632958}" type="pres">
      <dgm:prSet presAssocID="{61D855A8-2A78-4254-8A89-D96B1439197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2D2AF9-ED84-4E93-A1F7-14816E871E72}" type="presOf" srcId="{61D855A8-2A78-4254-8A89-D96B14391976}" destId="{A74636B6-5572-41C6-871F-603DCADC9CC1}" srcOrd="0" destOrd="0" presId="urn:microsoft.com/office/officeart/2005/8/layout/vList2"/>
    <dgm:cxn modelId="{D1115F26-A14E-46A6-8214-1BC9F083B16E}" type="presOf" srcId="{71678511-23EF-42A4-81B6-524560F90307}" destId="{1C9D943F-320D-4C2C-A52E-082475632958}" srcOrd="0" destOrd="0" presId="urn:microsoft.com/office/officeart/2005/8/layout/vList2"/>
    <dgm:cxn modelId="{B4BC588A-37E4-4CC5-BC70-299F850EA447}" srcId="{493081EE-85A8-48EB-A8BF-ED51C2E10312}" destId="{61D855A8-2A78-4254-8A89-D96B14391976}" srcOrd="0" destOrd="0" parTransId="{33D933ED-D884-4E25-A275-A446D8F7C250}" sibTransId="{EED5F932-869B-40F8-8681-AA026C9E808B}"/>
    <dgm:cxn modelId="{CC317BF7-ABD6-4C6A-99F5-59C6036FF3DA}" srcId="{61D855A8-2A78-4254-8A89-D96B14391976}" destId="{71678511-23EF-42A4-81B6-524560F90307}" srcOrd="0" destOrd="0" parTransId="{469B6421-8F54-4605-A105-2C5EF7FCA0E1}" sibTransId="{8D7A7C1A-8655-44C4-95EC-B0EE87311B4E}"/>
    <dgm:cxn modelId="{502A686A-3D9F-489A-A486-19CC35CFB77C}" type="presOf" srcId="{493081EE-85A8-48EB-A8BF-ED51C2E10312}" destId="{FF1B64AF-9AB8-4484-B650-2D1D956A42DD}" srcOrd="0" destOrd="0" presId="urn:microsoft.com/office/officeart/2005/8/layout/vList2"/>
    <dgm:cxn modelId="{DD636625-F879-4B25-B490-32C7AA55757F}" type="presParOf" srcId="{FF1B64AF-9AB8-4484-B650-2D1D956A42DD}" destId="{A74636B6-5572-41C6-871F-603DCADC9CC1}" srcOrd="0" destOrd="0" presId="urn:microsoft.com/office/officeart/2005/8/layout/vList2"/>
    <dgm:cxn modelId="{A0C1C7DC-710B-4161-AF91-91F510669676}" type="presParOf" srcId="{FF1B64AF-9AB8-4484-B650-2D1D956A42DD}" destId="{1C9D943F-320D-4C2C-A52E-082475632958}" srcOrd="1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3C7D8-2765-4F81-BAB8-DB45BE010825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87631-6B61-441F-A0D7-44AA19DDAA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1)Till now Ice cream,</a:t>
            </a:r>
            <a:r>
              <a:rPr lang="en-US" baseline="0" dirty="0" smtClean="0"/>
              <a:t> Pan </a:t>
            </a:r>
            <a:r>
              <a:rPr lang="en-US" baseline="0" dirty="0" err="1" smtClean="0"/>
              <a:t>Masala</a:t>
            </a:r>
            <a:r>
              <a:rPr lang="en-US" baseline="0" dirty="0" smtClean="0"/>
              <a:t> and Tobacco products are notified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87631-6B61-441F-A0D7-44AA19DDAA77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1808225"/>
            <a:ext cx="8246070" cy="87805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2877160"/>
            <a:ext cx="8246071" cy="458115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D1E00DFB-2C03-4729-AB24-0ADA44C1FD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86585"/>
            <a:ext cx="8246070" cy="45811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197405"/>
            <a:ext cx="8246070" cy="3664920"/>
          </a:xfrm>
        </p:spPr>
        <p:txBody>
          <a:bodyPr/>
          <a:lstStyle>
            <a:lvl1pPr algn="l">
              <a:defRPr sz="2800">
                <a:solidFill>
                  <a:srgbClr val="002060"/>
                </a:solidFill>
              </a:defRPr>
            </a:lvl1pPr>
            <a:lvl2pPr algn="l">
              <a:defRPr>
                <a:solidFill>
                  <a:srgbClr val="002060"/>
                </a:solidFill>
              </a:defRPr>
            </a:lvl2pPr>
            <a:lvl3pPr algn="l">
              <a:defRPr>
                <a:solidFill>
                  <a:srgbClr val="002060"/>
                </a:solidFill>
              </a:defRPr>
            </a:lvl3pPr>
            <a:lvl4pPr algn="l">
              <a:defRPr>
                <a:solidFill>
                  <a:srgbClr val="002060"/>
                </a:solidFill>
              </a:defRPr>
            </a:lvl4pPr>
            <a:lvl5pPr algn="l"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281175"/>
            <a:ext cx="6108200" cy="572644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30" y="1082877"/>
            <a:ext cx="6108200" cy="3625589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433880"/>
            <a:ext cx="8093365" cy="61082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80" y="1488533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80" y="1960930"/>
            <a:ext cx="4040188" cy="2276294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488533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1960930"/>
            <a:ext cx="4041775" cy="2276294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48A625B-696C-430E-BDD0-827845A7C9D8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1655520"/>
            <a:ext cx="7940660" cy="1030758"/>
          </a:xfrm>
        </p:spPr>
        <p:txBody>
          <a:bodyPr>
            <a:normAutofit/>
          </a:bodyPr>
          <a:lstStyle/>
          <a:p>
            <a:r>
              <a:rPr lang="en-US" dirty="0" smtClean="0"/>
              <a:t>Composition Levy Scheme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69" y="2877160"/>
            <a:ext cx="7940661" cy="610820"/>
          </a:xfrm>
        </p:spPr>
        <p:txBody>
          <a:bodyPr>
            <a:normAutofit/>
          </a:bodyPr>
          <a:lstStyle/>
          <a:p>
            <a:r>
              <a:rPr lang="en-US" dirty="0" smtClean="0"/>
              <a:t>An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433879"/>
            <a:ext cx="794066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197405"/>
            <a:ext cx="8246071" cy="3664919"/>
          </a:xfrm>
        </p:spPr>
        <p:txBody>
          <a:bodyPr/>
          <a:lstStyle/>
          <a:p>
            <a:r>
              <a:rPr lang="en-US" dirty="0" smtClean="0"/>
              <a:t>Availability</a:t>
            </a:r>
            <a:endParaRPr lang="en-US" dirty="0"/>
          </a:p>
          <a:p>
            <a:r>
              <a:rPr lang="en-US" dirty="0" smtClean="0"/>
              <a:t>Benefits</a:t>
            </a:r>
            <a:endParaRPr lang="en-US" dirty="0"/>
          </a:p>
          <a:p>
            <a:r>
              <a:rPr lang="en-US" dirty="0" smtClean="0"/>
              <a:t>Conditions</a:t>
            </a:r>
            <a:endParaRPr lang="en-US" dirty="0"/>
          </a:p>
          <a:p>
            <a:r>
              <a:rPr lang="en-US" dirty="0" smtClean="0"/>
              <a:t>Tax Payments &amp; Returns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128470"/>
            <a:ext cx="8313730" cy="763525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Availability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819150"/>
          <a:ext cx="8610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281175"/>
            <a:ext cx="8093365" cy="878053"/>
          </a:xfrm>
        </p:spPr>
        <p:txBody>
          <a:bodyPr>
            <a:normAutofit/>
          </a:bodyPr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half" idx="2"/>
          </p:nvPr>
        </p:nvGraphicFramePr>
        <p:xfrm>
          <a:off x="381000" y="1123950"/>
          <a:ext cx="8305800" cy="3114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281175"/>
            <a:ext cx="8093365" cy="878053"/>
          </a:xfrm>
        </p:spPr>
        <p:txBody>
          <a:bodyPr>
            <a:normAutofit/>
          </a:bodyPr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half" idx="2"/>
          </p:nvPr>
        </p:nvGraphicFramePr>
        <p:xfrm>
          <a:off x="381000" y="1123950"/>
          <a:ext cx="8305800" cy="3114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281175"/>
            <a:ext cx="8093365" cy="878053"/>
          </a:xfrm>
        </p:spPr>
        <p:txBody>
          <a:bodyPr>
            <a:normAutofit/>
          </a:bodyPr>
          <a:lstStyle/>
          <a:p>
            <a:r>
              <a:rPr lang="en-US" dirty="0" smtClean="0"/>
              <a:t>Tax Payments &amp; Returns</a:t>
            </a:r>
            <a:endParaRPr lang="en-US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half" idx="2"/>
          </p:nvPr>
        </p:nvGraphicFramePr>
        <p:xfrm>
          <a:off x="381000" y="1123950"/>
          <a:ext cx="8305800" cy="3114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2600" y="1885950"/>
            <a:ext cx="5867400" cy="2133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 smtClean="0"/>
              <a:t>Thank You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109100692"/>
      </p:ext>
    </p:extLst>
  </p:cSld>
  <p:clrMapOvr>
    <a:masterClrMapping/>
  </p:clrMapOvr>
  <p:transition>
    <p:cut thruBlk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</TotalTime>
  <Words>164</Words>
  <Application>Microsoft Office PowerPoint</Application>
  <PresentationFormat>On-screen Show (16:9)</PresentationFormat>
  <Paragraphs>27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Composition Levy Scheme</vt:lpstr>
      <vt:lpstr>Index</vt:lpstr>
      <vt:lpstr>Availability</vt:lpstr>
      <vt:lpstr>Benefits</vt:lpstr>
      <vt:lpstr>Limitations</vt:lpstr>
      <vt:lpstr>Tax Payments &amp; Returns</vt:lpstr>
      <vt:lpstr>Slide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USER</cp:lastModifiedBy>
  <cp:revision>85</cp:revision>
  <dcterms:created xsi:type="dcterms:W3CDTF">2013-08-21T19:17:07Z</dcterms:created>
  <dcterms:modified xsi:type="dcterms:W3CDTF">2017-07-09T15:22:40Z</dcterms:modified>
</cp:coreProperties>
</file>