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MXYNQTPlWb1wOPML/ZVdJA" hashData="QhRnlaodK4ypmVqIpjveiGz4iCQ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Mandeep Singh Sidhu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Great Ideas</a:t>
            </a:r>
            <a:endParaRPr lang="en-US" sz="7200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September - Simplicity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 the key to mastery</a:t>
            </a:r>
          </a:p>
          <a:p>
            <a:r>
              <a:rPr lang="en-US" dirty="0" smtClean="0"/>
              <a:t>Order and simplicity are the first step towards mastery of a subject</a:t>
            </a:r>
          </a:p>
          <a:p>
            <a:r>
              <a:rPr lang="en-US" dirty="0" smtClean="0"/>
              <a:t>By understanding the simple, we can understand the complex.</a:t>
            </a:r>
          </a:p>
          <a:p>
            <a:r>
              <a:rPr lang="en-US" dirty="0" smtClean="0"/>
              <a:t>When we divided the complex into simple parts, and master them, no project is too difficult.</a:t>
            </a:r>
          </a:p>
          <a:p>
            <a:r>
              <a:rPr lang="en-US" b="1" dirty="0" smtClean="0"/>
              <a:t>Genius is the ability to reduce the complicated to simple.</a:t>
            </a:r>
            <a:endParaRPr lang="en-US" b="1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October - Wisdom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to experience life and learn its worth</a:t>
            </a:r>
          </a:p>
          <a:p>
            <a:r>
              <a:rPr lang="en-US" dirty="0" smtClean="0"/>
              <a:t>Wisdom comes from the experience of living</a:t>
            </a:r>
          </a:p>
          <a:p>
            <a:r>
              <a:rPr lang="en-US" dirty="0" smtClean="0"/>
              <a:t>Life is a succession of lessons which must be lived to be understood</a:t>
            </a:r>
          </a:p>
          <a:p>
            <a:r>
              <a:rPr lang="en-US" dirty="0" smtClean="0"/>
              <a:t>Practical wisdom is only to be learned in the school of experience</a:t>
            </a:r>
          </a:p>
          <a:p>
            <a:r>
              <a:rPr lang="en-US" b="1" dirty="0" smtClean="0"/>
              <a:t>Wisdom is meaningless until own experience has given its meaning.</a:t>
            </a:r>
            <a:endParaRPr lang="en-US" b="1" dirty="0"/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November - Time Management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Beings with immaculate planning.</a:t>
            </a:r>
          </a:p>
          <a:p>
            <a:r>
              <a:rPr lang="en-US" dirty="0" smtClean="0"/>
              <a:t>All the experts agree managing our activities begins with planning</a:t>
            </a:r>
          </a:p>
          <a:p>
            <a:r>
              <a:rPr lang="en-US" dirty="0" smtClean="0"/>
              <a:t>Time can’t be managed</a:t>
            </a:r>
          </a:p>
          <a:p>
            <a:r>
              <a:rPr lang="en-US" dirty="0" smtClean="0"/>
              <a:t>But what can be managed are our </a:t>
            </a:r>
            <a:r>
              <a:rPr lang="en-US" dirty="0" err="1" smtClean="0"/>
              <a:t>activites</a:t>
            </a:r>
            <a:r>
              <a:rPr lang="en-US" dirty="0" smtClean="0"/>
              <a:t> and how we “Spend” our time</a:t>
            </a:r>
          </a:p>
          <a:p>
            <a:r>
              <a:rPr lang="en-US" b="1" dirty="0" smtClean="0"/>
              <a:t>Plan your work for today and everyday, then work your plan.</a:t>
            </a:r>
            <a:endParaRPr lang="en-US" b="1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December - Excellence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making special efforts to do more</a:t>
            </a:r>
          </a:p>
          <a:p>
            <a:r>
              <a:rPr lang="en-US" dirty="0" smtClean="0"/>
              <a:t>Excellence is all about doing more than others expect</a:t>
            </a:r>
          </a:p>
          <a:p>
            <a:r>
              <a:rPr lang="en-US" dirty="0" smtClean="0"/>
              <a:t>Excellence comes from striving, maintaining the highest standards, looking after the minutest details and going the extra mile</a:t>
            </a:r>
          </a:p>
          <a:p>
            <a:r>
              <a:rPr lang="en-US" b="1" dirty="0" smtClean="0"/>
              <a:t>Let your work bear the hallmark of excellence because your work is you.</a:t>
            </a:r>
            <a:endParaRPr lang="en-US" b="1" dirty="0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7200" b="1" dirty="0" smtClean="0"/>
              <a:t>Thank You</a:t>
            </a:r>
            <a:endParaRPr lang="en-US" sz="7200" b="1" dirty="0"/>
          </a:p>
        </p:txBody>
      </p:sp>
    </p:spTree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January - Achievers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Are willing to pay the price of achievement.</a:t>
            </a:r>
          </a:p>
          <a:p>
            <a:r>
              <a:rPr lang="en-US" dirty="0" smtClean="0"/>
              <a:t>It is not ease but effort not facility but difficulty that makes men</a:t>
            </a:r>
          </a:p>
          <a:p>
            <a:r>
              <a:rPr lang="en-US" dirty="0" smtClean="0"/>
              <a:t>There is perhaps, no station in life in which difficulties have not to be encountered and over come before any decided measures of success can be achieved.</a:t>
            </a:r>
          </a:p>
          <a:p>
            <a:r>
              <a:rPr lang="en-US" b="1" dirty="0" smtClean="0"/>
              <a:t>Overcoming the negative is the price of achievement  and the price of greatness.</a:t>
            </a:r>
            <a:endParaRPr lang="en-US" b="1" dirty="0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February - Failure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Is, in a sense, only installment to success.</a:t>
            </a:r>
          </a:p>
          <a:p>
            <a:r>
              <a:rPr lang="en-US" dirty="0" smtClean="0"/>
              <a:t>Wisdom is learned much more from failures than from success</a:t>
            </a:r>
          </a:p>
          <a:p>
            <a:r>
              <a:rPr lang="en-US" dirty="0" smtClean="0"/>
              <a:t>Many a one has finally succeeded only because one has failed after repeated efforts</a:t>
            </a:r>
          </a:p>
          <a:p>
            <a:r>
              <a:rPr lang="en-US" dirty="0" smtClean="0"/>
              <a:t>If on had never meet defeat, one would never have known any great victory.</a:t>
            </a:r>
          </a:p>
          <a:p>
            <a:r>
              <a:rPr lang="en-US" b="1" dirty="0" smtClean="0"/>
              <a:t>Failures, are merely steps up the ladder to success.</a:t>
            </a:r>
            <a:endParaRPr lang="en-US" b="1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March - Co operation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Build success.</a:t>
            </a:r>
          </a:p>
          <a:p>
            <a:r>
              <a:rPr lang="en-US" dirty="0" smtClean="0"/>
              <a:t>It is … through cooperation that greatest success can be derived.</a:t>
            </a:r>
          </a:p>
          <a:p>
            <a:r>
              <a:rPr lang="en-US" dirty="0" smtClean="0"/>
              <a:t>Personal relationships are the fertile soil from which all advancements, all success, all achievements in life grow.</a:t>
            </a:r>
          </a:p>
          <a:p>
            <a:r>
              <a:rPr lang="en-US" dirty="0" smtClean="0"/>
              <a:t>Goals can be reached only with the help of others.</a:t>
            </a:r>
          </a:p>
          <a:p>
            <a:r>
              <a:rPr lang="en-US" b="1" dirty="0" smtClean="0"/>
              <a:t>It is literally true that quickest and the best success comes by helping others succeed.</a:t>
            </a:r>
            <a:endParaRPr lang="en-US" b="1" dirty="0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April - Enjoyment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Assures success in any occupation</a:t>
            </a:r>
          </a:p>
          <a:p>
            <a:r>
              <a:rPr lang="en-US" dirty="0" smtClean="0"/>
              <a:t>If you enjoy what you what you do, you are sure to be successful</a:t>
            </a:r>
          </a:p>
          <a:p>
            <a:r>
              <a:rPr lang="en-US" dirty="0" smtClean="0"/>
              <a:t>The long-term study of people who have become successful and wealthy clearly reveals that their “Luck” arose from the accidental dedication that had to an area they enjoyed.</a:t>
            </a:r>
          </a:p>
          <a:p>
            <a:r>
              <a:rPr lang="en-US" b="1" dirty="0" smtClean="0"/>
              <a:t>No man is a success in business unless he loves his work</a:t>
            </a:r>
            <a:endParaRPr lang="en-US" b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May - Happiness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 reaching for achievement and finding it.</a:t>
            </a:r>
          </a:p>
          <a:p>
            <a:r>
              <a:rPr lang="en-US" dirty="0" smtClean="0"/>
              <a:t>Working towards a worthy goal that demands our best is the secret of happiness</a:t>
            </a:r>
          </a:p>
          <a:p>
            <a:r>
              <a:rPr lang="en-US" dirty="0" smtClean="0"/>
              <a:t>Happiness requires problems… we are built to conquer environments, solve problems, achievements, and we find no real satisfaction or happiness in life without obstacles to conquer and goals to achieve.</a:t>
            </a:r>
          </a:p>
          <a:p>
            <a:r>
              <a:rPr lang="en-US" b="1" dirty="0" smtClean="0"/>
              <a:t>Growth itself contains happiness.</a:t>
            </a:r>
            <a:endParaRPr lang="en-US" b="1" dirty="0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June - Opportunity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 all around us</a:t>
            </a:r>
          </a:p>
          <a:p>
            <a:r>
              <a:rPr lang="en-US" dirty="0" smtClean="0"/>
              <a:t>You develop opportunity by applying persistence to possibilities</a:t>
            </a:r>
          </a:p>
          <a:p>
            <a:r>
              <a:rPr lang="en-US" dirty="0" smtClean="0"/>
              <a:t>If you seek opportunity, you will find it, it is not in your environment, it is not in Luck or chance, or in the help of others; it is in your self alone.</a:t>
            </a:r>
          </a:p>
          <a:p>
            <a:r>
              <a:rPr lang="en-US" b="1" dirty="0" smtClean="0"/>
              <a:t>Every situation, properly perceived, becomes an opportunity.</a:t>
            </a:r>
            <a:endParaRPr lang="en-US" b="1" dirty="0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July - Peace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the basis of good life and good society.</a:t>
            </a:r>
          </a:p>
          <a:p>
            <a:r>
              <a:rPr lang="en-US" dirty="0" smtClean="0"/>
              <a:t>Peace comes when we live in the spirit of love</a:t>
            </a:r>
          </a:p>
          <a:p>
            <a:r>
              <a:rPr lang="en-US" dirty="0" smtClean="0"/>
              <a:t>To get along with others, you must love them without forcing your love upon them</a:t>
            </a:r>
          </a:p>
          <a:p>
            <a:r>
              <a:rPr lang="en-US" dirty="0" smtClean="0"/>
              <a:t>To have concerns for others, to respect their right and freedom and to let them be themselves – this is peace</a:t>
            </a:r>
          </a:p>
          <a:p>
            <a:r>
              <a:rPr lang="en-US" b="1" dirty="0" smtClean="0"/>
              <a:t>Let the ideas clash but not the hearts.</a:t>
            </a:r>
            <a:endParaRPr lang="en-US" b="1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August - Praise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Stimulates growth</a:t>
            </a:r>
          </a:p>
          <a:p>
            <a:r>
              <a:rPr lang="en-US" dirty="0" smtClean="0"/>
              <a:t>As water is to flowers so is praises to the hearts of human beings</a:t>
            </a:r>
          </a:p>
          <a:p>
            <a:r>
              <a:rPr lang="en-US" dirty="0" smtClean="0"/>
              <a:t>We thrive on bring appreciated, loved and needed</a:t>
            </a:r>
          </a:p>
          <a:p>
            <a:r>
              <a:rPr lang="en-US" dirty="0" smtClean="0"/>
              <a:t>It takes so little to make people happy</a:t>
            </a:r>
          </a:p>
          <a:p>
            <a:r>
              <a:rPr lang="en-US" b="1" dirty="0" smtClean="0"/>
              <a:t>Kind words do not cost much…yet they accomplish much.</a:t>
            </a:r>
            <a:endParaRPr lang="en-US" b="1" dirty="0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737</Words>
  <Application>Microsoft Office PowerPoint</Application>
  <PresentationFormat>On-screen Show (4:3)</PresentationFormat>
  <Paragraphs>70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Civic</vt:lpstr>
      <vt:lpstr>Great Ideas</vt:lpstr>
      <vt:lpstr>January - Achievers</vt:lpstr>
      <vt:lpstr>February - Failure</vt:lpstr>
      <vt:lpstr>March - Co operation</vt:lpstr>
      <vt:lpstr>April - Enjoyment</vt:lpstr>
      <vt:lpstr>May - Happiness</vt:lpstr>
      <vt:lpstr>June - Opportunity</vt:lpstr>
      <vt:lpstr>July - Peace</vt:lpstr>
      <vt:lpstr>August - Praise</vt:lpstr>
      <vt:lpstr>September - Simplicity</vt:lpstr>
      <vt:lpstr>October - Wisdom</vt:lpstr>
      <vt:lpstr>November - Time Management</vt:lpstr>
      <vt:lpstr>December - Excellence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Ideas</dc:title>
  <dc:creator/>
  <cp:lastModifiedBy/>
  <cp:revision>9</cp:revision>
  <dcterms:created xsi:type="dcterms:W3CDTF">2006-08-16T00:00:00Z</dcterms:created>
  <dcterms:modified xsi:type="dcterms:W3CDTF">2014-01-18T08:42:57Z</dcterms:modified>
</cp:coreProperties>
</file>