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7" r:id="rId11"/>
    <p:sldId id="268" r:id="rId12"/>
    <p:sldId id="269" r:id="rId13"/>
  </p:sldIdLst>
  <p:sldSz cx="9144000" cy="6858000" type="screen4x3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E90A1C-9964-46D2-BB69-ADCEB106F488}" type="datetimeFigureOut">
              <a:rPr lang="en-US" smtClean="0"/>
              <a:t>8/31/2015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55938D-E087-47C8-A44A-66221F5665D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82AEB-6BD3-450B-BF54-C2D6EB0EA222}" type="datetimeFigureOut">
              <a:rPr lang="en-US" smtClean="0"/>
              <a:t>8/31/2015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DEF1B-CC0E-45CC-9515-81F12A3274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82AEB-6BD3-450B-BF54-C2D6EB0EA222}" type="datetimeFigureOut">
              <a:rPr lang="en-US" smtClean="0"/>
              <a:t>8/31/2015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DEF1B-CC0E-45CC-9515-81F12A3274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82AEB-6BD3-450B-BF54-C2D6EB0EA222}" type="datetimeFigureOut">
              <a:rPr lang="en-US" smtClean="0"/>
              <a:t>8/31/2015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DEF1B-CC0E-45CC-9515-81F12A3274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82AEB-6BD3-450B-BF54-C2D6EB0EA222}" type="datetimeFigureOut">
              <a:rPr lang="en-US" smtClean="0"/>
              <a:t>8/31/2015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DEF1B-CC0E-45CC-9515-81F12A3274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82AEB-6BD3-450B-BF54-C2D6EB0EA222}" type="datetimeFigureOut">
              <a:rPr lang="en-US" smtClean="0"/>
              <a:t>8/31/2015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DEF1B-CC0E-45CC-9515-81F12A3274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82AEB-6BD3-450B-BF54-C2D6EB0EA222}" type="datetimeFigureOut">
              <a:rPr lang="en-US" smtClean="0"/>
              <a:t>8/31/2015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DEF1B-CC0E-45CC-9515-81F12A3274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82AEB-6BD3-450B-BF54-C2D6EB0EA222}" type="datetimeFigureOut">
              <a:rPr lang="en-US" smtClean="0"/>
              <a:t>8/31/2015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DEF1B-CC0E-45CC-9515-81F12A3274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82AEB-6BD3-450B-BF54-C2D6EB0EA222}" type="datetimeFigureOut">
              <a:rPr lang="en-US" smtClean="0"/>
              <a:t>8/31/2015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DEF1B-CC0E-45CC-9515-81F12A3274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82AEB-6BD3-450B-BF54-C2D6EB0EA222}" type="datetimeFigureOut">
              <a:rPr lang="en-US" smtClean="0"/>
              <a:t>8/31/2015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DEF1B-CC0E-45CC-9515-81F12A3274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82AEB-6BD3-450B-BF54-C2D6EB0EA222}" type="datetimeFigureOut">
              <a:rPr lang="en-US" smtClean="0"/>
              <a:t>8/31/2015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DEF1B-CC0E-45CC-9515-81F12A3274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482AEB-6BD3-450B-BF54-C2D6EB0EA222}" type="datetimeFigureOut">
              <a:rPr lang="en-US" smtClean="0"/>
              <a:t>8/31/2015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DEF1B-CC0E-45CC-9515-81F12A32745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482AEB-6BD3-450B-BF54-C2D6EB0EA222}" type="datetimeFigureOut">
              <a:rPr lang="en-US" smtClean="0"/>
              <a:t>8/31/2015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4DEF1B-CC0E-45CC-9515-81F12A32745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.pn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52400" y="685800"/>
            <a:ext cx="2971800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/>
              <a:t>Enabling Multi-Currency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0" y="3962400"/>
            <a:ext cx="4191000" cy="120032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GO TO Gateway of Tally</a:t>
            </a:r>
          </a:p>
          <a:p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Select F11: Accounting Features</a:t>
            </a:r>
          </a:p>
          <a:p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Set Allow Multi-Currency to Yes  </a:t>
            </a:r>
          </a:p>
          <a:p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Accept to Save</a:t>
            </a:r>
            <a:endParaRPr lang="en-US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2819400" y="1905000"/>
            <a:ext cx="5334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4724400"/>
            <a:ext cx="3165475" cy="54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.pn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304800" y="3352800"/>
            <a:ext cx="1792357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NOW ADJUSTED 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4876800"/>
            <a:ext cx="3165475" cy="54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2.pn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971800" y="2438400"/>
            <a:ext cx="3816750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NOW SEE DEBTORS LEDGER ACCOUNT </a:t>
            </a:r>
            <a:endParaRPr lang="en-US" dirty="0"/>
          </a:p>
        </p:txBody>
      </p:sp>
      <p:sp>
        <p:nvSpPr>
          <p:cNvPr id="4" name="Down Arrow 3"/>
          <p:cNvSpPr/>
          <p:nvPr/>
        </p:nvSpPr>
        <p:spPr>
          <a:xfrm rot="5400000">
            <a:off x="8253984" y="5157216"/>
            <a:ext cx="484632" cy="838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4495800"/>
            <a:ext cx="3165475" cy="54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ownloads\1000_glass_bill_6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066800"/>
            <a:ext cx="7543800" cy="4495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.pn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066800" y="2819400"/>
            <a:ext cx="2514600" cy="1477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Gateway of Tally</a:t>
            </a:r>
          </a:p>
          <a:p>
            <a:endParaRPr lang="en-US" b="1" dirty="0" smtClean="0">
              <a:solidFill>
                <a:srgbClr val="0070C0"/>
              </a:solidFill>
            </a:endParaRPr>
          </a:p>
          <a:p>
            <a:r>
              <a:rPr lang="en-US" b="1" dirty="0" smtClean="0">
                <a:solidFill>
                  <a:srgbClr val="0070C0"/>
                </a:solidFill>
              </a:rPr>
              <a:t> Accounts Info </a:t>
            </a:r>
          </a:p>
          <a:p>
            <a:endParaRPr lang="en-US" b="1" dirty="0">
              <a:solidFill>
                <a:srgbClr val="0070C0"/>
              </a:solidFill>
            </a:endParaRPr>
          </a:p>
          <a:p>
            <a:r>
              <a:rPr lang="en-US" b="1" dirty="0" smtClean="0">
                <a:solidFill>
                  <a:srgbClr val="0070C0"/>
                </a:solidFill>
              </a:rPr>
              <a:t>Currencies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Chevron 3"/>
          <p:cNvSpPr/>
          <p:nvPr/>
        </p:nvSpPr>
        <p:spPr>
          <a:xfrm rot="5400000">
            <a:off x="1499616" y="3072384"/>
            <a:ext cx="381000" cy="4846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Chevron 4"/>
          <p:cNvSpPr/>
          <p:nvPr/>
        </p:nvSpPr>
        <p:spPr>
          <a:xfrm rot="5400000">
            <a:off x="1499616" y="3605784"/>
            <a:ext cx="381000" cy="484632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724400"/>
            <a:ext cx="3165475" cy="54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.pn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-30480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6248400" y="762000"/>
            <a:ext cx="160020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Creating a Currency</a:t>
            </a:r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Up Arrow 5"/>
          <p:cNvSpPr/>
          <p:nvPr/>
        </p:nvSpPr>
        <p:spPr>
          <a:xfrm>
            <a:off x="304800" y="3733800"/>
            <a:ext cx="484632" cy="6858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Up Arrow 8"/>
          <p:cNvSpPr/>
          <p:nvPr/>
        </p:nvSpPr>
        <p:spPr>
          <a:xfrm rot="16200000">
            <a:off x="1624584" y="509016"/>
            <a:ext cx="484632" cy="6858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228600" y="5105400"/>
            <a:ext cx="3165475" cy="54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.pn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5151783"/>
            <a:ext cx="3165475" cy="54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.pn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743200" y="762000"/>
            <a:ext cx="2743200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0070C0"/>
                </a:solidFill>
              </a:rPr>
              <a:t>Creating a SALES Voucher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57600" y="4267200"/>
            <a:ext cx="2971800" cy="120032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ENTER DOLLAR AMOUNT – RATE OF EXCHAGE – SHOW VALUE  IN – SAVE THE VOUCHER</a:t>
            </a:r>
            <a:endParaRPr lang="en-US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5105400"/>
            <a:ext cx="3165475" cy="54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.pn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2819400" y="685800"/>
            <a:ext cx="2286000" cy="646331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ENTER THE RECEIPT VOUCHER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43200" y="4267200"/>
            <a:ext cx="2743200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ENTER RATE FO EXCHANGE</a:t>
            </a:r>
          </a:p>
          <a:p>
            <a:r>
              <a:rPr lang="en-US" dirty="0" smtClean="0"/>
              <a:t>SAVE VOUCHER </a:t>
            </a:r>
            <a:endParaRPr lang="en-US" dirty="0"/>
          </a:p>
        </p:txBody>
      </p:sp>
      <p:sp>
        <p:nvSpPr>
          <p:cNvPr id="6" name="Up Arrow 5"/>
          <p:cNvSpPr/>
          <p:nvPr/>
        </p:nvSpPr>
        <p:spPr>
          <a:xfrm>
            <a:off x="3657600" y="3429000"/>
            <a:ext cx="484632" cy="4572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5105400"/>
            <a:ext cx="3165475" cy="54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7.pn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28600" y="3810000"/>
            <a:ext cx="2209800" cy="147732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GO TO GATEWAY OF TALLY – BALANCE SHEET SHOW THE UNADJUSTED FOREX GAIN/LOSS</a:t>
            </a:r>
            <a:endParaRPr lang="en-US" dirty="0"/>
          </a:p>
        </p:txBody>
      </p:sp>
      <p:sp>
        <p:nvSpPr>
          <p:cNvPr id="4" name="Up Arrow 3"/>
          <p:cNvSpPr/>
          <p:nvPr/>
        </p:nvSpPr>
        <p:spPr>
          <a:xfrm>
            <a:off x="990600" y="3124200"/>
            <a:ext cx="484632" cy="5334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4876800"/>
            <a:ext cx="3165475" cy="54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9.pn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2286000" y="685800"/>
            <a:ext cx="2133600" cy="64633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CREAT THE VOUCHER CLASS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28600" y="3124200"/>
            <a:ext cx="2743200" cy="14773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GO TO GATWAY OF TALLY  ACCOUNTS INFO VOUCHER TYPE </a:t>
            </a:r>
          </a:p>
          <a:p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ALTER </a:t>
            </a:r>
          </a:p>
          <a:p>
            <a:r>
              <a:rPr lang="en-US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JOURNAL </a:t>
            </a:r>
            <a:endParaRPr lang="en-US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58000" y="1981200"/>
            <a:ext cx="1219200" cy="64633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CREAT OF CLASS </a:t>
            </a:r>
            <a:endParaRPr lang="en-US" dirty="0"/>
          </a:p>
        </p:txBody>
      </p:sp>
      <p:sp>
        <p:nvSpPr>
          <p:cNvPr id="6" name="Notched Right Arrow 5"/>
          <p:cNvSpPr/>
          <p:nvPr/>
        </p:nvSpPr>
        <p:spPr>
          <a:xfrm>
            <a:off x="5867400" y="1524000"/>
            <a:ext cx="7498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477000" y="4953000"/>
            <a:ext cx="1606826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SAVE VOUCHER CLASS</a:t>
            </a:r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5029200"/>
            <a:ext cx="3165475" cy="54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.pn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3429000" y="3276600"/>
            <a:ext cx="2895600" cy="147732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GO TO ACCOUNTING VOUCHER – PRESS F7 </a:t>
            </a:r>
          </a:p>
          <a:p>
            <a:r>
              <a:rPr lang="en-US" dirty="0" smtClean="0"/>
              <a:t>SELECT VOUCHER CLASS  ADJUSTED – UNADJUSTED AMOUNT</a:t>
            </a:r>
            <a:endParaRPr lang="en-US" dirty="0"/>
          </a:p>
        </p:txBody>
      </p:sp>
      <p:sp>
        <p:nvSpPr>
          <p:cNvPr id="5" name="Up Arrow 4"/>
          <p:cNvSpPr/>
          <p:nvPr/>
        </p:nvSpPr>
        <p:spPr>
          <a:xfrm>
            <a:off x="4495800" y="990600"/>
            <a:ext cx="484632" cy="4572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Notched Right Arrow 5"/>
          <p:cNvSpPr/>
          <p:nvPr/>
        </p:nvSpPr>
        <p:spPr>
          <a:xfrm>
            <a:off x="6553200" y="1905000"/>
            <a:ext cx="749808" cy="484632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triped Right Arrow 6"/>
          <p:cNvSpPr/>
          <p:nvPr/>
        </p:nvSpPr>
        <p:spPr>
          <a:xfrm>
            <a:off x="6096000" y="5105400"/>
            <a:ext cx="978408" cy="484632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SAVE</a:t>
            </a:r>
            <a:endParaRPr 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5105400"/>
            <a:ext cx="3165475" cy="54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112</Words>
  <Application>Microsoft Office PowerPoint</Application>
  <PresentationFormat>On-screen Show (4:3)</PresentationFormat>
  <Paragraphs>28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admin</cp:lastModifiedBy>
  <cp:revision>8</cp:revision>
  <dcterms:created xsi:type="dcterms:W3CDTF">2015-08-31T12:51:36Z</dcterms:created>
  <dcterms:modified xsi:type="dcterms:W3CDTF">2015-08-31T13:34:48Z</dcterms:modified>
</cp:coreProperties>
</file>