
<file path=[Content_Types].xml><?xml version="1.0" encoding="utf-8"?>
<Types xmlns="http://schemas.openxmlformats.org/package/2006/content-types">
  <Override PartName="/ppt/slides/slide29.xml" ContentType="application/vnd.openxmlformats-officedocument.presentationml.slide+xml"/>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layout28.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diagrams/colors27.xml" ContentType="application/vnd.openxmlformats-officedocument.drawingml.diagramColors+xml"/>
  <Override PartName="/ppt/diagrams/data29.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diagrams/colors3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25.xml" ContentType="application/vnd.openxmlformats-officedocument.drawingml.diagramLayout+xml"/>
  <Override PartName="/ppt/diagrams/colors28.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slides/slide20.xml" ContentType="application/vnd.openxmlformats-officedocument.presentationml.slide+xml"/>
  <Override PartName="/ppt/diagrams/layout4.xml" ContentType="application/vnd.openxmlformats-officedocument.drawingml.diagramLayout+xml"/>
  <Override PartName="/ppt/diagrams/layout27.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80" r:id="rId3"/>
    <p:sldId id="281" r:id="rId4"/>
    <p:sldId id="278" r:id="rId5"/>
    <p:sldId id="279" r:id="rId6"/>
    <p:sldId id="282" r:id="rId7"/>
    <p:sldId id="284" r:id="rId8"/>
    <p:sldId id="285" r:id="rId9"/>
    <p:sldId id="286" r:id="rId10"/>
    <p:sldId id="262" r:id="rId11"/>
    <p:sldId id="289" r:id="rId12"/>
    <p:sldId id="290" r:id="rId13"/>
    <p:sldId id="291" r:id="rId14"/>
    <p:sldId id="261" r:id="rId15"/>
    <p:sldId id="288" r:id="rId16"/>
    <p:sldId id="287" r:id="rId17"/>
    <p:sldId id="267" r:id="rId18"/>
    <p:sldId id="292" r:id="rId19"/>
    <p:sldId id="293" r:id="rId20"/>
    <p:sldId id="294" r:id="rId21"/>
    <p:sldId id="295" r:id="rId22"/>
    <p:sldId id="296" r:id="rId23"/>
    <p:sldId id="297" r:id="rId24"/>
    <p:sldId id="298" r:id="rId25"/>
    <p:sldId id="299" r:id="rId26"/>
    <p:sldId id="309" r:id="rId27"/>
    <p:sldId id="310" r:id="rId28"/>
    <p:sldId id="311" r:id="rId29"/>
    <p:sldId id="300" r:id="rId30"/>
    <p:sldId id="302" r:id="rId31"/>
    <p:sldId id="301" r:id="rId32"/>
    <p:sldId id="303" r:id="rId33"/>
    <p:sldId id="306" r:id="rId34"/>
    <p:sldId id="304" r:id="rId35"/>
    <p:sldId id="305" r:id="rId36"/>
    <p:sldId id="307" r:id="rId37"/>
    <p:sldId id="30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7158"/>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ata24.xml.rels><?xml version="1.0" encoding="UTF-8" standalone="yes"?>
<Relationships xmlns="http://schemas.openxmlformats.org/package/2006/relationships"><Relationship Id="rId1"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85F10E-EB3C-4720-9805-8B5CAE1B32FE}" type="doc">
      <dgm:prSet loTypeId="urn:microsoft.com/office/officeart/2005/8/layout/pyramid2" loCatId="list" qsTypeId="urn:microsoft.com/office/officeart/2005/8/quickstyle/simple1" qsCatId="simple" csTypeId="urn:microsoft.com/office/officeart/2005/8/colors/accent0_3" csCatId="mainScheme" phldr="1"/>
      <dgm:spPr/>
      <dgm:t>
        <a:bodyPr/>
        <a:lstStyle/>
        <a:p>
          <a:endParaRPr lang="en-US"/>
        </a:p>
      </dgm:t>
    </dgm:pt>
    <dgm:pt modelId="{B074C4D4-7A79-489C-9DCD-4456E67EF55E}">
      <dgm:prSet phldrT="[Text]"/>
      <dgm:spPr/>
      <dgm:t>
        <a:bodyPr/>
        <a:lstStyle/>
        <a:p>
          <a:r>
            <a:rPr lang="en-US" dirty="0" smtClean="0"/>
            <a:t>Framework for computation of taxable income</a:t>
          </a:r>
          <a:endParaRPr lang="en-US" dirty="0"/>
        </a:p>
      </dgm:t>
    </dgm:pt>
    <dgm:pt modelId="{4114B612-BEED-4780-891C-C2A6D1D41338}" type="parTrans" cxnId="{E489B620-0A3F-4718-9A04-63F0D3496ECA}">
      <dgm:prSet/>
      <dgm:spPr/>
      <dgm:t>
        <a:bodyPr/>
        <a:lstStyle/>
        <a:p>
          <a:endParaRPr lang="en-US"/>
        </a:p>
      </dgm:t>
    </dgm:pt>
    <dgm:pt modelId="{F531B848-5305-458E-BB51-7F32CC88F517}" type="sibTrans" cxnId="{E489B620-0A3F-4718-9A04-63F0D3496ECA}">
      <dgm:prSet/>
      <dgm:spPr/>
      <dgm:t>
        <a:bodyPr/>
        <a:lstStyle/>
        <a:p>
          <a:endParaRPr lang="en-US"/>
        </a:p>
      </dgm:t>
    </dgm:pt>
    <dgm:pt modelId="{F40EF2B6-81D2-45DE-BBDF-243DDFC7EC20}">
      <dgm:prSet phldrT="[Text]"/>
      <dgm:spPr/>
      <dgm:t>
        <a:bodyPr/>
        <a:lstStyle/>
        <a:p>
          <a:r>
            <a:rPr lang="en-US" dirty="0" smtClean="0"/>
            <a:t>Independent of the financial reporting method</a:t>
          </a:r>
          <a:endParaRPr lang="en-US" dirty="0"/>
        </a:p>
      </dgm:t>
    </dgm:pt>
    <dgm:pt modelId="{184B3BD6-E859-4A85-AA1D-E50D3837CB5F}" type="parTrans" cxnId="{F4D4AF9E-0732-4430-A192-6BD9F0373A58}">
      <dgm:prSet/>
      <dgm:spPr/>
      <dgm:t>
        <a:bodyPr/>
        <a:lstStyle/>
        <a:p>
          <a:endParaRPr lang="en-US"/>
        </a:p>
      </dgm:t>
    </dgm:pt>
    <dgm:pt modelId="{6682C497-3823-4137-9B6E-31EFEAE43106}" type="sibTrans" cxnId="{F4D4AF9E-0732-4430-A192-6BD9F0373A58}">
      <dgm:prSet/>
      <dgm:spPr/>
      <dgm:t>
        <a:bodyPr/>
        <a:lstStyle/>
        <a:p>
          <a:endParaRPr lang="en-US"/>
        </a:p>
      </dgm:t>
    </dgm:pt>
    <dgm:pt modelId="{FE1F6E8A-F117-48C1-8036-8328F7AF39C7}">
      <dgm:prSet phldrT="[Text]"/>
      <dgm:spPr/>
      <dgm:t>
        <a:bodyPr/>
        <a:lstStyle/>
        <a:p>
          <a:r>
            <a:rPr lang="en-US" dirty="0" smtClean="0"/>
            <a:t>followed by the taxpayer</a:t>
          </a:r>
          <a:endParaRPr lang="en-US" dirty="0"/>
        </a:p>
      </dgm:t>
    </dgm:pt>
    <dgm:pt modelId="{2D4497A6-307E-4D11-8223-9659D0F8E3E4}" type="parTrans" cxnId="{181D0CD3-2C30-4D14-80B8-3B38FFFA221F}">
      <dgm:prSet/>
      <dgm:spPr/>
      <dgm:t>
        <a:bodyPr/>
        <a:lstStyle/>
        <a:p>
          <a:endParaRPr lang="en-US"/>
        </a:p>
      </dgm:t>
    </dgm:pt>
    <dgm:pt modelId="{34087496-C151-4880-8019-D5D343130373}" type="sibTrans" cxnId="{181D0CD3-2C30-4D14-80B8-3B38FFFA221F}">
      <dgm:prSet/>
      <dgm:spPr/>
      <dgm:t>
        <a:bodyPr/>
        <a:lstStyle/>
        <a:p>
          <a:endParaRPr lang="en-US"/>
        </a:p>
      </dgm:t>
    </dgm:pt>
    <dgm:pt modelId="{1A38C99B-0221-4D52-9DE9-5B3ABBBB0A3E}" type="pres">
      <dgm:prSet presAssocID="{A185F10E-EB3C-4720-9805-8B5CAE1B32FE}" presName="compositeShape" presStyleCnt="0">
        <dgm:presLayoutVars>
          <dgm:dir/>
          <dgm:resizeHandles/>
        </dgm:presLayoutVars>
      </dgm:prSet>
      <dgm:spPr/>
      <dgm:t>
        <a:bodyPr/>
        <a:lstStyle/>
        <a:p>
          <a:endParaRPr lang="en-US"/>
        </a:p>
      </dgm:t>
    </dgm:pt>
    <dgm:pt modelId="{B20581E7-E809-42B2-8386-147DD02419CC}" type="pres">
      <dgm:prSet presAssocID="{A185F10E-EB3C-4720-9805-8B5CAE1B32FE}" presName="pyramid" presStyleLbl="node1" presStyleIdx="0" presStyleCnt="1" custScaleX="144445" custLinFactNeighborX="-13197" custLinFactNeighborY="3390"/>
      <dgm:spPr>
        <a:prstGeom prst="cube">
          <a:avLst/>
        </a:prstGeom>
        <a:blipFill dpi="0" rotWithShape="0">
          <a:blip xmlns:r="http://schemas.openxmlformats.org/officeDocument/2006/relationships" r:embed="rId1"/>
          <a:srcRect/>
          <a:tile tx="0" ty="0" sx="100000" sy="100000" flip="none" algn="tl"/>
        </a:blipFill>
      </dgm:spPr>
      <dgm:t>
        <a:bodyPr/>
        <a:lstStyle/>
        <a:p>
          <a:endParaRPr lang="en-US"/>
        </a:p>
      </dgm:t>
    </dgm:pt>
    <dgm:pt modelId="{FC11E080-7DA6-4820-9F06-C738697B171C}" type="pres">
      <dgm:prSet presAssocID="{A185F10E-EB3C-4720-9805-8B5CAE1B32FE}" presName="theList" presStyleCnt="0"/>
      <dgm:spPr/>
      <dgm:t>
        <a:bodyPr/>
        <a:lstStyle/>
        <a:p>
          <a:endParaRPr lang="en-US"/>
        </a:p>
      </dgm:t>
    </dgm:pt>
    <dgm:pt modelId="{6497FE51-B8B5-400E-BD63-43229F6F2D98}" type="pres">
      <dgm:prSet presAssocID="{B074C4D4-7A79-489C-9DCD-4456E67EF55E}" presName="aNode" presStyleLbl="fgAcc1" presStyleIdx="0" presStyleCnt="3" custScaleX="125967" custLinFactY="-15651" custLinFactNeighborX="-63673" custLinFactNeighborY="-100000">
        <dgm:presLayoutVars>
          <dgm:bulletEnabled val="1"/>
        </dgm:presLayoutVars>
      </dgm:prSet>
      <dgm:spPr/>
      <dgm:t>
        <a:bodyPr/>
        <a:lstStyle/>
        <a:p>
          <a:endParaRPr lang="en-US"/>
        </a:p>
      </dgm:t>
    </dgm:pt>
    <dgm:pt modelId="{0F94CE3A-5AAB-46A3-A9E5-F7BEDD7AF4D7}" type="pres">
      <dgm:prSet presAssocID="{B074C4D4-7A79-489C-9DCD-4456E67EF55E}" presName="aSpace" presStyleCnt="0"/>
      <dgm:spPr/>
      <dgm:t>
        <a:bodyPr/>
        <a:lstStyle/>
        <a:p>
          <a:endParaRPr lang="en-US"/>
        </a:p>
      </dgm:t>
    </dgm:pt>
    <dgm:pt modelId="{8EDC55C8-AF6F-4E12-9250-9843D36868C0}" type="pres">
      <dgm:prSet presAssocID="{F40EF2B6-81D2-45DE-BBDF-243DDFC7EC20}" presName="aNode" presStyleLbl="fgAcc1" presStyleIdx="1" presStyleCnt="3" custScaleX="127635" custLinFactNeighborX="-89937" custLinFactNeighborY="-5969">
        <dgm:presLayoutVars>
          <dgm:bulletEnabled val="1"/>
        </dgm:presLayoutVars>
      </dgm:prSet>
      <dgm:spPr/>
      <dgm:t>
        <a:bodyPr/>
        <a:lstStyle/>
        <a:p>
          <a:endParaRPr lang="en-US"/>
        </a:p>
      </dgm:t>
    </dgm:pt>
    <dgm:pt modelId="{8851943A-568E-4895-BB08-B292D795E427}" type="pres">
      <dgm:prSet presAssocID="{F40EF2B6-81D2-45DE-BBDF-243DDFC7EC20}" presName="aSpace" presStyleCnt="0"/>
      <dgm:spPr/>
      <dgm:t>
        <a:bodyPr/>
        <a:lstStyle/>
        <a:p>
          <a:endParaRPr lang="en-US"/>
        </a:p>
      </dgm:t>
    </dgm:pt>
    <dgm:pt modelId="{BB57A7BE-234C-4A3E-920B-D152722BB820}" type="pres">
      <dgm:prSet presAssocID="{FE1F6E8A-F117-48C1-8036-8328F7AF39C7}" presName="aNode" presStyleLbl="fgAcc1" presStyleIdx="2" presStyleCnt="3" custScaleX="126801" custLinFactY="8362" custLinFactNeighborX="-21978" custLinFactNeighborY="100000">
        <dgm:presLayoutVars>
          <dgm:bulletEnabled val="1"/>
        </dgm:presLayoutVars>
      </dgm:prSet>
      <dgm:spPr/>
      <dgm:t>
        <a:bodyPr/>
        <a:lstStyle/>
        <a:p>
          <a:endParaRPr lang="en-US"/>
        </a:p>
      </dgm:t>
    </dgm:pt>
    <dgm:pt modelId="{94304374-AC85-4F70-A0FA-56A6546ADE91}" type="pres">
      <dgm:prSet presAssocID="{FE1F6E8A-F117-48C1-8036-8328F7AF39C7}" presName="aSpace" presStyleCnt="0"/>
      <dgm:spPr/>
      <dgm:t>
        <a:bodyPr/>
        <a:lstStyle/>
        <a:p>
          <a:endParaRPr lang="en-US"/>
        </a:p>
      </dgm:t>
    </dgm:pt>
  </dgm:ptLst>
  <dgm:cxnLst>
    <dgm:cxn modelId="{F4D4AF9E-0732-4430-A192-6BD9F0373A58}" srcId="{A185F10E-EB3C-4720-9805-8B5CAE1B32FE}" destId="{F40EF2B6-81D2-45DE-BBDF-243DDFC7EC20}" srcOrd="1" destOrd="0" parTransId="{184B3BD6-E859-4A85-AA1D-E50D3837CB5F}" sibTransId="{6682C497-3823-4137-9B6E-31EFEAE43106}"/>
    <dgm:cxn modelId="{01EB7065-0B00-4BE4-9702-8E8CB092D5A9}" type="presOf" srcId="{F40EF2B6-81D2-45DE-BBDF-243DDFC7EC20}" destId="{8EDC55C8-AF6F-4E12-9250-9843D36868C0}" srcOrd="0" destOrd="0" presId="urn:microsoft.com/office/officeart/2005/8/layout/pyramid2"/>
    <dgm:cxn modelId="{181D0CD3-2C30-4D14-80B8-3B38FFFA221F}" srcId="{A185F10E-EB3C-4720-9805-8B5CAE1B32FE}" destId="{FE1F6E8A-F117-48C1-8036-8328F7AF39C7}" srcOrd="2" destOrd="0" parTransId="{2D4497A6-307E-4D11-8223-9659D0F8E3E4}" sibTransId="{34087496-C151-4880-8019-D5D343130373}"/>
    <dgm:cxn modelId="{E489B620-0A3F-4718-9A04-63F0D3496ECA}" srcId="{A185F10E-EB3C-4720-9805-8B5CAE1B32FE}" destId="{B074C4D4-7A79-489C-9DCD-4456E67EF55E}" srcOrd="0" destOrd="0" parTransId="{4114B612-BEED-4780-891C-C2A6D1D41338}" sibTransId="{F531B848-5305-458E-BB51-7F32CC88F517}"/>
    <dgm:cxn modelId="{A2325D0E-DF75-4C1F-940C-06AB415D6B27}" type="presOf" srcId="{A185F10E-EB3C-4720-9805-8B5CAE1B32FE}" destId="{1A38C99B-0221-4D52-9DE9-5B3ABBBB0A3E}" srcOrd="0" destOrd="0" presId="urn:microsoft.com/office/officeart/2005/8/layout/pyramid2"/>
    <dgm:cxn modelId="{681BC5EC-AC7F-443C-BBBB-E319554E1405}" type="presOf" srcId="{FE1F6E8A-F117-48C1-8036-8328F7AF39C7}" destId="{BB57A7BE-234C-4A3E-920B-D152722BB820}" srcOrd="0" destOrd="0" presId="urn:microsoft.com/office/officeart/2005/8/layout/pyramid2"/>
    <dgm:cxn modelId="{E2012FB8-E2C1-40FD-B825-A96D32BCDB16}" type="presOf" srcId="{B074C4D4-7A79-489C-9DCD-4456E67EF55E}" destId="{6497FE51-B8B5-400E-BD63-43229F6F2D98}" srcOrd="0" destOrd="0" presId="urn:microsoft.com/office/officeart/2005/8/layout/pyramid2"/>
    <dgm:cxn modelId="{2E87E429-168C-4F87-9506-0BC2AD0DAE81}" type="presParOf" srcId="{1A38C99B-0221-4D52-9DE9-5B3ABBBB0A3E}" destId="{B20581E7-E809-42B2-8386-147DD02419CC}" srcOrd="0" destOrd="0" presId="urn:microsoft.com/office/officeart/2005/8/layout/pyramid2"/>
    <dgm:cxn modelId="{4CF508D2-40A6-49B3-A4B2-C8AF3E13313C}" type="presParOf" srcId="{1A38C99B-0221-4D52-9DE9-5B3ABBBB0A3E}" destId="{FC11E080-7DA6-4820-9F06-C738697B171C}" srcOrd="1" destOrd="0" presId="urn:microsoft.com/office/officeart/2005/8/layout/pyramid2"/>
    <dgm:cxn modelId="{FA4EFE91-49B3-4F9C-AA59-0C4678F17EEC}" type="presParOf" srcId="{FC11E080-7DA6-4820-9F06-C738697B171C}" destId="{6497FE51-B8B5-400E-BD63-43229F6F2D98}" srcOrd="0" destOrd="0" presId="urn:microsoft.com/office/officeart/2005/8/layout/pyramid2"/>
    <dgm:cxn modelId="{72EE8F47-7EE2-48EC-931A-A2CFF05979F1}" type="presParOf" srcId="{FC11E080-7DA6-4820-9F06-C738697B171C}" destId="{0F94CE3A-5AAB-46A3-A9E5-F7BEDD7AF4D7}" srcOrd="1" destOrd="0" presId="urn:microsoft.com/office/officeart/2005/8/layout/pyramid2"/>
    <dgm:cxn modelId="{A606AEA9-ADCA-4FB8-9409-035EF5A78B54}" type="presParOf" srcId="{FC11E080-7DA6-4820-9F06-C738697B171C}" destId="{8EDC55C8-AF6F-4E12-9250-9843D36868C0}" srcOrd="2" destOrd="0" presId="urn:microsoft.com/office/officeart/2005/8/layout/pyramid2"/>
    <dgm:cxn modelId="{EF18E28F-A122-4B28-B028-30878DE31368}" type="presParOf" srcId="{FC11E080-7DA6-4820-9F06-C738697B171C}" destId="{8851943A-568E-4895-BB08-B292D795E427}" srcOrd="3" destOrd="0" presId="urn:microsoft.com/office/officeart/2005/8/layout/pyramid2"/>
    <dgm:cxn modelId="{00BE63AE-0780-4FEE-A051-4A03F4ED32F9}" type="presParOf" srcId="{FC11E080-7DA6-4820-9F06-C738697B171C}" destId="{BB57A7BE-234C-4A3E-920B-D152722BB820}" srcOrd="4" destOrd="0" presId="urn:microsoft.com/office/officeart/2005/8/layout/pyramid2"/>
    <dgm:cxn modelId="{A8300B55-BE9A-467A-8AC4-29AF8267E347}" type="presParOf" srcId="{FC11E080-7DA6-4820-9F06-C738697B171C}" destId="{94304374-AC85-4F70-A0FA-56A6546ADE91}" srcOrd="5" destOrd="0" presId="urn:microsoft.com/office/officeart/2005/8/layout/pyramid2"/>
  </dgm:cxnLst>
  <dgm:bg/>
  <dgm:whole/>
</dgm:dataModel>
</file>

<file path=ppt/diagrams/data10.xml><?xml version="1.0" encoding="utf-8"?>
<dgm:dataModel xmlns:dgm="http://schemas.openxmlformats.org/drawingml/2006/diagram" xmlns:a="http://schemas.openxmlformats.org/drawingml/2006/main">
  <dgm:ptLst>
    <dgm:pt modelId="{A62534EE-A055-4FFE-B09C-09C5BCEFEC7D}" type="doc">
      <dgm:prSet loTypeId="urn:microsoft.com/office/officeart/2005/8/layout/hList3" loCatId="list" qsTypeId="urn:microsoft.com/office/officeart/2005/8/quickstyle/simple4" qsCatId="simple" csTypeId="urn:microsoft.com/office/officeart/2005/8/colors/accent0_2" csCatId="mainScheme" phldr="1"/>
      <dgm:spPr/>
      <dgm:t>
        <a:bodyPr/>
        <a:lstStyle/>
        <a:p>
          <a:endParaRPr lang="en-US"/>
        </a:p>
      </dgm:t>
    </dgm:pt>
    <dgm:pt modelId="{5578947E-2B82-4425-9E8E-F069C9484D84}">
      <dgm:prSet phldrT="[Text]" custT="1"/>
      <dgm:spPr/>
      <dgm:t>
        <a:bodyPr/>
        <a:lstStyle/>
        <a:p>
          <a:r>
            <a:rPr lang="en-US" sz="3600" dirty="0" smtClean="0">
              <a:latin typeface="Calibri" pitchFamily="34" charset="0"/>
              <a:cs typeface="Calibri" pitchFamily="34" charset="0"/>
            </a:rPr>
            <a:t>Have been inserted in all ICDS except ICDS on Securities</a:t>
          </a:r>
          <a:endParaRPr lang="en-US" sz="3600" dirty="0">
            <a:latin typeface="Calibri" pitchFamily="34" charset="0"/>
            <a:cs typeface="Calibri" pitchFamily="34" charset="0"/>
          </a:endParaRPr>
        </a:p>
      </dgm:t>
    </dgm:pt>
    <dgm:pt modelId="{EFB8C1D2-4D11-44EC-82E9-549A7E9288E9}" type="parTrans" cxnId="{4583EEF6-5EE1-4140-ADFB-C5BB114127B8}">
      <dgm:prSet/>
      <dgm:spPr/>
      <dgm:t>
        <a:bodyPr/>
        <a:lstStyle/>
        <a:p>
          <a:endParaRPr lang="en-US"/>
        </a:p>
      </dgm:t>
    </dgm:pt>
    <dgm:pt modelId="{0856C5AC-1B28-4971-AB2E-0D6BD08ED317}" type="sibTrans" cxnId="{4583EEF6-5EE1-4140-ADFB-C5BB114127B8}">
      <dgm:prSet/>
      <dgm:spPr/>
      <dgm:t>
        <a:bodyPr/>
        <a:lstStyle/>
        <a:p>
          <a:endParaRPr lang="en-US"/>
        </a:p>
      </dgm:t>
    </dgm:pt>
    <dgm:pt modelId="{4D9C4B75-0FAC-4D1F-B660-8B845A5F4B81}">
      <dgm:prSet phldrT="[Text]" custT="1"/>
      <dgm:spPr/>
      <dgm:t>
        <a:bodyPr/>
        <a:lstStyle/>
        <a:p>
          <a:r>
            <a:rPr lang="en-US" sz="3000" dirty="0" smtClean="0">
              <a:latin typeface="Calibri" pitchFamily="34" charset="0"/>
              <a:cs typeface="Calibri" pitchFamily="34" charset="0"/>
            </a:rPr>
            <a:t>Income, expense, loss or provision existing or entered into on or after 1-04-2015 are to be recognized as per ICDS. </a:t>
          </a:r>
          <a:endParaRPr lang="en-US" sz="3000" dirty="0">
            <a:latin typeface="Calibri" pitchFamily="34" charset="0"/>
            <a:cs typeface="Calibri" pitchFamily="34" charset="0"/>
          </a:endParaRPr>
        </a:p>
      </dgm:t>
    </dgm:pt>
    <dgm:pt modelId="{39FFAA62-0E89-4ACA-AD85-CA2430D548E0}" type="parTrans" cxnId="{06D25F50-B8B3-4B1D-8E0D-680FBFD3A1BF}">
      <dgm:prSet/>
      <dgm:spPr/>
      <dgm:t>
        <a:bodyPr/>
        <a:lstStyle/>
        <a:p>
          <a:endParaRPr lang="en-US"/>
        </a:p>
      </dgm:t>
    </dgm:pt>
    <dgm:pt modelId="{365CCA16-99A9-4134-9B44-863911434480}" type="sibTrans" cxnId="{06D25F50-B8B3-4B1D-8E0D-680FBFD3A1BF}">
      <dgm:prSet/>
      <dgm:spPr/>
      <dgm:t>
        <a:bodyPr/>
        <a:lstStyle/>
        <a:p>
          <a:endParaRPr lang="en-US"/>
        </a:p>
      </dgm:t>
    </dgm:pt>
    <dgm:pt modelId="{A8A1CDC7-4F19-4052-9088-B4DA389231E6}">
      <dgm:prSet phldrT="[Text]"/>
      <dgm:spPr/>
      <dgm:t>
        <a:bodyPr/>
        <a:lstStyle/>
        <a:p>
          <a:r>
            <a:rPr lang="en-US" dirty="0" smtClean="0">
              <a:latin typeface="Calibri" pitchFamily="34" charset="0"/>
              <a:cs typeface="Calibri" pitchFamily="34" charset="0"/>
            </a:rPr>
            <a:t>However Income, expense, loss or provision, if any,  recognized before 31-03-2015 shall be taken into account for recognizing the same for the period commencing on 1-04-2015 to avoid double taxation/non-taxation in pre and post ICDS period.</a:t>
          </a:r>
          <a:endParaRPr lang="en-US" dirty="0">
            <a:latin typeface="Calibri" pitchFamily="34" charset="0"/>
            <a:cs typeface="Calibri" pitchFamily="34" charset="0"/>
          </a:endParaRPr>
        </a:p>
      </dgm:t>
    </dgm:pt>
    <dgm:pt modelId="{3DF4EA49-FE04-4084-9B62-C0AACADC5317}" type="parTrans" cxnId="{038E548D-C9BB-45BC-8B0E-6917CEB816DA}">
      <dgm:prSet/>
      <dgm:spPr/>
      <dgm:t>
        <a:bodyPr/>
        <a:lstStyle/>
        <a:p>
          <a:endParaRPr lang="en-US"/>
        </a:p>
      </dgm:t>
    </dgm:pt>
    <dgm:pt modelId="{B274D144-B04A-453F-A5A4-ACDC5B22DD0C}" type="sibTrans" cxnId="{038E548D-C9BB-45BC-8B0E-6917CEB816DA}">
      <dgm:prSet/>
      <dgm:spPr/>
      <dgm:t>
        <a:bodyPr/>
        <a:lstStyle/>
        <a:p>
          <a:endParaRPr lang="en-US"/>
        </a:p>
      </dgm:t>
    </dgm:pt>
    <dgm:pt modelId="{4FA79FDB-AE07-48ED-A849-2B9B199FCAB9}" type="pres">
      <dgm:prSet presAssocID="{A62534EE-A055-4FFE-B09C-09C5BCEFEC7D}" presName="composite" presStyleCnt="0">
        <dgm:presLayoutVars>
          <dgm:chMax val="1"/>
          <dgm:dir/>
          <dgm:resizeHandles val="exact"/>
        </dgm:presLayoutVars>
      </dgm:prSet>
      <dgm:spPr/>
      <dgm:t>
        <a:bodyPr/>
        <a:lstStyle/>
        <a:p>
          <a:endParaRPr lang="en-US"/>
        </a:p>
      </dgm:t>
    </dgm:pt>
    <dgm:pt modelId="{3A4935E1-C8D0-427C-8F81-32B459EF863A}" type="pres">
      <dgm:prSet presAssocID="{5578947E-2B82-4425-9E8E-F069C9484D84}" presName="roof" presStyleLbl="dkBgShp" presStyleIdx="0" presStyleCnt="2"/>
      <dgm:spPr/>
      <dgm:t>
        <a:bodyPr/>
        <a:lstStyle/>
        <a:p>
          <a:endParaRPr lang="en-US"/>
        </a:p>
      </dgm:t>
    </dgm:pt>
    <dgm:pt modelId="{34184700-8159-45A3-8852-D6719A97E8E2}" type="pres">
      <dgm:prSet presAssocID="{5578947E-2B82-4425-9E8E-F069C9484D84}" presName="pillars" presStyleCnt="0"/>
      <dgm:spPr/>
    </dgm:pt>
    <dgm:pt modelId="{A2C40133-854A-4288-A239-2DB28BF05D31}" type="pres">
      <dgm:prSet presAssocID="{5578947E-2B82-4425-9E8E-F069C9484D84}" presName="pillar1" presStyleLbl="node1" presStyleIdx="0" presStyleCnt="2">
        <dgm:presLayoutVars>
          <dgm:bulletEnabled val="1"/>
        </dgm:presLayoutVars>
      </dgm:prSet>
      <dgm:spPr/>
      <dgm:t>
        <a:bodyPr/>
        <a:lstStyle/>
        <a:p>
          <a:endParaRPr lang="en-US"/>
        </a:p>
      </dgm:t>
    </dgm:pt>
    <dgm:pt modelId="{42EB7E38-EE91-4397-969C-93A258E963B8}" type="pres">
      <dgm:prSet presAssocID="{A8A1CDC7-4F19-4052-9088-B4DA389231E6}" presName="pillarX" presStyleLbl="node1" presStyleIdx="1" presStyleCnt="2">
        <dgm:presLayoutVars>
          <dgm:bulletEnabled val="1"/>
        </dgm:presLayoutVars>
      </dgm:prSet>
      <dgm:spPr/>
      <dgm:t>
        <a:bodyPr/>
        <a:lstStyle/>
        <a:p>
          <a:endParaRPr lang="en-US"/>
        </a:p>
      </dgm:t>
    </dgm:pt>
    <dgm:pt modelId="{082F06DD-C3B3-4795-94A3-55A4D3C43E15}" type="pres">
      <dgm:prSet presAssocID="{5578947E-2B82-4425-9E8E-F069C9484D84}" presName="base" presStyleLbl="dkBgShp" presStyleIdx="1" presStyleCnt="2"/>
      <dgm:spPr/>
    </dgm:pt>
  </dgm:ptLst>
  <dgm:cxnLst>
    <dgm:cxn modelId="{4583EEF6-5EE1-4140-ADFB-C5BB114127B8}" srcId="{A62534EE-A055-4FFE-B09C-09C5BCEFEC7D}" destId="{5578947E-2B82-4425-9E8E-F069C9484D84}" srcOrd="0" destOrd="0" parTransId="{EFB8C1D2-4D11-44EC-82E9-549A7E9288E9}" sibTransId="{0856C5AC-1B28-4971-AB2E-0D6BD08ED317}"/>
    <dgm:cxn modelId="{4945D764-5B6A-46D4-A7DA-73C90D315FDD}" type="presOf" srcId="{A8A1CDC7-4F19-4052-9088-B4DA389231E6}" destId="{42EB7E38-EE91-4397-969C-93A258E963B8}" srcOrd="0" destOrd="0" presId="urn:microsoft.com/office/officeart/2005/8/layout/hList3"/>
    <dgm:cxn modelId="{06D25F50-B8B3-4B1D-8E0D-680FBFD3A1BF}" srcId="{5578947E-2B82-4425-9E8E-F069C9484D84}" destId="{4D9C4B75-0FAC-4D1F-B660-8B845A5F4B81}" srcOrd="0" destOrd="0" parTransId="{39FFAA62-0E89-4ACA-AD85-CA2430D548E0}" sibTransId="{365CCA16-99A9-4134-9B44-863911434480}"/>
    <dgm:cxn modelId="{DE92EA87-C43E-4448-B4E0-3B8AE9E24998}" type="presOf" srcId="{5578947E-2B82-4425-9E8E-F069C9484D84}" destId="{3A4935E1-C8D0-427C-8F81-32B459EF863A}" srcOrd="0" destOrd="0" presId="urn:microsoft.com/office/officeart/2005/8/layout/hList3"/>
    <dgm:cxn modelId="{038E548D-C9BB-45BC-8B0E-6917CEB816DA}" srcId="{5578947E-2B82-4425-9E8E-F069C9484D84}" destId="{A8A1CDC7-4F19-4052-9088-B4DA389231E6}" srcOrd="1" destOrd="0" parTransId="{3DF4EA49-FE04-4084-9B62-C0AACADC5317}" sibTransId="{B274D144-B04A-453F-A5A4-ACDC5B22DD0C}"/>
    <dgm:cxn modelId="{A342E788-A741-419D-A804-7FE283837D8E}" type="presOf" srcId="{A62534EE-A055-4FFE-B09C-09C5BCEFEC7D}" destId="{4FA79FDB-AE07-48ED-A849-2B9B199FCAB9}" srcOrd="0" destOrd="0" presId="urn:microsoft.com/office/officeart/2005/8/layout/hList3"/>
    <dgm:cxn modelId="{AA55D3E9-449E-4453-B121-2A0FEF38C301}" type="presOf" srcId="{4D9C4B75-0FAC-4D1F-B660-8B845A5F4B81}" destId="{A2C40133-854A-4288-A239-2DB28BF05D31}" srcOrd="0" destOrd="0" presId="urn:microsoft.com/office/officeart/2005/8/layout/hList3"/>
    <dgm:cxn modelId="{DCDABBA9-F25C-4DB4-8629-2069C34611E0}" type="presParOf" srcId="{4FA79FDB-AE07-48ED-A849-2B9B199FCAB9}" destId="{3A4935E1-C8D0-427C-8F81-32B459EF863A}" srcOrd="0" destOrd="0" presId="urn:microsoft.com/office/officeart/2005/8/layout/hList3"/>
    <dgm:cxn modelId="{6F9D96D7-CE28-43A1-A7A0-473DF2F5EB96}" type="presParOf" srcId="{4FA79FDB-AE07-48ED-A849-2B9B199FCAB9}" destId="{34184700-8159-45A3-8852-D6719A97E8E2}" srcOrd="1" destOrd="0" presId="urn:microsoft.com/office/officeart/2005/8/layout/hList3"/>
    <dgm:cxn modelId="{1CD8729A-0A2A-4E30-B3EB-466FCC28AEC8}" type="presParOf" srcId="{34184700-8159-45A3-8852-D6719A97E8E2}" destId="{A2C40133-854A-4288-A239-2DB28BF05D31}" srcOrd="0" destOrd="0" presId="urn:microsoft.com/office/officeart/2005/8/layout/hList3"/>
    <dgm:cxn modelId="{98229685-95A8-4E7C-A85A-15CD5A38FCBE}" type="presParOf" srcId="{34184700-8159-45A3-8852-D6719A97E8E2}" destId="{42EB7E38-EE91-4397-969C-93A258E963B8}" srcOrd="1" destOrd="0" presId="urn:microsoft.com/office/officeart/2005/8/layout/hList3"/>
    <dgm:cxn modelId="{0DB45F99-9AA8-4886-A706-8E8EC3A0FB01}" type="presParOf" srcId="{4FA79FDB-AE07-48ED-A849-2B9B199FCAB9}" destId="{082F06DD-C3B3-4795-94A3-55A4D3C43E15}" srcOrd="2" destOrd="0" presId="urn:microsoft.com/office/officeart/2005/8/layout/hList3"/>
  </dgm:cxnLst>
  <dgm:bg/>
  <dgm:whole/>
</dgm:dataModel>
</file>

<file path=ppt/diagrams/data11.xml><?xml version="1.0" encoding="utf-8"?>
<dgm:dataModel xmlns:dgm="http://schemas.openxmlformats.org/drawingml/2006/diagram" xmlns:a="http://schemas.openxmlformats.org/drawingml/2006/main">
  <dgm:ptLst>
    <dgm:pt modelId="{EE68FC82-C55B-486D-A056-0A4C821B3ACD}" type="doc">
      <dgm:prSet loTypeId="urn:microsoft.com/office/officeart/2005/8/layout/process4" loCatId="list" qsTypeId="urn:microsoft.com/office/officeart/2005/8/quickstyle/simple4" qsCatId="simple" csTypeId="urn:microsoft.com/office/officeart/2005/8/colors/accent0_3" csCatId="mainScheme" phldr="1"/>
      <dgm:spPr/>
      <dgm:t>
        <a:bodyPr/>
        <a:lstStyle/>
        <a:p>
          <a:endParaRPr lang="en-US"/>
        </a:p>
      </dgm:t>
    </dgm:pt>
    <dgm:pt modelId="{27AF81BA-94B1-4413-9E0A-9185C171178F}">
      <dgm:prSet phldrT="[Text]" custT="1"/>
      <dgm:spPr/>
      <dgm:t>
        <a:bodyPr/>
        <a:lstStyle/>
        <a:p>
          <a:pPr algn="just"/>
          <a:r>
            <a:rPr lang="en-US" sz="2200" dirty="0" smtClean="0">
              <a:latin typeface="Calibri" pitchFamily="34" charset="0"/>
              <a:cs typeface="Calibri" pitchFamily="34" charset="0"/>
            </a:rPr>
            <a:t>Entity need not to maintain separate Books of accounts for ICDS.</a:t>
          </a:r>
          <a:endParaRPr lang="en-US" sz="2200" dirty="0">
            <a:latin typeface="Calibri" pitchFamily="34" charset="0"/>
            <a:cs typeface="Calibri" pitchFamily="34" charset="0"/>
          </a:endParaRPr>
        </a:p>
      </dgm:t>
    </dgm:pt>
    <dgm:pt modelId="{B3D2B8AD-34CA-4602-81B6-F5A3D2A4D460}" type="parTrans" cxnId="{77304E36-8163-4DB1-952C-A232B435A4DE}">
      <dgm:prSet/>
      <dgm:spPr/>
      <dgm:t>
        <a:bodyPr/>
        <a:lstStyle/>
        <a:p>
          <a:pPr algn="just"/>
          <a:endParaRPr lang="en-US"/>
        </a:p>
      </dgm:t>
    </dgm:pt>
    <dgm:pt modelId="{41DB6A71-A10B-4FF3-B47A-80093AA04ECC}" type="sibTrans" cxnId="{77304E36-8163-4DB1-952C-A232B435A4DE}">
      <dgm:prSet/>
      <dgm:spPr/>
      <dgm:t>
        <a:bodyPr/>
        <a:lstStyle/>
        <a:p>
          <a:pPr algn="just"/>
          <a:endParaRPr lang="en-US"/>
        </a:p>
      </dgm:t>
    </dgm:pt>
    <dgm:pt modelId="{2D45B3DA-7C2B-44F5-A571-4E166B352A9B}">
      <dgm:prSet phldrT="[Text]"/>
      <dgm:spPr/>
      <dgm:t>
        <a:bodyPr/>
        <a:lstStyle/>
        <a:p>
          <a:pPr algn="just"/>
          <a:r>
            <a:rPr lang="en-US" dirty="0" smtClean="0">
              <a:latin typeface="Calibri" pitchFamily="34" charset="0"/>
              <a:cs typeface="Calibri" pitchFamily="34" charset="0"/>
            </a:rPr>
            <a:t>But the difference between the accounting standards and ICDS may give rise to additional computations and reconciliations which in essence could result in the need for maintaining additional set of records.</a:t>
          </a:r>
          <a:endParaRPr lang="en-US" dirty="0">
            <a:latin typeface="Calibri" pitchFamily="34" charset="0"/>
            <a:cs typeface="Calibri" pitchFamily="34" charset="0"/>
          </a:endParaRPr>
        </a:p>
      </dgm:t>
    </dgm:pt>
    <dgm:pt modelId="{0C58E845-AA45-486F-90D1-DD3511FB17AA}" type="parTrans" cxnId="{84290B0D-1E86-4E65-B3B2-D319154046C3}">
      <dgm:prSet/>
      <dgm:spPr/>
      <dgm:t>
        <a:bodyPr/>
        <a:lstStyle/>
        <a:p>
          <a:pPr algn="just"/>
          <a:endParaRPr lang="en-US"/>
        </a:p>
      </dgm:t>
    </dgm:pt>
    <dgm:pt modelId="{CB4A9423-9626-4C2B-84E6-89CF1BAB58D1}" type="sibTrans" cxnId="{84290B0D-1E86-4E65-B3B2-D319154046C3}">
      <dgm:prSet/>
      <dgm:spPr/>
      <dgm:t>
        <a:bodyPr/>
        <a:lstStyle/>
        <a:p>
          <a:pPr algn="just"/>
          <a:endParaRPr lang="en-US"/>
        </a:p>
      </dgm:t>
    </dgm:pt>
    <dgm:pt modelId="{CA4D080A-3AF4-43C5-B1DA-654DC3C64C5A}">
      <dgm:prSet phldrT="[Text]" custT="1"/>
      <dgm:spPr/>
      <dgm:t>
        <a:bodyPr/>
        <a:lstStyle/>
        <a:p>
          <a:pPr algn="just"/>
          <a:r>
            <a:rPr lang="en-US" sz="2000" dirty="0" smtClean="0">
              <a:latin typeface="Calibri" pitchFamily="34" charset="0"/>
              <a:cs typeface="Calibri" pitchFamily="34" charset="0"/>
            </a:rPr>
            <a:t>ICDS is </a:t>
          </a:r>
          <a:r>
            <a:rPr lang="en-US" sz="2000" b="1" dirty="0" smtClean="0">
              <a:latin typeface="Calibri" pitchFamily="34" charset="0"/>
              <a:cs typeface="Calibri" pitchFamily="34" charset="0"/>
            </a:rPr>
            <a:t>not an extension of the Act </a:t>
          </a:r>
          <a:r>
            <a:rPr lang="en-US" sz="2000" dirty="0" smtClean="0">
              <a:latin typeface="Calibri" pitchFamily="34" charset="0"/>
              <a:cs typeface="Calibri" pitchFamily="34" charset="0"/>
            </a:rPr>
            <a:t>rather it is a </a:t>
          </a:r>
          <a:r>
            <a:rPr lang="en-US" sz="2000" b="1" dirty="0" smtClean="0">
              <a:latin typeface="Calibri" pitchFamily="34" charset="0"/>
              <a:cs typeface="Calibri" pitchFamily="34" charset="0"/>
            </a:rPr>
            <a:t>part of the Act</a:t>
          </a:r>
          <a:r>
            <a:rPr lang="en-US" sz="2000" dirty="0" smtClean="0">
              <a:latin typeface="Calibri" pitchFamily="34" charset="0"/>
              <a:cs typeface="Calibri" pitchFamily="34" charset="0"/>
            </a:rPr>
            <a:t> which accords the treatment in respect of issues covered therein viz. foreign exchange fluctuations, construction contract, tangible fixed assets etc. </a:t>
          </a:r>
          <a:endParaRPr lang="en-US" sz="2000" dirty="0">
            <a:latin typeface="Calibri" pitchFamily="34" charset="0"/>
            <a:cs typeface="Calibri" pitchFamily="34" charset="0"/>
          </a:endParaRPr>
        </a:p>
      </dgm:t>
    </dgm:pt>
    <dgm:pt modelId="{C6913654-88BB-4ACF-A760-4DF1AF843E15}" type="parTrans" cxnId="{829F9767-8EB9-434B-AB0B-88A74B51A43F}">
      <dgm:prSet/>
      <dgm:spPr/>
      <dgm:t>
        <a:bodyPr/>
        <a:lstStyle/>
        <a:p>
          <a:pPr algn="just"/>
          <a:endParaRPr lang="en-US"/>
        </a:p>
      </dgm:t>
    </dgm:pt>
    <dgm:pt modelId="{5423094E-466A-48D2-ABF0-5C77EBB2958F}" type="sibTrans" cxnId="{829F9767-8EB9-434B-AB0B-88A74B51A43F}">
      <dgm:prSet/>
      <dgm:spPr/>
      <dgm:t>
        <a:bodyPr/>
        <a:lstStyle/>
        <a:p>
          <a:pPr algn="just"/>
          <a:endParaRPr lang="en-US"/>
        </a:p>
      </dgm:t>
    </dgm:pt>
    <dgm:pt modelId="{57B2DF86-2DE5-45D4-8F14-B5CD6F1DCD5F}">
      <dgm:prSet phldrT="[Text]"/>
      <dgm:spPr/>
      <dgm:t>
        <a:bodyPr/>
        <a:lstStyle/>
        <a:p>
          <a:pPr algn="just"/>
          <a:r>
            <a:rPr lang="en-US" dirty="0" smtClean="0">
              <a:latin typeface="Calibri" pitchFamily="34" charset="0"/>
              <a:cs typeface="Calibri" pitchFamily="34" charset="0"/>
            </a:rPr>
            <a:t>Hence, ICDS only meant to supplement the present Income Tax Act</a:t>
          </a:r>
          <a:endParaRPr lang="en-US" dirty="0">
            <a:latin typeface="Calibri" pitchFamily="34" charset="0"/>
            <a:cs typeface="Calibri" pitchFamily="34" charset="0"/>
          </a:endParaRPr>
        </a:p>
      </dgm:t>
    </dgm:pt>
    <dgm:pt modelId="{E7FF0214-3671-4B28-862F-8ABC6EBC368B}" type="parTrans" cxnId="{FD3E57CD-FE8C-4644-ABDE-BEE3C3C07948}">
      <dgm:prSet/>
      <dgm:spPr/>
      <dgm:t>
        <a:bodyPr/>
        <a:lstStyle/>
        <a:p>
          <a:pPr algn="just"/>
          <a:endParaRPr lang="en-US"/>
        </a:p>
      </dgm:t>
    </dgm:pt>
    <dgm:pt modelId="{C03967CE-3B76-4FB3-86F0-703EDD2E6CC6}" type="sibTrans" cxnId="{FD3E57CD-FE8C-4644-ABDE-BEE3C3C07948}">
      <dgm:prSet/>
      <dgm:spPr/>
      <dgm:t>
        <a:bodyPr/>
        <a:lstStyle/>
        <a:p>
          <a:pPr algn="just"/>
          <a:endParaRPr lang="en-US"/>
        </a:p>
      </dgm:t>
    </dgm:pt>
    <dgm:pt modelId="{971DDDC6-75DB-4572-808D-F976B34F9E7E}" type="pres">
      <dgm:prSet presAssocID="{EE68FC82-C55B-486D-A056-0A4C821B3ACD}" presName="Name0" presStyleCnt="0">
        <dgm:presLayoutVars>
          <dgm:dir/>
          <dgm:animLvl val="lvl"/>
          <dgm:resizeHandles val="exact"/>
        </dgm:presLayoutVars>
      </dgm:prSet>
      <dgm:spPr/>
      <dgm:t>
        <a:bodyPr/>
        <a:lstStyle/>
        <a:p>
          <a:endParaRPr lang="en-US"/>
        </a:p>
      </dgm:t>
    </dgm:pt>
    <dgm:pt modelId="{D9CB0E6D-BEAA-4F95-A19A-DF5C70A824E4}" type="pres">
      <dgm:prSet presAssocID="{CA4D080A-3AF4-43C5-B1DA-654DC3C64C5A}" presName="boxAndChildren" presStyleCnt="0"/>
      <dgm:spPr/>
    </dgm:pt>
    <dgm:pt modelId="{FBB4673D-47BE-4263-A7EC-2436382A5B28}" type="pres">
      <dgm:prSet presAssocID="{CA4D080A-3AF4-43C5-B1DA-654DC3C64C5A}" presName="parentTextBox" presStyleLbl="node1" presStyleIdx="0" presStyleCnt="2"/>
      <dgm:spPr/>
      <dgm:t>
        <a:bodyPr/>
        <a:lstStyle/>
        <a:p>
          <a:endParaRPr lang="en-US"/>
        </a:p>
      </dgm:t>
    </dgm:pt>
    <dgm:pt modelId="{F078DFCB-E76B-48B5-91FA-AD831081AF11}" type="pres">
      <dgm:prSet presAssocID="{CA4D080A-3AF4-43C5-B1DA-654DC3C64C5A}" presName="entireBox" presStyleLbl="node1" presStyleIdx="0" presStyleCnt="2" custScaleY="77152" custLinFactNeighborX="-885" custLinFactNeighborY="2871"/>
      <dgm:spPr/>
      <dgm:t>
        <a:bodyPr/>
        <a:lstStyle/>
        <a:p>
          <a:endParaRPr lang="en-US"/>
        </a:p>
      </dgm:t>
    </dgm:pt>
    <dgm:pt modelId="{CFA72EEA-DCBD-439A-A9B6-E00B13C38AFC}" type="pres">
      <dgm:prSet presAssocID="{CA4D080A-3AF4-43C5-B1DA-654DC3C64C5A}" presName="descendantBox" presStyleCnt="0"/>
      <dgm:spPr/>
    </dgm:pt>
    <dgm:pt modelId="{C229E148-0E87-47E0-B7DF-DF2209F1C43C}" type="pres">
      <dgm:prSet presAssocID="{57B2DF86-2DE5-45D4-8F14-B5CD6F1DCD5F}" presName="childTextBox" presStyleLbl="fgAccFollowNode1" presStyleIdx="0" presStyleCnt="2" custScaleY="59395">
        <dgm:presLayoutVars>
          <dgm:bulletEnabled val="1"/>
        </dgm:presLayoutVars>
      </dgm:prSet>
      <dgm:spPr/>
      <dgm:t>
        <a:bodyPr/>
        <a:lstStyle/>
        <a:p>
          <a:endParaRPr lang="en-US"/>
        </a:p>
      </dgm:t>
    </dgm:pt>
    <dgm:pt modelId="{721A7A64-D538-455A-8CAF-C50549A09C72}" type="pres">
      <dgm:prSet presAssocID="{41DB6A71-A10B-4FF3-B47A-80093AA04ECC}" presName="sp" presStyleCnt="0"/>
      <dgm:spPr/>
    </dgm:pt>
    <dgm:pt modelId="{FB113160-E96B-40EE-8123-064476E4349D}" type="pres">
      <dgm:prSet presAssocID="{27AF81BA-94B1-4413-9E0A-9185C171178F}" presName="arrowAndChildren" presStyleCnt="0"/>
      <dgm:spPr/>
    </dgm:pt>
    <dgm:pt modelId="{95235317-EC8C-416F-B4CF-6CDB62855C93}" type="pres">
      <dgm:prSet presAssocID="{27AF81BA-94B1-4413-9E0A-9185C171178F}" presName="parentTextArrow" presStyleLbl="node1" presStyleIdx="0" presStyleCnt="2"/>
      <dgm:spPr/>
      <dgm:t>
        <a:bodyPr/>
        <a:lstStyle/>
        <a:p>
          <a:endParaRPr lang="en-US"/>
        </a:p>
      </dgm:t>
    </dgm:pt>
    <dgm:pt modelId="{699669B4-02C9-48A6-9422-1C4686A6CAE9}" type="pres">
      <dgm:prSet presAssocID="{27AF81BA-94B1-4413-9E0A-9185C171178F}" presName="arrow" presStyleLbl="node1" presStyleIdx="1" presStyleCnt="2" custScaleY="67927" custLinFactNeighborX="-39115" custLinFactNeighborY="-3576"/>
      <dgm:spPr/>
      <dgm:t>
        <a:bodyPr/>
        <a:lstStyle/>
        <a:p>
          <a:endParaRPr lang="en-US"/>
        </a:p>
      </dgm:t>
    </dgm:pt>
    <dgm:pt modelId="{9881C676-82FE-46AE-80CE-9CB6573ADBD1}" type="pres">
      <dgm:prSet presAssocID="{27AF81BA-94B1-4413-9E0A-9185C171178F}" presName="descendantArrow" presStyleCnt="0"/>
      <dgm:spPr/>
    </dgm:pt>
    <dgm:pt modelId="{DF44BC17-DC66-42BF-A204-E02FC790A34C}" type="pres">
      <dgm:prSet presAssocID="{2D45B3DA-7C2B-44F5-A571-4E166B352A9B}" presName="childTextArrow" presStyleLbl="fgAccFollowNode1" presStyleIdx="1" presStyleCnt="2">
        <dgm:presLayoutVars>
          <dgm:bulletEnabled val="1"/>
        </dgm:presLayoutVars>
      </dgm:prSet>
      <dgm:spPr/>
      <dgm:t>
        <a:bodyPr/>
        <a:lstStyle/>
        <a:p>
          <a:endParaRPr lang="en-US"/>
        </a:p>
      </dgm:t>
    </dgm:pt>
  </dgm:ptLst>
  <dgm:cxnLst>
    <dgm:cxn modelId="{77304E36-8163-4DB1-952C-A232B435A4DE}" srcId="{EE68FC82-C55B-486D-A056-0A4C821B3ACD}" destId="{27AF81BA-94B1-4413-9E0A-9185C171178F}" srcOrd="0" destOrd="0" parTransId="{B3D2B8AD-34CA-4602-81B6-F5A3D2A4D460}" sibTransId="{41DB6A71-A10B-4FF3-B47A-80093AA04ECC}"/>
    <dgm:cxn modelId="{84290B0D-1E86-4E65-B3B2-D319154046C3}" srcId="{27AF81BA-94B1-4413-9E0A-9185C171178F}" destId="{2D45B3DA-7C2B-44F5-A571-4E166B352A9B}" srcOrd="0" destOrd="0" parTransId="{0C58E845-AA45-486F-90D1-DD3511FB17AA}" sibTransId="{CB4A9423-9626-4C2B-84E6-89CF1BAB58D1}"/>
    <dgm:cxn modelId="{829F9767-8EB9-434B-AB0B-88A74B51A43F}" srcId="{EE68FC82-C55B-486D-A056-0A4C821B3ACD}" destId="{CA4D080A-3AF4-43C5-B1DA-654DC3C64C5A}" srcOrd="1" destOrd="0" parTransId="{C6913654-88BB-4ACF-A760-4DF1AF843E15}" sibTransId="{5423094E-466A-48D2-ABF0-5C77EBB2958F}"/>
    <dgm:cxn modelId="{C7400D28-B28C-4673-B725-33C95B230587}" type="presOf" srcId="{2D45B3DA-7C2B-44F5-A571-4E166B352A9B}" destId="{DF44BC17-DC66-42BF-A204-E02FC790A34C}" srcOrd="0" destOrd="0" presId="urn:microsoft.com/office/officeart/2005/8/layout/process4"/>
    <dgm:cxn modelId="{2DC94B00-9285-4540-8445-BA654F28615D}" type="presOf" srcId="{CA4D080A-3AF4-43C5-B1DA-654DC3C64C5A}" destId="{FBB4673D-47BE-4263-A7EC-2436382A5B28}" srcOrd="0" destOrd="0" presId="urn:microsoft.com/office/officeart/2005/8/layout/process4"/>
    <dgm:cxn modelId="{8B735492-F56B-425B-ADC3-5335659D225F}" type="presOf" srcId="{57B2DF86-2DE5-45D4-8F14-B5CD6F1DCD5F}" destId="{C229E148-0E87-47E0-B7DF-DF2209F1C43C}" srcOrd="0" destOrd="0" presId="urn:microsoft.com/office/officeart/2005/8/layout/process4"/>
    <dgm:cxn modelId="{FD3E57CD-FE8C-4644-ABDE-BEE3C3C07948}" srcId="{CA4D080A-3AF4-43C5-B1DA-654DC3C64C5A}" destId="{57B2DF86-2DE5-45D4-8F14-B5CD6F1DCD5F}" srcOrd="0" destOrd="0" parTransId="{E7FF0214-3671-4B28-862F-8ABC6EBC368B}" sibTransId="{C03967CE-3B76-4FB3-86F0-703EDD2E6CC6}"/>
    <dgm:cxn modelId="{D80858F1-285E-424B-A449-ACE43EC4EFE4}" type="presOf" srcId="{27AF81BA-94B1-4413-9E0A-9185C171178F}" destId="{95235317-EC8C-416F-B4CF-6CDB62855C93}" srcOrd="0" destOrd="0" presId="urn:microsoft.com/office/officeart/2005/8/layout/process4"/>
    <dgm:cxn modelId="{10A247ED-9CE5-4E0A-8D94-7A1E95681D24}" type="presOf" srcId="{CA4D080A-3AF4-43C5-B1DA-654DC3C64C5A}" destId="{F078DFCB-E76B-48B5-91FA-AD831081AF11}" srcOrd="1" destOrd="0" presId="urn:microsoft.com/office/officeart/2005/8/layout/process4"/>
    <dgm:cxn modelId="{A8A40372-CEF6-4A3A-8E3E-9E8C38FD2A1D}" type="presOf" srcId="{27AF81BA-94B1-4413-9E0A-9185C171178F}" destId="{699669B4-02C9-48A6-9422-1C4686A6CAE9}" srcOrd="1" destOrd="0" presId="urn:microsoft.com/office/officeart/2005/8/layout/process4"/>
    <dgm:cxn modelId="{F13959B7-CB09-4C4D-BC05-94A8A12AA226}" type="presOf" srcId="{EE68FC82-C55B-486D-A056-0A4C821B3ACD}" destId="{971DDDC6-75DB-4572-808D-F976B34F9E7E}" srcOrd="0" destOrd="0" presId="urn:microsoft.com/office/officeart/2005/8/layout/process4"/>
    <dgm:cxn modelId="{442139BE-8CF6-4206-B541-9B880CBFD978}" type="presParOf" srcId="{971DDDC6-75DB-4572-808D-F976B34F9E7E}" destId="{D9CB0E6D-BEAA-4F95-A19A-DF5C70A824E4}" srcOrd="0" destOrd="0" presId="urn:microsoft.com/office/officeart/2005/8/layout/process4"/>
    <dgm:cxn modelId="{68273ED2-5E01-4B82-A1A4-0361A5BA4679}" type="presParOf" srcId="{D9CB0E6D-BEAA-4F95-A19A-DF5C70A824E4}" destId="{FBB4673D-47BE-4263-A7EC-2436382A5B28}" srcOrd="0" destOrd="0" presId="urn:microsoft.com/office/officeart/2005/8/layout/process4"/>
    <dgm:cxn modelId="{281FD6E2-8336-4343-8A8A-9013E2A6222A}" type="presParOf" srcId="{D9CB0E6D-BEAA-4F95-A19A-DF5C70A824E4}" destId="{F078DFCB-E76B-48B5-91FA-AD831081AF11}" srcOrd="1" destOrd="0" presId="urn:microsoft.com/office/officeart/2005/8/layout/process4"/>
    <dgm:cxn modelId="{B39B973C-2929-49FC-ADA7-753E0CB7B202}" type="presParOf" srcId="{D9CB0E6D-BEAA-4F95-A19A-DF5C70A824E4}" destId="{CFA72EEA-DCBD-439A-A9B6-E00B13C38AFC}" srcOrd="2" destOrd="0" presId="urn:microsoft.com/office/officeart/2005/8/layout/process4"/>
    <dgm:cxn modelId="{FC8B587C-B954-4EB7-810E-CFE62E25766F}" type="presParOf" srcId="{CFA72EEA-DCBD-439A-A9B6-E00B13C38AFC}" destId="{C229E148-0E87-47E0-B7DF-DF2209F1C43C}" srcOrd="0" destOrd="0" presId="urn:microsoft.com/office/officeart/2005/8/layout/process4"/>
    <dgm:cxn modelId="{637A926B-2266-4849-97E3-19208E86468A}" type="presParOf" srcId="{971DDDC6-75DB-4572-808D-F976B34F9E7E}" destId="{721A7A64-D538-455A-8CAF-C50549A09C72}" srcOrd="1" destOrd="0" presId="urn:microsoft.com/office/officeart/2005/8/layout/process4"/>
    <dgm:cxn modelId="{A2A09CAA-2EED-43DD-BF6A-171E267403AC}" type="presParOf" srcId="{971DDDC6-75DB-4572-808D-F976B34F9E7E}" destId="{FB113160-E96B-40EE-8123-064476E4349D}" srcOrd="2" destOrd="0" presId="urn:microsoft.com/office/officeart/2005/8/layout/process4"/>
    <dgm:cxn modelId="{B3F54634-74BB-41A1-95E6-5E4B0CBFFF2D}" type="presParOf" srcId="{FB113160-E96B-40EE-8123-064476E4349D}" destId="{95235317-EC8C-416F-B4CF-6CDB62855C93}" srcOrd="0" destOrd="0" presId="urn:microsoft.com/office/officeart/2005/8/layout/process4"/>
    <dgm:cxn modelId="{2489AB13-A5DA-43CF-B1A6-E056ED63C026}" type="presParOf" srcId="{FB113160-E96B-40EE-8123-064476E4349D}" destId="{699669B4-02C9-48A6-9422-1C4686A6CAE9}" srcOrd="1" destOrd="0" presId="urn:microsoft.com/office/officeart/2005/8/layout/process4"/>
    <dgm:cxn modelId="{2D0B1C30-63C0-4AE8-B1D8-DF6AD4CF1660}" type="presParOf" srcId="{FB113160-E96B-40EE-8123-064476E4349D}" destId="{9881C676-82FE-46AE-80CE-9CB6573ADBD1}" srcOrd="2" destOrd="0" presId="urn:microsoft.com/office/officeart/2005/8/layout/process4"/>
    <dgm:cxn modelId="{396D1EF7-58F7-4C45-A9C8-3FEFF6621776}" type="presParOf" srcId="{9881C676-82FE-46AE-80CE-9CB6573ADBD1}" destId="{DF44BC17-DC66-42BF-A204-E02FC790A34C}" srcOrd="0" destOrd="0" presId="urn:microsoft.com/office/officeart/2005/8/layout/process4"/>
  </dgm:cxnLst>
  <dgm:bg/>
  <dgm:whole/>
</dgm:dataModel>
</file>

<file path=ppt/diagrams/data12.xml><?xml version="1.0" encoding="utf-8"?>
<dgm:dataModel xmlns:dgm="http://schemas.openxmlformats.org/drawingml/2006/diagram" xmlns:a="http://schemas.openxmlformats.org/drawingml/2006/main">
  <dgm:ptLst>
    <dgm:pt modelId="{8EB7E0EE-8FA1-4E64-9ECA-C789681BF070}"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C009759C-199B-4F59-BF1F-EAD08D5C4397}">
      <dgm:prSet phldrT="[Text]"/>
      <dgm:spPr/>
      <dgm:t>
        <a:bodyPr/>
        <a:lstStyle/>
        <a:p>
          <a:pPr algn="just"/>
          <a:r>
            <a:rPr lang="en-US" dirty="0" smtClean="0">
              <a:latin typeface="Calibri" pitchFamily="34" charset="0"/>
              <a:cs typeface="Calibri" pitchFamily="34" charset="0"/>
            </a:rPr>
            <a:t>Gives power to the Tax Authority to assess income on “Best Judgment” basis and also levy penalty on additions to returned income.</a:t>
          </a:r>
          <a:endParaRPr lang="en-US" dirty="0">
            <a:latin typeface="Calibri" pitchFamily="34" charset="0"/>
            <a:cs typeface="Calibri" pitchFamily="34" charset="0"/>
          </a:endParaRPr>
        </a:p>
      </dgm:t>
    </dgm:pt>
    <dgm:pt modelId="{7C3E8416-995B-477C-8110-C8635FEFD82A}" type="parTrans" cxnId="{523B4091-E903-42EB-9DFA-871ED23D29A2}">
      <dgm:prSet/>
      <dgm:spPr/>
      <dgm:t>
        <a:bodyPr/>
        <a:lstStyle/>
        <a:p>
          <a:pPr algn="just"/>
          <a:endParaRPr lang="en-US"/>
        </a:p>
      </dgm:t>
    </dgm:pt>
    <dgm:pt modelId="{61FABADC-9BDB-483E-BE12-57BB35EB9BE2}" type="sibTrans" cxnId="{523B4091-E903-42EB-9DFA-871ED23D29A2}">
      <dgm:prSet/>
      <dgm:spPr/>
      <dgm:t>
        <a:bodyPr/>
        <a:lstStyle/>
        <a:p>
          <a:pPr algn="just"/>
          <a:endParaRPr lang="en-US"/>
        </a:p>
      </dgm:t>
    </dgm:pt>
    <dgm:pt modelId="{69736AA3-A1C1-42C0-9730-EC6F32D17674}">
      <dgm:prSet phldrT="[Text]"/>
      <dgm:spPr/>
      <dgm:t>
        <a:bodyPr/>
        <a:lstStyle/>
        <a:p>
          <a:pPr algn="just"/>
          <a:r>
            <a:rPr lang="en-US" dirty="0" smtClean="0">
              <a:latin typeface="Calibri" pitchFamily="34" charset="0"/>
              <a:cs typeface="Calibri" pitchFamily="34" charset="0"/>
            </a:rPr>
            <a:t>It is possible that the current tax audit requirements will be enhanced to require auditors to report on the correctness of tax computation under ICDS</a:t>
          </a:r>
          <a:endParaRPr lang="en-US" dirty="0">
            <a:latin typeface="Calibri" pitchFamily="34" charset="0"/>
            <a:cs typeface="Calibri" pitchFamily="34" charset="0"/>
          </a:endParaRPr>
        </a:p>
      </dgm:t>
    </dgm:pt>
    <dgm:pt modelId="{561AADE2-3E09-4CE0-8EE3-9AFB5711B17A}" type="parTrans" cxnId="{EBAD073C-AA1E-4F46-899A-384A4740B277}">
      <dgm:prSet/>
      <dgm:spPr/>
      <dgm:t>
        <a:bodyPr/>
        <a:lstStyle/>
        <a:p>
          <a:pPr algn="just"/>
          <a:endParaRPr lang="en-US"/>
        </a:p>
      </dgm:t>
    </dgm:pt>
    <dgm:pt modelId="{A0F358C7-1676-40EC-ABE9-0AE060F29138}" type="sibTrans" cxnId="{EBAD073C-AA1E-4F46-899A-384A4740B277}">
      <dgm:prSet/>
      <dgm:spPr/>
      <dgm:t>
        <a:bodyPr/>
        <a:lstStyle/>
        <a:p>
          <a:pPr algn="just"/>
          <a:endParaRPr lang="en-US"/>
        </a:p>
      </dgm:t>
    </dgm:pt>
    <dgm:pt modelId="{5AD8E807-A722-41E8-9E72-544C9B47AEF8}">
      <dgm:prSet phldrT="[Text]"/>
      <dgm:spPr/>
      <dgm:t>
        <a:bodyPr/>
        <a:lstStyle/>
        <a:p>
          <a:pPr algn="just"/>
          <a:endParaRPr lang="en-US" dirty="0"/>
        </a:p>
      </dgm:t>
    </dgm:pt>
    <dgm:pt modelId="{26386564-44CA-42DE-B342-97AA41F4647D}" type="parTrans" cxnId="{35AF3E96-8342-4919-BE1D-C7110B4C7E63}">
      <dgm:prSet/>
      <dgm:spPr/>
      <dgm:t>
        <a:bodyPr/>
        <a:lstStyle/>
        <a:p>
          <a:endParaRPr lang="en-US"/>
        </a:p>
      </dgm:t>
    </dgm:pt>
    <dgm:pt modelId="{35635BD3-2318-4BA6-BCAF-9E7BFA5383FA}" type="sibTrans" cxnId="{35AF3E96-8342-4919-BE1D-C7110B4C7E63}">
      <dgm:prSet/>
      <dgm:spPr/>
      <dgm:t>
        <a:bodyPr/>
        <a:lstStyle/>
        <a:p>
          <a:endParaRPr lang="en-US"/>
        </a:p>
      </dgm:t>
    </dgm:pt>
    <dgm:pt modelId="{BF2A7CAC-28B1-4C8E-892F-DDD713CAE64A}" type="pres">
      <dgm:prSet presAssocID="{8EB7E0EE-8FA1-4E64-9ECA-C789681BF070}" presName="linear" presStyleCnt="0">
        <dgm:presLayoutVars>
          <dgm:animLvl val="lvl"/>
          <dgm:resizeHandles val="exact"/>
        </dgm:presLayoutVars>
      </dgm:prSet>
      <dgm:spPr/>
      <dgm:t>
        <a:bodyPr/>
        <a:lstStyle/>
        <a:p>
          <a:endParaRPr lang="en-US"/>
        </a:p>
      </dgm:t>
    </dgm:pt>
    <dgm:pt modelId="{B886CD0B-C44E-4A49-86C7-F426A6AD0371}" type="pres">
      <dgm:prSet presAssocID="{C009759C-199B-4F59-BF1F-EAD08D5C4397}" presName="parentText" presStyleLbl="node1" presStyleIdx="0" presStyleCnt="1" custScaleY="105857">
        <dgm:presLayoutVars>
          <dgm:chMax val="0"/>
          <dgm:bulletEnabled val="1"/>
        </dgm:presLayoutVars>
      </dgm:prSet>
      <dgm:spPr/>
      <dgm:t>
        <a:bodyPr/>
        <a:lstStyle/>
        <a:p>
          <a:endParaRPr lang="en-US"/>
        </a:p>
      </dgm:t>
    </dgm:pt>
    <dgm:pt modelId="{240F951B-B610-4B1E-829C-09042E8CC0EC}" type="pres">
      <dgm:prSet presAssocID="{C009759C-199B-4F59-BF1F-EAD08D5C4397}" presName="childText" presStyleLbl="revTx" presStyleIdx="0" presStyleCnt="1" custScaleY="115036">
        <dgm:presLayoutVars>
          <dgm:bulletEnabled val="1"/>
        </dgm:presLayoutVars>
      </dgm:prSet>
      <dgm:spPr/>
      <dgm:t>
        <a:bodyPr/>
        <a:lstStyle/>
        <a:p>
          <a:endParaRPr lang="en-US"/>
        </a:p>
      </dgm:t>
    </dgm:pt>
  </dgm:ptLst>
  <dgm:cxnLst>
    <dgm:cxn modelId="{523B4091-E903-42EB-9DFA-871ED23D29A2}" srcId="{8EB7E0EE-8FA1-4E64-9ECA-C789681BF070}" destId="{C009759C-199B-4F59-BF1F-EAD08D5C4397}" srcOrd="0" destOrd="0" parTransId="{7C3E8416-995B-477C-8110-C8635FEFD82A}" sibTransId="{61FABADC-9BDB-483E-BE12-57BB35EB9BE2}"/>
    <dgm:cxn modelId="{09776D27-57AC-474E-8157-1A7A0A2BE01F}" type="presOf" srcId="{C009759C-199B-4F59-BF1F-EAD08D5C4397}" destId="{B886CD0B-C44E-4A49-86C7-F426A6AD0371}" srcOrd="0" destOrd="0" presId="urn:microsoft.com/office/officeart/2005/8/layout/vList2"/>
    <dgm:cxn modelId="{EBAD073C-AA1E-4F46-899A-384A4740B277}" srcId="{C009759C-199B-4F59-BF1F-EAD08D5C4397}" destId="{69736AA3-A1C1-42C0-9730-EC6F32D17674}" srcOrd="1" destOrd="0" parTransId="{561AADE2-3E09-4CE0-8EE3-9AFB5711B17A}" sibTransId="{A0F358C7-1676-40EC-ABE9-0AE060F29138}"/>
    <dgm:cxn modelId="{1F437CDA-C5C2-42CA-AE60-95681543F174}" type="presOf" srcId="{8EB7E0EE-8FA1-4E64-9ECA-C789681BF070}" destId="{BF2A7CAC-28B1-4C8E-892F-DDD713CAE64A}" srcOrd="0" destOrd="0" presId="urn:microsoft.com/office/officeart/2005/8/layout/vList2"/>
    <dgm:cxn modelId="{35AF3E96-8342-4919-BE1D-C7110B4C7E63}" srcId="{C009759C-199B-4F59-BF1F-EAD08D5C4397}" destId="{5AD8E807-A722-41E8-9E72-544C9B47AEF8}" srcOrd="0" destOrd="0" parTransId="{26386564-44CA-42DE-B342-97AA41F4647D}" sibTransId="{35635BD3-2318-4BA6-BCAF-9E7BFA5383FA}"/>
    <dgm:cxn modelId="{EF074C0B-2BAC-423E-A91E-1A539D1F511D}" type="presOf" srcId="{5AD8E807-A722-41E8-9E72-544C9B47AEF8}" destId="{240F951B-B610-4B1E-829C-09042E8CC0EC}" srcOrd="0" destOrd="0" presId="urn:microsoft.com/office/officeart/2005/8/layout/vList2"/>
    <dgm:cxn modelId="{135DF929-F09F-4855-A997-C1AFA868084D}" type="presOf" srcId="{69736AA3-A1C1-42C0-9730-EC6F32D17674}" destId="{240F951B-B610-4B1E-829C-09042E8CC0EC}" srcOrd="0" destOrd="1" presId="urn:microsoft.com/office/officeart/2005/8/layout/vList2"/>
    <dgm:cxn modelId="{1E4F7830-4BCC-4284-B56A-4064D37A068F}" type="presParOf" srcId="{BF2A7CAC-28B1-4C8E-892F-DDD713CAE64A}" destId="{B886CD0B-C44E-4A49-86C7-F426A6AD0371}" srcOrd="0" destOrd="0" presId="urn:microsoft.com/office/officeart/2005/8/layout/vList2"/>
    <dgm:cxn modelId="{B34E76B0-C871-41CF-A580-949B8AD13958}" type="presParOf" srcId="{BF2A7CAC-28B1-4C8E-892F-DDD713CAE64A}" destId="{240F951B-B610-4B1E-829C-09042E8CC0EC}" srcOrd="1"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791F5480-12C5-4CB4-A42E-8495A1EC452C}" type="doc">
      <dgm:prSet loTypeId="urn:microsoft.com/office/officeart/2005/8/layout/vList2" loCatId="list" qsTypeId="urn:microsoft.com/office/officeart/2005/8/quickstyle/3d4" qsCatId="3D" csTypeId="urn:microsoft.com/office/officeart/2005/8/colors/accent0_3" csCatId="mainScheme" phldr="1"/>
      <dgm:spPr/>
      <dgm:t>
        <a:bodyPr/>
        <a:lstStyle/>
        <a:p>
          <a:endParaRPr lang="en-US"/>
        </a:p>
      </dgm:t>
    </dgm:pt>
    <dgm:pt modelId="{2F57C02C-6B52-4F4B-AF5E-DD84F2B10923}">
      <dgm:prSet phldrT="[Text]"/>
      <dgm:spPr/>
      <dgm:t>
        <a:bodyPr/>
        <a:lstStyle/>
        <a:p>
          <a:pPr algn="just"/>
          <a:r>
            <a:rPr lang="en-US" dirty="0" smtClean="0"/>
            <a:t>ICDS recognizes three accounting concepts – going concern, consistency and accrual. </a:t>
          </a:r>
          <a:endParaRPr lang="en-US" dirty="0"/>
        </a:p>
      </dgm:t>
    </dgm:pt>
    <dgm:pt modelId="{14590654-4B0C-4BE3-8407-105352DC8C15}" type="parTrans" cxnId="{6BB09E1D-4E37-488B-8F58-2BCF4B38E26A}">
      <dgm:prSet/>
      <dgm:spPr/>
      <dgm:t>
        <a:bodyPr/>
        <a:lstStyle/>
        <a:p>
          <a:pPr algn="just"/>
          <a:endParaRPr lang="en-US"/>
        </a:p>
      </dgm:t>
    </dgm:pt>
    <dgm:pt modelId="{F501099A-F531-4482-B9A2-8E50D73112E9}" type="sibTrans" cxnId="{6BB09E1D-4E37-488B-8F58-2BCF4B38E26A}">
      <dgm:prSet/>
      <dgm:spPr/>
      <dgm:t>
        <a:bodyPr/>
        <a:lstStyle/>
        <a:p>
          <a:pPr algn="just"/>
          <a:endParaRPr lang="en-US"/>
        </a:p>
      </dgm:t>
    </dgm:pt>
    <dgm:pt modelId="{61E2CEC4-F75E-4EBA-9386-88CF37AB02FD}">
      <dgm:prSet custT="1"/>
      <dgm:spPr/>
      <dgm:t>
        <a:bodyPr/>
        <a:lstStyle/>
        <a:p>
          <a:pPr algn="just"/>
          <a:r>
            <a:rPr lang="en-US" sz="2400" dirty="0" smtClean="0"/>
            <a:t>But ICDS does not recognize the concept of MATERIALITY and PRUDENCE </a:t>
          </a:r>
          <a:endParaRPr lang="en-US" sz="1800" dirty="0" smtClean="0"/>
        </a:p>
      </dgm:t>
    </dgm:pt>
    <dgm:pt modelId="{36047FAE-358A-4B02-8BF9-28BB4A52EEF7}" type="parTrans" cxnId="{75DFCDEC-7645-4523-A05E-BF02C429C011}">
      <dgm:prSet/>
      <dgm:spPr/>
      <dgm:t>
        <a:bodyPr/>
        <a:lstStyle/>
        <a:p>
          <a:pPr algn="just"/>
          <a:endParaRPr lang="en-US"/>
        </a:p>
      </dgm:t>
    </dgm:pt>
    <dgm:pt modelId="{BFCC240C-C6B1-4450-B3C2-74B808016F95}" type="sibTrans" cxnId="{75DFCDEC-7645-4523-A05E-BF02C429C011}">
      <dgm:prSet/>
      <dgm:spPr/>
      <dgm:t>
        <a:bodyPr/>
        <a:lstStyle/>
        <a:p>
          <a:pPr algn="just"/>
          <a:endParaRPr lang="en-US"/>
        </a:p>
      </dgm:t>
    </dgm:pt>
    <dgm:pt modelId="{482948F7-70DF-41C8-93B5-315BED337EE4}">
      <dgm:prSet/>
      <dgm:spPr/>
      <dgm:t>
        <a:bodyPr/>
        <a:lstStyle/>
        <a:p>
          <a:pPr algn="just"/>
          <a:r>
            <a:rPr lang="en-US" dirty="0" smtClean="0"/>
            <a:t>Expected losses or mark-to-market losses shall not be recognized unless permitted by any other ICDS.</a:t>
          </a:r>
        </a:p>
      </dgm:t>
    </dgm:pt>
    <dgm:pt modelId="{FE78FB76-16BC-4BD1-BA66-7B1837D98C53}" type="parTrans" cxnId="{D43ED36A-6970-42AD-BBEC-10BBC951E23C}">
      <dgm:prSet/>
      <dgm:spPr/>
      <dgm:t>
        <a:bodyPr/>
        <a:lstStyle/>
        <a:p>
          <a:pPr algn="just"/>
          <a:endParaRPr lang="en-US"/>
        </a:p>
      </dgm:t>
    </dgm:pt>
    <dgm:pt modelId="{AAC51DDC-8724-4726-8926-DD436C695639}" type="sibTrans" cxnId="{D43ED36A-6970-42AD-BBEC-10BBC951E23C}">
      <dgm:prSet/>
      <dgm:spPr/>
      <dgm:t>
        <a:bodyPr/>
        <a:lstStyle/>
        <a:p>
          <a:pPr algn="just"/>
          <a:endParaRPr lang="en-US"/>
        </a:p>
      </dgm:t>
    </dgm:pt>
    <dgm:pt modelId="{57EF13A3-9DD4-4B1E-8FCF-459375EB1896}">
      <dgm:prSet custT="1"/>
      <dgm:spPr/>
      <dgm:t>
        <a:bodyPr/>
        <a:lstStyle/>
        <a:p>
          <a:pPr algn="just"/>
          <a:r>
            <a:rPr lang="en-US" sz="2400" dirty="0" smtClean="0"/>
            <a:t>Accounting policies shall not be changed without a reasonable cause. </a:t>
          </a:r>
        </a:p>
      </dgm:t>
    </dgm:pt>
    <dgm:pt modelId="{B6303939-62B3-4411-888A-38F202C6CFCB}" type="parTrans" cxnId="{37B4CB5C-A4D4-410C-92CA-EE8758F4AB44}">
      <dgm:prSet/>
      <dgm:spPr/>
      <dgm:t>
        <a:bodyPr/>
        <a:lstStyle/>
        <a:p>
          <a:pPr algn="just"/>
          <a:endParaRPr lang="en-US"/>
        </a:p>
      </dgm:t>
    </dgm:pt>
    <dgm:pt modelId="{DD39AE84-14A4-4618-88B0-373749CBE1DD}" type="sibTrans" cxnId="{37B4CB5C-A4D4-410C-92CA-EE8758F4AB44}">
      <dgm:prSet/>
      <dgm:spPr/>
      <dgm:t>
        <a:bodyPr/>
        <a:lstStyle/>
        <a:p>
          <a:pPr algn="just"/>
          <a:endParaRPr lang="en-US"/>
        </a:p>
      </dgm:t>
    </dgm:pt>
    <dgm:pt modelId="{06617DFF-086F-4331-97E9-CBD196716538}">
      <dgm:prSet/>
      <dgm:spPr/>
      <dgm:t>
        <a:bodyPr/>
        <a:lstStyle/>
        <a:p>
          <a:pPr algn="just"/>
          <a:r>
            <a:rPr lang="en-US" dirty="0" smtClean="0"/>
            <a:t>Whereas AS permits change if it is required by statute or for compliance of AS or if the change would result in a more appropriate presentation</a:t>
          </a:r>
        </a:p>
      </dgm:t>
    </dgm:pt>
    <dgm:pt modelId="{88FED367-A958-4AD5-8C21-D052EC248272}" type="parTrans" cxnId="{8EEACC10-AE1C-496C-B0E7-D0DE2931F1AC}">
      <dgm:prSet/>
      <dgm:spPr/>
      <dgm:t>
        <a:bodyPr/>
        <a:lstStyle/>
        <a:p>
          <a:pPr algn="just"/>
          <a:endParaRPr lang="en-US"/>
        </a:p>
      </dgm:t>
    </dgm:pt>
    <dgm:pt modelId="{F67B1129-CFA1-4DDE-967B-E68BABE6266B}" type="sibTrans" cxnId="{8EEACC10-AE1C-496C-B0E7-D0DE2931F1AC}">
      <dgm:prSet/>
      <dgm:spPr/>
      <dgm:t>
        <a:bodyPr/>
        <a:lstStyle/>
        <a:p>
          <a:pPr algn="just"/>
          <a:endParaRPr lang="en-US"/>
        </a:p>
      </dgm:t>
    </dgm:pt>
    <dgm:pt modelId="{4E39A53C-4BD2-41BE-9E69-8DC4606EE781}" type="pres">
      <dgm:prSet presAssocID="{791F5480-12C5-4CB4-A42E-8495A1EC452C}" presName="linear" presStyleCnt="0">
        <dgm:presLayoutVars>
          <dgm:animLvl val="lvl"/>
          <dgm:resizeHandles val="exact"/>
        </dgm:presLayoutVars>
      </dgm:prSet>
      <dgm:spPr/>
      <dgm:t>
        <a:bodyPr/>
        <a:lstStyle/>
        <a:p>
          <a:endParaRPr lang="en-US"/>
        </a:p>
      </dgm:t>
    </dgm:pt>
    <dgm:pt modelId="{53E67661-C0C4-4826-8D63-5A821B8DB08C}" type="pres">
      <dgm:prSet presAssocID="{2F57C02C-6B52-4F4B-AF5E-DD84F2B10923}" presName="parentText" presStyleLbl="node1" presStyleIdx="0" presStyleCnt="3" custScaleY="126236">
        <dgm:presLayoutVars>
          <dgm:chMax val="0"/>
          <dgm:bulletEnabled val="1"/>
        </dgm:presLayoutVars>
      </dgm:prSet>
      <dgm:spPr/>
      <dgm:t>
        <a:bodyPr/>
        <a:lstStyle/>
        <a:p>
          <a:endParaRPr lang="en-US"/>
        </a:p>
      </dgm:t>
    </dgm:pt>
    <dgm:pt modelId="{2025BE68-3D2B-4689-A032-92CFF1B9A5FD}" type="pres">
      <dgm:prSet presAssocID="{2F57C02C-6B52-4F4B-AF5E-DD84F2B10923}" presName="childText" presStyleLbl="revTx" presStyleIdx="0" presStyleCnt="2" custScaleY="111128">
        <dgm:presLayoutVars>
          <dgm:bulletEnabled val="1"/>
        </dgm:presLayoutVars>
      </dgm:prSet>
      <dgm:spPr/>
      <dgm:t>
        <a:bodyPr/>
        <a:lstStyle/>
        <a:p>
          <a:endParaRPr lang="en-US"/>
        </a:p>
      </dgm:t>
    </dgm:pt>
    <dgm:pt modelId="{8EDB5182-2EBB-46F9-9526-F489AEC97E38}" type="pres">
      <dgm:prSet presAssocID="{482948F7-70DF-41C8-93B5-315BED337EE4}" presName="parentText" presStyleLbl="node1" presStyleIdx="1" presStyleCnt="3" custScaleY="112555">
        <dgm:presLayoutVars>
          <dgm:chMax val="0"/>
          <dgm:bulletEnabled val="1"/>
        </dgm:presLayoutVars>
      </dgm:prSet>
      <dgm:spPr/>
      <dgm:t>
        <a:bodyPr/>
        <a:lstStyle/>
        <a:p>
          <a:endParaRPr lang="en-US"/>
        </a:p>
      </dgm:t>
    </dgm:pt>
    <dgm:pt modelId="{12E18A58-7029-493D-966A-7E449B9ED2B3}" type="pres">
      <dgm:prSet presAssocID="{482948F7-70DF-41C8-93B5-315BED337EE4}" presName="childText" presStyleLbl="revTx" presStyleIdx="1" presStyleCnt="2">
        <dgm:presLayoutVars>
          <dgm:bulletEnabled val="1"/>
        </dgm:presLayoutVars>
      </dgm:prSet>
      <dgm:spPr/>
      <dgm:t>
        <a:bodyPr/>
        <a:lstStyle/>
        <a:p>
          <a:endParaRPr lang="en-US"/>
        </a:p>
      </dgm:t>
    </dgm:pt>
    <dgm:pt modelId="{9A25FC1A-D843-4665-BDFC-ACEBFA6DE77D}" type="pres">
      <dgm:prSet presAssocID="{06617DFF-086F-4331-97E9-CBD196716538}" presName="parentText" presStyleLbl="node1" presStyleIdx="2" presStyleCnt="3" custScaleY="128292">
        <dgm:presLayoutVars>
          <dgm:chMax val="0"/>
          <dgm:bulletEnabled val="1"/>
        </dgm:presLayoutVars>
      </dgm:prSet>
      <dgm:spPr/>
      <dgm:t>
        <a:bodyPr/>
        <a:lstStyle/>
        <a:p>
          <a:endParaRPr lang="en-US"/>
        </a:p>
      </dgm:t>
    </dgm:pt>
  </dgm:ptLst>
  <dgm:cxnLst>
    <dgm:cxn modelId="{E47299B3-C4F1-49AA-AD9A-57E55D74A300}" type="presOf" srcId="{06617DFF-086F-4331-97E9-CBD196716538}" destId="{9A25FC1A-D843-4665-BDFC-ACEBFA6DE77D}" srcOrd="0" destOrd="0" presId="urn:microsoft.com/office/officeart/2005/8/layout/vList2"/>
    <dgm:cxn modelId="{29E06E00-0940-4B40-A9A7-D6544327F647}" type="presOf" srcId="{482948F7-70DF-41C8-93B5-315BED337EE4}" destId="{8EDB5182-2EBB-46F9-9526-F489AEC97E38}" srcOrd="0" destOrd="0" presId="urn:microsoft.com/office/officeart/2005/8/layout/vList2"/>
    <dgm:cxn modelId="{1039F504-EC78-4722-8617-0060A8059454}" type="presOf" srcId="{791F5480-12C5-4CB4-A42E-8495A1EC452C}" destId="{4E39A53C-4BD2-41BE-9E69-8DC4606EE781}" srcOrd="0" destOrd="0" presId="urn:microsoft.com/office/officeart/2005/8/layout/vList2"/>
    <dgm:cxn modelId="{D43ED36A-6970-42AD-BBEC-10BBC951E23C}" srcId="{791F5480-12C5-4CB4-A42E-8495A1EC452C}" destId="{482948F7-70DF-41C8-93B5-315BED337EE4}" srcOrd="1" destOrd="0" parTransId="{FE78FB76-16BC-4BD1-BA66-7B1837D98C53}" sibTransId="{AAC51DDC-8724-4726-8926-DD436C695639}"/>
    <dgm:cxn modelId="{6BB09E1D-4E37-488B-8F58-2BCF4B38E26A}" srcId="{791F5480-12C5-4CB4-A42E-8495A1EC452C}" destId="{2F57C02C-6B52-4F4B-AF5E-DD84F2B10923}" srcOrd="0" destOrd="0" parTransId="{14590654-4B0C-4BE3-8407-105352DC8C15}" sibTransId="{F501099A-F531-4482-B9A2-8E50D73112E9}"/>
    <dgm:cxn modelId="{DB17DB6E-2670-4D69-8FA5-9BCC4256578C}" type="presOf" srcId="{2F57C02C-6B52-4F4B-AF5E-DD84F2B10923}" destId="{53E67661-C0C4-4826-8D63-5A821B8DB08C}" srcOrd="0" destOrd="0" presId="urn:microsoft.com/office/officeart/2005/8/layout/vList2"/>
    <dgm:cxn modelId="{37B4CB5C-A4D4-410C-92CA-EE8758F4AB44}" srcId="{482948F7-70DF-41C8-93B5-315BED337EE4}" destId="{57EF13A3-9DD4-4B1E-8FCF-459375EB1896}" srcOrd="0" destOrd="0" parTransId="{B6303939-62B3-4411-888A-38F202C6CFCB}" sibTransId="{DD39AE84-14A4-4618-88B0-373749CBE1DD}"/>
    <dgm:cxn modelId="{8EEACC10-AE1C-496C-B0E7-D0DE2931F1AC}" srcId="{791F5480-12C5-4CB4-A42E-8495A1EC452C}" destId="{06617DFF-086F-4331-97E9-CBD196716538}" srcOrd="2" destOrd="0" parTransId="{88FED367-A958-4AD5-8C21-D052EC248272}" sibTransId="{F67B1129-CFA1-4DDE-967B-E68BABE6266B}"/>
    <dgm:cxn modelId="{75DFCDEC-7645-4523-A05E-BF02C429C011}" srcId="{2F57C02C-6B52-4F4B-AF5E-DD84F2B10923}" destId="{61E2CEC4-F75E-4EBA-9386-88CF37AB02FD}" srcOrd="0" destOrd="0" parTransId="{36047FAE-358A-4B02-8BF9-28BB4A52EEF7}" sibTransId="{BFCC240C-C6B1-4450-B3C2-74B808016F95}"/>
    <dgm:cxn modelId="{5AF39004-B30C-4571-A72D-3178CD8262D1}" type="presOf" srcId="{57EF13A3-9DD4-4B1E-8FCF-459375EB1896}" destId="{12E18A58-7029-493D-966A-7E449B9ED2B3}" srcOrd="0" destOrd="0" presId="urn:microsoft.com/office/officeart/2005/8/layout/vList2"/>
    <dgm:cxn modelId="{87CFAA19-53D5-482F-B061-37723D4E9C8D}" type="presOf" srcId="{61E2CEC4-F75E-4EBA-9386-88CF37AB02FD}" destId="{2025BE68-3D2B-4689-A032-92CFF1B9A5FD}" srcOrd="0" destOrd="0" presId="urn:microsoft.com/office/officeart/2005/8/layout/vList2"/>
    <dgm:cxn modelId="{5E5FBDCE-98BB-46EC-AE02-42DE77091775}" type="presParOf" srcId="{4E39A53C-4BD2-41BE-9E69-8DC4606EE781}" destId="{53E67661-C0C4-4826-8D63-5A821B8DB08C}" srcOrd="0" destOrd="0" presId="urn:microsoft.com/office/officeart/2005/8/layout/vList2"/>
    <dgm:cxn modelId="{70ADB59C-71F3-4098-8A67-27A4DF7B68F8}" type="presParOf" srcId="{4E39A53C-4BD2-41BE-9E69-8DC4606EE781}" destId="{2025BE68-3D2B-4689-A032-92CFF1B9A5FD}" srcOrd="1" destOrd="0" presId="urn:microsoft.com/office/officeart/2005/8/layout/vList2"/>
    <dgm:cxn modelId="{56EECF0F-C014-472E-A046-28AA36AD1217}" type="presParOf" srcId="{4E39A53C-4BD2-41BE-9E69-8DC4606EE781}" destId="{8EDB5182-2EBB-46F9-9526-F489AEC97E38}" srcOrd="2" destOrd="0" presId="urn:microsoft.com/office/officeart/2005/8/layout/vList2"/>
    <dgm:cxn modelId="{268D1A88-23DE-490A-A81E-2A30A9E0097B}" type="presParOf" srcId="{4E39A53C-4BD2-41BE-9E69-8DC4606EE781}" destId="{12E18A58-7029-493D-966A-7E449B9ED2B3}" srcOrd="3" destOrd="0" presId="urn:microsoft.com/office/officeart/2005/8/layout/vList2"/>
    <dgm:cxn modelId="{C0F68D36-5A25-416F-9D31-A71C7D018A71}" type="presParOf" srcId="{4E39A53C-4BD2-41BE-9E69-8DC4606EE781}" destId="{9A25FC1A-D843-4665-BDFC-ACEBFA6DE77D}" srcOrd="4" destOrd="0" presId="urn:microsoft.com/office/officeart/2005/8/layout/vList2"/>
  </dgm:cxnLst>
  <dgm:bg/>
  <dgm:whole/>
</dgm:dataModel>
</file>

<file path=ppt/diagrams/data14.xml><?xml version="1.0" encoding="utf-8"?>
<dgm:dataModel xmlns:dgm="http://schemas.openxmlformats.org/drawingml/2006/diagram" xmlns:a="http://schemas.openxmlformats.org/drawingml/2006/main">
  <dgm:ptLst>
    <dgm:pt modelId="{51B26F67-5808-42C3-94AE-FF1F02BD8763}" type="doc">
      <dgm:prSet loTypeId="urn:microsoft.com/office/officeart/2005/8/layout/list1" loCatId="list" qsTypeId="urn:microsoft.com/office/officeart/2005/8/quickstyle/simple2" qsCatId="simple" csTypeId="urn:microsoft.com/office/officeart/2005/8/colors/accent0_3" csCatId="mainScheme" phldr="1"/>
      <dgm:spPr/>
      <dgm:t>
        <a:bodyPr/>
        <a:lstStyle/>
        <a:p>
          <a:endParaRPr lang="en-US"/>
        </a:p>
      </dgm:t>
    </dgm:pt>
    <dgm:pt modelId="{72494377-21FA-4424-AC49-94865A2D29B2}">
      <dgm:prSet phldrT="[Text]" custT="1"/>
      <dgm:spPr/>
      <dgm:t>
        <a:bodyPr/>
        <a:lstStyle/>
        <a:p>
          <a:r>
            <a:rPr lang="en-US" sz="2000" dirty="0" smtClean="0"/>
            <a:t>Use of standard cost method, as a technique for measurement of cost, is not permitted</a:t>
          </a:r>
          <a:endParaRPr lang="en-US" sz="2000" dirty="0"/>
        </a:p>
      </dgm:t>
    </dgm:pt>
    <dgm:pt modelId="{7804C10C-1E66-4FA6-9D98-5532909EA38D}" type="parTrans" cxnId="{6423324A-E4EB-4B0E-82D1-E94B5549453C}">
      <dgm:prSet/>
      <dgm:spPr/>
      <dgm:t>
        <a:bodyPr/>
        <a:lstStyle/>
        <a:p>
          <a:endParaRPr lang="en-US"/>
        </a:p>
      </dgm:t>
    </dgm:pt>
    <dgm:pt modelId="{6E444371-8B8A-4EBE-A672-26705CEC9366}" type="sibTrans" cxnId="{6423324A-E4EB-4B0E-82D1-E94B5549453C}">
      <dgm:prSet/>
      <dgm:spPr/>
      <dgm:t>
        <a:bodyPr/>
        <a:lstStyle/>
        <a:p>
          <a:endParaRPr lang="en-US"/>
        </a:p>
      </dgm:t>
    </dgm:pt>
    <dgm:pt modelId="{A3041E16-5B40-4742-ABF2-BE3BB30A80B0}">
      <dgm:prSet phldrT="[Text]" custT="1"/>
      <dgm:spPr/>
      <dgm:t>
        <a:bodyPr/>
        <a:lstStyle/>
        <a:p>
          <a:pPr algn="just"/>
          <a:r>
            <a:rPr lang="en-US" sz="1800" dirty="0" smtClean="0"/>
            <a:t>Method of valuation of inventory once adopted by a taxpayer in any tax year shall not be changed without a reasonable cause</a:t>
          </a:r>
          <a:endParaRPr lang="en-US" sz="1800" dirty="0"/>
        </a:p>
      </dgm:t>
    </dgm:pt>
    <dgm:pt modelId="{5A190419-DBDC-4E28-8992-08347AC20D36}" type="parTrans" cxnId="{6A083633-79BA-4349-A23C-68BEC145408C}">
      <dgm:prSet/>
      <dgm:spPr/>
      <dgm:t>
        <a:bodyPr/>
        <a:lstStyle/>
        <a:p>
          <a:endParaRPr lang="en-US"/>
        </a:p>
      </dgm:t>
    </dgm:pt>
    <dgm:pt modelId="{76C3C004-8396-426D-85E9-749EDA365E81}" type="sibTrans" cxnId="{6A083633-79BA-4349-A23C-68BEC145408C}">
      <dgm:prSet/>
      <dgm:spPr/>
      <dgm:t>
        <a:bodyPr/>
        <a:lstStyle/>
        <a:p>
          <a:endParaRPr lang="en-US"/>
        </a:p>
      </dgm:t>
    </dgm:pt>
    <dgm:pt modelId="{2FAE6B2C-7D66-4E4A-AF19-0B1BF598AE4B}">
      <dgm:prSet phldrT="[Text]" custT="1"/>
      <dgm:spPr/>
      <dgm:t>
        <a:bodyPr/>
        <a:lstStyle/>
        <a:p>
          <a:r>
            <a:rPr lang="en-US" sz="2000" dirty="0" smtClean="0"/>
            <a:t>Recording of inventory is now required for SERVICE PROVIDERS</a:t>
          </a:r>
          <a:endParaRPr lang="en-US" sz="2000" dirty="0"/>
        </a:p>
      </dgm:t>
    </dgm:pt>
    <dgm:pt modelId="{D872BE86-26AB-46A2-9034-3943A32FA378}" type="parTrans" cxnId="{9D0AE2B9-7D83-4EE6-BCB2-A7CC7B24A71F}">
      <dgm:prSet/>
      <dgm:spPr/>
      <dgm:t>
        <a:bodyPr/>
        <a:lstStyle/>
        <a:p>
          <a:endParaRPr lang="en-US"/>
        </a:p>
      </dgm:t>
    </dgm:pt>
    <dgm:pt modelId="{723C0F4D-222F-449C-9527-29E178C9F319}" type="sibTrans" cxnId="{9D0AE2B9-7D83-4EE6-BCB2-A7CC7B24A71F}">
      <dgm:prSet/>
      <dgm:spPr/>
      <dgm:t>
        <a:bodyPr/>
        <a:lstStyle/>
        <a:p>
          <a:endParaRPr lang="en-US"/>
        </a:p>
      </dgm:t>
    </dgm:pt>
    <dgm:pt modelId="{D878B8D1-E372-432A-8EC6-DA9B61745843}">
      <dgm:prSet phldrT="[Text]" custT="1"/>
      <dgm:spPr/>
      <dgm:t>
        <a:bodyPr/>
        <a:lstStyle/>
        <a:p>
          <a:r>
            <a:rPr lang="en-US" sz="1800" dirty="0" smtClean="0"/>
            <a:t>In case of dissolution of a partnership firm or Association of Persons (AOP) or Body of Individuals (BOI)</a:t>
          </a:r>
          <a:endParaRPr lang="en-US" sz="1800" dirty="0"/>
        </a:p>
      </dgm:t>
    </dgm:pt>
    <dgm:pt modelId="{BD59A9A7-29FA-4D32-BC58-2FB5F20AAE64}" type="parTrans" cxnId="{AFC77ACA-DAE0-4C21-B2C7-74F84360B3BB}">
      <dgm:prSet/>
      <dgm:spPr/>
      <dgm:t>
        <a:bodyPr/>
        <a:lstStyle/>
        <a:p>
          <a:endParaRPr lang="en-US"/>
        </a:p>
      </dgm:t>
    </dgm:pt>
    <dgm:pt modelId="{88B91958-D0A1-461F-9505-49A0FA802AA6}" type="sibTrans" cxnId="{AFC77ACA-DAE0-4C21-B2C7-74F84360B3BB}">
      <dgm:prSet/>
      <dgm:spPr/>
      <dgm:t>
        <a:bodyPr/>
        <a:lstStyle/>
        <a:p>
          <a:endParaRPr lang="en-US"/>
        </a:p>
      </dgm:t>
    </dgm:pt>
    <dgm:pt modelId="{AF35A1BE-398E-430E-AAB1-F38042C20614}">
      <dgm:prSet phldrT="[Text]" custT="1"/>
      <dgm:spPr/>
      <dgm:t>
        <a:bodyPr/>
        <a:lstStyle/>
        <a:p>
          <a:pPr algn="just"/>
          <a:r>
            <a:rPr lang="en-US" sz="2000" dirty="0" smtClean="0"/>
            <a:t>Opening Inventory, if business commenced during the year, it shall be cost of inventory available on the day of commencement of business </a:t>
          </a:r>
          <a:endParaRPr lang="en-US" sz="2000" dirty="0"/>
        </a:p>
      </dgm:t>
    </dgm:pt>
    <dgm:pt modelId="{626A3B3D-D087-43A7-A6B9-BCD79AD3432D}" type="parTrans" cxnId="{55EC7F8F-859E-4394-9060-9258D10DC349}">
      <dgm:prSet/>
      <dgm:spPr/>
      <dgm:t>
        <a:bodyPr/>
        <a:lstStyle/>
        <a:p>
          <a:endParaRPr lang="en-US"/>
        </a:p>
      </dgm:t>
    </dgm:pt>
    <dgm:pt modelId="{3689F644-CB09-46A8-AF14-400E38E31607}" type="sibTrans" cxnId="{55EC7F8F-859E-4394-9060-9258D10DC349}">
      <dgm:prSet/>
      <dgm:spPr/>
      <dgm:t>
        <a:bodyPr/>
        <a:lstStyle/>
        <a:p>
          <a:endParaRPr lang="en-US"/>
        </a:p>
      </dgm:t>
    </dgm:pt>
    <dgm:pt modelId="{BF4F211E-0C33-41CA-B96C-0EF3CB1D7991}">
      <dgm:prSet phldrT="[Text]" custT="1"/>
      <dgm:spPr/>
      <dgm:t>
        <a:bodyPr/>
        <a:lstStyle/>
        <a:p>
          <a:pPr algn="just"/>
          <a:r>
            <a:rPr lang="en-US" sz="1800" dirty="0" smtClean="0"/>
            <a:t>value of inventories shall be the net realizable value on the date of dissolution</a:t>
          </a:r>
          <a:endParaRPr lang="en-US" sz="1800" dirty="0"/>
        </a:p>
      </dgm:t>
    </dgm:pt>
    <dgm:pt modelId="{3EDF3E1D-3EFF-4C81-B634-25FE33B36ECF}" type="parTrans" cxnId="{8D67BDCC-2352-4AB8-81A6-2E91907F8E01}">
      <dgm:prSet/>
      <dgm:spPr/>
      <dgm:t>
        <a:bodyPr/>
        <a:lstStyle/>
        <a:p>
          <a:endParaRPr lang="en-US"/>
        </a:p>
      </dgm:t>
    </dgm:pt>
    <dgm:pt modelId="{0E9697C6-AFA4-4203-BB82-9B7CA91B5663}" type="sibTrans" cxnId="{8D67BDCC-2352-4AB8-81A6-2E91907F8E01}">
      <dgm:prSet/>
      <dgm:spPr/>
      <dgm:t>
        <a:bodyPr/>
        <a:lstStyle/>
        <a:p>
          <a:endParaRPr lang="en-US"/>
        </a:p>
      </dgm:t>
    </dgm:pt>
    <dgm:pt modelId="{557E7D5C-6730-48A5-A016-E7DF3684EE31}" type="pres">
      <dgm:prSet presAssocID="{51B26F67-5808-42C3-94AE-FF1F02BD8763}" presName="linear" presStyleCnt="0">
        <dgm:presLayoutVars>
          <dgm:dir/>
          <dgm:animLvl val="lvl"/>
          <dgm:resizeHandles val="exact"/>
        </dgm:presLayoutVars>
      </dgm:prSet>
      <dgm:spPr/>
      <dgm:t>
        <a:bodyPr/>
        <a:lstStyle/>
        <a:p>
          <a:endParaRPr lang="en-US"/>
        </a:p>
      </dgm:t>
    </dgm:pt>
    <dgm:pt modelId="{80DC09A0-CD36-4EFC-87C8-B47E92593289}" type="pres">
      <dgm:prSet presAssocID="{72494377-21FA-4424-AC49-94865A2D29B2}" presName="parentLin" presStyleCnt="0"/>
      <dgm:spPr/>
      <dgm:t>
        <a:bodyPr/>
        <a:lstStyle/>
        <a:p>
          <a:endParaRPr lang="en-US"/>
        </a:p>
      </dgm:t>
    </dgm:pt>
    <dgm:pt modelId="{9C9140A4-D434-49DB-9CB9-8449CCA73E25}" type="pres">
      <dgm:prSet presAssocID="{72494377-21FA-4424-AC49-94865A2D29B2}" presName="parentLeftMargin" presStyleLbl="node1" presStyleIdx="0" presStyleCnt="3"/>
      <dgm:spPr/>
      <dgm:t>
        <a:bodyPr/>
        <a:lstStyle/>
        <a:p>
          <a:endParaRPr lang="en-US"/>
        </a:p>
      </dgm:t>
    </dgm:pt>
    <dgm:pt modelId="{E0930B70-F6D4-4317-B20A-B99B1EACC89D}" type="pres">
      <dgm:prSet presAssocID="{72494377-21FA-4424-AC49-94865A2D29B2}" presName="parentText" presStyleLbl="node1" presStyleIdx="0" presStyleCnt="3" custScaleX="129372" custScaleY="117790">
        <dgm:presLayoutVars>
          <dgm:chMax val="0"/>
          <dgm:bulletEnabled val="1"/>
        </dgm:presLayoutVars>
      </dgm:prSet>
      <dgm:spPr/>
      <dgm:t>
        <a:bodyPr/>
        <a:lstStyle/>
        <a:p>
          <a:endParaRPr lang="en-US"/>
        </a:p>
      </dgm:t>
    </dgm:pt>
    <dgm:pt modelId="{E936FD50-D4AB-4A2F-AA24-A96B5ECA5BB8}" type="pres">
      <dgm:prSet presAssocID="{72494377-21FA-4424-AC49-94865A2D29B2}" presName="negativeSpace" presStyleCnt="0"/>
      <dgm:spPr/>
      <dgm:t>
        <a:bodyPr/>
        <a:lstStyle/>
        <a:p>
          <a:endParaRPr lang="en-US"/>
        </a:p>
      </dgm:t>
    </dgm:pt>
    <dgm:pt modelId="{504968C6-313A-4C72-A905-AA575E2AAF48}" type="pres">
      <dgm:prSet presAssocID="{72494377-21FA-4424-AC49-94865A2D29B2}" presName="childText" presStyleLbl="conFgAcc1" presStyleIdx="0" presStyleCnt="3">
        <dgm:presLayoutVars>
          <dgm:bulletEnabled val="1"/>
        </dgm:presLayoutVars>
      </dgm:prSet>
      <dgm:spPr/>
      <dgm:t>
        <a:bodyPr/>
        <a:lstStyle/>
        <a:p>
          <a:endParaRPr lang="en-US"/>
        </a:p>
      </dgm:t>
    </dgm:pt>
    <dgm:pt modelId="{C4A4710D-B61F-439E-AAB5-A044F8B41C5D}" type="pres">
      <dgm:prSet presAssocID="{6E444371-8B8A-4EBE-A672-26705CEC9366}" presName="spaceBetweenRectangles" presStyleCnt="0"/>
      <dgm:spPr/>
      <dgm:t>
        <a:bodyPr/>
        <a:lstStyle/>
        <a:p>
          <a:endParaRPr lang="en-US"/>
        </a:p>
      </dgm:t>
    </dgm:pt>
    <dgm:pt modelId="{FC626E4C-D1EB-4B35-98C1-A30B267D5A67}" type="pres">
      <dgm:prSet presAssocID="{2FAE6B2C-7D66-4E4A-AF19-0B1BF598AE4B}" presName="parentLin" presStyleCnt="0"/>
      <dgm:spPr/>
      <dgm:t>
        <a:bodyPr/>
        <a:lstStyle/>
        <a:p>
          <a:endParaRPr lang="en-US"/>
        </a:p>
      </dgm:t>
    </dgm:pt>
    <dgm:pt modelId="{9A780724-063A-4E20-9ED6-CB2CF1C52550}" type="pres">
      <dgm:prSet presAssocID="{2FAE6B2C-7D66-4E4A-AF19-0B1BF598AE4B}" presName="parentLeftMargin" presStyleLbl="node1" presStyleIdx="0" presStyleCnt="3"/>
      <dgm:spPr/>
      <dgm:t>
        <a:bodyPr/>
        <a:lstStyle/>
        <a:p>
          <a:endParaRPr lang="en-US"/>
        </a:p>
      </dgm:t>
    </dgm:pt>
    <dgm:pt modelId="{663B5F43-EE50-4C6D-8556-A389BFFCF94E}" type="pres">
      <dgm:prSet presAssocID="{2FAE6B2C-7D66-4E4A-AF19-0B1BF598AE4B}" presName="parentText" presStyleLbl="node1" presStyleIdx="1" presStyleCnt="3" custScaleX="134045">
        <dgm:presLayoutVars>
          <dgm:chMax val="0"/>
          <dgm:bulletEnabled val="1"/>
        </dgm:presLayoutVars>
      </dgm:prSet>
      <dgm:spPr/>
      <dgm:t>
        <a:bodyPr/>
        <a:lstStyle/>
        <a:p>
          <a:endParaRPr lang="en-US"/>
        </a:p>
      </dgm:t>
    </dgm:pt>
    <dgm:pt modelId="{4D036902-31E7-4273-AF65-BD70CF13924A}" type="pres">
      <dgm:prSet presAssocID="{2FAE6B2C-7D66-4E4A-AF19-0B1BF598AE4B}" presName="negativeSpace" presStyleCnt="0"/>
      <dgm:spPr/>
      <dgm:t>
        <a:bodyPr/>
        <a:lstStyle/>
        <a:p>
          <a:endParaRPr lang="en-US"/>
        </a:p>
      </dgm:t>
    </dgm:pt>
    <dgm:pt modelId="{E169BA35-60A8-4A56-A7FE-5A96546D3E27}" type="pres">
      <dgm:prSet presAssocID="{2FAE6B2C-7D66-4E4A-AF19-0B1BF598AE4B}" presName="childText" presStyleLbl="conFgAcc1" presStyleIdx="1" presStyleCnt="3" custScaleY="106959">
        <dgm:presLayoutVars>
          <dgm:bulletEnabled val="1"/>
        </dgm:presLayoutVars>
      </dgm:prSet>
      <dgm:spPr/>
      <dgm:t>
        <a:bodyPr/>
        <a:lstStyle/>
        <a:p>
          <a:endParaRPr lang="en-US"/>
        </a:p>
      </dgm:t>
    </dgm:pt>
    <dgm:pt modelId="{8F59E670-46C4-4EA2-86F2-DA89420B63DA}" type="pres">
      <dgm:prSet presAssocID="{723C0F4D-222F-449C-9527-29E178C9F319}" presName="spaceBetweenRectangles" presStyleCnt="0"/>
      <dgm:spPr/>
      <dgm:t>
        <a:bodyPr/>
        <a:lstStyle/>
        <a:p>
          <a:endParaRPr lang="en-US"/>
        </a:p>
      </dgm:t>
    </dgm:pt>
    <dgm:pt modelId="{545F584B-F69A-4CA1-9A27-2E6AE37DA34C}" type="pres">
      <dgm:prSet presAssocID="{D878B8D1-E372-432A-8EC6-DA9B61745843}" presName="parentLin" presStyleCnt="0"/>
      <dgm:spPr/>
      <dgm:t>
        <a:bodyPr/>
        <a:lstStyle/>
        <a:p>
          <a:endParaRPr lang="en-US"/>
        </a:p>
      </dgm:t>
    </dgm:pt>
    <dgm:pt modelId="{12186432-4F68-45F6-8099-74198AF54158}" type="pres">
      <dgm:prSet presAssocID="{D878B8D1-E372-432A-8EC6-DA9B61745843}" presName="parentLeftMargin" presStyleLbl="node1" presStyleIdx="1" presStyleCnt="3"/>
      <dgm:spPr/>
      <dgm:t>
        <a:bodyPr/>
        <a:lstStyle/>
        <a:p>
          <a:endParaRPr lang="en-US"/>
        </a:p>
      </dgm:t>
    </dgm:pt>
    <dgm:pt modelId="{60ECDDFB-E0DA-4E65-A548-1854BD4AA494}" type="pres">
      <dgm:prSet presAssocID="{D878B8D1-E372-432A-8EC6-DA9B61745843}" presName="parentText" presStyleLbl="node1" presStyleIdx="2" presStyleCnt="3" custScaleX="142857" custScaleY="152100">
        <dgm:presLayoutVars>
          <dgm:chMax val="0"/>
          <dgm:bulletEnabled val="1"/>
        </dgm:presLayoutVars>
      </dgm:prSet>
      <dgm:spPr/>
      <dgm:t>
        <a:bodyPr/>
        <a:lstStyle/>
        <a:p>
          <a:endParaRPr lang="en-US"/>
        </a:p>
      </dgm:t>
    </dgm:pt>
    <dgm:pt modelId="{83F1B6CC-8F34-4545-9928-8BADDBD71E4F}" type="pres">
      <dgm:prSet presAssocID="{D878B8D1-E372-432A-8EC6-DA9B61745843}" presName="negativeSpace" presStyleCnt="0"/>
      <dgm:spPr/>
      <dgm:t>
        <a:bodyPr/>
        <a:lstStyle/>
        <a:p>
          <a:endParaRPr lang="en-US"/>
        </a:p>
      </dgm:t>
    </dgm:pt>
    <dgm:pt modelId="{A1046455-A169-4375-8F09-90811312C58D}" type="pres">
      <dgm:prSet presAssocID="{D878B8D1-E372-432A-8EC6-DA9B61745843}" presName="childText" presStyleLbl="conFgAcc1" presStyleIdx="2" presStyleCnt="3">
        <dgm:presLayoutVars>
          <dgm:bulletEnabled val="1"/>
        </dgm:presLayoutVars>
      </dgm:prSet>
      <dgm:spPr/>
      <dgm:t>
        <a:bodyPr/>
        <a:lstStyle/>
        <a:p>
          <a:endParaRPr lang="en-US"/>
        </a:p>
      </dgm:t>
    </dgm:pt>
  </dgm:ptLst>
  <dgm:cxnLst>
    <dgm:cxn modelId="{FB4B02E8-CDA6-402E-9140-DFD0C6862596}" type="presOf" srcId="{BF4F211E-0C33-41CA-B96C-0EF3CB1D7991}" destId="{A1046455-A169-4375-8F09-90811312C58D}" srcOrd="0" destOrd="0" presId="urn:microsoft.com/office/officeart/2005/8/layout/list1"/>
    <dgm:cxn modelId="{88DCAE2E-22D1-4487-AEDF-C3A0279FE415}" type="presOf" srcId="{72494377-21FA-4424-AC49-94865A2D29B2}" destId="{9C9140A4-D434-49DB-9CB9-8449CCA73E25}" srcOrd="0" destOrd="0" presId="urn:microsoft.com/office/officeart/2005/8/layout/list1"/>
    <dgm:cxn modelId="{69FEAB7D-91A6-4AFE-A6A5-CEA33913CA4D}" type="presOf" srcId="{AF35A1BE-398E-430E-AAB1-F38042C20614}" destId="{E169BA35-60A8-4A56-A7FE-5A96546D3E27}" srcOrd="0" destOrd="0" presId="urn:microsoft.com/office/officeart/2005/8/layout/list1"/>
    <dgm:cxn modelId="{55EC7F8F-859E-4394-9060-9258D10DC349}" srcId="{2FAE6B2C-7D66-4E4A-AF19-0B1BF598AE4B}" destId="{AF35A1BE-398E-430E-AAB1-F38042C20614}" srcOrd="0" destOrd="0" parTransId="{626A3B3D-D087-43A7-A6B9-BCD79AD3432D}" sibTransId="{3689F644-CB09-46A8-AF14-400E38E31607}"/>
    <dgm:cxn modelId="{0A1ED4E0-5FF4-4147-8546-64158034C82D}" type="presOf" srcId="{72494377-21FA-4424-AC49-94865A2D29B2}" destId="{E0930B70-F6D4-4317-B20A-B99B1EACC89D}" srcOrd="1" destOrd="0" presId="urn:microsoft.com/office/officeart/2005/8/layout/list1"/>
    <dgm:cxn modelId="{9D0AE2B9-7D83-4EE6-BCB2-A7CC7B24A71F}" srcId="{51B26F67-5808-42C3-94AE-FF1F02BD8763}" destId="{2FAE6B2C-7D66-4E4A-AF19-0B1BF598AE4B}" srcOrd="1" destOrd="0" parTransId="{D872BE86-26AB-46A2-9034-3943A32FA378}" sibTransId="{723C0F4D-222F-449C-9527-29E178C9F319}"/>
    <dgm:cxn modelId="{6A083633-79BA-4349-A23C-68BEC145408C}" srcId="{72494377-21FA-4424-AC49-94865A2D29B2}" destId="{A3041E16-5B40-4742-ABF2-BE3BB30A80B0}" srcOrd="0" destOrd="0" parTransId="{5A190419-DBDC-4E28-8992-08347AC20D36}" sibTransId="{76C3C004-8396-426D-85E9-749EDA365E81}"/>
    <dgm:cxn modelId="{E29EACC5-CF15-46EC-913A-12314F2F7EAF}" type="presOf" srcId="{D878B8D1-E372-432A-8EC6-DA9B61745843}" destId="{60ECDDFB-E0DA-4E65-A548-1854BD4AA494}" srcOrd="1" destOrd="0" presId="urn:microsoft.com/office/officeart/2005/8/layout/list1"/>
    <dgm:cxn modelId="{8D67BDCC-2352-4AB8-81A6-2E91907F8E01}" srcId="{D878B8D1-E372-432A-8EC6-DA9B61745843}" destId="{BF4F211E-0C33-41CA-B96C-0EF3CB1D7991}" srcOrd="0" destOrd="0" parTransId="{3EDF3E1D-3EFF-4C81-B634-25FE33B36ECF}" sibTransId="{0E9697C6-AFA4-4203-BB82-9B7CA91B5663}"/>
    <dgm:cxn modelId="{AFC77ACA-DAE0-4C21-B2C7-74F84360B3BB}" srcId="{51B26F67-5808-42C3-94AE-FF1F02BD8763}" destId="{D878B8D1-E372-432A-8EC6-DA9B61745843}" srcOrd="2" destOrd="0" parTransId="{BD59A9A7-29FA-4D32-BC58-2FB5F20AAE64}" sibTransId="{88B91958-D0A1-461F-9505-49A0FA802AA6}"/>
    <dgm:cxn modelId="{DE5B6796-470E-4609-B070-FABE828402F2}" type="presOf" srcId="{A3041E16-5B40-4742-ABF2-BE3BB30A80B0}" destId="{504968C6-313A-4C72-A905-AA575E2AAF48}" srcOrd="0" destOrd="0" presId="urn:microsoft.com/office/officeart/2005/8/layout/list1"/>
    <dgm:cxn modelId="{6423324A-E4EB-4B0E-82D1-E94B5549453C}" srcId="{51B26F67-5808-42C3-94AE-FF1F02BD8763}" destId="{72494377-21FA-4424-AC49-94865A2D29B2}" srcOrd="0" destOrd="0" parTransId="{7804C10C-1E66-4FA6-9D98-5532909EA38D}" sibTransId="{6E444371-8B8A-4EBE-A672-26705CEC9366}"/>
    <dgm:cxn modelId="{66B76545-1959-41C6-89B9-98F920CCCF2E}" type="presOf" srcId="{51B26F67-5808-42C3-94AE-FF1F02BD8763}" destId="{557E7D5C-6730-48A5-A016-E7DF3684EE31}" srcOrd="0" destOrd="0" presId="urn:microsoft.com/office/officeart/2005/8/layout/list1"/>
    <dgm:cxn modelId="{8A04B87A-D846-4E80-808E-3B93986B6EF2}" type="presOf" srcId="{2FAE6B2C-7D66-4E4A-AF19-0B1BF598AE4B}" destId="{9A780724-063A-4E20-9ED6-CB2CF1C52550}" srcOrd="0" destOrd="0" presId="urn:microsoft.com/office/officeart/2005/8/layout/list1"/>
    <dgm:cxn modelId="{CE7C1D71-23D5-4634-A319-D9D09F97C2B7}" type="presOf" srcId="{2FAE6B2C-7D66-4E4A-AF19-0B1BF598AE4B}" destId="{663B5F43-EE50-4C6D-8556-A389BFFCF94E}" srcOrd="1" destOrd="0" presId="urn:microsoft.com/office/officeart/2005/8/layout/list1"/>
    <dgm:cxn modelId="{0D9FC3B1-F9CD-4E76-A26B-B4D7705D7742}" type="presOf" srcId="{D878B8D1-E372-432A-8EC6-DA9B61745843}" destId="{12186432-4F68-45F6-8099-74198AF54158}" srcOrd="0" destOrd="0" presId="urn:microsoft.com/office/officeart/2005/8/layout/list1"/>
    <dgm:cxn modelId="{86FB1419-5FA3-4E9A-8B3A-DD6CEA44FD92}" type="presParOf" srcId="{557E7D5C-6730-48A5-A016-E7DF3684EE31}" destId="{80DC09A0-CD36-4EFC-87C8-B47E92593289}" srcOrd="0" destOrd="0" presId="urn:microsoft.com/office/officeart/2005/8/layout/list1"/>
    <dgm:cxn modelId="{06CB6D32-C694-45A1-AB5A-A75F41F7D928}" type="presParOf" srcId="{80DC09A0-CD36-4EFC-87C8-B47E92593289}" destId="{9C9140A4-D434-49DB-9CB9-8449CCA73E25}" srcOrd="0" destOrd="0" presId="urn:microsoft.com/office/officeart/2005/8/layout/list1"/>
    <dgm:cxn modelId="{B6AEFE02-2CEF-45CD-A40D-B80599F5E537}" type="presParOf" srcId="{80DC09A0-CD36-4EFC-87C8-B47E92593289}" destId="{E0930B70-F6D4-4317-B20A-B99B1EACC89D}" srcOrd="1" destOrd="0" presId="urn:microsoft.com/office/officeart/2005/8/layout/list1"/>
    <dgm:cxn modelId="{97D47A70-C376-456B-A691-34A027706EEC}" type="presParOf" srcId="{557E7D5C-6730-48A5-A016-E7DF3684EE31}" destId="{E936FD50-D4AB-4A2F-AA24-A96B5ECA5BB8}" srcOrd="1" destOrd="0" presId="urn:microsoft.com/office/officeart/2005/8/layout/list1"/>
    <dgm:cxn modelId="{065D3F21-DA97-484F-8568-884470E1E61C}" type="presParOf" srcId="{557E7D5C-6730-48A5-A016-E7DF3684EE31}" destId="{504968C6-313A-4C72-A905-AA575E2AAF48}" srcOrd="2" destOrd="0" presId="urn:microsoft.com/office/officeart/2005/8/layout/list1"/>
    <dgm:cxn modelId="{0FC70798-2057-487C-B884-0DD3A8A6C064}" type="presParOf" srcId="{557E7D5C-6730-48A5-A016-E7DF3684EE31}" destId="{C4A4710D-B61F-439E-AAB5-A044F8B41C5D}" srcOrd="3" destOrd="0" presId="urn:microsoft.com/office/officeart/2005/8/layout/list1"/>
    <dgm:cxn modelId="{37E1D55E-7A03-429B-8EC5-96C500A35895}" type="presParOf" srcId="{557E7D5C-6730-48A5-A016-E7DF3684EE31}" destId="{FC626E4C-D1EB-4B35-98C1-A30B267D5A67}" srcOrd="4" destOrd="0" presId="urn:microsoft.com/office/officeart/2005/8/layout/list1"/>
    <dgm:cxn modelId="{92F482E8-B11B-4CAB-8474-E3F882667AED}" type="presParOf" srcId="{FC626E4C-D1EB-4B35-98C1-A30B267D5A67}" destId="{9A780724-063A-4E20-9ED6-CB2CF1C52550}" srcOrd="0" destOrd="0" presId="urn:microsoft.com/office/officeart/2005/8/layout/list1"/>
    <dgm:cxn modelId="{F6652F0D-C26A-47F7-8FD2-FF335F7DB185}" type="presParOf" srcId="{FC626E4C-D1EB-4B35-98C1-A30B267D5A67}" destId="{663B5F43-EE50-4C6D-8556-A389BFFCF94E}" srcOrd="1" destOrd="0" presId="urn:microsoft.com/office/officeart/2005/8/layout/list1"/>
    <dgm:cxn modelId="{68C28CE5-9E69-4BF6-9C40-2B6259F4E822}" type="presParOf" srcId="{557E7D5C-6730-48A5-A016-E7DF3684EE31}" destId="{4D036902-31E7-4273-AF65-BD70CF13924A}" srcOrd="5" destOrd="0" presId="urn:microsoft.com/office/officeart/2005/8/layout/list1"/>
    <dgm:cxn modelId="{261F16C1-4289-4032-96A7-3F1E0FEFA81A}" type="presParOf" srcId="{557E7D5C-6730-48A5-A016-E7DF3684EE31}" destId="{E169BA35-60A8-4A56-A7FE-5A96546D3E27}" srcOrd="6" destOrd="0" presId="urn:microsoft.com/office/officeart/2005/8/layout/list1"/>
    <dgm:cxn modelId="{16220D0F-D64B-44E5-9FA2-576D87E4A65D}" type="presParOf" srcId="{557E7D5C-6730-48A5-A016-E7DF3684EE31}" destId="{8F59E670-46C4-4EA2-86F2-DA89420B63DA}" srcOrd="7" destOrd="0" presId="urn:microsoft.com/office/officeart/2005/8/layout/list1"/>
    <dgm:cxn modelId="{9BA2B693-6D1C-44C9-9E36-00782DA33F8F}" type="presParOf" srcId="{557E7D5C-6730-48A5-A016-E7DF3684EE31}" destId="{545F584B-F69A-4CA1-9A27-2E6AE37DA34C}" srcOrd="8" destOrd="0" presId="urn:microsoft.com/office/officeart/2005/8/layout/list1"/>
    <dgm:cxn modelId="{0B81DB17-55DB-4FE5-9691-AD8B465FF44F}" type="presParOf" srcId="{545F584B-F69A-4CA1-9A27-2E6AE37DA34C}" destId="{12186432-4F68-45F6-8099-74198AF54158}" srcOrd="0" destOrd="0" presId="urn:microsoft.com/office/officeart/2005/8/layout/list1"/>
    <dgm:cxn modelId="{AF0C59E2-4CF6-4F21-B38C-FC8B027C42CD}" type="presParOf" srcId="{545F584B-F69A-4CA1-9A27-2E6AE37DA34C}" destId="{60ECDDFB-E0DA-4E65-A548-1854BD4AA494}" srcOrd="1" destOrd="0" presId="urn:microsoft.com/office/officeart/2005/8/layout/list1"/>
    <dgm:cxn modelId="{B61BDDC4-BEAC-4334-8022-9AB52FF6A2EF}" type="presParOf" srcId="{557E7D5C-6730-48A5-A016-E7DF3684EE31}" destId="{83F1B6CC-8F34-4545-9928-8BADDBD71E4F}" srcOrd="9" destOrd="0" presId="urn:microsoft.com/office/officeart/2005/8/layout/list1"/>
    <dgm:cxn modelId="{D6610BC5-E058-4213-962D-651C2B64821B}" type="presParOf" srcId="{557E7D5C-6730-48A5-A016-E7DF3684EE31}" destId="{A1046455-A169-4375-8F09-90811312C58D}" srcOrd="10" destOrd="0" presId="urn:microsoft.com/office/officeart/2005/8/layout/list1"/>
  </dgm:cxnLst>
  <dgm:bg/>
  <dgm:whole/>
</dgm:dataModel>
</file>

<file path=ppt/diagrams/data15.xml><?xml version="1.0" encoding="utf-8"?>
<dgm:dataModel xmlns:dgm="http://schemas.openxmlformats.org/drawingml/2006/diagram" xmlns:a="http://schemas.openxmlformats.org/drawingml/2006/main">
  <dgm:ptLst>
    <dgm:pt modelId="{BF659123-68CF-447D-B7FE-14A5DD040E78}"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n-US"/>
        </a:p>
      </dgm:t>
    </dgm:pt>
    <dgm:pt modelId="{82F816AB-3E38-4A2D-B439-E23CA48D163F}">
      <dgm:prSet phldrT="[Text]" custT="1"/>
      <dgm:spPr/>
      <dgm:t>
        <a:bodyPr/>
        <a:lstStyle/>
        <a:p>
          <a:pPr algn="just"/>
          <a:r>
            <a:rPr lang="en-US" sz="2000" dirty="0" smtClean="0"/>
            <a:t>Retention money shall be recognized for computing revenue based on percentage of completion method</a:t>
          </a:r>
          <a:endParaRPr lang="en-US" sz="2000" dirty="0"/>
        </a:p>
      </dgm:t>
    </dgm:pt>
    <dgm:pt modelId="{645B8A5F-C39A-469E-B18F-14CB4764D56C}" type="parTrans" cxnId="{6ADC6914-B875-42CD-BA2D-BADBD57D8085}">
      <dgm:prSet/>
      <dgm:spPr/>
      <dgm:t>
        <a:bodyPr/>
        <a:lstStyle/>
        <a:p>
          <a:endParaRPr lang="en-US"/>
        </a:p>
      </dgm:t>
    </dgm:pt>
    <dgm:pt modelId="{DFD36584-F130-4EB4-A88C-2468D4CFEC01}" type="sibTrans" cxnId="{6ADC6914-B875-42CD-BA2D-BADBD57D8085}">
      <dgm:prSet/>
      <dgm:spPr/>
      <dgm:t>
        <a:bodyPr/>
        <a:lstStyle/>
        <a:p>
          <a:endParaRPr lang="en-US"/>
        </a:p>
      </dgm:t>
    </dgm:pt>
    <dgm:pt modelId="{4272D39C-DA90-46C2-BA1E-C068CE8DDDA6}">
      <dgm:prSet/>
      <dgm:spPr/>
      <dgm:t>
        <a:bodyPr/>
        <a:lstStyle/>
        <a:p>
          <a:pPr algn="just"/>
          <a:r>
            <a:rPr lang="en-US" dirty="0" smtClean="0"/>
            <a:t>Pre-construction income in the nature of interest, dividend and capital gains shall not be reduced from the cost of construction. </a:t>
          </a:r>
        </a:p>
        <a:p>
          <a:pPr algn="just"/>
          <a:r>
            <a:rPr lang="en-US" dirty="0" smtClean="0"/>
            <a:t>As per Committee, they shall be taxed as income in accordance with the applicable provisions of the ITL</a:t>
          </a:r>
          <a:endParaRPr lang="en-US" dirty="0"/>
        </a:p>
      </dgm:t>
    </dgm:pt>
    <dgm:pt modelId="{D9DE4C74-8CA7-4BD3-B5C4-BCB4B3F99C03}" type="parTrans" cxnId="{ACFF1E90-2C69-447C-B92E-7D139083E253}">
      <dgm:prSet/>
      <dgm:spPr/>
      <dgm:t>
        <a:bodyPr/>
        <a:lstStyle/>
        <a:p>
          <a:endParaRPr lang="en-US"/>
        </a:p>
      </dgm:t>
    </dgm:pt>
    <dgm:pt modelId="{F02C819D-D303-40CB-8DE6-470A6180FE34}" type="sibTrans" cxnId="{ACFF1E90-2C69-447C-B92E-7D139083E253}">
      <dgm:prSet/>
      <dgm:spPr/>
      <dgm:t>
        <a:bodyPr/>
        <a:lstStyle/>
        <a:p>
          <a:endParaRPr lang="en-US"/>
        </a:p>
      </dgm:t>
    </dgm:pt>
    <dgm:pt modelId="{441BC84C-0680-4DAE-80CD-BF6A239172FF}">
      <dgm:prSet/>
      <dgm:spPr/>
      <dgm:t>
        <a:bodyPr/>
        <a:lstStyle/>
        <a:p>
          <a:pPr algn="just"/>
          <a:r>
            <a:rPr lang="en-US" dirty="0" smtClean="0"/>
            <a:t>ICAI AS requires that contract costs relating to future activity shall be recognized as an asset when it is probable that such costs are recoverable. </a:t>
          </a:r>
        </a:p>
        <a:p>
          <a:pPr algn="just"/>
          <a:r>
            <a:rPr lang="en-US" dirty="0" smtClean="0"/>
            <a:t>ICDS provides for recognizing such costs as an asset. As per Committee, if such costs are not realizable then the same may be allowed under the provisions of ITL</a:t>
          </a:r>
          <a:endParaRPr lang="en-US" dirty="0"/>
        </a:p>
      </dgm:t>
    </dgm:pt>
    <dgm:pt modelId="{61B39E81-B651-4E18-8368-5A8E9CEAA9DF}" type="parTrans" cxnId="{4FA5C1B2-AF0D-470F-B3E9-388F37EB1EE4}">
      <dgm:prSet/>
      <dgm:spPr/>
      <dgm:t>
        <a:bodyPr/>
        <a:lstStyle/>
        <a:p>
          <a:endParaRPr lang="en-US"/>
        </a:p>
      </dgm:t>
    </dgm:pt>
    <dgm:pt modelId="{8348CAF0-5975-4825-9C6F-2397647D57F3}" type="sibTrans" cxnId="{4FA5C1B2-AF0D-470F-B3E9-388F37EB1EE4}">
      <dgm:prSet/>
      <dgm:spPr/>
      <dgm:t>
        <a:bodyPr/>
        <a:lstStyle/>
        <a:p>
          <a:endParaRPr lang="en-US"/>
        </a:p>
      </dgm:t>
    </dgm:pt>
    <dgm:pt modelId="{72169407-E22C-4DBC-B77F-BDA404B9E319}">
      <dgm:prSet custT="1"/>
      <dgm:spPr/>
      <dgm:t>
        <a:bodyPr/>
        <a:lstStyle/>
        <a:p>
          <a:pPr algn="just"/>
          <a:r>
            <a:rPr lang="en-US" sz="2000" dirty="0" smtClean="0"/>
            <a:t>No specific permission for downward revision in Revenue due to downward variation in contract</a:t>
          </a:r>
          <a:endParaRPr lang="en-US" sz="2000" dirty="0"/>
        </a:p>
      </dgm:t>
    </dgm:pt>
    <dgm:pt modelId="{4C323C28-B6B8-4BE4-ABF6-692C10F783E4}" type="parTrans" cxnId="{0849395D-E1A7-4CC4-BD33-E988A9D7BADD}">
      <dgm:prSet/>
      <dgm:spPr/>
      <dgm:t>
        <a:bodyPr/>
        <a:lstStyle/>
        <a:p>
          <a:endParaRPr lang="en-US"/>
        </a:p>
      </dgm:t>
    </dgm:pt>
    <dgm:pt modelId="{5445758D-B4F2-4129-909A-9CC0D40BE281}" type="sibTrans" cxnId="{0849395D-E1A7-4CC4-BD33-E988A9D7BADD}">
      <dgm:prSet/>
      <dgm:spPr/>
      <dgm:t>
        <a:bodyPr/>
        <a:lstStyle/>
        <a:p>
          <a:endParaRPr lang="en-US"/>
        </a:p>
      </dgm:t>
    </dgm:pt>
    <dgm:pt modelId="{9B3169C3-05DD-49AB-8BB5-5AFD2DBCA154}" type="pres">
      <dgm:prSet presAssocID="{BF659123-68CF-447D-B7FE-14A5DD040E78}" presName="linear" presStyleCnt="0">
        <dgm:presLayoutVars>
          <dgm:animLvl val="lvl"/>
          <dgm:resizeHandles val="exact"/>
        </dgm:presLayoutVars>
      </dgm:prSet>
      <dgm:spPr/>
      <dgm:t>
        <a:bodyPr/>
        <a:lstStyle/>
        <a:p>
          <a:endParaRPr lang="en-US"/>
        </a:p>
      </dgm:t>
    </dgm:pt>
    <dgm:pt modelId="{69E33E9B-0D1D-4864-BD9F-71243DDCF82C}" type="pres">
      <dgm:prSet presAssocID="{82F816AB-3E38-4A2D-B439-E23CA48D163F}" presName="parentText" presStyleLbl="node1" presStyleIdx="0" presStyleCnt="4" custScaleY="61066">
        <dgm:presLayoutVars>
          <dgm:chMax val="0"/>
          <dgm:bulletEnabled val="1"/>
        </dgm:presLayoutVars>
      </dgm:prSet>
      <dgm:spPr/>
      <dgm:t>
        <a:bodyPr/>
        <a:lstStyle/>
        <a:p>
          <a:endParaRPr lang="en-US"/>
        </a:p>
      </dgm:t>
    </dgm:pt>
    <dgm:pt modelId="{120961A2-3052-4D29-8A2F-2A2CE716649A}" type="pres">
      <dgm:prSet presAssocID="{DFD36584-F130-4EB4-A88C-2468D4CFEC01}" presName="spacer" presStyleCnt="0"/>
      <dgm:spPr/>
      <dgm:t>
        <a:bodyPr/>
        <a:lstStyle/>
        <a:p>
          <a:endParaRPr lang="en-US"/>
        </a:p>
      </dgm:t>
    </dgm:pt>
    <dgm:pt modelId="{072A0ACC-37F4-4569-BEC2-6FD91F6EC180}" type="pres">
      <dgm:prSet presAssocID="{4272D39C-DA90-46C2-BA1E-C068CE8DDDA6}" presName="parentText" presStyleLbl="node1" presStyleIdx="1" presStyleCnt="4" custLinFactNeighborX="-1869" custLinFactNeighborY="-30376">
        <dgm:presLayoutVars>
          <dgm:chMax val="0"/>
          <dgm:bulletEnabled val="1"/>
        </dgm:presLayoutVars>
      </dgm:prSet>
      <dgm:spPr/>
      <dgm:t>
        <a:bodyPr/>
        <a:lstStyle/>
        <a:p>
          <a:endParaRPr lang="en-US"/>
        </a:p>
      </dgm:t>
    </dgm:pt>
    <dgm:pt modelId="{A789E7BA-CA00-4B56-A46E-B07E204CB961}" type="pres">
      <dgm:prSet presAssocID="{F02C819D-D303-40CB-8DE6-470A6180FE34}" presName="spacer" presStyleCnt="0"/>
      <dgm:spPr/>
      <dgm:t>
        <a:bodyPr/>
        <a:lstStyle/>
        <a:p>
          <a:endParaRPr lang="en-US"/>
        </a:p>
      </dgm:t>
    </dgm:pt>
    <dgm:pt modelId="{0786C353-7BE5-4D32-B31B-0A384FB5EB0E}" type="pres">
      <dgm:prSet presAssocID="{441BC84C-0680-4DAE-80CD-BF6A239172FF}" presName="parentText" presStyleLbl="node1" presStyleIdx="2" presStyleCnt="4">
        <dgm:presLayoutVars>
          <dgm:chMax val="0"/>
          <dgm:bulletEnabled val="1"/>
        </dgm:presLayoutVars>
      </dgm:prSet>
      <dgm:spPr/>
      <dgm:t>
        <a:bodyPr/>
        <a:lstStyle/>
        <a:p>
          <a:endParaRPr lang="en-US"/>
        </a:p>
      </dgm:t>
    </dgm:pt>
    <dgm:pt modelId="{46BC5312-FFBC-4DE7-A614-969B924DD7AC}" type="pres">
      <dgm:prSet presAssocID="{8348CAF0-5975-4825-9C6F-2397647D57F3}" presName="spacer" presStyleCnt="0"/>
      <dgm:spPr/>
      <dgm:t>
        <a:bodyPr/>
        <a:lstStyle/>
        <a:p>
          <a:endParaRPr lang="en-US"/>
        </a:p>
      </dgm:t>
    </dgm:pt>
    <dgm:pt modelId="{C3FDB6A0-B9E2-4245-A6A9-97F3BF093A8D}" type="pres">
      <dgm:prSet presAssocID="{72169407-E22C-4DBC-B77F-BDA404B9E319}" presName="parentText" presStyleLbl="node1" presStyleIdx="3" presStyleCnt="4" custScaleY="53560">
        <dgm:presLayoutVars>
          <dgm:chMax val="0"/>
          <dgm:bulletEnabled val="1"/>
        </dgm:presLayoutVars>
      </dgm:prSet>
      <dgm:spPr/>
      <dgm:t>
        <a:bodyPr/>
        <a:lstStyle/>
        <a:p>
          <a:endParaRPr lang="en-US"/>
        </a:p>
      </dgm:t>
    </dgm:pt>
  </dgm:ptLst>
  <dgm:cxnLst>
    <dgm:cxn modelId="{6ADC6914-B875-42CD-BA2D-BADBD57D8085}" srcId="{BF659123-68CF-447D-B7FE-14A5DD040E78}" destId="{82F816AB-3E38-4A2D-B439-E23CA48D163F}" srcOrd="0" destOrd="0" parTransId="{645B8A5F-C39A-469E-B18F-14CB4764D56C}" sibTransId="{DFD36584-F130-4EB4-A88C-2468D4CFEC01}"/>
    <dgm:cxn modelId="{4FA5C1B2-AF0D-470F-B3E9-388F37EB1EE4}" srcId="{BF659123-68CF-447D-B7FE-14A5DD040E78}" destId="{441BC84C-0680-4DAE-80CD-BF6A239172FF}" srcOrd="2" destOrd="0" parTransId="{61B39E81-B651-4E18-8368-5A8E9CEAA9DF}" sibTransId="{8348CAF0-5975-4825-9C6F-2397647D57F3}"/>
    <dgm:cxn modelId="{C8562C79-B8FA-495F-AADF-5FAF5C2513C5}" type="presOf" srcId="{4272D39C-DA90-46C2-BA1E-C068CE8DDDA6}" destId="{072A0ACC-37F4-4569-BEC2-6FD91F6EC180}" srcOrd="0" destOrd="0" presId="urn:microsoft.com/office/officeart/2005/8/layout/vList2"/>
    <dgm:cxn modelId="{0849395D-E1A7-4CC4-BD33-E988A9D7BADD}" srcId="{BF659123-68CF-447D-B7FE-14A5DD040E78}" destId="{72169407-E22C-4DBC-B77F-BDA404B9E319}" srcOrd="3" destOrd="0" parTransId="{4C323C28-B6B8-4BE4-ABF6-692C10F783E4}" sibTransId="{5445758D-B4F2-4129-909A-9CC0D40BE281}"/>
    <dgm:cxn modelId="{92D33F34-5D6A-4C5A-95CD-DCCF7CC9D061}" type="presOf" srcId="{72169407-E22C-4DBC-B77F-BDA404B9E319}" destId="{C3FDB6A0-B9E2-4245-A6A9-97F3BF093A8D}" srcOrd="0" destOrd="0" presId="urn:microsoft.com/office/officeart/2005/8/layout/vList2"/>
    <dgm:cxn modelId="{460FF004-7C1B-4090-9987-29A0779D9B41}" type="presOf" srcId="{82F816AB-3E38-4A2D-B439-E23CA48D163F}" destId="{69E33E9B-0D1D-4864-BD9F-71243DDCF82C}" srcOrd="0" destOrd="0" presId="urn:microsoft.com/office/officeart/2005/8/layout/vList2"/>
    <dgm:cxn modelId="{05EDC469-8637-4DF0-9A61-F7B50D202F69}" type="presOf" srcId="{441BC84C-0680-4DAE-80CD-BF6A239172FF}" destId="{0786C353-7BE5-4D32-B31B-0A384FB5EB0E}" srcOrd="0" destOrd="0" presId="urn:microsoft.com/office/officeart/2005/8/layout/vList2"/>
    <dgm:cxn modelId="{ACFF1E90-2C69-447C-B92E-7D139083E253}" srcId="{BF659123-68CF-447D-B7FE-14A5DD040E78}" destId="{4272D39C-DA90-46C2-BA1E-C068CE8DDDA6}" srcOrd="1" destOrd="0" parTransId="{D9DE4C74-8CA7-4BD3-B5C4-BCB4B3F99C03}" sibTransId="{F02C819D-D303-40CB-8DE6-470A6180FE34}"/>
    <dgm:cxn modelId="{CACD7C93-07CE-4ADF-B9DA-D957994BBE32}" type="presOf" srcId="{BF659123-68CF-447D-B7FE-14A5DD040E78}" destId="{9B3169C3-05DD-49AB-8BB5-5AFD2DBCA154}" srcOrd="0" destOrd="0" presId="urn:microsoft.com/office/officeart/2005/8/layout/vList2"/>
    <dgm:cxn modelId="{2DD355E2-D09B-422E-9E0D-7DA8DF043304}" type="presParOf" srcId="{9B3169C3-05DD-49AB-8BB5-5AFD2DBCA154}" destId="{69E33E9B-0D1D-4864-BD9F-71243DDCF82C}" srcOrd="0" destOrd="0" presId="urn:microsoft.com/office/officeart/2005/8/layout/vList2"/>
    <dgm:cxn modelId="{F7202E13-3D30-49BD-821A-AE4EF5C00A3E}" type="presParOf" srcId="{9B3169C3-05DD-49AB-8BB5-5AFD2DBCA154}" destId="{120961A2-3052-4D29-8A2F-2A2CE716649A}" srcOrd="1" destOrd="0" presId="urn:microsoft.com/office/officeart/2005/8/layout/vList2"/>
    <dgm:cxn modelId="{CE0337D2-DF27-4622-BAF1-D1A76FB49CA5}" type="presParOf" srcId="{9B3169C3-05DD-49AB-8BB5-5AFD2DBCA154}" destId="{072A0ACC-37F4-4569-BEC2-6FD91F6EC180}" srcOrd="2" destOrd="0" presId="urn:microsoft.com/office/officeart/2005/8/layout/vList2"/>
    <dgm:cxn modelId="{742B0F9D-D488-47F2-BF73-832F430F4CE5}" type="presParOf" srcId="{9B3169C3-05DD-49AB-8BB5-5AFD2DBCA154}" destId="{A789E7BA-CA00-4B56-A46E-B07E204CB961}" srcOrd="3" destOrd="0" presId="urn:microsoft.com/office/officeart/2005/8/layout/vList2"/>
    <dgm:cxn modelId="{32F258A7-C0AE-410F-AC29-3BCD82AE4D94}" type="presParOf" srcId="{9B3169C3-05DD-49AB-8BB5-5AFD2DBCA154}" destId="{0786C353-7BE5-4D32-B31B-0A384FB5EB0E}" srcOrd="4" destOrd="0" presId="urn:microsoft.com/office/officeart/2005/8/layout/vList2"/>
    <dgm:cxn modelId="{AC7CD2D4-6932-47F8-8EB7-3FFA743A7DDB}" type="presParOf" srcId="{9B3169C3-05DD-49AB-8BB5-5AFD2DBCA154}" destId="{46BC5312-FFBC-4DE7-A614-969B924DD7AC}" srcOrd="5" destOrd="0" presId="urn:microsoft.com/office/officeart/2005/8/layout/vList2"/>
    <dgm:cxn modelId="{F65E2058-1589-4424-BEA6-17CD26292439}" type="presParOf" srcId="{9B3169C3-05DD-49AB-8BB5-5AFD2DBCA154}" destId="{C3FDB6A0-B9E2-4245-A6A9-97F3BF093A8D}" srcOrd="6" destOrd="0" presId="urn:microsoft.com/office/officeart/2005/8/layout/vList2"/>
  </dgm:cxnLst>
  <dgm:bg/>
  <dgm:whole/>
</dgm:dataModel>
</file>

<file path=ppt/diagrams/data16.xml><?xml version="1.0" encoding="utf-8"?>
<dgm:dataModel xmlns:dgm="http://schemas.openxmlformats.org/drawingml/2006/diagram" xmlns:a="http://schemas.openxmlformats.org/drawingml/2006/main">
  <dgm:ptLst>
    <dgm:pt modelId="{BF659123-68CF-447D-B7FE-14A5DD040E78}"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n-US"/>
        </a:p>
      </dgm:t>
    </dgm:pt>
    <dgm:pt modelId="{1886AA07-749B-467E-870B-6605649AB219}">
      <dgm:prSet/>
      <dgm:spPr/>
      <dgm:t>
        <a:bodyPr/>
        <a:lstStyle/>
        <a:p>
          <a:pPr algn="just"/>
          <a:r>
            <a:rPr lang="en-US" dirty="0" smtClean="0"/>
            <a:t>Condition of non-recognition of contract revenues, if it is not possible to reliably measure the outcome of a contract, is not incorporated in </a:t>
          </a:r>
        </a:p>
        <a:p>
          <a:pPr algn="just"/>
          <a:r>
            <a:rPr lang="en-US" dirty="0" smtClean="0"/>
            <a:t>ICDS based on Committee’s recommendation that it is subjective in nature and has resulted in litigation and postponement of tax liability.</a:t>
          </a:r>
          <a:endParaRPr lang="en-US" dirty="0"/>
        </a:p>
      </dgm:t>
    </dgm:pt>
    <dgm:pt modelId="{1B6050CE-84E5-41ED-80CE-33227C46C6AF}" type="parTrans" cxnId="{3EA0D4CE-7370-4B74-9DC8-0AC855FA15D9}">
      <dgm:prSet/>
      <dgm:spPr/>
      <dgm:t>
        <a:bodyPr/>
        <a:lstStyle/>
        <a:p>
          <a:endParaRPr lang="en-US"/>
        </a:p>
      </dgm:t>
    </dgm:pt>
    <dgm:pt modelId="{D09267A3-FF37-47B0-B946-79A189B1F571}" type="sibTrans" cxnId="{3EA0D4CE-7370-4B74-9DC8-0AC855FA15D9}">
      <dgm:prSet/>
      <dgm:spPr/>
      <dgm:t>
        <a:bodyPr/>
        <a:lstStyle/>
        <a:p>
          <a:endParaRPr lang="en-US"/>
        </a:p>
      </dgm:t>
    </dgm:pt>
    <dgm:pt modelId="{A2D3ED65-514B-4924-8CB4-7AA30CABFCFE}">
      <dgm:prSet/>
      <dgm:spPr/>
      <dgm:t>
        <a:bodyPr/>
        <a:lstStyle/>
        <a:p>
          <a:pPr algn="just"/>
          <a:r>
            <a:rPr lang="en-US" dirty="0" smtClean="0"/>
            <a:t>Losses incurred on a contract shall be allowed only in proportion to the stage of completion. </a:t>
          </a:r>
        </a:p>
        <a:p>
          <a:pPr algn="just"/>
          <a:r>
            <a:rPr lang="en-US" dirty="0" smtClean="0"/>
            <a:t>As per Committee, future or anticipated losses shall not be allowed, unless such losses are actually incurred.</a:t>
          </a:r>
          <a:endParaRPr lang="en-US" dirty="0"/>
        </a:p>
      </dgm:t>
    </dgm:pt>
    <dgm:pt modelId="{440B4C01-CCCB-40D8-8B43-55C6FC4C3B1D}" type="parTrans" cxnId="{04C0BCC6-AAE4-49E0-8AA7-B8D75FDD1F66}">
      <dgm:prSet/>
      <dgm:spPr/>
      <dgm:t>
        <a:bodyPr/>
        <a:lstStyle/>
        <a:p>
          <a:endParaRPr lang="en-US"/>
        </a:p>
      </dgm:t>
    </dgm:pt>
    <dgm:pt modelId="{32AE6EB8-AA05-45B5-B8F4-546D3E725EBB}" type="sibTrans" cxnId="{04C0BCC6-AAE4-49E0-8AA7-B8D75FDD1F66}">
      <dgm:prSet/>
      <dgm:spPr/>
      <dgm:t>
        <a:bodyPr/>
        <a:lstStyle/>
        <a:p>
          <a:endParaRPr lang="en-US"/>
        </a:p>
      </dgm:t>
    </dgm:pt>
    <dgm:pt modelId="{CD7BAC57-18B1-4E63-A47E-65594AB79106}">
      <dgm:prSet/>
      <dgm:spPr/>
      <dgm:t>
        <a:bodyPr/>
        <a:lstStyle/>
        <a:p>
          <a:pPr algn="just"/>
          <a:r>
            <a:rPr lang="en-US" dirty="0" smtClean="0"/>
            <a:t>Once a contract crosses 25% of the completion stage, the revenue in respect of such contract shall be required to be recognized - No Specific Condition to consider outcome of contract</a:t>
          </a:r>
          <a:endParaRPr lang="en-US" dirty="0"/>
        </a:p>
      </dgm:t>
    </dgm:pt>
    <dgm:pt modelId="{B44D4151-3664-43DC-A39A-E2E931E09EA2}" type="parTrans" cxnId="{665EBD65-FB35-4BD4-A8C4-E2AB9101B3C3}">
      <dgm:prSet/>
      <dgm:spPr/>
      <dgm:t>
        <a:bodyPr/>
        <a:lstStyle/>
        <a:p>
          <a:endParaRPr lang="en-US"/>
        </a:p>
      </dgm:t>
    </dgm:pt>
    <dgm:pt modelId="{89698D29-63F6-448B-82E2-A460A8F2C5B5}" type="sibTrans" cxnId="{665EBD65-FB35-4BD4-A8C4-E2AB9101B3C3}">
      <dgm:prSet/>
      <dgm:spPr/>
      <dgm:t>
        <a:bodyPr/>
        <a:lstStyle/>
        <a:p>
          <a:endParaRPr lang="en-US"/>
        </a:p>
      </dgm:t>
    </dgm:pt>
    <dgm:pt modelId="{9B3169C3-05DD-49AB-8BB5-5AFD2DBCA154}" type="pres">
      <dgm:prSet presAssocID="{BF659123-68CF-447D-B7FE-14A5DD040E78}" presName="linear" presStyleCnt="0">
        <dgm:presLayoutVars>
          <dgm:animLvl val="lvl"/>
          <dgm:resizeHandles val="exact"/>
        </dgm:presLayoutVars>
      </dgm:prSet>
      <dgm:spPr/>
      <dgm:t>
        <a:bodyPr/>
        <a:lstStyle/>
        <a:p>
          <a:endParaRPr lang="en-US"/>
        </a:p>
      </dgm:t>
    </dgm:pt>
    <dgm:pt modelId="{5FBCE105-5873-4869-A5D3-7331D30B7D39}" type="pres">
      <dgm:prSet presAssocID="{1886AA07-749B-467E-870B-6605649AB219}" presName="parentText" presStyleLbl="node1" presStyleIdx="0" presStyleCnt="3">
        <dgm:presLayoutVars>
          <dgm:chMax val="0"/>
          <dgm:bulletEnabled val="1"/>
        </dgm:presLayoutVars>
      </dgm:prSet>
      <dgm:spPr/>
      <dgm:t>
        <a:bodyPr/>
        <a:lstStyle/>
        <a:p>
          <a:endParaRPr lang="en-US"/>
        </a:p>
      </dgm:t>
    </dgm:pt>
    <dgm:pt modelId="{1B1922AA-DA9A-4143-A6DC-1979F6F01507}" type="pres">
      <dgm:prSet presAssocID="{D09267A3-FF37-47B0-B946-79A189B1F571}" presName="spacer" presStyleCnt="0"/>
      <dgm:spPr/>
      <dgm:t>
        <a:bodyPr/>
        <a:lstStyle/>
        <a:p>
          <a:endParaRPr lang="en-US"/>
        </a:p>
      </dgm:t>
    </dgm:pt>
    <dgm:pt modelId="{E787F11B-DBD4-479C-9599-8B15C7FB03D3}" type="pres">
      <dgm:prSet presAssocID="{A2D3ED65-514B-4924-8CB4-7AA30CABFCFE}" presName="parentText" presStyleLbl="node1" presStyleIdx="1" presStyleCnt="3">
        <dgm:presLayoutVars>
          <dgm:chMax val="0"/>
          <dgm:bulletEnabled val="1"/>
        </dgm:presLayoutVars>
      </dgm:prSet>
      <dgm:spPr/>
      <dgm:t>
        <a:bodyPr/>
        <a:lstStyle/>
        <a:p>
          <a:endParaRPr lang="en-US"/>
        </a:p>
      </dgm:t>
    </dgm:pt>
    <dgm:pt modelId="{04AA8624-F22E-464E-9CC0-7E9503B0DEE2}" type="pres">
      <dgm:prSet presAssocID="{32AE6EB8-AA05-45B5-B8F4-546D3E725EBB}" presName="spacer" presStyleCnt="0"/>
      <dgm:spPr/>
      <dgm:t>
        <a:bodyPr/>
        <a:lstStyle/>
        <a:p>
          <a:endParaRPr lang="en-US"/>
        </a:p>
      </dgm:t>
    </dgm:pt>
    <dgm:pt modelId="{95F8A45F-8079-4EAB-A298-D6E540FC8E2D}" type="pres">
      <dgm:prSet presAssocID="{CD7BAC57-18B1-4E63-A47E-65594AB79106}" presName="parentText" presStyleLbl="node1" presStyleIdx="2" presStyleCnt="3" custScaleY="70348">
        <dgm:presLayoutVars>
          <dgm:chMax val="0"/>
          <dgm:bulletEnabled val="1"/>
        </dgm:presLayoutVars>
      </dgm:prSet>
      <dgm:spPr/>
      <dgm:t>
        <a:bodyPr/>
        <a:lstStyle/>
        <a:p>
          <a:endParaRPr lang="en-US"/>
        </a:p>
      </dgm:t>
    </dgm:pt>
  </dgm:ptLst>
  <dgm:cxnLst>
    <dgm:cxn modelId="{3EA0D4CE-7370-4B74-9DC8-0AC855FA15D9}" srcId="{BF659123-68CF-447D-B7FE-14A5DD040E78}" destId="{1886AA07-749B-467E-870B-6605649AB219}" srcOrd="0" destOrd="0" parTransId="{1B6050CE-84E5-41ED-80CE-33227C46C6AF}" sibTransId="{D09267A3-FF37-47B0-B946-79A189B1F571}"/>
    <dgm:cxn modelId="{B268CA5F-4D46-4B7F-9DB7-E02318F305A0}" type="presOf" srcId="{A2D3ED65-514B-4924-8CB4-7AA30CABFCFE}" destId="{E787F11B-DBD4-479C-9599-8B15C7FB03D3}" srcOrd="0" destOrd="0" presId="urn:microsoft.com/office/officeart/2005/8/layout/vList2"/>
    <dgm:cxn modelId="{524EF8FF-E0AD-4BB7-B559-F582584926B6}" type="presOf" srcId="{BF659123-68CF-447D-B7FE-14A5DD040E78}" destId="{9B3169C3-05DD-49AB-8BB5-5AFD2DBCA154}" srcOrd="0" destOrd="0" presId="urn:microsoft.com/office/officeart/2005/8/layout/vList2"/>
    <dgm:cxn modelId="{132ABDFD-EF12-46F7-802B-7AFA0D208E74}" type="presOf" srcId="{1886AA07-749B-467E-870B-6605649AB219}" destId="{5FBCE105-5873-4869-A5D3-7331D30B7D39}" srcOrd="0" destOrd="0" presId="urn:microsoft.com/office/officeart/2005/8/layout/vList2"/>
    <dgm:cxn modelId="{665EBD65-FB35-4BD4-A8C4-E2AB9101B3C3}" srcId="{BF659123-68CF-447D-B7FE-14A5DD040E78}" destId="{CD7BAC57-18B1-4E63-A47E-65594AB79106}" srcOrd="2" destOrd="0" parTransId="{B44D4151-3664-43DC-A39A-E2E931E09EA2}" sibTransId="{89698D29-63F6-448B-82E2-A460A8F2C5B5}"/>
    <dgm:cxn modelId="{FE219460-F99F-4B7D-AACE-C96A3AF5B2BA}" type="presOf" srcId="{CD7BAC57-18B1-4E63-A47E-65594AB79106}" destId="{95F8A45F-8079-4EAB-A298-D6E540FC8E2D}" srcOrd="0" destOrd="0" presId="urn:microsoft.com/office/officeart/2005/8/layout/vList2"/>
    <dgm:cxn modelId="{04C0BCC6-AAE4-49E0-8AA7-B8D75FDD1F66}" srcId="{BF659123-68CF-447D-B7FE-14A5DD040E78}" destId="{A2D3ED65-514B-4924-8CB4-7AA30CABFCFE}" srcOrd="1" destOrd="0" parTransId="{440B4C01-CCCB-40D8-8B43-55C6FC4C3B1D}" sibTransId="{32AE6EB8-AA05-45B5-B8F4-546D3E725EBB}"/>
    <dgm:cxn modelId="{9C98AC89-A7CD-47AE-B7C0-6298CA925E40}" type="presParOf" srcId="{9B3169C3-05DD-49AB-8BB5-5AFD2DBCA154}" destId="{5FBCE105-5873-4869-A5D3-7331D30B7D39}" srcOrd="0" destOrd="0" presId="urn:microsoft.com/office/officeart/2005/8/layout/vList2"/>
    <dgm:cxn modelId="{C18A383B-D048-4B02-9EC5-0989FFE03F2F}" type="presParOf" srcId="{9B3169C3-05DD-49AB-8BB5-5AFD2DBCA154}" destId="{1B1922AA-DA9A-4143-A6DC-1979F6F01507}" srcOrd="1" destOrd="0" presId="urn:microsoft.com/office/officeart/2005/8/layout/vList2"/>
    <dgm:cxn modelId="{7958602B-AF57-431D-BB7C-AC48D23F450A}" type="presParOf" srcId="{9B3169C3-05DD-49AB-8BB5-5AFD2DBCA154}" destId="{E787F11B-DBD4-479C-9599-8B15C7FB03D3}" srcOrd="2" destOrd="0" presId="urn:microsoft.com/office/officeart/2005/8/layout/vList2"/>
    <dgm:cxn modelId="{309C918D-A06B-4E2B-AD37-11C37C0DBBFF}" type="presParOf" srcId="{9B3169C3-05DD-49AB-8BB5-5AFD2DBCA154}" destId="{04AA8624-F22E-464E-9CC0-7E9503B0DEE2}" srcOrd="3" destOrd="0" presId="urn:microsoft.com/office/officeart/2005/8/layout/vList2"/>
    <dgm:cxn modelId="{71E4938A-59A3-4400-99FF-5768A1E4B3E4}" type="presParOf" srcId="{9B3169C3-05DD-49AB-8BB5-5AFD2DBCA154}" destId="{95F8A45F-8079-4EAB-A298-D6E540FC8E2D}" srcOrd="4" destOrd="0" presId="urn:microsoft.com/office/officeart/2005/8/layout/vList2"/>
  </dgm:cxnLst>
  <dgm:bg/>
  <dgm:whole/>
</dgm:dataModel>
</file>

<file path=ppt/diagrams/data17.xml><?xml version="1.0" encoding="utf-8"?>
<dgm:dataModel xmlns:dgm="http://schemas.openxmlformats.org/drawingml/2006/diagram" xmlns:a="http://schemas.openxmlformats.org/drawingml/2006/main">
  <dgm:ptLst>
    <dgm:pt modelId="{130C15D9-F8F4-4943-B1C3-7A7E14EC4148}"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0CD6E41A-D93D-4665-9F25-7062BAC6DD53}">
      <dgm:prSet/>
      <dgm:spPr/>
      <dgm:t>
        <a:bodyPr/>
        <a:lstStyle/>
        <a:p>
          <a:pPr algn="just"/>
          <a:r>
            <a:rPr lang="en-US" dirty="0" smtClean="0"/>
            <a:t>Interest will be recognised on time basis, dividend as per provisions of the Act and royalty as per terms of the relevant agreement.</a:t>
          </a:r>
          <a:endParaRPr lang="en-US" dirty="0"/>
        </a:p>
      </dgm:t>
    </dgm:pt>
    <dgm:pt modelId="{CCD1E284-BF99-4801-BEE5-C83EB074B745}" type="parTrans" cxnId="{E9CBC0CE-6BA5-4AB1-AE73-E94D77CED9E7}">
      <dgm:prSet/>
      <dgm:spPr/>
      <dgm:t>
        <a:bodyPr/>
        <a:lstStyle/>
        <a:p>
          <a:endParaRPr lang="en-US"/>
        </a:p>
      </dgm:t>
    </dgm:pt>
    <dgm:pt modelId="{F853AFD9-9EDF-4046-A8C0-DA906669700B}" type="sibTrans" cxnId="{E9CBC0CE-6BA5-4AB1-AE73-E94D77CED9E7}">
      <dgm:prSet/>
      <dgm:spPr/>
      <dgm:t>
        <a:bodyPr/>
        <a:lstStyle/>
        <a:p>
          <a:endParaRPr lang="en-US"/>
        </a:p>
      </dgm:t>
    </dgm:pt>
    <dgm:pt modelId="{B8232FC0-EAF2-428E-8F63-5295DC43A7E7}">
      <dgm:prSet phldrT="[Text]"/>
      <dgm:spPr/>
      <dgm:t>
        <a:bodyPr/>
        <a:lstStyle/>
        <a:p>
          <a:pPr algn="just"/>
          <a:r>
            <a:rPr lang="en-US" dirty="0" smtClean="0"/>
            <a:t>Revenue from service transactions shall be recognized by following “percentage completion method alone. </a:t>
          </a:r>
        </a:p>
        <a:p>
          <a:pPr algn="just"/>
          <a:r>
            <a:rPr lang="en-US" dirty="0" smtClean="0"/>
            <a:t>AS permits adoption of either ‘completed service contract method’ or ‘percentage completion method’. Relevant for shipping division majorly.</a:t>
          </a:r>
          <a:endParaRPr lang="en-US" dirty="0"/>
        </a:p>
      </dgm:t>
    </dgm:pt>
    <dgm:pt modelId="{556F23F2-7D87-403D-A2D8-442E7ED82607}" type="sibTrans" cxnId="{18FF59F0-4859-4545-88B1-66BE25DEA250}">
      <dgm:prSet/>
      <dgm:spPr/>
      <dgm:t>
        <a:bodyPr/>
        <a:lstStyle/>
        <a:p>
          <a:endParaRPr lang="en-US"/>
        </a:p>
      </dgm:t>
    </dgm:pt>
    <dgm:pt modelId="{5A5B0EAE-0D34-4BFF-BA04-C39EAC74A713}" type="parTrans" cxnId="{18FF59F0-4859-4545-88B1-66BE25DEA250}">
      <dgm:prSet/>
      <dgm:spPr/>
      <dgm:t>
        <a:bodyPr/>
        <a:lstStyle/>
        <a:p>
          <a:endParaRPr lang="en-US"/>
        </a:p>
      </dgm:t>
    </dgm:pt>
    <dgm:pt modelId="{AF441807-6E27-4579-8F61-BCAE683D1F04}">
      <dgm:prSet/>
      <dgm:spPr/>
      <dgm:t>
        <a:bodyPr/>
        <a:lstStyle/>
        <a:p>
          <a:pPr algn="just"/>
          <a:r>
            <a:rPr lang="en-US" dirty="0" smtClean="0"/>
            <a:t>Sale of goods shall be recognised when all significant risks and rewards of ownership are transferred. </a:t>
          </a:r>
        </a:p>
        <a:p>
          <a:pPr algn="just"/>
          <a:r>
            <a:rPr lang="en-US" dirty="0" smtClean="0"/>
            <a:t>Claims for escalation of price and export incentives can be postponed to the extent of uncertainty involved.</a:t>
          </a:r>
          <a:endParaRPr lang="en-US" dirty="0"/>
        </a:p>
      </dgm:t>
    </dgm:pt>
    <dgm:pt modelId="{34293F40-6AB8-45AC-9571-F339929153F9}" type="sibTrans" cxnId="{B575F84E-764A-491C-8690-934B0F972361}">
      <dgm:prSet/>
      <dgm:spPr/>
      <dgm:t>
        <a:bodyPr/>
        <a:lstStyle/>
        <a:p>
          <a:endParaRPr lang="en-US"/>
        </a:p>
      </dgm:t>
    </dgm:pt>
    <dgm:pt modelId="{11025882-B6F3-4905-B576-7429B7FFD366}" type="parTrans" cxnId="{B575F84E-764A-491C-8690-934B0F972361}">
      <dgm:prSet/>
      <dgm:spPr/>
      <dgm:t>
        <a:bodyPr/>
        <a:lstStyle/>
        <a:p>
          <a:endParaRPr lang="en-US"/>
        </a:p>
      </dgm:t>
    </dgm:pt>
    <dgm:pt modelId="{1A9367FE-22A2-4B67-9CA6-8A39FE5E8632}" type="pres">
      <dgm:prSet presAssocID="{130C15D9-F8F4-4943-B1C3-7A7E14EC4148}" presName="linear" presStyleCnt="0">
        <dgm:presLayoutVars>
          <dgm:animLvl val="lvl"/>
          <dgm:resizeHandles val="exact"/>
        </dgm:presLayoutVars>
      </dgm:prSet>
      <dgm:spPr/>
      <dgm:t>
        <a:bodyPr/>
        <a:lstStyle/>
        <a:p>
          <a:endParaRPr lang="en-US"/>
        </a:p>
      </dgm:t>
    </dgm:pt>
    <dgm:pt modelId="{5239659C-C8B6-4E52-964C-5FC6338958A2}" type="pres">
      <dgm:prSet presAssocID="{B8232FC0-EAF2-428E-8F63-5295DC43A7E7}" presName="parentText" presStyleLbl="node1" presStyleIdx="0" presStyleCnt="3">
        <dgm:presLayoutVars>
          <dgm:chMax val="0"/>
          <dgm:bulletEnabled val="1"/>
        </dgm:presLayoutVars>
      </dgm:prSet>
      <dgm:spPr/>
      <dgm:t>
        <a:bodyPr/>
        <a:lstStyle/>
        <a:p>
          <a:endParaRPr lang="en-US"/>
        </a:p>
      </dgm:t>
    </dgm:pt>
    <dgm:pt modelId="{D8791877-47B1-4D0E-B030-673DB59FA0C5}" type="pres">
      <dgm:prSet presAssocID="{556F23F2-7D87-403D-A2D8-442E7ED82607}" presName="spacer" presStyleCnt="0"/>
      <dgm:spPr/>
      <dgm:t>
        <a:bodyPr/>
        <a:lstStyle/>
        <a:p>
          <a:endParaRPr lang="en-US"/>
        </a:p>
      </dgm:t>
    </dgm:pt>
    <dgm:pt modelId="{68009500-7B42-4C2F-B28F-DC3F7F8C6C1F}" type="pres">
      <dgm:prSet presAssocID="{AF441807-6E27-4579-8F61-BCAE683D1F04}" presName="parentText" presStyleLbl="node1" presStyleIdx="1" presStyleCnt="3">
        <dgm:presLayoutVars>
          <dgm:chMax val="0"/>
          <dgm:bulletEnabled val="1"/>
        </dgm:presLayoutVars>
      </dgm:prSet>
      <dgm:spPr/>
      <dgm:t>
        <a:bodyPr/>
        <a:lstStyle/>
        <a:p>
          <a:endParaRPr lang="en-US"/>
        </a:p>
      </dgm:t>
    </dgm:pt>
    <dgm:pt modelId="{23C7BF1D-A5EA-4D73-B019-B2CD0C1A48DC}" type="pres">
      <dgm:prSet presAssocID="{34293F40-6AB8-45AC-9571-F339929153F9}" presName="spacer" presStyleCnt="0"/>
      <dgm:spPr/>
      <dgm:t>
        <a:bodyPr/>
        <a:lstStyle/>
        <a:p>
          <a:endParaRPr lang="en-US"/>
        </a:p>
      </dgm:t>
    </dgm:pt>
    <dgm:pt modelId="{1E14B8D0-4F19-45EC-93A4-D9FC14C7435D}" type="pres">
      <dgm:prSet presAssocID="{0CD6E41A-D93D-4665-9F25-7062BAC6DD53}" presName="parentText" presStyleLbl="node1" presStyleIdx="2" presStyleCnt="3" custScaleY="69564">
        <dgm:presLayoutVars>
          <dgm:chMax val="0"/>
          <dgm:bulletEnabled val="1"/>
        </dgm:presLayoutVars>
      </dgm:prSet>
      <dgm:spPr/>
      <dgm:t>
        <a:bodyPr/>
        <a:lstStyle/>
        <a:p>
          <a:endParaRPr lang="en-US"/>
        </a:p>
      </dgm:t>
    </dgm:pt>
  </dgm:ptLst>
  <dgm:cxnLst>
    <dgm:cxn modelId="{B575F84E-764A-491C-8690-934B0F972361}" srcId="{130C15D9-F8F4-4943-B1C3-7A7E14EC4148}" destId="{AF441807-6E27-4579-8F61-BCAE683D1F04}" srcOrd="1" destOrd="0" parTransId="{11025882-B6F3-4905-B576-7429B7FFD366}" sibTransId="{34293F40-6AB8-45AC-9571-F339929153F9}"/>
    <dgm:cxn modelId="{EF70B881-D69F-4983-B29B-E3C02819E089}" type="presOf" srcId="{AF441807-6E27-4579-8F61-BCAE683D1F04}" destId="{68009500-7B42-4C2F-B28F-DC3F7F8C6C1F}" srcOrd="0" destOrd="0" presId="urn:microsoft.com/office/officeart/2005/8/layout/vList2"/>
    <dgm:cxn modelId="{18FF59F0-4859-4545-88B1-66BE25DEA250}" srcId="{130C15D9-F8F4-4943-B1C3-7A7E14EC4148}" destId="{B8232FC0-EAF2-428E-8F63-5295DC43A7E7}" srcOrd="0" destOrd="0" parTransId="{5A5B0EAE-0D34-4BFF-BA04-C39EAC74A713}" sibTransId="{556F23F2-7D87-403D-A2D8-442E7ED82607}"/>
    <dgm:cxn modelId="{FB51DADF-A790-4CC4-B111-7768943E15DB}" type="presOf" srcId="{130C15D9-F8F4-4943-B1C3-7A7E14EC4148}" destId="{1A9367FE-22A2-4B67-9CA6-8A39FE5E8632}" srcOrd="0" destOrd="0" presId="urn:microsoft.com/office/officeart/2005/8/layout/vList2"/>
    <dgm:cxn modelId="{345911DE-8A40-47F2-90F3-81D9E6D33D77}" type="presOf" srcId="{B8232FC0-EAF2-428E-8F63-5295DC43A7E7}" destId="{5239659C-C8B6-4E52-964C-5FC6338958A2}" srcOrd="0" destOrd="0" presId="urn:microsoft.com/office/officeart/2005/8/layout/vList2"/>
    <dgm:cxn modelId="{D21CAC9E-D051-45B6-94BE-24CBFAFA6E22}" type="presOf" srcId="{0CD6E41A-D93D-4665-9F25-7062BAC6DD53}" destId="{1E14B8D0-4F19-45EC-93A4-D9FC14C7435D}" srcOrd="0" destOrd="0" presId="urn:microsoft.com/office/officeart/2005/8/layout/vList2"/>
    <dgm:cxn modelId="{E9CBC0CE-6BA5-4AB1-AE73-E94D77CED9E7}" srcId="{130C15D9-F8F4-4943-B1C3-7A7E14EC4148}" destId="{0CD6E41A-D93D-4665-9F25-7062BAC6DD53}" srcOrd="2" destOrd="0" parTransId="{CCD1E284-BF99-4801-BEE5-C83EB074B745}" sibTransId="{F853AFD9-9EDF-4046-A8C0-DA906669700B}"/>
    <dgm:cxn modelId="{645B8909-C83E-401B-B3C9-CD2F3B664A1E}" type="presParOf" srcId="{1A9367FE-22A2-4B67-9CA6-8A39FE5E8632}" destId="{5239659C-C8B6-4E52-964C-5FC6338958A2}" srcOrd="0" destOrd="0" presId="urn:microsoft.com/office/officeart/2005/8/layout/vList2"/>
    <dgm:cxn modelId="{EB0D3A60-FACC-4B6B-A302-B6AB8B3B12FF}" type="presParOf" srcId="{1A9367FE-22A2-4B67-9CA6-8A39FE5E8632}" destId="{D8791877-47B1-4D0E-B030-673DB59FA0C5}" srcOrd="1" destOrd="0" presId="urn:microsoft.com/office/officeart/2005/8/layout/vList2"/>
    <dgm:cxn modelId="{F526E713-51EE-4FF8-A379-46593938235C}" type="presParOf" srcId="{1A9367FE-22A2-4B67-9CA6-8A39FE5E8632}" destId="{68009500-7B42-4C2F-B28F-DC3F7F8C6C1F}" srcOrd="2" destOrd="0" presId="urn:microsoft.com/office/officeart/2005/8/layout/vList2"/>
    <dgm:cxn modelId="{92CE0BC4-D943-4662-A30C-B2627E4131F4}" type="presParOf" srcId="{1A9367FE-22A2-4B67-9CA6-8A39FE5E8632}" destId="{23C7BF1D-A5EA-4D73-B019-B2CD0C1A48DC}" srcOrd="3" destOrd="0" presId="urn:microsoft.com/office/officeart/2005/8/layout/vList2"/>
    <dgm:cxn modelId="{876FB77B-7E35-4D34-A488-FEEB27C292D8}" type="presParOf" srcId="{1A9367FE-22A2-4B67-9CA6-8A39FE5E8632}" destId="{1E14B8D0-4F19-45EC-93A4-D9FC14C7435D}" srcOrd="4" destOrd="0" presId="urn:microsoft.com/office/officeart/2005/8/layout/vList2"/>
  </dgm:cxnLst>
  <dgm:bg/>
  <dgm:whole/>
</dgm:dataModel>
</file>

<file path=ppt/diagrams/data18.xml><?xml version="1.0" encoding="utf-8"?>
<dgm:dataModel xmlns:dgm="http://schemas.openxmlformats.org/drawingml/2006/diagram" xmlns:a="http://schemas.openxmlformats.org/drawingml/2006/main">
  <dgm:ptLst>
    <dgm:pt modelId="{7AC0E84E-9F19-44FB-8953-304729F01040}" type="doc">
      <dgm:prSet loTypeId="urn:microsoft.com/office/officeart/2005/8/layout/vList6" loCatId="list" qsTypeId="urn:microsoft.com/office/officeart/2005/8/quickstyle/3d3" qsCatId="3D" csTypeId="urn:microsoft.com/office/officeart/2005/8/colors/accent0_3" csCatId="mainScheme" phldr="1"/>
      <dgm:spPr/>
      <dgm:t>
        <a:bodyPr/>
        <a:lstStyle/>
        <a:p>
          <a:endParaRPr lang="en-US"/>
        </a:p>
      </dgm:t>
    </dgm:pt>
    <dgm:pt modelId="{47FBB4F9-B291-4812-BD1F-F0978A9FE0B7}">
      <dgm:prSet phldrT="[Text]"/>
      <dgm:spPr/>
      <dgm:t>
        <a:bodyPr/>
        <a:lstStyle/>
        <a:p>
          <a:r>
            <a:rPr lang="en-US" dirty="0" smtClean="0"/>
            <a:t>Acquisition of an asset in exchange for another asset, shares or other securities, fair value of tangible fixed asset acquired </a:t>
          </a:r>
          <a:endParaRPr lang="en-US" dirty="0"/>
        </a:p>
      </dgm:t>
    </dgm:pt>
    <dgm:pt modelId="{37BA1489-0773-40E9-85C1-26348BD93F26}" type="parTrans" cxnId="{4C5D1F1E-BE5C-4BAD-8033-D4706D76368E}">
      <dgm:prSet/>
      <dgm:spPr/>
      <dgm:t>
        <a:bodyPr/>
        <a:lstStyle/>
        <a:p>
          <a:endParaRPr lang="en-US"/>
        </a:p>
      </dgm:t>
    </dgm:pt>
    <dgm:pt modelId="{5272961A-AD86-4212-8041-3571FC568AD2}" type="sibTrans" cxnId="{4C5D1F1E-BE5C-4BAD-8033-D4706D76368E}">
      <dgm:prSet/>
      <dgm:spPr/>
      <dgm:t>
        <a:bodyPr/>
        <a:lstStyle/>
        <a:p>
          <a:endParaRPr lang="en-US"/>
        </a:p>
      </dgm:t>
    </dgm:pt>
    <dgm:pt modelId="{4BD07D03-643F-4FA1-A550-7AAC3C886C5B}">
      <dgm:prSet phldrT="[Text]"/>
      <dgm:spPr/>
      <dgm:t>
        <a:bodyPr/>
        <a:lstStyle/>
        <a:p>
          <a:r>
            <a:rPr lang="en-US" dirty="0" smtClean="0"/>
            <a:t>Fixed asset is acquired in exchange for another asset, shares or other securities issued, cost of asset acquired</a:t>
          </a:r>
          <a:endParaRPr lang="en-US" dirty="0"/>
        </a:p>
      </dgm:t>
    </dgm:pt>
    <dgm:pt modelId="{A22967AB-3794-471F-B366-C99B989F0485}" type="parTrans" cxnId="{70644492-B2C3-492A-B70C-EFE91261DB59}">
      <dgm:prSet/>
      <dgm:spPr/>
      <dgm:t>
        <a:bodyPr/>
        <a:lstStyle/>
        <a:p>
          <a:endParaRPr lang="en-US"/>
        </a:p>
      </dgm:t>
    </dgm:pt>
    <dgm:pt modelId="{C10ADDD8-FBB3-4813-8A16-EF7F5BA9F4DF}" type="sibTrans" cxnId="{70644492-B2C3-492A-B70C-EFE91261DB59}">
      <dgm:prSet/>
      <dgm:spPr/>
      <dgm:t>
        <a:bodyPr/>
        <a:lstStyle/>
        <a:p>
          <a:endParaRPr lang="en-US"/>
        </a:p>
      </dgm:t>
    </dgm:pt>
    <dgm:pt modelId="{C8E42B87-467F-4F20-9287-538545BB5335}">
      <dgm:prSet phldrT="[Text]"/>
      <dgm:spPr/>
      <dgm:t>
        <a:bodyPr/>
        <a:lstStyle/>
        <a:p>
          <a:r>
            <a:rPr lang="en-US" dirty="0" smtClean="0"/>
            <a:t>Recorded either at fair market value of asset given up/shares or securities issued or fair market value of asset acquired, whichever is more clearly evident.</a:t>
          </a:r>
          <a:endParaRPr lang="en-US" dirty="0"/>
        </a:p>
      </dgm:t>
    </dgm:pt>
    <dgm:pt modelId="{FDF157BD-5174-4570-8BB1-2BC0EF188487}" type="parTrans" cxnId="{4640CBE6-12AE-45C3-9701-3097CB51FFA4}">
      <dgm:prSet/>
      <dgm:spPr/>
      <dgm:t>
        <a:bodyPr/>
        <a:lstStyle/>
        <a:p>
          <a:endParaRPr lang="en-US"/>
        </a:p>
      </dgm:t>
    </dgm:pt>
    <dgm:pt modelId="{E849167E-2DAD-469F-A3E4-F21222444F25}" type="sibTrans" cxnId="{4640CBE6-12AE-45C3-9701-3097CB51FFA4}">
      <dgm:prSet/>
      <dgm:spPr/>
      <dgm:t>
        <a:bodyPr/>
        <a:lstStyle/>
        <a:p>
          <a:endParaRPr lang="en-US"/>
        </a:p>
      </dgm:t>
    </dgm:pt>
    <dgm:pt modelId="{EDED18E2-016B-40E9-9DA5-4BD08C2E85B5}">
      <dgm:prSet phldrT="[Text]"/>
      <dgm:spPr/>
      <dgm:t>
        <a:bodyPr/>
        <a:lstStyle/>
        <a:p>
          <a:endParaRPr lang="en-US" sz="2100" dirty="0"/>
        </a:p>
      </dgm:t>
    </dgm:pt>
    <dgm:pt modelId="{C1534372-FA0E-4006-9E8F-1263F0573BFD}" type="parTrans" cxnId="{F9AC7DE2-7947-43C0-8F78-633B29E5FD41}">
      <dgm:prSet/>
      <dgm:spPr/>
      <dgm:t>
        <a:bodyPr/>
        <a:lstStyle/>
        <a:p>
          <a:endParaRPr lang="en-US"/>
        </a:p>
      </dgm:t>
    </dgm:pt>
    <dgm:pt modelId="{EC8B2898-80E0-47AD-92F9-0FD4EE88BEB8}" type="sibTrans" cxnId="{F9AC7DE2-7947-43C0-8F78-633B29E5FD41}">
      <dgm:prSet/>
      <dgm:spPr/>
      <dgm:t>
        <a:bodyPr/>
        <a:lstStyle/>
        <a:p>
          <a:endParaRPr lang="en-US"/>
        </a:p>
      </dgm:t>
    </dgm:pt>
    <dgm:pt modelId="{759AF67B-7310-4ECC-88DF-2E95F27403BF}">
      <dgm:prSet phldrT="[Text]" custT="1"/>
      <dgm:spPr/>
      <dgm:t>
        <a:bodyPr/>
        <a:lstStyle/>
        <a:p>
          <a:r>
            <a:rPr lang="en-US" sz="2800" dirty="0" smtClean="0"/>
            <a:t>Recorded as actual cost of the asset</a:t>
          </a:r>
          <a:endParaRPr lang="en-US" sz="2100" dirty="0"/>
        </a:p>
      </dgm:t>
    </dgm:pt>
    <dgm:pt modelId="{5553BB74-88C0-45A9-B5C4-DCFA396DCAC1}" type="parTrans" cxnId="{C06BE25B-7D3B-47C2-9643-FBE67DB692E1}">
      <dgm:prSet/>
      <dgm:spPr/>
      <dgm:t>
        <a:bodyPr/>
        <a:lstStyle/>
        <a:p>
          <a:endParaRPr lang="en-US"/>
        </a:p>
      </dgm:t>
    </dgm:pt>
    <dgm:pt modelId="{FAE4C5FE-E949-4DA8-82BE-48526241915C}" type="sibTrans" cxnId="{C06BE25B-7D3B-47C2-9643-FBE67DB692E1}">
      <dgm:prSet/>
      <dgm:spPr/>
      <dgm:t>
        <a:bodyPr/>
        <a:lstStyle/>
        <a:p>
          <a:endParaRPr lang="en-US"/>
        </a:p>
      </dgm:t>
    </dgm:pt>
    <dgm:pt modelId="{46B4BD8C-7E87-45E2-BF22-B54337D478FD}" type="pres">
      <dgm:prSet presAssocID="{7AC0E84E-9F19-44FB-8953-304729F01040}" presName="Name0" presStyleCnt="0">
        <dgm:presLayoutVars>
          <dgm:dir/>
          <dgm:animLvl val="lvl"/>
          <dgm:resizeHandles/>
        </dgm:presLayoutVars>
      </dgm:prSet>
      <dgm:spPr/>
      <dgm:t>
        <a:bodyPr/>
        <a:lstStyle/>
        <a:p>
          <a:endParaRPr lang="en-US"/>
        </a:p>
      </dgm:t>
    </dgm:pt>
    <dgm:pt modelId="{054411A6-A4F6-49B6-BF80-A3E7DD63DE8B}" type="pres">
      <dgm:prSet presAssocID="{47FBB4F9-B291-4812-BD1F-F0978A9FE0B7}" presName="linNode" presStyleCnt="0"/>
      <dgm:spPr/>
    </dgm:pt>
    <dgm:pt modelId="{5BBB2825-5E6D-4860-B096-AED4923B33B4}" type="pres">
      <dgm:prSet presAssocID="{47FBB4F9-B291-4812-BD1F-F0978A9FE0B7}" presName="parentShp" presStyleLbl="node1" presStyleIdx="0" presStyleCnt="2">
        <dgm:presLayoutVars>
          <dgm:bulletEnabled val="1"/>
        </dgm:presLayoutVars>
      </dgm:prSet>
      <dgm:spPr/>
      <dgm:t>
        <a:bodyPr/>
        <a:lstStyle/>
        <a:p>
          <a:endParaRPr lang="en-US"/>
        </a:p>
      </dgm:t>
    </dgm:pt>
    <dgm:pt modelId="{5437E8E1-7C3C-419F-B183-91D997DBDC00}" type="pres">
      <dgm:prSet presAssocID="{47FBB4F9-B291-4812-BD1F-F0978A9FE0B7}" presName="childShp" presStyleLbl="bgAccFollowNode1" presStyleIdx="0" presStyleCnt="2">
        <dgm:presLayoutVars>
          <dgm:bulletEnabled val="1"/>
        </dgm:presLayoutVars>
      </dgm:prSet>
      <dgm:spPr/>
      <dgm:t>
        <a:bodyPr/>
        <a:lstStyle/>
        <a:p>
          <a:endParaRPr lang="en-US"/>
        </a:p>
      </dgm:t>
    </dgm:pt>
    <dgm:pt modelId="{9BD60244-F0E1-4886-AAD4-446B6DEF9F76}" type="pres">
      <dgm:prSet presAssocID="{5272961A-AD86-4212-8041-3571FC568AD2}" presName="spacing" presStyleCnt="0"/>
      <dgm:spPr/>
    </dgm:pt>
    <dgm:pt modelId="{541B183D-C20E-433A-896F-3D0AC8EAC9AD}" type="pres">
      <dgm:prSet presAssocID="{4BD07D03-643F-4FA1-A550-7AAC3C886C5B}" presName="linNode" presStyleCnt="0"/>
      <dgm:spPr/>
    </dgm:pt>
    <dgm:pt modelId="{93E80C78-D6E7-494B-BACB-F535A7D16E53}" type="pres">
      <dgm:prSet presAssocID="{4BD07D03-643F-4FA1-A550-7AAC3C886C5B}" presName="parentShp" presStyleLbl="node1" presStyleIdx="1" presStyleCnt="2">
        <dgm:presLayoutVars>
          <dgm:bulletEnabled val="1"/>
        </dgm:presLayoutVars>
      </dgm:prSet>
      <dgm:spPr/>
      <dgm:t>
        <a:bodyPr/>
        <a:lstStyle/>
        <a:p>
          <a:endParaRPr lang="en-US"/>
        </a:p>
      </dgm:t>
    </dgm:pt>
    <dgm:pt modelId="{1D45BFD1-093D-44D1-9236-4D79A7256E54}" type="pres">
      <dgm:prSet presAssocID="{4BD07D03-643F-4FA1-A550-7AAC3C886C5B}" presName="childShp" presStyleLbl="bgAccFollowNode1" presStyleIdx="1" presStyleCnt="2">
        <dgm:presLayoutVars>
          <dgm:bulletEnabled val="1"/>
        </dgm:presLayoutVars>
      </dgm:prSet>
      <dgm:spPr/>
      <dgm:t>
        <a:bodyPr/>
        <a:lstStyle/>
        <a:p>
          <a:endParaRPr lang="en-US"/>
        </a:p>
      </dgm:t>
    </dgm:pt>
  </dgm:ptLst>
  <dgm:cxnLst>
    <dgm:cxn modelId="{5938CE2D-74F3-4FAA-AB08-E33EFA55A230}" type="presOf" srcId="{4BD07D03-643F-4FA1-A550-7AAC3C886C5B}" destId="{93E80C78-D6E7-494B-BACB-F535A7D16E53}" srcOrd="0" destOrd="0" presId="urn:microsoft.com/office/officeart/2005/8/layout/vList6"/>
    <dgm:cxn modelId="{9A6D7BE1-79F5-4F50-858F-F563DAB3D534}" type="presOf" srcId="{C8E42B87-467F-4F20-9287-538545BB5335}" destId="{1D45BFD1-093D-44D1-9236-4D79A7256E54}" srcOrd="0" destOrd="0" presId="urn:microsoft.com/office/officeart/2005/8/layout/vList6"/>
    <dgm:cxn modelId="{8360756C-E68A-4032-AF6F-E26FAE55068D}" type="presOf" srcId="{47FBB4F9-B291-4812-BD1F-F0978A9FE0B7}" destId="{5BBB2825-5E6D-4860-B096-AED4923B33B4}" srcOrd="0" destOrd="0" presId="urn:microsoft.com/office/officeart/2005/8/layout/vList6"/>
    <dgm:cxn modelId="{38F0AC7C-284E-4168-A41F-754026E36E47}" type="presOf" srcId="{7AC0E84E-9F19-44FB-8953-304729F01040}" destId="{46B4BD8C-7E87-45E2-BF22-B54337D478FD}" srcOrd="0" destOrd="0" presId="urn:microsoft.com/office/officeart/2005/8/layout/vList6"/>
    <dgm:cxn modelId="{01EC5F69-4879-46C1-A267-A899A13DC561}" type="presOf" srcId="{759AF67B-7310-4ECC-88DF-2E95F27403BF}" destId="{5437E8E1-7C3C-419F-B183-91D997DBDC00}" srcOrd="0" destOrd="1" presId="urn:microsoft.com/office/officeart/2005/8/layout/vList6"/>
    <dgm:cxn modelId="{4640CBE6-12AE-45C3-9701-3097CB51FFA4}" srcId="{4BD07D03-643F-4FA1-A550-7AAC3C886C5B}" destId="{C8E42B87-467F-4F20-9287-538545BB5335}" srcOrd="0" destOrd="0" parTransId="{FDF157BD-5174-4570-8BB1-2BC0EF188487}" sibTransId="{E849167E-2DAD-469F-A3E4-F21222444F25}"/>
    <dgm:cxn modelId="{C06BE25B-7D3B-47C2-9643-FBE67DB692E1}" srcId="{47FBB4F9-B291-4812-BD1F-F0978A9FE0B7}" destId="{759AF67B-7310-4ECC-88DF-2E95F27403BF}" srcOrd="1" destOrd="0" parTransId="{5553BB74-88C0-45A9-B5C4-DCFA396DCAC1}" sibTransId="{FAE4C5FE-E949-4DA8-82BE-48526241915C}"/>
    <dgm:cxn modelId="{F9AC7DE2-7947-43C0-8F78-633B29E5FD41}" srcId="{47FBB4F9-B291-4812-BD1F-F0978A9FE0B7}" destId="{EDED18E2-016B-40E9-9DA5-4BD08C2E85B5}" srcOrd="0" destOrd="0" parTransId="{C1534372-FA0E-4006-9E8F-1263F0573BFD}" sibTransId="{EC8B2898-80E0-47AD-92F9-0FD4EE88BEB8}"/>
    <dgm:cxn modelId="{70644492-B2C3-492A-B70C-EFE91261DB59}" srcId="{7AC0E84E-9F19-44FB-8953-304729F01040}" destId="{4BD07D03-643F-4FA1-A550-7AAC3C886C5B}" srcOrd="1" destOrd="0" parTransId="{A22967AB-3794-471F-B366-C99B989F0485}" sibTransId="{C10ADDD8-FBB3-4813-8A16-EF7F5BA9F4DF}"/>
    <dgm:cxn modelId="{51E30F72-C645-4ABA-A249-ED361FBB4C62}" type="presOf" srcId="{EDED18E2-016B-40E9-9DA5-4BD08C2E85B5}" destId="{5437E8E1-7C3C-419F-B183-91D997DBDC00}" srcOrd="0" destOrd="0" presId="urn:microsoft.com/office/officeart/2005/8/layout/vList6"/>
    <dgm:cxn modelId="{4C5D1F1E-BE5C-4BAD-8033-D4706D76368E}" srcId="{7AC0E84E-9F19-44FB-8953-304729F01040}" destId="{47FBB4F9-B291-4812-BD1F-F0978A9FE0B7}" srcOrd="0" destOrd="0" parTransId="{37BA1489-0773-40E9-85C1-26348BD93F26}" sibTransId="{5272961A-AD86-4212-8041-3571FC568AD2}"/>
    <dgm:cxn modelId="{1CF456C1-4E70-48E8-8AA6-B4F210973C32}" type="presParOf" srcId="{46B4BD8C-7E87-45E2-BF22-B54337D478FD}" destId="{054411A6-A4F6-49B6-BF80-A3E7DD63DE8B}" srcOrd="0" destOrd="0" presId="urn:microsoft.com/office/officeart/2005/8/layout/vList6"/>
    <dgm:cxn modelId="{6BCF8CE0-1D89-4FEC-969B-3BE302B60B02}" type="presParOf" srcId="{054411A6-A4F6-49B6-BF80-A3E7DD63DE8B}" destId="{5BBB2825-5E6D-4860-B096-AED4923B33B4}" srcOrd="0" destOrd="0" presId="urn:microsoft.com/office/officeart/2005/8/layout/vList6"/>
    <dgm:cxn modelId="{D9CE0AA7-EA5F-4D30-B4ED-B5A9D52B86CE}" type="presParOf" srcId="{054411A6-A4F6-49B6-BF80-A3E7DD63DE8B}" destId="{5437E8E1-7C3C-419F-B183-91D997DBDC00}" srcOrd="1" destOrd="0" presId="urn:microsoft.com/office/officeart/2005/8/layout/vList6"/>
    <dgm:cxn modelId="{6A48C511-110D-49C3-8DA2-1DF26BC0DC43}" type="presParOf" srcId="{46B4BD8C-7E87-45E2-BF22-B54337D478FD}" destId="{9BD60244-F0E1-4886-AAD4-446B6DEF9F76}" srcOrd="1" destOrd="0" presId="urn:microsoft.com/office/officeart/2005/8/layout/vList6"/>
    <dgm:cxn modelId="{84493F90-AF54-44DA-81AC-A88086D9612F}" type="presParOf" srcId="{46B4BD8C-7E87-45E2-BF22-B54337D478FD}" destId="{541B183D-C20E-433A-896F-3D0AC8EAC9AD}" srcOrd="2" destOrd="0" presId="urn:microsoft.com/office/officeart/2005/8/layout/vList6"/>
    <dgm:cxn modelId="{10AF3A86-C460-4E31-AD8A-4CCD38DBDCF5}" type="presParOf" srcId="{541B183D-C20E-433A-896F-3D0AC8EAC9AD}" destId="{93E80C78-D6E7-494B-BACB-F535A7D16E53}" srcOrd="0" destOrd="0" presId="urn:microsoft.com/office/officeart/2005/8/layout/vList6"/>
    <dgm:cxn modelId="{0B6DA7BF-CE1D-4ADC-81FF-BEBD1661EF98}" type="presParOf" srcId="{541B183D-C20E-433A-896F-3D0AC8EAC9AD}" destId="{1D45BFD1-093D-44D1-9236-4D79A7256E54}" srcOrd="1" destOrd="0" presId="urn:microsoft.com/office/officeart/2005/8/layout/vList6"/>
  </dgm:cxnLst>
  <dgm:bg/>
  <dgm:whole/>
</dgm:dataModel>
</file>

<file path=ppt/diagrams/data19.xml><?xml version="1.0" encoding="utf-8"?>
<dgm:dataModel xmlns:dgm="http://schemas.openxmlformats.org/drawingml/2006/diagram" xmlns:a="http://schemas.openxmlformats.org/drawingml/2006/main">
  <dgm:ptLst>
    <dgm:pt modelId="{574177EB-AB64-4379-89F0-D6E940FB03B9}" type="doc">
      <dgm:prSet loTypeId="urn:microsoft.com/office/officeart/2005/8/layout/hierarchy4" loCatId="list" qsTypeId="urn:microsoft.com/office/officeart/2005/8/quickstyle/simple5" qsCatId="simple" csTypeId="urn:microsoft.com/office/officeart/2005/8/colors/accent0_3" csCatId="mainScheme" phldr="1"/>
      <dgm:spPr/>
      <dgm:t>
        <a:bodyPr/>
        <a:lstStyle/>
        <a:p>
          <a:endParaRPr lang="en-US"/>
        </a:p>
      </dgm:t>
    </dgm:pt>
    <dgm:pt modelId="{8F6A9F61-C2F8-42BF-995E-6481FFDDC43E}">
      <dgm:prSet phldrT="[Text]"/>
      <dgm:spPr/>
      <dgm:t>
        <a:bodyPr/>
        <a:lstStyle/>
        <a:p>
          <a:r>
            <a:rPr lang="en-US" dirty="0" smtClean="0"/>
            <a:t>Existing AS permits capitalization of foreign exchange difference along with the underlying asset under certain circumstances</a:t>
          </a:r>
          <a:endParaRPr lang="en-US" dirty="0"/>
        </a:p>
      </dgm:t>
    </dgm:pt>
    <dgm:pt modelId="{AC74CB1C-D33B-4A66-BEBC-E1E2887DAF2B}" type="parTrans" cxnId="{A63877A2-9E73-47F3-8F66-DB40F287D799}">
      <dgm:prSet/>
      <dgm:spPr/>
      <dgm:t>
        <a:bodyPr/>
        <a:lstStyle/>
        <a:p>
          <a:endParaRPr lang="en-US"/>
        </a:p>
      </dgm:t>
    </dgm:pt>
    <dgm:pt modelId="{6F4D19BE-6C99-4A60-A70A-C0824CEDAC1F}" type="sibTrans" cxnId="{A63877A2-9E73-47F3-8F66-DB40F287D799}">
      <dgm:prSet/>
      <dgm:spPr/>
      <dgm:t>
        <a:bodyPr/>
        <a:lstStyle/>
        <a:p>
          <a:endParaRPr lang="en-US"/>
        </a:p>
      </dgm:t>
    </dgm:pt>
    <dgm:pt modelId="{5B638275-452C-4408-8700-D33C168A11D0}">
      <dgm:prSet phldrT="[Text]"/>
      <dgm:spPr/>
      <dgm:t>
        <a:bodyPr/>
        <a:lstStyle/>
        <a:p>
          <a:r>
            <a:rPr lang="en-US" dirty="0" smtClean="0"/>
            <a:t>ICDS reiterates the fact that capitalization of exchange difference relating to fixed asset shall be in accordance with the Section 43A and other provisions of the Income Tax Act</a:t>
          </a:r>
          <a:endParaRPr lang="en-US" dirty="0"/>
        </a:p>
      </dgm:t>
    </dgm:pt>
    <dgm:pt modelId="{E31F7975-7C09-4999-AE83-1F046FC79CFA}" type="parTrans" cxnId="{E390AFDF-E118-4617-BAA6-E807CDB742A9}">
      <dgm:prSet/>
      <dgm:spPr/>
      <dgm:t>
        <a:bodyPr/>
        <a:lstStyle/>
        <a:p>
          <a:endParaRPr lang="en-US"/>
        </a:p>
      </dgm:t>
    </dgm:pt>
    <dgm:pt modelId="{8D8913C5-1386-4643-991B-32694B541999}" type="sibTrans" cxnId="{E390AFDF-E118-4617-BAA6-E807CDB742A9}">
      <dgm:prSet/>
      <dgm:spPr/>
      <dgm:t>
        <a:bodyPr/>
        <a:lstStyle/>
        <a:p>
          <a:endParaRPr lang="en-US"/>
        </a:p>
      </dgm:t>
    </dgm:pt>
    <dgm:pt modelId="{6AFEF44B-CC6F-409F-8D9B-DC77C72CF98A}">
      <dgm:prSet phldrT="[Text]"/>
      <dgm:spPr/>
      <dgm:t>
        <a:bodyPr/>
        <a:lstStyle/>
        <a:p>
          <a:r>
            <a:rPr lang="en-US" dirty="0" smtClean="0"/>
            <a:t>No concept of Revaluation of asset in the ICDS</a:t>
          </a:r>
          <a:endParaRPr lang="en-US" dirty="0"/>
        </a:p>
      </dgm:t>
    </dgm:pt>
    <dgm:pt modelId="{B2D7375F-0AAA-4957-8F74-16D0BD5C8947}" type="parTrans" cxnId="{5099B555-EC7D-492E-9E1B-E802344BC3C4}">
      <dgm:prSet/>
      <dgm:spPr/>
      <dgm:t>
        <a:bodyPr/>
        <a:lstStyle/>
        <a:p>
          <a:endParaRPr lang="en-US"/>
        </a:p>
      </dgm:t>
    </dgm:pt>
    <dgm:pt modelId="{DB42965D-B0C5-462C-BA2A-45B4FC83458C}" type="sibTrans" cxnId="{5099B555-EC7D-492E-9E1B-E802344BC3C4}">
      <dgm:prSet/>
      <dgm:spPr/>
      <dgm:t>
        <a:bodyPr/>
        <a:lstStyle/>
        <a:p>
          <a:endParaRPr lang="en-US"/>
        </a:p>
      </dgm:t>
    </dgm:pt>
    <dgm:pt modelId="{3D045165-A536-448E-AA68-4A1E4F93B248}">
      <dgm:prSet phldrT="[Text]"/>
      <dgm:spPr/>
      <dgm:t>
        <a:bodyPr/>
        <a:lstStyle/>
        <a:p>
          <a:r>
            <a:rPr lang="en-US" dirty="0" smtClean="0"/>
            <a:t>Income arising on transfer of a tangible fixed asset  and depreciation shall be computed in accordance with the provisions of the Income Tax Laws</a:t>
          </a:r>
          <a:endParaRPr lang="en-US" dirty="0"/>
        </a:p>
      </dgm:t>
    </dgm:pt>
    <dgm:pt modelId="{8F154F29-6CD8-498B-B39F-E4EE92730C0A}" type="parTrans" cxnId="{9C36493A-6A84-4D66-8950-57F1BBCB8FAE}">
      <dgm:prSet/>
      <dgm:spPr/>
      <dgm:t>
        <a:bodyPr/>
        <a:lstStyle/>
        <a:p>
          <a:endParaRPr lang="en-US"/>
        </a:p>
      </dgm:t>
    </dgm:pt>
    <dgm:pt modelId="{F56B769F-77FE-4F3C-89F9-42505DB2BAA2}" type="sibTrans" cxnId="{9C36493A-6A84-4D66-8950-57F1BBCB8FAE}">
      <dgm:prSet/>
      <dgm:spPr/>
      <dgm:t>
        <a:bodyPr/>
        <a:lstStyle/>
        <a:p>
          <a:endParaRPr lang="en-US"/>
        </a:p>
      </dgm:t>
    </dgm:pt>
    <dgm:pt modelId="{97214048-E52D-4E6A-83D4-FA8B5BD13DC2}" type="pres">
      <dgm:prSet presAssocID="{574177EB-AB64-4379-89F0-D6E940FB03B9}" presName="Name0" presStyleCnt="0">
        <dgm:presLayoutVars>
          <dgm:chPref val="1"/>
          <dgm:dir/>
          <dgm:animOne val="branch"/>
          <dgm:animLvl val="lvl"/>
          <dgm:resizeHandles/>
        </dgm:presLayoutVars>
      </dgm:prSet>
      <dgm:spPr/>
      <dgm:t>
        <a:bodyPr/>
        <a:lstStyle/>
        <a:p>
          <a:endParaRPr lang="en-US"/>
        </a:p>
      </dgm:t>
    </dgm:pt>
    <dgm:pt modelId="{5AEB41CB-439D-436C-90AB-65C4807C82DA}" type="pres">
      <dgm:prSet presAssocID="{6AFEF44B-CC6F-409F-8D9B-DC77C72CF98A}" presName="vertOne" presStyleCnt="0"/>
      <dgm:spPr/>
    </dgm:pt>
    <dgm:pt modelId="{1F5BFA72-9DC7-4287-9AF5-4BB01CBB2E8F}" type="pres">
      <dgm:prSet presAssocID="{6AFEF44B-CC6F-409F-8D9B-DC77C72CF98A}" presName="txOne" presStyleLbl="node0" presStyleIdx="0" presStyleCnt="1" custScaleY="49664">
        <dgm:presLayoutVars>
          <dgm:chPref val="3"/>
        </dgm:presLayoutVars>
      </dgm:prSet>
      <dgm:spPr/>
      <dgm:t>
        <a:bodyPr/>
        <a:lstStyle/>
        <a:p>
          <a:endParaRPr lang="en-US"/>
        </a:p>
      </dgm:t>
    </dgm:pt>
    <dgm:pt modelId="{32B94E1A-33F9-4324-9FE8-CB5EB1186773}" type="pres">
      <dgm:prSet presAssocID="{6AFEF44B-CC6F-409F-8D9B-DC77C72CF98A}" presName="parTransOne" presStyleCnt="0"/>
      <dgm:spPr/>
    </dgm:pt>
    <dgm:pt modelId="{5985C765-2981-402C-9911-857B95BC469D}" type="pres">
      <dgm:prSet presAssocID="{6AFEF44B-CC6F-409F-8D9B-DC77C72CF98A}" presName="horzOne" presStyleCnt="0"/>
      <dgm:spPr/>
    </dgm:pt>
    <dgm:pt modelId="{66B4DEBB-8880-48D3-BC2D-7E7FEA872839}" type="pres">
      <dgm:prSet presAssocID="{3D045165-A536-448E-AA68-4A1E4F93B248}" presName="vertTwo" presStyleCnt="0"/>
      <dgm:spPr/>
    </dgm:pt>
    <dgm:pt modelId="{DDC10D8E-0C2E-497A-805A-3E33C72138F6}" type="pres">
      <dgm:prSet presAssocID="{3D045165-A536-448E-AA68-4A1E4F93B248}" presName="txTwo" presStyleLbl="node2" presStyleIdx="0" presStyleCnt="3" custScaleY="119118">
        <dgm:presLayoutVars>
          <dgm:chPref val="3"/>
        </dgm:presLayoutVars>
      </dgm:prSet>
      <dgm:spPr/>
      <dgm:t>
        <a:bodyPr/>
        <a:lstStyle/>
        <a:p>
          <a:endParaRPr lang="en-US"/>
        </a:p>
      </dgm:t>
    </dgm:pt>
    <dgm:pt modelId="{CB9322C9-AE66-4FE0-8526-6B57584705B9}" type="pres">
      <dgm:prSet presAssocID="{3D045165-A536-448E-AA68-4A1E4F93B248}" presName="horzTwo" presStyleCnt="0"/>
      <dgm:spPr/>
    </dgm:pt>
    <dgm:pt modelId="{41F047CB-B079-4A05-B0F1-D4058AC9B6C5}" type="pres">
      <dgm:prSet presAssocID="{F56B769F-77FE-4F3C-89F9-42505DB2BAA2}" presName="sibSpaceTwo" presStyleCnt="0"/>
      <dgm:spPr/>
    </dgm:pt>
    <dgm:pt modelId="{7FF7286D-FB93-446A-A1D8-A2808AFF6A29}" type="pres">
      <dgm:prSet presAssocID="{8F6A9F61-C2F8-42BF-995E-6481FFDDC43E}" presName="vertTwo" presStyleCnt="0"/>
      <dgm:spPr/>
    </dgm:pt>
    <dgm:pt modelId="{E713E4DB-B683-406D-8CE4-4D006E803709}" type="pres">
      <dgm:prSet presAssocID="{8F6A9F61-C2F8-42BF-995E-6481FFDDC43E}" presName="txTwo" presStyleLbl="node2" presStyleIdx="1" presStyleCnt="3" custScaleY="113699">
        <dgm:presLayoutVars>
          <dgm:chPref val="3"/>
        </dgm:presLayoutVars>
      </dgm:prSet>
      <dgm:spPr/>
      <dgm:t>
        <a:bodyPr/>
        <a:lstStyle/>
        <a:p>
          <a:endParaRPr lang="en-US"/>
        </a:p>
      </dgm:t>
    </dgm:pt>
    <dgm:pt modelId="{F62156A3-4D49-4A65-AF5B-3352C9DF8726}" type="pres">
      <dgm:prSet presAssocID="{8F6A9F61-C2F8-42BF-995E-6481FFDDC43E}" presName="horzTwo" presStyleCnt="0"/>
      <dgm:spPr/>
    </dgm:pt>
    <dgm:pt modelId="{2DD1FE41-7D4C-496D-90EE-A94647ED2193}" type="pres">
      <dgm:prSet presAssocID="{6F4D19BE-6C99-4A60-A70A-C0824CEDAC1F}" presName="sibSpaceTwo" presStyleCnt="0"/>
      <dgm:spPr/>
    </dgm:pt>
    <dgm:pt modelId="{4FBB0B95-6F3E-4E42-A3C5-0F890ABAB004}" type="pres">
      <dgm:prSet presAssocID="{5B638275-452C-4408-8700-D33C168A11D0}" presName="vertTwo" presStyleCnt="0"/>
      <dgm:spPr/>
    </dgm:pt>
    <dgm:pt modelId="{386D9F33-42AF-4055-9FE2-FC28A611133E}" type="pres">
      <dgm:prSet presAssocID="{5B638275-452C-4408-8700-D33C168A11D0}" presName="txTwo" presStyleLbl="node2" presStyleIdx="2" presStyleCnt="3" custScaleY="113699">
        <dgm:presLayoutVars>
          <dgm:chPref val="3"/>
        </dgm:presLayoutVars>
      </dgm:prSet>
      <dgm:spPr/>
      <dgm:t>
        <a:bodyPr/>
        <a:lstStyle/>
        <a:p>
          <a:endParaRPr lang="en-US"/>
        </a:p>
      </dgm:t>
    </dgm:pt>
    <dgm:pt modelId="{BEA0E04C-7BC2-40C5-9687-65CA3372F402}" type="pres">
      <dgm:prSet presAssocID="{5B638275-452C-4408-8700-D33C168A11D0}" presName="horzTwo" presStyleCnt="0"/>
      <dgm:spPr/>
    </dgm:pt>
  </dgm:ptLst>
  <dgm:cxnLst>
    <dgm:cxn modelId="{5099B555-EC7D-492E-9E1B-E802344BC3C4}" srcId="{574177EB-AB64-4379-89F0-D6E940FB03B9}" destId="{6AFEF44B-CC6F-409F-8D9B-DC77C72CF98A}" srcOrd="0" destOrd="0" parTransId="{B2D7375F-0AAA-4957-8F74-16D0BD5C8947}" sibTransId="{DB42965D-B0C5-462C-BA2A-45B4FC83458C}"/>
    <dgm:cxn modelId="{9C36493A-6A84-4D66-8950-57F1BBCB8FAE}" srcId="{6AFEF44B-CC6F-409F-8D9B-DC77C72CF98A}" destId="{3D045165-A536-448E-AA68-4A1E4F93B248}" srcOrd="0" destOrd="0" parTransId="{8F154F29-6CD8-498B-B39F-E4EE92730C0A}" sibTransId="{F56B769F-77FE-4F3C-89F9-42505DB2BAA2}"/>
    <dgm:cxn modelId="{E390AFDF-E118-4617-BAA6-E807CDB742A9}" srcId="{6AFEF44B-CC6F-409F-8D9B-DC77C72CF98A}" destId="{5B638275-452C-4408-8700-D33C168A11D0}" srcOrd="2" destOrd="0" parTransId="{E31F7975-7C09-4999-AE83-1F046FC79CFA}" sibTransId="{8D8913C5-1386-4643-991B-32694B541999}"/>
    <dgm:cxn modelId="{A63877A2-9E73-47F3-8F66-DB40F287D799}" srcId="{6AFEF44B-CC6F-409F-8D9B-DC77C72CF98A}" destId="{8F6A9F61-C2F8-42BF-995E-6481FFDDC43E}" srcOrd="1" destOrd="0" parTransId="{AC74CB1C-D33B-4A66-BEBC-E1E2887DAF2B}" sibTransId="{6F4D19BE-6C99-4A60-A70A-C0824CEDAC1F}"/>
    <dgm:cxn modelId="{83024EB1-9A3D-4B04-83D9-C36E6990A287}" type="presOf" srcId="{5B638275-452C-4408-8700-D33C168A11D0}" destId="{386D9F33-42AF-4055-9FE2-FC28A611133E}" srcOrd="0" destOrd="0" presId="urn:microsoft.com/office/officeart/2005/8/layout/hierarchy4"/>
    <dgm:cxn modelId="{7F8D1DF0-86F3-4B52-9EDA-AABA92034441}" type="presOf" srcId="{574177EB-AB64-4379-89F0-D6E940FB03B9}" destId="{97214048-E52D-4E6A-83D4-FA8B5BD13DC2}" srcOrd="0" destOrd="0" presId="urn:microsoft.com/office/officeart/2005/8/layout/hierarchy4"/>
    <dgm:cxn modelId="{F4EC4781-60FD-49CB-ABEE-B85479D87E1C}" type="presOf" srcId="{8F6A9F61-C2F8-42BF-995E-6481FFDDC43E}" destId="{E713E4DB-B683-406D-8CE4-4D006E803709}" srcOrd="0" destOrd="0" presId="urn:microsoft.com/office/officeart/2005/8/layout/hierarchy4"/>
    <dgm:cxn modelId="{0A7083A2-0E0F-45B1-AA10-57BCF186CCD0}" type="presOf" srcId="{6AFEF44B-CC6F-409F-8D9B-DC77C72CF98A}" destId="{1F5BFA72-9DC7-4287-9AF5-4BB01CBB2E8F}" srcOrd="0" destOrd="0" presId="urn:microsoft.com/office/officeart/2005/8/layout/hierarchy4"/>
    <dgm:cxn modelId="{024AB42E-FFD2-4CBA-BAC2-823CFAE8F257}" type="presOf" srcId="{3D045165-A536-448E-AA68-4A1E4F93B248}" destId="{DDC10D8E-0C2E-497A-805A-3E33C72138F6}" srcOrd="0" destOrd="0" presId="urn:microsoft.com/office/officeart/2005/8/layout/hierarchy4"/>
    <dgm:cxn modelId="{269B4294-8C68-41A4-8E7E-C88AC8873941}" type="presParOf" srcId="{97214048-E52D-4E6A-83D4-FA8B5BD13DC2}" destId="{5AEB41CB-439D-436C-90AB-65C4807C82DA}" srcOrd="0" destOrd="0" presId="urn:microsoft.com/office/officeart/2005/8/layout/hierarchy4"/>
    <dgm:cxn modelId="{0DFF6DDF-8A42-467F-BEA6-DDA507E4C622}" type="presParOf" srcId="{5AEB41CB-439D-436C-90AB-65C4807C82DA}" destId="{1F5BFA72-9DC7-4287-9AF5-4BB01CBB2E8F}" srcOrd="0" destOrd="0" presId="urn:microsoft.com/office/officeart/2005/8/layout/hierarchy4"/>
    <dgm:cxn modelId="{54FADBE7-96DC-4CDE-ACF6-0453348D1D82}" type="presParOf" srcId="{5AEB41CB-439D-436C-90AB-65C4807C82DA}" destId="{32B94E1A-33F9-4324-9FE8-CB5EB1186773}" srcOrd="1" destOrd="0" presId="urn:microsoft.com/office/officeart/2005/8/layout/hierarchy4"/>
    <dgm:cxn modelId="{CCD47DDD-544A-4FB7-82FD-D2F91D32C179}" type="presParOf" srcId="{5AEB41CB-439D-436C-90AB-65C4807C82DA}" destId="{5985C765-2981-402C-9911-857B95BC469D}" srcOrd="2" destOrd="0" presId="urn:microsoft.com/office/officeart/2005/8/layout/hierarchy4"/>
    <dgm:cxn modelId="{1F530ACB-D178-4140-B387-9886B2FF5FD5}" type="presParOf" srcId="{5985C765-2981-402C-9911-857B95BC469D}" destId="{66B4DEBB-8880-48D3-BC2D-7E7FEA872839}" srcOrd="0" destOrd="0" presId="urn:microsoft.com/office/officeart/2005/8/layout/hierarchy4"/>
    <dgm:cxn modelId="{C0E7E8BD-A60B-406C-9328-D79E0B1BE604}" type="presParOf" srcId="{66B4DEBB-8880-48D3-BC2D-7E7FEA872839}" destId="{DDC10D8E-0C2E-497A-805A-3E33C72138F6}" srcOrd="0" destOrd="0" presId="urn:microsoft.com/office/officeart/2005/8/layout/hierarchy4"/>
    <dgm:cxn modelId="{6C4C3135-06B5-4736-B6F1-FEDCAB93F8F3}" type="presParOf" srcId="{66B4DEBB-8880-48D3-BC2D-7E7FEA872839}" destId="{CB9322C9-AE66-4FE0-8526-6B57584705B9}" srcOrd="1" destOrd="0" presId="urn:microsoft.com/office/officeart/2005/8/layout/hierarchy4"/>
    <dgm:cxn modelId="{72A3ACBB-4F2F-4CB7-A57D-6921E1C5A119}" type="presParOf" srcId="{5985C765-2981-402C-9911-857B95BC469D}" destId="{41F047CB-B079-4A05-B0F1-D4058AC9B6C5}" srcOrd="1" destOrd="0" presId="urn:microsoft.com/office/officeart/2005/8/layout/hierarchy4"/>
    <dgm:cxn modelId="{A95E14AE-CF3A-4100-8B29-7B7E1175E71C}" type="presParOf" srcId="{5985C765-2981-402C-9911-857B95BC469D}" destId="{7FF7286D-FB93-446A-A1D8-A2808AFF6A29}" srcOrd="2" destOrd="0" presId="urn:microsoft.com/office/officeart/2005/8/layout/hierarchy4"/>
    <dgm:cxn modelId="{DFF61142-281E-4096-9CA2-459638B54F77}" type="presParOf" srcId="{7FF7286D-FB93-446A-A1D8-A2808AFF6A29}" destId="{E713E4DB-B683-406D-8CE4-4D006E803709}" srcOrd="0" destOrd="0" presId="urn:microsoft.com/office/officeart/2005/8/layout/hierarchy4"/>
    <dgm:cxn modelId="{5FFFEB91-151A-4B21-943F-68CEE494F400}" type="presParOf" srcId="{7FF7286D-FB93-446A-A1D8-A2808AFF6A29}" destId="{F62156A3-4D49-4A65-AF5B-3352C9DF8726}" srcOrd="1" destOrd="0" presId="urn:microsoft.com/office/officeart/2005/8/layout/hierarchy4"/>
    <dgm:cxn modelId="{EE5DAE06-07B9-4DC6-B189-B98D2673B267}" type="presParOf" srcId="{5985C765-2981-402C-9911-857B95BC469D}" destId="{2DD1FE41-7D4C-496D-90EE-A94647ED2193}" srcOrd="3" destOrd="0" presId="urn:microsoft.com/office/officeart/2005/8/layout/hierarchy4"/>
    <dgm:cxn modelId="{3535F7B2-A943-4E8A-B34F-E4561DCFE549}" type="presParOf" srcId="{5985C765-2981-402C-9911-857B95BC469D}" destId="{4FBB0B95-6F3E-4E42-A3C5-0F890ABAB004}" srcOrd="4" destOrd="0" presId="urn:microsoft.com/office/officeart/2005/8/layout/hierarchy4"/>
    <dgm:cxn modelId="{C5927C0A-19A1-4E80-8EBF-E6002D74CBC0}" type="presParOf" srcId="{4FBB0B95-6F3E-4E42-A3C5-0F890ABAB004}" destId="{386D9F33-42AF-4055-9FE2-FC28A611133E}" srcOrd="0" destOrd="0" presId="urn:microsoft.com/office/officeart/2005/8/layout/hierarchy4"/>
    <dgm:cxn modelId="{314ACE50-CD5F-427E-A334-7B67AAB30F2B}" type="presParOf" srcId="{4FBB0B95-6F3E-4E42-A3C5-0F890ABAB004}" destId="{BEA0E04C-7BC2-40C5-9687-65CA3372F402}" srcOrd="1" destOrd="0" presId="urn:microsoft.com/office/officeart/2005/8/layout/hierarchy4"/>
  </dgm:cxnLst>
  <dgm:bg/>
  <dgm:whole/>
</dgm:dataModel>
</file>

<file path=ppt/diagrams/data2.xml><?xml version="1.0" encoding="utf-8"?>
<dgm:dataModel xmlns:dgm="http://schemas.openxmlformats.org/drawingml/2006/diagram" xmlns:a="http://schemas.openxmlformats.org/drawingml/2006/main">
  <dgm:ptLst>
    <dgm:pt modelId="{CB4580D6-CF5E-4625-A104-B4F0AE41B6CF}" type="doc">
      <dgm:prSet loTypeId="urn:microsoft.com/office/officeart/2005/8/layout/lProcess2" loCatId="list" qsTypeId="urn:microsoft.com/office/officeart/2005/8/quickstyle/simple2" qsCatId="simple" csTypeId="urn:microsoft.com/office/officeart/2005/8/colors/accent0_3" csCatId="mainScheme" phldr="1"/>
      <dgm:spPr/>
      <dgm:t>
        <a:bodyPr/>
        <a:lstStyle/>
        <a:p>
          <a:endParaRPr lang="en-US"/>
        </a:p>
      </dgm:t>
    </dgm:pt>
    <dgm:pt modelId="{F098C240-F1FD-4CF9-9D7F-D80B8484CA98}">
      <dgm:prSet phldrT="[Text]"/>
      <dgm:spPr/>
      <dgm:t>
        <a:bodyPr/>
        <a:lstStyle/>
        <a:p>
          <a:r>
            <a:rPr lang="en-US" dirty="0" smtClean="0">
              <a:latin typeface="Calibri" pitchFamily="34" charset="0"/>
              <a:cs typeface="Calibri" pitchFamily="34" charset="0"/>
            </a:rPr>
            <a:t>The Central Board of Direct Taxes (CBDT) set up a committee in 2010 to look at the taxation related aspects of Indian Accounting Standards (Ind-AS) implementation</a:t>
          </a:r>
          <a:r>
            <a:rPr lang="en-US" dirty="0" smtClean="0"/>
            <a:t>. </a:t>
          </a:r>
          <a:endParaRPr lang="en-US" dirty="0"/>
        </a:p>
      </dgm:t>
    </dgm:pt>
    <dgm:pt modelId="{19095539-35BF-4513-83AB-5D5B8450D7D9}" type="parTrans" cxnId="{5F432332-5BAA-4403-988A-554C632A5FF8}">
      <dgm:prSet/>
      <dgm:spPr/>
      <dgm:t>
        <a:bodyPr/>
        <a:lstStyle/>
        <a:p>
          <a:endParaRPr lang="en-US"/>
        </a:p>
      </dgm:t>
    </dgm:pt>
    <dgm:pt modelId="{4043DD11-0690-41EF-BE68-15CE2D8B308B}" type="sibTrans" cxnId="{5F432332-5BAA-4403-988A-554C632A5FF8}">
      <dgm:prSet/>
      <dgm:spPr/>
      <dgm:t>
        <a:bodyPr/>
        <a:lstStyle/>
        <a:p>
          <a:endParaRPr lang="en-US"/>
        </a:p>
      </dgm:t>
    </dgm:pt>
    <dgm:pt modelId="{B48E4F85-10B3-4CE3-824C-EC6D88F70563}">
      <dgm:prSet phldrT="[Text]"/>
      <dgm:spPr/>
      <dgm:t>
        <a:bodyPr/>
        <a:lstStyle/>
        <a:p>
          <a:pPr algn="ctr"/>
          <a:r>
            <a:rPr lang="en-US" dirty="0" smtClean="0">
              <a:latin typeface="Calibri" pitchFamily="34" charset="0"/>
              <a:cs typeface="Calibri" pitchFamily="34" charset="0"/>
            </a:rPr>
            <a:t>  It recognised that certain accounting issues were a subject matter of tax litigation due to either diversity in accounting practices or divergence in views between tax payers and authorities, which needed to be addressed</a:t>
          </a:r>
          <a:r>
            <a:rPr lang="en-US" dirty="0" smtClean="0"/>
            <a:t>.</a:t>
          </a:r>
          <a:endParaRPr lang="en-US" dirty="0"/>
        </a:p>
      </dgm:t>
    </dgm:pt>
    <dgm:pt modelId="{639F37CA-C828-4D71-8965-62DEDEF7E797}" type="parTrans" cxnId="{EEFD563D-696A-4AB2-B249-677FB1D140A4}">
      <dgm:prSet/>
      <dgm:spPr/>
      <dgm:t>
        <a:bodyPr/>
        <a:lstStyle/>
        <a:p>
          <a:endParaRPr lang="en-US"/>
        </a:p>
      </dgm:t>
    </dgm:pt>
    <dgm:pt modelId="{78BE95D1-1CFD-4295-BC73-D3BF45026983}" type="sibTrans" cxnId="{EEFD563D-696A-4AB2-B249-677FB1D140A4}">
      <dgm:prSet/>
      <dgm:spPr/>
      <dgm:t>
        <a:bodyPr/>
        <a:lstStyle/>
        <a:p>
          <a:endParaRPr lang="en-US"/>
        </a:p>
      </dgm:t>
    </dgm:pt>
    <dgm:pt modelId="{5625DD58-96A7-4F33-9FEA-36D22DF2E955}" type="pres">
      <dgm:prSet presAssocID="{CB4580D6-CF5E-4625-A104-B4F0AE41B6CF}" presName="theList" presStyleCnt="0">
        <dgm:presLayoutVars>
          <dgm:dir/>
          <dgm:animLvl val="lvl"/>
          <dgm:resizeHandles val="exact"/>
        </dgm:presLayoutVars>
      </dgm:prSet>
      <dgm:spPr/>
      <dgm:t>
        <a:bodyPr/>
        <a:lstStyle/>
        <a:p>
          <a:endParaRPr lang="en-US"/>
        </a:p>
      </dgm:t>
    </dgm:pt>
    <dgm:pt modelId="{51C69605-68A1-4091-81F4-DE85126CDFCD}" type="pres">
      <dgm:prSet presAssocID="{F098C240-F1FD-4CF9-9D7F-D80B8484CA98}" presName="compNode" presStyleCnt="0"/>
      <dgm:spPr/>
      <dgm:t>
        <a:bodyPr/>
        <a:lstStyle/>
        <a:p>
          <a:endParaRPr lang="en-US"/>
        </a:p>
      </dgm:t>
    </dgm:pt>
    <dgm:pt modelId="{618DE89D-3BCB-46B5-A590-943AFB330FF4}" type="pres">
      <dgm:prSet presAssocID="{F098C240-F1FD-4CF9-9D7F-D80B8484CA98}" presName="aNode" presStyleLbl="bgShp" presStyleIdx="0" presStyleCnt="1"/>
      <dgm:spPr/>
      <dgm:t>
        <a:bodyPr/>
        <a:lstStyle/>
        <a:p>
          <a:endParaRPr lang="en-US"/>
        </a:p>
      </dgm:t>
    </dgm:pt>
    <dgm:pt modelId="{02FE1D76-40BC-4268-B0ED-1A070FAD3CEE}" type="pres">
      <dgm:prSet presAssocID="{F098C240-F1FD-4CF9-9D7F-D80B8484CA98}" presName="textNode" presStyleLbl="bgShp" presStyleIdx="0" presStyleCnt="1"/>
      <dgm:spPr/>
      <dgm:t>
        <a:bodyPr/>
        <a:lstStyle/>
        <a:p>
          <a:endParaRPr lang="en-US"/>
        </a:p>
      </dgm:t>
    </dgm:pt>
    <dgm:pt modelId="{217013EB-EF5D-427A-BBE4-8AC83C7865AE}" type="pres">
      <dgm:prSet presAssocID="{F098C240-F1FD-4CF9-9D7F-D80B8484CA98}" presName="compChildNode" presStyleCnt="0"/>
      <dgm:spPr/>
      <dgm:t>
        <a:bodyPr/>
        <a:lstStyle/>
        <a:p>
          <a:endParaRPr lang="en-US"/>
        </a:p>
      </dgm:t>
    </dgm:pt>
    <dgm:pt modelId="{0E3B1415-16FC-4016-A9BD-6AE1034A5FCE}" type="pres">
      <dgm:prSet presAssocID="{F098C240-F1FD-4CF9-9D7F-D80B8484CA98}" presName="theInnerList" presStyleCnt="0"/>
      <dgm:spPr/>
      <dgm:t>
        <a:bodyPr/>
        <a:lstStyle/>
        <a:p>
          <a:endParaRPr lang="en-US"/>
        </a:p>
      </dgm:t>
    </dgm:pt>
    <dgm:pt modelId="{1F9EC37B-F8B1-4602-890E-A6100CEE69B7}" type="pres">
      <dgm:prSet presAssocID="{B48E4F85-10B3-4CE3-824C-EC6D88F70563}" presName="childNode" presStyleLbl="node1" presStyleIdx="0" presStyleCnt="1">
        <dgm:presLayoutVars>
          <dgm:bulletEnabled val="1"/>
        </dgm:presLayoutVars>
      </dgm:prSet>
      <dgm:spPr/>
      <dgm:t>
        <a:bodyPr/>
        <a:lstStyle/>
        <a:p>
          <a:endParaRPr lang="en-US"/>
        </a:p>
      </dgm:t>
    </dgm:pt>
  </dgm:ptLst>
  <dgm:cxnLst>
    <dgm:cxn modelId="{09AAE951-4A91-4038-A8DC-E1912735C9A9}" type="presOf" srcId="{CB4580D6-CF5E-4625-A104-B4F0AE41B6CF}" destId="{5625DD58-96A7-4F33-9FEA-36D22DF2E955}" srcOrd="0" destOrd="0" presId="urn:microsoft.com/office/officeart/2005/8/layout/lProcess2"/>
    <dgm:cxn modelId="{EEFD563D-696A-4AB2-B249-677FB1D140A4}" srcId="{F098C240-F1FD-4CF9-9D7F-D80B8484CA98}" destId="{B48E4F85-10B3-4CE3-824C-EC6D88F70563}" srcOrd="0" destOrd="0" parTransId="{639F37CA-C828-4D71-8965-62DEDEF7E797}" sibTransId="{78BE95D1-1CFD-4295-BC73-D3BF45026983}"/>
    <dgm:cxn modelId="{5F432332-5BAA-4403-988A-554C632A5FF8}" srcId="{CB4580D6-CF5E-4625-A104-B4F0AE41B6CF}" destId="{F098C240-F1FD-4CF9-9D7F-D80B8484CA98}" srcOrd="0" destOrd="0" parTransId="{19095539-35BF-4513-83AB-5D5B8450D7D9}" sibTransId="{4043DD11-0690-41EF-BE68-15CE2D8B308B}"/>
    <dgm:cxn modelId="{1BDAE235-6098-4C83-97AF-CB4D5B452E2D}" type="presOf" srcId="{F098C240-F1FD-4CF9-9D7F-D80B8484CA98}" destId="{618DE89D-3BCB-46B5-A590-943AFB330FF4}" srcOrd="0" destOrd="0" presId="urn:microsoft.com/office/officeart/2005/8/layout/lProcess2"/>
    <dgm:cxn modelId="{252F5379-B67D-4112-B47F-0B7AB8A2002F}" type="presOf" srcId="{B48E4F85-10B3-4CE3-824C-EC6D88F70563}" destId="{1F9EC37B-F8B1-4602-890E-A6100CEE69B7}" srcOrd="0" destOrd="0" presId="urn:microsoft.com/office/officeart/2005/8/layout/lProcess2"/>
    <dgm:cxn modelId="{8A78EFE2-A969-4A5E-BA5F-B8C9CB7E1840}" type="presOf" srcId="{F098C240-F1FD-4CF9-9D7F-D80B8484CA98}" destId="{02FE1D76-40BC-4268-B0ED-1A070FAD3CEE}" srcOrd="1" destOrd="0" presId="urn:microsoft.com/office/officeart/2005/8/layout/lProcess2"/>
    <dgm:cxn modelId="{A5838EE9-A346-4C91-9B70-965E2CD97920}" type="presParOf" srcId="{5625DD58-96A7-4F33-9FEA-36D22DF2E955}" destId="{51C69605-68A1-4091-81F4-DE85126CDFCD}" srcOrd="0" destOrd="0" presId="urn:microsoft.com/office/officeart/2005/8/layout/lProcess2"/>
    <dgm:cxn modelId="{B6AD3B69-1E01-42E7-B7DC-2273DA0C8CD6}" type="presParOf" srcId="{51C69605-68A1-4091-81F4-DE85126CDFCD}" destId="{618DE89D-3BCB-46B5-A590-943AFB330FF4}" srcOrd="0" destOrd="0" presId="urn:microsoft.com/office/officeart/2005/8/layout/lProcess2"/>
    <dgm:cxn modelId="{1C575C76-467E-4B7A-9B21-2446245D646A}" type="presParOf" srcId="{51C69605-68A1-4091-81F4-DE85126CDFCD}" destId="{02FE1D76-40BC-4268-B0ED-1A070FAD3CEE}" srcOrd="1" destOrd="0" presId="urn:microsoft.com/office/officeart/2005/8/layout/lProcess2"/>
    <dgm:cxn modelId="{8A7EA2A0-C088-4D8B-88A9-1F98D175FD7C}" type="presParOf" srcId="{51C69605-68A1-4091-81F4-DE85126CDFCD}" destId="{217013EB-EF5D-427A-BBE4-8AC83C7865AE}" srcOrd="2" destOrd="0" presId="urn:microsoft.com/office/officeart/2005/8/layout/lProcess2"/>
    <dgm:cxn modelId="{3B822DD2-0EEC-4AA9-A807-E59FC5A1AE58}" type="presParOf" srcId="{217013EB-EF5D-427A-BBE4-8AC83C7865AE}" destId="{0E3B1415-16FC-4016-A9BD-6AE1034A5FCE}" srcOrd="0" destOrd="0" presId="urn:microsoft.com/office/officeart/2005/8/layout/lProcess2"/>
    <dgm:cxn modelId="{C161E7ED-65D4-42D9-9BFF-25301E3552D0}" type="presParOf" srcId="{0E3B1415-16FC-4016-A9BD-6AE1034A5FCE}" destId="{1F9EC37B-F8B1-4602-890E-A6100CEE69B7}" srcOrd="0" destOrd="0" presId="urn:microsoft.com/office/officeart/2005/8/layout/lProcess2"/>
  </dgm:cxnLst>
  <dgm:bg/>
  <dgm:whole/>
</dgm:dataModel>
</file>

<file path=ppt/diagrams/data20.xml><?xml version="1.0" encoding="utf-8"?>
<dgm:dataModel xmlns:dgm="http://schemas.openxmlformats.org/drawingml/2006/diagram" xmlns:a="http://schemas.openxmlformats.org/drawingml/2006/main">
  <dgm:ptLst>
    <dgm:pt modelId="{A4E48D4E-CE76-417B-8207-F4DA02FC3E76}" type="doc">
      <dgm:prSet loTypeId="urn:microsoft.com/office/officeart/2005/8/layout/list1" loCatId="list" qsTypeId="urn:microsoft.com/office/officeart/2005/8/quickstyle/simple2" qsCatId="simple" csTypeId="urn:microsoft.com/office/officeart/2005/8/colors/accent0_3" csCatId="mainScheme" phldr="1"/>
      <dgm:spPr/>
      <dgm:t>
        <a:bodyPr/>
        <a:lstStyle/>
        <a:p>
          <a:endParaRPr lang="en-US"/>
        </a:p>
      </dgm:t>
    </dgm:pt>
    <dgm:pt modelId="{D43A3284-36A9-4704-81A8-37EF4D79D8B0}">
      <dgm:prSet phldrT="[Text]" custT="1"/>
      <dgm:spPr/>
      <dgm:t>
        <a:bodyPr/>
        <a:lstStyle/>
        <a:p>
          <a:pPr algn="just"/>
          <a:r>
            <a:rPr lang="en-US" sz="1600" dirty="0" smtClean="0"/>
            <a:t>ICDS provides that the exchange differences on translation of non-integral foreign operations to be recognized as an income or expense as against accumulation in foreign currency translation reserve in Balance Sheet as prescribed under AS</a:t>
          </a:r>
          <a:endParaRPr lang="en-US" sz="1600" dirty="0"/>
        </a:p>
      </dgm:t>
    </dgm:pt>
    <dgm:pt modelId="{8F5DE616-FFFD-4BD5-A694-87333949FF73}" type="parTrans" cxnId="{11D5D1B7-BA61-461A-A686-A6EC0C3FBCC9}">
      <dgm:prSet/>
      <dgm:spPr/>
      <dgm:t>
        <a:bodyPr/>
        <a:lstStyle/>
        <a:p>
          <a:endParaRPr lang="en-US" sz="1400"/>
        </a:p>
      </dgm:t>
    </dgm:pt>
    <dgm:pt modelId="{53EF7DC5-E42F-4511-9688-2497F0260CC0}" type="sibTrans" cxnId="{11D5D1B7-BA61-461A-A686-A6EC0C3FBCC9}">
      <dgm:prSet/>
      <dgm:spPr/>
      <dgm:t>
        <a:bodyPr/>
        <a:lstStyle/>
        <a:p>
          <a:endParaRPr lang="en-US" sz="1400"/>
        </a:p>
      </dgm:t>
    </dgm:pt>
    <dgm:pt modelId="{4E7A4462-C1EC-4F4E-988F-C758C5793C0B}">
      <dgm:prSet phldrT="[Text]" custT="1"/>
      <dgm:spPr/>
      <dgm:t>
        <a:bodyPr/>
        <a:lstStyle/>
        <a:p>
          <a:pPr algn="just"/>
          <a:r>
            <a:rPr lang="en-US" sz="1800" dirty="0" smtClean="0"/>
            <a:t>All gains or losses on forward exchange or similar contracts entered into for trading or speculation contracts shall be recognized only on  settlement.</a:t>
          </a:r>
          <a:endParaRPr lang="en-US" sz="1800" dirty="0"/>
        </a:p>
      </dgm:t>
    </dgm:pt>
    <dgm:pt modelId="{0B3E2B22-5275-47A1-917B-AC5B573295A8}" type="parTrans" cxnId="{851FFA27-101F-4EB2-830F-0904CB5ACBA7}">
      <dgm:prSet/>
      <dgm:spPr/>
      <dgm:t>
        <a:bodyPr/>
        <a:lstStyle/>
        <a:p>
          <a:endParaRPr lang="en-US" sz="1400"/>
        </a:p>
      </dgm:t>
    </dgm:pt>
    <dgm:pt modelId="{B8B2354C-9117-4087-ADE5-C670EC022E43}" type="sibTrans" cxnId="{851FFA27-101F-4EB2-830F-0904CB5ACBA7}">
      <dgm:prSet/>
      <dgm:spPr/>
      <dgm:t>
        <a:bodyPr/>
        <a:lstStyle/>
        <a:p>
          <a:endParaRPr lang="en-US" sz="1400"/>
        </a:p>
      </dgm:t>
    </dgm:pt>
    <dgm:pt modelId="{CAF95521-D443-44FC-B472-67C4FB4394CE}">
      <dgm:prSet phldrT="[Text]" custT="1"/>
      <dgm:spPr/>
      <dgm:t>
        <a:bodyPr/>
        <a:lstStyle/>
        <a:p>
          <a:pPr algn="just"/>
          <a:r>
            <a:rPr lang="en-US" sz="1600" dirty="0" smtClean="0"/>
            <a:t>This is difference </a:t>
          </a:r>
          <a:r>
            <a:rPr lang="en-US" sz="1600" smtClean="0"/>
            <a:t>frrom</a:t>
          </a:r>
          <a:r>
            <a:rPr lang="en-US" sz="1600" dirty="0" smtClean="0"/>
            <a:t> the practice under existing AS of whether recognition of gains and losses on mark to market basis or recognition of only losses in line with principle of prudence</a:t>
          </a:r>
          <a:endParaRPr lang="en-US" sz="1600" dirty="0"/>
        </a:p>
      </dgm:t>
    </dgm:pt>
    <dgm:pt modelId="{0AA45FCB-8FDF-41CA-A27A-35151CF88755}" type="parTrans" cxnId="{0BE8968D-7B66-421E-BBAD-56398D86857B}">
      <dgm:prSet/>
      <dgm:spPr/>
      <dgm:t>
        <a:bodyPr/>
        <a:lstStyle/>
        <a:p>
          <a:endParaRPr lang="en-US" sz="1400"/>
        </a:p>
      </dgm:t>
    </dgm:pt>
    <dgm:pt modelId="{27DAAE5D-F5BC-4E38-B095-674D2E269E10}" type="sibTrans" cxnId="{0BE8968D-7B66-421E-BBAD-56398D86857B}">
      <dgm:prSet/>
      <dgm:spPr/>
      <dgm:t>
        <a:bodyPr/>
        <a:lstStyle/>
        <a:p>
          <a:endParaRPr lang="en-US" sz="1400"/>
        </a:p>
      </dgm:t>
    </dgm:pt>
    <dgm:pt modelId="{FB30CEF0-D204-406A-9EBA-A3F87A39BC7A}" type="pres">
      <dgm:prSet presAssocID="{A4E48D4E-CE76-417B-8207-F4DA02FC3E76}" presName="linear" presStyleCnt="0">
        <dgm:presLayoutVars>
          <dgm:dir/>
          <dgm:animLvl val="lvl"/>
          <dgm:resizeHandles val="exact"/>
        </dgm:presLayoutVars>
      </dgm:prSet>
      <dgm:spPr/>
      <dgm:t>
        <a:bodyPr/>
        <a:lstStyle/>
        <a:p>
          <a:endParaRPr lang="en-US"/>
        </a:p>
      </dgm:t>
    </dgm:pt>
    <dgm:pt modelId="{AD414364-5B26-49EB-A93F-EDAAC3F22605}" type="pres">
      <dgm:prSet presAssocID="{D43A3284-36A9-4704-81A8-37EF4D79D8B0}" presName="parentLin" presStyleCnt="0"/>
      <dgm:spPr/>
      <dgm:t>
        <a:bodyPr/>
        <a:lstStyle/>
        <a:p>
          <a:endParaRPr lang="en-US"/>
        </a:p>
      </dgm:t>
    </dgm:pt>
    <dgm:pt modelId="{6BBBFAB4-5020-4218-A1F1-5E31B1610A21}" type="pres">
      <dgm:prSet presAssocID="{D43A3284-36A9-4704-81A8-37EF4D79D8B0}" presName="parentLeftMargin" presStyleLbl="node1" presStyleIdx="0" presStyleCnt="3"/>
      <dgm:spPr/>
      <dgm:t>
        <a:bodyPr/>
        <a:lstStyle/>
        <a:p>
          <a:endParaRPr lang="en-US"/>
        </a:p>
      </dgm:t>
    </dgm:pt>
    <dgm:pt modelId="{CC8E4A65-2327-4797-A9B4-3EC2A60F4E09}" type="pres">
      <dgm:prSet presAssocID="{D43A3284-36A9-4704-81A8-37EF4D79D8B0}" presName="parentText" presStyleLbl="node1" presStyleIdx="0" presStyleCnt="3" custScaleX="129372" custScaleY="115564">
        <dgm:presLayoutVars>
          <dgm:chMax val="0"/>
          <dgm:bulletEnabled val="1"/>
        </dgm:presLayoutVars>
      </dgm:prSet>
      <dgm:spPr/>
      <dgm:t>
        <a:bodyPr/>
        <a:lstStyle/>
        <a:p>
          <a:endParaRPr lang="en-US"/>
        </a:p>
      </dgm:t>
    </dgm:pt>
    <dgm:pt modelId="{C71718DB-50A9-4858-A93C-93AF8041A061}" type="pres">
      <dgm:prSet presAssocID="{D43A3284-36A9-4704-81A8-37EF4D79D8B0}" presName="negativeSpace" presStyleCnt="0"/>
      <dgm:spPr/>
      <dgm:t>
        <a:bodyPr/>
        <a:lstStyle/>
        <a:p>
          <a:endParaRPr lang="en-US"/>
        </a:p>
      </dgm:t>
    </dgm:pt>
    <dgm:pt modelId="{D3DC3C7D-BC2D-4242-8674-17F7FE6AF54B}" type="pres">
      <dgm:prSet presAssocID="{D43A3284-36A9-4704-81A8-37EF4D79D8B0}" presName="childText" presStyleLbl="conFgAcc1" presStyleIdx="0" presStyleCnt="3">
        <dgm:presLayoutVars>
          <dgm:bulletEnabled val="1"/>
        </dgm:presLayoutVars>
      </dgm:prSet>
      <dgm:spPr/>
      <dgm:t>
        <a:bodyPr/>
        <a:lstStyle/>
        <a:p>
          <a:endParaRPr lang="en-US"/>
        </a:p>
      </dgm:t>
    </dgm:pt>
    <dgm:pt modelId="{7BD31800-FC4B-405A-AE67-B956C4F9FFB4}" type="pres">
      <dgm:prSet presAssocID="{53EF7DC5-E42F-4511-9688-2497F0260CC0}" presName="spaceBetweenRectangles" presStyleCnt="0"/>
      <dgm:spPr/>
      <dgm:t>
        <a:bodyPr/>
        <a:lstStyle/>
        <a:p>
          <a:endParaRPr lang="en-US"/>
        </a:p>
      </dgm:t>
    </dgm:pt>
    <dgm:pt modelId="{C3957E45-6A00-49FF-95EF-ECE72894C061}" type="pres">
      <dgm:prSet presAssocID="{4E7A4462-C1EC-4F4E-988F-C758C5793C0B}" presName="parentLin" presStyleCnt="0"/>
      <dgm:spPr/>
      <dgm:t>
        <a:bodyPr/>
        <a:lstStyle/>
        <a:p>
          <a:endParaRPr lang="en-US"/>
        </a:p>
      </dgm:t>
    </dgm:pt>
    <dgm:pt modelId="{D0C40DEA-883F-47A7-A1EC-651A27AC4F7D}" type="pres">
      <dgm:prSet presAssocID="{4E7A4462-C1EC-4F4E-988F-C758C5793C0B}" presName="parentLeftMargin" presStyleLbl="node1" presStyleIdx="0" presStyleCnt="3"/>
      <dgm:spPr/>
      <dgm:t>
        <a:bodyPr/>
        <a:lstStyle/>
        <a:p>
          <a:endParaRPr lang="en-US"/>
        </a:p>
      </dgm:t>
    </dgm:pt>
    <dgm:pt modelId="{8E62F912-7F2E-4417-AC43-FB92E3B8F08C}" type="pres">
      <dgm:prSet presAssocID="{4E7A4462-C1EC-4F4E-988F-C758C5793C0B}" presName="parentText" presStyleLbl="node1" presStyleIdx="1" presStyleCnt="3" custScaleX="129437" custScaleY="123091">
        <dgm:presLayoutVars>
          <dgm:chMax val="0"/>
          <dgm:bulletEnabled val="1"/>
        </dgm:presLayoutVars>
      </dgm:prSet>
      <dgm:spPr/>
      <dgm:t>
        <a:bodyPr/>
        <a:lstStyle/>
        <a:p>
          <a:endParaRPr lang="en-US"/>
        </a:p>
      </dgm:t>
    </dgm:pt>
    <dgm:pt modelId="{18C4FFF3-EA9A-4A86-8FC2-34F6A34E8997}" type="pres">
      <dgm:prSet presAssocID="{4E7A4462-C1EC-4F4E-988F-C758C5793C0B}" presName="negativeSpace" presStyleCnt="0"/>
      <dgm:spPr/>
      <dgm:t>
        <a:bodyPr/>
        <a:lstStyle/>
        <a:p>
          <a:endParaRPr lang="en-US"/>
        </a:p>
      </dgm:t>
    </dgm:pt>
    <dgm:pt modelId="{22B4EDFC-10C4-40A8-BC57-F5C320F0C63D}" type="pres">
      <dgm:prSet presAssocID="{4E7A4462-C1EC-4F4E-988F-C758C5793C0B}" presName="childText" presStyleLbl="conFgAcc1" presStyleIdx="1" presStyleCnt="3">
        <dgm:presLayoutVars>
          <dgm:bulletEnabled val="1"/>
        </dgm:presLayoutVars>
      </dgm:prSet>
      <dgm:spPr/>
      <dgm:t>
        <a:bodyPr/>
        <a:lstStyle/>
        <a:p>
          <a:endParaRPr lang="en-US"/>
        </a:p>
      </dgm:t>
    </dgm:pt>
    <dgm:pt modelId="{97C17FF1-939C-432B-AE4D-47D8897BE21E}" type="pres">
      <dgm:prSet presAssocID="{B8B2354C-9117-4087-ADE5-C670EC022E43}" presName="spaceBetweenRectangles" presStyleCnt="0"/>
      <dgm:spPr/>
      <dgm:t>
        <a:bodyPr/>
        <a:lstStyle/>
        <a:p>
          <a:endParaRPr lang="en-US"/>
        </a:p>
      </dgm:t>
    </dgm:pt>
    <dgm:pt modelId="{2C161E71-5083-48DC-A018-6051244B66F3}" type="pres">
      <dgm:prSet presAssocID="{CAF95521-D443-44FC-B472-67C4FB4394CE}" presName="parentLin" presStyleCnt="0"/>
      <dgm:spPr/>
      <dgm:t>
        <a:bodyPr/>
        <a:lstStyle/>
        <a:p>
          <a:endParaRPr lang="en-US"/>
        </a:p>
      </dgm:t>
    </dgm:pt>
    <dgm:pt modelId="{5185E5E4-E8B2-4303-BF4C-81D5D318F8B0}" type="pres">
      <dgm:prSet presAssocID="{CAF95521-D443-44FC-B472-67C4FB4394CE}" presName="parentLeftMargin" presStyleLbl="node1" presStyleIdx="1" presStyleCnt="3"/>
      <dgm:spPr/>
      <dgm:t>
        <a:bodyPr/>
        <a:lstStyle/>
        <a:p>
          <a:endParaRPr lang="en-US"/>
        </a:p>
      </dgm:t>
    </dgm:pt>
    <dgm:pt modelId="{56A782EF-5632-42EE-BDBA-F1338AB9E5F8}" type="pres">
      <dgm:prSet presAssocID="{CAF95521-D443-44FC-B472-67C4FB4394CE}" presName="parentText" presStyleLbl="node1" presStyleIdx="2" presStyleCnt="3" custScaleX="134045">
        <dgm:presLayoutVars>
          <dgm:chMax val="0"/>
          <dgm:bulletEnabled val="1"/>
        </dgm:presLayoutVars>
      </dgm:prSet>
      <dgm:spPr/>
      <dgm:t>
        <a:bodyPr/>
        <a:lstStyle/>
        <a:p>
          <a:endParaRPr lang="en-US"/>
        </a:p>
      </dgm:t>
    </dgm:pt>
    <dgm:pt modelId="{BB094318-0AE1-4DDF-BC0F-D9A49EBD4165}" type="pres">
      <dgm:prSet presAssocID="{CAF95521-D443-44FC-B472-67C4FB4394CE}" presName="negativeSpace" presStyleCnt="0"/>
      <dgm:spPr/>
      <dgm:t>
        <a:bodyPr/>
        <a:lstStyle/>
        <a:p>
          <a:endParaRPr lang="en-US"/>
        </a:p>
      </dgm:t>
    </dgm:pt>
    <dgm:pt modelId="{1660A451-EFBE-47B0-AB60-8EA5C775588A}" type="pres">
      <dgm:prSet presAssocID="{CAF95521-D443-44FC-B472-67C4FB4394CE}" presName="childText" presStyleLbl="conFgAcc1" presStyleIdx="2" presStyleCnt="3">
        <dgm:presLayoutVars>
          <dgm:bulletEnabled val="1"/>
        </dgm:presLayoutVars>
      </dgm:prSet>
      <dgm:spPr/>
      <dgm:t>
        <a:bodyPr/>
        <a:lstStyle/>
        <a:p>
          <a:endParaRPr lang="en-US"/>
        </a:p>
      </dgm:t>
    </dgm:pt>
  </dgm:ptLst>
  <dgm:cxnLst>
    <dgm:cxn modelId="{0B81957C-8833-44B9-A249-19B3565A3AAB}" type="presOf" srcId="{4E7A4462-C1EC-4F4E-988F-C758C5793C0B}" destId="{8E62F912-7F2E-4417-AC43-FB92E3B8F08C}" srcOrd="1" destOrd="0" presId="urn:microsoft.com/office/officeart/2005/8/layout/list1"/>
    <dgm:cxn modelId="{7052C334-BE7D-44F9-B6DB-90AF08B4ECD7}" type="presOf" srcId="{CAF95521-D443-44FC-B472-67C4FB4394CE}" destId="{56A782EF-5632-42EE-BDBA-F1338AB9E5F8}" srcOrd="1" destOrd="0" presId="urn:microsoft.com/office/officeart/2005/8/layout/list1"/>
    <dgm:cxn modelId="{FBD39622-6F3E-4654-882A-4E4E2848E78D}" type="presOf" srcId="{A4E48D4E-CE76-417B-8207-F4DA02FC3E76}" destId="{FB30CEF0-D204-406A-9EBA-A3F87A39BC7A}" srcOrd="0" destOrd="0" presId="urn:microsoft.com/office/officeart/2005/8/layout/list1"/>
    <dgm:cxn modelId="{C44E04EA-DF00-4635-8A1D-42271621C83A}" type="presOf" srcId="{D43A3284-36A9-4704-81A8-37EF4D79D8B0}" destId="{6BBBFAB4-5020-4218-A1F1-5E31B1610A21}" srcOrd="0" destOrd="0" presId="urn:microsoft.com/office/officeart/2005/8/layout/list1"/>
    <dgm:cxn modelId="{0BE8968D-7B66-421E-BBAD-56398D86857B}" srcId="{A4E48D4E-CE76-417B-8207-F4DA02FC3E76}" destId="{CAF95521-D443-44FC-B472-67C4FB4394CE}" srcOrd="2" destOrd="0" parTransId="{0AA45FCB-8FDF-41CA-A27A-35151CF88755}" sibTransId="{27DAAE5D-F5BC-4E38-B095-674D2E269E10}"/>
    <dgm:cxn modelId="{9F31EEAF-25CB-4CC8-A5B7-38259E951F89}" type="presOf" srcId="{D43A3284-36A9-4704-81A8-37EF4D79D8B0}" destId="{CC8E4A65-2327-4797-A9B4-3EC2A60F4E09}" srcOrd="1" destOrd="0" presId="urn:microsoft.com/office/officeart/2005/8/layout/list1"/>
    <dgm:cxn modelId="{11D5D1B7-BA61-461A-A686-A6EC0C3FBCC9}" srcId="{A4E48D4E-CE76-417B-8207-F4DA02FC3E76}" destId="{D43A3284-36A9-4704-81A8-37EF4D79D8B0}" srcOrd="0" destOrd="0" parTransId="{8F5DE616-FFFD-4BD5-A694-87333949FF73}" sibTransId="{53EF7DC5-E42F-4511-9688-2497F0260CC0}"/>
    <dgm:cxn modelId="{851FFA27-101F-4EB2-830F-0904CB5ACBA7}" srcId="{A4E48D4E-CE76-417B-8207-F4DA02FC3E76}" destId="{4E7A4462-C1EC-4F4E-988F-C758C5793C0B}" srcOrd="1" destOrd="0" parTransId="{0B3E2B22-5275-47A1-917B-AC5B573295A8}" sibTransId="{B8B2354C-9117-4087-ADE5-C670EC022E43}"/>
    <dgm:cxn modelId="{D1B6A88C-C7DC-4E41-B932-9F0DBD1FB003}" type="presOf" srcId="{CAF95521-D443-44FC-B472-67C4FB4394CE}" destId="{5185E5E4-E8B2-4303-BF4C-81D5D318F8B0}" srcOrd="0" destOrd="0" presId="urn:microsoft.com/office/officeart/2005/8/layout/list1"/>
    <dgm:cxn modelId="{1FE5D55F-AFC2-4C16-8E61-9CA4B2C9F53F}" type="presOf" srcId="{4E7A4462-C1EC-4F4E-988F-C758C5793C0B}" destId="{D0C40DEA-883F-47A7-A1EC-651A27AC4F7D}" srcOrd="0" destOrd="0" presId="urn:microsoft.com/office/officeart/2005/8/layout/list1"/>
    <dgm:cxn modelId="{4DE8CCCF-64BF-4AD0-9687-15657A6BA0DC}" type="presParOf" srcId="{FB30CEF0-D204-406A-9EBA-A3F87A39BC7A}" destId="{AD414364-5B26-49EB-A93F-EDAAC3F22605}" srcOrd="0" destOrd="0" presId="urn:microsoft.com/office/officeart/2005/8/layout/list1"/>
    <dgm:cxn modelId="{C5F21F90-7B1B-4C98-B823-53BC522C3337}" type="presParOf" srcId="{AD414364-5B26-49EB-A93F-EDAAC3F22605}" destId="{6BBBFAB4-5020-4218-A1F1-5E31B1610A21}" srcOrd="0" destOrd="0" presId="urn:microsoft.com/office/officeart/2005/8/layout/list1"/>
    <dgm:cxn modelId="{0CC7C0B6-F559-4736-8B17-AA802BC67A4B}" type="presParOf" srcId="{AD414364-5B26-49EB-A93F-EDAAC3F22605}" destId="{CC8E4A65-2327-4797-A9B4-3EC2A60F4E09}" srcOrd="1" destOrd="0" presId="urn:microsoft.com/office/officeart/2005/8/layout/list1"/>
    <dgm:cxn modelId="{6D71BFB6-4D64-4184-A878-93429D03CA44}" type="presParOf" srcId="{FB30CEF0-D204-406A-9EBA-A3F87A39BC7A}" destId="{C71718DB-50A9-4858-A93C-93AF8041A061}" srcOrd="1" destOrd="0" presId="urn:microsoft.com/office/officeart/2005/8/layout/list1"/>
    <dgm:cxn modelId="{1E8A2E7E-1789-4C0F-BB0A-BFB220561173}" type="presParOf" srcId="{FB30CEF0-D204-406A-9EBA-A3F87A39BC7A}" destId="{D3DC3C7D-BC2D-4242-8674-17F7FE6AF54B}" srcOrd="2" destOrd="0" presId="urn:microsoft.com/office/officeart/2005/8/layout/list1"/>
    <dgm:cxn modelId="{BED8406F-4911-4305-901F-25D82CFB8BE4}" type="presParOf" srcId="{FB30CEF0-D204-406A-9EBA-A3F87A39BC7A}" destId="{7BD31800-FC4B-405A-AE67-B956C4F9FFB4}" srcOrd="3" destOrd="0" presId="urn:microsoft.com/office/officeart/2005/8/layout/list1"/>
    <dgm:cxn modelId="{C9DF6A65-1657-458E-A50D-FBFBC20BEE7F}" type="presParOf" srcId="{FB30CEF0-D204-406A-9EBA-A3F87A39BC7A}" destId="{C3957E45-6A00-49FF-95EF-ECE72894C061}" srcOrd="4" destOrd="0" presId="urn:microsoft.com/office/officeart/2005/8/layout/list1"/>
    <dgm:cxn modelId="{FBCC1676-FE70-4B4E-8AA9-ABE079CFCD8A}" type="presParOf" srcId="{C3957E45-6A00-49FF-95EF-ECE72894C061}" destId="{D0C40DEA-883F-47A7-A1EC-651A27AC4F7D}" srcOrd="0" destOrd="0" presId="urn:microsoft.com/office/officeart/2005/8/layout/list1"/>
    <dgm:cxn modelId="{DFF7620D-66E0-4D4A-B700-46E887E30949}" type="presParOf" srcId="{C3957E45-6A00-49FF-95EF-ECE72894C061}" destId="{8E62F912-7F2E-4417-AC43-FB92E3B8F08C}" srcOrd="1" destOrd="0" presId="urn:microsoft.com/office/officeart/2005/8/layout/list1"/>
    <dgm:cxn modelId="{B632C70A-CC4E-4B4C-A402-E1830C414F8C}" type="presParOf" srcId="{FB30CEF0-D204-406A-9EBA-A3F87A39BC7A}" destId="{18C4FFF3-EA9A-4A86-8FC2-34F6A34E8997}" srcOrd="5" destOrd="0" presId="urn:microsoft.com/office/officeart/2005/8/layout/list1"/>
    <dgm:cxn modelId="{A05A327B-86F3-4C8A-BDBA-2019510E8C4B}" type="presParOf" srcId="{FB30CEF0-D204-406A-9EBA-A3F87A39BC7A}" destId="{22B4EDFC-10C4-40A8-BC57-F5C320F0C63D}" srcOrd="6" destOrd="0" presId="urn:microsoft.com/office/officeart/2005/8/layout/list1"/>
    <dgm:cxn modelId="{ABD67DB9-3AB1-43BC-87FC-206AB1F7504F}" type="presParOf" srcId="{FB30CEF0-D204-406A-9EBA-A3F87A39BC7A}" destId="{97C17FF1-939C-432B-AE4D-47D8897BE21E}" srcOrd="7" destOrd="0" presId="urn:microsoft.com/office/officeart/2005/8/layout/list1"/>
    <dgm:cxn modelId="{40A00E61-D0D6-4B8F-8E88-469B547A37D1}" type="presParOf" srcId="{FB30CEF0-D204-406A-9EBA-A3F87A39BC7A}" destId="{2C161E71-5083-48DC-A018-6051244B66F3}" srcOrd="8" destOrd="0" presId="urn:microsoft.com/office/officeart/2005/8/layout/list1"/>
    <dgm:cxn modelId="{D3D06936-6058-4375-A5D5-45DB599ABB64}" type="presParOf" srcId="{2C161E71-5083-48DC-A018-6051244B66F3}" destId="{5185E5E4-E8B2-4303-BF4C-81D5D318F8B0}" srcOrd="0" destOrd="0" presId="urn:microsoft.com/office/officeart/2005/8/layout/list1"/>
    <dgm:cxn modelId="{EF447AF4-DF41-47B6-B0DE-98067085AD96}" type="presParOf" srcId="{2C161E71-5083-48DC-A018-6051244B66F3}" destId="{56A782EF-5632-42EE-BDBA-F1338AB9E5F8}" srcOrd="1" destOrd="0" presId="urn:microsoft.com/office/officeart/2005/8/layout/list1"/>
    <dgm:cxn modelId="{CA8FCE2C-86D2-4FF9-B113-59C85DA2843C}" type="presParOf" srcId="{FB30CEF0-D204-406A-9EBA-A3F87A39BC7A}" destId="{BB094318-0AE1-4DDF-BC0F-D9A49EBD4165}" srcOrd="9" destOrd="0" presId="urn:microsoft.com/office/officeart/2005/8/layout/list1"/>
    <dgm:cxn modelId="{7AC6DB1D-E00D-4990-9311-201C771552E1}" type="presParOf" srcId="{FB30CEF0-D204-406A-9EBA-A3F87A39BC7A}" destId="{1660A451-EFBE-47B0-AB60-8EA5C775588A}" srcOrd="10" destOrd="0" presId="urn:microsoft.com/office/officeart/2005/8/layout/list1"/>
  </dgm:cxnLst>
  <dgm:bg/>
  <dgm:whole/>
</dgm:dataModel>
</file>

<file path=ppt/diagrams/data21.xml><?xml version="1.0" encoding="utf-8"?>
<dgm:dataModel xmlns:dgm="http://schemas.openxmlformats.org/drawingml/2006/diagram" xmlns:a="http://schemas.openxmlformats.org/drawingml/2006/main">
  <dgm:ptLst>
    <dgm:pt modelId="{11B1A44C-B483-4E0F-9E71-A505CFD5CD9B}" type="doc">
      <dgm:prSet loTypeId="urn:microsoft.com/office/officeart/2005/8/layout/hierarchy3" loCatId="list" qsTypeId="urn:microsoft.com/office/officeart/2005/8/quickstyle/simple1" qsCatId="simple" csTypeId="urn:microsoft.com/office/officeart/2005/8/colors/accent0_3" csCatId="mainScheme" phldr="1"/>
      <dgm:spPr/>
      <dgm:t>
        <a:bodyPr/>
        <a:lstStyle/>
        <a:p>
          <a:endParaRPr lang="en-US"/>
        </a:p>
      </dgm:t>
    </dgm:pt>
    <dgm:pt modelId="{D5DC1631-9F26-474C-8905-C9B0647B1E43}">
      <dgm:prSet phldrT="[Text]" custT="1"/>
      <dgm:spPr/>
      <dgm:t>
        <a:bodyPr/>
        <a:lstStyle/>
        <a:p>
          <a:r>
            <a:rPr lang="en-US" sz="2000" dirty="0" smtClean="0"/>
            <a:t>Monetary Items </a:t>
          </a:r>
        </a:p>
        <a:p>
          <a:r>
            <a:rPr lang="en-US" sz="2000" dirty="0" smtClean="0"/>
            <a:t>(Such as Trade Receivables, Trade Payable)</a:t>
          </a:r>
          <a:endParaRPr lang="en-US" sz="2000" dirty="0"/>
        </a:p>
      </dgm:t>
    </dgm:pt>
    <dgm:pt modelId="{EDB62D5C-8911-4984-9819-6E780F14D0D1}" type="parTrans" cxnId="{381C700D-CAB8-4A0B-9784-92E40CCBED68}">
      <dgm:prSet/>
      <dgm:spPr/>
      <dgm:t>
        <a:bodyPr/>
        <a:lstStyle/>
        <a:p>
          <a:endParaRPr lang="en-US"/>
        </a:p>
      </dgm:t>
    </dgm:pt>
    <dgm:pt modelId="{80F48E57-1974-4F13-B4DC-E0B8C2B486DA}" type="sibTrans" cxnId="{381C700D-CAB8-4A0B-9784-92E40CCBED68}">
      <dgm:prSet/>
      <dgm:spPr/>
      <dgm:t>
        <a:bodyPr/>
        <a:lstStyle/>
        <a:p>
          <a:endParaRPr lang="en-US"/>
        </a:p>
      </dgm:t>
    </dgm:pt>
    <dgm:pt modelId="{7333BF45-B624-4588-BD5F-A2CF86AB6053}">
      <dgm:prSet phldrT="[Text]" custT="1"/>
      <dgm:spPr/>
      <dgm:t>
        <a:bodyPr/>
        <a:lstStyle/>
        <a:p>
          <a:r>
            <a:rPr lang="en-US" sz="2000" dirty="0" smtClean="0"/>
            <a:t>Non-Monetary Items </a:t>
          </a:r>
        </a:p>
        <a:p>
          <a:r>
            <a:rPr lang="en-US" sz="2000" dirty="0" smtClean="0"/>
            <a:t>(Such as Inventory)</a:t>
          </a:r>
          <a:endParaRPr lang="en-US" sz="2000" dirty="0"/>
        </a:p>
      </dgm:t>
    </dgm:pt>
    <dgm:pt modelId="{6674D5CC-AE1D-4AA3-A8B6-11724AAA26FE}" type="parTrans" cxnId="{C44BE1C7-B0F8-4CE7-B8E4-7CEC2719758A}">
      <dgm:prSet/>
      <dgm:spPr/>
      <dgm:t>
        <a:bodyPr/>
        <a:lstStyle/>
        <a:p>
          <a:endParaRPr lang="en-US"/>
        </a:p>
      </dgm:t>
    </dgm:pt>
    <dgm:pt modelId="{2FD21258-4750-4C7D-A142-9246860EFBD9}" type="sibTrans" cxnId="{C44BE1C7-B0F8-4CE7-B8E4-7CEC2719758A}">
      <dgm:prSet/>
      <dgm:spPr/>
      <dgm:t>
        <a:bodyPr/>
        <a:lstStyle/>
        <a:p>
          <a:endParaRPr lang="en-US"/>
        </a:p>
      </dgm:t>
    </dgm:pt>
    <dgm:pt modelId="{EC2273CF-3F80-456E-8594-33A81DE30AFB}">
      <dgm:prSet phldrT="[Text]" custT="1"/>
      <dgm:spPr/>
      <dgm:t>
        <a:bodyPr/>
        <a:lstStyle/>
        <a:p>
          <a:r>
            <a:rPr lang="en-US" sz="2000" baseline="0" dirty="0" smtClean="0">
              <a:latin typeface="+mn-lt"/>
              <a:ea typeface="+mn-ea"/>
              <a:cs typeface="+mn-cs"/>
            </a:rPr>
            <a:t>Converted into reporting currency by applying the </a:t>
          </a:r>
          <a:r>
            <a:rPr lang="en-US" sz="2000" b="1" u="sng" baseline="0" dirty="0" smtClean="0">
              <a:latin typeface="+mn-lt"/>
              <a:ea typeface="+mn-ea"/>
              <a:cs typeface="+mn-cs"/>
            </a:rPr>
            <a:t>closing rate </a:t>
          </a:r>
          <a:endParaRPr lang="en-US" sz="2000" b="1" u="sng" dirty="0"/>
        </a:p>
      </dgm:t>
    </dgm:pt>
    <dgm:pt modelId="{7F6F0690-FDB7-4008-B71D-08F8E550FC57}" type="parTrans" cxnId="{FB5B0782-96C5-4280-BE99-C2F9BA8B797F}">
      <dgm:prSet/>
      <dgm:spPr/>
      <dgm:t>
        <a:bodyPr/>
        <a:lstStyle/>
        <a:p>
          <a:endParaRPr lang="en-US"/>
        </a:p>
      </dgm:t>
    </dgm:pt>
    <dgm:pt modelId="{076A3A00-6DA7-4BF6-9022-AA4EE1D12F45}" type="sibTrans" cxnId="{FB5B0782-96C5-4280-BE99-C2F9BA8B797F}">
      <dgm:prSet/>
      <dgm:spPr/>
      <dgm:t>
        <a:bodyPr/>
        <a:lstStyle/>
        <a:p>
          <a:endParaRPr lang="en-US"/>
        </a:p>
      </dgm:t>
    </dgm:pt>
    <dgm:pt modelId="{E9C1B09B-2E0B-440A-ABF8-59D23DA479A0}">
      <dgm:prSet phldrT="[Text]" custT="1"/>
      <dgm:spPr/>
      <dgm:t>
        <a:bodyPr/>
        <a:lstStyle/>
        <a:p>
          <a:r>
            <a:rPr lang="en-US" sz="2000" dirty="0" smtClean="0">
              <a:latin typeface="+mn-lt"/>
              <a:ea typeface="+mn-ea"/>
              <a:cs typeface="+mn-cs"/>
            </a:rPr>
            <a:t>Converted into reporting currency using the exchange rate at the </a:t>
          </a:r>
        </a:p>
        <a:p>
          <a:r>
            <a:rPr lang="en-US" sz="2000" b="1" u="sng" dirty="0" smtClean="0">
              <a:latin typeface="+mn-lt"/>
              <a:ea typeface="+mn-ea"/>
              <a:cs typeface="+mn-cs"/>
            </a:rPr>
            <a:t>date of the transaction.</a:t>
          </a:r>
          <a:endParaRPr lang="en-US" sz="2000" b="1" u="sng" dirty="0"/>
        </a:p>
      </dgm:t>
    </dgm:pt>
    <dgm:pt modelId="{A7A867D1-E0CA-4329-B0AC-6F8D22687BB5}" type="parTrans" cxnId="{43F1713E-1777-4FBF-AED0-A9BF2FAE0D82}">
      <dgm:prSet/>
      <dgm:spPr/>
      <dgm:t>
        <a:bodyPr/>
        <a:lstStyle/>
        <a:p>
          <a:endParaRPr lang="en-US"/>
        </a:p>
      </dgm:t>
    </dgm:pt>
    <dgm:pt modelId="{3508B61C-2A93-401E-A8B9-59331BEF2144}" type="sibTrans" cxnId="{43F1713E-1777-4FBF-AED0-A9BF2FAE0D82}">
      <dgm:prSet/>
      <dgm:spPr/>
      <dgm:t>
        <a:bodyPr/>
        <a:lstStyle/>
        <a:p>
          <a:endParaRPr lang="en-US"/>
        </a:p>
      </dgm:t>
    </dgm:pt>
    <dgm:pt modelId="{F375D7EE-7A20-47AA-AF46-F5E93E53EB58}">
      <dgm:prSet phldrT="[Text]"/>
      <dgm:spPr/>
      <dgm:t>
        <a:bodyPr/>
        <a:lstStyle/>
        <a:p>
          <a:r>
            <a:rPr lang="en-US" dirty="0" smtClean="0"/>
            <a:t>All are Subject to Provisions of Section 43A of the Act or Rule 115 of Income Tax Rules, 1962</a:t>
          </a:r>
          <a:endParaRPr lang="en-US" dirty="0"/>
        </a:p>
      </dgm:t>
    </dgm:pt>
    <dgm:pt modelId="{1E0A90E2-02F1-4E6D-B5BA-222AA4126999}" type="parTrans" cxnId="{A1EC8D22-1AF8-411C-B3A9-1081CBBDBDBC}">
      <dgm:prSet/>
      <dgm:spPr/>
      <dgm:t>
        <a:bodyPr/>
        <a:lstStyle/>
        <a:p>
          <a:endParaRPr lang="en-US"/>
        </a:p>
      </dgm:t>
    </dgm:pt>
    <dgm:pt modelId="{B19AA0C8-6A93-4C41-B322-D72F3CC3D32F}" type="sibTrans" cxnId="{A1EC8D22-1AF8-411C-B3A9-1081CBBDBDBC}">
      <dgm:prSet/>
      <dgm:spPr/>
      <dgm:t>
        <a:bodyPr/>
        <a:lstStyle/>
        <a:p>
          <a:endParaRPr lang="en-US"/>
        </a:p>
      </dgm:t>
    </dgm:pt>
    <dgm:pt modelId="{7677CA04-F3CC-4668-96B0-4963F0162373}" type="pres">
      <dgm:prSet presAssocID="{11B1A44C-B483-4E0F-9E71-A505CFD5CD9B}" presName="diagram" presStyleCnt="0">
        <dgm:presLayoutVars>
          <dgm:chPref val="1"/>
          <dgm:dir/>
          <dgm:animOne val="branch"/>
          <dgm:animLvl val="lvl"/>
          <dgm:resizeHandles/>
        </dgm:presLayoutVars>
      </dgm:prSet>
      <dgm:spPr/>
      <dgm:t>
        <a:bodyPr/>
        <a:lstStyle/>
        <a:p>
          <a:endParaRPr lang="en-US"/>
        </a:p>
      </dgm:t>
    </dgm:pt>
    <dgm:pt modelId="{C89A3FB5-BFF1-43A2-8291-955E3AF14781}" type="pres">
      <dgm:prSet presAssocID="{D5DC1631-9F26-474C-8905-C9B0647B1E43}" presName="root" presStyleCnt="0"/>
      <dgm:spPr/>
    </dgm:pt>
    <dgm:pt modelId="{2F76DAFC-6894-494C-A818-CF7FBFB8F5AD}" type="pres">
      <dgm:prSet presAssocID="{D5DC1631-9F26-474C-8905-C9B0647B1E43}" presName="rootComposite" presStyleCnt="0"/>
      <dgm:spPr/>
    </dgm:pt>
    <dgm:pt modelId="{3908886F-7E06-4208-9510-5FCE3E5B01B2}" type="pres">
      <dgm:prSet presAssocID="{D5DC1631-9F26-474C-8905-C9B0647B1E43}" presName="rootText" presStyleLbl="node1" presStyleIdx="0" presStyleCnt="3" custScaleX="183561" custScaleY="191116" custLinFactNeighborX="14063" custLinFactNeighborY="-37729"/>
      <dgm:spPr>
        <a:prstGeom prst="wedgeRoundRectCallout">
          <a:avLst/>
        </a:prstGeom>
      </dgm:spPr>
      <dgm:t>
        <a:bodyPr/>
        <a:lstStyle/>
        <a:p>
          <a:endParaRPr lang="en-US"/>
        </a:p>
      </dgm:t>
    </dgm:pt>
    <dgm:pt modelId="{E7CC9180-EF02-43D6-B101-C752F5CEA9DF}" type="pres">
      <dgm:prSet presAssocID="{D5DC1631-9F26-474C-8905-C9B0647B1E43}" presName="rootConnector" presStyleLbl="node1" presStyleIdx="0" presStyleCnt="3"/>
      <dgm:spPr/>
      <dgm:t>
        <a:bodyPr/>
        <a:lstStyle/>
        <a:p>
          <a:endParaRPr lang="en-US"/>
        </a:p>
      </dgm:t>
    </dgm:pt>
    <dgm:pt modelId="{8B52BBE9-5A4D-45D7-BF53-83F39E560E2F}" type="pres">
      <dgm:prSet presAssocID="{D5DC1631-9F26-474C-8905-C9B0647B1E43}" presName="childShape" presStyleCnt="0"/>
      <dgm:spPr/>
    </dgm:pt>
    <dgm:pt modelId="{F2A1EBD6-1E9B-4932-93F6-EBACBCF25075}" type="pres">
      <dgm:prSet presAssocID="{7F6F0690-FDB7-4008-B71D-08F8E550FC57}" presName="Name13" presStyleLbl="parChTrans1D2" presStyleIdx="0" presStyleCnt="2"/>
      <dgm:spPr/>
      <dgm:t>
        <a:bodyPr/>
        <a:lstStyle/>
        <a:p>
          <a:endParaRPr lang="en-US"/>
        </a:p>
      </dgm:t>
    </dgm:pt>
    <dgm:pt modelId="{8501BE33-54CE-4998-8C19-597B63648D13}" type="pres">
      <dgm:prSet presAssocID="{EC2273CF-3F80-456E-8594-33A81DE30AFB}" presName="childText" presStyleLbl="bgAcc1" presStyleIdx="0" presStyleCnt="2" custScaleX="172645" custScaleY="201404" custLinFactNeighborX="5895" custLinFactNeighborY="8292">
        <dgm:presLayoutVars>
          <dgm:bulletEnabled val="1"/>
        </dgm:presLayoutVars>
      </dgm:prSet>
      <dgm:spPr/>
      <dgm:t>
        <a:bodyPr/>
        <a:lstStyle/>
        <a:p>
          <a:endParaRPr lang="en-US"/>
        </a:p>
      </dgm:t>
    </dgm:pt>
    <dgm:pt modelId="{D1AE87A7-7707-462C-AB6C-90BFD3335D6E}" type="pres">
      <dgm:prSet presAssocID="{F375D7EE-7A20-47AA-AF46-F5E93E53EB58}" presName="root" presStyleCnt="0"/>
      <dgm:spPr/>
    </dgm:pt>
    <dgm:pt modelId="{790C1C4F-E690-43C1-81FD-0F8C5B4A5DC0}" type="pres">
      <dgm:prSet presAssocID="{F375D7EE-7A20-47AA-AF46-F5E93E53EB58}" presName="rootComposite" presStyleCnt="0"/>
      <dgm:spPr/>
    </dgm:pt>
    <dgm:pt modelId="{20E0D52F-E2C1-4D3D-86B1-582FA2F60C00}" type="pres">
      <dgm:prSet presAssocID="{F375D7EE-7A20-47AA-AF46-F5E93E53EB58}" presName="rootText" presStyleLbl="node1" presStyleIdx="1" presStyleCnt="3" custScaleX="151384" custScaleY="355037" custLinFactNeighborX="9879" custLinFactNeighborY="58319"/>
      <dgm:spPr>
        <a:prstGeom prst="horizontalScroll">
          <a:avLst/>
        </a:prstGeom>
      </dgm:spPr>
      <dgm:t>
        <a:bodyPr/>
        <a:lstStyle/>
        <a:p>
          <a:endParaRPr lang="en-US"/>
        </a:p>
      </dgm:t>
    </dgm:pt>
    <dgm:pt modelId="{F05BC44E-770B-4D0F-B505-A1BF4AD22CC8}" type="pres">
      <dgm:prSet presAssocID="{F375D7EE-7A20-47AA-AF46-F5E93E53EB58}" presName="rootConnector" presStyleLbl="node1" presStyleIdx="1" presStyleCnt="3"/>
      <dgm:spPr/>
      <dgm:t>
        <a:bodyPr/>
        <a:lstStyle/>
        <a:p>
          <a:endParaRPr lang="en-US"/>
        </a:p>
      </dgm:t>
    </dgm:pt>
    <dgm:pt modelId="{A0B1186D-3E7A-4AD8-B80D-5E5BF3E31042}" type="pres">
      <dgm:prSet presAssocID="{F375D7EE-7A20-47AA-AF46-F5E93E53EB58}" presName="childShape" presStyleCnt="0"/>
      <dgm:spPr/>
    </dgm:pt>
    <dgm:pt modelId="{5CA7B091-4E3A-4139-95BD-4EE9F88B6F92}" type="pres">
      <dgm:prSet presAssocID="{7333BF45-B624-4588-BD5F-A2CF86AB6053}" presName="root" presStyleCnt="0"/>
      <dgm:spPr/>
    </dgm:pt>
    <dgm:pt modelId="{A4036262-F59B-4167-BB50-2B22D0DCFA44}" type="pres">
      <dgm:prSet presAssocID="{7333BF45-B624-4588-BD5F-A2CF86AB6053}" presName="rootComposite" presStyleCnt="0"/>
      <dgm:spPr/>
    </dgm:pt>
    <dgm:pt modelId="{3D362A33-B6C4-43D8-98DF-638F9CDF1C03}" type="pres">
      <dgm:prSet presAssocID="{7333BF45-B624-4588-BD5F-A2CF86AB6053}" presName="rootText" presStyleLbl="node1" presStyleIdx="2" presStyleCnt="3" custScaleX="137357" custScaleY="169961" custLinFactNeighborX="3324" custLinFactNeighborY="-32999"/>
      <dgm:spPr>
        <a:prstGeom prst="wedgeRoundRectCallout">
          <a:avLst/>
        </a:prstGeom>
      </dgm:spPr>
      <dgm:t>
        <a:bodyPr/>
        <a:lstStyle/>
        <a:p>
          <a:endParaRPr lang="en-US"/>
        </a:p>
      </dgm:t>
    </dgm:pt>
    <dgm:pt modelId="{D3FCD3B4-22FE-47B4-928F-7B23B242EE3F}" type="pres">
      <dgm:prSet presAssocID="{7333BF45-B624-4588-BD5F-A2CF86AB6053}" presName="rootConnector" presStyleLbl="node1" presStyleIdx="2" presStyleCnt="3"/>
      <dgm:spPr/>
      <dgm:t>
        <a:bodyPr/>
        <a:lstStyle/>
        <a:p>
          <a:endParaRPr lang="en-US"/>
        </a:p>
      </dgm:t>
    </dgm:pt>
    <dgm:pt modelId="{9D7A9C56-9458-4140-A438-E18213E181C4}" type="pres">
      <dgm:prSet presAssocID="{7333BF45-B624-4588-BD5F-A2CF86AB6053}" presName="childShape" presStyleCnt="0"/>
      <dgm:spPr/>
    </dgm:pt>
    <dgm:pt modelId="{F2BD0CBA-36CE-4AA6-A025-9719DFFB3C0F}" type="pres">
      <dgm:prSet presAssocID="{A7A867D1-E0CA-4329-B0AC-6F8D22687BB5}" presName="Name13" presStyleLbl="parChTrans1D2" presStyleIdx="1" presStyleCnt="2"/>
      <dgm:spPr/>
      <dgm:t>
        <a:bodyPr/>
        <a:lstStyle/>
        <a:p>
          <a:endParaRPr lang="en-US"/>
        </a:p>
      </dgm:t>
    </dgm:pt>
    <dgm:pt modelId="{3331A574-A8F3-4DE7-B6A4-262B24D59E8D}" type="pres">
      <dgm:prSet presAssocID="{E9C1B09B-2E0B-440A-ABF8-59D23DA479A0}" presName="childText" presStyleLbl="bgAcc1" presStyleIdx="1" presStyleCnt="2" custScaleX="182189" custScaleY="250215" custLinFactNeighborX="-9936" custLinFactNeighborY="537">
        <dgm:presLayoutVars>
          <dgm:bulletEnabled val="1"/>
        </dgm:presLayoutVars>
      </dgm:prSet>
      <dgm:spPr/>
      <dgm:t>
        <a:bodyPr/>
        <a:lstStyle/>
        <a:p>
          <a:endParaRPr lang="en-US"/>
        </a:p>
      </dgm:t>
    </dgm:pt>
  </dgm:ptLst>
  <dgm:cxnLst>
    <dgm:cxn modelId="{085F2CE0-61A6-4AF6-B7F9-16F964AB85E5}" type="presOf" srcId="{F375D7EE-7A20-47AA-AF46-F5E93E53EB58}" destId="{20E0D52F-E2C1-4D3D-86B1-582FA2F60C00}" srcOrd="0" destOrd="0" presId="urn:microsoft.com/office/officeart/2005/8/layout/hierarchy3"/>
    <dgm:cxn modelId="{B19811A7-4D25-4EC0-A8B7-87EB36C8BD0B}" type="presOf" srcId="{7333BF45-B624-4588-BD5F-A2CF86AB6053}" destId="{D3FCD3B4-22FE-47B4-928F-7B23B242EE3F}" srcOrd="1" destOrd="0" presId="urn:microsoft.com/office/officeart/2005/8/layout/hierarchy3"/>
    <dgm:cxn modelId="{43F1713E-1777-4FBF-AED0-A9BF2FAE0D82}" srcId="{7333BF45-B624-4588-BD5F-A2CF86AB6053}" destId="{E9C1B09B-2E0B-440A-ABF8-59D23DA479A0}" srcOrd="0" destOrd="0" parTransId="{A7A867D1-E0CA-4329-B0AC-6F8D22687BB5}" sibTransId="{3508B61C-2A93-401E-A8B9-59331BEF2144}"/>
    <dgm:cxn modelId="{C44BE1C7-B0F8-4CE7-B8E4-7CEC2719758A}" srcId="{11B1A44C-B483-4E0F-9E71-A505CFD5CD9B}" destId="{7333BF45-B624-4588-BD5F-A2CF86AB6053}" srcOrd="2" destOrd="0" parTransId="{6674D5CC-AE1D-4AA3-A8B6-11724AAA26FE}" sibTransId="{2FD21258-4750-4C7D-A142-9246860EFBD9}"/>
    <dgm:cxn modelId="{08BC041B-403E-49F7-9A01-ED96B672AAD9}" type="presOf" srcId="{7F6F0690-FDB7-4008-B71D-08F8E550FC57}" destId="{F2A1EBD6-1E9B-4932-93F6-EBACBCF25075}" srcOrd="0" destOrd="0" presId="urn:microsoft.com/office/officeart/2005/8/layout/hierarchy3"/>
    <dgm:cxn modelId="{000E5EDF-D086-4DA1-AF12-98EBBC014CDE}" type="presOf" srcId="{EC2273CF-3F80-456E-8594-33A81DE30AFB}" destId="{8501BE33-54CE-4998-8C19-597B63648D13}" srcOrd="0" destOrd="0" presId="urn:microsoft.com/office/officeart/2005/8/layout/hierarchy3"/>
    <dgm:cxn modelId="{76858119-2097-4C21-9B87-1D4B7A03D11D}" type="presOf" srcId="{D5DC1631-9F26-474C-8905-C9B0647B1E43}" destId="{3908886F-7E06-4208-9510-5FCE3E5B01B2}" srcOrd="0" destOrd="0" presId="urn:microsoft.com/office/officeart/2005/8/layout/hierarchy3"/>
    <dgm:cxn modelId="{A1EC8D22-1AF8-411C-B3A9-1081CBBDBDBC}" srcId="{11B1A44C-B483-4E0F-9E71-A505CFD5CD9B}" destId="{F375D7EE-7A20-47AA-AF46-F5E93E53EB58}" srcOrd="1" destOrd="0" parTransId="{1E0A90E2-02F1-4E6D-B5BA-222AA4126999}" sibTransId="{B19AA0C8-6A93-4C41-B322-D72F3CC3D32F}"/>
    <dgm:cxn modelId="{0D773E5B-EF06-41DC-AD4F-E6008C0B4E5D}" type="presOf" srcId="{F375D7EE-7A20-47AA-AF46-F5E93E53EB58}" destId="{F05BC44E-770B-4D0F-B505-A1BF4AD22CC8}" srcOrd="1" destOrd="0" presId="urn:microsoft.com/office/officeart/2005/8/layout/hierarchy3"/>
    <dgm:cxn modelId="{FD986E62-36B6-414A-88F3-7DAE5BCEF760}" type="presOf" srcId="{7333BF45-B624-4588-BD5F-A2CF86AB6053}" destId="{3D362A33-B6C4-43D8-98DF-638F9CDF1C03}" srcOrd="0" destOrd="0" presId="urn:microsoft.com/office/officeart/2005/8/layout/hierarchy3"/>
    <dgm:cxn modelId="{6806EAB4-8B2E-415E-9DB2-CFDC3B75A9E9}" type="presOf" srcId="{A7A867D1-E0CA-4329-B0AC-6F8D22687BB5}" destId="{F2BD0CBA-36CE-4AA6-A025-9719DFFB3C0F}" srcOrd="0" destOrd="0" presId="urn:microsoft.com/office/officeart/2005/8/layout/hierarchy3"/>
    <dgm:cxn modelId="{B6050A80-73AA-45D0-9428-E5612E2D08EE}" type="presOf" srcId="{D5DC1631-9F26-474C-8905-C9B0647B1E43}" destId="{E7CC9180-EF02-43D6-B101-C752F5CEA9DF}" srcOrd="1" destOrd="0" presId="urn:microsoft.com/office/officeart/2005/8/layout/hierarchy3"/>
    <dgm:cxn modelId="{381C700D-CAB8-4A0B-9784-92E40CCBED68}" srcId="{11B1A44C-B483-4E0F-9E71-A505CFD5CD9B}" destId="{D5DC1631-9F26-474C-8905-C9B0647B1E43}" srcOrd="0" destOrd="0" parTransId="{EDB62D5C-8911-4984-9819-6E780F14D0D1}" sibTransId="{80F48E57-1974-4F13-B4DC-E0B8C2B486DA}"/>
    <dgm:cxn modelId="{FB5B0782-96C5-4280-BE99-C2F9BA8B797F}" srcId="{D5DC1631-9F26-474C-8905-C9B0647B1E43}" destId="{EC2273CF-3F80-456E-8594-33A81DE30AFB}" srcOrd="0" destOrd="0" parTransId="{7F6F0690-FDB7-4008-B71D-08F8E550FC57}" sibTransId="{076A3A00-6DA7-4BF6-9022-AA4EE1D12F45}"/>
    <dgm:cxn modelId="{AC0C7764-DBB9-41A8-8411-3BC247E0D5B1}" type="presOf" srcId="{E9C1B09B-2E0B-440A-ABF8-59D23DA479A0}" destId="{3331A574-A8F3-4DE7-B6A4-262B24D59E8D}" srcOrd="0" destOrd="0" presId="urn:microsoft.com/office/officeart/2005/8/layout/hierarchy3"/>
    <dgm:cxn modelId="{5FF8C2BE-191F-4BA6-94BB-A6DD2EE95783}" type="presOf" srcId="{11B1A44C-B483-4E0F-9E71-A505CFD5CD9B}" destId="{7677CA04-F3CC-4668-96B0-4963F0162373}" srcOrd="0" destOrd="0" presId="urn:microsoft.com/office/officeart/2005/8/layout/hierarchy3"/>
    <dgm:cxn modelId="{BFFEFC4F-8E99-488D-8F5E-7C5177FAE7F8}" type="presParOf" srcId="{7677CA04-F3CC-4668-96B0-4963F0162373}" destId="{C89A3FB5-BFF1-43A2-8291-955E3AF14781}" srcOrd="0" destOrd="0" presId="urn:microsoft.com/office/officeart/2005/8/layout/hierarchy3"/>
    <dgm:cxn modelId="{193CDB1B-20B7-4EC6-9A04-89C475954646}" type="presParOf" srcId="{C89A3FB5-BFF1-43A2-8291-955E3AF14781}" destId="{2F76DAFC-6894-494C-A818-CF7FBFB8F5AD}" srcOrd="0" destOrd="0" presId="urn:microsoft.com/office/officeart/2005/8/layout/hierarchy3"/>
    <dgm:cxn modelId="{C5763059-FECE-4DE8-B43D-D286A728C05B}" type="presParOf" srcId="{2F76DAFC-6894-494C-A818-CF7FBFB8F5AD}" destId="{3908886F-7E06-4208-9510-5FCE3E5B01B2}" srcOrd="0" destOrd="0" presId="urn:microsoft.com/office/officeart/2005/8/layout/hierarchy3"/>
    <dgm:cxn modelId="{B9CF10C9-C245-4582-9A61-986D1604E63A}" type="presParOf" srcId="{2F76DAFC-6894-494C-A818-CF7FBFB8F5AD}" destId="{E7CC9180-EF02-43D6-B101-C752F5CEA9DF}" srcOrd="1" destOrd="0" presId="urn:microsoft.com/office/officeart/2005/8/layout/hierarchy3"/>
    <dgm:cxn modelId="{767EAA31-C75C-4547-A265-BA92A1B6EE8D}" type="presParOf" srcId="{C89A3FB5-BFF1-43A2-8291-955E3AF14781}" destId="{8B52BBE9-5A4D-45D7-BF53-83F39E560E2F}" srcOrd="1" destOrd="0" presId="urn:microsoft.com/office/officeart/2005/8/layout/hierarchy3"/>
    <dgm:cxn modelId="{B5C452D2-A6FC-4B38-85E0-BDB7EE31CCE1}" type="presParOf" srcId="{8B52BBE9-5A4D-45D7-BF53-83F39E560E2F}" destId="{F2A1EBD6-1E9B-4932-93F6-EBACBCF25075}" srcOrd="0" destOrd="0" presId="urn:microsoft.com/office/officeart/2005/8/layout/hierarchy3"/>
    <dgm:cxn modelId="{EC93BF1D-F224-4802-BA20-30BDEA0B8E70}" type="presParOf" srcId="{8B52BBE9-5A4D-45D7-BF53-83F39E560E2F}" destId="{8501BE33-54CE-4998-8C19-597B63648D13}" srcOrd="1" destOrd="0" presId="urn:microsoft.com/office/officeart/2005/8/layout/hierarchy3"/>
    <dgm:cxn modelId="{67ED52A9-AE99-4BF3-AB03-647F4C67001F}" type="presParOf" srcId="{7677CA04-F3CC-4668-96B0-4963F0162373}" destId="{D1AE87A7-7707-462C-AB6C-90BFD3335D6E}" srcOrd="1" destOrd="0" presId="urn:microsoft.com/office/officeart/2005/8/layout/hierarchy3"/>
    <dgm:cxn modelId="{866F088E-601A-41E9-ACA9-CD5E1AD60A15}" type="presParOf" srcId="{D1AE87A7-7707-462C-AB6C-90BFD3335D6E}" destId="{790C1C4F-E690-43C1-81FD-0F8C5B4A5DC0}" srcOrd="0" destOrd="0" presId="urn:microsoft.com/office/officeart/2005/8/layout/hierarchy3"/>
    <dgm:cxn modelId="{5C3338FD-363B-4B98-8707-44A6D84DEBDC}" type="presParOf" srcId="{790C1C4F-E690-43C1-81FD-0F8C5B4A5DC0}" destId="{20E0D52F-E2C1-4D3D-86B1-582FA2F60C00}" srcOrd="0" destOrd="0" presId="urn:microsoft.com/office/officeart/2005/8/layout/hierarchy3"/>
    <dgm:cxn modelId="{5EC3B18E-B91A-4001-AE7B-E545A37980EA}" type="presParOf" srcId="{790C1C4F-E690-43C1-81FD-0F8C5B4A5DC0}" destId="{F05BC44E-770B-4D0F-B505-A1BF4AD22CC8}" srcOrd="1" destOrd="0" presId="urn:microsoft.com/office/officeart/2005/8/layout/hierarchy3"/>
    <dgm:cxn modelId="{23E40965-5299-4F6D-B8B9-F69578F3B8EF}" type="presParOf" srcId="{D1AE87A7-7707-462C-AB6C-90BFD3335D6E}" destId="{A0B1186D-3E7A-4AD8-B80D-5E5BF3E31042}" srcOrd="1" destOrd="0" presId="urn:microsoft.com/office/officeart/2005/8/layout/hierarchy3"/>
    <dgm:cxn modelId="{65CA7B90-2FC4-409D-8DC2-68C2F8286071}" type="presParOf" srcId="{7677CA04-F3CC-4668-96B0-4963F0162373}" destId="{5CA7B091-4E3A-4139-95BD-4EE9F88B6F92}" srcOrd="2" destOrd="0" presId="urn:microsoft.com/office/officeart/2005/8/layout/hierarchy3"/>
    <dgm:cxn modelId="{BD688D82-0ACD-4263-A12D-F8412362D156}" type="presParOf" srcId="{5CA7B091-4E3A-4139-95BD-4EE9F88B6F92}" destId="{A4036262-F59B-4167-BB50-2B22D0DCFA44}" srcOrd="0" destOrd="0" presId="urn:microsoft.com/office/officeart/2005/8/layout/hierarchy3"/>
    <dgm:cxn modelId="{C7039B0F-CC60-4CCE-95B2-9CB690819299}" type="presParOf" srcId="{A4036262-F59B-4167-BB50-2B22D0DCFA44}" destId="{3D362A33-B6C4-43D8-98DF-638F9CDF1C03}" srcOrd="0" destOrd="0" presId="urn:microsoft.com/office/officeart/2005/8/layout/hierarchy3"/>
    <dgm:cxn modelId="{EAF08291-A475-4A53-92CD-431CD71D50ED}" type="presParOf" srcId="{A4036262-F59B-4167-BB50-2B22D0DCFA44}" destId="{D3FCD3B4-22FE-47B4-928F-7B23B242EE3F}" srcOrd="1" destOrd="0" presId="urn:microsoft.com/office/officeart/2005/8/layout/hierarchy3"/>
    <dgm:cxn modelId="{7C7F879B-59EA-4346-BB8B-685A792C3CE7}" type="presParOf" srcId="{5CA7B091-4E3A-4139-95BD-4EE9F88B6F92}" destId="{9D7A9C56-9458-4140-A438-E18213E181C4}" srcOrd="1" destOrd="0" presId="urn:microsoft.com/office/officeart/2005/8/layout/hierarchy3"/>
    <dgm:cxn modelId="{BC09DECE-4B09-4154-AC96-0F32B838B7C0}" type="presParOf" srcId="{9D7A9C56-9458-4140-A438-E18213E181C4}" destId="{F2BD0CBA-36CE-4AA6-A025-9719DFFB3C0F}" srcOrd="0" destOrd="0" presId="urn:microsoft.com/office/officeart/2005/8/layout/hierarchy3"/>
    <dgm:cxn modelId="{7C336782-7608-4010-9D74-B6D32EE01B08}" type="presParOf" srcId="{9D7A9C56-9458-4140-A438-E18213E181C4}" destId="{3331A574-A8F3-4DE7-B6A4-262B24D59E8D}" srcOrd="1" destOrd="0" presId="urn:microsoft.com/office/officeart/2005/8/layout/hierarchy3"/>
  </dgm:cxnLst>
  <dgm:bg/>
  <dgm:whole/>
</dgm:dataModel>
</file>

<file path=ppt/diagrams/data22.xml><?xml version="1.0" encoding="utf-8"?>
<dgm:dataModel xmlns:dgm="http://schemas.openxmlformats.org/drawingml/2006/diagram" xmlns:a="http://schemas.openxmlformats.org/drawingml/2006/main">
  <dgm:ptLst>
    <dgm:pt modelId="{3A7909FB-5C34-4154-97CE-BE0F6FE6F228}" type="doc">
      <dgm:prSet loTypeId="urn:microsoft.com/office/officeart/2005/8/layout/chevron2" loCatId="list" qsTypeId="urn:microsoft.com/office/officeart/2005/8/quickstyle/3d3" qsCatId="3D" csTypeId="urn:microsoft.com/office/officeart/2005/8/colors/accent0_3" csCatId="mainScheme" phldr="1"/>
      <dgm:spPr/>
      <dgm:t>
        <a:bodyPr/>
        <a:lstStyle/>
        <a:p>
          <a:endParaRPr lang="en-US"/>
        </a:p>
      </dgm:t>
    </dgm:pt>
    <dgm:pt modelId="{21357EDB-A1B3-4707-99A0-9FECAA7FB37D}">
      <dgm:prSet phldrT="[Text]"/>
      <dgm:spPr>
        <a:solidFill>
          <a:schemeClr val="bg2">
            <a:lumMod val="90000"/>
          </a:schemeClr>
        </a:solidFill>
      </dgm:spPr>
      <dgm:t>
        <a:bodyPr/>
        <a:lstStyle/>
        <a:p>
          <a:r>
            <a:rPr lang="en-IN" dirty="0" smtClean="0">
              <a:latin typeface="+mj-lt"/>
              <a:cs typeface="Times New Roman" panose="02020603050405020304" pitchFamily="18" charset="0"/>
            </a:rPr>
            <a:t>This will result into creation of Deferred Tax Liability (DTL) as per AS 22 “Accounting for Taxes on Income” </a:t>
          </a:r>
          <a:endParaRPr lang="en-US" dirty="0"/>
        </a:p>
      </dgm:t>
    </dgm:pt>
    <dgm:pt modelId="{E7DEFE87-4996-4319-8626-85B46000B6FB}" type="parTrans" cxnId="{6A19C483-B1F3-4210-AE38-E50ABC803A65}">
      <dgm:prSet/>
      <dgm:spPr/>
      <dgm:t>
        <a:bodyPr/>
        <a:lstStyle/>
        <a:p>
          <a:endParaRPr lang="en-US"/>
        </a:p>
      </dgm:t>
    </dgm:pt>
    <dgm:pt modelId="{344C5B65-ADF1-4DE8-A363-26AEA9B3D9BE}" type="sibTrans" cxnId="{6A19C483-B1F3-4210-AE38-E50ABC803A65}">
      <dgm:prSet/>
      <dgm:spPr/>
      <dgm:t>
        <a:bodyPr/>
        <a:lstStyle/>
        <a:p>
          <a:endParaRPr lang="en-US"/>
        </a:p>
      </dgm:t>
    </dgm:pt>
    <dgm:pt modelId="{721B469C-BBCE-4CA4-9EA4-B72085B6A936}">
      <dgm:prSet phldrT="[Text]"/>
      <dgm:spPr>
        <a:solidFill>
          <a:schemeClr val="bg2">
            <a:lumMod val="90000"/>
          </a:schemeClr>
        </a:solidFill>
      </dgm:spPr>
      <dgm:t>
        <a:bodyPr/>
        <a:lstStyle/>
        <a:p>
          <a:r>
            <a:rPr lang="en-IN" dirty="0" smtClean="0">
              <a:latin typeface="+mj-lt"/>
              <a:cs typeface="Times New Roman" panose="02020603050405020304" pitchFamily="18" charset="0"/>
            </a:rPr>
            <a:t>DTL will be created on difference of valuation of Inventory as per Taxation and as per Books of accounts</a:t>
          </a:r>
          <a:endParaRPr lang="en-US" dirty="0"/>
        </a:p>
      </dgm:t>
    </dgm:pt>
    <dgm:pt modelId="{CA73DE9E-AA82-40CF-9556-0A1AB8ACEA67}" type="parTrans" cxnId="{5DFF6E02-F41E-4333-A4FA-C7F53CD26270}">
      <dgm:prSet/>
      <dgm:spPr/>
      <dgm:t>
        <a:bodyPr/>
        <a:lstStyle/>
        <a:p>
          <a:endParaRPr lang="en-US"/>
        </a:p>
      </dgm:t>
    </dgm:pt>
    <dgm:pt modelId="{6A20C85A-5B81-4AB2-BC44-4BAFEC2DE359}" type="sibTrans" cxnId="{5DFF6E02-F41E-4333-A4FA-C7F53CD26270}">
      <dgm:prSet/>
      <dgm:spPr/>
      <dgm:t>
        <a:bodyPr/>
        <a:lstStyle/>
        <a:p>
          <a:endParaRPr lang="en-US"/>
        </a:p>
      </dgm:t>
    </dgm:pt>
    <dgm:pt modelId="{04537A38-ABF7-4690-9BBD-77C3CC8BD03C}">
      <dgm:prSet phldrT="[Text]"/>
      <dgm:spPr>
        <a:solidFill>
          <a:schemeClr val="bg2">
            <a:lumMod val="90000"/>
          </a:schemeClr>
        </a:solidFill>
      </dgm:spPr>
      <dgm:t>
        <a:bodyPr/>
        <a:lstStyle/>
        <a:p>
          <a:r>
            <a:rPr lang="en-IN" dirty="0" smtClean="0">
              <a:latin typeface="+mj-lt"/>
              <a:cs typeface="Times New Roman" panose="02020603050405020304" pitchFamily="18" charset="0"/>
            </a:rPr>
            <a:t>When stock will be sold, in that year it will result into reversal of DTL</a:t>
          </a:r>
          <a:endParaRPr lang="en-US" dirty="0"/>
        </a:p>
      </dgm:t>
    </dgm:pt>
    <dgm:pt modelId="{7CEC62C5-D96C-4A67-B369-16CB2929B482}" type="parTrans" cxnId="{081144B9-E001-4719-9FFC-F3B944BED663}">
      <dgm:prSet/>
      <dgm:spPr/>
      <dgm:t>
        <a:bodyPr/>
        <a:lstStyle/>
        <a:p>
          <a:endParaRPr lang="en-US"/>
        </a:p>
      </dgm:t>
    </dgm:pt>
    <dgm:pt modelId="{63082058-865C-41BB-AE91-0250031E7342}" type="sibTrans" cxnId="{081144B9-E001-4719-9FFC-F3B944BED663}">
      <dgm:prSet/>
      <dgm:spPr/>
      <dgm:t>
        <a:bodyPr/>
        <a:lstStyle/>
        <a:p>
          <a:endParaRPr lang="en-US"/>
        </a:p>
      </dgm:t>
    </dgm:pt>
    <dgm:pt modelId="{7F25A136-9AF0-4CD6-8CA8-CA2EE0EB8211}">
      <dgm:prSet phldrT="[Text]"/>
      <dgm:spPr/>
      <dgm:t>
        <a:bodyPr/>
        <a:lstStyle/>
        <a:p>
          <a:endParaRPr lang="en-US" dirty="0"/>
        </a:p>
      </dgm:t>
    </dgm:pt>
    <dgm:pt modelId="{2A4A3EDF-0F6A-4A05-91B8-F808FF5A770E}" type="parTrans" cxnId="{350E9052-4A0E-4EA8-B939-15826F2C1471}">
      <dgm:prSet/>
      <dgm:spPr/>
      <dgm:t>
        <a:bodyPr/>
        <a:lstStyle/>
        <a:p>
          <a:endParaRPr lang="en-US"/>
        </a:p>
      </dgm:t>
    </dgm:pt>
    <dgm:pt modelId="{8494D427-126E-49DF-A317-ADD6AAC3707C}" type="sibTrans" cxnId="{350E9052-4A0E-4EA8-B939-15826F2C1471}">
      <dgm:prSet/>
      <dgm:spPr/>
      <dgm:t>
        <a:bodyPr/>
        <a:lstStyle/>
        <a:p>
          <a:endParaRPr lang="en-US"/>
        </a:p>
      </dgm:t>
    </dgm:pt>
    <dgm:pt modelId="{D8468F90-9328-44C4-A8FA-25320AF9F16B}">
      <dgm:prSet phldrT="[Text]"/>
      <dgm:spPr/>
      <dgm:t>
        <a:bodyPr/>
        <a:lstStyle/>
        <a:p>
          <a:endParaRPr lang="en-US" dirty="0"/>
        </a:p>
      </dgm:t>
    </dgm:pt>
    <dgm:pt modelId="{91BF8552-F045-4782-B1B6-832A19FBA741}" type="parTrans" cxnId="{AD52E805-1A64-47C1-BD83-E2A632DA6145}">
      <dgm:prSet/>
      <dgm:spPr/>
      <dgm:t>
        <a:bodyPr/>
        <a:lstStyle/>
        <a:p>
          <a:endParaRPr lang="en-US"/>
        </a:p>
      </dgm:t>
    </dgm:pt>
    <dgm:pt modelId="{8ECCAB30-06CA-40B8-83FC-D488C73443F5}" type="sibTrans" cxnId="{AD52E805-1A64-47C1-BD83-E2A632DA6145}">
      <dgm:prSet/>
      <dgm:spPr/>
      <dgm:t>
        <a:bodyPr/>
        <a:lstStyle/>
        <a:p>
          <a:endParaRPr lang="en-US"/>
        </a:p>
      </dgm:t>
    </dgm:pt>
    <dgm:pt modelId="{7F51AE2B-FCF5-4F06-8AF3-1F8B8D547420}">
      <dgm:prSet phldrT="[Text]"/>
      <dgm:spPr/>
      <dgm:t>
        <a:bodyPr/>
        <a:lstStyle/>
        <a:p>
          <a:endParaRPr lang="en-US" dirty="0"/>
        </a:p>
      </dgm:t>
    </dgm:pt>
    <dgm:pt modelId="{B69FA2F2-D7F8-40F9-9489-375FAEBF58BB}" type="parTrans" cxnId="{E81309B0-811B-48DD-AA8F-B5624A0D4C9C}">
      <dgm:prSet/>
      <dgm:spPr/>
      <dgm:t>
        <a:bodyPr/>
        <a:lstStyle/>
        <a:p>
          <a:endParaRPr lang="en-US"/>
        </a:p>
      </dgm:t>
    </dgm:pt>
    <dgm:pt modelId="{4ED12160-EF72-4203-A149-90AC1C71861E}" type="sibTrans" cxnId="{E81309B0-811B-48DD-AA8F-B5624A0D4C9C}">
      <dgm:prSet/>
      <dgm:spPr/>
      <dgm:t>
        <a:bodyPr/>
        <a:lstStyle/>
        <a:p>
          <a:endParaRPr lang="en-US"/>
        </a:p>
      </dgm:t>
    </dgm:pt>
    <dgm:pt modelId="{8FA0291E-E262-4D96-92A1-24FC4BA5C56A}">
      <dgm:prSet phldrT="[Text]"/>
      <dgm:spPr>
        <a:solidFill>
          <a:schemeClr val="bg2">
            <a:lumMod val="90000"/>
          </a:schemeClr>
        </a:solidFill>
      </dgm:spPr>
      <dgm:t>
        <a:bodyPr/>
        <a:lstStyle/>
        <a:p>
          <a:r>
            <a:rPr lang="en-IN" dirty="0" smtClean="0">
              <a:latin typeface="+mj-lt"/>
              <a:cs typeface="Times New Roman" panose="02020603050405020304" pitchFamily="18" charset="0"/>
            </a:rPr>
            <a:t>= </a:t>
          </a:r>
          <a:r>
            <a:rPr lang="en-IN" dirty="0" smtClean="0">
              <a:latin typeface="Rupee"/>
              <a:cs typeface="Times New Roman" panose="02020603050405020304" pitchFamily="18" charset="0"/>
            </a:rPr>
            <a:t>`</a:t>
          </a:r>
          <a:r>
            <a:rPr lang="en-IN" dirty="0" smtClean="0">
              <a:latin typeface="+mj-lt"/>
              <a:cs typeface="Times New Roman" panose="02020603050405020304" pitchFamily="18" charset="0"/>
            </a:rPr>
            <a:t> </a:t>
          </a:r>
          <a:r>
            <a:rPr lang="en-IN" dirty="0" smtClean="0">
              <a:latin typeface="+mj-lt"/>
              <a:cs typeface="Times New Roman" panose="02020603050405020304" pitchFamily="18" charset="0"/>
            </a:rPr>
            <a:t>30000 </a:t>
          </a:r>
          <a:r>
            <a:rPr lang="en-IN" dirty="0" smtClean="0">
              <a:latin typeface="+mj-lt"/>
              <a:cs typeface="Times New Roman" panose="02020603050405020304" pitchFamily="18" charset="0"/>
            </a:rPr>
            <a:t>– </a:t>
          </a:r>
          <a:r>
            <a:rPr lang="en-IN" dirty="0" smtClean="0">
              <a:latin typeface="Rupee"/>
              <a:cs typeface="Times New Roman" panose="02020603050405020304" pitchFamily="18" charset="0"/>
            </a:rPr>
            <a:t>` </a:t>
          </a:r>
          <a:r>
            <a:rPr lang="en-IN" dirty="0" smtClean="0">
              <a:latin typeface="+mj-lt"/>
              <a:cs typeface="Times New Roman" panose="02020603050405020304" pitchFamily="18" charset="0"/>
            </a:rPr>
            <a:t>27500 </a:t>
          </a:r>
          <a:r>
            <a:rPr lang="en-IN" dirty="0" smtClean="0">
              <a:latin typeface="+mj-lt"/>
              <a:cs typeface="Times New Roman" panose="02020603050405020304" pitchFamily="18" charset="0"/>
            </a:rPr>
            <a:t>= </a:t>
          </a:r>
          <a:r>
            <a:rPr lang="en-IN" dirty="0" smtClean="0">
              <a:latin typeface="Rupee"/>
              <a:cs typeface="Times New Roman" panose="02020603050405020304" pitchFamily="18" charset="0"/>
            </a:rPr>
            <a:t>` </a:t>
          </a:r>
          <a:r>
            <a:rPr lang="en-IN" dirty="0" smtClean="0">
              <a:latin typeface="+mj-lt"/>
              <a:cs typeface="Times New Roman" panose="02020603050405020304" pitchFamily="18" charset="0"/>
            </a:rPr>
            <a:t>2500 </a:t>
          </a:r>
          <a:r>
            <a:rPr lang="en-IN" dirty="0" smtClean="0">
              <a:latin typeface="+mj-lt"/>
              <a:cs typeface="Times New Roman" panose="02020603050405020304" pitchFamily="18" charset="0"/>
            </a:rPr>
            <a:t>* Applicable Tax Rate</a:t>
          </a:r>
          <a:endParaRPr lang="en-US" dirty="0"/>
        </a:p>
      </dgm:t>
    </dgm:pt>
    <dgm:pt modelId="{46EC130A-0ADE-4193-975B-A63CBB0510A8}" type="parTrans" cxnId="{20A3BFD3-BA15-4229-A8D4-E47560E0B9B3}">
      <dgm:prSet/>
      <dgm:spPr/>
      <dgm:t>
        <a:bodyPr/>
        <a:lstStyle/>
        <a:p>
          <a:endParaRPr lang="en-US"/>
        </a:p>
      </dgm:t>
    </dgm:pt>
    <dgm:pt modelId="{D9B11A79-CC34-4F9C-B62A-E32F9E040046}" type="sibTrans" cxnId="{20A3BFD3-BA15-4229-A8D4-E47560E0B9B3}">
      <dgm:prSet/>
      <dgm:spPr/>
      <dgm:t>
        <a:bodyPr/>
        <a:lstStyle/>
        <a:p>
          <a:endParaRPr lang="en-US"/>
        </a:p>
      </dgm:t>
    </dgm:pt>
    <dgm:pt modelId="{904E7927-02BB-47EF-B070-6BF29A1EF8CE}" type="pres">
      <dgm:prSet presAssocID="{3A7909FB-5C34-4154-97CE-BE0F6FE6F228}" presName="linearFlow" presStyleCnt="0">
        <dgm:presLayoutVars>
          <dgm:dir/>
          <dgm:animLvl val="lvl"/>
          <dgm:resizeHandles val="exact"/>
        </dgm:presLayoutVars>
      </dgm:prSet>
      <dgm:spPr/>
      <dgm:t>
        <a:bodyPr/>
        <a:lstStyle/>
        <a:p>
          <a:endParaRPr lang="en-US"/>
        </a:p>
      </dgm:t>
    </dgm:pt>
    <dgm:pt modelId="{43C1EA34-9FC8-48A8-A088-FB47123E82E9}" type="pres">
      <dgm:prSet presAssocID="{7F25A136-9AF0-4CD6-8CA8-CA2EE0EB8211}" presName="composite" presStyleCnt="0"/>
      <dgm:spPr/>
    </dgm:pt>
    <dgm:pt modelId="{E3A9079B-7A16-4575-81CA-E9DEE5212586}" type="pres">
      <dgm:prSet presAssocID="{7F25A136-9AF0-4CD6-8CA8-CA2EE0EB8211}" presName="parentText" presStyleLbl="alignNode1" presStyleIdx="0" presStyleCnt="3">
        <dgm:presLayoutVars>
          <dgm:chMax val="1"/>
          <dgm:bulletEnabled val="1"/>
        </dgm:presLayoutVars>
      </dgm:prSet>
      <dgm:spPr/>
      <dgm:t>
        <a:bodyPr/>
        <a:lstStyle/>
        <a:p>
          <a:endParaRPr lang="en-US"/>
        </a:p>
      </dgm:t>
    </dgm:pt>
    <dgm:pt modelId="{78056BFC-FC5C-4549-8D79-2C37068229B6}" type="pres">
      <dgm:prSet presAssocID="{7F25A136-9AF0-4CD6-8CA8-CA2EE0EB8211}" presName="descendantText" presStyleLbl="alignAcc1" presStyleIdx="0" presStyleCnt="3" custScaleY="135864">
        <dgm:presLayoutVars>
          <dgm:bulletEnabled val="1"/>
        </dgm:presLayoutVars>
      </dgm:prSet>
      <dgm:spPr/>
      <dgm:t>
        <a:bodyPr/>
        <a:lstStyle/>
        <a:p>
          <a:endParaRPr lang="en-US"/>
        </a:p>
      </dgm:t>
    </dgm:pt>
    <dgm:pt modelId="{AF4C8E78-BF48-41F8-90AA-706633435604}" type="pres">
      <dgm:prSet presAssocID="{8494D427-126E-49DF-A317-ADD6AAC3707C}" presName="sp" presStyleCnt="0"/>
      <dgm:spPr/>
    </dgm:pt>
    <dgm:pt modelId="{265EEF63-51AA-42D5-835C-C1A9F09CD667}" type="pres">
      <dgm:prSet presAssocID="{7F51AE2B-FCF5-4F06-8AF3-1F8B8D547420}" presName="composite" presStyleCnt="0"/>
      <dgm:spPr/>
    </dgm:pt>
    <dgm:pt modelId="{42E844B6-BB3A-4306-8DCF-8B028153DF43}" type="pres">
      <dgm:prSet presAssocID="{7F51AE2B-FCF5-4F06-8AF3-1F8B8D547420}" presName="parentText" presStyleLbl="alignNode1" presStyleIdx="1" presStyleCnt="3">
        <dgm:presLayoutVars>
          <dgm:chMax val="1"/>
          <dgm:bulletEnabled val="1"/>
        </dgm:presLayoutVars>
      </dgm:prSet>
      <dgm:spPr/>
      <dgm:t>
        <a:bodyPr/>
        <a:lstStyle/>
        <a:p>
          <a:endParaRPr lang="en-US"/>
        </a:p>
      </dgm:t>
    </dgm:pt>
    <dgm:pt modelId="{DA6EFFD2-E27A-4856-90EA-5CE03F6568DB}" type="pres">
      <dgm:prSet presAssocID="{7F51AE2B-FCF5-4F06-8AF3-1F8B8D547420}" presName="descendantText" presStyleLbl="alignAcc1" presStyleIdx="1" presStyleCnt="3" custScaleY="132383">
        <dgm:presLayoutVars>
          <dgm:bulletEnabled val="1"/>
        </dgm:presLayoutVars>
      </dgm:prSet>
      <dgm:spPr/>
      <dgm:t>
        <a:bodyPr/>
        <a:lstStyle/>
        <a:p>
          <a:endParaRPr lang="en-US"/>
        </a:p>
      </dgm:t>
    </dgm:pt>
    <dgm:pt modelId="{B1381D42-8E4C-4C58-A0CC-9805FD03A53E}" type="pres">
      <dgm:prSet presAssocID="{4ED12160-EF72-4203-A149-90AC1C71861E}" presName="sp" presStyleCnt="0"/>
      <dgm:spPr/>
    </dgm:pt>
    <dgm:pt modelId="{754DA453-FC12-4E0A-88D8-C5F90F8DD116}" type="pres">
      <dgm:prSet presAssocID="{D8468F90-9328-44C4-A8FA-25320AF9F16B}" presName="composite" presStyleCnt="0"/>
      <dgm:spPr/>
    </dgm:pt>
    <dgm:pt modelId="{F4F2E2D2-3FFA-4BD1-9EB7-D2F2E40B9F6F}" type="pres">
      <dgm:prSet presAssocID="{D8468F90-9328-44C4-A8FA-25320AF9F16B}" presName="parentText" presStyleLbl="alignNode1" presStyleIdx="2" presStyleCnt="3">
        <dgm:presLayoutVars>
          <dgm:chMax val="1"/>
          <dgm:bulletEnabled val="1"/>
        </dgm:presLayoutVars>
      </dgm:prSet>
      <dgm:spPr/>
      <dgm:t>
        <a:bodyPr/>
        <a:lstStyle/>
        <a:p>
          <a:endParaRPr lang="en-US"/>
        </a:p>
      </dgm:t>
    </dgm:pt>
    <dgm:pt modelId="{39C98D2A-53F3-4FE5-979D-868E3BB1BBD3}" type="pres">
      <dgm:prSet presAssocID="{D8468F90-9328-44C4-A8FA-25320AF9F16B}" presName="descendantText" presStyleLbl="alignAcc1" presStyleIdx="2" presStyleCnt="3" custScaleY="124187">
        <dgm:presLayoutVars>
          <dgm:bulletEnabled val="1"/>
        </dgm:presLayoutVars>
      </dgm:prSet>
      <dgm:spPr/>
      <dgm:t>
        <a:bodyPr/>
        <a:lstStyle/>
        <a:p>
          <a:endParaRPr lang="en-US"/>
        </a:p>
      </dgm:t>
    </dgm:pt>
  </dgm:ptLst>
  <dgm:cxnLst>
    <dgm:cxn modelId="{C7029463-2150-488B-88A3-02550D6FB2C1}" type="presOf" srcId="{721B469C-BBCE-4CA4-9EA4-B72085B6A936}" destId="{DA6EFFD2-E27A-4856-90EA-5CE03F6568DB}" srcOrd="0" destOrd="0" presId="urn:microsoft.com/office/officeart/2005/8/layout/chevron2"/>
    <dgm:cxn modelId="{350E9052-4A0E-4EA8-B939-15826F2C1471}" srcId="{3A7909FB-5C34-4154-97CE-BE0F6FE6F228}" destId="{7F25A136-9AF0-4CD6-8CA8-CA2EE0EB8211}" srcOrd="0" destOrd="0" parTransId="{2A4A3EDF-0F6A-4A05-91B8-F808FF5A770E}" sibTransId="{8494D427-126E-49DF-A317-ADD6AAC3707C}"/>
    <dgm:cxn modelId="{09BDA152-81D6-48E2-9151-D5B9931B581D}" type="presOf" srcId="{7F51AE2B-FCF5-4F06-8AF3-1F8B8D547420}" destId="{42E844B6-BB3A-4306-8DCF-8B028153DF43}" srcOrd="0" destOrd="0" presId="urn:microsoft.com/office/officeart/2005/8/layout/chevron2"/>
    <dgm:cxn modelId="{D855C960-97CD-4BB0-8058-5AB4637B5EF9}" type="presOf" srcId="{8FA0291E-E262-4D96-92A1-24FC4BA5C56A}" destId="{DA6EFFD2-E27A-4856-90EA-5CE03F6568DB}" srcOrd="0" destOrd="1" presId="urn:microsoft.com/office/officeart/2005/8/layout/chevron2"/>
    <dgm:cxn modelId="{5DFF6E02-F41E-4333-A4FA-C7F53CD26270}" srcId="{7F51AE2B-FCF5-4F06-8AF3-1F8B8D547420}" destId="{721B469C-BBCE-4CA4-9EA4-B72085B6A936}" srcOrd="0" destOrd="0" parTransId="{CA73DE9E-AA82-40CF-9556-0A1AB8ACEA67}" sibTransId="{6A20C85A-5B81-4AB2-BC44-4BAFEC2DE359}"/>
    <dgm:cxn modelId="{20A3BFD3-BA15-4229-A8D4-E47560E0B9B3}" srcId="{7F51AE2B-FCF5-4F06-8AF3-1F8B8D547420}" destId="{8FA0291E-E262-4D96-92A1-24FC4BA5C56A}" srcOrd="1" destOrd="0" parTransId="{46EC130A-0ADE-4193-975B-A63CBB0510A8}" sibTransId="{D9B11A79-CC34-4F9C-B62A-E32F9E040046}"/>
    <dgm:cxn modelId="{6A19C483-B1F3-4210-AE38-E50ABC803A65}" srcId="{7F25A136-9AF0-4CD6-8CA8-CA2EE0EB8211}" destId="{21357EDB-A1B3-4707-99A0-9FECAA7FB37D}" srcOrd="0" destOrd="0" parTransId="{E7DEFE87-4996-4319-8626-85B46000B6FB}" sibTransId="{344C5B65-ADF1-4DE8-A363-26AEA9B3D9BE}"/>
    <dgm:cxn modelId="{E81309B0-811B-48DD-AA8F-B5624A0D4C9C}" srcId="{3A7909FB-5C34-4154-97CE-BE0F6FE6F228}" destId="{7F51AE2B-FCF5-4F06-8AF3-1F8B8D547420}" srcOrd="1" destOrd="0" parTransId="{B69FA2F2-D7F8-40F9-9489-375FAEBF58BB}" sibTransId="{4ED12160-EF72-4203-A149-90AC1C71861E}"/>
    <dgm:cxn modelId="{186A0114-24AC-4225-A70E-102436C5F8F1}" type="presOf" srcId="{D8468F90-9328-44C4-A8FA-25320AF9F16B}" destId="{F4F2E2D2-3FFA-4BD1-9EB7-D2F2E40B9F6F}" srcOrd="0" destOrd="0" presId="urn:microsoft.com/office/officeart/2005/8/layout/chevron2"/>
    <dgm:cxn modelId="{AD52E805-1A64-47C1-BD83-E2A632DA6145}" srcId="{3A7909FB-5C34-4154-97CE-BE0F6FE6F228}" destId="{D8468F90-9328-44C4-A8FA-25320AF9F16B}" srcOrd="2" destOrd="0" parTransId="{91BF8552-F045-4782-B1B6-832A19FBA741}" sibTransId="{8ECCAB30-06CA-40B8-83FC-D488C73443F5}"/>
    <dgm:cxn modelId="{BBF9750C-C4BB-43CD-9D52-26C4B8BFCDED}" type="presOf" srcId="{21357EDB-A1B3-4707-99A0-9FECAA7FB37D}" destId="{78056BFC-FC5C-4549-8D79-2C37068229B6}" srcOrd="0" destOrd="0" presId="urn:microsoft.com/office/officeart/2005/8/layout/chevron2"/>
    <dgm:cxn modelId="{83A67781-0AB7-4AD6-9911-F090200A65B9}" type="presOf" srcId="{04537A38-ABF7-4690-9BBD-77C3CC8BD03C}" destId="{39C98D2A-53F3-4FE5-979D-868E3BB1BBD3}" srcOrd="0" destOrd="0" presId="urn:microsoft.com/office/officeart/2005/8/layout/chevron2"/>
    <dgm:cxn modelId="{C7ACDD60-376C-4A08-8CAE-671CD8D6BE41}" type="presOf" srcId="{7F25A136-9AF0-4CD6-8CA8-CA2EE0EB8211}" destId="{E3A9079B-7A16-4575-81CA-E9DEE5212586}" srcOrd="0" destOrd="0" presId="urn:microsoft.com/office/officeart/2005/8/layout/chevron2"/>
    <dgm:cxn modelId="{B40E90C1-573E-41E0-9CDF-057EB3BA4ADF}" type="presOf" srcId="{3A7909FB-5C34-4154-97CE-BE0F6FE6F228}" destId="{904E7927-02BB-47EF-B070-6BF29A1EF8CE}" srcOrd="0" destOrd="0" presId="urn:microsoft.com/office/officeart/2005/8/layout/chevron2"/>
    <dgm:cxn modelId="{081144B9-E001-4719-9FFC-F3B944BED663}" srcId="{D8468F90-9328-44C4-A8FA-25320AF9F16B}" destId="{04537A38-ABF7-4690-9BBD-77C3CC8BD03C}" srcOrd="0" destOrd="0" parTransId="{7CEC62C5-D96C-4A67-B369-16CB2929B482}" sibTransId="{63082058-865C-41BB-AE91-0250031E7342}"/>
    <dgm:cxn modelId="{077794C8-8724-419A-AA3C-D26FF4A823B5}" type="presParOf" srcId="{904E7927-02BB-47EF-B070-6BF29A1EF8CE}" destId="{43C1EA34-9FC8-48A8-A088-FB47123E82E9}" srcOrd="0" destOrd="0" presId="urn:microsoft.com/office/officeart/2005/8/layout/chevron2"/>
    <dgm:cxn modelId="{711DB070-1C90-4FB0-988A-2AAD941F5C1A}" type="presParOf" srcId="{43C1EA34-9FC8-48A8-A088-FB47123E82E9}" destId="{E3A9079B-7A16-4575-81CA-E9DEE5212586}" srcOrd="0" destOrd="0" presId="urn:microsoft.com/office/officeart/2005/8/layout/chevron2"/>
    <dgm:cxn modelId="{81E3A731-1291-45B4-A229-F36B2471ABFD}" type="presParOf" srcId="{43C1EA34-9FC8-48A8-A088-FB47123E82E9}" destId="{78056BFC-FC5C-4549-8D79-2C37068229B6}" srcOrd="1" destOrd="0" presId="urn:microsoft.com/office/officeart/2005/8/layout/chevron2"/>
    <dgm:cxn modelId="{68DEEAB0-633D-410B-BE96-8BFA71553903}" type="presParOf" srcId="{904E7927-02BB-47EF-B070-6BF29A1EF8CE}" destId="{AF4C8E78-BF48-41F8-90AA-706633435604}" srcOrd="1" destOrd="0" presId="urn:microsoft.com/office/officeart/2005/8/layout/chevron2"/>
    <dgm:cxn modelId="{1A4832A2-F788-44D4-85F4-95090F3761DD}" type="presParOf" srcId="{904E7927-02BB-47EF-B070-6BF29A1EF8CE}" destId="{265EEF63-51AA-42D5-835C-C1A9F09CD667}" srcOrd="2" destOrd="0" presId="urn:microsoft.com/office/officeart/2005/8/layout/chevron2"/>
    <dgm:cxn modelId="{EE5492A9-26A3-4E72-ADF6-074416C61885}" type="presParOf" srcId="{265EEF63-51AA-42D5-835C-C1A9F09CD667}" destId="{42E844B6-BB3A-4306-8DCF-8B028153DF43}" srcOrd="0" destOrd="0" presId="urn:microsoft.com/office/officeart/2005/8/layout/chevron2"/>
    <dgm:cxn modelId="{DD54EF46-6910-413A-8E29-05186993C099}" type="presParOf" srcId="{265EEF63-51AA-42D5-835C-C1A9F09CD667}" destId="{DA6EFFD2-E27A-4856-90EA-5CE03F6568DB}" srcOrd="1" destOrd="0" presId="urn:microsoft.com/office/officeart/2005/8/layout/chevron2"/>
    <dgm:cxn modelId="{8C0CAB66-73A8-44F0-AAE1-95203DD14609}" type="presParOf" srcId="{904E7927-02BB-47EF-B070-6BF29A1EF8CE}" destId="{B1381D42-8E4C-4C58-A0CC-9805FD03A53E}" srcOrd="3" destOrd="0" presId="urn:microsoft.com/office/officeart/2005/8/layout/chevron2"/>
    <dgm:cxn modelId="{1C5DB36D-C905-4908-94DC-0A7717A9E8F0}" type="presParOf" srcId="{904E7927-02BB-47EF-B070-6BF29A1EF8CE}" destId="{754DA453-FC12-4E0A-88D8-C5F90F8DD116}" srcOrd="4" destOrd="0" presId="urn:microsoft.com/office/officeart/2005/8/layout/chevron2"/>
    <dgm:cxn modelId="{758C9477-3774-4D67-B8F8-574A223B2213}" type="presParOf" srcId="{754DA453-FC12-4E0A-88D8-C5F90F8DD116}" destId="{F4F2E2D2-3FFA-4BD1-9EB7-D2F2E40B9F6F}" srcOrd="0" destOrd="0" presId="urn:microsoft.com/office/officeart/2005/8/layout/chevron2"/>
    <dgm:cxn modelId="{16DD4573-C95D-4BF3-A067-9EA231CE47F5}" type="presParOf" srcId="{754DA453-FC12-4E0A-88D8-C5F90F8DD116}" destId="{39C98D2A-53F3-4FE5-979D-868E3BB1BBD3}" srcOrd="1" destOrd="0" presId="urn:microsoft.com/office/officeart/2005/8/layout/chevron2"/>
  </dgm:cxnLst>
  <dgm:bg/>
  <dgm:whole/>
</dgm:dataModel>
</file>

<file path=ppt/diagrams/data23.xml><?xml version="1.0" encoding="utf-8"?>
<dgm:dataModel xmlns:dgm="http://schemas.openxmlformats.org/drawingml/2006/diagram" xmlns:a="http://schemas.openxmlformats.org/drawingml/2006/main">
  <dgm:ptLst>
    <dgm:pt modelId="{01CA7469-9ABA-499B-B442-17C91CC88F7E}" type="doc">
      <dgm:prSet loTypeId="urn:microsoft.com/office/officeart/2005/8/layout/vProcess5" loCatId="process" qsTypeId="urn:microsoft.com/office/officeart/2005/8/quickstyle/3d1" qsCatId="3D" csTypeId="urn:microsoft.com/office/officeart/2005/8/colors/accent0_3" csCatId="mainScheme" phldr="1"/>
      <dgm:spPr/>
    </dgm:pt>
    <dgm:pt modelId="{EDE9EA99-4728-48B6-9D34-1ABC3447926A}">
      <dgm:prSet phldrT="[Text]" custT="1"/>
      <dgm:spPr/>
      <dgm:t>
        <a:bodyPr/>
        <a:lstStyle/>
        <a:p>
          <a:pPr algn="just"/>
          <a:r>
            <a:rPr lang="en-US" sz="2400" dirty="0" smtClean="0"/>
            <a:t>ICDS does not permit the capital approach for recording of government grants</a:t>
          </a:r>
          <a:endParaRPr lang="en-US" sz="2400" dirty="0"/>
        </a:p>
      </dgm:t>
    </dgm:pt>
    <dgm:pt modelId="{0FC413DE-8427-4006-8F4D-24DEFFF54DCD}" type="parTrans" cxnId="{E57660C9-C518-43D4-8A99-8AF8F71C6466}">
      <dgm:prSet/>
      <dgm:spPr/>
      <dgm:t>
        <a:bodyPr/>
        <a:lstStyle/>
        <a:p>
          <a:endParaRPr lang="en-US"/>
        </a:p>
      </dgm:t>
    </dgm:pt>
    <dgm:pt modelId="{721B125F-90A0-464C-83DC-AA08C9027471}" type="sibTrans" cxnId="{E57660C9-C518-43D4-8A99-8AF8F71C6466}">
      <dgm:prSet/>
      <dgm:spPr/>
      <dgm:t>
        <a:bodyPr/>
        <a:lstStyle/>
        <a:p>
          <a:endParaRPr lang="en-US" dirty="0"/>
        </a:p>
      </dgm:t>
    </dgm:pt>
    <dgm:pt modelId="{82905E6C-968B-407B-9485-CD6FF7C1C25D}">
      <dgm:prSet phldrT="[Text]"/>
      <dgm:spPr/>
      <dgm:t>
        <a:bodyPr/>
        <a:lstStyle/>
        <a:p>
          <a:pPr algn="just"/>
          <a:r>
            <a:rPr lang="en-US" dirty="0" smtClean="0"/>
            <a:t>Therefore, Government grants should either be treated as revenue receipt or should be reduced from the cost of fixed assets based on the purpose for which such grant or subsidy is given</a:t>
          </a:r>
          <a:endParaRPr lang="en-US" dirty="0"/>
        </a:p>
      </dgm:t>
    </dgm:pt>
    <dgm:pt modelId="{B47CF43F-4826-4766-85E9-A46DF672C399}" type="parTrans" cxnId="{DD59C979-E5BC-4D60-9630-2D88F4D6DDB3}">
      <dgm:prSet/>
      <dgm:spPr/>
      <dgm:t>
        <a:bodyPr/>
        <a:lstStyle/>
        <a:p>
          <a:endParaRPr lang="en-US"/>
        </a:p>
      </dgm:t>
    </dgm:pt>
    <dgm:pt modelId="{91744C66-2850-4FA6-9504-50BF2EBCA89F}" type="sibTrans" cxnId="{DD59C979-E5BC-4D60-9630-2D88F4D6DDB3}">
      <dgm:prSet/>
      <dgm:spPr/>
      <dgm:t>
        <a:bodyPr/>
        <a:lstStyle/>
        <a:p>
          <a:endParaRPr lang="en-US" dirty="0"/>
        </a:p>
      </dgm:t>
    </dgm:pt>
    <dgm:pt modelId="{A8CB5257-22D1-40EC-9E89-0362CC313136}">
      <dgm:prSet phldrT="[Text]"/>
      <dgm:spPr/>
      <dgm:t>
        <a:bodyPr/>
        <a:lstStyle/>
        <a:p>
          <a:pPr algn="just"/>
          <a:r>
            <a:rPr lang="en-US" dirty="0" smtClean="0"/>
            <a:t>Recognition of Government grants shall not be postponed beyond the date of actual receipt even though all the recognition conditions in accordance with the AS are not met</a:t>
          </a:r>
          <a:endParaRPr lang="en-US" dirty="0"/>
        </a:p>
      </dgm:t>
    </dgm:pt>
    <dgm:pt modelId="{9ED834AC-7C85-48A8-B1E7-C0BF22DF378D}" type="parTrans" cxnId="{DDD82A94-A822-4DA3-9361-2B8E5DC8E2C3}">
      <dgm:prSet/>
      <dgm:spPr/>
      <dgm:t>
        <a:bodyPr/>
        <a:lstStyle/>
        <a:p>
          <a:endParaRPr lang="en-US"/>
        </a:p>
      </dgm:t>
    </dgm:pt>
    <dgm:pt modelId="{006AA3C4-1CDB-4F4D-95A5-166E0150578B}" type="sibTrans" cxnId="{DDD82A94-A822-4DA3-9361-2B8E5DC8E2C3}">
      <dgm:prSet/>
      <dgm:spPr/>
      <dgm:t>
        <a:bodyPr/>
        <a:lstStyle/>
        <a:p>
          <a:endParaRPr lang="en-US"/>
        </a:p>
      </dgm:t>
    </dgm:pt>
    <dgm:pt modelId="{797CB86F-2CDD-430E-A2D9-B8C1DBD806FC}" type="pres">
      <dgm:prSet presAssocID="{01CA7469-9ABA-499B-B442-17C91CC88F7E}" presName="outerComposite" presStyleCnt="0">
        <dgm:presLayoutVars>
          <dgm:chMax val="5"/>
          <dgm:dir/>
          <dgm:resizeHandles val="exact"/>
        </dgm:presLayoutVars>
      </dgm:prSet>
      <dgm:spPr/>
    </dgm:pt>
    <dgm:pt modelId="{DF69E5EE-F643-422A-9C9F-DA716E75BBDF}" type="pres">
      <dgm:prSet presAssocID="{01CA7469-9ABA-499B-B442-17C91CC88F7E}" presName="dummyMaxCanvas" presStyleCnt="0">
        <dgm:presLayoutVars/>
      </dgm:prSet>
      <dgm:spPr/>
    </dgm:pt>
    <dgm:pt modelId="{1C2CA274-5F0C-4586-B7B9-63C8E85D0DF9}" type="pres">
      <dgm:prSet presAssocID="{01CA7469-9ABA-499B-B442-17C91CC88F7E}" presName="ThreeNodes_1" presStyleLbl="node1" presStyleIdx="0" presStyleCnt="3">
        <dgm:presLayoutVars>
          <dgm:bulletEnabled val="1"/>
        </dgm:presLayoutVars>
      </dgm:prSet>
      <dgm:spPr>
        <a:prstGeom prst="homePlate">
          <a:avLst/>
        </a:prstGeom>
      </dgm:spPr>
      <dgm:t>
        <a:bodyPr/>
        <a:lstStyle/>
        <a:p>
          <a:endParaRPr lang="en-US"/>
        </a:p>
      </dgm:t>
    </dgm:pt>
    <dgm:pt modelId="{FB87C9BE-B49F-487E-8B3F-500C13862A93}" type="pres">
      <dgm:prSet presAssocID="{01CA7469-9ABA-499B-B442-17C91CC88F7E}" presName="ThreeNodes_2" presStyleLbl="node1" presStyleIdx="1" presStyleCnt="3">
        <dgm:presLayoutVars>
          <dgm:bulletEnabled val="1"/>
        </dgm:presLayoutVars>
      </dgm:prSet>
      <dgm:spPr>
        <a:prstGeom prst="homePlate">
          <a:avLst/>
        </a:prstGeom>
      </dgm:spPr>
      <dgm:t>
        <a:bodyPr/>
        <a:lstStyle/>
        <a:p>
          <a:endParaRPr lang="en-US"/>
        </a:p>
      </dgm:t>
    </dgm:pt>
    <dgm:pt modelId="{77D559A7-0740-4783-AED5-44B5B3AC8221}" type="pres">
      <dgm:prSet presAssocID="{01CA7469-9ABA-499B-B442-17C91CC88F7E}" presName="ThreeNodes_3" presStyleLbl="node1" presStyleIdx="2" presStyleCnt="3">
        <dgm:presLayoutVars>
          <dgm:bulletEnabled val="1"/>
        </dgm:presLayoutVars>
      </dgm:prSet>
      <dgm:spPr>
        <a:prstGeom prst="homePlate">
          <a:avLst/>
        </a:prstGeom>
      </dgm:spPr>
      <dgm:t>
        <a:bodyPr/>
        <a:lstStyle/>
        <a:p>
          <a:endParaRPr lang="en-US"/>
        </a:p>
      </dgm:t>
    </dgm:pt>
    <dgm:pt modelId="{A49F93DC-9F30-4E57-8E1F-71D03B906A60}" type="pres">
      <dgm:prSet presAssocID="{01CA7469-9ABA-499B-B442-17C91CC88F7E}" presName="ThreeConn_1-2" presStyleLbl="fgAccFollowNode1" presStyleIdx="0" presStyleCnt="2">
        <dgm:presLayoutVars>
          <dgm:bulletEnabled val="1"/>
        </dgm:presLayoutVars>
      </dgm:prSet>
      <dgm:spPr/>
      <dgm:t>
        <a:bodyPr/>
        <a:lstStyle/>
        <a:p>
          <a:endParaRPr lang="en-US"/>
        </a:p>
      </dgm:t>
    </dgm:pt>
    <dgm:pt modelId="{5EF42944-693C-468C-B5A9-917089287C23}" type="pres">
      <dgm:prSet presAssocID="{01CA7469-9ABA-499B-B442-17C91CC88F7E}" presName="ThreeConn_2-3" presStyleLbl="fgAccFollowNode1" presStyleIdx="1" presStyleCnt="2">
        <dgm:presLayoutVars>
          <dgm:bulletEnabled val="1"/>
        </dgm:presLayoutVars>
      </dgm:prSet>
      <dgm:spPr/>
      <dgm:t>
        <a:bodyPr/>
        <a:lstStyle/>
        <a:p>
          <a:endParaRPr lang="en-US"/>
        </a:p>
      </dgm:t>
    </dgm:pt>
    <dgm:pt modelId="{4C36C7B0-6F1A-468A-8614-F217F71FD728}" type="pres">
      <dgm:prSet presAssocID="{01CA7469-9ABA-499B-B442-17C91CC88F7E}" presName="ThreeNodes_1_text" presStyleLbl="node1" presStyleIdx="2" presStyleCnt="3">
        <dgm:presLayoutVars>
          <dgm:bulletEnabled val="1"/>
        </dgm:presLayoutVars>
      </dgm:prSet>
      <dgm:spPr>
        <a:prstGeom prst="homePlate">
          <a:avLst/>
        </a:prstGeom>
      </dgm:spPr>
      <dgm:t>
        <a:bodyPr/>
        <a:lstStyle/>
        <a:p>
          <a:endParaRPr lang="en-US"/>
        </a:p>
      </dgm:t>
    </dgm:pt>
    <dgm:pt modelId="{4DD9FD25-E103-44B5-B53E-BD63B6D53DEC}" type="pres">
      <dgm:prSet presAssocID="{01CA7469-9ABA-499B-B442-17C91CC88F7E}" presName="ThreeNodes_2_text" presStyleLbl="node1" presStyleIdx="2" presStyleCnt="3">
        <dgm:presLayoutVars>
          <dgm:bulletEnabled val="1"/>
        </dgm:presLayoutVars>
      </dgm:prSet>
      <dgm:spPr/>
      <dgm:t>
        <a:bodyPr/>
        <a:lstStyle/>
        <a:p>
          <a:endParaRPr lang="en-US"/>
        </a:p>
      </dgm:t>
    </dgm:pt>
    <dgm:pt modelId="{5D50BBF1-6FC6-4100-9B80-E0D95C891739}" type="pres">
      <dgm:prSet presAssocID="{01CA7469-9ABA-499B-B442-17C91CC88F7E}" presName="ThreeNodes_3_text" presStyleLbl="node1" presStyleIdx="2" presStyleCnt="3">
        <dgm:presLayoutVars>
          <dgm:bulletEnabled val="1"/>
        </dgm:presLayoutVars>
      </dgm:prSet>
      <dgm:spPr/>
      <dgm:t>
        <a:bodyPr/>
        <a:lstStyle/>
        <a:p>
          <a:endParaRPr lang="en-US"/>
        </a:p>
      </dgm:t>
    </dgm:pt>
  </dgm:ptLst>
  <dgm:cxnLst>
    <dgm:cxn modelId="{B82DCCE5-DFA7-4834-9B26-DDBE35E5F3FF}" type="presOf" srcId="{01CA7469-9ABA-499B-B442-17C91CC88F7E}" destId="{797CB86F-2CDD-430E-A2D9-B8C1DBD806FC}" srcOrd="0" destOrd="0" presId="urn:microsoft.com/office/officeart/2005/8/layout/vProcess5"/>
    <dgm:cxn modelId="{35F35D6E-09C7-402E-8D85-E7EC01729E28}" type="presOf" srcId="{721B125F-90A0-464C-83DC-AA08C9027471}" destId="{A49F93DC-9F30-4E57-8E1F-71D03B906A60}" srcOrd="0" destOrd="0" presId="urn:microsoft.com/office/officeart/2005/8/layout/vProcess5"/>
    <dgm:cxn modelId="{E57660C9-C518-43D4-8A99-8AF8F71C6466}" srcId="{01CA7469-9ABA-499B-B442-17C91CC88F7E}" destId="{EDE9EA99-4728-48B6-9D34-1ABC3447926A}" srcOrd="0" destOrd="0" parTransId="{0FC413DE-8427-4006-8F4D-24DEFFF54DCD}" sibTransId="{721B125F-90A0-464C-83DC-AA08C9027471}"/>
    <dgm:cxn modelId="{ACE367BE-D46B-4CE2-84D4-A8741CA4230C}" type="presOf" srcId="{EDE9EA99-4728-48B6-9D34-1ABC3447926A}" destId="{1C2CA274-5F0C-4586-B7B9-63C8E85D0DF9}" srcOrd="0" destOrd="0" presId="urn:microsoft.com/office/officeart/2005/8/layout/vProcess5"/>
    <dgm:cxn modelId="{D308C8DC-6CC1-40C4-A42F-BB400B6CE020}" type="presOf" srcId="{EDE9EA99-4728-48B6-9D34-1ABC3447926A}" destId="{4C36C7B0-6F1A-468A-8614-F217F71FD728}" srcOrd="1" destOrd="0" presId="urn:microsoft.com/office/officeart/2005/8/layout/vProcess5"/>
    <dgm:cxn modelId="{7439448D-E28E-490D-9C17-6A0F678A5B3D}" type="presOf" srcId="{A8CB5257-22D1-40EC-9E89-0362CC313136}" destId="{5D50BBF1-6FC6-4100-9B80-E0D95C891739}" srcOrd="1" destOrd="0" presId="urn:microsoft.com/office/officeart/2005/8/layout/vProcess5"/>
    <dgm:cxn modelId="{2C831570-B1CD-4740-90AF-0DE87F90444C}" type="presOf" srcId="{82905E6C-968B-407B-9485-CD6FF7C1C25D}" destId="{FB87C9BE-B49F-487E-8B3F-500C13862A93}" srcOrd="0" destOrd="0" presId="urn:microsoft.com/office/officeart/2005/8/layout/vProcess5"/>
    <dgm:cxn modelId="{30E44A92-9E87-4CA7-A632-8F2BBAEB16E9}" type="presOf" srcId="{A8CB5257-22D1-40EC-9E89-0362CC313136}" destId="{77D559A7-0740-4783-AED5-44B5B3AC8221}" srcOrd="0" destOrd="0" presId="urn:microsoft.com/office/officeart/2005/8/layout/vProcess5"/>
    <dgm:cxn modelId="{AC982B3C-B489-4394-B19E-72FBE5D7CD8E}" type="presOf" srcId="{82905E6C-968B-407B-9485-CD6FF7C1C25D}" destId="{4DD9FD25-E103-44B5-B53E-BD63B6D53DEC}" srcOrd="1" destOrd="0" presId="urn:microsoft.com/office/officeart/2005/8/layout/vProcess5"/>
    <dgm:cxn modelId="{DD59C979-E5BC-4D60-9630-2D88F4D6DDB3}" srcId="{01CA7469-9ABA-499B-B442-17C91CC88F7E}" destId="{82905E6C-968B-407B-9485-CD6FF7C1C25D}" srcOrd="1" destOrd="0" parTransId="{B47CF43F-4826-4766-85E9-A46DF672C399}" sibTransId="{91744C66-2850-4FA6-9504-50BF2EBCA89F}"/>
    <dgm:cxn modelId="{DDD82A94-A822-4DA3-9361-2B8E5DC8E2C3}" srcId="{01CA7469-9ABA-499B-B442-17C91CC88F7E}" destId="{A8CB5257-22D1-40EC-9E89-0362CC313136}" srcOrd="2" destOrd="0" parTransId="{9ED834AC-7C85-48A8-B1E7-C0BF22DF378D}" sibTransId="{006AA3C4-1CDB-4F4D-95A5-166E0150578B}"/>
    <dgm:cxn modelId="{112567BA-DE2C-4C20-9BE5-B02B46400F61}" type="presOf" srcId="{91744C66-2850-4FA6-9504-50BF2EBCA89F}" destId="{5EF42944-693C-468C-B5A9-917089287C23}" srcOrd="0" destOrd="0" presId="urn:microsoft.com/office/officeart/2005/8/layout/vProcess5"/>
    <dgm:cxn modelId="{A72F3404-8A76-4F00-920A-26DE59764A17}" type="presParOf" srcId="{797CB86F-2CDD-430E-A2D9-B8C1DBD806FC}" destId="{DF69E5EE-F643-422A-9C9F-DA716E75BBDF}" srcOrd="0" destOrd="0" presId="urn:microsoft.com/office/officeart/2005/8/layout/vProcess5"/>
    <dgm:cxn modelId="{36B521E0-2700-40C0-82E9-C19EF011E53D}" type="presParOf" srcId="{797CB86F-2CDD-430E-A2D9-B8C1DBD806FC}" destId="{1C2CA274-5F0C-4586-B7B9-63C8E85D0DF9}" srcOrd="1" destOrd="0" presId="urn:microsoft.com/office/officeart/2005/8/layout/vProcess5"/>
    <dgm:cxn modelId="{AE17AE99-43AD-44BB-A139-DF541E2531F8}" type="presParOf" srcId="{797CB86F-2CDD-430E-A2D9-B8C1DBD806FC}" destId="{FB87C9BE-B49F-487E-8B3F-500C13862A93}" srcOrd="2" destOrd="0" presId="urn:microsoft.com/office/officeart/2005/8/layout/vProcess5"/>
    <dgm:cxn modelId="{54580248-2FFC-48CE-A48B-5D3B0BBF8735}" type="presParOf" srcId="{797CB86F-2CDD-430E-A2D9-B8C1DBD806FC}" destId="{77D559A7-0740-4783-AED5-44B5B3AC8221}" srcOrd="3" destOrd="0" presId="urn:microsoft.com/office/officeart/2005/8/layout/vProcess5"/>
    <dgm:cxn modelId="{18D9D6F2-0528-474B-8D6A-F3619F0E686F}" type="presParOf" srcId="{797CB86F-2CDD-430E-A2D9-B8C1DBD806FC}" destId="{A49F93DC-9F30-4E57-8E1F-71D03B906A60}" srcOrd="4" destOrd="0" presId="urn:microsoft.com/office/officeart/2005/8/layout/vProcess5"/>
    <dgm:cxn modelId="{347A2967-4B87-4571-9740-ABCD792B8FB4}" type="presParOf" srcId="{797CB86F-2CDD-430E-A2D9-B8C1DBD806FC}" destId="{5EF42944-693C-468C-B5A9-917089287C23}" srcOrd="5" destOrd="0" presId="urn:microsoft.com/office/officeart/2005/8/layout/vProcess5"/>
    <dgm:cxn modelId="{A5D59FA2-D1AF-4496-87C3-005A06A12466}" type="presParOf" srcId="{797CB86F-2CDD-430E-A2D9-B8C1DBD806FC}" destId="{4C36C7B0-6F1A-468A-8614-F217F71FD728}" srcOrd="6" destOrd="0" presId="urn:microsoft.com/office/officeart/2005/8/layout/vProcess5"/>
    <dgm:cxn modelId="{975DBF26-82B2-4A05-BEA0-58B8BE3EFA77}" type="presParOf" srcId="{797CB86F-2CDD-430E-A2D9-B8C1DBD806FC}" destId="{4DD9FD25-E103-44B5-B53E-BD63B6D53DEC}" srcOrd="7" destOrd="0" presId="urn:microsoft.com/office/officeart/2005/8/layout/vProcess5"/>
    <dgm:cxn modelId="{4A1F9575-EA05-4946-8E39-9EC8D8C33A7E}" type="presParOf" srcId="{797CB86F-2CDD-430E-A2D9-B8C1DBD806FC}" destId="{5D50BBF1-6FC6-4100-9B80-E0D95C891739}" srcOrd="8" destOrd="0" presId="urn:microsoft.com/office/officeart/2005/8/layout/vProcess5"/>
  </dgm:cxnLst>
  <dgm:bg/>
  <dgm:whole/>
</dgm:dataModel>
</file>

<file path=ppt/diagrams/data24.xml><?xml version="1.0" encoding="utf-8"?>
<dgm:dataModel xmlns:dgm="http://schemas.openxmlformats.org/drawingml/2006/diagram" xmlns:a="http://schemas.openxmlformats.org/drawingml/2006/main">
  <dgm:ptLst>
    <dgm:pt modelId="{9FACC132-037C-414C-AE5D-176C2B05FD64}" type="doc">
      <dgm:prSet loTypeId="urn:microsoft.com/office/officeart/2005/8/layout/vList4" loCatId="list" qsTypeId="urn:microsoft.com/office/officeart/2005/8/quickstyle/3d2" qsCatId="3D" csTypeId="urn:microsoft.com/office/officeart/2005/8/colors/accent0_3" csCatId="mainScheme" phldr="1"/>
      <dgm:spPr/>
      <dgm:t>
        <a:bodyPr/>
        <a:lstStyle/>
        <a:p>
          <a:endParaRPr lang="en-US"/>
        </a:p>
      </dgm:t>
    </dgm:pt>
    <dgm:pt modelId="{275AD1CE-CBF8-45E6-9D9D-C5B374CEA673}">
      <dgm:prSet phldrT="[Text]" custT="1"/>
      <dgm:spPr/>
      <dgm:t>
        <a:bodyPr/>
        <a:lstStyle/>
        <a:p>
          <a:pPr algn="l"/>
          <a:endParaRPr lang="en-US" sz="900" dirty="0" smtClean="0"/>
        </a:p>
        <a:p>
          <a:pPr algn="l"/>
          <a:r>
            <a:rPr lang="en-US" sz="3100" dirty="0" smtClean="0"/>
            <a:t>Securities should be valued at lower of cost or net realizable value (NRV)</a:t>
          </a:r>
          <a:endParaRPr lang="en-US" sz="3100" dirty="0"/>
        </a:p>
      </dgm:t>
    </dgm:pt>
    <dgm:pt modelId="{C4686841-850A-4673-96B2-3154B4B87A21}" type="parTrans" cxnId="{9D38D220-318A-4D81-B139-9C5D78C3F78C}">
      <dgm:prSet/>
      <dgm:spPr/>
      <dgm:t>
        <a:bodyPr/>
        <a:lstStyle/>
        <a:p>
          <a:endParaRPr lang="en-US"/>
        </a:p>
      </dgm:t>
    </dgm:pt>
    <dgm:pt modelId="{62C8088E-966A-4D1A-A8A6-1D2F6D514F89}" type="sibTrans" cxnId="{9D38D220-318A-4D81-B139-9C5D78C3F78C}">
      <dgm:prSet/>
      <dgm:spPr/>
      <dgm:t>
        <a:bodyPr/>
        <a:lstStyle/>
        <a:p>
          <a:endParaRPr lang="en-US"/>
        </a:p>
      </dgm:t>
    </dgm:pt>
    <dgm:pt modelId="{90A620B5-A6CE-458B-8F21-4A82F51A3B16}">
      <dgm:prSet phldrT="[Text]" custT="1"/>
      <dgm:spPr/>
      <dgm:t>
        <a:bodyPr/>
        <a:lstStyle/>
        <a:p>
          <a:pPr algn="just"/>
          <a:r>
            <a:rPr lang="en-US" sz="2400" dirty="0" smtClean="0"/>
            <a:t>Comparison of cost and NRV shall be done category-wise (and not for each individual security) for which securities shall be classified into the following categories</a:t>
          </a:r>
          <a:endParaRPr lang="en-US" sz="2400" dirty="0"/>
        </a:p>
      </dgm:t>
    </dgm:pt>
    <dgm:pt modelId="{F0800327-99AE-41EE-91A5-4296D7923A97}" type="parTrans" cxnId="{BB4E8D68-89A3-41FF-B915-D2AC89823BCD}">
      <dgm:prSet/>
      <dgm:spPr/>
      <dgm:t>
        <a:bodyPr/>
        <a:lstStyle/>
        <a:p>
          <a:endParaRPr lang="en-US"/>
        </a:p>
      </dgm:t>
    </dgm:pt>
    <dgm:pt modelId="{46DC8EA3-0B89-406F-AC8E-EE2DDD7D9228}" type="sibTrans" cxnId="{BB4E8D68-89A3-41FF-B915-D2AC89823BCD}">
      <dgm:prSet/>
      <dgm:spPr/>
      <dgm:t>
        <a:bodyPr/>
        <a:lstStyle/>
        <a:p>
          <a:endParaRPr lang="en-US"/>
        </a:p>
      </dgm:t>
    </dgm:pt>
    <dgm:pt modelId="{5D75971C-4574-49DF-AFF0-0B63A1074052}">
      <dgm:prSet phldrT="[Text]"/>
      <dgm:spPr/>
      <dgm:t>
        <a:bodyPr/>
        <a:lstStyle/>
        <a:p>
          <a:pPr algn="l"/>
          <a:r>
            <a:rPr lang="en-US" sz="2400" dirty="0" smtClean="0"/>
            <a:t>(d) Any other securities not covered above</a:t>
          </a:r>
          <a:endParaRPr lang="en-US" sz="2400" dirty="0"/>
        </a:p>
      </dgm:t>
    </dgm:pt>
    <dgm:pt modelId="{79BC5BE4-3822-42CE-97CE-3C3998A6C3B8}" type="parTrans" cxnId="{7E13E8CE-E1D3-4908-B651-2713880E1DCF}">
      <dgm:prSet/>
      <dgm:spPr/>
      <dgm:t>
        <a:bodyPr/>
        <a:lstStyle/>
        <a:p>
          <a:endParaRPr lang="en-US"/>
        </a:p>
      </dgm:t>
    </dgm:pt>
    <dgm:pt modelId="{663CF664-BE29-4DD5-829D-B11C49083B96}" type="sibTrans" cxnId="{7E13E8CE-E1D3-4908-B651-2713880E1DCF}">
      <dgm:prSet/>
      <dgm:spPr/>
      <dgm:t>
        <a:bodyPr/>
        <a:lstStyle/>
        <a:p>
          <a:endParaRPr lang="en-US"/>
        </a:p>
      </dgm:t>
    </dgm:pt>
    <dgm:pt modelId="{5D6CF9EC-9BCE-43C6-B92D-E04B6318755E}">
      <dgm:prSet phldrT="[Text]"/>
      <dgm:spPr/>
      <dgm:t>
        <a:bodyPr/>
        <a:lstStyle/>
        <a:p>
          <a:pPr algn="l"/>
          <a:r>
            <a:rPr lang="en-US" sz="2400" dirty="0" smtClean="0"/>
            <a:t>(c) Convertible securities</a:t>
          </a:r>
          <a:endParaRPr lang="en-US" sz="2400" dirty="0"/>
        </a:p>
      </dgm:t>
    </dgm:pt>
    <dgm:pt modelId="{E67A4F92-3012-41BF-B8CA-04B4FBC64D8B}" type="parTrans" cxnId="{EC48FF67-7C92-4EDE-B4DC-BA3F44DFC5BD}">
      <dgm:prSet/>
      <dgm:spPr/>
      <dgm:t>
        <a:bodyPr/>
        <a:lstStyle/>
        <a:p>
          <a:endParaRPr lang="en-US"/>
        </a:p>
      </dgm:t>
    </dgm:pt>
    <dgm:pt modelId="{FAE285FE-44CA-41AF-A543-BB08B8D47848}" type="sibTrans" cxnId="{EC48FF67-7C92-4EDE-B4DC-BA3F44DFC5BD}">
      <dgm:prSet/>
      <dgm:spPr/>
      <dgm:t>
        <a:bodyPr/>
        <a:lstStyle/>
        <a:p>
          <a:endParaRPr lang="en-US"/>
        </a:p>
      </dgm:t>
    </dgm:pt>
    <dgm:pt modelId="{54DDAB06-D67B-47EF-BFC9-4971E7FBC64C}">
      <dgm:prSet phldrT="[Text]"/>
      <dgm:spPr/>
      <dgm:t>
        <a:bodyPr/>
        <a:lstStyle/>
        <a:p>
          <a:pPr algn="l"/>
          <a:r>
            <a:rPr lang="en-US" sz="2400" dirty="0" smtClean="0"/>
            <a:t>(b) Debt securities</a:t>
          </a:r>
          <a:endParaRPr lang="en-US" sz="2400" dirty="0"/>
        </a:p>
      </dgm:t>
    </dgm:pt>
    <dgm:pt modelId="{D406702D-4F15-44D2-8A1C-E11DE8687CF1}" type="parTrans" cxnId="{7453F6FC-69F2-482E-9EFA-AE22E9A3363F}">
      <dgm:prSet/>
      <dgm:spPr/>
      <dgm:t>
        <a:bodyPr/>
        <a:lstStyle/>
        <a:p>
          <a:endParaRPr lang="en-US"/>
        </a:p>
      </dgm:t>
    </dgm:pt>
    <dgm:pt modelId="{557B6FAB-5599-4A76-B137-174FDACB4EB4}" type="sibTrans" cxnId="{7453F6FC-69F2-482E-9EFA-AE22E9A3363F}">
      <dgm:prSet/>
      <dgm:spPr/>
      <dgm:t>
        <a:bodyPr/>
        <a:lstStyle/>
        <a:p>
          <a:endParaRPr lang="en-US"/>
        </a:p>
      </dgm:t>
    </dgm:pt>
    <dgm:pt modelId="{C2101DA2-21A9-4A62-8AB8-A819AE56E676}">
      <dgm:prSet phldrT="[Text]" custT="1"/>
      <dgm:spPr/>
      <dgm:t>
        <a:bodyPr/>
        <a:lstStyle/>
        <a:p>
          <a:pPr algn="just"/>
          <a:r>
            <a:rPr lang="en-US" sz="2400" dirty="0" smtClean="0"/>
            <a:t>(a) Shares</a:t>
          </a:r>
          <a:endParaRPr lang="en-US" sz="2400" dirty="0"/>
        </a:p>
      </dgm:t>
    </dgm:pt>
    <dgm:pt modelId="{5F475605-3E77-4168-9D47-14B4BE9325D7}" type="parTrans" cxnId="{82CC57AF-B4F3-449D-B0F9-8C2020EA2E9C}">
      <dgm:prSet/>
      <dgm:spPr/>
    </dgm:pt>
    <dgm:pt modelId="{A70BB805-5413-45D5-902D-EE9510876CB3}" type="sibTrans" cxnId="{82CC57AF-B4F3-449D-B0F9-8C2020EA2E9C}">
      <dgm:prSet/>
      <dgm:spPr/>
    </dgm:pt>
    <dgm:pt modelId="{C8ECC012-90B3-4B90-85F7-AB5415D68595}" type="pres">
      <dgm:prSet presAssocID="{9FACC132-037C-414C-AE5D-176C2B05FD64}" presName="linear" presStyleCnt="0">
        <dgm:presLayoutVars>
          <dgm:dir/>
          <dgm:resizeHandles val="exact"/>
        </dgm:presLayoutVars>
      </dgm:prSet>
      <dgm:spPr/>
      <dgm:t>
        <a:bodyPr/>
        <a:lstStyle/>
        <a:p>
          <a:endParaRPr lang="en-US"/>
        </a:p>
      </dgm:t>
    </dgm:pt>
    <dgm:pt modelId="{78F58809-D02B-4B9F-8994-BBE242AB4387}" type="pres">
      <dgm:prSet presAssocID="{275AD1CE-CBF8-45E6-9D9D-C5B374CEA673}" presName="comp" presStyleCnt="0"/>
      <dgm:spPr/>
      <dgm:t>
        <a:bodyPr/>
        <a:lstStyle/>
        <a:p>
          <a:endParaRPr lang="en-US"/>
        </a:p>
      </dgm:t>
    </dgm:pt>
    <dgm:pt modelId="{7B863B6B-9DD0-49DA-9A5D-C597FF8B1DFB}" type="pres">
      <dgm:prSet presAssocID="{275AD1CE-CBF8-45E6-9D9D-C5B374CEA673}" presName="box" presStyleLbl="node1" presStyleIdx="0" presStyleCnt="1"/>
      <dgm:spPr/>
      <dgm:t>
        <a:bodyPr/>
        <a:lstStyle/>
        <a:p>
          <a:endParaRPr lang="en-US"/>
        </a:p>
      </dgm:t>
    </dgm:pt>
    <dgm:pt modelId="{DCD6917E-6390-4C3A-AF8D-BB0FB56900F0}" type="pres">
      <dgm:prSet presAssocID="{275AD1CE-CBF8-45E6-9D9D-C5B374CEA673}" presName="img" presStyleLbl="fgImgPlace1" presStyleIdx="0" presStyleCnt="1" custScaleX="92004" custLinFactNeighborX="-13046" custLinFactNeighborY="-1907"/>
      <dgm:spPr>
        <a:blipFill rotWithShape="0">
          <a:blip xmlns:r="http://schemas.openxmlformats.org/officeDocument/2006/relationships" r:embed="rId1"/>
          <a:stretch>
            <a:fillRect/>
          </a:stretch>
        </a:blipFill>
      </dgm:spPr>
      <dgm:t>
        <a:bodyPr/>
        <a:lstStyle/>
        <a:p>
          <a:endParaRPr lang="en-US"/>
        </a:p>
      </dgm:t>
    </dgm:pt>
    <dgm:pt modelId="{516CA66F-568F-4465-AB18-EBB2A6ADF660}" type="pres">
      <dgm:prSet presAssocID="{275AD1CE-CBF8-45E6-9D9D-C5B374CEA673}" presName="text" presStyleLbl="node1" presStyleIdx="0" presStyleCnt="1">
        <dgm:presLayoutVars>
          <dgm:bulletEnabled val="1"/>
        </dgm:presLayoutVars>
      </dgm:prSet>
      <dgm:spPr/>
      <dgm:t>
        <a:bodyPr/>
        <a:lstStyle/>
        <a:p>
          <a:endParaRPr lang="en-US"/>
        </a:p>
      </dgm:t>
    </dgm:pt>
  </dgm:ptLst>
  <dgm:cxnLst>
    <dgm:cxn modelId="{DD5B839F-8DC4-45A9-8D3D-189159BDEA72}" type="presOf" srcId="{C2101DA2-21A9-4A62-8AB8-A819AE56E676}" destId="{516CA66F-568F-4465-AB18-EBB2A6ADF660}" srcOrd="1" destOrd="2" presId="urn:microsoft.com/office/officeart/2005/8/layout/vList4"/>
    <dgm:cxn modelId="{7E13E8CE-E1D3-4908-B651-2713880E1DCF}" srcId="{90A620B5-A6CE-458B-8F21-4A82F51A3B16}" destId="{5D75971C-4574-49DF-AFF0-0B63A1074052}" srcOrd="3" destOrd="0" parTransId="{79BC5BE4-3822-42CE-97CE-3C3998A6C3B8}" sibTransId="{663CF664-BE29-4DD5-829D-B11C49083B96}"/>
    <dgm:cxn modelId="{BB4E8D68-89A3-41FF-B915-D2AC89823BCD}" srcId="{275AD1CE-CBF8-45E6-9D9D-C5B374CEA673}" destId="{90A620B5-A6CE-458B-8F21-4A82F51A3B16}" srcOrd="0" destOrd="0" parTransId="{F0800327-99AE-41EE-91A5-4296D7923A97}" sibTransId="{46DC8EA3-0B89-406F-AC8E-EE2DDD7D9228}"/>
    <dgm:cxn modelId="{71B82C6A-5E3E-467E-8BD1-61BD1A76C8CE}" type="presOf" srcId="{54DDAB06-D67B-47EF-BFC9-4971E7FBC64C}" destId="{516CA66F-568F-4465-AB18-EBB2A6ADF660}" srcOrd="1" destOrd="3" presId="urn:microsoft.com/office/officeart/2005/8/layout/vList4"/>
    <dgm:cxn modelId="{0DF4A42A-CBA7-4A7D-89C4-D6671E2EA996}" type="presOf" srcId="{5D6CF9EC-9BCE-43C6-B92D-E04B6318755E}" destId="{7B863B6B-9DD0-49DA-9A5D-C597FF8B1DFB}" srcOrd="0" destOrd="4" presId="urn:microsoft.com/office/officeart/2005/8/layout/vList4"/>
    <dgm:cxn modelId="{138A73FF-09A4-44AB-B007-BF88A774AE53}" type="presOf" srcId="{C2101DA2-21A9-4A62-8AB8-A819AE56E676}" destId="{7B863B6B-9DD0-49DA-9A5D-C597FF8B1DFB}" srcOrd="0" destOrd="2" presId="urn:microsoft.com/office/officeart/2005/8/layout/vList4"/>
    <dgm:cxn modelId="{FA01FD19-EFA7-41BE-BA28-ACFA55B397CA}" type="presOf" srcId="{90A620B5-A6CE-458B-8F21-4A82F51A3B16}" destId="{7B863B6B-9DD0-49DA-9A5D-C597FF8B1DFB}" srcOrd="0" destOrd="1" presId="urn:microsoft.com/office/officeart/2005/8/layout/vList4"/>
    <dgm:cxn modelId="{AB412DD2-CD0A-40E0-882E-41151BCF79D4}" type="presOf" srcId="{90A620B5-A6CE-458B-8F21-4A82F51A3B16}" destId="{516CA66F-568F-4465-AB18-EBB2A6ADF660}" srcOrd="1" destOrd="1" presId="urn:microsoft.com/office/officeart/2005/8/layout/vList4"/>
    <dgm:cxn modelId="{EC48FF67-7C92-4EDE-B4DC-BA3F44DFC5BD}" srcId="{90A620B5-A6CE-458B-8F21-4A82F51A3B16}" destId="{5D6CF9EC-9BCE-43C6-B92D-E04B6318755E}" srcOrd="2" destOrd="0" parTransId="{E67A4F92-3012-41BF-B8CA-04B4FBC64D8B}" sibTransId="{FAE285FE-44CA-41AF-A543-BB08B8D47848}"/>
    <dgm:cxn modelId="{B97B41B4-61D2-45F0-AABD-94384F0D5C29}" type="presOf" srcId="{275AD1CE-CBF8-45E6-9D9D-C5B374CEA673}" destId="{516CA66F-568F-4465-AB18-EBB2A6ADF660}" srcOrd="1" destOrd="0" presId="urn:microsoft.com/office/officeart/2005/8/layout/vList4"/>
    <dgm:cxn modelId="{19533EFF-12DC-4D47-A9E2-D35CAEA29703}" type="presOf" srcId="{54DDAB06-D67B-47EF-BFC9-4971E7FBC64C}" destId="{7B863B6B-9DD0-49DA-9A5D-C597FF8B1DFB}" srcOrd="0" destOrd="3" presId="urn:microsoft.com/office/officeart/2005/8/layout/vList4"/>
    <dgm:cxn modelId="{04ECFCF3-94E9-4A5D-8403-5BBA3FA07570}" type="presOf" srcId="{5D75971C-4574-49DF-AFF0-0B63A1074052}" destId="{7B863B6B-9DD0-49DA-9A5D-C597FF8B1DFB}" srcOrd="0" destOrd="5" presId="urn:microsoft.com/office/officeart/2005/8/layout/vList4"/>
    <dgm:cxn modelId="{B927E967-BC39-4DE7-8BD4-7DFDA5E85631}" type="presOf" srcId="{5D6CF9EC-9BCE-43C6-B92D-E04B6318755E}" destId="{516CA66F-568F-4465-AB18-EBB2A6ADF660}" srcOrd="1" destOrd="4" presId="urn:microsoft.com/office/officeart/2005/8/layout/vList4"/>
    <dgm:cxn modelId="{E4F2E142-3BD1-4CED-8BF6-A861C6CC91DE}" type="presOf" srcId="{5D75971C-4574-49DF-AFF0-0B63A1074052}" destId="{516CA66F-568F-4465-AB18-EBB2A6ADF660}" srcOrd="1" destOrd="5" presId="urn:microsoft.com/office/officeart/2005/8/layout/vList4"/>
    <dgm:cxn modelId="{7B8EB7C4-8D1D-418E-A9AB-E93D46932E78}" type="presOf" srcId="{275AD1CE-CBF8-45E6-9D9D-C5B374CEA673}" destId="{7B863B6B-9DD0-49DA-9A5D-C597FF8B1DFB}" srcOrd="0" destOrd="0" presId="urn:microsoft.com/office/officeart/2005/8/layout/vList4"/>
    <dgm:cxn modelId="{82CC57AF-B4F3-449D-B0F9-8C2020EA2E9C}" srcId="{90A620B5-A6CE-458B-8F21-4A82F51A3B16}" destId="{C2101DA2-21A9-4A62-8AB8-A819AE56E676}" srcOrd="0" destOrd="0" parTransId="{5F475605-3E77-4168-9D47-14B4BE9325D7}" sibTransId="{A70BB805-5413-45D5-902D-EE9510876CB3}"/>
    <dgm:cxn modelId="{9D38D220-318A-4D81-B139-9C5D78C3F78C}" srcId="{9FACC132-037C-414C-AE5D-176C2B05FD64}" destId="{275AD1CE-CBF8-45E6-9D9D-C5B374CEA673}" srcOrd="0" destOrd="0" parTransId="{C4686841-850A-4673-96B2-3154B4B87A21}" sibTransId="{62C8088E-966A-4D1A-A8A6-1D2F6D514F89}"/>
    <dgm:cxn modelId="{7453F6FC-69F2-482E-9EFA-AE22E9A3363F}" srcId="{90A620B5-A6CE-458B-8F21-4A82F51A3B16}" destId="{54DDAB06-D67B-47EF-BFC9-4971E7FBC64C}" srcOrd="1" destOrd="0" parTransId="{D406702D-4F15-44D2-8A1C-E11DE8687CF1}" sibTransId="{557B6FAB-5599-4A76-B137-174FDACB4EB4}"/>
    <dgm:cxn modelId="{32179177-E33A-44F0-831D-2B322986C70D}" type="presOf" srcId="{9FACC132-037C-414C-AE5D-176C2B05FD64}" destId="{C8ECC012-90B3-4B90-85F7-AB5415D68595}" srcOrd="0" destOrd="0" presId="urn:microsoft.com/office/officeart/2005/8/layout/vList4"/>
    <dgm:cxn modelId="{AE69B610-97A8-460C-AA3C-AE61308F06E4}" type="presParOf" srcId="{C8ECC012-90B3-4B90-85F7-AB5415D68595}" destId="{78F58809-D02B-4B9F-8994-BBE242AB4387}" srcOrd="0" destOrd="0" presId="urn:microsoft.com/office/officeart/2005/8/layout/vList4"/>
    <dgm:cxn modelId="{69393FE1-2E48-42B4-969E-AE42D8DB65C7}" type="presParOf" srcId="{78F58809-D02B-4B9F-8994-BBE242AB4387}" destId="{7B863B6B-9DD0-49DA-9A5D-C597FF8B1DFB}" srcOrd="0" destOrd="0" presId="urn:microsoft.com/office/officeart/2005/8/layout/vList4"/>
    <dgm:cxn modelId="{EF6836DE-F8BF-4AB5-8C67-C7C0F426FA99}" type="presParOf" srcId="{78F58809-D02B-4B9F-8994-BBE242AB4387}" destId="{DCD6917E-6390-4C3A-AF8D-BB0FB56900F0}" srcOrd="1" destOrd="0" presId="urn:microsoft.com/office/officeart/2005/8/layout/vList4"/>
    <dgm:cxn modelId="{3087F034-6B2C-4D82-88E9-3716D02F3E10}" type="presParOf" srcId="{78F58809-D02B-4B9F-8994-BBE242AB4387}" destId="{516CA66F-568F-4465-AB18-EBB2A6ADF660}" srcOrd="2" destOrd="0" presId="urn:microsoft.com/office/officeart/2005/8/layout/vList4"/>
  </dgm:cxnLst>
  <dgm:bg/>
  <dgm:whole/>
</dgm:dataModel>
</file>

<file path=ppt/diagrams/data25.xml><?xml version="1.0" encoding="utf-8"?>
<dgm:dataModel xmlns:dgm="http://schemas.openxmlformats.org/drawingml/2006/diagram" xmlns:a="http://schemas.openxmlformats.org/drawingml/2006/main">
  <dgm:ptLst>
    <dgm:pt modelId="{FC910043-D918-4B6A-AB96-6E834D8B89C3}" type="doc">
      <dgm:prSet loTypeId="urn:microsoft.com/office/officeart/2005/8/layout/vList6" loCatId="list" qsTypeId="urn:microsoft.com/office/officeart/2005/8/quickstyle/3d3" qsCatId="3D" csTypeId="urn:microsoft.com/office/officeart/2005/8/colors/accent0_3" csCatId="mainScheme" phldr="1"/>
      <dgm:spPr/>
      <dgm:t>
        <a:bodyPr/>
        <a:lstStyle/>
        <a:p>
          <a:endParaRPr lang="en-US"/>
        </a:p>
      </dgm:t>
    </dgm:pt>
    <dgm:pt modelId="{5F0765AF-6C2F-45EA-ACDD-35E701A8B65C}">
      <dgm:prSet phldrT="[Text]" custT="1"/>
      <dgm:spPr/>
      <dgm:t>
        <a:bodyPr/>
        <a:lstStyle/>
        <a:p>
          <a:r>
            <a:rPr lang="en-US" sz="2000" dirty="0" smtClean="0"/>
            <a:t>Unlisted traded securities shall be valued</a:t>
          </a:r>
          <a:endParaRPr lang="en-US" sz="2000" dirty="0"/>
        </a:p>
      </dgm:t>
    </dgm:pt>
    <dgm:pt modelId="{92666F0F-119A-4E68-B4E5-48D19E796850}" type="parTrans" cxnId="{1843B14D-EDEA-42FC-8884-207126CB69B2}">
      <dgm:prSet/>
      <dgm:spPr/>
      <dgm:t>
        <a:bodyPr/>
        <a:lstStyle/>
        <a:p>
          <a:endParaRPr lang="en-US" sz="1600"/>
        </a:p>
      </dgm:t>
    </dgm:pt>
    <dgm:pt modelId="{767105CF-2D82-40B3-ACB6-D76CD8B77A38}" type="sibTrans" cxnId="{1843B14D-EDEA-42FC-8884-207126CB69B2}">
      <dgm:prSet/>
      <dgm:spPr/>
      <dgm:t>
        <a:bodyPr/>
        <a:lstStyle/>
        <a:p>
          <a:endParaRPr lang="en-US" sz="1600"/>
        </a:p>
      </dgm:t>
    </dgm:pt>
    <dgm:pt modelId="{28C74801-A2F4-4A8A-BE62-5E4D262CFFEC}">
      <dgm:prSet phldrT="[Text]" custT="1"/>
      <dgm:spPr/>
      <dgm:t>
        <a:bodyPr/>
        <a:lstStyle/>
        <a:p>
          <a:r>
            <a:rPr lang="en-US" sz="2600" dirty="0" smtClean="0"/>
            <a:t>At actual cost as initially recognized</a:t>
          </a:r>
          <a:endParaRPr lang="en-US" sz="2600" dirty="0"/>
        </a:p>
      </dgm:t>
    </dgm:pt>
    <dgm:pt modelId="{E8DF2077-DF10-4B25-8FDE-51A79D5C69AB}" type="parTrans" cxnId="{C152D95F-DEC0-4B8E-9815-62D5DC2C7225}">
      <dgm:prSet/>
      <dgm:spPr/>
      <dgm:t>
        <a:bodyPr/>
        <a:lstStyle/>
        <a:p>
          <a:endParaRPr lang="en-US" sz="1600"/>
        </a:p>
      </dgm:t>
    </dgm:pt>
    <dgm:pt modelId="{1E1181C1-439C-4ECC-AEB1-6C81B07C375D}" type="sibTrans" cxnId="{C152D95F-DEC0-4B8E-9815-62D5DC2C7225}">
      <dgm:prSet/>
      <dgm:spPr/>
      <dgm:t>
        <a:bodyPr/>
        <a:lstStyle/>
        <a:p>
          <a:endParaRPr lang="en-US" sz="1600"/>
        </a:p>
      </dgm:t>
    </dgm:pt>
    <dgm:pt modelId="{1EA917E5-4E35-4138-9228-F5B615B41C3C}">
      <dgm:prSet phldrT="[Text]" custT="1"/>
      <dgm:spPr/>
      <dgm:t>
        <a:bodyPr/>
        <a:lstStyle/>
        <a:p>
          <a:r>
            <a:rPr lang="en-US" sz="1600" dirty="0" smtClean="0"/>
            <a:t>In case of acquisition of securities in exchange for issue of shares or other securities, fair value of shares or securities acquired shall be recorded</a:t>
          </a:r>
          <a:endParaRPr lang="en-US" sz="1600" dirty="0"/>
        </a:p>
      </dgm:t>
    </dgm:pt>
    <dgm:pt modelId="{285A8B0B-75FB-4A51-AD1B-6478EBB0A05B}" type="parTrans" cxnId="{7209C755-7B8C-4D24-B3B4-AC6C99AA6AF2}">
      <dgm:prSet/>
      <dgm:spPr/>
      <dgm:t>
        <a:bodyPr/>
        <a:lstStyle/>
        <a:p>
          <a:endParaRPr lang="en-US" sz="1600"/>
        </a:p>
      </dgm:t>
    </dgm:pt>
    <dgm:pt modelId="{DC153FB7-4D35-4F76-B0FF-F9845F30A46D}" type="sibTrans" cxnId="{7209C755-7B8C-4D24-B3B4-AC6C99AA6AF2}">
      <dgm:prSet/>
      <dgm:spPr/>
      <dgm:t>
        <a:bodyPr/>
        <a:lstStyle/>
        <a:p>
          <a:endParaRPr lang="en-US" sz="1600"/>
        </a:p>
      </dgm:t>
    </dgm:pt>
    <dgm:pt modelId="{0E3E40DE-1ADD-48D2-88CE-31D26EC55830}">
      <dgm:prSet phldrT="[Text]" custT="1"/>
      <dgm:spPr/>
      <dgm:t>
        <a:bodyPr/>
        <a:lstStyle/>
        <a:p>
          <a:r>
            <a:rPr lang="en-US" sz="1800" dirty="0" smtClean="0"/>
            <a:t>Cost which cannot be ascertained by specific identification shall be determined on the basis </a:t>
          </a:r>
          <a:endParaRPr lang="en-US" sz="1800" dirty="0"/>
        </a:p>
      </dgm:t>
    </dgm:pt>
    <dgm:pt modelId="{7BA4E9AD-5CDC-45C5-AB62-A893A84DB235}" type="parTrans" cxnId="{4542787A-0CAE-46BD-AA05-D015D87761E6}">
      <dgm:prSet/>
      <dgm:spPr/>
      <dgm:t>
        <a:bodyPr/>
        <a:lstStyle/>
        <a:p>
          <a:endParaRPr lang="en-US" sz="1600"/>
        </a:p>
      </dgm:t>
    </dgm:pt>
    <dgm:pt modelId="{609D8492-5372-4FC1-869F-A1328113B05A}" type="sibTrans" cxnId="{4542787A-0CAE-46BD-AA05-D015D87761E6}">
      <dgm:prSet/>
      <dgm:spPr/>
      <dgm:t>
        <a:bodyPr/>
        <a:lstStyle/>
        <a:p>
          <a:endParaRPr lang="en-US" sz="1600"/>
        </a:p>
      </dgm:t>
    </dgm:pt>
    <dgm:pt modelId="{D8103ACF-DFB1-41E7-9867-05877E386F9E}">
      <dgm:prSet phldrT="[Text]" custT="1"/>
      <dgm:spPr/>
      <dgm:t>
        <a:bodyPr/>
        <a:lstStyle/>
        <a:p>
          <a:r>
            <a:rPr lang="en-US" sz="2400" dirty="0" smtClean="0"/>
            <a:t>of First In- First Out (FIFO) method</a:t>
          </a:r>
          <a:endParaRPr lang="en-US" sz="2400" dirty="0"/>
        </a:p>
      </dgm:t>
    </dgm:pt>
    <dgm:pt modelId="{B5C74DC9-2827-42CD-AF76-19D92A6AAC99}" type="parTrans" cxnId="{462FC089-0985-4438-9DA2-D1AE45B9827F}">
      <dgm:prSet/>
      <dgm:spPr/>
      <dgm:t>
        <a:bodyPr/>
        <a:lstStyle/>
        <a:p>
          <a:endParaRPr lang="en-US" sz="1600"/>
        </a:p>
      </dgm:t>
    </dgm:pt>
    <dgm:pt modelId="{D7EA76F7-F713-4474-A4F2-ED5F563D6D27}" type="sibTrans" cxnId="{462FC089-0985-4438-9DA2-D1AE45B9827F}">
      <dgm:prSet/>
      <dgm:spPr/>
      <dgm:t>
        <a:bodyPr/>
        <a:lstStyle/>
        <a:p>
          <a:endParaRPr lang="en-US" sz="1600"/>
        </a:p>
      </dgm:t>
    </dgm:pt>
    <dgm:pt modelId="{9B70BE59-22FD-4727-AFC0-D191898E9B08}">
      <dgm:prSet phldrT="[Text]" custT="1"/>
      <dgm:spPr/>
      <dgm:t>
        <a:bodyPr/>
        <a:lstStyle/>
        <a:p>
          <a:r>
            <a:rPr lang="en-US" sz="2000" dirty="0" smtClean="0"/>
            <a:t>In case of acquisition of securities in exchange for another asset, fair value of securities acquired shall be recorded</a:t>
          </a:r>
          <a:endParaRPr lang="en-US" sz="2000" dirty="0"/>
        </a:p>
      </dgm:t>
    </dgm:pt>
    <dgm:pt modelId="{6C81B18C-5D55-4A5F-9ED8-1822257F1A4A}" type="parTrans" cxnId="{DBD2BF0B-B408-4D7D-9752-3221AC0CBA73}">
      <dgm:prSet/>
      <dgm:spPr/>
      <dgm:t>
        <a:bodyPr/>
        <a:lstStyle/>
        <a:p>
          <a:endParaRPr lang="en-US" sz="1600"/>
        </a:p>
      </dgm:t>
    </dgm:pt>
    <dgm:pt modelId="{AFD32C89-4F95-4B44-A065-703394FE3E0E}" type="sibTrans" cxnId="{DBD2BF0B-B408-4D7D-9752-3221AC0CBA73}">
      <dgm:prSet/>
      <dgm:spPr/>
      <dgm:t>
        <a:bodyPr/>
        <a:lstStyle/>
        <a:p>
          <a:endParaRPr lang="en-US" sz="1600"/>
        </a:p>
      </dgm:t>
    </dgm:pt>
    <dgm:pt modelId="{8A9ACE91-248A-4124-A83B-A2984A19A8C2}">
      <dgm:prSet custT="1"/>
      <dgm:spPr/>
      <dgm:t>
        <a:bodyPr/>
        <a:lstStyle/>
        <a:p>
          <a:r>
            <a:rPr lang="en-US" sz="2400" dirty="0" smtClean="0"/>
            <a:t>Actual cost of the securities</a:t>
          </a:r>
          <a:endParaRPr lang="en-US" sz="2400" dirty="0"/>
        </a:p>
      </dgm:t>
    </dgm:pt>
    <dgm:pt modelId="{8C743BEF-99E3-42DC-AE79-A7F4C123C427}" type="parTrans" cxnId="{456E8A98-D400-42F2-9624-AE05000820C7}">
      <dgm:prSet/>
      <dgm:spPr/>
      <dgm:t>
        <a:bodyPr/>
        <a:lstStyle/>
        <a:p>
          <a:endParaRPr lang="en-US" sz="1600"/>
        </a:p>
      </dgm:t>
    </dgm:pt>
    <dgm:pt modelId="{863D5722-A1D3-43B7-A570-AA644BEE4D8F}" type="sibTrans" cxnId="{456E8A98-D400-42F2-9624-AE05000820C7}">
      <dgm:prSet/>
      <dgm:spPr/>
      <dgm:t>
        <a:bodyPr/>
        <a:lstStyle/>
        <a:p>
          <a:endParaRPr lang="en-US" sz="1600"/>
        </a:p>
      </dgm:t>
    </dgm:pt>
    <dgm:pt modelId="{1AD474D3-CDC7-43FA-9C79-3597AD0502D6}">
      <dgm:prSet custT="1"/>
      <dgm:spPr/>
      <dgm:t>
        <a:bodyPr/>
        <a:lstStyle/>
        <a:p>
          <a:r>
            <a:rPr lang="en-US" sz="2400" dirty="0" smtClean="0"/>
            <a:t>As actual cost of the securities</a:t>
          </a:r>
          <a:endParaRPr lang="en-US" sz="2400" dirty="0"/>
        </a:p>
      </dgm:t>
    </dgm:pt>
    <dgm:pt modelId="{1ADBA81E-15DB-4460-89D3-41A8CF44E29F}" type="parTrans" cxnId="{EE08E1DD-C7E8-4279-9038-7E7DF05CADCC}">
      <dgm:prSet/>
      <dgm:spPr/>
      <dgm:t>
        <a:bodyPr/>
        <a:lstStyle/>
        <a:p>
          <a:endParaRPr lang="en-US" sz="1600"/>
        </a:p>
      </dgm:t>
    </dgm:pt>
    <dgm:pt modelId="{481F77E4-4642-4038-BBA1-112B8320D3CB}" type="sibTrans" cxnId="{EE08E1DD-C7E8-4279-9038-7E7DF05CADCC}">
      <dgm:prSet/>
      <dgm:spPr/>
      <dgm:t>
        <a:bodyPr/>
        <a:lstStyle/>
        <a:p>
          <a:endParaRPr lang="en-US" sz="1600"/>
        </a:p>
      </dgm:t>
    </dgm:pt>
    <dgm:pt modelId="{753C164D-1239-492C-AD7E-EE5A06CCBE34}" type="pres">
      <dgm:prSet presAssocID="{FC910043-D918-4B6A-AB96-6E834D8B89C3}" presName="Name0" presStyleCnt="0">
        <dgm:presLayoutVars>
          <dgm:dir/>
          <dgm:animLvl val="lvl"/>
          <dgm:resizeHandles/>
        </dgm:presLayoutVars>
      </dgm:prSet>
      <dgm:spPr/>
      <dgm:t>
        <a:bodyPr/>
        <a:lstStyle/>
        <a:p>
          <a:endParaRPr lang="en-US"/>
        </a:p>
      </dgm:t>
    </dgm:pt>
    <dgm:pt modelId="{C6921B11-AB1E-43F9-AA6E-5FCAA9F43D32}" type="pres">
      <dgm:prSet presAssocID="{5F0765AF-6C2F-45EA-ACDD-35E701A8B65C}" presName="linNode" presStyleCnt="0"/>
      <dgm:spPr/>
    </dgm:pt>
    <dgm:pt modelId="{8359AA25-31E3-44E8-8330-88694B3F8C8D}" type="pres">
      <dgm:prSet presAssocID="{5F0765AF-6C2F-45EA-ACDD-35E701A8B65C}" presName="parentShp" presStyleLbl="node1" presStyleIdx="0" presStyleCnt="4" custScaleX="147169">
        <dgm:presLayoutVars>
          <dgm:bulletEnabled val="1"/>
        </dgm:presLayoutVars>
      </dgm:prSet>
      <dgm:spPr/>
      <dgm:t>
        <a:bodyPr/>
        <a:lstStyle/>
        <a:p>
          <a:endParaRPr lang="en-US"/>
        </a:p>
      </dgm:t>
    </dgm:pt>
    <dgm:pt modelId="{FA31D282-0744-413D-8C11-8B7E91E362AA}" type="pres">
      <dgm:prSet presAssocID="{5F0765AF-6C2F-45EA-ACDD-35E701A8B65C}" presName="childShp" presStyleLbl="bgAccFollowNode1" presStyleIdx="0" presStyleCnt="4">
        <dgm:presLayoutVars>
          <dgm:bulletEnabled val="1"/>
        </dgm:presLayoutVars>
      </dgm:prSet>
      <dgm:spPr/>
      <dgm:t>
        <a:bodyPr/>
        <a:lstStyle/>
        <a:p>
          <a:endParaRPr lang="en-US"/>
        </a:p>
      </dgm:t>
    </dgm:pt>
    <dgm:pt modelId="{88AAB721-E022-48FE-80DF-0FD535A1A70D}" type="pres">
      <dgm:prSet presAssocID="{767105CF-2D82-40B3-ACB6-D76CD8B77A38}" presName="spacing" presStyleCnt="0"/>
      <dgm:spPr/>
    </dgm:pt>
    <dgm:pt modelId="{3351869C-CFA8-4D98-971F-1A5E1F60FDAD}" type="pres">
      <dgm:prSet presAssocID="{1EA917E5-4E35-4138-9228-F5B615B41C3C}" presName="linNode" presStyleCnt="0"/>
      <dgm:spPr/>
    </dgm:pt>
    <dgm:pt modelId="{AF36FE30-0917-48EF-B82C-D39993652ED1}" type="pres">
      <dgm:prSet presAssocID="{1EA917E5-4E35-4138-9228-F5B615B41C3C}" presName="parentShp" presStyleLbl="node1" presStyleIdx="1" presStyleCnt="4" custScaleX="196590">
        <dgm:presLayoutVars>
          <dgm:bulletEnabled val="1"/>
        </dgm:presLayoutVars>
      </dgm:prSet>
      <dgm:spPr/>
      <dgm:t>
        <a:bodyPr/>
        <a:lstStyle/>
        <a:p>
          <a:endParaRPr lang="en-US"/>
        </a:p>
      </dgm:t>
    </dgm:pt>
    <dgm:pt modelId="{2E65B1E5-588F-4F55-B42D-8915CD650C7D}" type="pres">
      <dgm:prSet presAssocID="{1EA917E5-4E35-4138-9228-F5B615B41C3C}" presName="childShp" presStyleLbl="bgAccFollowNode1" presStyleIdx="1" presStyleCnt="4" custScaleX="85673">
        <dgm:presLayoutVars>
          <dgm:bulletEnabled val="1"/>
        </dgm:presLayoutVars>
      </dgm:prSet>
      <dgm:spPr/>
      <dgm:t>
        <a:bodyPr/>
        <a:lstStyle/>
        <a:p>
          <a:endParaRPr lang="en-US"/>
        </a:p>
      </dgm:t>
    </dgm:pt>
    <dgm:pt modelId="{02497BE4-99B4-4924-8D10-B763A4B02B5F}" type="pres">
      <dgm:prSet presAssocID="{DC153FB7-4D35-4F76-B0FF-F9845F30A46D}" presName="spacing" presStyleCnt="0"/>
      <dgm:spPr/>
    </dgm:pt>
    <dgm:pt modelId="{D8C00387-5EBF-47D6-B193-67FC45C5E7A0}" type="pres">
      <dgm:prSet presAssocID="{0E3E40DE-1ADD-48D2-88CE-31D26EC55830}" presName="linNode" presStyleCnt="0"/>
      <dgm:spPr/>
    </dgm:pt>
    <dgm:pt modelId="{A704B838-A9CB-4A7E-9A55-45C94CE6C760}" type="pres">
      <dgm:prSet presAssocID="{0E3E40DE-1ADD-48D2-88CE-31D26EC55830}" presName="parentShp" presStyleLbl="node1" presStyleIdx="2" presStyleCnt="4" custScaleX="142991">
        <dgm:presLayoutVars>
          <dgm:bulletEnabled val="1"/>
        </dgm:presLayoutVars>
      </dgm:prSet>
      <dgm:spPr/>
      <dgm:t>
        <a:bodyPr/>
        <a:lstStyle/>
        <a:p>
          <a:endParaRPr lang="en-US"/>
        </a:p>
      </dgm:t>
    </dgm:pt>
    <dgm:pt modelId="{769FC4B6-017F-4362-9F13-295AEB139769}" type="pres">
      <dgm:prSet presAssocID="{0E3E40DE-1ADD-48D2-88CE-31D26EC55830}" presName="childShp" presStyleLbl="bgAccFollowNode1" presStyleIdx="2" presStyleCnt="4">
        <dgm:presLayoutVars>
          <dgm:bulletEnabled val="1"/>
        </dgm:presLayoutVars>
      </dgm:prSet>
      <dgm:spPr/>
      <dgm:t>
        <a:bodyPr/>
        <a:lstStyle/>
        <a:p>
          <a:endParaRPr lang="en-US"/>
        </a:p>
      </dgm:t>
    </dgm:pt>
    <dgm:pt modelId="{67C077D6-84E1-44D7-BD16-4BBE650473CA}" type="pres">
      <dgm:prSet presAssocID="{609D8492-5372-4FC1-869F-A1328113B05A}" presName="spacing" presStyleCnt="0"/>
      <dgm:spPr/>
    </dgm:pt>
    <dgm:pt modelId="{B7C78618-052B-4042-8A09-BDEDA13C623F}" type="pres">
      <dgm:prSet presAssocID="{9B70BE59-22FD-4727-AFC0-D191898E9B08}" presName="linNode" presStyleCnt="0"/>
      <dgm:spPr/>
    </dgm:pt>
    <dgm:pt modelId="{A7AF7D02-F3C5-4277-A851-DA81E7FC2787}" type="pres">
      <dgm:prSet presAssocID="{9B70BE59-22FD-4727-AFC0-D191898E9B08}" presName="parentShp" presStyleLbl="node1" presStyleIdx="3" presStyleCnt="4" custScaleX="231776">
        <dgm:presLayoutVars>
          <dgm:bulletEnabled val="1"/>
        </dgm:presLayoutVars>
      </dgm:prSet>
      <dgm:spPr/>
      <dgm:t>
        <a:bodyPr/>
        <a:lstStyle/>
        <a:p>
          <a:endParaRPr lang="en-US"/>
        </a:p>
      </dgm:t>
    </dgm:pt>
    <dgm:pt modelId="{99ADFC1B-8298-4A0A-A626-0EED460FCF6F}" type="pres">
      <dgm:prSet presAssocID="{9B70BE59-22FD-4727-AFC0-D191898E9B08}" presName="childShp" presStyleLbl="bgAccFollowNode1" presStyleIdx="3" presStyleCnt="4">
        <dgm:presLayoutVars>
          <dgm:bulletEnabled val="1"/>
        </dgm:presLayoutVars>
      </dgm:prSet>
      <dgm:spPr/>
      <dgm:t>
        <a:bodyPr/>
        <a:lstStyle/>
        <a:p>
          <a:endParaRPr lang="en-US"/>
        </a:p>
      </dgm:t>
    </dgm:pt>
  </dgm:ptLst>
  <dgm:cxnLst>
    <dgm:cxn modelId="{7209C755-7B8C-4D24-B3B4-AC6C99AA6AF2}" srcId="{FC910043-D918-4B6A-AB96-6E834D8B89C3}" destId="{1EA917E5-4E35-4138-9228-F5B615B41C3C}" srcOrd="1" destOrd="0" parTransId="{285A8B0B-75FB-4A51-AD1B-6478EBB0A05B}" sibTransId="{DC153FB7-4D35-4F76-B0FF-F9845F30A46D}"/>
    <dgm:cxn modelId="{188C2EF8-44A6-4395-B173-26C088D5A369}" type="presOf" srcId="{1EA917E5-4E35-4138-9228-F5B615B41C3C}" destId="{AF36FE30-0917-48EF-B82C-D39993652ED1}" srcOrd="0" destOrd="0" presId="urn:microsoft.com/office/officeart/2005/8/layout/vList6"/>
    <dgm:cxn modelId="{462FC089-0985-4438-9DA2-D1AE45B9827F}" srcId="{0E3E40DE-1ADD-48D2-88CE-31D26EC55830}" destId="{D8103ACF-DFB1-41E7-9867-05877E386F9E}" srcOrd="0" destOrd="0" parTransId="{B5C74DC9-2827-42CD-AF76-19D92A6AAC99}" sibTransId="{D7EA76F7-F713-4474-A4F2-ED5F563D6D27}"/>
    <dgm:cxn modelId="{4542787A-0CAE-46BD-AA05-D015D87761E6}" srcId="{FC910043-D918-4B6A-AB96-6E834D8B89C3}" destId="{0E3E40DE-1ADD-48D2-88CE-31D26EC55830}" srcOrd="2" destOrd="0" parTransId="{7BA4E9AD-5CDC-45C5-AB62-A893A84DB235}" sibTransId="{609D8492-5372-4FC1-869F-A1328113B05A}"/>
    <dgm:cxn modelId="{4CA46B39-ADC3-4EE7-B104-44ACED5D881C}" type="presOf" srcId="{28C74801-A2F4-4A8A-BE62-5E4D262CFFEC}" destId="{FA31D282-0744-413D-8C11-8B7E91E362AA}" srcOrd="0" destOrd="0" presId="urn:microsoft.com/office/officeart/2005/8/layout/vList6"/>
    <dgm:cxn modelId="{D9A89A82-7F79-4D55-B930-E3CCBF6375AF}" type="presOf" srcId="{5F0765AF-6C2F-45EA-ACDD-35E701A8B65C}" destId="{8359AA25-31E3-44E8-8330-88694B3F8C8D}" srcOrd="0" destOrd="0" presId="urn:microsoft.com/office/officeart/2005/8/layout/vList6"/>
    <dgm:cxn modelId="{9C098623-F80A-46AD-81E0-792417A3A835}" type="presOf" srcId="{1AD474D3-CDC7-43FA-9C79-3597AD0502D6}" destId="{99ADFC1B-8298-4A0A-A626-0EED460FCF6F}" srcOrd="0" destOrd="0" presId="urn:microsoft.com/office/officeart/2005/8/layout/vList6"/>
    <dgm:cxn modelId="{B09B11B9-2F1E-414C-9B0D-47006C5DF27E}" type="presOf" srcId="{9B70BE59-22FD-4727-AFC0-D191898E9B08}" destId="{A7AF7D02-F3C5-4277-A851-DA81E7FC2787}" srcOrd="0" destOrd="0" presId="urn:microsoft.com/office/officeart/2005/8/layout/vList6"/>
    <dgm:cxn modelId="{DBD2BF0B-B408-4D7D-9752-3221AC0CBA73}" srcId="{FC910043-D918-4B6A-AB96-6E834D8B89C3}" destId="{9B70BE59-22FD-4727-AFC0-D191898E9B08}" srcOrd="3" destOrd="0" parTransId="{6C81B18C-5D55-4A5F-9ED8-1822257F1A4A}" sibTransId="{AFD32C89-4F95-4B44-A065-703394FE3E0E}"/>
    <dgm:cxn modelId="{C152D95F-DEC0-4B8E-9815-62D5DC2C7225}" srcId="{5F0765AF-6C2F-45EA-ACDD-35E701A8B65C}" destId="{28C74801-A2F4-4A8A-BE62-5E4D262CFFEC}" srcOrd="0" destOrd="0" parTransId="{E8DF2077-DF10-4B25-8FDE-51A79D5C69AB}" sibTransId="{1E1181C1-439C-4ECC-AEB1-6C81B07C375D}"/>
    <dgm:cxn modelId="{7FBFD4B7-5BE7-4D80-9F65-C7533F235B6B}" type="presOf" srcId="{8A9ACE91-248A-4124-A83B-A2984A19A8C2}" destId="{2E65B1E5-588F-4F55-B42D-8915CD650C7D}" srcOrd="0" destOrd="0" presId="urn:microsoft.com/office/officeart/2005/8/layout/vList6"/>
    <dgm:cxn modelId="{456E8A98-D400-42F2-9624-AE05000820C7}" srcId="{1EA917E5-4E35-4138-9228-F5B615B41C3C}" destId="{8A9ACE91-248A-4124-A83B-A2984A19A8C2}" srcOrd="0" destOrd="0" parTransId="{8C743BEF-99E3-42DC-AE79-A7F4C123C427}" sibTransId="{863D5722-A1D3-43B7-A570-AA644BEE4D8F}"/>
    <dgm:cxn modelId="{5C643123-2D07-445F-96CE-0C39553E97D1}" type="presOf" srcId="{D8103ACF-DFB1-41E7-9867-05877E386F9E}" destId="{769FC4B6-017F-4362-9F13-295AEB139769}" srcOrd="0" destOrd="0" presId="urn:microsoft.com/office/officeart/2005/8/layout/vList6"/>
    <dgm:cxn modelId="{D207519E-AC03-4F75-867A-7362F778A9B4}" type="presOf" srcId="{FC910043-D918-4B6A-AB96-6E834D8B89C3}" destId="{753C164D-1239-492C-AD7E-EE5A06CCBE34}" srcOrd="0" destOrd="0" presId="urn:microsoft.com/office/officeart/2005/8/layout/vList6"/>
    <dgm:cxn modelId="{EE08E1DD-C7E8-4279-9038-7E7DF05CADCC}" srcId="{9B70BE59-22FD-4727-AFC0-D191898E9B08}" destId="{1AD474D3-CDC7-43FA-9C79-3597AD0502D6}" srcOrd="0" destOrd="0" parTransId="{1ADBA81E-15DB-4460-89D3-41A8CF44E29F}" sibTransId="{481F77E4-4642-4038-BBA1-112B8320D3CB}"/>
    <dgm:cxn modelId="{7333778B-F78D-4C85-B208-7BE6C8DBB8D2}" type="presOf" srcId="{0E3E40DE-1ADD-48D2-88CE-31D26EC55830}" destId="{A704B838-A9CB-4A7E-9A55-45C94CE6C760}" srcOrd="0" destOrd="0" presId="urn:microsoft.com/office/officeart/2005/8/layout/vList6"/>
    <dgm:cxn modelId="{1843B14D-EDEA-42FC-8884-207126CB69B2}" srcId="{FC910043-D918-4B6A-AB96-6E834D8B89C3}" destId="{5F0765AF-6C2F-45EA-ACDD-35E701A8B65C}" srcOrd="0" destOrd="0" parTransId="{92666F0F-119A-4E68-B4E5-48D19E796850}" sibTransId="{767105CF-2D82-40B3-ACB6-D76CD8B77A38}"/>
    <dgm:cxn modelId="{58161D64-D4B1-4793-93B1-9C2818275098}" type="presParOf" srcId="{753C164D-1239-492C-AD7E-EE5A06CCBE34}" destId="{C6921B11-AB1E-43F9-AA6E-5FCAA9F43D32}" srcOrd="0" destOrd="0" presId="urn:microsoft.com/office/officeart/2005/8/layout/vList6"/>
    <dgm:cxn modelId="{87952988-079A-4E72-990E-E26EF9D159E3}" type="presParOf" srcId="{C6921B11-AB1E-43F9-AA6E-5FCAA9F43D32}" destId="{8359AA25-31E3-44E8-8330-88694B3F8C8D}" srcOrd="0" destOrd="0" presId="urn:microsoft.com/office/officeart/2005/8/layout/vList6"/>
    <dgm:cxn modelId="{6228C9BC-B70B-4B29-AB78-EC9328586F85}" type="presParOf" srcId="{C6921B11-AB1E-43F9-AA6E-5FCAA9F43D32}" destId="{FA31D282-0744-413D-8C11-8B7E91E362AA}" srcOrd="1" destOrd="0" presId="urn:microsoft.com/office/officeart/2005/8/layout/vList6"/>
    <dgm:cxn modelId="{E5F42462-643C-4245-AABA-914F96196B48}" type="presParOf" srcId="{753C164D-1239-492C-AD7E-EE5A06CCBE34}" destId="{88AAB721-E022-48FE-80DF-0FD535A1A70D}" srcOrd="1" destOrd="0" presId="urn:microsoft.com/office/officeart/2005/8/layout/vList6"/>
    <dgm:cxn modelId="{9085E670-5C49-415D-ABE1-BB961F9B4B28}" type="presParOf" srcId="{753C164D-1239-492C-AD7E-EE5A06CCBE34}" destId="{3351869C-CFA8-4D98-971F-1A5E1F60FDAD}" srcOrd="2" destOrd="0" presId="urn:microsoft.com/office/officeart/2005/8/layout/vList6"/>
    <dgm:cxn modelId="{61C8E579-7108-4126-A36C-BB3EC0CC9AAD}" type="presParOf" srcId="{3351869C-CFA8-4D98-971F-1A5E1F60FDAD}" destId="{AF36FE30-0917-48EF-B82C-D39993652ED1}" srcOrd="0" destOrd="0" presId="urn:microsoft.com/office/officeart/2005/8/layout/vList6"/>
    <dgm:cxn modelId="{6950779D-0686-4B46-99E4-B5F99D0E5C05}" type="presParOf" srcId="{3351869C-CFA8-4D98-971F-1A5E1F60FDAD}" destId="{2E65B1E5-588F-4F55-B42D-8915CD650C7D}" srcOrd="1" destOrd="0" presId="urn:microsoft.com/office/officeart/2005/8/layout/vList6"/>
    <dgm:cxn modelId="{9B0F1ACD-7DCA-4D72-94FD-CC95A556B19D}" type="presParOf" srcId="{753C164D-1239-492C-AD7E-EE5A06CCBE34}" destId="{02497BE4-99B4-4924-8D10-B763A4B02B5F}" srcOrd="3" destOrd="0" presId="urn:microsoft.com/office/officeart/2005/8/layout/vList6"/>
    <dgm:cxn modelId="{C2F13FE5-D60C-4AA7-939C-D91E78CDED94}" type="presParOf" srcId="{753C164D-1239-492C-AD7E-EE5A06CCBE34}" destId="{D8C00387-5EBF-47D6-B193-67FC45C5E7A0}" srcOrd="4" destOrd="0" presId="urn:microsoft.com/office/officeart/2005/8/layout/vList6"/>
    <dgm:cxn modelId="{145240BB-DB09-4E1F-908A-2651C200E385}" type="presParOf" srcId="{D8C00387-5EBF-47D6-B193-67FC45C5E7A0}" destId="{A704B838-A9CB-4A7E-9A55-45C94CE6C760}" srcOrd="0" destOrd="0" presId="urn:microsoft.com/office/officeart/2005/8/layout/vList6"/>
    <dgm:cxn modelId="{34A646DA-D6BF-485B-8562-B24D6E30E482}" type="presParOf" srcId="{D8C00387-5EBF-47D6-B193-67FC45C5E7A0}" destId="{769FC4B6-017F-4362-9F13-295AEB139769}" srcOrd="1" destOrd="0" presId="urn:microsoft.com/office/officeart/2005/8/layout/vList6"/>
    <dgm:cxn modelId="{264F4C02-8F31-4DF5-BBF0-56FF85A06CD7}" type="presParOf" srcId="{753C164D-1239-492C-AD7E-EE5A06CCBE34}" destId="{67C077D6-84E1-44D7-BD16-4BBE650473CA}" srcOrd="5" destOrd="0" presId="urn:microsoft.com/office/officeart/2005/8/layout/vList6"/>
    <dgm:cxn modelId="{612CD19C-87E9-408E-A63A-AA571F5CC157}" type="presParOf" srcId="{753C164D-1239-492C-AD7E-EE5A06CCBE34}" destId="{B7C78618-052B-4042-8A09-BDEDA13C623F}" srcOrd="6" destOrd="0" presId="urn:microsoft.com/office/officeart/2005/8/layout/vList6"/>
    <dgm:cxn modelId="{968B354B-B135-47B3-B9FA-E9455F4B0F14}" type="presParOf" srcId="{B7C78618-052B-4042-8A09-BDEDA13C623F}" destId="{A7AF7D02-F3C5-4277-A851-DA81E7FC2787}" srcOrd="0" destOrd="0" presId="urn:microsoft.com/office/officeart/2005/8/layout/vList6"/>
    <dgm:cxn modelId="{5B483924-3D8C-4D69-B1A5-D5360C4C1C6D}" type="presParOf" srcId="{B7C78618-052B-4042-8A09-BDEDA13C623F}" destId="{99ADFC1B-8298-4A0A-A626-0EED460FCF6F}" srcOrd="1" destOrd="0" presId="urn:microsoft.com/office/officeart/2005/8/layout/vList6"/>
  </dgm:cxnLst>
  <dgm:bg/>
  <dgm:whole/>
</dgm:dataModel>
</file>

<file path=ppt/diagrams/data26.xml><?xml version="1.0" encoding="utf-8"?>
<dgm:dataModel xmlns:dgm="http://schemas.openxmlformats.org/drawingml/2006/diagram" xmlns:a="http://schemas.openxmlformats.org/drawingml/2006/main">
  <dgm:ptLst>
    <dgm:pt modelId="{2757296D-B5A7-4B16-A1FA-2F9D7921CB42}" type="doc">
      <dgm:prSet loTypeId="urn:microsoft.com/office/officeart/2005/8/layout/process4" loCatId="process" qsTypeId="urn:microsoft.com/office/officeart/2005/8/quickstyle/3d3" qsCatId="3D" csTypeId="urn:microsoft.com/office/officeart/2005/8/colors/accent0_3" csCatId="mainScheme" phldr="1"/>
      <dgm:spPr/>
      <dgm:t>
        <a:bodyPr/>
        <a:lstStyle/>
        <a:p>
          <a:endParaRPr lang="en-US"/>
        </a:p>
      </dgm:t>
    </dgm:pt>
    <dgm:pt modelId="{BA21D81B-FA6B-459B-A63D-BF15817E553D}">
      <dgm:prSet phldrT="[Text]" custT="1"/>
      <dgm:spPr/>
      <dgm:t>
        <a:bodyPr/>
        <a:lstStyle/>
        <a:p>
          <a:r>
            <a:rPr lang="en-US" sz="1800" dirty="0" smtClean="0"/>
            <a:t>Borrowing cost will not include exchange differences arising from foreign currency borrowings</a:t>
          </a:r>
          <a:endParaRPr lang="en-US" sz="1800" dirty="0"/>
        </a:p>
      </dgm:t>
    </dgm:pt>
    <dgm:pt modelId="{CC90FE54-0C46-4935-8D4A-E915CF05D555}" type="parTrans" cxnId="{8BE3A904-C5E4-4F89-9CB5-1A6649DF5CDC}">
      <dgm:prSet/>
      <dgm:spPr/>
      <dgm:t>
        <a:bodyPr/>
        <a:lstStyle/>
        <a:p>
          <a:endParaRPr lang="en-US"/>
        </a:p>
      </dgm:t>
    </dgm:pt>
    <dgm:pt modelId="{C5116C94-DA8D-42EE-AE2B-CAD335912D4F}" type="sibTrans" cxnId="{8BE3A904-C5E4-4F89-9CB5-1A6649DF5CDC}">
      <dgm:prSet/>
      <dgm:spPr/>
      <dgm:t>
        <a:bodyPr/>
        <a:lstStyle/>
        <a:p>
          <a:endParaRPr lang="en-US"/>
        </a:p>
      </dgm:t>
    </dgm:pt>
    <dgm:pt modelId="{720D2717-0A68-446D-A7B4-4FAAFB0EC87C}">
      <dgm:prSet phldrT="[Text]" custT="1"/>
      <dgm:spPr/>
      <dgm:t>
        <a:bodyPr/>
        <a:lstStyle/>
        <a:p>
          <a:r>
            <a:rPr lang="en-US" sz="2000" dirty="0" smtClean="0"/>
            <a:t> ICDS states that in case of specific borrowings capitalization of borrowing cost should commence from the date of borrowing</a:t>
          </a:r>
          <a:endParaRPr lang="en-US" sz="2000" dirty="0"/>
        </a:p>
      </dgm:t>
    </dgm:pt>
    <dgm:pt modelId="{92BEC054-BEA1-4435-ACBD-85C2E0FA6679}" type="parTrans" cxnId="{2DDE5B7F-E3A6-41A6-B88F-944BE31175A6}">
      <dgm:prSet/>
      <dgm:spPr/>
      <dgm:t>
        <a:bodyPr/>
        <a:lstStyle/>
        <a:p>
          <a:endParaRPr lang="en-US"/>
        </a:p>
      </dgm:t>
    </dgm:pt>
    <dgm:pt modelId="{88D998F5-AEC6-4E72-BAC1-1CEA109673C7}" type="sibTrans" cxnId="{2DDE5B7F-E3A6-41A6-B88F-944BE31175A6}">
      <dgm:prSet/>
      <dgm:spPr/>
      <dgm:t>
        <a:bodyPr/>
        <a:lstStyle/>
        <a:p>
          <a:endParaRPr lang="en-US"/>
        </a:p>
      </dgm:t>
    </dgm:pt>
    <dgm:pt modelId="{93DCE720-1384-4B80-BC72-9C69275ED140}">
      <dgm:prSet phldrT="[Text]" custT="1"/>
      <dgm:spPr/>
      <dgm:t>
        <a:bodyPr/>
        <a:lstStyle/>
        <a:p>
          <a:r>
            <a:rPr lang="en-US" sz="1800" dirty="0" smtClean="0"/>
            <a:t>In case, asset is not put to use, capitalization under ICDS will be higher than that</a:t>
          </a:r>
          <a:endParaRPr lang="en-US" sz="1800" dirty="0"/>
        </a:p>
      </dgm:t>
    </dgm:pt>
    <dgm:pt modelId="{3ECC8DCA-0D78-47F6-8CEE-93FD7ADCE047}" type="parTrans" cxnId="{9D02DC19-EA7D-4DC1-9620-A557905FE51A}">
      <dgm:prSet/>
      <dgm:spPr/>
      <dgm:t>
        <a:bodyPr/>
        <a:lstStyle/>
        <a:p>
          <a:endParaRPr lang="en-US"/>
        </a:p>
      </dgm:t>
    </dgm:pt>
    <dgm:pt modelId="{8CF13722-5F69-44DD-9A12-6DF12722D4FC}" type="sibTrans" cxnId="{9D02DC19-EA7D-4DC1-9620-A557905FE51A}">
      <dgm:prSet/>
      <dgm:spPr/>
      <dgm:t>
        <a:bodyPr/>
        <a:lstStyle/>
        <a:p>
          <a:endParaRPr lang="en-US"/>
        </a:p>
      </dgm:t>
    </dgm:pt>
    <dgm:pt modelId="{68C21414-1CC6-4017-BB67-A28D2063DCE9}">
      <dgm:prSet phldrT="[Text]" custT="1"/>
      <dgm:spPr/>
      <dgm:t>
        <a:bodyPr/>
        <a:lstStyle/>
        <a:p>
          <a:r>
            <a:rPr lang="en-US" sz="2000" dirty="0" smtClean="0"/>
            <a:t>whereas AS includes such differences to the extent that they are regarded as an adjustment to interest costs</a:t>
          </a:r>
          <a:endParaRPr lang="en-US" sz="2000" dirty="0"/>
        </a:p>
      </dgm:t>
    </dgm:pt>
    <dgm:pt modelId="{24FBE229-0D6F-44E8-B760-EF3E154D9DC7}" type="parTrans" cxnId="{A96C37B7-0F28-4193-9BA5-7316788DEEB4}">
      <dgm:prSet/>
      <dgm:spPr/>
      <dgm:t>
        <a:bodyPr/>
        <a:lstStyle/>
        <a:p>
          <a:endParaRPr lang="en-US"/>
        </a:p>
      </dgm:t>
    </dgm:pt>
    <dgm:pt modelId="{00C393B4-5F99-4699-9CA7-D82C9EDE9602}" type="sibTrans" cxnId="{A96C37B7-0F28-4193-9BA5-7316788DEEB4}">
      <dgm:prSet/>
      <dgm:spPr/>
      <dgm:t>
        <a:bodyPr/>
        <a:lstStyle/>
        <a:p>
          <a:endParaRPr lang="en-US"/>
        </a:p>
      </dgm:t>
    </dgm:pt>
    <dgm:pt modelId="{FE0C0A3C-5238-4533-AF94-74B0C1368114}">
      <dgm:prSet phldrT="[Text]"/>
      <dgm:spPr/>
      <dgm:t>
        <a:bodyPr/>
        <a:lstStyle/>
        <a:p>
          <a:r>
            <a:rPr lang="en-US" dirty="0" smtClean="0"/>
            <a:t>whereas AS requires cumulative fulfillment of three conditions viz. incurrence of capital expenditure, incurrence of borrowing costs and preparatory activities being in progress.</a:t>
          </a:r>
          <a:endParaRPr lang="en-US" dirty="0"/>
        </a:p>
      </dgm:t>
    </dgm:pt>
    <dgm:pt modelId="{BBBD7323-47FE-4164-843B-F2EA6E4CBB61}" type="parTrans" cxnId="{CB284C92-741D-4B54-AC2E-48F7C807C906}">
      <dgm:prSet/>
      <dgm:spPr/>
      <dgm:t>
        <a:bodyPr/>
        <a:lstStyle/>
        <a:p>
          <a:endParaRPr lang="en-US"/>
        </a:p>
      </dgm:t>
    </dgm:pt>
    <dgm:pt modelId="{A440A48A-8694-4491-AECE-FEC5CB9D5082}" type="sibTrans" cxnId="{CB284C92-741D-4B54-AC2E-48F7C807C906}">
      <dgm:prSet/>
      <dgm:spPr/>
      <dgm:t>
        <a:bodyPr/>
        <a:lstStyle/>
        <a:p>
          <a:endParaRPr lang="en-US"/>
        </a:p>
      </dgm:t>
    </dgm:pt>
    <dgm:pt modelId="{FA25DBF8-06C7-4B40-AA31-C7E52F9CCCDC}">
      <dgm:prSet phldrT="[Text]" custT="1"/>
      <dgm:spPr/>
      <dgm:t>
        <a:bodyPr/>
        <a:lstStyle/>
        <a:p>
          <a:r>
            <a:rPr lang="en-US" sz="1800" dirty="0" smtClean="0"/>
            <a:t>under AS-16 which stops capitalization when all activities to prepare asset for its use are complete</a:t>
          </a:r>
          <a:endParaRPr lang="en-US" sz="1800" dirty="0"/>
        </a:p>
      </dgm:t>
    </dgm:pt>
    <dgm:pt modelId="{9AE1672D-4A23-4211-8C9C-84F8360F176E}" type="parTrans" cxnId="{8299645A-0E3C-4B43-8D05-9B5D165EE044}">
      <dgm:prSet/>
      <dgm:spPr/>
      <dgm:t>
        <a:bodyPr/>
        <a:lstStyle/>
        <a:p>
          <a:endParaRPr lang="en-US"/>
        </a:p>
      </dgm:t>
    </dgm:pt>
    <dgm:pt modelId="{54DD161E-6439-4987-901F-F3BC2021094D}" type="sibTrans" cxnId="{8299645A-0E3C-4B43-8D05-9B5D165EE044}">
      <dgm:prSet/>
      <dgm:spPr/>
      <dgm:t>
        <a:bodyPr/>
        <a:lstStyle/>
        <a:p>
          <a:endParaRPr lang="en-US"/>
        </a:p>
      </dgm:t>
    </dgm:pt>
    <dgm:pt modelId="{4BFF4B3E-AD89-442E-A9E9-26CBCF2C72AE}" type="pres">
      <dgm:prSet presAssocID="{2757296D-B5A7-4B16-A1FA-2F9D7921CB42}" presName="Name0" presStyleCnt="0">
        <dgm:presLayoutVars>
          <dgm:dir/>
          <dgm:animLvl val="lvl"/>
          <dgm:resizeHandles val="exact"/>
        </dgm:presLayoutVars>
      </dgm:prSet>
      <dgm:spPr/>
      <dgm:t>
        <a:bodyPr/>
        <a:lstStyle/>
        <a:p>
          <a:endParaRPr lang="en-US"/>
        </a:p>
      </dgm:t>
    </dgm:pt>
    <dgm:pt modelId="{DD1D9E9E-386A-4172-A6CC-D2F6DDD2DD1A}" type="pres">
      <dgm:prSet presAssocID="{93DCE720-1384-4B80-BC72-9C69275ED140}" presName="boxAndChildren" presStyleCnt="0"/>
      <dgm:spPr/>
    </dgm:pt>
    <dgm:pt modelId="{7D80F022-2B1D-4622-8F38-9014FB9D2D6E}" type="pres">
      <dgm:prSet presAssocID="{93DCE720-1384-4B80-BC72-9C69275ED140}" presName="parentTextBox" presStyleLbl="node1" presStyleIdx="0" presStyleCnt="3" custScaleY="89121"/>
      <dgm:spPr/>
      <dgm:t>
        <a:bodyPr/>
        <a:lstStyle/>
        <a:p>
          <a:endParaRPr lang="en-US"/>
        </a:p>
      </dgm:t>
    </dgm:pt>
    <dgm:pt modelId="{65084C23-39A7-4BC4-8E7A-8E5A541EB73F}" type="pres">
      <dgm:prSet presAssocID="{93DCE720-1384-4B80-BC72-9C69275ED140}" presName="entireBox" presStyleLbl="node1" presStyleIdx="0" presStyleCnt="3"/>
      <dgm:spPr/>
      <dgm:t>
        <a:bodyPr/>
        <a:lstStyle/>
        <a:p>
          <a:endParaRPr lang="en-US"/>
        </a:p>
      </dgm:t>
    </dgm:pt>
    <dgm:pt modelId="{5E114828-AF04-4804-ACBF-9A08A8804365}" type="pres">
      <dgm:prSet presAssocID="{93DCE720-1384-4B80-BC72-9C69275ED140}" presName="descendantBox" presStyleCnt="0"/>
      <dgm:spPr/>
    </dgm:pt>
    <dgm:pt modelId="{B4E18537-ECEA-484A-A8C3-A8AFA374FF3C}" type="pres">
      <dgm:prSet presAssocID="{FA25DBF8-06C7-4B40-AA31-C7E52F9CCCDC}" presName="childTextBox" presStyleLbl="fgAccFollowNode1" presStyleIdx="0" presStyleCnt="3">
        <dgm:presLayoutVars>
          <dgm:bulletEnabled val="1"/>
        </dgm:presLayoutVars>
      </dgm:prSet>
      <dgm:spPr/>
      <dgm:t>
        <a:bodyPr/>
        <a:lstStyle/>
        <a:p>
          <a:endParaRPr lang="en-US"/>
        </a:p>
      </dgm:t>
    </dgm:pt>
    <dgm:pt modelId="{A5C41519-14F3-48E6-9D91-B4434B7AED3C}" type="pres">
      <dgm:prSet presAssocID="{88D998F5-AEC6-4E72-BAC1-1CEA109673C7}" presName="sp" presStyleCnt="0"/>
      <dgm:spPr/>
    </dgm:pt>
    <dgm:pt modelId="{9FF259D7-E56A-4E28-B063-6D1FCAC3A58D}" type="pres">
      <dgm:prSet presAssocID="{720D2717-0A68-446D-A7B4-4FAAFB0EC87C}" presName="arrowAndChildren" presStyleCnt="0"/>
      <dgm:spPr/>
    </dgm:pt>
    <dgm:pt modelId="{5E8893CF-0369-4F41-BC7B-EA00575B2944}" type="pres">
      <dgm:prSet presAssocID="{720D2717-0A68-446D-A7B4-4FAAFB0EC87C}" presName="parentTextArrow" presStyleLbl="node1" presStyleIdx="0" presStyleCnt="3"/>
      <dgm:spPr/>
      <dgm:t>
        <a:bodyPr/>
        <a:lstStyle/>
        <a:p>
          <a:endParaRPr lang="en-US"/>
        </a:p>
      </dgm:t>
    </dgm:pt>
    <dgm:pt modelId="{DF611E66-86C4-484C-B633-C62074096E4D}" type="pres">
      <dgm:prSet presAssocID="{720D2717-0A68-446D-A7B4-4FAAFB0EC87C}" presName="arrow" presStyleLbl="node1" presStyleIdx="1" presStyleCnt="3" custScaleY="118663"/>
      <dgm:spPr/>
      <dgm:t>
        <a:bodyPr/>
        <a:lstStyle/>
        <a:p>
          <a:endParaRPr lang="en-US"/>
        </a:p>
      </dgm:t>
    </dgm:pt>
    <dgm:pt modelId="{D8187AC1-24E4-4D35-AC09-0F524CF05954}" type="pres">
      <dgm:prSet presAssocID="{720D2717-0A68-446D-A7B4-4FAAFB0EC87C}" presName="descendantArrow" presStyleCnt="0"/>
      <dgm:spPr/>
    </dgm:pt>
    <dgm:pt modelId="{9349410C-3E24-46A3-9D7C-EDAA0F26848A}" type="pres">
      <dgm:prSet presAssocID="{FE0C0A3C-5238-4533-AF94-74B0C1368114}" presName="childTextArrow" presStyleLbl="fgAccFollowNode1" presStyleIdx="1" presStyleCnt="3" custScaleY="102408">
        <dgm:presLayoutVars>
          <dgm:bulletEnabled val="1"/>
        </dgm:presLayoutVars>
      </dgm:prSet>
      <dgm:spPr/>
      <dgm:t>
        <a:bodyPr/>
        <a:lstStyle/>
        <a:p>
          <a:endParaRPr lang="en-US"/>
        </a:p>
      </dgm:t>
    </dgm:pt>
    <dgm:pt modelId="{63FF6AB3-C37E-4D61-A6DA-EF361CC35EC0}" type="pres">
      <dgm:prSet presAssocID="{C5116C94-DA8D-42EE-AE2B-CAD335912D4F}" presName="sp" presStyleCnt="0"/>
      <dgm:spPr/>
    </dgm:pt>
    <dgm:pt modelId="{E1BB7C03-90F3-4D96-9B08-2C6FF83E5D00}" type="pres">
      <dgm:prSet presAssocID="{BA21D81B-FA6B-459B-A63D-BF15817E553D}" presName="arrowAndChildren" presStyleCnt="0"/>
      <dgm:spPr/>
    </dgm:pt>
    <dgm:pt modelId="{5FD7BA83-9520-4AD7-96DF-AFBBEEC95C35}" type="pres">
      <dgm:prSet presAssocID="{BA21D81B-FA6B-459B-A63D-BF15817E553D}" presName="parentTextArrow" presStyleLbl="node1" presStyleIdx="1" presStyleCnt="3"/>
      <dgm:spPr/>
      <dgm:t>
        <a:bodyPr/>
        <a:lstStyle/>
        <a:p>
          <a:endParaRPr lang="en-US"/>
        </a:p>
      </dgm:t>
    </dgm:pt>
    <dgm:pt modelId="{DFB4FF0F-6A79-4B62-8AF4-4A21B4E0F67C}" type="pres">
      <dgm:prSet presAssocID="{BA21D81B-FA6B-459B-A63D-BF15817E553D}" presName="arrow" presStyleLbl="node1" presStyleIdx="2" presStyleCnt="3" custLinFactNeighborY="-4507"/>
      <dgm:spPr/>
      <dgm:t>
        <a:bodyPr/>
        <a:lstStyle/>
        <a:p>
          <a:endParaRPr lang="en-US"/>
        </a:p>
      </dgm:t>
    </dgm:pt>
    <dgm:pt modelId="{EA05AACA-EE36-4B80-9948-666CF399051F}" type="pres">
      <dgm:prSet presAssocID="{BA21D81B-FA6B-459B-A63D-BF15817E553D}" presName="descendantArrow" presStyleCnt="0"/>
      <dgm:spPr/>
    </dgm:pt>
    <dgm:pt modelId="{70188A70-0589-4A23-B2A7-EED2AC1A5416}" type="pres">
      <dgm:prSet presAssocID="{68C21414-1CC6-4017-BB67-A28D2063DCE9}" presName="childTextArrow" presStyleLbl="fgAccFollowNode1" presStyleIdx="2" presStyleCnt="3">
        <dgm:presLayoutVars>
          <dgm:bulletEnabled val="1"/>
        </dgm:presLayoutVars>
      </dgm:prSet>
      <dgm:spPr/>
      <dgm:t>
        <a:bodyPr/>
        <a:lstStyle/>
        <a:p>
          <a:endParaRPr lang="en-US"/>
        </a:p>
      </dgm:t>
    </dgm:pt>
  </dgm:ptLst>
  <dgm:cxnLst>
    <dgm:cxn modelId="{92BD4866-C720-4E57-96CC-31624CA5CD9E}" type="presOf" srcId="{93DCE720-1384-4B80-BC72-9C69275ED140}" destId="{7D80F022-2B1D-4622-8F38-9014FB9D2D6E}" srcOrd="0" destOrd="0" presId="urn:microsoft.com/office/officeart/2005/8/layout/process4"/>
    <dgm:cxn modelId="{38313E16-1B6B-45D8-AFE9-C63871F1A168}" type="presOf" srcId="{FE0C0A3C-5238-4533-AF94-74B0C1368114}" destId="{9349410C-3E24-46A3-9D7C-EDAA0F26848A}" srcOrd="0" destOrd="0" presId="urn:microsoft.com/office/officeart/2005/8/layout/process4"/>
    <dgm:cxn modelId="{305EE188-1945-411D-B95A-5910DEBDCA40}" type="presOf" srcId="{FA25DBF8-06C7-4B40-AA31-C7E52F9CCCDC}" destId="{B4E18537-ECEA-484A-A8C3-A8AFA374FF3C}" srcOrd="0" destOrd="0" presId="urn:microsoft.com/office/officeart/2005/8/layout/process4"/>
    <dgm:cxn modelId="{8BE3A904-C5E4-4F89-9CB5-1A6649DF5CDC}" srcId="{2757296D-B5A7-4B16-A1FA-2F9D7921CB42}" destId="{BA21D81B-FA6B-459B-A63D-BF15817E553D}" srcOrd="0" destOrd="0" parTransId="{CC90FE54-0C46-4935-8D4A-E915CF05D555}" sibTransId="{C5116C94-DA8D-42EE-AE2B-CAD335912D4F}"/>
    <dgm:cxn modelId="{A96C37B7-0F28-4193-9BA5-7316788DEEB4}" srcId="{BA21D81B-FA6B-459B-A63D-BF15817E553D}" destId="{68C21414-1CC6-4017-BB67-A28D2063DCE9}" srcOrd="0" destOrd="0" parTransId="{24FBE229-0D6F-44E8-B760-EF3E154D9DC7}" sibTransId="{00C393B4-5F99-4699-9CA7-D82C9EDE9602}"/>
    <dgm:cxn modelId="{4894B6C4-E80F-4965-9CAA-4C3730FF7B25}" type="presOf" srcId="{720D2717-0A68-446D-A7B4-4FAAFB0EC87C}" destId="{5E8893CF-0369-4F41-BC7B-EA00575B2944}" srcOrd="0" destOrd="0" presId="urn:microsoft.com/office/officeart/2005/8/layout/process4"/>
    <dgm:cxn modelId="{81B5EB05-29DE-4E37-83DA-73CA541F5BAC}" type="presOf" srcId="{BA21D81B-FA6B-459B-A63D-BF15817E553D}" destId="{5FD7BA83-9520-4AD7-96DF-AFBBEEC95C35}" srcOrd="0" destOrd="0" presId="urn:microsoft.com/office/officeart/2005/8/layout/process4"/>
    <dgm:cxn modelId="{2DDE5B7F-E3A6-41A6-B88F-944BE31175A6}" srcId="{2757296D-B5A7-4B16-A1FA-2F9D7921CB42}" destId="{720D2717-0A68-446D-A7B4-4FAAFB0EC87C}" srcOrd="1" destOrd="0" parTransId="{92BEC054-BEA1-4435-ACBD-85C2E0FA6679}" sibTransId="{88D998F5-AEC6-4E72-BAC1-1CEA109673C7}"/>
    <dgm:cxn modelId="{A75F4FD6-1615-49E3-9118-6DD6B09F2EE9}" type="presOf" srcId="{93DCE720-1384-4B80-BC72-9C69275ED140}" destId="{65084C23-39A7-4BC4-8E7A-8E5A541EB73F}" srcOrd="1" destOrd="0" presId="urn:microsoft.com/office/officeart/2005/8/layout/process4"/>
    <dgm:cxn modelId="{9D02DC19-EA7D-4DC1-9620-A557905FE51A}" srcId="{2757296D-B5A7-4B16-A1FA-2F9D7921CB42}" destId="{93DCE720-1384-4B80-BC72-9C69275ED140}" srcOrd="2" destOrd="0" parTransId="{3ECC8DCA-0D78-47F6-8CEE-93FD7ADCE047}" sibTransId="{8CF13722-5F69-44DD-9A12-6DF12722D4FC}"/>
    <dgm:cxn modelId="{D0A6F944-27D5-4CBF-83D7-115CFFDEC5E6}" type="presOf" srcId="{BA21D81B-FA6B-459B-A63D-BF15817E553D}" destId="{DFB4FF0F-6A79-4B62-8AF4-4A21B4E0F67C}" srcOrd="1" destOrd="0" presId="urn:microsoft.com/office/officeart/2005/8/layout/process4"/>
    <dgm:cxn modelId="{8299645A-0E3C-4B43-8D05-9B5D165EE044}" srcId="{93DCE720-1384-4B80-BC72-9C69275ED140}" destId="{FA25DBF8-06C7-4B40-AA31-C7E52F9CCCDC}" srcOrd="0" destOrd="0" parTransId="{9AE1672D-4A23-4211-8C9C-84F8360F176E}" sibTransId="{54DD161E-6439-4987-901F-F3BC2021094D}"/>
    <dgm:cxn modelId="{745140D0-9F8E-4C39-980F-BC4740BCF2F5}" type="presOf" srcId="{68C21414-1CC6-4017-BB67-A28D2063DCE9}" destId="{70188A70-0589-4A23-B2A7-EED2AC1A5416}" srcOrd="0" destOrd="0" presId="urn:microsoft.com/office/officeart/2005/8/layout/process4"/>
    <dgm:cxn modelId="{5A3E98A9-C82A-45A9-A419-83AC34A486B2}" type="presOf" srcId="{2757296D-B5A7-4B16-A1FA-2F9D7921CB42}" destId="{4BFF4B3E-AD89-442E-A9E9-26CBCF2C72AE}" srcOrd="0" destOrd="0" presId="urn:microsoft.com/office/officeart/2005/8/layout/process4"/>
    <dgm:cxn modelId="{CB284C92-741D-4B54-AC2E-48F7C807C906}" srcId="{720D2717-0A68-446D-A7B4-4FAAFB0EC87C}" destId="{FE0C0A3C-5238-4533-AF94-74B0C1368114}" srcOrd="0" destOrd="0" parTransId="{BBBD7323-47FE-4164-843B-F2EA6E4CBB61}" sibTransId="{A440A48A-8694-4491-AECE-FEC5CB9D5082}"/>
    <dgm:cxn modelId="{503FA4F9-BE6A-4A8F-B292-4F46474F4722}" type="presOf" srcId="{720D2717-0A68-446D-A7B4-4FAAFB0EC87C}" destId="{DF611E66-86C4-484C-B633-C62074096E4D}" srcOrd="1" destOrd="0" presId="urn:microsoft.com/office/officeart/2005/8/layout/process4"/>
    <dgm:cxn modelId="{55C3549B-5C42-4577-849E-5F219D4434D0}" type="presParOf" srcId="{4BFF4B3E-AD89-442E-A9E9-26CBCF2C72AE}" destId="{DD1D9E9E-386A-4172-A6CC-D2F6DDD2DD1A}" srcOrd="0" destOrd="0" presId="urn:microsoft.com/office/officeart/2005/8/layout/process4"/>
    <dgm:cxn modelId="{524E92FA-9FA8-40E9-9F0F-638F820A70F8}" type="presParOf" srcId="{DD1D9E9E-386A-4172-A6CC-D2F6DDD2DD1A}" destId="{7D80F022-2B1D-4622-8F38-9014FB9D2D6E}" srcOrd="0" destOrd="0" presId="urn:microsoft.com/office/officeart/2005/8/layout/process4"/>
    <dgm:cxn modelId="{63C1C073-C121-4F18-9915-5B2E84D9D0BE}" type="presParOf" srcId="{DD1D9E9E-386A-4172-A6CC-D2F6DDD2DD1A}" destId="{65084C23-39A7-4BC4-8E7A-8E5A541EB73F}" srcOrd="1" destOrd="0" presId="urn:microsoft.com/office/officeart/2005/8/layout/process4"/>
    <dgm:cxn modelId="{B08D9D30-9FEF-4AA4-BF0A-D63AC20BB0A1}" type="presParOf" srcId="{DD1D9E9E-386A-4172-A6CC-D2F6DDD2DD1A}" destId="{5E114828-AF04-4804-ACBF-9A08A8804365}" srcOrd="2" destOrd="0" presId="urn:microsoft.com/office/officeart/2005/8/layout/process4"/>
    <dgm:cxn modelId="{B89C0927-15E9-4DFD-BFBD-8DC970DA70D1}" type="presParOf" srcId="{5E114828-AF04-4804-ACBF-9A08A8804365}" destId="{B4E18537-ECEA-484A-A8C3-A8AFA374FF3C}" srcOrd="0" destOrd="0" presId="urn:microsoft.com/office/officeart/2005/8/layout/process4"/>
    <dgm:cxn modelId="{2CF66C10-EAC1-4E14-8A8F-D853E7DD35D8}" type="presParOf" srcId="{4BFF4B3E-AD89-442E-A9E9-26CBCF2C72AE}" destId="{A5C41519-14F3-48E6-9D91-B4434B7AED3C}" srcOrd="1" destOrd="0" presId="urn:microsoft.com/office/officeart/2005/8/layout/process4"/>
    <dgm:cxn modelId="{4198C5B6-6069-44ED-A905-59FE95C2842C}" type="presParOf" srcId="{4BFF4B3E-AD89-442E-A9E9-26CBCF2C72AE}" destId="{9FF259D7-E56A-4E28-B063-6D1FCAC3A58D}" srcOrd="2" destOrd="0" presId="urn:microsoft.com/office/officeart/2005/8/layout/process4"/>
    <dgm:cxn modelId="{6DF406E2-8511-4033-A1FF-115D6C162554}" type="presParOf" srcId="{9FF259D7-E56A-4E28-B063-6D1FCAC3A58D}" destId="{5E8893CF-0369-4F41-BC7B-EA00575B2944}" srcOrd="0" destOrd="0" presId="urn:microsoft.com/office/officeart/2005/8/layout/process4"/>
    <dgm:cxn modelId="{6E3FC118-EE2B-4F44-97ED-0DFA0A97158B}" type="presParOf" srcId="{9FF259D7-E56A-4E28-B063-6D1FCAC3A58D}" destId="{DF611E66-86C4-484C-B633-C62074096E4D}" srcOrd="1" destOrd="0" presId="urn:microsoft.com/office/officeart/2005/8/layout/process4"/>
    <dgm:cxn modelId="{075560EE-4213-4C21-9E16-996A383DAFCF}" type="presParOf" srcId="{9FF259D7-E56A-4E28-B063-6D1FCAC3A58D}" destId="{D8187AC1-24E4-4D35-AC09-0F524CF05954}" srcOrd="2" destOrd="0" presId="urn:microsoft.com/office/officeart/2005/8/layout/process4"/>
    <dgm:cxn modelId="{401E93A5-BAA8-4A49-8EEB-929EFCAE3472}" type="presParOf" srcId="{D8187AC1-24E4-4D35-AC09-0F524CF05954}" destId="{9349410C-3E24-46A3-9D7C-EDAA0F26848A}" srcOrd="0" destOrd="0" presId="urn:microsoft.com/office/officeart/2005/8/layout/process4"/>
    <dgm:cxn modelId="{B549A1F2-1922-4325-ACF6-115AFC3ADD73}" type="presParOf" srcId="{4BFF4B3E-AD89-442E-A9E9-26CBCF2C72AE}" destId="{63FF6AB3-C37E-4D61-A6DA-EF361CC35EC0}" srcOrd="3" destOrd="0" presId="urn:microsoft.com/office/officeart/2005/8/layout/process4"/>
    <dgm:cxn modelId="{21577C5B-0182-4885-9465-2D9FBCA39071}" type="presParOf" srcId="{4BFF4B3E-AD89-442E-A9E9-26CBCF2C72AE}" destId="{E1BB7C03-90F3-4D96-9B08-2C6FF83E5D00}" srcOrd="4" destOrd="0" presId="urn:microsoft.com/office/officeart/2005/8/layout/process4"/>
    <dgm:cxn modelId="{54BF256B-54B8-42D7-81FF-FE7F94F2E7BE}" type="presParOf" srcId="{E1BB7C03-90F3-4D96-9B08-2C6FF83E5D00}" destId="{5FD7BA83-9520-4AD7-96DF-AFBBEEC95C35}" srcOrd="0" destOrd="0" presId="urn:microsoft.com/office/officeart/2005/8/layout/process4"/>
    <dgm:cxn modelId="{5A669DD1-C3C4-4CDF-8122-244F9E684D9D}" type="presParOf" srcId="{E1BB7C03-90F3-4D96-9B08-2C6FF83E5D00}" destId="{DFB4FF0F-6A79-4B62-8AF4-4A21B4E0F67C}" srcOrd="1" destOrd="0" presId="urn:microsoft.com/office/officeart/2005/8/layout/process4"/>
    <dgm:cxn modelId="{2B39F61C-1C0C-4A47-8605-D4CEF32E8ED0}" type="presParOf" srcId="{E1BB7C03-90F3-4D96-9B08-2C6FF83E5D00}" destId="{EA05AACA-EE36-4B80-9948-666CF399051F}" srcOrd="2" destOrd="0" presId="urn:microsoft.com/office/officeart/2005/8/layout/process4"/>
    <dgm:cxn modelId="{AACB505C-B761-481E-A73F-65F03DC42D20}" type="presParOf" srcId="{EA05AACA-EE36-4B80-9948-666CF399051F}" destId="{70188A70-0589-4A23-B2A7-EED2AC1A5416}" srcOrd="0" destOrd="0" presId="urn:microsoft.com/office/officeart/2005/8/layout/process4"/>
  </dgm:cxnLst>
  <dgm:bg/>
  <dgm:whole/>
</dgm:dataModel>
</file>

<file path=ppt/diagrams/data27.xml><?xml version="1.0" encoding="utf-8"?>
<dgm:dataModel xmlns:dgm="http://schemas.openxmlformats.org/drawingml/2006/diagram" xmlns:a="http://schemas.openxmlformats.org/drawingml/2006/main">
  <dgm:ptLst>
    <dgm:pt modelId="{2757296D-B5A7-4B16-A1FA-2F9D7921CB42}" type="doc">
      <dgm:prSet loTypeId="urn:microsoft.com/office/officeart/2005/8/layout/arrow4" loCatId="process" qsTypeId="urn:microsoft.com/office/officeart/2005/8/quickstyle/3d3" qsCatId="3D" csTypeId="urn:microsoft.com/office/officeart/2005/8/colors/accent0_3" csCatId="mainScheme" phldr="1"/>
      <dgm:spPr/>
      <dgm:t>
        <a:bodyPr/>
        <a:lstStyle/>
        <a:p>
          <a:endParaRPr lang="en-US"/>
        </a:p>
      </dgm:t>
    </dgm:pt>
    <dgm:pt modelId="{93DCE720-1384-4B80-BC72-9C69275ED140}">
      <dgm:prSet phldrT="[Text]" custT="1"/>
      <dgm:spPr/>
      <dgm:t>
        <a:bodyPr/>
        <a:lstStyle/>
        <a:p>
          <a:pPr algn="just"/>
          <a:r>
            <a:rPr lang="en-US" sz="2400" dirty="0" smtClean="0"/>
            <a:t>It does not deal with the actual or imputed cost of owners’ equity and preference share capital</a:t>
          </a:r>
          <a:endParaRPr lang="en-US" sz="2400" dirty="0"/>
        </a:p>
      </dgm:t>
    </dgm:pt>
    <dgm:pt modelId="{3ECC8DCA-0D78-47F6-8CEE-93FD7ADCE047}" type="parTrans" cxnId="{9D02DC19-EA7D-4DC1-9620-A557905FE51A}">
      <dgm:prSet/>
      <dgm:spPr/>
      <dgm:t>
        <a:bodyPr/>
        <a:lstStyle/>
        <a:p>
          <a:endParaRPr lang="en-US"/>
        </a:p>
      </dgm:t>
    </dgm:pt>
    <dgm:pt modelId="{8CF13722-5F69-44DD-9A12-6DF12722D4FC}" type="sibTrans" cxnId="{9D02DC19-EA7D-4DC1-9620-A557905FE51A}">
      <dgm:prSet/>
      <dgm:spPr/>
      <dgm:t>
        <a:bodyPr/>
        <a:lstStyle/>
        <a:p>
          <a:endParaRPr lang="en-US"/>
        </a:p>
      </dgm:t>
    </dgm:pt>
    <dgm:pt modelId="{2AF118C5-FA9F-4C9C-9714-667F3960E20C}">
      <dgm:prSet phldrT="[Text]" custT="1"/>
      <dgm:spPr/>
      <dgm:t>
        <a:bodyPr/>
        <a:lstStyle/>
        <a:p>
          <a:r>
            <a:rPr lang="en-US" sz="2400" b="1" dirty="0" smtClean="0"/>
            <a:t>Borrowing Cost may need to be capitalized even if an asset does not take substantial period of time to construct</a:t>
          </a:r>
          <a:endParaRPr lang="en-US" sz="2400" b="1" dirty="0"/>
        </a:p>
      </dgm:t>
    </dgm:pt>
    <dgm:pt modelId="{3C02825F-F24F-4759-A8BF-D3612CE2D719}" type="sibTrans" cxnId="{C85F8626-915E-4F3A-B52B-890042743438}">
      <dgm:prSet/>
      <dgm:spPr/>
      <dgm:t>
        <a:bodyPr/>
        <a:lstStyle/>
        <a:p>
          <a:endParaRPr lang="en-US"/>
        </a:p>
      </dgm:t>
    </dgm:pt>
    <dgm:pt modelId="{E447EF1A-20B4-43E1-9E3F-415D576FD971}" type="parTrans" cxnId="{C85F8626-915E-4F3A-B52B-890042743438}">
      <dgm:prSet/>
      <dgm:spPr/>
      <dgm:t>
        <a:bodyPr/>
        <a:lstStyle/>
        <a:p>
          <a:endParaRPr lang="en-US"/>
        </a:p>
      </dgm:t>
    </dgm:pt>
    <dgm:pt modelId="{4EF2AB6E-0E77-4BB2-8748-FD8382214D48}" type="pres">
      <dgm:prSet presAssocID="{2757296D-B5A7-4B16-A1FA-2F9D7921CB42}" presName="compositeShape" presStyleCnt="0">
        <dgm:presLayoutVars>
          <dgm:chMax val="2"/>
          <dgm:dir/>
          <dgm:resizeHandles val="exact"/>
        </dgm:presLayoutVars>
      </dgm:prSet>
      <dgm:spPr/>
      <dgm:t>
        <a:bodyPr/>
        <a:lstStyle/>
        <a:p>
          <a:endParaRPr lang="en-US"/>
        </a:p>
      </dgm:t>
    </dgm:pt>
    <dgm:pt modelId="{5E350937-20EF-4919-93F9-8A982196E70A}" type="pres">
      <dgm:prSet presAssocID="{93DCE720-1384-4B80-BC72-9C69275ED140}" presName="upArrow" presStyleLbl="node1" presStyleIdx="0" presStyleCnt="2"/>
      <dgm:spPr/>
    </dgm:pt>
    <dgm:pt modelId="{AC712EEA-F96C-4888-8086-51BC00890DAC}" type="pres">
      <dgm:prSet presAssocID="{93DCE720-1384-4B80-BC72-9C69275ED140}" presName="upArrowText" presStyleLbl="revTx" presStyleIdx="0" presStyleCnt="2">
        <dgm:presLayoutVars>
          <dgm:chMax val="0"/>
          <dgm:bulletEnabled val="1"/>
        </dgm:presLayoutVars>
      </dgm:prSet>
      <dgm:spPr/>
      <dgm:t>
        <a:bodyPr/>
        <a:lstStyle/>
        <a:p>
          <a:endParaRPr lang="en-US"/>
        </a:p>
      </dgm:t>
    </dgm:pt>
    <dgm:pt modelId="{C87940BD-D66F-4F48-A612-D4A714DA8C05}" type="pres">
      <dgm:prSet presAssocID="{2AF118C5-FA9F-4C9C-9714-667F3960E20C}" presName="downArrow" presStyleLbl="node1" presStyleIdx="1" presStyleCnt="2"/>
      <dgm:spPr/>
    </dgm:pt>
    <dgm:pt modelId="{7D6AB31B-EBBD-4FBE-93D1-D0B88594241C}" type="pres">
      <dgm:prSet presAssocID="{2AF118C5-FA9F-4C9C-9714-667F3960E20C}" presName="downArrowText" presStyleLbl="revTx" presStyleIdx="1" presStyleCnt="2">
        <dgm:presLayoutVars>
          <dgm:chMax val="0"/>
          <dgm:bulletEnabled val="1"/>
        </dgm:presLayoutVars>
      </dgm:prSet>
      <dgm:spPr/>
      <dgm:t>
        <a:bodyPr/>
        <a:lstStyle/>
        <a:p>
          <a:endParaRPr lang="en-US"/>
        </a:p>
      </dgm:t>
    </dgm:pt>
  </dgm:ptLst>
  <dgm:cxnLst>
    <dgm:cxn modelId="{C85F8626-915E-4F3A-B52B-890042743438}" srcId="{2757296D-B5A7-4B16-A1FA-2F9D7921CB42}" destId="{2AF118C5-FA9F-4C9C-9714-667F3960E20C}" srcOrd="1" destOrd="0" parTransId="{E447EF1A-20B4-43E1-9E3F-415D576FD971}" sibTransId="{3C02825F-F24F-4759-A8BF-D3612CE2D719}"/>
    <dgm:cxn modelId="{7EB778D5-537E-4698-8696-8327F2E57DB3}" type="presOf" srcId="{2AF118C5-FA9F-4C9C-9714-667F3960E20C}" destId="{7D6AB31B-EBBD-4FBE-93D1-D0B88594241C}" srcOrd="0" destOrd="0" presId="urn:microsoft.com/office/officeart/2005/8/layout/arrow4"/>
    <dgm:cxn modelId="{B8CCECA0-F8BC-4F0C-B117-87721B086F1A}" type="presOf" srcId="{93DCE720-1384-4B80-BC72-9C69275ED140}" destId="{AC712EEA-F96C-4888-8086-51BC00890DAC}" srcOrd="0" destOrd="0" presId="urn:microsoft.com/office/officeart/2005/8/layout/arrow4"/>
    <dgm:cxn modelId="{B3F3B305-ACA1-48CF-9D63-C3D6F814645B}" type="presOf" srcId="{2757296D-B5A7-4B16-A1FA-2F9D7921CB42}" destId="{4EF2AB6E-0E77-4BB2-8748-FD8382214D48}" srcOrd="0" destOrd="0" presId="urn:microsoft.com/office/officeart/2005/8/layout/arrow4"/>
    <dgm:cxn modelId="{9D02DC19-EA7D-4DC1-9620-A557905FE51A}" srcId="{2757296D-B5A7-4B16-A1FA-2F9D7921CB42}" destId="{93DCE720-1384-4B80-BC72-9C69275ED140}" srcOrd="0" destOrd="0" parTransId="{3ECC8DCA-0D78-47F6-8CEE-93FD7ADCE047}" sibTransId="{8CF13722-5F69-44DD-9A12-6DF12722D4FC}"/>
    <dgm:cxn modelId="{A299077D-127C-4B91-9A63-227E2FEDE310}" type="presParOf" srcId="{4EF2AB6E-0E77-4BB2-8748-FD8382214D48}" destId="{5E350937-20EF-4919-93F9-8A982196E70A}" srcOrd="0" destOrd="0" presId="urn:microsoft.com/office/officeart/2005/8/layout/arrow4"/>
    <dgm:cxn modelId="{3A6A7C1F-D5CD-4BB6-AED7-4BC04FCD290E}" type="presParOf" srcId="{4EF2AB6E-0E77-4BB2-8748-FD8382214D48}" destId="{AC712EEA-F96C-4888-8086-51BC00890DAC}" srcOrd="1" destOrd="0" presId="urn:microsoft.com/office/officeart/2005/8/layout/arrow4"/>
    <dgm:cxn modelId="{E2A8783D-D431-44A2-8BFA-0449A8FBA77A}" type="presParOf" srcId="{4EF2AB6E-0E77-4BB2-8748-FD8382214D48}" destId="{C87940BD-D66F-4F48-A612-D4A714DA8C05}" srcOrd="2" destOrd="0" presId="urn:microsoft.com/office/officeart/2005/8/layout/arrow4"/>
    <dgm:cxn modelId="{C92AA044-6CF3-4B93-B8F0-7F452441905A}" type="presParOf" srcId="{4EF2AB6E-0E77-4BB2-8748-FD8382214D48}" destId="{7D6AB31B-EBBD-4FBE-93D1-D0B88594241C}" srcOrd="3" destOrd="0" presId="urn:microsoft.com/office/officeart/2005/8/layout/arrow4"/>
  </dgm:cxnLst>
  <dgm:bg/>
  <dgm:whole/>
</dgm:dataModel>
</file>

<file path=ppt/diagrams/data28.xml><?xml version="1.0" encoding="utf-8"?>
<dgm:dataModel xmlns:dgm="http://schemas.openxmlformats.org/drawingml/2006/diagram" xmlns:a="http://schemas.openxmlformats.org/drawingml/2006/main">
  <dgm:ptLst>
    <dgm:pt modelId="{F3DAFED5-41D6-473D-9A1C-3BD16C4EB3FE}"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US"/>
        </a:p>
      </dgm:t>
    </dgm:pt>
    <dgm:pt modelId="{F8BACE05-8CEB-4FC0-952B-C5D0A0AD0942}">
      <dgm:prSet phldrT="[Text]"/>
      <dgm:spPr/>
      <dgm:t>
        <a:bodyPr/>
        <a:lstStyle/>
        <a:p>
          <a:r>
            <a:rPr lang="en-US" dirty="0" smtClean="0"/>
            <a:t>Unlike AS 16</a:t>
          </a:r>
          <a:endParaRPr lang="en-US" dirty="0"/>
        </a:p>
      </dgm:t>
    </dgm:pt>
    <dgm:pt modelId="{9214D301-FE93-45AB-BC8F-AAFBE5C76232}" type="parTrans" cxnId="{3E8CD37F-6BE7-4082-BA9F-BEB393D58439}">
      <dgm:prSet/>
      <dgm:spPr/>
      <dgm:t>
        <a:bodyPr/>
        <a:lstStyle/>
        <a:p>
          <a:endParaRPr lang="en-US"/>
        </a:p>
      </dgm:t>
    </dgm:pt>
    <dgm:pt modelId="{F98B0729-7493-4CB8-A858-453C70BEA9CA}" type="sibTrans" cxnId="{3E8CD37F-6BE7-4082-BA9F-BEB393D58439}">
      <dgm:prSet/>
      <dgm:spPr/>
      <dgm:t>
        <a:bodyPr/>
        <a:lstStyle/>
        <a:p>
          <a:endParaRPr lang="en-US"/>
        </a:p>
      </dgm:t>
    </dgm:pt>
    <dgm:pt modelId="{C81FCF08-010C-48A8-A3D4-CE62EFFD1CF0}">
      <dgm:prSet phldrT="[Text]"/>
      <dgm:spPr/>
      <dgm:t>
        <a:bodyPr/>
        <a:lstStyle/>
        <a:p>
          <a:r>
            <a:rPr lang="en-US" dirty="0" smtClean="0"/>
            <a:t>ICDS does not define any minimum period for classification of an asset as a qualifying asset (with the exception of inventories)</a:t>
          </a:r>
          <a:endParaRPr lang="en-US" dirty="0"/>
        </a:p>
      </dgm:t>
    </dgm:pt>
    <dgm:pt modelId="{CAA676F6-06A8-4219-A7BF-494130455158}" type="parTrans" cxnId="{7750C61E-6ED8-4DB3-AF52-05C93D35FAE9}">
      <dgm:prSet/>
      <dgm:spPr/>
      <dgm:t>
        <a:bodyPr/>
        <a:lstStyle/>
        <a:p>
          <a:endParaRPr lang="en-US"/>
        </a:p>
      </dgm:t>
    </dgm:pt>
    <dgm:pt modelId="{AD881344-9D67-4681-8F9E-AB23FFDAFC77}" type="sibTrans" cxnId="{7750C61E-6ED8-4DB3-AF52-05C93D35FAE9}">
      <dgm:prSet/>
      <dgm:spPr/>
      <dgm:t>
        <a:bodyPr/>
        <a:lstStyle/>
        <a:p>
          <a:endParaRPr lang="en-US"/>
        </a:p>
      </dgm:t>
    </dgm:pt>
    <dgm:pt modelId="{580510A5-0628-4E45-BB83-FEBE13502C3A}">
      <dgm:prSet phldrT="[Text]"/>
      <dgm:spPr/>
      <dgm:t>
        <a:bodyPr/>
        <a:lstStyle/>
        <a:p>
          <a:r>
            <a:rPr lang="en-US" dirty="0" smtClean="0"/>
            <a:t>Income on temporary investments of borrowed funds cannot be reduced from borrowing costs eligible for capitalization in ICDS</a:t>
          </a:r>
          <a:endParaRPr lang="en-US" dirty="0"/>
        </a:p>
      </dgm:t>
    </dgm:pt>
    <dgm:pt modelId="{D452817B-EFF0-4415-8BB3-869744975BFD}" type="parTrans" cxnId="{7A1703C1-1A86-4265-8A87-8B29DD52ECA3}">
      <dgm:prSet/>
      <dgm:spPr/>
      <dgm:t>
        <a:bodyPr/>
        <a:lstStyle/>
        <a:p>
          <a:endParaRPr lang="en-US"/>
        </a:p>
      </dgm:t>
    </dgm:pt>
    <dgm:pt modelId="{D4132CC9-2C64-4125-858D-35E49B5BF308}" type="sibTrans" cxnId="{7A1703C1-1A86-4265-8A87-8B29DD52ECA3}">
      <dgm:prSet/>
      <dgm:spPr/>
      <dgm:t>
        <a:bodyPr/>
        <a:lstStyle/>
        <a:p>
          <a:endParaRPr lang="en-US"/>
        </a:p>
      </dgm:t>
    </dgm:pt>
    <dgm:pt modelId="{CAF61DC9-F461-4365-9990-9E68B9C0F32E}">
      <dgm:prSet phldrT="[Text]"/>
      <dgm:spPr/>
      <dgm:t>
        <a:bodyPr/>
        <a:lstStyle/>
        <a:p>
          <a:r>
            <a:rPr lang="en-US" dirty="0" smtClean="0"/>
            <a:t>Condition of suspension of capitalization during interruption of active development is removed in ICDS</a:t>
          </a:r>
          <a:endParaRPr lang="en-US" dirty="0"/>
        </a:p>
      </dgm:t>
    </dgm:pt>
    <dgm:pt modelId="{DF06EFF1-16E6-46B8-BD14-1656A77C2F88}" type="parTrans" cxnId="{A9E012DE-4A54-456B-899B-7F60A0E5CB0F}">
      <dgm:prSet/>
      <dgm:spPr/>
      <dgm:t>
        <a:bodyPr/>
        <a:lstStyle/>
        <a:p>
          <a:endParaRPr lang="en-US"/>
        </a:p>
      </dgm:t>
    </dgm:pt>
    <dgm:pt modelId="{16BFE1E2-81A1-43F5-A177-DED1B84C811C}" type="sibTrans" cxnId="{A9E012DE-4A54-456B-899B-7F60A0E5CB0F}">
      <dgm:prSet/>
      <dgm:spPr/>
      <dgm:t>
        <a:bodyPr/>
        <a:lstStyle/>
        <a:p>
          <a:endParaRPr lang="en-US"/>
        </a:p>
      </dgm:t>
    </dgm:pt>
    <dgm:pt modelId="{B7C76FDF-B90B-4F5F-BF2A-1CCF73F1D497}" type="pres">
      <dgm:prSet presAssocID="{F3DAFED5-41D6-473D-9A1C-3BD16C4EB3FE}" presName="composite" presStyleCnt="0">
        <dgm:presLayoutVars>
          <dgm:chMax val="1"/>
          <dgm:dir/>
          <dgm:resizeHandles val="exact"/>
        </dgm:presLayoutVars>
      </dgm:prSet>
      <dgm:spPr/>
      <dgm:t>
        <a:bodyPr/>
        <a:lstStyle/>
        <a:p>
          <a:endParaRPr lang="en-US"/>
        </a:p>
      </dgm:t>
    </dgm:pt>
    <dgm:pt modelId="{1EAE1747-1B00-4076-BB32-F4F99C385AFD}" type="pres">
      <dgm:prSet presAssocID="{F8BACE05-8CEB-4FC0-952B-C5D0A0AD0942}" presName="roof" presStyleLbl="dkBgShp" presStyleIdx="0" presStyleCnt="2" custScaleY="57257" custLinFactNeighborY="888"/>
      <dgm:spPr>
        <a:prstGeom prst="verticalScroll">
          <a:avLst/>
        </a:prstGeom>
      </dgm:spPr>
      <dgm:t>
        <a:bodyPr/>
        <a:lstStyle/>
        <a:p>
          <a:endParaRPr lang="en-US"/>
        </a:p>
      </dgm:t>
    </dgm:pt>
    <dgm:pt modelId="{31D1A2F2-BC47-4531-B0AF-88385DC95B05}" type="pres">
      <dgm:prSet presAssocID="{F8BACE05-8CEB-4FC0-952B-C5D0A0AD0942}" presName="pillars" presStyleCnt="0"/>
      <dgm:spPr/>
    </dgm:pt>
    <dgm:pt modelId="{34AE1F73-8AC3-42EE-B0E5-330A75DEDDCB}" type="pres">
      <dgm:prSet presAssocID="{F8BACE05-8CEB-4FC0-952B-C5D0A0AD0942}" presName="pillar1" presStyleLbl="node1" presStyleIdx="0" presStyleCnt="3" custScaleY="118413">
        <dgm:presLayoutVars>
          <dgm:bulletEnabled val="1"/>
        </dgm:presLayoutVars>
      </dgm:prSet>
      <dgm:spPr>
        <a:prstGeom prst="flowChartAlternateProcess">
          <a:avLst/>
        </a:prstGeom>
      </dgm:spPr>
      <dgm:t>
        <a:bodyPr/>
        <a:lstStyle/>
        <a:p>
          <a:endParaRPr lang="en-US"/>
        </a:p>
      </dgm:t>
    </dgm:pt>
    <dgm:pt modelId="{5BB1CFD6-365A-403B-89EE-453CAA75B537}" type="pres">
      <dgm:prSet presAssocID="{580510A5-0628-4E45-BB83-FEBE13502C3A}" presName="pillarX" presStyleLbl="node1" presStyleIdx="1" presStyleCnt="3" custScaleY="118413">
        <dgm:presLayoutVars>
          <dgm:bulletEnabled val="1"/>
        </dgm:presLayoutVars>
      </dgm:prSet>
      <dgm:spPr>
        <a:prstGeom prst="flowChartAlternateProcess">
          <a:avLst/>
        </a:prstGeom>
      </dgm:spPr>
      <dgm:t>
        <a:bodyPr/>
        <a:lstStyle/>
        <a:p>
          <a:endParaRPr lang="en-US"/>
        </a:p>
      </dgm:t>
    </dgm:pt>
    <dgm:pt modelId="{FB910C31-D830-4D48-A2FD-6F22F034C762}" type="pres">
      <dgm:prSet presAssocID="{CAF61DC9-F461-4365-9990-9E68B9C0F32E}" presName="pillarX" presStyleLbl="node1" presStyleIdx="2" presStyleCnt="3" custScaleY="118413">
        <dgm:presLayoutVars>
          <dgm:bulletEnabled val="1"/>
        </dgm:presLayoutVars>
      </dgm:prSet>
      <dgm:spPr>
        <a:prstGeom prst="flowChartAlternateProcess">
          <a:avLst/>
        </a:prstGeom>
      </dgm:spPr>
      <dgm:t>
        <a:bodyPr/>
        <a:lstStyle/>
        <a:p>
          <a:endParaRPr lang="en-US"/>
        </a:p>
      </dgm:t>
    </dgm:pt>
    <dgm:pt modelId="{4DC7D4C0-9C4D-41AC-BF8A-C8D273BD663A}" type="pres">
      <dgm:prSet presAssocID="{F8BACE05-8CEB-4FC0-952B-C5D0A0AD0942}" presName="base" presStyleLbl="dkBgShp" presStyleIdx="1" presStyleCnt="2"/>
      <dgm:spPr>
        <a:prstGeom prst="horizontalScroll">
          <a:avLst/>
        </a:prstGeom>
      </dgm:spPr>
    </dgm:pt>
  </dgm:ptLst>
  <dgm:cxnLst>
    <dgm:cxn modelId="{7A1703C1-1A86-4265-8A87-8B29DD52ECA3}" srcId="{F8BACE05-8CEB-4FC0-952B-C5D0A0AD0942}" destId="{580510A5-0628-4E45-BB83-FEBE13502C3A}" srcOrd="1" destOrd="0" parTransId="{D452817B-EFF0-4415-8BB3-869744975BFD}" sibTransId="{D4132CC9-2C64-4125-858D-35E49B5BF308}"/>
    <dgm:cxn modelId="{F92465D9-368E-4ABA-AA7B-F1A59A9080C4}" type="presOf" srcId="{F3DAFED5-41D6-473D-9A1C-3BD16C4EB3FE}" destId="{B7C76FDF-B90B-4F5F-BF2A-1CCF73F1D497}" srcOrd="0" destOrd="0" presId="urn:microsoft.com/office/officeart/2005/8/layout/hList3"/>
    <dgm:cxn modelId="{A9E012DE-4A54-456B-899B-7F60A0E5CB0F}" srcId="{F8BACE05-8CEB-4FC0-952B-C5D0A0AD0942}" destId="{CAF61DC9-F461-4365-9990-9E68B9C0F32E}" srcOrd="2" destOrd="0" parTransId="{DF06EFF1-16E6-46B8-BD14-1656A77C2F88}" sibTransId="{16BFE1E2-81A1-43F5-A177-DED1B84C811C}"/>
    <dgm:cxn modelId="{7750C61E-6ED8-4DB3-AF52-05C93D35FAE9}" srcId="{F8BACE05-8CEB-4FC0-952B-C5D0A0AD0942}" destId="{C81FCF08-010C-48A8-A3D4-CE62EFFD1CF0}" srcOrd="0" destOrd="0" parTransId="{CAA676F6-06A8-4219-A7BF-494130455158}" sibTransId="{AD881344-9D67-4681-8F9E-AB23FFDAFC77}"/>
    <dgm:cxn modelId="{0E457D51-DDC2-45EA-B9E2-341486DDE325}" type="presOf" srcId="{CAF61DC9-F461-4365-9990-9E68B9C0F32E}" destId="{FB910C31-D830-4D48-A2FD-6F22F034C762}" srcOrd="0" destOrd="0" presId="urn:microsoft.com/office/officeart/2005/8/layout/hList3"/>
    <dgm:cxn modelId="{60A7239A-7E4A-4617-A598-5F67209B0FD8}" type="presOf" srcId="{580510A5-0628-4E45-BB83-FEBE13502C3A}" destId="{5BB1CFD6-365A-403B-89EE-453CAA75B537}" srcOrd="0" destOrd="0" presId="urn:microsoft.com/office/officeart/2005/8/layout/hList3"/>
    <dgm:cxn modelId="{7C70EDBB-486A-473E-9982-41A196D184F2}" type="presOf" srcId="{C81FCF08-010C-48A8-A3D4-CE62EFFD1CF0}" destId="{34AE1F73-8AC3-42EE-B0E5-330A75DEDDCB}" srcOrd="0" destOrd="0" presId="urn:microsoft.com/office/officeart/2005/8/layout/hList3"/>
    <dgm:cxn modelId="{3E8CD37F-6BE7-4082-BA9F-BEB393D58439}" srcId="{F3DAFED5-41D6-473D-9A1C-3BD16C4EB3FE}" destId="{F8BACE05-8CEB-4FC0-952B-C5D0A0AD0942}" srcOrd="0" destOrd="0" parTransId="{9214D301-FE93-45AB-BC8F-AAFBE5C76232}" sibTransId="{F98B0729-7493-4CB8-A858-453C70BEA9CA}"/>
    <dgm:cxn modelId="{F8FDA432-EBD2-4F55-9DCF-35C66516A882}" type="presOf" srcId="{F8BACE05-8CEB-4FC0-952B-C5D0A0AD0942}" destId="{1EAE1747-1B00-4076-BB32-F4F99C385AFD}" srcOrd="0" destOrd="0" presId="urn:microsoft.com/office/officeart/2005/8/layout/hList3"/>
    <dgm:cxn modelId="{3BC22781-1EFB-43A3-B567-6EC943F3A034}" type="presParOf" srcId="{B7C76FDF-B90B-4F5F-BF2A-1CCF73F1D497}" destId="{1EAE1747-1B00-4076-BB32-F4F99C385AFD}" srcOrd="0" destOrd="0" presId="urn:microsoft.com/office/officeart/2005/8/layout/hList3"/>
    <dgm:cxn modelId="{B7F91D15-F51B-41F6-8238-0E88C6BADA13}" type="presParOf" srcId="{B7C76FDF-B90B-4F5F-BF2A-1CCF73F1D497}" destId="{31D1A2F2-BC47-4531-B0AF-88385DC95B05}" srcOrd="1" destOrd="0" presId="urn:microsoft.com/office/officeart/2005/8/layout/hList3"/>
    <dgm:cxn modelId="{C09B6119-F7BD-45C0-B507-337A2DF77640}" type="presParOf" srcId="{31D1A2F2-BC47-4531-B0AF-88385DC95B05}" destId="{34AE1F73-8AC3-42EE-B0E5-330A75DEDDCB}" srcOrd="0" destOrd="0" presId="urn:microsoft.com/office/officeart/2005/8/layout/hList3"/>
    <dgm:cxn modelId="{FC1B6F12-1452-4671-989B-E12D98B6903B}" type="presParOf" srcId="{31D1A2F2-BC47-4531-B0AF-88385DC95B05}" destId="{5BB1CFD6-365A-403B-89EE-453CAA75B537}" srcOrd="1" destOrd="0" presId="urn:microsoft.com/office/officeart/2005/8/layout/hList3"/>
    <dgm:cxn modelId="{9503C1DA-8F36-46C7-91F8-B40EC2DEF07E}" type="presParOf" srcId="{31D1A2F2-BC47-4531-B0AF-88385DC95B05}" destId="{FB910C31-D830-4D48-A2FD-6F22F034C762}" srcOrd="2" destOrd="0" presId="urn:microsoft.com/office/officeart/2005/8/layout/hList3"/>
    <dgm:cxn modelId="{BB348E8A-7ECE-4D3C-8416-866D3C77C615}" type="presParOf" srcId="{B7C76FDF-B90B-4F5F-BF2A-1CCF73F1D497}" destId="{4DC7D4C0-9C4D-41AC-BF8A-C8D273BD663A}" srcOrd="2" destOrd="0" presId="urn:microsoft.com/office/officeart/2005/8/layout/hList3"/>
  </dgm:cxnLst>
  <dgm:bg/>
  <dgm:whole/>
</dgm:dataModel>
</file>

<file path=ppt/diagrams/data29.xml><?xml version="1.0" encoding="utf-8"?>
<dgm:dataModel xmlns:dgm="http://schemas.openxmlformats.org/drawingml/2006/diagram" xmlns:a="http://schemas.openxmlformats.org/drawingml/2006/main">
  <dgm:ptLst>
    <dgm:pt modelId="{E7732992-199D-48F5-AC8B-CFC5B14E99D1}" type="doc">
      <dgm:prSet loTypeId="urn:microsoft.com/office/officeart/2005/8/layout/target3" loCatId="relationship" qsTypeId="urn:microsoft.com/office/officeart/2005/8/quickstyle/3d3" qsCatId="3D" csTypeId="urn:microsoft.com/office/officeart/2005/8/colors/accent0_3" csCatId="mainScheme" phldr="1"/>
      <dgm:spPr/>
    </dgm:pt>
    <dgm:pt modelId="{CEFF8435-13A1-4AB8-9AFB-AAF1CE06D2BD}">
      <dgm:prSet phldrT="[Text]" custT="1"/>
      <dgm:spPr/>
      <dgm:t>
        <a:bodyPr/>
        <a:lstStyle/>
        <a:p>
          <a:r>
            <a:rPr lang="en-US" sz="2800" dirty="0" smtClean="0"/>
            <a:t>(A)* (B)/(C)</a:t>
          </a:r>
          <a:endParaRPr lang="en-US" sz="2800" dirty="0"/>
        </a:p>
      </dgm:t>
    </dgm:pt>
    <dgm:pt modelId="{41A4E09A-186E-4F33-8C29-A6860B754C04}" type="parTrans" cxnId="{313320F4-531B-47CD-AD60-380276D097FD}">
      <dgm:prSet/>
      <dgm:spPr/>
      <dgm:t>
        <a:bodyPr/>
        <a:lstStyle/>
        <a:p>
          <a:endParaRPr lang="en-US"/>
        </a:p>
      </dgm:t>
    </dgm:pt>
    <dgm:pt modelId="{56B77772-FE02-4AC8-A8B5-4F4F2266A5CE}" type="sibTrans" cxnId="{313320F4-531B-47CD-AD60-380276D097FD}">
      <dgm:prSet/>
      <dgm:spPr/>
      <dgm:t>
        <a:bodyPr/>
        <a:lstStyle/>
        <a:p>
          <a:endParaRPr lang="en-US"/>
        </a:p>
      </dgm:t>
    </dgm:pt>
    <dgm:pt modelId="{9AC21D97-D893-4C97-A178-DA618E4A97BC}">
      <dgm:prSet custT="1"/>
      <dgm:spPr/>
      <dgm:t>
        <a:bodyPr/>
        <a:lstStyle/>
        <a:p>
          <a:r>
            <a:rPr lang="en-US" sz="2200" dirty="0" smtClean="0"/>
            <a:t>(C) Average cost of asset at the first day and last day of the previous year.</a:t>
          </a:r>
          <a:endParaRPr lang="en-US" sz="2200" dirty="0"/>
        </a:p>
      </dgm:t>
    </dgm:pt>
    <dgm:pt modelId="{64C0A902-697F-4577-9D25-F4DE5183A36C}" type="parTrans" cxnId="{02649CAC-EEF7-4938-86C3-47046FC455DA}">
      <dgm:prSet/>
      <dgm:spPr/>
      <dgm:t>
        <a:bodyPr/>
        <a:lstStyle/>
        <a:p>
          <a:endParaRPr lang="en-US"/>
        </a:p>
      </dgm:t>
    </dgm:pt>
    <dgm:pt modelId="{AC2786FF-8007-4C3F-9EC9-4ED14B02D548}" type="sibTrans" cxnId="{02649CAC-EEF7-4938-86C3-47046FC455DA}">
      <dgm:prSet/>
      <dgm:spPr/>
      <dgm:t>
        <a:bodyPr/>
        <a:lstStyle/>
        <a:p>
          <a:endParaRPr lang="en-US"/>
        </a:p>
      </dgm:t>
    </dgm:pt>
    <dgm:pt modelId="{C8AC8A83-298B-4F11-8941-83C41B7E5D51}">
      <dgm:prSet custT="1"/>
      <dgm:spPr/>
      <dgm:t>
        <a:bodyPr/>
        <a:lstStyle/>
        <a:p>
          <a:r>
            <a:rPr lang="en-US" sz="2200" dirty="0" smtClean="0"/>
            <a:t>(B) Average cost of qualifying asset at the first day and last day of the previous year and</a:t>
          </a:r>
          <a:endParaRPr lang="en-US" sz="2200" dirty="0"/>
        </a:p>
      </dgm:t>
    </dgm:pt>
    <dgm:pt modelId="{13D7BF35-9BF2-48E3-A35B-8A8958AF1376}" type="sibTrans" cxnId="{66D83CE8-D2C5-4EF6-B33D-104EC8B6E9BD}">
      <dgm:prSet/>
      <dgm:spPr/>
      <dgm:t>
        <a:bodyPr/>
        <a:lstStyle/>
        <a:p>
          <a:endParaRPr lang="en-US"/>
        </a:p>
      </dgm:t>
    </dgm:pt>
    <dgm:pt modelId="{AA0C0711-1848-470D-83C9-7F480FD72F4B}" type="parTrans" cxnId="{66D83CE8-D2C5-4EF6-B33D-104EC8B6E9BD}">
      <dgm:prSet/>
      <dgm:spPr/>
      <dgm:t>
        <a:bodyPr/>
        <a:lstStyle/>
        <a:p>
          <a:endParaRPr lang="en-US"/>
        </a:p>
      </dgm:t>
    </dgm:pt>
    <dgm:pt modelId="{27100D58-E008-4559-9B37-3B151C22F0C0}">
      <dgm:prSet phldrT="[Text]" custT="1"/>
      <dgm:spPr/>
      <dgm:t>
        <a:bodyPr/>
        <a:lstStyle/>
        <a:p>
          <a:r>
            <a:rPr lang="en-US" sz="2400" dirty="0" smtClean="0"/>
            <a:t>(A) Borrowing cost except directly relatable to specific purpose</a:t>
          </a:r>
          <a:endParaRPr lang="en-US" sz="2400" dirty="0"/>
        </a:p>
      </dgm:t>
    </dgm:pt>
    <dgm:pt modelId="{C11EB1AF-8D47-4EE3-9F19-D253E7497227}" type="sibTrans" cxnId="{8C8261E2-8AE9-4ADD-8B86-ADE3B9ED2CF2}">
      <dgm:prSet/>
      <dgm:spPr/>
      <dgm:t>
        <a:bodyPr/>
        <a:lstStyle/>
        <a:p>
          <a:endParaRPr lang="en-US"/>
        </a:p>
      </dgm:t>
    </dgm:pt>
    <dgm:pt modelId="{1AF12D70-27BB-4681-AE73-544357362009}" type="parTrans" cxnId="{8C8261E2-8AE9-4ADD-8B86-ADE3B9ED2CF2}">
      <dgm:prSet/>
      <dgm:spPr/>
      <dgm:t>
        <a:bodyPr/>
        <a:lstStyle/>
        <a:p>
          <a:endParaRPr lang="en-US"/>
        </a:p>
      </dgm:t>
    </dgm:pt>
    <dgm:pt modelId="{593F2BA4-F9BC-488A-A2EC-30215B91034D}">
      <dgm:prSet phldrT="[Text]" custT="1"/>
      <dgm:spPr/>
      <dgm:t>
        <a:bodyPr/>
        <a:lstStyle/>
        <a:p>
          <a:r>
            <a:rPr lang="en-US" sz="2000" dirty="0" smtClean="0"/>
            <a:t>Borrowing Cost in respect of borrowings partly used for acquisition of the qualifying asset to be capitalized in accordance with the following formula</a:t>
          </a:r>
          <a:endParaRPr lang="en-US" sz="2000" dirty="0"/>
        </a:p>
      </dgm:t>
    </dgm:pt>
    <dgm:pt modelId="{6E4EDEAA-EC27-4BEB-A39C-21B3DB01D884}" type="sibTrans" cxnId="{4DF42D1A-F0D5-4088-A171-8D7844666BD1}">
      <dgm:prSet/>
      <dgm:spPr/>
      <dgm:t>
        <a:bodyPr/>
        <a:lstStyle/>
        <a:p>
          <a:endParaRPr lang="en-US"/>
        </a:p>
      </dgm:t>
    </dgm:pt>
    <dgm:pt modelId="{436A2927-BDDA-4AF9-8ECE-FC58178D7481}" type="parTrans" cxnId="{4DF42D1A-F0D5-4088-A171-8D7844666BD1}">
      <dgm:prSet/>
      <dgm:spPr/>
      <dgm:t>
        <a:bodyPr/>
        <a:lstStyle/>
        <a:p>
          <a:endParaRPr lang="en-US"/>
        </a:p>
      </dgm:t>
    </dgm:pt>
    <dgm:pt modelId="{0B9C1556-F9BA-455B-B21F-C4BA2E94AC76}" type="pres">
      <dgm:prSet presAssocID="{E7732992-199D-48F5-AC8B-CFC5B14E99D1}" presName="Name0" presStyleCnt="0">
        <dgm:presLayoutVars>
          <dgm:chMax val="7"/>
          <dgm:dir/>
          <dgm:animLvl val="lvl"/>
          <dgm:resizeHandles val="exact"/>
        </dgm:presLayoutVars>
      </dgm:prSet>
      <dgm:spPr/>
    </dgm:pt>
    <dgm:pt modelId="{6397227F-78A5-4F32-B595-CA900B4CEE69}" type="pres">
      <dgm:prSet presAssocID="{593F2BA4-F9BC-488A-A2EC-30215B91034D}" presName="circle1" presStyleLbl="node1" presStyleIdx="0" presStyleCnt="5"/>
      <dgm:spPr/>
    </dgm:pt>
    <dgm:pt modelId="{39ABC7CD-583E-4F18-B58D-AC5602E47827}" type="pres">
      <dgm:prSet presAssocID="{593F2BA4-F9BC-488A-A2EC-30215B91034D}" presName="space" presStyleCnt="0"/>
      <dgm:spPr/>
    </dgm:pt>
    <dgm:pt modelId="{41D73F4F-1BC0-42D5-91C2-976F3E59DFF3}" type="pres">
      <dgm:prSet presAssocID="{593F2BA4-F9BC-488A-A2EC-30215B91034D}" presName="rect1" presStyleLbl="alignAcc1" presStyleIdx="0" presStyleCnt="5" custScaleY="100000" custLinFactNeighborX="44553" custLinFactNeighborY="-3817"/>
      <dgm:spPr/>
      <dgm:t>
        <a:bodyPr/>
        <a:lstStyle/>
        <a:p>
          <a:endParaRPr lang="en-US"/>
        </a:p>
      </dgm:t>
    </dgm:pt>
    <dgm:pt modelId="{CE399528-6B87-4D23-9049-E0367FAD1CC1}" type="pres">
      <dgm:prSet presAssocID="{CEFF8435-13A1-4AB8-9AFB-AAF1CE06D2BD}" presName="vertSpace2" presStyleLbl="node1" presStyleIdx="0" presStyleCnt="5"/>
      <dgm:spPr/>
    </dgm:pt>
    <dgm:pt modelId="{F5D52008-8E93-425C-AADD-47C27CA43B66}" type="pres">
      <dgm:prSet presAssocID="{CEFF8435-13A1-4AB8-9AFB-AAF1CE06D2BD}" presName="circle2" presStyleLbl="node1" presStyleIdx="1" presStyleCnt="5"/>
      <dgm:spPr/>
    </dgm:pt>
    <dgm:pt modelId="{1FB6FD1A-61BC-4A6C-98FC-5DB87405853F}" type="pres">
      <dgm:prSet presAssocID="{CEFF8435-13A1-4AB8-9AFB-AAF1CE06D2BD}" presName="rect2" presStyleLbl="alignAcc1" presStyleIdx="1" presStyleCnt="5" custScaleY="91036"/>
      <dgm:spPr/>
      <dgm:t>
        <a:bodyPr/>
        <a:lstStyle/>
        <a:p>
          <a:endParaRPr lang="en-US"/>
        </a:p>
      </dgm:t>
    </dgm:pt>
    <dgm:pt modelId="{DC3E8755-1C7C-4870-8602-FAD75EE29AC2}" type="pres">
      <dgm:prSet presAssocID="{27100D58-E008-4559-9B37-3B151C22F0C0}" presName="vertSpace3" presStyleLbl="node1" presStyleIdx="1" presStyleCnt="5"/>
      <dgm:spPr/>
    </dgm:pt>
    <dgm:pt modelId="{D5C9F056-6F4E-4F81-AA3F-E612E6A98136}" type="pres">
      <dgm:prSet presAssocID="{27100D58-E008-4559-9B37-3B151C22F0C0}" presName="circle3" presStyleLbl="node1" presStyleIdx="2" presStyleCnt="5"/>
      <dgm:spPr/>
    </dgm:pt>
    <dgm:pt modelId="{F4CC3AA6-8A8C-4DAD-90DC-7DD04AD2EA20}" type="pres">
      <dgm:prSet presAssocID="{27100D58-E008-4559-9B37-3B151C22F0C0}" presName="rect3" presStyleLbl="alignAcc1" presStyleIdx="2" presStyleCnt="5"/>
      <dgm:spPr/>
      <dgm:t>
        <a:bodyPr/>
        <a:lstStyle/>
        <a:p>
          <a:endParaRPr lang="en-US"/>
        </a:p>
      </dgm:t>
    </dgm:pt>
    <dgm:pt modelId="{81479430-25B9-4F28-B08C-CC8A830A70FB}" type="pres">
      <dgm:prSet presAssocID="{C8AC8A83-298B-4F11-8941-83C41B7E5D51}" presName="vertSpace4" presStyleLbl="node1" presStyleIdx="2" presStyleCnt="5"/>
      <dgm:spPr/>
    </dgm:pt>
    <dgm:pt modelId="{D115C8F9-78DD-4F22-A64F-066E24551F4B}" type="pres">
      <dgm:prSet presAssocID="{C8AC8A83-298B-4F11-8941-83C41B7E5D51}" presName="circle4" presStyleLbl="node1" presStyleIdx="3" presStyleCnt="5"/>
      <dgm:spPr/>
    </dgm:pt>
    <dgm:pt modelId="{A94AFE0D-8168-4911-B00A-ACD29D3C9ECD}" type="pres">
      <dgm:prSet presAssocID="{C8AC8A83-298B-4F11-8941-83C41B7E5D51}" presName="rect4" presStyleLbl="alignAcc1" presStyleIdx="3" presStyleCnt="5"/>
      <dgm:spPr/>
      <dgm:t>
        <a:bodyPr/>
        <a:lstStyle/>
        <a:p>
          <a:endParaRPr lang="en-US"/>
        </a:p>
      </dgm:t>
    </dgm:pt>
    <dgm:pt modelId="{B596A560-4B07-478D-B2BA-C58E7CB7D6BC}" type="pres">
      <dgm:prSet presAssocID="{9AC21D97-D893-4C97-A178-DA618E4A97BC}" presName="vertSpace5" presStyleLbl="node1" presStyleIdx="3" presStyleCnt="5"/>
      <dgm:spPr/>
    </dgm:pt>
    <dgm:pt modelId="{C3988792-A8FA-4221-BA0C-9D43EBBCD855}" type="pres">
      <dgm:prSet presAssocID="{9AC21D97-D893-4C97-A178-DA618E4A97BC}" presName="circle5" presStyleLbl="node1" presStyleIdx="4" presStyleCnt="5"/>
      <dgm:spPr/>
    </dgm:pt>
    <dgm:pt modelId="{A52780EF-46CD-4AA2-B3CF-7BD0FBAA2DC5}" type="pres">
      <dgm:prSet presAssocID="{9AC21D97-D893-4C97-A178-DA618E4A97BC}" presName="rect5" presStyleLbl="alignAcc1" presStyleIdx="4" presStyleCnt="5" custScaleY="100676"/>
      <dgm:spPr/>
      <dgm:t>
        <a:bodyPr/>
        <a:lstStyle/>
        <a:p>
          <a:endParaRPr lang="en-US"/>
        </a:p>
      </dgm:t>
    </dgm:pt>
    <dgm:pt modelId="{E6D95FDB-3EAA-484A-A5C2-8AE36ABFE91C}" type="pres">
      <dgm:prSet presAssocID="{593F2BA4-F9BC-488A-A2EC-30215B91034D}" presName="rect1ParTxNoCh" presStyleLbl="alignAcc1" presStyleIdx="4" presStyleCnt="5">
        <dgm:presLayoutVars>
          <dgm:chMax val="1"/>
          <dgm:bulletEnabled val="1"/>
        </dgm:presLayoutVars>
      </dgm:prSet>
      <dgm:spPr/>
      <dgm:t>
        <a:bodyPr/>
        <a:lstStyle/>
        <a:p>
          <a:endParaRPr lang="en-US"/>
        </a:p>
      </dgm:t>
    </dgm:pt>
    <dgm:pt modelId="{9691550F-7381-401D-82FB-51120FB7326F}" type="pres">
      <dgm:prSet presAssocID="{CEFF8435-13A1-4AB8-9AFB-AAF1CE06D2BD}" presName="rect2ParTxNoCh" presStyleLbl="alignAcc1" presStyleIdx="4" presStyleCnt="5">
        <dgm:presLayoutVars>
          <dgm:chMax val="1"/>
          <dgm:bulletEnabled val="1"/>
        </dgm:presLayoutVars>
      </dgm:prSet>
      <dgm:spPr/>
      <dgm:t>
        <a:bodyPr/>
        <a:lstStyle/>
        <a:p>
          <a:endParaRPr lang="en-US"/>
        </a:p>
      </dgm:t>
    </dgm:pt>
    <dgm:pt modelId="{74427D55-D990-4ACC-8AEA-E814FDDA3581}" type="pres">
      <dgm:prSet presAssocID="{27100D58-E008-4559-9B37-3B151C22F0C0}" presName="rect3ParTxNoCh" presStyleLbl="alignAcc1" presStyleIdx="4" presStyleCnt="5">
        <dgm:presLayoutVars>
          <dgm:chMax val="1"/>
          <dgm:bulletEnabled val="1"/>
        </dgm:presLayoutVars>
      </dgm:prSet>
      <dgm:spPr/>
      <dgm:t>
        <a:bodyPr/>
        <a:lstStyle/>
        <a:p>
          <a:endParaRPr lang="en-US"/>
        </a:p>
      </dgm:t>
    </dgm:pt>
    <dgm:pt modelId="{6BB902AB-57BB-4CD1-B96E-499704ABE612}" type="pres">
      <dgm:prSet presAssocID="{C8AC8A83-298B-4F11-8941-83C41B7E5D51}" presName="rect4ParTxNoCh" presStyleLbl="alignAcc1" presStyleIdx="4" presStyleCnt="5">
        <dgm:presLayoutVars>
          <dgm:chMax val="1"/>
          <dgm:bulletEnabled val="1"/>
        </dgm:presLayoutVars>
      </dgm:prSet>
      <dgm:spPr/>
      <dgm:t>
        <a:bodyPr/>
        <a:lstStyle/>
        <a:p>
          <a:endParaRPr lang="en-US"/>
        </a:p>
      </dgm:t>
    </dgm:pt>
    <dgm:pt modelId="{878D53C7-98BA-411C-AB31-7D869F2A0CAD}" type="pres">
      <dgm:prSet presAssocID="{9AC21D97-D893-4C97-A178-DA618E4A97BC}" presName="rect5ParTxNoCh" presStyleLbl="alignAcc1" presStyleIdx="4" presStyleCnt="5">
        <dgm:presLayoutVars>
          <dgm:chMax val="1"/>
          <dgm:bulletEnabled val="1"/>
        </dgm:presLayoutVars>
      </dgm:prSet>
      <dgm:spPr/>
      <dgm:t>
        <a:bodyPr/>
        <a:lstStyle/>
        <a:p>
          <a:endParaRPr lang="en-US"/>
        </a:p>
      </dgm:t>
    </dgm:pt>
  </dgm:ptLst>
  <dgm:cxnLst>
    <dgm:cxn modelId="{009263C5-32B9-43D9-92CE-392C4D2B6703}" type="presOf" srcId="{593F2BA4-F9BC-488A-A2EC-30215B91034D}" destId="{E6D95FDB-3EAA-484A-A5C2-8AE36ABFE91C}" srcOrd="1" destOrd="0" presId="urn:microsoft.com/office/officeart/2005/8/layout/target3"/>
    <dgm:cxn modelId="{8BCA0C37-1785-455B-9361-33934EA1C24C}" type="presOf" srcId="{9AC21D97-D893-4C97-A178-DA618E4A97BC}" destId="{878D53C7-98BA-411C-AB31-7D869F2A0CAD}" srcOrd="1" destOrd="0" presId="urn:microsoft.com/office/officeart/2005/8/layout/target3"/>
    <dgm:cxn modelId="{706F1426-AEA0-4BEB-83D1-23C60632C1D2}" type="presOf" srcId="{CEFF8435-13A1-4AB8-9AFB-AAF1CE06D2BD}" destId="{1FB6FD1A-61BC-4A6C-98FC-5DB87405853F}" srcOrd="0" destOrd="0" presId="urn:microsoft.com/office/officeart/2005/8/layout/target3"/>
    <dgm:cxn modelId="{313320F4-531B-47CD-AD60-380276D097FD}" srcId="{E7732992-199D-48F5-AC8B-CFC5B14E99D1}" destId="{CEFF8435-13A1-4AB8-9AFB-AAF1CE06D2BD}" srcOrd="1" destOrd="0" parTransId="{41A4E09A-186E-4F33-8C29-A6860B754C04}" sibTransId="{56B77772-FE02-4AC8-A8B5-4F4F2266A5CE}"/>
    <dgm:cxn modelId="{D3107494-4344-41BD-8C60-3C1AEE72C719}" type="presOf" srcId="{E7732992-199D-48F5-AC8B-CFC5B14E99D1}" destId="{0B9C1556-F9BA-455B-B21F-C4BA2E94AC76}" srcOrd="0" destOrd="0" presId="urn:microsoft.com/office/officeart/2005/8/layout/target3"/>
    <dgm:cxn modelId="{9E7785D0-C63E-4DCD-8930-34FC3470CF8D}" type="presOf" srcId="{C8AC8A83-298B-4F11-8941-83C41B7E5D51}" destId="{A94AFE0D-8168-4911-B00A-ACD29D3C9ECD}" srcOrd="0" destOrd="0" presId="urn:microsoft.com/office/officeart/2005/8/layout/target3"/>
    <dgm:cxn modelId="{F1C71AEA-DD6F-48FC-AC63-1A5057627C9E}" type="presOf" srcId="{27100D58-E008-4559-9B37-3B151C22F0C0}" destId="{74427D55-D990-4ACC-8AEA-E814FDDA3581}" srcOrd="1" destOrd="0" presId="urn:microsoft.com/office/officeart/2005/8/layout/target3"/>
    <dgm:cxn modelId="{A8DE6F69-CFFC-46D5-A2A3-D60EFF6AA977}" type="presOf" srcId="{C8AC8A83-298B-4F11-8941-83C41B7E5D51}" destId="{6BB902AB-57BB-4CD1-B96E-499704ABE612}" srcOrd="1" destOrd="0" presId="urn:microsoft.com/office/officeart/2005/8/layout/target3"/>
    <dgm:cxn modelId="{6F2C15CC-6A8D-4CB3-87E9-40D63ABA52BF}" type="presOf" srcId="{CEFF8435-13A1-4AB8-9AFB-AAF1CE06D2BD}" destId="{9691550F-7381-401D-82FB-51120FB7326F}" srcOrd="1" destOrd="0" presId="urn:microsoft.com/office/officeart/2005/8/layout/target3"/>
    <dgm:cxn modelId="{D2683132-84DC-4705-8739-4FDDEAD9542D}" type="presOf" srcId="{9AC21D97-D893-4C97-A178-DA618E4A97BC}" destId="{A52780EF-46CD-4AA2-B3CF-7BD0FBAA2DC5}" srcOrd="0" destOrd="0" presId="urn:microsoft.com/office/officeart/2005/8/layout/target3"/>
    <dgm:cxn modelId="{4DF42D1A-F0D5-4088-A171-8D7844666BD1}" srcId="{E7732992-199D-48F5-AC8B-CFC5B14E99D1}" destId="{593F2BA4-F9BC-488A-A2EC-30215B91034D}" srcOrd="0" destOrd="0" parTransId="{436A2927-BDDA-4AF9-8ECE-FC58178D7481}" sibTransId="{6E4EDEAA-EC27-4BEB-A39C-21B3DB01D884}"/>
    <dgm:cxn modelId="{54551A8A-7E27-4754-91F7-67C22D6CEB89}" type="presOf" srcId="{27100D58-E008-4559-9B37-3B151C22F0C0}" destId="{F4CC3AA6-8A8C-4DAD-90DC-7DD04AD2EA20}" srcOrd="0" destOrd="0" presId="urn:microsoft.com/office/officeart/2005/8/layout/target3"/>
    <dgm:cxn modelId="{E98B7C6C-4D5B-4DDA-94F9-5F5638E2DB71}" type="presOf" srcId="{593F2BA4-F9BC-488A-A2EC-30215B91034D}" destId="{41D73F4F-1BC0-42D5-91C2-976F3E59DFF3}" srcOrd="0" destOrd="0" presId="urn:microsoft.com/office/officeart/2005/8/layout/target3"/>
    <dgm:cxn modelId="{8C8261E2-8AE9-4ADD-8B86-ADE3B9ED2CF2}" srcId="{E7732992-199D-48F5-AC8B-CFC5B14E99D1}" destId="{27100D58-E008-4559-9B37-3B151C22F0C0}" srcOrd="2" destOrd="0" parTransId="{1AF12D70-27BB-4681-AE73-544357362009}" sibTransId="{C11EB1AF-8D47-4EE3-9F19-D253E7497227}"/>
    <dgm:cxn modelId="{66D83CE8-D2C5-4EF6-B33D-104EC8B6E9BD}" srcId="{E7732992-199D-48F5-AC8B-CFC5B14E99D1}" destId="{C8AC8A83-298B-4F11-8941-83C41B7E5D51}" srcOrd="3" destOrd="0" parTransId="{AA0C0711-1848-470D-83C9-7F480FD72F4B}" sibTransId="{13D7BF35-9BF2-48E3-A35B-8A8958AF1376}"/>
    <dgm:cxn modelId="{02649CAC-EEF7-4938-86C3-47046FC455DA}" srcId="{E7732992-199D-48F5-AC8B-CFC5B14E99D1}" destId="{9AC21D97-D893-4C97-A178-DA618E4A97BC}" srcOrd="4" destOrd="0" parTransId="{64C0A902-697F-4577-9D25-F4DE5183A36C}" sibTransId="{AC2786FF-8007-4C3F-9EC9-4ED14B02D548}"/>
    <dgm:cxn modelId="{3FF1F35F-F5BA-46E0-B1F5-74EF7AFB1B12}" type="presParOf" srcId="{0B9C1556-F9BA-455B-B21F-C4BA2E94AC76}" destId="{6397227F-78A5-4F32-B595-CA900B4CEE69}" srcOrd="0" destOrd="0" presId="urn:microsoft.com/office/officeart/2005/8/layout/target3"/>
    <dgm:cxn modelId="{674DE871-7AE9-4CFD-A351-D8233229D761}" type="presParOf" srcId="{0B9C1556-F9BA-455B-B21F-C4BA2E94AC76}" destId="{39ABC7CD-583E-4F18-B58D-AC5602E47827}" srcOrd="1" destOrd="0" presId="urn:microsoft.com/office/officeart/2005/8/layout/target3"/>
    <dgm:cxn modelId="{E94BAB3F-663B-494C-B8A8-83B28C071EDF}" type="presParOf" srcId="{0B9C1556-F9BA-455B-B21F-C4BA2E94AC76}" destId="{41D73F4F-1BC0-42D5-91C2-976F3E59DFF3}" srcOrd="2" destOrd="0" presId="urn:microsoft.com/office/officeart/2005/8/layout/target3"/>
    <dgm:cxn modelId="{5AE45B39-DD9E-4ACF-B046-F48268606AC1}" type="presParOf" srcId="{0B9C1556-F9BA-455B-B21F-C4BA2E94AC76}" destId="{CE399528-6B87-4D23-9049-E0367FAD1CC1}" srcOrd="3" destOrd="0" presId="urn:microsoft.com/office/officeart/2005/8/layout/target3"/>
    <dgm:cxn modelId="{DDFDA7FB-11D6-4023-B95A-36CB3AA25CF3}" type="presParOf" srcId="{0B9C1556-F9BA-455B-B21F-C4BA2E94AC76}" destId="{F5D52008-8E93-425C-AADD-47C27CA43B66}" srcOrd="4" destOrd="0" presId="urn:microsoft.com/office/officeart/2005/8/layout/target3"/>
    <dgm:cxn modelId="{C478CA34-8E9B-4D87-8724-8735758D9DE2}" type="presParOf" srcId="{0B9C1556-F9BA-455B-B21F-C4BA2E94AC76}" destId="{1FB6FD1A-61BC-4A6C-98FC-5DB87405853F}" srcOrd="5" destOrd="0" presId="urn:microsoft.com/office/officeart/2005/8/layout/target3"/>
    <dgm:cxn modelId="{C3AA8274-8DF3-4845-9522-89E2CDE932C4}" type="presParOf" srcId="{0B9C1556-F9BA-455B-B21F-C4BA2E94AC76}" destId="{DC3E8755-1C7C-4870-8602-FAD75EE29AC2}" srcOrd="6" destOrd="0" presId="urn:microsoft.com/office/officeart/2005/8/layout/target3"/>
    <dgm:cxn modelId="{6383A481-A202-433A-BB0D-3BA432EA4019}" type="presParOf" srcId="{0B9C1556-F9BA-455B-B21F-C4BA2E94AC76}" destId="{D5C9F056-6F4E-4F81-AA3F-E612E6A98136}" srcOrd="7" destOrd="0" presId="urn:microsoft.com/office/officeart/2005/8/layout/target3"/>
    <dgm:cxn modelId="{E75A56DA-E7C9-4953-9AAD-38BEAF01924B}" type="presParOf" srcId="{0B9C1556-F9BA-455B-B21F-C4BA2E94AC76}" destId="{F4CC3AA6-8A8C-4DAD-90DC-7DD04AD2EA20}" srcOrd="8" destOrd="0" presId="urn:microsoft.com/office/officeart/2005/8/layout/target3"/>
    <dgm:cxn modelId="{9198721A-55B5-4920-BD75-43A00221AC04}" type="presParOf" srcId="{0B9C1556-F9BA-455B-B21F-C4BA2E94AC76}" destId="{81479430-25B9-4F28-B08C-CC8A830A70FB}" srcOrd="9" destOrd="0" presId="urn:microsoft.com/office/officeart/2005/8/layout/target3"/>
    <dgm:cxn modelId="{02F9A08B-C29E-4341-8B1E-07DAFDED7309}" type="presParOf" srcId="{0B9C1556-F9BA-455B-B21F-C4BA2E94AC76}" destId="{D115C8F9-78DD-4F22-A64F-066E24551F4B}" srcOrd="10" destOrd="0" presId="urn:microsoft.com/office/officeart/2005/8/layout/target3"/>
    <dgm:cxn modelId="{FD598BBC-6048-4894-A03C-CA34656644D9}" type="presParOf" srcId="{0B9C1556-F9BA-455B-B21F-C4BA2E94AC76}" destId="{A94AFE0D-8168-4911-B00A-ACD29D3C9ECD}" srcOrd="11" destOrd="0" presId="urn:microsoft.com/office/officeart/2005/8/layout/target3"/>
    <dgm:cxn modelId="{A6073BBC-15B8-400E-A8D5-F0A76A571594}" type="presParOf" srcId="{0B9C1556-F9BA-455B-B21F-C4BA2E94AC76}" destId="{B596A560-4B07-478D-B2BA-C58E7CB7D6BC}" srcOrd="12" destOrd="0" presId="urn:microsoft.com/office/officeart/2005/8/layout/target3"/>
    <dgm:cxn modelId="{4F832AA4-1B0A-4CCB-9F5F-46D3C7ACE215}" type="presParOf" srcId="{0B9C1556-F9BA-455B-B21F-C4BA2E94AC76}" destId="{C3988792-A8FA-4221-BA0C-9D43EBBCD855}" srcOrd="13" destOrd="0" presId="urn:microsoft.com/office/officeart/2005/8/layout/target3"/>
    <dgm:cxn modelId="{718BC7B4-6471-4132-A090-A0286ED963FC}" type="presParOf" srcId="{0B9C1556-F9BA-455B-B21F-C4BA2E94AC76}" destId="{A52780EF-46CD-4AA2-B3CF-7BD0FBAA2DC5}" srcOrd="14" destOrd="0" presId="urn:microsoft.com/office/officeart/2005/8/layout/target3"/>
    <dgm:cxn modelId="{50A5D9C6-6F3C-428F-865C-644B8CE295E8}" type="presParOf" srcId="{0B9C1556-F9BA-455B-B21F-C4BA2E94AC76}" destId="{E6D95FDB-3EAA-484A-A5C2-8AE36ABFE91C}" srcOrd="15" destOrd="0" presId="urn:microsoft.com/office/officeart/2005/8/layout/target3"/>
    <dgm:cxn modelId="{78D3F65E-2411-4E24-919B-780EBF255AE6}" type="presParOf" srcId="{0B9C1556-F9BA-455B-B21F-C4BA2E94AC76}" destId="{9691550F-7381-401D-82FB-51120FB7326F}" srcOrd="16" destOrd="0" presId="urn:microsoft.com/office/officeart/2005/8/layout/target3"/>
    <dgm:cxn modelId="{43C63485-44D7-4A48-9BFC-3AFE9A39B9CE}" type="presParOf" srcId="{0B9C1556-F9BA-455B-B21F-C4BA2E94AC76}" destId="{74427D55-D990-4ACC-8AEA-E814FDDA3581}" srcOrd="17" destOrd="0" presId="urn:microsoft.com/office/officeart/2005/8/layout/target3"/>
    <dgm:cxn modelId="{753DD6EA-FAFB-4D05-89B7-444E4E3AE0AC}" type="presParOf" srcId="{0B9C1556-F9BA-455B-B21F-C4BA2E94AC76}" destId="{6BB902AB-57BB-4CD1-B96E-499704ABE612}" srcOrd="18" destOrd="0" presId="urn:microsoft.com/office/officeart/2005/8/layout/target3"/>
    <dgm:cxn modelId="{0BFEA593-2D28-463E-AA27-0E7A54B5918F}" type="presParOf" srcId="{0B9C1556-F9BA-455B-B21F-C4BA2E94AC76}" destId="{878D53C7-98BA-411C-AB31-7D869F2A0CAD}" srcOrd="19" destOrd="0" presId="urn:microsoft.com/office/officeart/2005/8/layout/target3"/>
  </dgm:cxnLst>
  <dgm:bg/>
  <dgm:whole/>
</dgm:dataModel>
</file>

<file path=ppt/diagrams/data3.xml><?xml version="1.0" encoding="utf-8"?>
<dgm:dataModel xmlns:dgm="http://schemas.openxmlformats.org/drawingml/2006/diagram" xmlns:a="http://schemas.openxmlformats.org/drawingml/2006/main">
  <dgm:ptLst>
    <dgm:pt modelId="{4FA35C37-E3DE-4BC2-8CCA-678C4E6A9492}" type="doc">
      <dgm:prSet loTypeId="urn:microsoft.com/office/officeart/2005/8/layout/list1" loCatId="list" qsTypeId="urn:microsoft.com/office/officeart/2005/8/quickstyle/3d1" qsCatId="3D" csTypeId="urn:microsoft.com/office/officeart/2005/8/colors/accent0_3" csCatId="mainScheme" phldr="1"/>
      <dgm:spPr/>
      <dgm:t>
        <a:bodyPr/>
        <a:lstStyle/>
        <a:p>
          <a:endParaRPr lang="en-US"/>
        </a:p>
      </dgm:t>
    </dgm:pt>
    <dgm:pt modelId="{EB2F87BB-5D3B-4C35-8456-AC72281F45E0}">
      <dgm:prSet phldrT="[Text]"/>
      <dgm:spPr/>
      <dgm:t>
        <a:bodyPr/>
        <a:lstStyle/>
        <a:p>
          <a:r>
            <a:rPr lang="en-US" dirty="0" smtClean="0"/>
            <a:t>Accounting Standards (AS)</a:t>
          </a:r>
          <a:endParaRPr lang="en-US" dirty="0"/>
        </a:p>
      </dgm:t>
    </dgm:pt>
    <dgm:pt modelId="{818912BC-B747-4208-9D0F-3138CD7F2489}" type="parTrans" cxnId="{94D66D68-DE88-44A4-8CAA-0C707EEBF513}">
      <dgm:prSet/>
      <dgm:spPr/>
      <dgm:t>
        <a:bodyPr/>
        <a:lstStyle/>
        <a:p>
          <a:endParaRPr lang="en-US"/>
        </a:p>
      </dgm:t>
    </dgm:pt>
    <dgm:pt modelId="{59E1CFF4-556A-494F-8E43-1FB7566C5A09}" type="sibTrans" cxnId="{94D66D68-DE88-44A4-8CAA-0C707EEBF513}">
      <dgm:prSet/>
      <dgm:spPr/>
      <dgm:t>
        <a:bodyPr/>
        <a:lstStyle/>
        <a:p>
          <a:endParaRPr lang="en-US"/>
        </a:p>
      </dgm:t>
    </dgm:pt>
    <dgm:pt modelId="{9F15A0E9-7135-40A9-9B9A-ED30535131D8}">
      <dgm:prSet phldrT="[Text]"/>
      <dgm:spPr/>
      <dgm:t>
        <a:bodyPr/>
        <a:lstStyle/>
        <a:p>
          <a:r>
            <a:rPr lang="en-US" dirty="0" smtClean="0"/>
            <a:t>Sec. 145(2) of Income Tax Act, 1961 (‘the Act’) empowers the Central Government to notify</a:t>
          </a:r>
          <a:endParaRPr lang="en-US" dirty="0"/>
        </a:p>
      </dgm:t>
    </dgm:pt>
    <dgm:pt modelId="{8DF9F8C5-6E00-4448-9178-6124DFBAF53A}" type="parTrans" cxnId="{8EB48583-7515-49A8-897F-D7949E5B994C}">
      <dgm:prSet/>
      <dgm:spPr/>
      <dgm:t>
        <a:bodyPr/>
        <a:lstStyle/>
        <a:p>
          <a:endParaRPr lang="en-US"/>
        </a:p>
      </dgm:t>
    </dgm:pt>
    <dgm:pt modelId="{E14276CE-335D-4888-A197-4D3650A52FC9}" type="sibTrans" cxnId="{8EB48583-7515-49A8-897F-D7949E5B994C}">
      <dgm:prSet/>
      <dgm:spPr/>
      <dgm:t>
        <a:bodyPr/>
        <a:lstStyle/>
        <a:p>
          <a:endParaRPr lang="en-US"/>
        </a:p>
      </dgm:t>
    </dgm:pt>
    <dgm:pt modelId="{AE64AAA6-8370-4772-B6F9-108051750876}">
      <dgm:prSet phldrT="[Text]"/>
      <dgm:spPr/>
      <dgm:t>
        <a:bodyPr/>
        <a:lstStyle/>
        <a:p>
          <a:r>
            <a:rPr lang="en-US" dirty="0" smtClean="0"/>
            <a:t>AS – 1 ‘Disclosure of Accounting Policies’ and</a:t>
          </a:r>
          <a:endParaRPr lang="en-US" dirty="0"/>
        </a:p>
      </dgm:t>
    </dgm:pt>
    <dgm:pt modelId="{13CF5AE1-A8D1-4AEF-9498-F84B88D03E42}" type="parTrans" cxnId="{558D68B1-79B9-4982-A46F-D406FFA683A0}">
      <dgm:prSet/>
      <dgm:spPr/>
      <dgm:t>
        <a:bodyPr/>
        <a:lstStyle/>
        <a:p>
          <a:endParaRPr lang="en-US"/>
        </a:p>
      </dgm:t>
    </dgm:pt>
    <dgm:pt modelId="{9C874580-3C69-4285-9946-724DC602406B}" type="sibTrans" cxnId="{558D68B1-79B9-4982-A46F-D406FFA683A0}">
      <dgm:prSet/>
      <dgm:spPr/>
      <dgm:t>
        <a:bodyPr/>
        <a:lstStyle/>
        <a:p>
          <a:endParaRPr lang="en-US"/>
        </a:p>
      </dgm:t>
    </dgm:pt>
    <dgm:pt modelId="{11696BD1-86ED-4EF2-9555-398AAC74599E}">
      <dgm:prSet phldrT="[Text]"/>
      <dgm:spPr/>
      <dgm:t>
        <a:bodyPr/>
        <a:lstStyle/>
        <a:p>
          <a:r>
            <a:rPr lang="en-US" dirty="0" smtClean="0"/>
            <a:t>In 2010</a:t>
          </a:r>
          <a:endParaRPr lang="en-US" dirty="0"/>
        </a:p>
      </dgm:t>
    </dgm:pt>
    <dgm:pt modelId="{446E6EE0-418E-4C6C-A07B-70F02A401049}" type="parTrans" cxnId="{432398EC-C6B7-45AA-AF87-052DA228A724}">
      <dgm:prSet/>
      <dgm:spPr/>
      <dgm:t>
        <a:bodyPr/>
        <a:lstStyle/>
        <a:p>
          <a:endParaRPr lang="en-US"/>
        </a:p>
      </dgm:t>
    </dgm:pt>
    <dgm:pt modelId="{BCB38764-D1E8-43C0-B097-35F36FB60807}" type="sibTrans" cxnId="{432398EC-C6B7-45AA-AF87-052DA228A724}">
      <dgm:prSet/>
      <dgm:spPr/>
      <dgm:t>
        <a:bodyPr/>
        <a:lstStyle/>
        <a:p>
          <a:endParaRPr lang="en-US"/>
        </a:p>
      </dgm:t>
    </dgm:pt>
    <dgm:pt modelId="{FC908CF0-507D-4693-A1C6-5260E6FCC255}">
      <dgm:prSet phldrT="[Text]"/>
      <dgm:spPr/>
      <dgm:t>
        <a:bodyPr/>
        <a:lstStyle/>
        <a:p>
          <a:r>
            <a:rPr lang="en-US" dirty="0" smtClean="0"/>
            <a:t>CBDT constituted a Committee</a:t>
          </a:r>
          <a:endParaRPr lang="en-US" dirty="0"/>
        </a:p>
      </dgm:t>
    </dgm:pt>
    <dgm:pt modelId="{D6BA27E6-E100-434E-B1A4-EABD73150DDB}" type="parTrans" cxnId="{2EC42829-23AD-4B73-BFC3-21DDE7CE1BCB}">
      <dgm:prSet/>
      <dgm:spPr/>
      <dgm:t>
        <a:bodyPr/>
        <a:lstStyle/>
        <a:p>
          <a:endParaRPr lang="en-US"/>
        </a:p>
      </dgm:t>
    </dgm:pt>
    <dgm:pt modelId="{424A4454-8C6F-48DA-AF74-0799E3E05E0E}" type="sibTrans" cxnId="{2EC42829-23AD-4B73-BFC3-21DDE7CE1BCB}">
      <dgm:prSet/>
      <dgm:spPr/>
      <dgm:t>
        <a:bodyPr/>
        <a:lstStyle/>
        <a:p>
          <a:endParaRPr lang="en-US"/>
        </a:p>
      </dgm:t>
    </dgm:pt>
    <dgm:pt modelId="{AC59C847-2ACD-4331-AE8E-21B16989A8B2}">
      <dgm:prSet phldrT="[Text]"/>
      <dgm:spPr/>
      <dgm:t>
        <a:bodyPr/>
        <a:lstStyle/>
        <a:p>
          <a:r>
            <a:rPr lang="en-US" dirty="0" smtClean="0"/>
            <a:t>Tax Accounting Standards</a:t>
          </a:r>
          <a:endParaRPr lang="en-US" dirty="0"/>
        </a:p>
      </dgm:t>
    </dgm:pt>
    <dgm:pt modelId="{79DD7692-5E9A-4AB7-960D-6B85F13B25FE}" type="parTrans" cxnId="{3C92CCE4-5FDE-41C5-8457-42442A89D60E}">
      <dgm:prSet/>
      <dgm:spPr/>
      <dgm:t>
        <a:bodyPr/>
        <a:lstStyle/>
        <a:p>
          <a:endParaRPr lang="en-US"/>
        </a:p>
      </dgm:t>
    </dgm:pt>
    <dgm:pt modelId="{69FEC500-9D8F-4278-AF21-C36DE5D5C851}" type="sibTrans" cxnId="{3C92CCE4-5FDE-41C5-8457-42442A89D60E}">
      <dgm:prSet/>
      <dgm:spPr/>
      <dgm:t>
        <a:bodyPr/>
        <a:lstStyle/>
        <a:p>
          <a:endParaRPr lang="en-US"/>
        </a:p>
      </dgm:t>
    </dgm:pt>
    <dgm:pt modelId="{9DD508B3-6B61-40D0-ADB4-6459F23C94FE}">
      <dgm:prSet phldrT="[Text]"/>
      <dgm:spPr/>
      <dgm:t>
        <a:bodyPr/>
        <a:lstStyle/>
        <a:p>
          <a:r>
            <a:rPr lang="en-US" dirty="0" smtClean="0"/>
            <a:t>AS - 5 ‘Disclosure of Prior Period items &amp; Extraordinary items and Changes in Accounting Policies’</a:t>
          </a:r>
          <a:endParaRPr lang="en-US" dirty="0"/>
        </a:p>
      </dgm:t>
    </dgm:pt>
    <dgm:pt modelId="{BCC017D9-283C-4DB1-8349-C3884587649B}" type="parTrans" cxnId="{29D15F9D-2A90-45D7-AC1E-E9DAC1547252}">
      <dgm:prSet/>
      <dgm:spPr/>
      <dgm:t>
        <a:bodyPr/>
        <a:lstStyle/>
        <a:p>
          <a:endParaRPr lang="en-US"/>
        </a:p>
      </dgm:t>
    </dgm:pt>
    <dgm:pt modelId="{47C4D034-B289-489F-836E-FFDC87214173}" type="sibTrans" cxnId="{29D15F9D-2A90-45D7-AC1E-E9DAC1547252}">
      <dgm:prSet/>
      <dgm:spPr/>
      <dgm:t>
        <a:bodyPr/>
        <a:lstStyle/>
        <a:p>
          <a:endParaRPr lang="en-US"/>
        </a:p>
      </dgm:t>
    </dgm:pt>
    <dgm:pt modelId="{27656199-A092-4002-BE83-221ED9E0237E}">
      <dgm:prSet phldrT="[Text]"/>
      <dgm:spPr/>
      <dgm:t>
        <a:bodyPr/>
        <a:lstStyle/>
        <a:p>
          <a:r>
            <a:rPr lang="en-US" dirty="0" smtClean="0"/>
            <a:t>to suggest standards for the purposes of notification u/s 145(2) of the Act.</a:t>
          </a:r>
          <a:endParaRPr lang="en-US" dirty="0"/>
        </a:p>
      </dgm:t>
    </dgm:pt>
    <dgm:pt modelId="{75DF52D8-0093-499C-B028-00D621317EEA}" type="parTrans" cxnId="{056CF86B-3FE2-4211-846F-B757F3EB3C64}">
      <dgm:prSet/>
      <dgm:spPr/>
      <dgm:t>
        <a:bodyPr/>
        <a:lstStyle/>
        <a:p>
          <a:endParaRPr lang="en-US"/>
        </a:p>
      </dgm:t>
    </dgm:pt>
    <dgm:pt modelId="{12E8907A-A6B7-4310-BA8F-45EFCF867AE6}" type="sibTrans" cxnId="{056CF86B-3FE2-4211-846F-B757F3EB3C64}">
      <dgm:prSet/>
      <dgm:spPr/>
      <dgm:t>
        <a:bodyPr/>
        <a:lstStyle/>
        <a:p>
          <a:endParaRPr lang="en-US"/>
        </a:p>
      </dgm:t>
    </dgm:pt>
    <dgm:pt modelId="{05DA7B3B-1B1C-4F2C-92E1-4B0E2872E158}">
      <dgm:prSet phldrT="[Text]"/>
      <dgm:spPr/>
      <dgm:t>
        <a:bodyPr/>
        <a:lstStyle/>
        <a:p>
          <a:r>
            <a:rPr lang="en-US" dirty="0" smtClean="0"/>
            <a:t>instead of notifying AS issued by the ICAI</a:t>
          </a:r>
          <a:endParaRPr lang="en-US" dirty="0"/>
        </a:p>
      </dgm:t>
    </dgm:pt>
    <dgm:pt modelId="{660DA44F-2F1E-4FF1-8B3B-E9332B2ADDCA}" type="parTrans" cxnId="{C9BFA9BA-A59C-4EEB-9F60-C582C89939C3}">
      <dgm:prSet/>
      <dgm:spPr/>
      <dgm:t>
        <a:bodyPr/>
        <a:lstStyle/>
        <a:p>
          <a:endParaRPr lang="en-US"/>
        </a:p>
      </dgm:t>
    </dgm:pt>
    <dgm:pt modelId="{1C3B64FC-8DC4-4B09-A8D8-7AD5E137C0BC}" type="sibTrans" cxnId="{C9BFA9BA-A59C-4EEB-9F60-C582C89939C3}">
      <dgm:prSet/>
      <dgm:spPr/>
      <dgm:t>
        <a:bodyPr/>
        <a:lstStyle/>
        <a:p>
          <a:endParaRPr lang="en-US"/>
        </a:p>
      </dgm:t>
    </dgm:pt>
    <dgm:pt modelId="{5B151D56-E335-4A1B-AEE8-0E1121113607}">
      <dgm:prSet phldrT="[Text]"/>
      <dgm:spPr/>
      <dgm:t>
        <a:bodyPr/>
        <a:lstStyle/>
        <a:p>
          <a:r>
            <a:rPr lang="en-US" dirty="0" smtClean="0"/>
            <a:t>In 2011, the Committee submitted its Report</a:t>
          </a:r>
          <a:endParaRPr lang="en-US" dirty="0"/>
        </a:p>
      </dgm:t>
    </dgm:pt>
    <dgm:pt modelId="{F701DA49-A8A2-499D-BC03-AFCB09B8CD98}" type="parTrans" cxnId="{A415FACC-D7C7-4317-A05E-8999CDAB48FF}">
      <dgm:prSet/>
      <dgm:spPr/>
      <dgm:t>
        <a:bodyPr/>
        <a:lstStyle/>
        <a:p>
          <a:endParaRPr lang="en-US"/>
        </a:p>
      </dgm:t>
    </dgm:pt>
    <dgm:pt modelId="{8508692C-C94B-40B0-A6BF-124C9631C613}" type="sibTrans" cxnId="{A415FACC-D7C7-4317-A05E-8999CDAB48FF}">
      <dgm:prSet/>
      <dgm:spPr/>
      <dgm:t>
        <a:bodyPr/>
        <a:lstStyle/>
        <a:p>
          <a:endParaRPr lang="en-US"/>
        </a:p>
      </dgm:t>
    </dgm:pt>
    <dgm:pt modelId="{20AEE5E2-1411-444D-9E40-9C16A6D55524}" type="pres">
      <dgm:prSet presAssocID="{4FA35C37-E3DE-4BC2-8CCA-678C4E6A9492}" presName="linear" presStyleCnt="0">
        <dgm:presLayoutVars>
          <dgm:dir/>
          <dgm:animLvl val="lvl"/>
          <dgm:resizeHandles val="exact"/>
        </dgm:presLayoutVars>
      </dgm:prSet>
      <dgm:spPr/>
      <dgm:t>
        <a:bodyPr/>
        <a:lstStyle/>
        <a:p>
          <a:endParaRPr lang="en-US"/>
        </a:p>
      </dgm:t>
    </dgm:pt>
    <dgm:pt modelId="{784B8D20-E5A8-4850-A2DD-0BB92AB6527E}" type="pres">
      <dgm:prSet presAssocID="{EB2F87BB-5D3B-4C35-8456-AC72281F45E0}" presName="parentLin" presStyleCnt="0"/>
      <dgm:spPr/>
    </dgm:pt>
    <dgm:pt modelId="{3DE278A9-A259-46D6-8BC2-4D479CCBF5C3}" type="pres">
      <dgm:prSet presAssocID="{EB2F87BB-5D3B-4C35-8456-AC72281F45E0}" presName="parentLeftMargin" presStyleLbl="node1" presStyleIdx="0" presStyleCnt="3"/>
      <dgm:spPr/>
      <dgm:t>
        <a:bodyPr/>
        <a:lstStyle/>
        <a:p>
          <a:endParaRPr lang="en-US"/>
        </a:p>
      </dgm:t>
    </dgm:pt>
    <dgm:pt modelId="{656E6127-E8B2-4680-8D35-56978630AF8F}" type="pres">
      <dgm:prSet presAssocID="{EB2F87BB-5D3B-4C35-8456-AC72281F45E0}" presName="parentText" presStyleLbl="node1" presStyleIdx="0" presStyleCnt="3">
        <dgm:presLayoutVars>
          <dgm:chMax val="0"/>
          <dgm:bulletEnabled val="1"/>
        </dgm:presLayoutVars>
      </dgm:prSet>
      <dgm:spPr/>
      <dgm:t>
        <a:bodyPr/>
        <a:lstStyle/>
        <a:p>
          <a:endParaRPr lang="en-US"/>
        </a:p>
      </dgm:t>
    </dgm:pt>
    <dgm:pt modelId="{C62A6C4A-3C45-4177-9591-56BF074421F0}" type="pres">
      <dgm:prSet presAssocID="{EB2F87BB-5D3B-4C35-8456-AC72281F45E0}" presName="negativeSpace" presStyleCnt="0"/>
      <dgm:spPr/>
    </dgm:pt>
    <dgm:pt modelId="{6B1B7DC9-5252-44EE-B52D-3D668FC67969}" type="pres">
      <dgm:prSet presAssocID="{EB2F87BB-5D3B-4C35-8456-AC72281F45E0}" presName="childText" presStyleLbl="conFgAcc1" presStyleIdx="0" presStyleCnt="3" custLinFactNeighborX="1239" custLinFactNeighborY="16112">
        <dgm:presLayoutVars>
          <dgm:bulletEnabled val="1"/>
        </dgm:presLayoutVars>
      </dgm:prSet>
      <dgm:spPr/>
      <dgm:t>
        <a:bodyPr/>
        <a:lstStyle/>
        <a:p>
          <a:endParaRPr lang="en-US"/>
        </a:p>
      </dgm:t>
    </dgm:pt>
    <dgm:pt modelId="{6BF0887C-F2F2-4478-93D2-7DCE9D07DEFF}" type="pres">
      <dgm:prSet presAssocID="{59E1CFF4-556A-494F-8E43-1FB7566C5A09}" presName="spaceBetweenRectangles" presStyleCnt="0"/>
      <dgm:spPr/>
    </dgm:pt>
    <dgm:pt modelId="{9F17BBE2-C18F-4CB5-826A-6A2184E5D85F}" type="pres">
      <dgm:prSet presAssocID="{11696BD1-86ED-4EF2-9555-398AAC74599E}" presName="parentLin" presStyleCnt="0"/>
      <dgm:spPr/>
    </dgm:pt>
    <dgm:pt modelId="{59CDDBB8-66B9-494C-B7FF-E04D6A2FBB2D}" type="pres">
      <dgm:prSet presAssocID="{11696BD1-86ED-4EF2-9555-398AAC74599E}" presName="parentLeftMargin" presStyleLbl="node1" presStyleIdx="0" presStyleCnt="3"/>
      <dgm:spPr/>
      <dgm:t>
        <a:bodyPr/>
        <a:lstStyle/>
        <a:p>
          <a:endParaRPr lang="en-US"/>
        </a:p>
      </dgm:t>
    </dgm:pt>
    <dgm:pt modelId="{FDEA0C95-C22F-447F-B8FE-253102C47049}" type="pres">
      <dgm:prSet presAssocID="{11696BD1-86ED-4EF2-9555-398AAC74599E}" presName="parentText" presStyleLbl="node1" presStyleIdx="1" presStyleCnt="3">
        <dgm:presLayoutVars>
          <dgm:chMax val="0"/>
          <dgm:bulletEnabled val="1"/>
        </dgm:presLayoutVars>
      </dgm:prSet>
      <dgm:spPr/>
      <dgm:t>
        <a:bodyPr/>
        <a:lstStyle/>
        <a:p>
          <a:endParaRPr lang="en-US"/>
        </a:p>
      </dgm:t>
    </dgm:pt>
    <dgm:pt modelId="{DBA5C7E5-93BC-4C79-B54C-1C171C6AB4CB}" type="pres">
      <dgm:prSet presAssocID="{11696BD1-86ED-4EF2-9555-398AAC74599E}" presName="negativeSpace" presStyleCnt="0"/>
      <dgm:spPr/>
    </dgm:pt>
    <dgm:pt modelId="{2BE4DD72-4403-456B-AD25-77CC6ED82277}" type="pres">
      <dgm:prSet presAssocID="{11696BD1-86ED-4EF2-9555-398AAC74599E}" presName="childText" presStyleLbl="conFgAcc1" presStyleIdx="1" presStyleCnt="3">
        <dgm:presLayoutVars>
          <dgm:bulletEnabled val="1"/>
        </dgm:presLayoutVars>
      </dgm:prSet>
      <dgm:spPr/>
      <dgm:t>
        <a:bodyPr/>
        <a:lstStyle/>
        <a:p>
          <a:endParaRPr lang="en-US"/>
        </a:p>
      </dgm:t>
    </dgm:pt>
    <dgm:pt modelId="{B34A03D6-CA53-484D-AA57-34FFB02BF6FF}" type="pres">
      <dgm:prSet presAssocID="{BCB38764-D1E8-43C0-B097-35F36FB60807}" presName="spaceBetweenRectangles" presStyleCnt="0"/>
      <dgm:spPr/>
    </dgm:pt>
    <dgm:pt modelId="{98D00074-6CB6-4759-AA2E-053037EDF91A}" type="pres">
      <dgm:prSet presAssocID="{AC59C847-2ACD-4331-AE8E-21B16989A8B2}" presName="parentLin" presStyleCnt="0"/>
      <dgm:spPr/>
    </dgm:pt>
    <dgm:pt modelId="{036D2786-BF33-47C1-A7DE-4F339B0FF5F0}" type="pres">
      <dgm:prSet presAssocID="{AC59C847-2ACD-4331-AE8E-21B16989A8B2}" presName="parentLeftMargin" presStyleLbl="node1" presStyleIdx="1" presStyleCnt="3"/>
      <dgm:spPr/>
      <dgm:t>
        <a:bodyPr/>
        <a:lstStyle/>
        <a:p>
          <a:endParaRPr lang="en-US"/>
        </a:p>
      </dgm:t>
    </dgm:pt>
    <dgm:pt modelId="{52373313-7B54-4949-B442-8284EB60A185}" type="pres">
      <dgm:prSet presAssocID="{AC59C847-2ACD-4331-AE8E-21B16989A8B2}" presName="parentText" presStyleLbl="node1" presStyleIdx="2" presStyleCnt="3" custLinFactNeighborX="9735" custLinFactNeighborY="17734">
        <dgm:presLayoutVars>
          <dgm:chMax val="0"/>
          <dgm:bulletEnabled val="1"/>
        </dgm:presLayoutVars>
      </dgm:prSet>
      <dgm:spPr/>
      <dgm:t>
        <a:bodyPr/>
        <a:lstStyle/>
        <a:p>
          <a:endParaRPr lang="en-US"/>
        </a:p>
      </dgm:t>
    </dgm:pt>
    <dgm:pt modelId="{2443A196-CF01-48BE-92AF-1FE36A45095A}" type="pres">
      <dgm:prSet presAssocID="{AC59C847-2ACD-4331-AE8E-21B16989A8B2}" presName="negativeSpace" presStyleCnt="0"/>
      <dgm:spPr/>
    </dgm:pt>
    <dgm:pt modelId="{83FEB1C2-2B43-4289-8355-B21091E5C604}" type="pres">
      <dgm:prSet presAssocID="{AC59C847-2ACD-4331-AE8E-21B16989A8B2}" presName="childText" presStyleLbl="conFgAcc1" presStyleIdx="2" presStyleCnt="3" custScaleY="128360">
        <dgm:presLayoutVars>
          <dgm:bulletEnabled val="1"/>
        </dgm:presLayoutVars>
      </dgm:prSet>
      <dgm:spPr/>
      <dgm:t>
        <a:bodyPr/>
        <a:lstStyle/>
        <a:p>
          <a:endParaRPr lang="en-US"/>
        </a:p>
      </dgm:t>
    </dgm:pt>
  </dgm:ptLst>
  <dgm:cxnLst>
    <dgm:cxn modelId="{056CF86B-3FE2-4211-846F-B757F3EB3C64}" srcId="{11696BD1-86ED-4EF2-9555-398AAC74599E}" destId="{27656199-A092-4002-BE83-221ED9E0237E}" srcOrd="1" destOrd="0" parTransId="{75DF52D8-0093-499C-B028-00D621317EEA}" sibTransId="{12E8907A-A6B7-4310-BA8F-45EFCF867AE6}"/>
    <dgm:cxn modelId="{15955389-3760-4836-84CE-464CADA88BD5}" type="presOf" srcId="{9DD508B3-6B61-40D0-ADB4-6459F23C94FE}" destId="{6B1B7DC9-5252-44EE-B52D-3D668FC67969}" srcOrd="0" destOrd="2" presId="urn:microsoft.com/office/officeart/2005/8/layout/list1"/>
    <dgm:cxn modelId="{1563A980-3884-4CCD-BFD4-8A2D486F57D6}" type="presOf" srcId="{AC59C847-2ACD-4331-AE8E-21B16989A8B2}" destId="{036D2786-BF33-47C1-A7DE-4F339B0FF5F0}" srcOrd="0" destOrd="0" presId="urn:microsoft.com/office/officeart/2005/8/layout/list1"/>
    <dgm:cxn modelId="{29D15F9D-2A90-45D7-AC1E-E9DAC1547252}" srcId="{EB2F87BB-5D3B-4C35-8456-AC72281F45E0}" destId="{9DD508B3-6B61-40D0-ADB4-6459F23C94FE}" srcOrd="2" destOrd="0" parTransId="{BCC017D9-283C-4DB1-8349-C3884587649B}" sibTransId="{47C4D034-B289-489F-836E-FFDC87214173}"/>
    <dgm:cxn modelId="{E08425E3-722A-421D-8910-5AF79B856DAA}" type="presOf" srcId="{11696BD1-86ED-4EF2-9555-398AAC74599E}" destId="{59CDDBB8-66B9-494C-B7FF-E04D6A2FBB2D}" srcOrd="0" destOrd="0" presId="urn:microsoft.com/office/officeart/2005/8/layout/list1"/>
    <dgm:cxn modelId="{EE2B232B-1B26-4445-8E9A-338B429279A8}" type="presOf" srcId="{FC908CF0-507D-4693-A1C6-5260E6FCC255}" destId="{2BE4DD72-4403-456B-AD25-77CC6ED82277}" srcOrd="0" destOrd="0" presId="urn:microsoft.com/office/officeart/2005/8/layout/list1"/>
    <dgm:cxn modelId="{BF7CAFB2-7A44-4837-BE94-8345F8AA6BD9}" type="presOf" srcId="{4FA35C37-E3DE-4BC2-8CCA-678C4E6A9492}" destId="{20AEE5E2-1411-444D-9E40-9C16A6D55524}" srcOrd="0" destOrd="0" presId="urn:microsoft.com/office/officeart/2005/8/layout/list1"/>
    <dgm:cxn modelId="{461D187A-A532-4FE2-98EB-6E0A3F173EA4}" type="presOf" srcId="{27656199-A092-4002-BE83-221ED9E0237E}" destId="{2BE4DD72-4403-456B-AD25-77CC6ED82277}" srcOrd="0" destOrd="1" presId="urn:microsoft.com/office/officeart/2005/8/layout/list1"/>
    <dgm:cxn modelId="{2EC42829-23AD-4B73-BFC3-21DDE7CE1BCB}" srcId="{11696BD1-86ED-4EF2-9555-398AAC74599E}" destId="{FC908CF0-507D-4693-A1C6-5260E6FCC255}" srcOrd="0" destOrd="0" parTransId="{D6BA27E6-E100-434E-B1A4-EABD73150DDB}" sibTransId="{424A4454-8C6F-48DA-AF74-0799E3E05E0E}"/>
    <dgm:cxn modelId="{94D66D68-DE88-44A4-8CAA-0C707EEBF513}" srcId="{4FA35C37-E3DE-4BC2-8CCA-678C4E6A9492}" destId="{EB2F87BB-5D3B-4C35-8456-AC72281F45E0}" srcOrd="0" destOrd="0" parTransId="{818912BC-B747-4208-9D0F-3138CD7F2489}" sibTransId="{59E1CFF4-556A-494F-8E43-1FB7566C5A09}"/>
    <dgm:cxn modelId="{3C92CCE4-5FDE-41C5-8457-42442A89D60E}" srcId="{4FA35C37-E3DE-4BC2-8CCA-678C4E6A9492}" destId="{AC59C847-2ACD-4331-AE8E-21B16989A8B2}" srcOrd="2" destOrd="0" parTransId="{79DD7692-5E9A-4AB7-960D-6B85F13B25FE}" sibTransId="{69FEC500-9D8F-4278-AF21-C36DE5D5C851}"/>
    <dgm:cxn modelId="{91560D77-CB4C-47D3-B30E-CB9D2D84F6EC}" type="presOf" srcId="{EB2F87BB-5D3B-4C35-8456-AC72281F45E0}" destId="{656E6127-E8B2-4680-8D35-56978630AF8F}" srcOrd="1" destOrd="0" presId="urn:microsoft.com/office/officeart/2005/8/layout/list1"/>
    <dgm:cxn modelId="{56A972F1-5481-4035-B471-2358EBDCFF02}" type="presOf" srcId="{EB2F87BB-5D3B-4C35-8456-AC72281F45E0}" destId="{3DE278A9-A259-46D6-8BC2-4D479CCBF5C3}" srcOrd="0" destOrd="0" presId="urn:microsoft.com/office/officeart/2005/8/layout/list1"/>
    <dgm:cxn modelId="{432398EC-C6B7-45AA-AF87-052DA228A724}" srcId="{4FA35C37-E3DE-4BC2-8CCA-678C4E6A9492}" destId="{11696BD1-86ED-4EF2-9555-398AAC74599E}" srcOrd="1" destOrd="0" parTransId="{446E6EE0-418E-4C6C-A07B-70F02A401049}" sibTransId="{BCB38764-D1E8-43C0-B097-35F36FB60807}"/>
    <dgm:cxn modelId="{11D83F2A-BA02-4CCC-917B-27D5431FB5BD}" type="presOf" srcId="{11696BD1-86ED-4EF2-9555-398AAC74599E}" destId="{FDEA0C95-C22F-447F-B8FE-253102C47049}" srcOrd="1" destOrd="0" presId="urn:microsoft.com/office/officeart/2005/8/layout/list1"/>
    <dgm:cxn modelId="{C9BFA9BA-A59C-4EEB-9F60-C582C89939C3}" srcId="{AC59C847-2ACD-4331-AE8E-21B16989A8B2}" destId="{05DA7B3B-1B1C-4F2C-92E1-4B0E2872E158}" srcOrd="1" destOrd="0" parTransId="{660DA44F-2F1E-4FF1-8B3B-E9332B2ADDCA}" sibTransId="{1C3B64FC-8DC4-4B09-A8D8-7AD5E137C0BC}"/>
    <dgm:cxn modelId="{80482662-1212-4A54-8DB8-F3283C86A93D}" type="presOf" srcId="{9F15A0E9-7135-40A9-9B9A-ED30535131D8}" destId="{6B1B7DC9-5252-44EE-B52D-3D668FC67969}" srcOrd="0" destOrd="0" presId="urn:microsoft.com/office/officeart/2005/8/layout/list1"/>
    <dgm:cxn modelId="{558D68B1-79B9-4982-A46F-D406FFA683A0}" srcId="{EB2F87BB-5D3B-4C35-8456-AC72281F45E0}" destId="{AE64AAA6-8370-4772-B6F9-108051750876}" srcOrd="1" destOrd="0" parTransId="{13CF5AE1-A8D1-4AEF-9498-F84B88D03E42}" sibTransId="{9C874580-3C69-4285-9946-724DC602406B}"/>
    <dgm:cxn modelId="{BED44288-9664-44EB-B141-727E76CD4F64}" type="presOf" srcId="{AE64AAA6-8370-4772-B6F9-108051750876}" destId="{6B1B7DC9-5252-44EE-B52D-3D668FC67969}" srcOrd="0" destOrd="1" presId="urn:microsoft.com/office/officeart/2005/8/layout/list1"/>
    <dgm:cxn modelId="{25EC7880-898C-4D63-B120-53D600F70503}" type="presOf" srcId="{AC59C847-2ACD-4331-AE8E-21B16989A8B2}" destId="{52373313-7B54-4949-B442-8284EB60A185}" srcOrd="1" destOrd="0" presId="urn:microsoft.com/office/officeart/2005/8/layout/list1"/>
    <dgm:cxn modelId="{A415FACC-D7C7-4317-A05E-8999CDAB48FF}" srcId="{AC59C847-2ACD-4331-AE8E-21B16989A8B2}" destId="{5B151D56-E335-4A1B-AEE8-0E1121113607}" srcOrd="0" destOrd="0" parTransId="{F701DA49-A8A2-499D-BC03-AFCB09B8CD98}" sibTransId="{8508692C-C94B-40B0-A6BF-124C9631C613}"/>
    <dgm:cxn modelId="{8EB48583-7515-49A8-897F-D7949E5B994C}" srcId="{EB2F87BB-5D3B-4C35-8456-AC72281F45E0}" destId="{9F15A0E9-7135-40A9-9B9A-ED30535131D8}" srcOrd="0" destOrd="0" parTransId="{8DF9F8C5-6E00-4448-9178-6124DFBAF53A}" sibTransId="{E14276CE-335D-4888-A197-4D3650A52FC9}"/>
    <dgm:cxn modelId="{8F4CC1CC-CC8E-4C95-8372-453710D8D830}" type="presOf" srcId="{5B151D56-E335-4A1B-AEE8-0E1121113607}" destId="{83FEB1C2-2B43-4289-8355-B21091E5C604}" srcOrd="0" destOrd="0" presId="urn:microsoft.com/office/officeart/2005/8/layout/list1"/>
    <dgm:cxn modelId="{D467BB95-4E12-45E2-8EDA-4CA249701445}" type="presOf" srcId="{05DA7B3B-1B1C-4F2C-92E1-4B0E2872E158}" destId="{83FEB1C2-2B43-4289-8355-B21091E5C604}" srcOrd="0" destOrd="1" presId="urn:microsoft.com/office/officeart/2005/8/layout/list1"/>
    <dgm:cxn modelId="{BF1FF953-F992-46B1-9385-3FB19DCFDB1C}" type="presParOf" srcId="{20AEE5E2-1411-444D-9E40-9C16A6D55524}" destId="{784B8D20-E5A8-4850-A2DD-0BB92AB6527E}" srcOrd="0" destOrd="0" presId="urn:microsoft.com/office/officeart/2005/8/layout/list1"/>
    <dgm:cxn modelId="{501569A9-09CB-42AD-9260-9A526915FC3A}" type="presParOf" srcId="{784B8D20-E5A8-4850-A2DD-0BB92AB6527E}" destId="{3DE278A9-A259-46D6-8BC2-4D479CCBF5C3}" srcOrd="0" destOrd="0" presId="urn:microsoft.com/office/officeart/2005/8/layout/list1"/>
    <dgm:cxn modelId="{819AA4A8-D93E-4024-9048-1EAEE2F19D09}" type="presParOf" srcId="{784B8D20-E5A8-4850-A2DD-0BB92AB6527E}" destId="{656E6127-E8B2-4680-8D35-56978630AF8F}" srcOrd="1" destOrd="0" presId="urn:microsoft.com/office/officeart/2005/8/layout/list1"/>
    <dgm:cxn modelId="{C94B1778-D2E4-47BD-BBBF-00D29CBF519C}" type="presParOf" srcId="{20AEE5E2-1411-444D-9E40-9C16A6D55524}" destId="{C62A6C4A-3C45-4177-9591-56BF074421F0}" srcOrd="1" destOrd="0" presId="urn:microsoft.com/office/officeart/2005/8/layout/list1"/>
    <dgm:cxn modelId="{1CADC45C-AEF6-4F99-AC3F-A563C6DD836F}" type="presParOf" srcId="{20AEE5E2-1411-444D-9E40-9C16A6D55524}" destId="{6B1B7DC9-5252-44EE-B52D-3D668FC67969}" srcOrd="2" destOrd="0" presId="urn:microsoft.com/office/officeart/2005/8/layout/list1"/>
    <dgm:cxn modelId="{C886944A-BA0D-4FD2-9B8C-36CC45BC05C4}" type="presParOf" srcId="{20AEE5E2-1411-444D-9E40-9C16A6D55524}" destId="{6BF0887C-F2F2-4478-93D2-7DCE9D07DEFF}" srcOrd="3" destOrd="0" presId="urn:microsoft.com/office/officeart/2005/8/layout/list1"/>
    <dgm:cxn modelId="{4B3C2F3A-D038-41D7-A1F8-A9F4366E7288}" type="presParOf" srcId="{20AEE5E2-1411-444D-9E40-9C16A6D55524}" destId="{9F17BBE2-C18F-4CB5-826A-6A2184E5D85F}" srcOrd="4" destOrd="0" presId="urn:microsoft.com/office/officeart/2005/8/layout/list1"/>
    <dgm:cxn modelId="{0AAE81B7-95A6-4C8F-B49E-7C4E60D99E8E}" type="presParOf" srcId="{9F17BBE2-C18F-4CB5-826A-6A2184E5D85F}" destId="{59CDDBB8-66B9-494C-B7FF-E04D6A2FBB2D}" srcOrd="0" destOrd="0" presId="urn:microsoft.com/office/officeart/2005/8/layout/list1"/>
    <dgm:cxn modelId="{44F5B5F4-2F06-488A-91F6-EF6BA8A605C3}" type="presParOf" srcId="{9F17BBE2-C18F-4CB5-826A-6A2184E5D85F}" destId="{FDEA0C95-C22F-447F-B8FE-253102C47049}" srcOrd="1" destOrd="0" presId="urn:microsoft.com/office/officeart/2005/8/layout/list1"/>
    <dgm:cxn modelId="{8772B7A6-471C-4BB8-866E-1B52A6A6711E}" type="presParOf" srcId="{20AEE5E2-1411-444D-9E40-9C16A6D55524}" destId="{DBA5C7E5-93BC-4C79-B54C-1C171C6AB4CB}" srcOrd="5" destOrd="0" presId="urn:microsoft.com/office/officeart/2005/8/layout/list1"/>
    <dgm:cxn modelId="{F6E14E8B-E282-411C-BDD2-D0BC0FDCC4DA}" type="presParOf" srcId="{20AEE5E2-1411-444D-9E40-9C16A6D55524}" destId="{2BE4DD72-4403-456B-AD25-77CC6ED82277}" srcOrd="6" destOrd="0" presId="urn:microsoft.com/office/officeart/2005/8/layout/list1"/>
    <dgm:cxn modelId="{0F263E11-6C89-40D2-8FDA-43C3A5C7BDCE}" type="presParOf" srcId="{20AEE5E2-1411-444D-9E40-9C16A6D55524}" destId="{B34A03D6-CA53-484D-AA57-34FFB02BF6FF}" srcOrd="7" destOrd="0" presId="urn:microsoft.com/office/officeart/2005/8/layout/list1"/>
    <dgm:cxn modelId="{38855860-8016-4D96-9659-5B96B462A292}" type="presParOf" srcId="{20AEE5E2-1411-444D-9E40-9C16A6D55524}" destId="{98D00074-6CB6-4759-AA2E-053037EDF91A}" srcOrd="8" destOrd="0" presId="urn:microsoft.com/office/officeart/2005/8/layout/list1"/>
    <dgm:cxn modelId="{9B16F2C1-79F7-4318-8AF8-763E9F8A280D}" type="presParOf" srcId="{98D00074-6CB6-4759-AA2E-053037EDF91A}" destId="{036D2786-BF33-47C1-A7DE-4F339B0FF5F0}" srcOrd="0" destOrd="0" presId="urn:microsoft.com/office/officeart/2005/8/layout/list1"/>
    <dgm:cxn modelId="{E9AB4B08-3D04-43FB-8CDC-86F86FBC0101}" type="presParOf" srcId="{98D00074-6CB6-4759-AA2E-053037EDF91A}" destId="{52373313-7B54-4949-B442-8284EB60A185}" srcOrd="1" destOrd="0" presId="urn:microsoft.com/office/officeart/2005/8/layout/list1"/>
    <dgm:cxn modelId="{1E64CD6B-1A78-47EA-8CD0-9D92302106C0}" type="presParOf" srcId="{20AEE5E2-1411-444D-9E40-9C16A6D55524}" destId="{2443A196-CF01-48BE-92AF-1FE36A45095A}" srcOrd="9" destOrd="0" presId="urn:microsoft.com/office/officeart/2005/8/layout/list1"/>
    <dgm:cxn modelId="{D4470CD9-1661-40B0-8EDB-EDEA6561AB5B}" type="presParOf" srcId="{20AEE5E2-1411-444D-9E40-9C16A6D55524}" destId="{83FEB1C2-2B43-4289-8355-B21091E5C604}" srcOrd="10" destOrd="0" presId="urn:microsoft.com/office/officeart/2005/8/layout/list1"/>
  </dgm:cxnLst>
  <dgm:bg/>
  <dgm:whole/>
</dgm:dataModel>
</file>

<file path=ppt/diagrams/data30.xml><?xml version="1.0" encoding="utf-8"?>
<dgm:dataModel xmlns:dgm="http://schemas.openxmlformats.org/drawingml/2006/diagram" xmlns:a="http://schemas.openxmlformats.org/drawingml/2006/main">
  <dgm:ptLst>
    <dgm:pt modelId="{66955D1D-334C-44DD-84D1-B287518D298D}" type="doc">
      <dgm:prSet loTypeId="urn:microsoft.com/office/officeart/2005/8/layout/hList1" loCatId="list" qsTypeId="urn:microsoft.com/office/officeart/2005/8/quickstyle/3d3" qsCatId="3D" csTypeId="urn:microsoft.com/office/officeart/2005/8/colors/accent0_3" csCatId="mainScheme" phldr="1"/>
      <dgm:spPr/>
      <dgm:t>
        <a:bodyPr/>
        <a:lstStyle/>
        <a:p>
          <a:endParaRPr lang="en-US"/>
        </a:p>
      </dgm:t>
    </dgm:pt>
    <dgm:pt modelId="{15EBD6EC-8555-4B93-BF06-5EB1620FB7A4}">
      <dgm:prSet phldrT="[Text]"/>
      <dgm:spPr/>
      <dgm:t>
        <a:bodyPr/>
        <a:lstStyle/>
        <a:p>
          <a:pPr algn="just"/>
          <a:r>
            <a:rPr lang="en-US" dirty="0" smtClean="0"/>
            <a:t>A provision can be recognized when it is “Reasonably Certain” that an outflow of economic resources will be required to settle an obligation As against condition of “Probable” under AS</a:t>
          </a:r>
          <a:endParaRPr lang="en-US" dirty="0"/>
        </a:p>
      </dgm:t>
    </dgm:pt>
    <dgm:pt modelId="{EA872A6B-0128-4382-AF39-73D4B11321DF}" type="parTrans" cxnId="{3CB6F733-6CE7-4D1A-8CFE-7D4CE3BBE46D}">
      <dgm:prSet/>
      <dgm:spPr/>
      <dgm:t>
        <a:bodyPr/>
        <a:lstStyle/>
        <a:p>
          <a:endParaRPr lang="en-US"/>
        </a:p>
      </dgm:t>
    </dgm:pt>
    <dgm:pt modelId="{204A42FF-48F0-4A09-ADCA-A1AE696D392B}" type="sibTrans" cxnId="{3CB6F733-6CE7-4D1A-8CFE-7D4CE3BBE46D}">
      <dgm:prSet/>
      <dgm:spPr/>
      <dgm:t>
        <a:bodyPr/>
        <a:lstStyle/>
        <a:p>
          <a:endParaRPr lang="en-US"/>
        </a:p>
      </dgm:t>
    </dgm:pt>
    <dgm:pt modelId="{2E61D773-702F-45A5-B775-89AABE3CB2C9}">
      <dgm:prSet phldrT="[Text]"/>
      <dgm:spPr/>
      <dgm:t>
        <a:bodyPr/>
        <a:lstStyle/>
        <a:p>
          <a:pPr algn="just"/>
          <a:r>
            <a:rPr lang="en-US" dirty="0" smtClean="0"/>
            <a:t>A contingent asset can be recognized when the realization of related income is “Reasonably Certain” As against condition of “Virtual Certainty” under AS</a:t>
          </a:r>
          <a:endParaRPr lang="en-US" dirty="0"/>
        </a:p>
      </dgm:t>
    </dgm:pt>
    <dgm:pt modelId="{8F29EB72-2249-4682-8CEB-0BD29C04B6BD}" type="parTrans" cxnId="{86070C71-9EB9-4F4F-B4BA-C7E292DC2F50}">
      <dgm:prSet/>
      <dgm:spPr/>
      <dgm:t>
        <a:bodyPr/>
        <a:lstStyle/>
        <a:p>
          <a:endParaRPr lang="en-US"/>
        </a:p>
      </dgm:t>
    </dgm:pt>
    <dgm:pt modelId="{60A62B68-A241-47D2-99D1-B82F119B3512}" type="sibTrans" cxnId="{86070C71-9EB9-4F4F-B4BA-C7E292DC2F50}">
      <dgm:prSet/>
      <dgm:spPr/>
      <dgm:t>
        <a:bodyPr/>
        <a:lstStyle/>
        <a:p>
          <a:endParaRPr lang="en-US"/>
        </a:p>
      </dgm:t>
    </dgm:pt>
    <dgm:pt modelId="{D4150E78-1A9A-482B-9CFB-3A4025C5035C}" type="pres">
      <dgm:prSet presAssocID="{66955D1D-334C-44DD-84D1-B287518D298D}" presName="Name0" presStyleCnt="0">
        <dgm:presLayoutVars>
          <dgm:dir/>
          <dgm:animLvl val="lvl"/>
          <dgm:resizeHandles val="exact"/>
        </dgm:presLayoutVars>
      </dgm:prSet>
      <dgm:spPr/>
      <dgm:t>
        <a:bodyPr/>
        <a:lstStyle/>
        <a:p>
          <a:endParaRPr lang="en-US"/>
        </a:p>
      </dgm:t>
    </dgm:pt>
    <dgm:pt modelId="{043DE1E0-9BCC-4D73-9863-321E0A3438D0}" type="pres">
      <dgm:prSet presAssocID="{15EBD6EC-8555-4B93-BF06-5EB1620FB7A4}" presName="composite" presStyleCnt="0"/>
      <dgm:spPr/>
    </dgm:pt>
    <dgm:pt modelId="{75DCF075-831B-4E97-957A-7D9DC2A9BF67}" type="pres">
      <dgm:prSet presAssocID="{15EBD6EC-8555-4B93-BF06-5EB1620FB7A4}" presName="parTx" presStyleLbl="alignNode1" presStyleIdx="0" presStyleCnt="1" custScaleY="115482">
        <dgm:presLayoutVars>
          <dgm:chMax val="0"/>
          <dgm:chPref val="0"/>
          <dgm:bulletEnabled val="1"/>
        </dgm:presLayoutVars>
      </dgm:prSet>
      <dgm:spPr/>
      <dgm:t>
        <a:bodyPr/>
        <a:lstStyle/>
        <a:p>
          <a:endParaRPr lang="en-US"/>
        </a:p>
      </dgm:t>
    </dgm:pt>
    <dgm:pt modelId="{9797A1A5-1196-427C-9AEF-97B816D7BB39}" type="pres">
      <dgm:prSet presAssocID="{15EBD6EC-8555-4B93-BF06-5EB1620FB7A4}" presName="desTx" presStyleLbl="alignAccFollowNode1" presStyleIdx="0" presStyleCnt="1" custLinFactNeighborX="935">
        <dgm:presLayoutVars>
          <dgm:bulletEnabled val="1"/>
        </dgm:presLayoutVars>
      </dgm:prSet>
      <dgm:spPr/>
      <dgm:t>
        <a:bodyPr/>
        <a:lstStyle/>
        <a:p>
          <a:endParaRPr lang="en-US"/>
        </a:p>
      </dgm:t>
    </dgm:pt>
  </dgm:ptLst>
  <dgm:cxnLst>
    <dgm:cxn modelId="{3CB6F733-6CE7-4D1A-8CFE-7D4CE3BBE46D}" srcId="{66955D1D-334C-44DD-84D1-B287518D298D}" destId="{15EBD6EC-8555-4B93-BF06-5EB1620FB7A4}" srcOrd="0" destOrd="0" parTransId="{EA872A6B-0128-4382-AF39-73D4B11321DF}" sibTransId="{204A42FF-48F0-4A09-ADCA-A1AE696D392B}"/>
    <dgm:cxn modelId="{86070C71-9EB9-4F4F-B4BA-C7E292DC2F50}" srcId="{15EBD6EC-8555-4B93-BF06-5EB1620FB7A4}" destId="{2E61D773-702F-45A5-B775-89AABE3CB2C9}" srcOrd="0" destOrd="0" parTransId="{8F29EB72-2249-4682-8CEB-0BD29C04B6BD}" sibTransId="{60A62B68-A241-47D2-99D1-B82F119B3512}"/>
    <dgm:cxn modelId="{94AC9CE7-A1DD-4180-99AC-D7F5B110BDF4}" type="presOf" srcId="{2E61D773-702F-45A5-B775-89AABE3CB2C9}" destId="{9797A1A5-1196-427C-9AEF-97B816D7BB39}" srcOrd="0" destOrd="0" presId="urn:microsoft.com/office/officeart/2005/8/layout/hList1"/>
    <dgm:cxn modelId="{6E31CC03-2808-43D4-A926-367CFCAFCDE1}" type="presOf" srcId="{15EBD6EC-8555-4B93-BF06-5EB1620FB7A4}" destId="{75DCF075-831B-4E97-957A-7D9DC2A9BF67}" srcOrd="0" destOrd="0" presId="urn:microsoft.com/office/officeart/2005/8/layout/hList1"/>
    <dgm:cxn modelId="{8DCE78E1-FAF6-48F6-8F08-EB0CF0B07B91}" type="presOf" srcId="{66955D1D-334C-44DD-84D1-B287518D298D}" destId="{D4150E78-1A9A-482B-9CFB-3A4025C5035C}" srcOrd="0" destOrd="0" presId="urn:microsoft.com/office/officeart/2005/8/layout/hList1"/>
    <dgm:cxn modelId="{FB212B73-1D20-4A9E-85ED-787EF23E7264}" type="presParOf" srcId="{D4150E78-1A9A-482B-9CFB-3A4025C5035C}" destId="{043DE1E0-9BCC-4D73-9863-321E0A3438D0}" srcOrd="0" destOrd="0" presId="urn:microsoft.com/office/officeart/2005/8/layout/hList1"/>
    <dgm:cxn modelId="{17FCE574-2558-4A75-8EAA-3514DD0161E3}" type="presParOf" srcId="{043DE1E0-9BCC-4D73-9863-321E0A3438D0}" destId="{75DCF075-831B-4E97-957A-7D9DC2A9BF67}" srcOrd="0" destOrd="0" presId="urn:microsoft.com/office/officeart/2005/8/layout/hList1"/>
    <dgm:cxn modelId="{2E7A6A3A-B23E-4615-96FE-599C0F91A15F}" type="presParOf" srcId="{043DE1E0-9BCC-4D73-9863-321E0A3438D0}" destId="{9797A1A5-1196-427C-9AEF-97B816D7BB39}" srcOrd="1" destOrd="0" presId="urn:microsoft.com/office/officeart/2005/8/layout/hList1"/>
  </dgm:cxnLst>
  <dgm:bg/>
  <dgm:whole/>
</dgm:dataModel>
</file>

<file path=ppt/diagrams/data4.xml><?xml version="1.0" encoding="utf-8"?>
<dgm:dataModel xmlns:dgm="http://schemas.openxmlformats.org/drawingml/2006/diagram" xmlns:a="http://schemas.openxmlformats.org/drawingml/2006/main">
  <dgm:ptLst>
    <dgm:pt modelId="{FA2EEBC9-13F0-445D-87C3-9E5064FAFA5C}" type="doc">
      <dgm:prSet loTypeId="urn:microsoft.com/office/officeart/2005/8/layout/list1" loCatId="list" qsTypeId="urn:microsoft.com/office/officeart/2005/8/quickstyle/3d2" qsCatId="3D" csTypeId="urn:microsoft.com/office/officeart/2005/8/colors/accent0_3" csCatId="mainScheme" phldr="1"/>
      <dgm:spPr/>
      <dgm:t>
        <a:bodyPr/>
        <a:lstStyle/>
        <a:p>
          <a:endParaRPr lang="en-US"/>
        </a:p>
      </dgm:t>
    </dgm:pt>
    <dgm:pt modelId="{9757D688-27A2-4E2F-8FD5-E7D4E7CE9D21}">
      <dgm:prSet phldrT="[Text]"/>
      <dgm:spPr/>
      <dgm:t>
        <a:bodyPr/>
        <a:lstStyle/>
        <a:p>
          <a:r>
            <a:rPr lang="en-US" dirty="0" smtClean="0"/>
            <a:t>Draft TAS</a:t>
          </a:r>
          <a:endParaRPr lang="en-US" dirty="0"/>
        </a:p>
      </dgm:t>
    </dgm:pt>
    <dgm:pt modelId="{DF29DD28-56C4-4718-9D0F-0B70C55A7E9F}" type="parTrans" cxnId="{F7123466-50CE-458C-BF21-4769F99A20E1}">
      <dgm:prSet/>
      <dgm:spPr/>
      <dgm:t>
        <a:bodyPr/>
        <a:lstStyle/>
        <a:p>
          <a:endParaRPr lang="en-US"/>
        </a:p>
      </dgm:t>
    </dgm:pt>
    <dgm:pt modelId="{35471D9C-ABC2-481E-939B-9EDEE44E06B5}" type="sibTrans" cxnId="{F7123466-50CE-458C-BF21-4769F99A20E1}">
      <dgm:prSet/>
      <dgm:spPr/>
      <dgm:t>
        <a:bodyPr/>
        <a:lstStyle/>
        <a:p>
          <a:endParaRPr lang="en-US"/>
        </a:p>
      </dgm:t>
    </dgm:pt>
    <dgm:pt modelId="{024B05B1-E83B-4CA3-93B7-4DB3FD605D7A}">
      <dgm:prSet phldrT="[Text]"/>
      <dgm:spPr/>
      <dgm:t>
        <a:bodyPr/>
        <a:lstStyle/>
        <a:p>
          <a:r>
            <a:rPr lang="en-US" dirty="0" smtClean="0"/>
            <a:t>placed in public domain for comments &amp; suggestions.</a:t>
          </a:r>
          <a:endParaRPr lang="en-US" dirty="0"/>
        </a:p>
      </dgm:t>
    </dgm:pt>
    <dgm:pt modelId="{ABA761F6-EC45-477E-BE76-EEF380679550}" type="parTrans" cxnId="{4549B44D-5F4B-425C-9B00-28E642A8E0AC}">
      <dgm:prSet/>
      <dgm:spPr/>
      <dgm:t>
        <a:bodyPr/>
        <a:lstStyle/>
        <a:p>
          <a:endParaRPr lang="en-US"/>
        </a:p>
      </dgm:t>
    </dgm:pt>
    <dgm:pt modelId="{6FF59650-0030-4728-A92C-A1E76A7D3D8C}" type="sibTrans" cxnId="{4549B44D-5F4B-425C-9B00-28E642A8E0AC}">
      <dgm:prSet/>
      <dgm:spPr/>
      <dgm:t>
        <a:bodyPr/>
        <a:lstStyle/>
        <a:p>
          <a:endParaRPr lang="en-US"/>
        </a:p>
      </dgm:t>
    </dgm:pt>
    <dgm:pt modelId="{941A9156-9474-4607-9837-B9D41D3F9032}">
      <dgm:prSet phldrT="[Text]"/>
      <dgm:spPr/>
      <dgm:t>
        <a:bodyPr/>
        <a:lstStyle/>
        <a:p>
          <a:r>
            <a:rPr lang="en-US" dirty="0" smtClean="0"/>
            <a:t>In 2012</a:t>
          </a:r>
          <a:endParaRPr lang="en-US" dirty="0"/>
        </a:p>
      </dgm:t>
    </dgm:pt>
    <dgm:pt modelId="{8F5AF4AE-BC62-4D89-A438-A3A543D5C4D7}" type="parTrans" cxnId="{3E33EF3F-F3AE-417F-9EB9-D0AC8BB331E6}">
      <dgm:prSet/>
      <dgm:spPr/>
      <dgm:t>
        <a:bodyPr/>
        <a:lstStyle/>
        <a:p>
          <a:endParaRPr lang="en-US"/>
        </a:p>
      </dgm:t>
    </dgm:pt>
    <dgm:pt modelId="{8C124B66-D6E2-4915-96E2-27C81528108B}" type="sibTrans" cxnId="{3E33EF3F-F3AE-417F-9EB9-D0AC8BB331E6}">
      <dgm:prSet/>
      <dgm:spPr/>
      <dgm:t>
        <a:bodyPr/>
        <a:lstStyle/>
        <a:p>
          <a:endParaRPr lang="en-US"/>
        </a:p>
      </dgm:t>
    </dgm:pt>
    <dgm:pt modelId="{49C7C0C5-06B7-47A6-B6D6-D659430DBB0F}">
      <dgm:prSet phldrT="[Text]"/>
      <dgm:spPr/>
      <dgm:t>
        <a:bodyPr/>
        <a:lstStyle/>
        <a:p>
          <a:r>
            <a:rPr lang="en-US" dirty="0" smtClean="0"/>
            <a:t>Committee submitted its final report to CBDT with 14 draft TAS.</a:t>
          </a:r>
          <a:endParaRPr lang="en-US" dirty="0"/>
        </a:p>
      </dgm:t>
    </dgm:pt>
    <dgm:pt modelId="{2C6F09FD-A1A3-4B1E-A22F-5AE418770AE3}" type="parTrans" cxnId="{BD4D8BA4-1B95-453B-9090-B5EF96BC48CC}">
      <dgm:prSet/>
      <dgm:spPr/>
      <dgm:t>
        <a:bodyPr/>
        <a:lstStyle/>
        <a:p>
          <a:endParaRPr lang="en-US"/>
        </a:p>
      </dgm:t>
    </dgm:pt>
    <dgm:pt modelId="{A5C44757-6D40-4185-BB61-28867ABB8D81}" type="sibTrans" cxnId="{BD4D8BA4-1B95-453B-9090-B5EF96BC48CC}">
      <dgm:prSet/>
      <dgm:spPr/>
      <dgm:t>
        <a:bodyPr/>
        <a:lstStyle/>
        <a:p>
          <a:endParaRPr lang="en-US"/>
        </a:p>
      </dgm:t>
    </dgm:pt>
    <dgm:pt modelId="{670A503B-7B22-4892-9904-4BB2E331F827}">
      <dgm:prSet phldrT="[Text]"/>
      <dgm:spPr/>
      <dgm:t>
        <a:bodyPr/>
        <a:lstStyle/>
        <a:p>
          <a:r>
            <a:rPr lang="en-US" dirty="0" smtClean="0"/>
            <a:t>Jan 2015</a:t>
          </a:r>
          <a:endParaRPr lang="en-US" dirty="0"/>
        </a:p>
      </dgm:t>
    </dgm:pt>
    <dgm:pt modelId="{0F4940BB-7D6B-487D-B45E-D132169067C3}" type="parTrans" cxnId="{D84E3CAA-DBC5-4AF6-8ED9-32A0454EA34D}">
      <dgm:prSet/>
      <dgm:spPr/>
      <dgm:t>
        <a:bodyPr/>
        <a:lstStyle/>
        <a:p>
          <a:endParaRPr lang="en-US"/>
        </a:p>
      </dgm:t>
    </dgm:pt>
    <dgm:pt modelId="{11F42E1B-2BD5-4FAD-B5B0-71C089DD95F8}" type="sibTrans" cxnId="{D84E3CAA-DBC5-4AF6-8ED9-32A0454EA34D}">
      <dgm:prSet/>
      <dgm:spPr/>
      <dgm:t>
        <a:bodyPr/>
        <a:lstStyle/>
        <a:p>
          <a:endParaRPr lang="en-US"/>
        </a:p>
      </dgm:t>
    </dgm:pt>
    <dgm:pt modelId="{621D2BDC-A8B6-4495-AE03-53A0D878645C}">
      <dgm:prSet phldrT="[Text]"/>
      <dgm:spPr/>
      <dgm:t>
        <a:bodyPr/>
        <a:lstStyle/>
        <a:p>
          <a:r>
            <a:rPr lang="en-US" dirty="0" smtClean="0"/>
            <a:t>CBDT placed revised draft of 12 ICDS</a:t>
          </a:r>
          <a:endParaRPr lang="en-US" dirty="0"/>
        </a:p>
      </dgm:t>
    </dgm:pt>
    <dgm:pt modelId="{ED9B6301-9078-4472-B54D-137117FD1F4B}" type="parTrans" cxnId="{5436584D-534B-40A4-BE5D-543D16B4C548}">
      <dgm:prSet/>
      <dgm:spPr/>
      <dgm:t>
        <a:bodyPr/>
        <a:lstStyle/>
        <a:p>
          <a:endParaRPr lang="en-US"/>
        </a:p>
      </dgm:t>
    </dgm:pt>
    <dgm:pt modelId="{3D7099EE-3DF7-48AF-AC83-96743D73141B}" type="sibTrans" cxnId="{5436584D-534B-40A4-BE5D-543D16B4C548}">
      <dgm:prSet/>
      <dgm:spPr/>
      <dgm:t>
        <a:bodyPr/>
        <a:lstStyle/>
        <a:p>
          <a:endParaRPr lang="en-US"/>
        </a:p>
      </dgm:t>
    </dgm:pt>
    <dgm:pt modelId="{822A03C5-E600-46BD-9641-D3BE9B6FF5C4}">
      <dgm:prSet phldrT="[Text]"/>
      <dgm:spPr/>
      <dgm:t>
        <a:bodyPr/>
        <a:lstStyle/>
        <a:p>
          <a:r>
            <a:rPr lang="en-US" dirty="0" smtClean="0"/>
            <a:t>in public domain for comments &amp; suggestions.</a:t>
          </a:r>
          <a:endParaRPr lang="en-US" dirty="0"/>
        </a:p>
      </dgm:t>
    </dgm:pt>
    <dgm:pt modelId="{6C1D1D30-66C8-403C-8BA1-6A707DE40783}" type="parTrans" cxnId="{2E5E6CD5-418F-4307-B4E3-0477D7576A2E}">
      <dgm:prSet/>
      <dgm:spPr/>
      <dgm:t>
        <a:bodyPr/>
        <a:lstStyle/>
        <a:p>
          <a:endParaRPr lang="en-US"/>
        </a:p>
      </dgm:t>
    </dgm:pt>
    <dgm:pt modelId="{48B25431-4955-4E36-B4E7-34DF066C78DD}" type="sibTrans" cxnId="{2E5E6CD5-418F-4307-B4E3-0477D7576A2E}">
      <dgm:prSet/>
      <dgm:spPr/>
      <dgm:t>
        <a:bodyPr/>
        <a:lstStyle/>
        <a:p>
          <a:endParaRPr lang="en-US"/>
        </a:p>
      </dgm:t>
    </dgm:pt>
    <dgm:pt modelId="{ABF39EDA-1DAE-4DE4-93FF-45DFD4DDCEC2}">
      <dgm:prSet/>
      <dgm:spPr/>
      <dgm:t>
        <a:bodyPr/>
        <a:lstStyle/>
        <a:p>
          <a:r>
            <a:rPr lang="en-US" dirty="0" smtClean="0"/>
            <a:t>Notification No. 33/2015 dated 31-03-2015</a:t>
          </a:r>
          <a:endParaRPr lang="en-US" dirty="0"/>
        </a:p>
      </dgm:t>
    </dgm:pt>
    <dgm:pt modelId="{263EF0D8-1073-4384-8500-C9F36CED8141}" type="parTrans" cxnId="{B18BEEA4-1136-42D8-AF0E-DF396F8FCCC8}">
      <dgm:prSet/>
      <dgm:spPr/>
      <dgm:t>
        <a:bodyPr/>
        <a:lstStyle/>
        <a:p>
          <a:endParaRPr lang="en-US"/>
        </a:p>
      </dgm:t>
    </dgm:pt>
    <dgm:pt modelId="{7958FDCF-1A4D-42F0-8E50-69F7955C384E}" type="sibTrans" cxnId="{B18BEEA4-1136-42D8-AF0E-DF396F8FCCC8}">
      <dgm:prSet/>
      <dgm:spPr/>
      <dgm:t>
        <a:bodyPr/>
        <a:lstStyle/>
        <a:p>
          <a:endParaRPr lang="en-US"/>
        </a:p>
      </dgm:t>
    </dgm:pt>
    <dgm:pt modelId="{2E639CD4-53F2-44D7-8F1E-76FA5C7304CC}">
      <dgm:prSet/>
      <dgm:spPr/>
      <dgm:t>
        <a:bodyPr/>
        <a:lstStyle/>
        <a:p>
          <a:r>
            <a:rPr lang="fr-FR" dirty="0" smtClean="0"/>
            <a:t>CBDT, </a:t>
          </a:r>
          <a:r>
            <a:rPr lang="en-US" dirty="0" smtClean="0"/>
            <a:t>has notified 10 ICDS effective from 01-04-2015 (ICDS on Leases and Intangible asset not notified)</a:t>
          </a:r>
          <a:endParaRPr lang="en-US" dirty="0"/>
        </a:p>
      </dgm:t>
    </dgm:pt>
    <dgm:pt modelId="{E211A731-0289-4268-B678-93452941F46A}" type="parTrans" cxnId="{691AD9DD-B6CF-4122-A9FF-C8177BD41156}">
      <dgm:prSet/>
      <dgm:spPr/>
      <dgm:t>
        <a:bodyPr/>
        <a:lstStyle/>
        <a:p>
          <a:endParaRPr lang="en-US"/>
        </a:p>
      </dgm:t>
    </dgm:pt>
    <dgm:pt modelId="{3C6ED67D-21DE-4B38-AC88-7F8C62582B19}" type="sibTrans" cxnId="{691AD9DD-B6CF-4122-A9FF-C8177BD41156}">
      <dgm:prSet/>
      <dgm:spPr/>
      <dgm:t>
        <a:bodyPr/>
        <a:lstStyle/>
        <a:p>
          <a:endParaRPr lang="en-US"/>
        </a:p>
      </dgm:t>
    </dgm:pt>
    <dgm:pt modelId="{714256EB-7009-4538-A4F6-6614C7E9E47A}" type="pres">
      <dgm:prSet presAssocID="{FA2EEBC9-13F0-445D-87C3-9E5064FAFA5C}" presName="linear" presStyleCnt="0">
        <dgm:presLayoutVars>
          <dgm:dir/>
          <dgm:animLvl val="lvl"/>
          <dgm:resizeHandles val="exact"/>
        </dgm:presLayoutVars>
      </dgm:prSet>
      <dgm:spPr/>
      <dgm:t>
        <a:bodyPr/>
        <a:lstStyle/>
        <a:p>
          <a:endParaRPr lang="en-US"/>
        </a:p>
      </dgm:t>
    </dgm:pt>
    <dgm:pt modelId="{0144BC20-CEC4-4280-86CC-4D2BB6F82E27}" type="pres">
      <dgm:prSet presAssocID="{9757D688-27A2-4E2F-8FD5-E7D4E7CE9D21}" presName="parentLin" presStyleCnt="0"/>
      <dgm:spPr/>
    </dgm:pt>
    <dgm:pt modelId="{67DE2E7B-5078-4016-9868-566398172CC6}" type="pres">
      <dgm:prSet presAssocID="{9757D688-27A2-4E2F-8FD5-E7D4E7CE9D21}" presName="parentLeftMargin" presStyleLbl="node1" presStyleIdx="0" presStyleCnt="4"/>
      <dgm:spPr/>
      <dgm:t>
        <a:bodyPr/>
        <a:lstStyle/>
        <a:p>
          <a:endParaRPr lang="en-US"/>
        </a:p>
      </dgm:t>
    </dgm:pt>
    <dgm:pt modelId="{9EB9A103-21EB-47DE-976A-B9FEDB1F6B7D}" type="pres">
      <dgm:prSet presAssocID="{9757D688-27A2-4E2F-8FD5-E7D4E7CE9D21}" presName="parentText" presStyleLbl="node1" presStyleIdx="0" presStyleCnt="4">
        <dgm:presLayoutVars>
          <dgm:chMax val="0"/>
          <dgm:bulletEnabled val="1"/>
        </dgm:presLayoutVars>
      </dgm:prSet>
      <dgm:spPr/>
      <dgm:t>
        <a:bodyPr/>
        <a:lstStyle/>
        <a:p>
          <a:endParaRPr lang="en-US"/>
        </a:p>
      </dgm:t>
    </dgm:pt>
    <dgm:pt modelId="{D031721E-5016-4F9C-91A6-9AE7ED0B5E29}" type="pres">
      <dgm:prSet presAssocID="{9757D688-27A2-4E2F-8FD5-E7D4E7CE9D21}" presName="negativeSpace" presStyleCnt="0"/>
      <dgm:spPr/>
    </dgm:pt>
    <dgm:pt modelId="{3B1A31A9-DBAD-45A7-86E0-37A2119F63DD}" type="pres">
      <dgm:prSet presAssocID="{9757D688-27A2-4E2F-8FD5-E7D4E7CE9D21}" presName="childText" presStyleLbl="conFgAcc1" presStyleIdx="0" presStyleCnt="4">
        <dgm:presLayoutVars>
          <dgm:bulletEnabled val="1"/>
        </dgm:presLayoutVars>
      </dgm:prSet>
      <dgm:spPr/>
      <dgm:t>
        <a:bodyPr/>
        <a:lstStyle/>
        <a:p>
          <a:endParaRPr lang="en-US"/>
        </a:p>
      </dgm:t>
    </dgm:pt>
    <dgm:pt modelId="{19162943-5403-43DB-A64A-B71D2BE89DAD}" type="pres">
      <dgm:prSet presAssocID="{35471D9C-ABC2-481E-939B-9EDEE44E06B5}" presName="spaceBetweenRectangles" presStyleCnt="0"/>
      <dgm:spPr/>
    </dgm:pt>
    <dgm:pt modelId="{E3D6C7D1-13E9-49A2-9244-1BF42EDD6A5B}" type="pres">
      <dgm:prSet presAssocID="{941A9156-9474-4607-9837-B9D41D3F9032}" presName="parentLin" presStyleCnt="0"/>
      <dgm:spPr/>
    </dgm:pt>
    <dgm:pt modelId="{A67757ED-CFC0-4E52-B719-99B485521428}" type="pres">
      <dgm:prSet presAssocID="{941A9156-9474-4607-9837-B9D41D3F9032}" presName="parentLeftMargin" presStyleLbl="node1" presStyleIdx="0" presStyleCnt="4"/>
      <dgm:spPr/>
      <dgm:t>
        <a:bodyPr/>
        <a:lstStyle/>
        <a:p>
          <a:endParaRPr lang="en-US"/>
        </a:p>
      </dgm:t>
    </dgm:pt>
    <dgm:pt modelId="{C6F7063A-910C-486F-B43F-927FA0C6AA13}" type="pres">
      <dgm:prSet presAssocID="{941A9156-9474-4607-9837-B9D41D3F9032}" presName="parentText" presStyleLbl="node1" presStyleIdx="1" presStyleCnt="4">
        <dgm:presLayoutVars>
          <dgm:chMax val="0"/>
          <dgm:bulletEnabled val="1"/>
        </dgm:presLayoutVars>
      </dgm:prSet>
      <dgm:spPr/>
      <dgm:t>
        <a:bodyPr/>
        <a:lstStyle/>
        <a:p>
          <a:endParaRPr lang="en-US"/>
        </a:p>
      </dgm:t>
    </dgm:pt>
    <dgm:pt modelId="{21F9A1A0-F562-4BB3-B130-F37C92B0D447}" type="pres">
      <dgm:prSet presAssocID="{941A9156-9474-4607-9837-B9D41D3F9032}" presName="negativeSpace" presStyleCnt="0"/>
      <dgm:spPr/>
    </dgm:pt>
    <dgm:pt modelId="{61ABBA93-B4CA-4D84-B071-3B776435765A}" type="pres">
      <dgm:prSet presAssocID="{941A9156-9474-4607-9837-B9D41D3F9032}" presName="childText" presStyleLbl="conFgAcc1" presStyleIdx="1" presStyleCnt="4">
        <dgm:presLayoutVars>
          <dgm:bulletEnabled val="1"/>
        </dgm:presLayoutVars>
      </dgm:prSet>
      <dgm:spPr/>
      <dgm:t>
        <a:bodyPr/>
        <a:lstStyle/>
        <a:p>
          <a:endParaRPr lang="en-US"/>
        </a:p>
      </dgm:t>
    </dgm:pt>
    <dgm:pt modelId="{CBC5BFDC-66B8-4E2A-B80B-22D0C78FF5EF}" type="pres">
      <dgm:prSet presAssocID="{8C124B66-D6E2-4915-96E2-27C81528108B}" presName="spaceBetweenRectangles" presStyleCnt="0"/>
      <dgm:spPr/>
    </dgm:pt>
    <dgm:pt modelId="{0B69EF24-AACD-4F9F-A583-C825CBB08E5A}" type="pres">
      <dgm:prSet presAssocID="{670A503B-7B22-4892-9904-4BB2E331F827}" presName="parentLin" presStyleCnt="0"/>
      <dgm:spPr/>
    </dgm:pt>
    <dgm:pt modelId="{2E15D596-750E-4A11-8DF5-DB76FD5AFD57}" type="pres">
      <dgm:prSet presAssocID="{670A503B-7B22-4892-9904-4BB2E331F827}" presName="parentLeftMargin" presStyleLbl="node1" presStyleIdx="1" presStyleCnt="4"/>
      <dgm:spPr/>
      <dgm:t>
        <a:bodyPr/>
        <a:lstStyle/>
        <a:p>
          <a:endParaRPr lang="en-US"/>
        </a:p>
      </dgm:t>
    </dgm:pt>
    <dgm:pt modelId="{F96A8FB6-B15C-4FD3-B3A1-33375220EAD6}" type="pres">
      <dgm:prSet presAssocID="{670A503B-7B22-4892-9904-4BB2E331F827}" presName="parentText" presStyleLbl="node1" presStyleIdx="2" presStyleCnt="4">
        <dgm:presLayoutVars>
          <dgm:chMax val="0"/>
          <dgm:bulletEnabled val="1"/>
        </dgm:presLayoutVars>
      </dgm:prSet>
      <dgm:spPr/>
      <dgm:t>
        <a:bodyPr/>
        <a:lstStyle/>
        <a:p>
          <a:endParaRPr lang="en-US"/>
        </a:p>
      </dgm:t>
    </dgm:pt>
    <dgm:pt modelId="{2C1F8C03-0260-4D01-87A9-AEEBF4D072EA}" type="pres">
      <dgm:prSet presAssocID="{670A503B-7B22-4892-9904-4BB2E331F827}" presName="negativeSpace" presStyleCnt="0"/>
      <dgm:spPr/>
    </dgm:pt>
    <dgm:pt modelId="{9FA35F08-607B-4F3C-A3D3-E3A255AC9219}" type="pres">
      <dgm:prSet presAssocID="{670A503B-7B22-4892-9904-4BB2E331F827}" presName="childText" presStyleLbl="conFgAcc1" presStyleIdx="2" presStyleCnt="4">
        <dgm:presLayoutVars>
          <dgm:bulletEnabled val="1"/>
        </dgm:presLayoutVars>
      </dgm:prSet>
      <dgm:spPr/>
      <dgm:t>
        <a:bodyPr/>
        <a:lstStyle/>
        <a:p>
          <a:endParaRPr lang="en-US"/>
        </a:p>
      </dgm:t>
    </dgm:pt>
    <dgm:pt modelId="{23554DB2-B3AF-4E1D-97E0-9F191D3B0D7E}" type="pres">
      <dgm:prSet presAssocID="{11F42E1B-2BD5-4FAD-B5B0-71C089DD95F8}" presName="spaceBetweenRectangles" presStyleCnt="0"/>
      <dgm:spPr/>
    </dgm:pt>
    <dgm:pt modelId="{8C83C14C-1961-4F7F-9E22-E7C3F16F34DF}" type="pres">
      <dgm:prSet presAssocID="{ABF39EDA-1DAE-4DE4-93FF-45DFD4DDCEC2}" presName="parentLin" presStyleCnt="0"/>
      <dgm:spPr/>
    </dgm:pt>
    <dgm:pt modelId="{42910B69-1090-4580-BBC0-0A07B96AB389}" type="pres">
      <dgm:prSet presAssocID="{ABF39EDA-1DAE-4DE4-93FF-45DFD4DDCEC2}" presName="parentLeftMargin" presStyleLbl="node1" presStyleIdx="2" presStyleCnt="4"/>
      <dgm:spPr/>
      <dgm:t>
        <a:bodyPr/>
        <a:lstStyle/>
        <a:p>
          <a:endParaRPr lang="en-US"/>
        </a:p>
      </dgm:t>
    </dgm:pt>
    <dgm:pt modelId="{35A2AB89-3F4B-465D-895F-82FC247428DF}" type="pres">
      <dgm:prSet presAssocID="{ABF39EDA-1DAE-4DE4-93FF-45DFD4DDCEC2}" presName="parentText" presStyleLbl="node1" presStyleIdx="3" presStyleCnt="4">
        <dgm:presLayoutVars>
          <dgm:chMax val="0"/>
          <dgm:bulletEnabled val="1"/>
        </dgm:presLayoutVars>
      </dgm:prSet>
      <dgm:spPr/>
      <dgm:t>
        <a:bodyPr/>
        <a:lstStyle/>
        <a:p>
          <a:endParaRPr lang="en-US"/>
        </a:p>
      </dgm:t>
    </dgm:pt>
    <dgm:pt modelId="{FB889BAF-77C1-4C61-8323-093FC9C493C4}" type="pres">
      <dgm:prSet presAssocID="{ABF39EDA-1DAE-4DE4-93FF-45DFD4DDCEC2}" presName="negativeSpace" presStyleCnt="0"/>
      <dgm:spPr/>
    </dgm:pt>
    <dgm:pt modelId="{54106CBD-8878-4821-B2BB-62CDBA6C56F5}" type="pres">
      <dgm:prSet presAssocID="{ABF39EDA-1DAE-4DE4-93FF-45DFD4DDCEC2}" presName="childText" presStyleLbl="conFgAcc1" presStyleIdx="3" presStyleCnt="4">
        <dgm:presLayoutVars>
          <dgm:bulletEnabled val="1"/>
        </dgm:presLayoutVars>
      </dgm:prSet>
      <dgm:spPr/>
      <dgm:t>
        <a:bodyPr/>
        <a:lstStyle/>
        <a:p>
          <a:endParaRPr lang="en-US"/>
        </a:p>
      </dgm:t>
    </dgm:pt>
  </dgm:ptLst>
  <dgm:cxnLst>
    <dgm:cxn modelId="{A53835D0-6DF5-4699-8037-E75905ED9DE3}" type="presOf" srcId="{2E639CD4-53F2-44D7-8F1E-76FA5C7304CC}" destId="{54106CBD-8878-4821-B2BB-62CDBA6C56F5}" srcOrd="0" destOrd="0" presId="urn:microsoft.com/office/officeart/2005/8/layout/list1"/>
    <dgm:cxn modelId="{BD4D8BA4-1B95-453B-9090-B5EF96BC48CC}" srcId="{941A9156-9474-4607-9837-B9D41D3F9032}" destId="{49C7C0C5-06B7-47A6-B6D6-D659430DBB0F}" srcOrd="0" destOrd="0" parTransId="{2C6F09FD-A1A3-4B1E-A22F-5AE418770AE3}" sibTransId="{A5C44757-6D40-4185-BB61-28867ABB8D81}"/>
    <dgm:cxn modelId="{5436584D-534B-40A4-BE5D-543D16B4C548}" srcId="{670A503B-7B22-4892-9904-4BB2E331F827}" destId="{621D2BDC-A8B6-4495-AE03-53A0D878645C}" srcOrd="0" destOrd="0" parTransId="{ED9B6301-9078-4472-B54D-137117FD1F4B}" sibTransId="{3D7099EE-3DF7-48AF-AC83-96743D73141B}"/>
    <dgm:cxn modelId="{D84E3CAA-DBC5-4AF6-8ED9-32A0454EA34D}" srcId="{FA2EEBC9-13F0-445D-87C3-9E5064FAFA5C}" destId="{670A503B-7B22-4892-9904-4BB2E331F827}" srcOrd="2" destOrd="0" parTransId="{0F4940BB-7D6B-487D-B45E-D132169067C3}" sibTransId="{11F42E1B-2BD5-4FAD-B5B0-71C089DD95F8}"/>
    <dgm:cxn modelId="{4549B44D-5F4B-425C-9B00-28E642A8E0AC}" srcId="{9757D688-27A2-4E2F-8FD5-E7D4E7CE9D21}" destId="{024B05B1-E83B-4CA3-93B7-4DB3FD605D7A}" srcOrd="0" destOrd="0" parTransId="{ABA761F6-EC45-477E-BE76-EEF380679550}" sibTransId="{6FF59650-0030-4728-A92C-A1E76A7D3D8C}"/>
    <dgm:cxn modelId="{74923223-CCEC-48AE-AF98-EB17D614CEDF}" type="presOf" srcId="{670A503B-7B22-4892-9904-4BB2E331F827}" destId="{2E15D596-750E-4A11-8DF5-DB76FD5AFD57}" srcOrd="0" destOrd="0" presId="urn:microsoft.com/office/officeart/2005/8/layout/list1"/>
    <dgm:cxn modelId="{BA32DAAF-ECD7-4873-89D8-52734DD0DBA4}" type="presOf" srcId="{621D2BDC-A8B6-4495-AE03-53A0D878645C}" destId="{9FA35F08-607B-4F3C-A3D3-E3A255AC9219}" srcOrd="0" destOrd="0" presId="urn:microsoft.com/office/officeart/2005/8/layout/list1"/>
    <dgm:cxn modelId="{0E39C265-C86B-49ED-96C6-552C6BBF040F}" type="presOf" srcId="{49C7C0C5-06B7-47A6-B6D6-D659430DBB0F}" destId="{61ABBA93-B4CA-4D84-B071-3B776435765A}" srcOrd="0" destOrd="0" presId="urn:microsoft.com/office/officeart/2005/8/layout/list1"/>
    <dgm:cxn modelId="{51DE8D19-A810-4B1F-B06F-6B20F6FB03E4}" type="presOf" srcId="{024B05B1-E83B-4CA3-93B7-4DB3FD605D7A}" destId="{3B1A31A9-DBAD-45A7-86E0-37A2119F63DD}" srcOrd="0" destOrd="0" presId="urn:microsoft.com/office/officeart/2005/8/layout/list1"/>
    <dgm:cxn modelId="{D40348EF-6BA5-497E-9866-B08A6419B408}" type="presOf" srcId="{9757D688-27A2-4E2F-8FD5-E7D4E7CE9D21}" destId="{9EB9A103-21EB-47DE-976A-B9FEDB1F6B7D}" srcOrd="1" destOrd="0" presId="urn:microsoft.com/office/officeart/2005/8/layout/list1"/>
    <dgm:cxn modelId="{110F7EF2-6802-4212-A779-1936CB4D8549}" type="presOf" srcId="{9757D688-27A2-4E2F-8FD5-E7D4E7CE9D21}" destId="{67DE2E7B-5078-4016-9868-566398172CC6}" srcOrd="0" destOrd="0" presId="urn:microsoft.com/office/officeart/2005/8/layout/list1"/>
    <dgm:cxn modelId="{3E33EF3F-F3AE-417F-9EB9-D0AC8BB331E6}" srcId="{FA2EEBC9-13F0-445D-87C3-9E5064FAFA5C}" destId="{941A9156-9474-4607-9837-B9D41D3F9032}" srcOrd="1" destOrd="0" parTransId="{8F5AF4AE-BC62-4D89-A438-A3A543D5C4D7}" sibTransId="{8C124B66-D6E2-4915-96E2-27C81528108B}"/>
    <dgm:cxn modelId="{52633BE1-CEEE-4D19-BBB3-95976ACF3701}" type="presOf" srcId="{ABF39EDA-1DAE-4DE4-93FF-45DFD4DDCEC2}" destId="{35A2AB89-3F4B-465D-895F-82FC247428DF}" srcOrd="1" destOrd="0" presId="urn:microsoft.com/office/officeart/2005/8/layout/list1"/>
    <dgm:cxn modelId="{F557F97B-CC9A-438C-A38C-0E5E94B6CADB}" type="presOf" srcId="{ABF39EDA-1DAE-4DE4-93FF-45DFD4DDCEC2}" destId="{42910B69-1090-4580-BBC0-0A07B96AB389}" srcOrd="0" destOrd="0" presId="urn:microsoft.com/office/officeart/2005/8/layout/list1"/>
    <dgm:cxn modelId="{D751EAD8-3DEA-42FD-809D-3D4082EF0119}" type="presOf" srcId="{941A9156-9474-4607-9837-B9D41D3F9032}" destId="{C6F7063A-910C-486F-B43F-927FA0C6AA13}" srcOrd="1" destOrd="0" presId="urn:microsoft.com/office/officeart/2005/8/layout/list1"/>
    <dgm:cxn modelId="{B18B7A79-E72A-4016-8B5A-350BC60CB9AF}" type="presOf" srcId="{941A9156-9474-4607-9837-B9D41D3F9032}" destId="{A67757ED-CFC0-4E52-B719-99B485521428}" srcOrd="0" destOrd="0" presId="urn:microsoft.com/office/officeart/2005/8/layout/list1"/>
    <dgm:cxn modelId="{E64DB4FE-CEC1-4036-AC17-85B2B23E6BF9}" type="presOf" srcId="{822A03C5-E600-46BD-9641-D3BE9B6FF5C4}" destId="{9FA35F08-607B-4F3C-A3D3-E3A255AC9219}" srcOrd="0" destOrd="1" presId="urn:microsoft.com/office/officeart/2005/8/layout/list1"/>
    <dgm:cxn modelId="{2E5E6CD5-418F-4307-B4E3-0477D7576A2E}" srcId="{670A503B-7B22-4892-9904-4BB2E331F827}" destId="{822A03C5-E600-46BD-9641-D3BE9B6FF5C4}" srcOrd="1" destOrd="0" parTransId="{6C1D1D30-66C8-403C-8BA1-6A707DE40783}" sibTransId="{48B25431-4955-4E36-B4E7-34DF066C78DD}"/>
    <dgm:cxn modelId="{D095DA4F-9AEA-46E1-93C6-64F93D35CD28}" type="presOf" srcId="{670A503B-7B22-4892-9904-4BB2E331F827}" destId="{F96A8FB6-B15C-4FD3-B3A1-33375220EAD6}" srcOrd="1" destOrd="0" presId="urn:microsoft.com/office/officeart/2005/8/layout/list1"/>
    <dgm:cxn modelId="{B18BEEA4-1136-42D8-AF0E-DF396F8FCCC8}" srcId="{FA2EEBC9-13F0-445D-87C3-9E5064FAFA5C}" destId="{ABF39EDA-1DAE-4DE4-93FF-45DFD4DDCEC2}" srcOrd="3" destOrd="0" parTransId="{263EF0D8-1073-4384-8500-C9F36CED8141}" sibTransId="{7958FDCF-1A4D-42F0-8E50-69F7955C384E}"/>
    <dgm:cxn modelId="{691AD9DD-B6CF-4122-A9FF-C8177BD41156}" srcId="{ABF39EDA-1DAE-4DE4-93FF-45DFD4DDCEC2}" destId="{2E639CD4-53F2-44D7-8F1E-76FA5C7304CC}" srcOrd="0" destOrd="0" parTransId="{E211A731-0289-4268-B678-93452941F46A}" sibTransId="{3C6ED67D-21DE-4B38-AC88-7F8C62582B19}"/>
    <dgm:cxn modelId="{27074149-0BD8-47F6-B5D5-5FB3AC0F3F38}" type="presOf" srcId="{FA2EEBC9-13F0-445D-87C3-9E5064FAFA5C}" destId="{714256EB-7009-4538-A4F6-6614C7E9E47A}" srcOrd="0" destOrd="0" presId="urn:microsoft.com/office/officeart/2005/8/layout/list1"/>
    <dgm:cxn modelId="{F7123466-50CE-458C-BF21-4769F99A20E1}" srcId="{FA2EEBC9-13F0-445D-87C3-9E5064FAFA5C}" destId="{9757D688-27A2-4E2F-8FD5-E7D4E7CE9D21}" srcOrd="0" destOrd="0" parTransId="{DF29DD28-56C4-4718-9D0F-0B70C55A7E9F}" sibTransId="{35471D9C-ABC2-481E-939B-9EDEE44E06B5}"/>
    <dgm:cxn modelId="{CEFAA186-546A-44CC-B8E7-A123A09FBEDE}" type="presParOf" srcId="{714256EB-7009-4538-A4F6-6614C7E9E47A}" destId="{0144BC20-CEC4-4280-86CC-4D2BB6F82E27}" srcOrd="0" destOrd="0" presId="urn:microsoft.com/office/officeart/2005/8/layout/list1"/>
    <dgm:cxn modelId="{3E712C5B-930B-4966-9EEB-CFC129E51390}" type="presParOf" srcId="{0144BC20-CEC4-4280-86CC-4D2BB6F82E27}" destId="{67DE2E7B-5078-4016-9868-566398172CC6}" srcOrd="0" destOrd="0" presId="urn:microsoft.com/office/officeart/2005/8/layout/list1"/>
    <dgm:cxn modelId="{2425536E-19E1-45EF-A157-054F1EFA2F3A}" type="presParOf" srcId="{0144BC20-CEC4-4280-86CC-4D2BB6F82E27}" destId="{9EB9A103-21EB-47DE-976A-B9FEDB1F6B7D}" srcOrd="1" destOrd="0" presId="urn:microsoft.com/office/officeart/2005/8/layout/list1"/>
    <dgm:cxn modelId="{421E8665-608B-4A9E-817C-1009EC43FC48}" type="presParOf" srcId="{714256EB-7009-4538-A4F6-6614C7E9E47A}" destId="{D031721E-5016-4F9C-91A6-9AE7ED0B5E29}" srcOrd="1" destOrd="0" presId="urn:microsoft.com/office/officeart/2005/8/layout/list1"/>
    <dgm:cxn modelId="{C4E87C81-D2C8-4AA6-9867-CD5BF0ADEC8D}" type="presParOf" srcId="{714256EB-7009-4538-A4F6-6614C7E9E47A}" destId="{3B1A31A9-DBAD-45A7-86E0-37A2119F63DD}" srcOrd="2" destOrd="0" presId="urn:microsoft.com/office/officeart/2005/8/layout/list1"/>
    <dgm:cxn modelId="{7D746381-8110-4A48-BFFD-723A5045D3FC}" type="presParOf" srcId="{714256EB-7009-4538-A4F6-6614C7E9E47A}" destId="{19162943-5403-43DB-A64A-B71D2BE89DAD}" srcOrd="3" destOrd="0" presId="urn:microsoft.com/office/officeart/2005/8/layout/list1"/>
    <dgm:cxn modelId="{517FFA25-3F1D-422C-8EE3-BCBB5C3A1554}" type="presParOf" srcId="{714256EB-7009-4538-A4F6-6614C7E9E47A}" destId="{E3D6C7D1-13E9-49A2-9244-1BF42EDD6A5B}" srcOrd="4" destOrd="0" presId="urn:microsoft.com/office/officeart/2005/8/layout/list1"/>
    <dgm:cxn modelId="{591897A7-9D91-4040-BFE6-C57EFB28A699}" type="presParOf" srcId="{E3D6C7D1-13E9-49A2-9244-1BF42EDD6A5B}" destId="{A67757ED-CFC0-4E52-B719-99B485521428}" srcOrd="0" destOrd="0" presId="urn:microsoft.com/office/officeart/2005/8/layout/list1"/>
    <dgm:cxn modelId="{F8197653-5DC6-4E19-BB09-AF97FDD5BE2B}" type="presParOf" srcId="{E3D6C7D1-13E9-49A2-9244-1BF42EDD6A5B}" destId="{C6F7063A-910C-486F-B43F-927FA0C6AA13}" srcOrd="1" destOrd="0" presId="urn:microsoft.com/office/officeart/2005/8/layout/list1"/>
    <dgm:cxn modelId="{49527989-3C42-4CAD-B6A0-49CCFF16DBCB}" type="presParOf" srcId="{714256EB-7009-4538-A4F6-6614C7E9E47A}" destId="{21F9A1A0-F562-4BB3-B130-F37C92B0D447}" srcOrd="5" destOrd="0" presId="urn:microsoft.com/office/officeart/2005/8/layout/list1"/>
    <dgm:cxn modelId="{5E71890D-F2C7-43E8-A825-C04597CD24C2}" type="presParOf" srcId="{714256EB-7009-4538-A4F6-6614C7E9E47A}" destId="{61ABBA93-B4CA-4D84-B071-3B776435765A}" srcOrd="6" destOrd="0" presId="urn:microsoft.com/office/officeart/2005/8/layout/list1"/>
    <dgm:cxn modelId="{2B887C8B-B441-4B89-B9C3-F9CC61D5203C}" type="presParOf" srcId="{714256EB-7009-4538-A4F6-6614C7E9E47A}" destId="{CBC5BFDC-66B8-4E2A-B80B-22D0C78FF5EF}" srcOrd="7" destOrd="0" presId="urn:microsoft.com/office/officeart/2005/8/layout/list1"/>
    <dgm:cxn modelId="{F66C559D-DC88-4969-8C68-AB97F6EE7723}" type="presParOf" srcId="{714256EB-7009-4538-A4F6-6614C7E9E47A}" destId="{0B69EF24-AACD-4F9F-A583-C825CBB08E5A}" srcOrd="8" destOrd="0" presId="urn:microsoft.com/office/officeart/2005/8/layout/list1"/>
    <dgm:cxn modelId="{CC857439-0C35-4F55-BBC7-3D401D42D18E}" type="presParOf" srcId="{0B69EF24-AACD-4F9F-A583-C825CBB08E5A}" destId="{2E15D596-750E-4A11-8DF5-DB76FD5AFD57}" srcOrd="0" destOrd="0" presId="urn:microsoft.com/office/officeart/2005/8/layout/list1"/>
    <dgm:cxn modelId="{7C348F49-678A-420B-9AC7-8AB2A9FC23C2}" type="presParOf" srcId="{0B69EF24-AACD-4F9F-A583-C825CBB08E5A}" destId="{F96A8FB6-B15C-4FD3-B3A1-33375220EAD6}" srcOrd="1" destOrd="0" presId="urn:microsoft.com/office/officeart/2005/8/layout/list1"/>
    <dgm:cxn modelId="{09A7B69A-94CE-45BC-B3AA-4128C455E5E0}" type="presParOf" srcId="{714256EB-7009-4538-A4F6-6614C7E9E47A}" destId="{2C1F8C03-0260-4D01-87A9-AEEBF4D072EA}" srcOrd="9" destOrd="0" presId="urn:microsoft.com/office/officeart/2005/8/layout/list1"/>
    <dgm:cxn modelId="{61534F6A-B06C-4620-9CCC-3C4C16548A62}" type="presParOf" srcId="{714256EB-7009-4538-A4F6-6614C7E9E47A}" destId="{9FA35F08-607B-4F3C-A3D3-E3A255AC9219}" srcOrd="10" destOrd="0" presId="urn:microsoft.com/office/officeart/2005/8/layout/list1"/>
    <dgm:cxn modelId="{328468D9-14D7-4259-9D00-91B7674D907E}" type="presParOf" srcId="{714256EB-7009-4538-A4F6-6614C7E9E47A}" destId="{23554DB2-B3AF-4E1D-97E0-9F191D3B0D7E}" srcOrd="11" destOrd="0" presId="urn:microsoft.com/office/officeart/2005/8/layout/list1"/>
    <dgm:cxn modelId="{82EDEC0D-6CD5-4710-A1C6-C73C03ECD52F}" type="presParOf" srcId="{714256EB-7009-4538-A4F6-6614C7E9E47A}" destId="{8C83C14C-1961-4F7F-9E22-E7C3F16F34DF}" srcOrd="12" destOrd="0" presId="urn:microsoft.com/office/officeart/2005/8/layout/list1"/>
    <dgm:cxn modelId="{C5EAE454-CE2A-4E14-A783-EFC556203625}" type="presParOf" srcId="{8C83C14C-1961-4F7F-9E22-E7C3F16F34DF}" destId="{42910B69-1090-4580-BBC0-0A07B96AB389}" srcOrd="0" destOrd="0" presId="urn:microsoft.com/office/officeart/2005/8/layout/list1"/>
    <dgm:cxn modelId="{783AF2C9-C1DF-434C-9B60-789B29A95EF0}" type="presParOf" srcId="{8C83C14C-1961-4F7F-9E22-E7C3F16F34DF}" destId="{35A2AB89-3F4B-465D-895F-82FC247428DF}" srcOrd="1" destOrd="0" presId="urn:microsoft.com/office/officeart/2005/8/layout/list1"/>
    <dgm:cxn modelId="{512BE007-3835-41E2-AEBB-356D05A9BDA5}" type="presParOf" srcId="{714256EB-7009-4538-A4F6-6614C7E9E47A}" destId="{FB889BAF-77C1-4C61-8323-093FC9C493C4}" srcOrd="13" destOrd="0" presId="urn:microsoft.com/office/officeart/2005/8/layout/list1"/>
    <dgm:cxn modelId="{AABFA4F1-E336-472C-8795-4185FF6DE22B}" type="presParOf" srcId="{714256EB-7009-4538-A4F6-6614C7E9E47A}" destId="{54106CBD-8878-4821-B2BB-62CDBA6C56F5}" srcOrd="14" destOrd="0" presId="urn:microsoft.com/office/officeart/2005/8/layout/list1"/>
  </dgm:cxnLst>
  <dgm:bg/>
  <dgm:whole/>
</dgm:dataModel>
</file>

<file path=ppt/diagrams/data5.xml><?xml version="1.0" encoding="utf-8"?>
<dgm:dataModel xmlns:dgm="http://schemas.openxmlformats.org/drawingml/2006/diagram" xmlns:a="http://schemas.openxmlformats.org/drawingml/2006/main">
  <dgm:ptLst>
    <dgm:pt modelId="{12798D58-9429-436C-A788-60971DD0A45D}" type="doc">
      <dgm:prSet loTypeId="urn:microsoft.com/office/officeart/2005/8/layout/vList6" loCatId="process" qsTypeId="urn:microsoft.com/office/officeart/2005/8/quickstyle/simple2" qsCatId="simple" csTypeId="urn:microsoft.com/office/officeart/2005/8/colors/accent0_3" csCatId="mainScheme" phldr="1"/>
      <dgm:spPr/>
      <dgm:t>
        <a:bodyPr/>
        <a:lstStyle/>
        <a:p>
          <a:endParaRPr lang="en-US"/>
        </a:p>
      </dgm:t>
    </dgm:pt>
    <dgm:pt modelId="{A5447D14-82E1-40A6-86A6-37EB0EA74261}">
      <dgm:prSet phldrT="[Text]"/>
      <dgm:spPr/>
      <dgm:t>
        <a:bodyPr/>
        <a:lstStyle/>
        <a:p>
          <a:r>
            <a:rPr lang="en-US" dirty="0" smtClean="0"/>
            <a:t>Applicable from</a:t>
          </a:r>
          <a:endParaRPr lang="en-US" dirty="0"/>
        </a:p>
      </dgm:t>
    </dgm:pt>
    <dgm:pt modelId="{5593B154-72B6-4796-A17B-F961A973CC63}" type="parTrans" cxnId="{0EC82B7E-8260-43B9-B208-85BD310C1B52}">
      <dgm:prSet/>
      <dgm:spPr/>
      <dgm:t>
        <a:bodyPr/>
        <a:lstStyle/>
        <a:p>
          <a:endParaRPr lang="en-US"/>
        </a:p>
      </dgm:t>
    </dgm:pt>
    <dgm:pt modelId="{88FCBBBE-935B-46C0-B0FB-7EDCB944CFED}" type="sibTrans" cxnId="{0EC82B7E-8260-43B9-B208-85BD310C1B52}">
      <dgm:prSet/>
      <dgm:spPr/>
      <dgm:t>
        <a:bodyPr/>
        <a:lstStyle/>
        <a:p>
          <a:endParaRPr lang="en-US"/>
        </a:p>
      </dgm:t>
    </dgm:pt>
    <dgm:pt modelId="{D8C0F257-4628-442B-8FD7-EFC9CD7E955F}">
      <dgm:prSet phldrT="[Text]"/>
      <dgm:spPr/>
      <dgm:t>
        <a:bodyPr/>
        <a:lstStyle/>
        <a:p>
          <a:r>
            <a:rPr lang="en-US" sz="2100" dirty="0" smtClean="0"/>
            <a:t>1-04-2015 &amp;</a:t>
          </a:r>
          <a:endParaRPr lang="en-US" sz="2100" dirty="0"/>
        </a:p>
      </dgm:t>
    </dgm:pt>
    <dgm:pt modelId="{2481EC1A-8CF4-4E99-9824-A8C8C216E02A}" type="parTrans" cxnId="{2681CDF1-76A7-4261-AAB4-93A3ED552343}">
      <dgm:prSet/>
      <dgm:spPr/>
      <dgm:t>
        <a:bodyPr/>
        <a:lstStyle/>
        <a:p>
          <a:endParaRPr lang="en-US"/>
        </a:p>
      </dgm:t>
    </dgm:pt>
    <dgm:pt modelId="{93D6C55D-B2FE-4D7F-BBD7-2AE28336DAF8}" type="sibTrans" cxnId="{2681CDF1-76A7-4261-AAB4-93A3ED552343}">
      <dgm:prSet/>
      <dgm:spPr/>
      <dgm:t>
        <a:bodyPr/>
        <a:lstStyle/>
        <a:p>
          <a:endParaRPr lang="en-US"/>
        </a:p>
      </dgm:t>
    </dgm:pt>
    <dgm:pt modelId="{85D419A7-9F90-4A0C-A711-5FE852096763}">
      <dgm:prSet phldrT="[Text]"/>
      <dgm:spPr/>
      <dgm:t>
        <a:bodyPr/>
        <a:lstStyle/>
        <a:p>
          <a:r>
            <a:rPr lang="en-US" sz="2100" dirty="0" smtClean="0"/>
            <a:t>advance tax for current financial year &amp; thereafter needs to be computed based on ICDS.</a:t>
          </a:r>
          <a:endParaRPr lang="en-US" sz="2100" dirty="0"/>
        </a:p>
      </dgm:t>
    </dgm:pt>
    <dgm:pt modelId="{735AF6D7-A3EA-4F6F-972A-C0E5328CF2A5}" type="parTrans" cxnId="{57B43A81-8FB6-4BD1-8B70-5BFE2FC26747}">
      <dgm:prSet/>
      <dgm:spPr/>
      <dgm:t>
        <a:bodyPr/>
        <a:lstStyle/>
        <a:p>
          <a:endParaRPr lang="en-US"/>
        </a:p>
      </dgm:t>
    </dgm:pt>
    <dgm:pt modelId="{1F9F9614-15DC-429F-BBE2-8E1E266EDC5B}" type="sibTrans" cxnId="{57B43A81-8FB6-4BD1-8B70-5BFE2FC26747}">
      <dgm:prSet/>
      <dgm:spPr/>
      <dgm:t>
        <a:bodyPr/>
        <a:lstStyle/>
        <a:p>
          <a:endParaRPr lang="en-US"/>
        </a:p>
      </dgm:t>
    </dgm:pt>
    <dgm:pt modelId="{2CB485DE-A1AF-42A2-9A91-39FA1CE66FFF}">
      <dgm:prSet phldrT="[Text]"/>
      <dgm:spPr/>
      <dgm:t>
        <a:bodyPr/>
        <a:lstStyle/>
        <a:p>
          <a:r>
            <a:rPr lang="en-US" dirty="0" smtClean="0"/>
            <a:t>The effective dates of these ICDSs are</a:t>
          </a:r>
          <a:endParaRPr lang="en-US" dirty="0"/>
        </a:p>
      </dgm:t>
    </dgm:pt>
    <dgm:pt modelId="{D3755235-DDE7-4DBB-8C66-D6966833F95D}" type="parTrans" cxnId="{B7C535E9-61BC-4D2C-A224-4B6D65887BBB}">
      <dgm:prSet/>
      <dgm:spPr/>
      <dgm:t>
        <a:bodyPr/>
        <a:lstStyle/>
        <a:p>
          <a:endParaRPr lang="en-US"/>
        </a:p>
      </dgm:t>
    </dgm:pt>
    <dgm:pt modelId="{8F92B3C7-FE96-4CA7-BCC3-D5CD393E410D}" type="sibTrans" cxnId="{B7C535E9-61BC-4D2C-A224-4B6D65887BBB}">
      <dgm:prSet/>
      <dgm:spPr/>
      <dgm:t>
        <a:bodyPr/>
        <a:lstStyle/>
        <a:p>
          <a:endParaRPr lang="en-US"/>
        </a:p>
      </dgm:t>
    </dgm:pt>
    <dgm:pt modelId="{340E14AA-B20C-45DC-BD62-53D725A98A34}">
      <dgm:prSet phldrT="[Text]"/>
      <dgm:spPr/>
      <dgm:t>
        <a:bodyPr/>
        <a:lstStyle/>
        <a:p>
          <a:r>
            <a:rPr lang="en-US" sz="2100" dirty="0" smtClean="0"/>
            <a:t>1st April, 2015 and shall accordingly apply to the Assessment Year 2016-17 and subsequent assessment years.</a:t>
          </a:r>
          <a:endParaRPr lang="en-US" sz="2100" dirty="0"/>
        </a:p>
      </dgm:t>
    </dgm:pt>
    <dgm:pt modelId="{0BDAD393-8A05-4085-B2FF-8AF0DFB26E5F}" type="parTrans" cxnId="{830AD131-0AE7-4885-BEE8-B849E09CDFF8}">
      <dgm:prSet/>
      <dgm:spPr/>
      <dgm:t>
        <a:bodyPr/>
        <a:lstStyle/>
        <a:p>
          <a:endParaRPr lang="en-US"/>
        </a:p>
      </dgm:t>
    </dgm:pt>
    <dgm:pt modelId="{E342DEE3-8E24-46E5-AF18-08E84E3B3E40}" type="sibTrans" cxnId="{830AD131-0AE7-4885-BEE8-B849E09CDFF8}">
      <dgm:prSet/>
      <dgm:spPr/>
      <dgm:t>
        <a:bodyPr/>
        <a:lstStyle/>
        <a:p>
          <a:endParaRPr lang="en-US"/>
        </a:p>
      </dgm:t>
    </dgm:pt>
    <dgm:pt modelId="{F6123BED-2EDC-4A7D-9929-E226D198D173}">
      <dgm:prSet phldrT="[Text]" custT="1"/>
      <dgm:spPr/>
      <dgm:t>
        <a:bodyPr/>
        <a:lstStyle/>
        <a:p>
          <a:endParaRPr lang="en-US" sz="1000" dirty="0"/>
        </a:p>
      </dgm:t>
    </dgm:pt>
    <dgm:pt modelId="{9A8B5479-FD50-4287-9632-C4E9A008FD49}" type="parTrans" cxnId="{DF35E0EF-F1D3-4735-A87B-FC45BE52AD3F}">
      <dgm:prSet/>
      <dgm:spPr/>
      <dgm:t>
        <a:bodyPr/>
        <a:lstStyle/>
        <a:p>
          <a:endParaRPr lang="en-US"/>
        </a:p>
      </dgm:t>
    </dgm:pt>
    <dgm:pt modelId="{931D9C9D-5C08-4D62-9F47-0F0ABB01DEBA}" type="sibTrans" cxnId="{DF35E0EF-F1D3-4735-A87B-FC45BE52AD3F}">
      <dgm:prSet/>
      <dgm:spPr/>
      <dgm:t>
        <a:bodyPr/>
        <a:lstStyle/>
        <a:p>
          <a:endParaRPr lang="en-US"/>
        </a:p>
      </dgm:t>
    </dgm:pt>
    <dgm:pt modelId="{FF09B5E9-7835-44E9-A765-58A49A2704A1}">
      <dgm:prSet phldrT="[Text]" custT="1"/>
      <dgm:spPr/>
      <dgm:t>
        <a:bodyPr/>
        <a:lstStyle/>
        <a:p>
          <a:endParaRPr lang="en-US" sz="1000" dirty="0"/>
        </a:p>
      </dgm:t>
    </dgm:pt>
    <dgm:pt modelId="{CD8A6AED-B0DA-471B-8C64-A9D5ACE85791}" type="parTrans" cxnId="{A528DE83-4FE2-4E28-B4A3-D002DDFEE135}">
      <dgm:prSet/>
      <dgm:spPr/>
      <dgm:t>
        <a:bodyPr/>
        <a:lstStyle/>
        <a:p>
          <a:endParaRPr lang="en-US"/>
        </a:p>
      </dgm:t>
    </dgm:pt>
    <dgm:pt modelId="{15E84878-C645-4E3D-88E9-9D21B9E7C3B0}" type="sibTrans" cxnId="{A528DE83-4FE2-4E28-B4A3-D002DDFEE135}">
      <dgm:prSet/>
      <dgm:spPr/>
      <dgm:t>
        <a:bodyPr/>
        <a:lstStyle/>
        <a:p>
          <a:endParaRPr lang="en-US"/>
        </a:p>
      </dgm:t>
    </dgm:pt>
    <dgm:pt modelId="{43C10C46-28F0-40E0-8F75-17F671857788}">
      <dgm:prSet phldrT="[Text]"/>
      <dgm:spPr/>
      <dgm:t>
        <a:bodyPr/>
        <a:lstStyle/>
        <a:p>
          <a:endParaRPr lang="en-US" sz="2100" dirty="0"/>
        </a:p>
      </dgm:t>
    </dgm:pt>
    <dgm:pt modelId="{11841E9A-6CCF-4252-B455-344E4E6964B2}" type="parTrans" cxnId="{0F981426-8BFE-41D9-A59B-0C74624A222F}">
      <dgm:prSet/>
      <dgm:spPr/>
      <dgm:t>
        <a:bodyPr/>
        <a:lstStyle/>
        <a:p>
          <a:endParaRPr lang="en-US"/>
        </a:p>
      </dgm:t>
    </dgm:pt>
    <dgm:pt modelId="{2DD3D0C3-35B6-4091-A845-3F94796AB37C}" type="sibTrans" cxnId="{0F981426-8BFE-41D9-A59B-0C74624A222F}">
      <dgm:prSet/>
      <dgm:spPr/>
      <dgm:t>
        <a:bodyPr/>
        <a:lstStyle/>
        <a:p>
          <a:endParaRPr lang="en-US"/>
        </a:p>
      </dgm:t>
    </dgm:pt>
    <dgm:pt modelId="{F75431E8-8BFF-4DE6-9272-21E3546EF68A}" type="pres">
      <dgm:prSet presAssocID="{12798D58-9429-436C-A788-60971DD0A45D}" presName="Name0" presStyleCnt="0">
        <dgm:presLayoutVars>
          <dgm:dir/>
          <dgm:animLvl val="lvl"/>
          <dgm:resizeHandles/>
        </dgm:presLayoutVars>
      </dgm:prSet>
      <dgm:spPr/>
      <dgm:t>
        <a:bodyPr/>
        <a:lstStyle/>
        <a:p>
          <a:endParaRPr lang="en-US"/>
        </a:p>
      </dgm:t>
    </dgm:pt>
    <dgm:pt modelId="{B173C6EA-FDA1-4F1F-96AC-2A21656652C9}" type="pres">
      <dgm:prSet presAssocID="{A5447D14-82E1-40A6-86A6-37EB0EA74261}" presName="linNode" presStyleCnt="0"/>
      <dgm:spPr/>
    </dgm:pt>
    <dgm:pt modelId="{9F19EF34-C1F5-4FD1-A5DA-7A9D6438BC20}" type="pres">
      <dgm:prSet presAssocID="{A5447D14-82E1-40A6-86A6-37EB0EA74261}" presName="parentShp" presStyleLbl="node1" presStyleIdx="0" presStyleCnt="2">
        <dgm:presLayoutVars>
          <dgm:bulletEnabled val="1"/>
        </dgm:presLayoutVars>
      </dgm:prSet>
      <dgm:spPr/>
      <dgm:t>
        <a:bodyPr/>
        <a:lstStyle/>
        <a:p>
          <a:endParaRPr lang="en-US"/>
        </a:p>
      </dgm:t>
    </dgm:pt>
    <dgm:pt modelId="{A6E4EB93-8806-47F9-9C0A-C3D70C218CB2}" type="pres">
      <dgm:prSet presAssocID="{A5447D14-82E1-40A6-86A6-37EB0EA74261}" presName="childShp" presStyleLbl="bgAccFollowNode1" presStyleIdx="0" presStyleCnt="2" custScaleY="117502">
        <dgm:presLayoutVars>
          <dgm:bulletEnabled val="1"/>
        </dgm:presLayoutVars>
      </dgm:prSet>
      <dgm:spPr/>
      <dgm:t>
        <a:bodyPr/>
        <a:lstStyle/>
        <a:p>
          <a:endParaRPr lang="en-US"/>
        </a:p>
      </dgm:t>
    </dgm:pt>
    <dgm:pt modelId="{4F35AC3F-6002-4EFB-BF3D-21AC544C8FD1}" type="pres">
      <dgm:prSet presAssocID="{88FCBBBE-935B-46C0-B0FB-7EDCB944CFED}" presName="spacing" presStyleCnt="0"/>
      <dgm:spPr/>
    </dgm:pt>
    <dgm:pt modelId="{ABD61550-A909-4267-B788-8A4CE932B948}" type="pres">
      <dgm:prSet presAssocID="{2CB485DE-A1AF-42A2-9A91-39FA1CE66FFF}" presName="linNode" presStyleCnt="0"/>
      <dgm:spPr/>
    </dgm:pt>
    <dgm:pt modelId="{B34555C4-22E3-4F65-A783-591EE73BBADB}" type="pres">
      <dgm:prSet presAssocID="{2CB485DE-A1AF-42A2-9A91-39FA1CE66FFF}" presName="parentShp" presStyleLbl="node1" presStyleIdx="1" presStyleCnt="2">
        <dgm:presLayoutVars>
          <dgm:bulletEnabled val="1"/>
        </dgm:presLayoutVars>
      </dgm:prSet>
      <dgm:spPr/>
      <dgm:t>
        <a:bodyPr/>
        <a:lstStyle/>
        <a:p>
          <a:endParaRPr lang="en-US"/>
        </a:p>
      </dgm:t>
    </dgm:pt>
    <dgm:pt modelId="{13C78C6B-DDB2-4F53-8A42-2DA14B4F12A1}" type="pres">
      <dgm:prSet presAssocID="{2CB485DE-A1AF-42A2-9A91-39FA1CE66FFF}" presName="childShp" presStyleLbl="bgAccFollowNode1" presStyleIdx="1" presStyleCnt="2">
        <dgm:presLayoutVars>
          <dgm:bulletEnabled val="1"/>
        </dgm:presLayoutVars>
      </dgm:prSet>
      <dgm:spPr/>
      <dgm:t>
        <a:bodyPr/>
        <a:lstStyle/>
        <a:p>
          <a:endParaRPr lang="en-US"/>
        </a:p>
      </dgm:t>
    </dgm:pt>
  </dgm:ptLst>
  <dgm:cxnLst>
    <dgm:cxn modelId="{A9911A67-71BA-4318-A95B-141EC692068B}" type="presOf" srcId="{340E14AA-B20C-45DC-BD62-53D725A98A34}" destId="{13C78C6B-DDB2-4F53-8A42-2DA14B4F12A1}" srcOrd="0" destOrd="1" presId="urn:microsoft.com/office/officeart/2005/8/layout/vList6"/>
    <dgm:cxn modelId="{A528DE83-4FE2-4E28-B4A3-D002DDFEE135}" srcId="{A5447D14-82E1-40A6-86A6-37EB0EA74261}" destId="{FF09B5E9-7835-44E9-A765-58A49A2704A1}" srcOrd="0" destOrd="0" parTransId="{CD8A6AED-B0DA-471B-8C64-A9D5ACE85791}" sibTransId="{15E84878-C645-4E3D-88E9-9D21B9E7C3B0}"/>
    <dgm:cxn modelId="{830AD131-0AE7-4885-BEE8-B849E09CDFF8}" srcId="{2CB485DE-A1AF-42A2-9A91-39FA1CE66FFF}" destId="{340E14AA-B20C-45DC-BD62-53D725A98A34}" srcOrd="1" destOrd="0" parTransId="{0BDAD393-8A05-4085-B2FF-8AF0DFB26E5F}" sibTransId="{E342DEE3-8E24-46E5-AF18-08E84E3B3E40}"/>
    <dgm:cxn modelId="{DF35E0EF-F1D3-4735-A87B-FC45BE52AD3F}" srcId="{2CB485DE-A1AF-42A2-9A91-39FA1CE66FFF}" destId="{F6123BED-2EDC-4A7D-9929-E226D198D173}" srcOrd="0" destOrd="0" parTransId="{9A8B5479-FD50-4287-9632-C4E9A008FD49}" sibTransId="{931D9C9D-5C08-4D62-9F47-0F0ABB01DEBA}"/>
    <dgm:cxn modelId="{4912C01F-C6B5-46C2-8062-851C16AB866A}" type="presOf" srcId="{43C10C46-28F0-40E0-8F75-17F671857788}" destId="{A6E4EB93-8806-47F9-9C0A-C3D70C218CB2}" srcOrd="0" destOrd="3" presId="urn:microsoft.com/office/officeart/2005/8/layout/vList6"/>
    <dgm:cxn modelId="{2681CDF1-76A7-4261-AAB4-93A3ED552343}" srcId="{A5447D14-82E1-40A6-86A6-37EB0EA74261}" destId="{D8C0F257-4628-442B-8FD7-EFC9CD7E955F}" srcOrd="1" destOrd="0" parTransId="{2481EC1A-8CF4-4E99-9824-A8C8C216E02A}" sibTransId="{93D6C55D-B2FE-4D7F-BBD7-2AE28336DAF8}"/>
    <dgm:cxn modelId="{5E8AECA6-85BE-4E2B-9E13-A9961138AD97}" type="presOf" srcId="{F6123BED-2EDC-4A7D-9929-E226D198D173}" destId="{13C78C6B-DDB2-4F53-8A42-2DA14B4F12A1}" srcOrd="0" destOrd="0" presId="urn:microsoft.com/office/officeart/2005/8/layout/vList6"/>
    <dgm:cxn modelId="{0F981426-8BFE-41D9-A59B-0C74624A222F}" srcId="{A5447D14-82E1-40A6-86A6-37EB0EA74261}" destId="{43C10C46-28F0-40E0-8F75-17F671857788}" srcOrd="3" destOrd="0" parTransId="{11841E9A-6CCF-4252-B455-344E4E6964B2}" sibTransId="{2DD3D0C3-35B6-4091-A845-3F94796AB37C}"/>
    <dgm:cxn modelId="{375753A2-4E51-4823-950C-4147BE5AB4EF}" type="presOf" srcId="{D8C0F257-4628-442B-8FD7-EFC9CD7E955F}" destId="{A6E4EB93-8806-47F9-9C0A-C3D70C218CB2}" srcOrd="0" destOrd="1" presId="urn:microsoft.com/office/officeart/2005/8/layout/vList6"/>
    <dgm:cxn modelId="{D7F89428-B9C5-40D8-AA9F-106C92E9C093}" type="presOf" srcId="{A5447D14-82E1-40A6-86A6-37EB0EA74261}" destId="{9F19EF34-C1F5-4FD1-A5DA-7A9D6438BC20}" srcOrd="0" destOrd="0" presId="urn:microsoft.com/office/officeart/2005/8/layout/vList6"/>
    <dgm:cxn modelId="{7DB678B7-6288-4F24-8E49-BE4CEB186600}" type="presOf" srcId="{2CB485DE-A1AF-42A2-9A91-39FA1CE66FFF}" destId="{B34555C4-22E3-4F65-A783-591EE73BBADB}" srcOrd="0" destOrd="0" presId="urn:microsoft.com/office/officeart/2005/8/layout/vList6"/>
    <dgm:cxn modelId="{CDC55444-AC91-4CA3-AD47-0D4E06782E04}" type="presOf" srcId="{85D419A7-9F90-4A0C-A711-5FE852096763}" destId="{A6E4EB93-8806-47F9-9C0A-C3D70C218CB2}" srcOrd="0" destOrd="2" presId="urn:microsoft.com/office/officeart/2005/8/layout/vList6"/>
    <dgm:cxn modelId="{0CBAFC5A-494C-4466-9559-4D6752A2D457}" type="presOf" srcId="{12798D58-9429-436C-A788-60971DD0A45D}" destId="{F75431E8-8BFF-4DE6-9272-21E3546EF68A}" srcOrd="0" destOrd="0" presId="urn:microsoft.com/office/officeart/2005/8/layout/vList6"/>
    <dgm:cxn modelId="{57B43A81-8FB6-4BD1-8B70-5BFE2FC26747}" srcId="{A5447D14-82E1-40A6-86A6-37EB0EA74261}" destId="{85D419A7-9F90-4A0C-A711-5FE852096763}" srcOrd="2" destOrd="0" parTransId="{735AF6D7-A3EA-4F6F-972A-C0E5328CF2A5}" sibTransId="{1F9F9614-15DC-429F-BBE2-8E1E266EDC5B}"/>
    <dgm:cxn modelId="{0EC82B7E-8260-43B9-B208-85BD310C1B52}" srcId="{12798D58-9429-436C-A788-60971DD0A45D}" destId="{A5447D14-82E1-40A6-86A6-37EB0EA74261}" srcOrd="0" destOrd="0" parTransId="{5593B154-72B6-4796-A17B-F961A973CC63}" sibTransId="{88FCBBBE-935B-46C0-B0FB-7EDCB944CFED}"/>
    <dgm:cxn modelId="{C37077C7-103A-44C4-9D7B-C7A8B200C665}" type="presOf" srcId="{FF09B5E9-7835-44E9-A765-58A49A2704A1}" destId="{A6E4EB93-8806-47F9-9C0A-C3D70C218CB2}" srcOrd="0" destOrd="0" presId="urn:microsoft.com/office/officeart/2005/8/layout/vList6"/>
    <dgm:cxn modelId="{B7C535E9-61BC-4D2C-A224-4B6D65887BBB}" srcId="{12798D58-9429-436C-A788-60971DD0A45D}" destId="{2CB485DE-A1AF-42A2-9A91-39FA1CE66FFF}" srcOrd="1" destOrd="0" parTransId="{D3755235-DDE7-4DBB-8C66-D6966833F95D}" sibTransId="{8F92B3C7-FE96-4CA7-BCC3-D5CD393E410D}"/>
    <dgm:cxn modelId="{2F60AC7E-C3A5-4FAC-9FC1-EAE1E94400CA}" type="presParOf" srcId="{F75431E8-8BFF-4DE6-9272-21E3546EF68A}" destId="{B173C6EA-FDA1-4F1F-96AC-2A21656652C9}" srcOrd="0" destOrd="0" presId="urn:microsoft.com/office/officeart/2005/8/layout/vList6"/>
    <dgm:cxn modelId="{ABD11B5E-D3B0-421D-8103-63C527F6A3FD}" type="presParOf" srcId="{B173C6EA-FDA1-4F1F-96AC-2A21656652C9}" destId="{9F19EF34-C1F5-4FD1-A5DA-7A9D6438BC20}" srcOrd="0" destOrd="0" presId="urn:microsoft.com/office/officeart/2005/8/layout/vList6"/>
    <dgm:cxn modelId="{5DD6494C-55C5-462B-8B00-6D3218E79BC9}" type="presParOf" srcId="{B173C6EA-FDA1-4F1F-96AC-2A21656652C9}" destId="{A6E4EB93-8806-47F9-9C0A-C3D70C218CB2}" srcOrd="1" destOrd="0" presId="urn:microsoft.com/office/officeart/2005/8/layout/vList6"/>
    <dgm:cxn modelId="{FA3C6101-B113-4EF2-97B1-54EEDABCC58E}" type="presParOf" srcId="{F75431E8-8BFF-4DE6-9272-21E3546EF68A}" destId="{4F35AC3F-6002-4EFB-BF3D-21AC544C8FD1}" srcOrd="1" destOrd="0" presId="urn:microsoft.com/office/officeart/2005/8/layout/vList6"/>
    <dgm:cxn modelId="{1AEBD536-F813-4C87-A9AF-0EA492282CA4}" type="presParOf" srcId="{F75431E8-8BFF-4DE6-9272-21E3546EF68A}" destId="{ABD61550-A909-4267-B788-8A4CE932B948}" srcOrd="2" destOrd="0" presId="urn:microsoft.com/office/officeart/2005/8/layout/vList6"/>
    <dgm:cxn modelId="{39EFB42D-AA13-447D-A3B6-66B358E43901}" type="presParOf" srcId="{ABD61550-A909-4267-B788-8A4CE932B948}" destId="{B34555C4-22E3-4F65-A783-591EE73BBADB}" srcOrd="0" destOrd="0" presId="urn:microsoft.com/office/officeart/2005/8/layout/vList6"/>
    <dgm:cxn modelId="{B4ACDBF6-D95D-4E53-85BF-D14F1176A082}" type="presParOf" srcId="{ABD61550-A909-4267-B788-8A4CE932B948}" destId="{13C78C6B-DDB2-4F53-8A42-2DA14B4F12A1}" srcOrd="1" destOrd="0" presId="urn:microsoft.com/office/officeart/2005/8/layout/vList6"/>
  </dgm:cxnLst>
  <dgm:bg/>
  <dgm:whole/>
</dgm:dataModel>
</file>

<file path=ppt/diagrams/data6.xml><?xml version="1.0" encoding="utf-8"?>
<dgm:dataModel xmlns:dgm="http://schemas.openxmlformats.org/drawingml/2006/diagram" xmlns:a="http://schemas.openxmlformats.org/drawingml/2006/main">
  <dgm:ptLst>
    <dgm:pt modelId="{B36E0317-134F-4420-B02A-6565E7AB2CB6}" type="doc">
      <dgm:prSet loTypeId="urn:microsoft.com/office/officeart/2005/8/layout/vList5" loCatId="list" qsTypeId="urn:microsoft.com/office/officeart/2005/8/quickstyle/3d2" qsCatId="3D" csTypeId="urn:microsoft.com/office/officeart/2005/8/colors/accent0_3" csCatId="mainScheme" phldr="1"/>
      <dgm:spPr/>
      <dgm:t>
        <a:bodyPr/>
        <a:lstStyle/>
        <a:p>
          <a:endParaRPr lang="en-US"/>
        </a:p>
      </dgm:t>
    </dgm:pt>
    <dgm:pt modelId="{82FB763E-CE7E-44F8-82FC-C9FA13B8507B}">
      <dgm:prSet phldrT="[Text]"/>
      <dgm:spPr/>
      <dgm:t>
        <a:bodyPr/>
        <a:lstStyle/>
        <a:p>
          <a:r>
            <a:rPr lang="en-US" dirty="0" smtClean="0"/>
            <a:t>Computation of Income chargeable under the head </a:t>
          </a:r>
          <a:endParaRPr lang="en-US" dirty="0"/>
        </a:p>
      </dgm:t>
    </dgm:pt>
    <dgm:pt modelId="{098874E0-52A2-4DB1-B49A-DBEB8D60CEA3}" type="parTrans" cxnId="{DEC6992B-CBC0-478F-A83A-F79F61F2B60C}">
      <dgm:prSet/>
      <dgm:spPr/>
      <dgm:t>
        <a:bodyPr/>
        <a:lstStyle/>
        <a:p>
          <a:endParaRPr lang="en-US"/>
        </a:p>
      </dgm:t>
    </dgm:pt>
    <dgm:pt modelId="{D1A409CF-6AA6-4554-B708-2CB9B8DC249F}" type="sibTrans" cxnId="{DEC6992B-CBC0-478F-A83A-F79F61F2B60C}">
      <dgm:prSet/>
      <dgm:spPr/>
      <dgm:t>
        <a:bodyPr/>
        <a:lstStyle/>
        <a:p>
          <a:endParaRPr lang="en-US"/>
        </a:p>
      </dgm:t>
    </dgm:pt>
    <dgm:pt modelId="{840F6D83-D283-43E8-84F2-B1E5656456FE}">
      <dgm:prSet phldrT="[Text]"/>
      <dgm:spPr/>
      <dgm:t>
        <a:bodyPr/>
        <a:lstStyle/>
        <a:p>
          <a:r>
            <a:rPr lang="en-US" dirty="0" smtClean="0"/>
            <a:t>Profit and Gains from Business </a:t>
          </a:r>
          <a:r>
            <a:rPr lang="en-US" smtClean="0"/>
            <a:t>and Profession or</a:t>
          </a:r>
          <a:endParaRPr lang="en-US" dirty="0"/>
        </a:p>
      </dgm:t>
    </dgm:pt>
    <dgm:pt modelId="{10359B9A-DFE0-4A78-BF6C-020F8243CB4D}" type="parTrans" cxnId="{F9D06394-333B-4FDC-9309-246DE5A1DAA1}">
      <dgm:prSet/>
      <dgm:spPr/>
      <dgm:t>
        <a:bodyPr/>
        <a:lstStyle/>
        <a:p>
          <a:endParaRPr lang="en-US"/>
        </a:p>
      </dgm:t>
    </dgm:pt>
    <dgm:pt modelId="{D1B1182C-D05D-4E1E-85CC-90C47C0F61A8}" type="sibTrans" cxnId="{F9D06394-333B-4FDC-9309-246DE5A1DAA1}">
      <dgm:prSet/>
      <dgm:spPr/>
      <dgm:t>
        <a:bodyPr/>
        <a:lstStyle/>
        <a:p>
          <a:endParaRPr lang="en-US"/>
        </a:p>
      </dgm:t>
    </dgm:pt>
    <dgm:pt modelId="{20516352-CC24-4016-A311-E94971B20C73}">
      <dgm:prSet phldrT="[Text]"/>
      <dgm:spPr/>
      <dgm:t>
        <a:bodyPr/>
        <a:lstStyle/>
        <a:p>
          <a:r>
            <a:rPr lang="en-US" dirty="0" smtClean="0"/>
            <a:t>Income from Other Sources</a:t>
          </a:r>
          <a:endParaRPr lang="en-US" dirty="0"/>
        </a:p>
      </dgm:t>
    </dgm:pt>
    <dgm:pt modelId="{EE23755F-9DF5-4071-8341-67BB6D7DA312}" type="parTrans" cxnId="{C2533557-81E0-4907-AA7B-0E557DC1EADD}">
      <dgm:prSet/>
      <dgm:spPr/>
      <dgm:t>
        <a:bodyPr/>
        <a:lstStyle/>
        <a:p>
          <a:endParaRPr lang="en-US"/>
        </a:p>
      </dgm:t>
    </dgm:pt>
    <dgm:pt modelId="{9FDB9664-736C-43B0-9BE1-EAC2376B2000}" type="sibTrans" cxnId="{C2533557-81E0-4907-AA7B-0E557DC1EADD}">
      <dgm:prSet/>
      <dgm:spPr/>
      <dgm:t>
        <a:bodyPr/>
        <a:lstStyle/>
        <a:p>
          <a:endParaRPr lang="en-US"/>
        </a:p>
      </dgm:t>
    </dgm:pt>
    <dgm:pt modelId="{3BD0783A-6723-4F42-9F38-5F9DB98EE6A5}">
      <dgm:prSet phldrT="[Text]"/>
      <dgm:spPr/>
      <dgm:t>
        <a:bodyPr/>
        <a:lstStyle/>
        <a:p>
          <a:r>
            <a:rPr lang="en-US" dirty="0" smtClean="0"/>
            <a:t>To all assesses following mercantile method of accounting </a:t>
          </a:r>
          <a:endParaRPr lang="en-US" dirty="0"/>
        </a:p>
      </dgm:t>
    </dgm:pt>
    <dgm:pt modelId="{18CA8BA6-913E-4094-A6F9-5A19DC3DF5CF}" type="parTrans" cxnId="{905B2AA4-A6B8-4C22-A566-3DA49D171B15}">
      <dgm:prSet/>
      <dgm:spPr/>
      <dgm:t>
        <a:bodyPr/>
        <a:lstStyle/>
        <a:p>
          <a:endParaRPr lang="en-US"/>
        </a:p>
      </dgm:t>
    </dgm:pt>
    <dgm:pt modelId="{05D583B3-5BD3-4372-A760-A93679EE7E35}" type="sibTrans" cxnId="{905B2AA4-A6B8-4C22-A566-3DA49D171B15}">
      <dgm:prSet/>
      <dgm:spPr/>
      <dgm:t>
        <a:bodyPr/>
        <a:lstStyle/>
        <a:p>
          <a:endParaRPr lang="en-US"/>
        </a:p>
      </dgm:t>
    </dgm:pt>
    <dgm:pt modelId="{4A54A718-7FBD-4381-BA5F-2FAA930F93B5}" type="pres">
      <dgm:prSet presAssocID="{B36E0317-134F-4420-B02A-6565E7AB2CB6}" presName="Name0" presStyleCnt="0">
        <dgm:presLayoutVars>
          <dgm:dir/>
          <dgm:animLvl val="lvl"/>
          <dgm:resizeHandles val="exact"/>
        </dgm:presLayoutVars>
      </dgm:prSet>
      <dgm:spPr/>
      <dgm:t>
        <a:bodyPr/>
        <a:lstStyle/>
        <a:p>
          <a:endParaRPr lang="en-US"/>
        </a:p>
      </dgm:t>
    </dgm:pt>
    <dgm:pt modelId="{58652206-4AFA-4766-8448-F46F3D0A9C91}" type="pres">
      <dgm:prSet presAssocID="{82FB763E-CE7E-44F8-82FC-C9FA13B8507B}" presName="linNode" presStyleCnt="0"/>
      <dgm:spPr/>
    </dgm:pt>
    <dgm:pt modelId="{F2E53B1C-AB78-4871-B5F7-4C782DD8EBC9}" type="pres">
      <dgm:prSet presAssocID="{82FB763E-CE7E-44F8-82FC-C9FA13B8507B}" presName="parentText" presStyleLbl="node1" presStyleIdx="0" presStyleCnt="1">
        <dgm:presLayoutVars>
          <dgm:chMax val="1"/>
          <dgm:bulletEnabled val="1"/>
        </dgm:presLayoutVars>
      </dgm:prSet>
      <dgm:spPr/>
      <dgm:t>
        <a:bodyPr/>
        <a:lstStyle/>
        <a:p>
          <a:endParaRPr lang="en-US"/>
        </a:p>
      </dgm:t>
    </dgm:pt>
    <dgm:pt modelId="{14FC499F-BD28-4403-907A-0C63E3D34067}" type="pres">
      <dgm:prSet presAssocID="{82FB763E-CE7E-44F8-82FC-C9FA13B8507B}" presName="descendantText" presStyleLbl="alignAccFollowNode1" presStyleIdx="0" presStyleCnt="1">
        <dgm:presLayoutVars>
          <dgm:bulletEnabled val="1"/>
        </dgm:presLayoutVars>
      </dgm:prSet>
      <dgm:spPr/>
      <dgm:t>
        <a:bodyPr/>
        <a:lstStyle/>
        <a:p>
          <a:endParaRPr lang="en-US"/>
        </a:p>
      </dgm:t>
    </dgm:pt>
  </dgm:ptLst>
  <dgm:cxnLst>
    <dgm:cxn modelId="{F9D06394-333B-4FDC-9309-246DE5A1DAA1}" srcId="{82FB763E-CE7E-44F8-82FC-C9FA13B8507B}" destId="{840F6D83-D283-43E8-84F2-B1E5656456FE}" srcOrd="0" destOrd="0" parTransId="{10359B9A-DFE0-4A78-BF6C-020F8243CB4D}" sibTransId="{D1B1182C-D05D-4E1E-85CC-90C47C0F61A8}"/>
    <dgm:cxn modelId="{C5531805-B2D1-43AC-B15D-8932D5B76432}" type="presOf" srcId="{840F6D83-D283-43E8-84F2-B1E5656456FE}" destId="{14FC499F-BD28-4403-907A-0C63E3D34067}" srcOrd="0" destOrd="0" presId="urn:microsoft.com/office/officeart/2005/8/layout/vList5"/>
    <dgm:cxn modelId="{D0F66CDD-D9C4-411A-B3D3-4EFCC562D0F1}" type="presOf" srcId="{3BD0783A-6723-4F42-9F38-5F9DB98EE6A5}" destId="{14FC499F-BD28-4403-907A-0C63E3D34067}" srcOrd="0" destOrd="2" presId="urn:microsoft.com/office/officeart/2005/8/layout/vList5"/>
    <dgm:cxn modelId="{905B2AA4-A6B8-4C22-A566-3DA49D171B15}" srcId="{82FB763E-CE7E-44F8-82FC-C9FA13B8507B}" destId="{3BD0783A-6723-4F42-9F38-5F9DB98EE6A5}" srcOrd="2" destOrd="0" parTransId="{18CA8BA6-913E-4094-A6F9-5A19DC3DF5CF}" sibTransId="{05D583B3-5BD3-4372-A760-A93679EE7E35}"/>
    <dgm:cxn modelId="{1AF21986-F6F9-44C1-A6E6-35ECF4C5E2ED}" type="presOf" srcId="{20516352-CC24-4016-A311-E94971B20C73}" destId="{14FC499F-BD28-4403-907A-0C63E3D34067}" srcOrd="0" destOrd="1" presId="urn:microsoft.com/office/officeart/2005/8/layout/vList5"/>
    <dgm:cxn modelId="{82D34CDC-A912-4754-905D-42EEF2BBA8DF}" type="presOf" srcId="{82FB763E-CE7E-44F8-82FC-C9FA13B8507B}" destId="{F2E53B1C-AB78-4871-B5F7-4C782DD8EBC9}" srcOrd="0" destOrd="0" presId="urn:microsoft.com/office/officeart/2005/8/layout/vList5"/>
    <dgm:cxn modelId="{B1B8E295-3083-4FEB-8FFC-0BCE66669B89}" type="presOf" srcId="{B36E0317-134F-4420-B02A-6565E7AB2CB6}" destId="{4A54A718-7FBD-4381-BA5F-2FAA930F93B5}" srcOrd="0" destOrd="0" presId="urn:microsoft.com/office/officeart/2005/8/layout/vList5"/>
    <dgm:cxn modelId="{DEC6992B-CBC0-478F-A83A-F79F61F2B60C}" srcId="{B36E0317-134F-4420-B02A-6565E7AB2CB6}" destId="{82FB763E-CE7E-44F8-82FC-C9FA13B8507B}" srcOrd="0" destOrd="0" parTransId="{098874E0-52A2-4DB1-B49A-DBEB8D60CEA3}" sibTransId="{D1A409CF-6AA6-4554-B708-2CB9B8DC249F}"/>
    <dgm:cxn modelId="{C2533557-81E0-4907-AA7B-0E557DC1EADD}" srcId="{82FB763E-CE7E-44F8-82FC-C9FA13B8507B}" destId="{20516352-CC24-4016-A311-E94971B20C73}" srcOrd="1" destOrd="0" parTransId="{EE23755F-9DF5-4071-8341-67BB6D7DA312}" sibTransId="{9FDB9664-736C-43B0-9BE1-EAC2376B2000}"/>
    <dgm:cxn modelId="{741BC24E-6DDF-420D-A5F0-6BA9F142B5A4}" type="presParOf" srcId="{4A54A718-7FBD-4381-BA5F-2FAA930F93B5}" destId="{58652206-4AFA-4766-8448-F46F3D0A9C91}" srcOrd="0" destOrd="0" presId="urn:microsoft.com/office/officeart/2005/8/layout/vList5"/>
    <dgm:cxn modelId="{A04F9254-A68D-4051-A567-26B364101BE6}" type="presParOf" srcId="{58652206-4AFA-4766-8448-F46F3D0A9C91}" destId="{F2E53B1C-AB78-4871-B5F7-4C782DD8EBC9}" srcOrd="0" destOrd="0" presId="urn:microsoft.com/office/officeart/2005/8/layout/vList5"/>
    <dgm:cxn modelId="{62001B73-AEE7-400B-9208-BB7B255F4A42}" type="presParOf" srcId="{58652206-4AFA-4766-8448-F46F3D0A9C91}" destId="{14FC499F-BD28-4403-907A-0C63E3D34067}" srcOrd="1" destOrd="0" presId="urn:microsoft.com/office/officeart/2005/8/layout/vList5"/>
  </dgm:cxnLst>
  <dgm:bg/>
  <dgm:whole/>
</dgm:dataModel>
</file>

<file path=ppt/diagrams/data7.xml><?xml version="1.0" encoding="utf-8"?>
<dgm:dataModel xmlns:dgm="http://schemas.openxmlformats.org/drawingml/2006/diagram" xmlns:a="http://schemas.openxmlformats.org/drawingml/2006/main">
  <dgm:ptLst>
    <dgm:pt modelId="{8220A83A-B350-4B8A-9C89-1DCB1C16BA66}" type="doc">
      <dgm:prSet loTypeId="urn:microsoft.com/office/officeart/2005/8/layout/lProcess2" loCatId="list" qsTypeId="urn:microsoft.com/office/officeart/2005/8/quickstyle/3d3" qsCatId="3D" csTypeId="urn:microsoft.com/office/officeart/2005/8/colors/accent0_3" csCatId="mainScheme" phldr="1"/>
      <dgm:spPr/>
      <dgm:t>
        <a:bodyPr/>
        <a:lstStyle/>
        <a:p>
          <a:endParaRPr lang="en-US"/>
        </a:p>
      </dgm:t>
    </dgm:pt>
    <dgm:pt modelId="{404992C1-630F-403A-88AA-C3D97F6DD5E9}">
      <dgm:prSet phldrT="[Text]"/>
      <dgm:spPr/>
      <dgm:t>
        <a:bodyPr/>
        <a:lstStyle/>
        <a:p>
          <a:pPr algn="l"/>
          <a:r>
            <a:rPr lang="en-US" dirty="0" smtClean="0">
              <a:latin typeface="Calibri" pitchFamily="34" charset="0"/>
              <a:cs typeface="Calibri" pitchFamily="34" charset="0"/>
            </a:rPr>
            <a:t>All Taxpayers</a:t>
          </a:r>
          <a:endParaRPr lang="en-US" dirty="0">
            <a:latin typeface="Calibri" pitchFamily="34" charset="0"/>
            <a:cs typeface="Calibri" pitchFamily="34" charset="0"/>
          </a:endParaRPr>
        </a:p>
      </dgm:t>
    </dgm:pt>
    <dgm:pt modelId="{5DA56F63-9078-4E3C-9DF5-FA7B7C9E55AA}" type="parTrans" cxnId="{44E47879-665E-479C-B585-E850623B0F10}">
      <dgm:prSet/>
      <dgm:spPr/>
      <dgm:t>
        <a:bodyPr/>
        <a:lstStyle/>
        <a:p>
          <a:endParaRPr lang="en-US"/>
        </a:p>
      </dgm:t>
    </dgm:pt>
    <dgm:pt modelId="{2E46C3D6-83BC-4E70-BC73-12DE44EB2683}" type="sibTrans" cxnId="{44E47879-665E-479C-B585-E850623B0F10}">
      <dgm:prSet/>
      <dgm:spPr/>
      <dgm:t>
        <a:bodyPr/>
        <a:lstStyle/>
        <a:p>
          <a:endParaRPr lang="en-US"/>
        </a:p>
      </dgm:t>
    </dgm:pt>
    <dgm:pt modelId="{3091ADD4-8BC8-4489-84D7-243481580CCC}">
      <dgm:prSet phldrT="[Text]"/>
      <dgm:spPr/>
      <dgm:t>
        <a:bodyPr/>
        <a:lstStyle/>
        <a:p>
          <a:r>
            <a:rPr lang="en-US" dirty="0" smtClean="0">
              <a:latin typeface="Calibri" pitchFamily="34" charset="0"/>
              <a:cs typeface="Calibri" pitchFamily="34" charset="0"/>
            </a:rPr>
            <a:t>Companies, Individuals, Association of persons, </a:t>
          </a:r>
        </a:p>
        <a:p>
          <a:r>
            <a:rPr lang="en-US" dirty="0" smtClean="0">
              <a:latin typeface="Calibri" pitchFamily="34" charset="0"/>
              <a:cs typeface="Calibri" pitchFamily="34" charset="0"/>
            </a:rPr>
            <a:t>Body of individuals or Hindu Undivided Families</a:t>
          </a:r>
          <a:endParaRPr lang="en-US" dirty="0">
            <a:latin typeface="Calibri" pitchFamily="34" charset="0"/>
            <a:cs typeface="Calibri" pitchFamily="34" charset="0"/>
          </a:endParaRPr>
        </a:p>
      </dgm:t>
    </dgm:pt>
    <dgm:pt modelId="{DD8DC657-5388-4A4F-BD4B-ABDDC6571EF7}" type="parTrans" cxnId="{862E966D-B894-432C-9278-2BE01165F845}">
      <dgm:prSet/>
      <dgm:spPr/>
      <dgm:t>
        <a:bodyPr/>
        <a:lstStyle/>
        <a:p>
          <a:endParaRPr lang="en-US"/>
        </a:p>
      </dgm:t>
    </dgm:pt>
    <dgm:pt modelId="{718B8649-A91F-48B2-974A-3AB31186883C}" type="sibTrans" cxnId="{862E966D-B894-432C-9278-2BE01165F845}">
      <dgm:prSet/>
      <dgm:spPr/>
      <dgm:t>
        <a:bodyPr/>
        <a:lstStyle/>
        <a:p>
          <a:endParaRPr lang="en-US"/>
        </a:p>
      </dgm:t>
    </dgm:pt>
    <dgm:pt modelId="{34A94702-58D1-4B35-A9F3-5E78688F707E}">
      <dgm:prSet phldrT="[Text]"/>
      <dgm:spPr/>
      <dgm:t>
        <a:bodyPr/>
        <a:lstStyle/>
        <a:p>
          <a:r>
            <a:rPr lang="en-US" dirty="0" smtClean="0">
              <a:latin typeface="Calibri" pitchFamily="34" charset="0"/>
              <a:cs typeface="Calibri" pitchFamily="34" charset="0"/>
            </a:rPr>
            <a:t>Whether resident in India or not</a:t>
          </a:r>
          <a:endParaRPr lang="en-US" dirty="0"/>
        </a:p>
      </dgm:t>
    </dgm:pt>
    <dgm:pt modelId="{CAC4A244-A838-4E8E-9A53-E66652128521}" type="parTrans" cxnId="{65821675-4B2F-42B0-885C-70FB9BE077A7}">
      <dgm:prSet/>
      <dgm:spPr/>
      <dgm:t>
        <a:bodyPr/>
        <a:lstStyle/>
        <a:p>
          <a:endParaRPr lang="en-US"/>
        </a:p>
      </dgm:t>
    </dgm:pt>
    <dgm:pt modelId="{553A9A68-2E2D-4A5F-9116-2B90F8C14BD2}" type="sibTrans" cxnId="{65821675-4B2F-42B0-885C-70FB9BE077A7}">
      <dgm:prSet/>
      <dgm:spPr/>
      <dgm:t>
        <a:bodyPr/>
        <a:lstStyle/>
        <a:p>
          <a:endParaRPr lang="en-US"/>
        </a:p>
      </dgm:t>
    </dgm:pt>
    <dgm:pt modelId="{219CE523-1023-4AD5-85D3-F023BC4F423C}">
      <dgm:prSet phldrT="[Text]"/>
      <dgm:spPr/>
      <dgm:t>
        <a:bodyPr/>
        <a:lstStyle/>
        <a:p>
          <a:r>
            <a:rPr lang="en-US" dirty="0" smtClean="0">
              <a:latin typeface="Calibri" pitchFamily="34" charset="0"/>
              <a:cs typeface="Calibri" pitchFamily="34" charset="0"/>
            </a:rPr>
            <a:t>Except assesses who are  covered by Presumptive basis, since they are not require to maintain any accounts</a:t>
          </a:r>
          <a:endParaRPr lang="en-US" dirty="0">
            <a:latin typeface="Calibri" pitchFamily="34" charset="0"/>
            <a:cs typeface="Calibri" pitchFamily="34" charset="0"/>
          </a:endParaRPr>
        </a:p>
      </dgm:t>
    </dgm:pt>
    <dgm:pt modelId="{6D8815B6-4199-4155-8FFD-A41D425BF621}" type="parTrans" cxnId="{184C4BED-3C52-4569-990B-CC315733875C}">
      <dgm:prSet/>
      <dgm:spPr/>
    </dgm:pt>
    <dgm:pt modelId="{1DC40F1A-722A-45C8-8B3A-9115228A7D1B}" type="sibTrans" cxnId="{184C4BED-3C52-4569-990B-CC315733875C}">
      <dgm:prSet/>
      <dgm:spPr/>
    </dgm:pt>
    <dgm:pt modelId="{A1DD0331-84E2-4140-8495-09BD1BDB931D}" type="pres">
      <dgm:prSet presAssocID="{8220A83A-B350-4B8A-9C89-1DCB1C16BA66}" presName="theList" presStyleCnt="0">
        <dgm:presLayoutVars>
          <dgm:dir/>
          <dgm:animLvl val="lvl"/>
          <dgm:resizeHandles val="exact"/>
        </dgm:presLayoutVars>
      </dgm:prSet>
      <dgm:spPr/>
      <dgm:t>
        <a:bodyPr/>
        <a:lstStyle/>
        <a:p>
          <a:endParaRPr lang="en-US"/>
        </a:p>
      </dgm:t>
    </dgm:pt>
    <dgm:pt modelId="{74794454-DE6A-4302-B058-B920B1EC1174}" type="pres">
      <dgm:prSet presAssocID="{404992C1-630F-403A-88AA-C3D97F6DD5E9}" presName="compNode" presStyleCnt="0"/>
      <dgm:spPr/>
      <dgm:t>
        <a:bodyPr/>
        <a:lstStyle/>
        <a:p>
          <a:endParaRPr lang="en-US"/>
        </a:p>
      </dgm:t>
    </dgm:pt>
    <dgm:pt modelId="{1FBE6969-C334-404D-B514-59DEF462F6D5}" type="pres">
      <dgm:prSet presAssocID="{404992C1-630F-403A-88AA-C3D97F6DD5E9}" presName="aNode" presStyleLbl="bgShp" presStyleIdx="0" presStyleCnt="1"/>
      <dgm:spPr>
        <a:prstGeom prst="round2DiagRect">
          <a:avLst/>
        </a:prstGeom>
      </dgm:spPr>
      <dgm:t>
        <a:bodyPr/>
        <a:lstStyle/>
        <a:p>
          <a:endParaRPr lang="en-US"/>
        </a:p>
      </dgm:t>
    </dgm:pt>
    <dgm:pt modelId="{B2FE0E18-EA8C-4DB7-8963-8D8CF1E05527}" type="pres">
      <dgm:prSet presAssocID="{404992C1-630F-403A-88AA-C3D97F6DD5E9}" presName="textNode" presStyleLbl="bgShp" presStyleIdx="0" presStyleCnt="1"/>
      <dgm:spPr/>
      <dgm:t>
        <a:bodyPr/>
        <a:lstStyle/>
        <a:p>
          <a:endParaRPr lang="en-US"/>
        </a:p>
      </dgm:t>
    </dgm:pt>
    <dgm:pt modelId="{55EC2AEF-0480-4F61-9A36-044239929C07}" type="pres">
      <dgm:prSet presAssocID="{404992C1-630F-403A-88AA-C3D97F6DD5E9}" presName="compChildNode" presStyleCnt="0"/>
      <dgm:spPr/>
      <dgm:t>
        <a:bodyPr/>
        <a:lstStyle/>
        <a:p>
          <a:endParaRPr lang="en-US"/>
        </a:p>
      </dgm:t>
    </dgm:pt>
    <dgm:pt modelId="{AB7961ED-5DF9-42B3-9A0F-C75EE616AE31}" type="pres">
      <dgm:prSet presAssocID="{404992C1-630F-403A-88AA-C3D97F6DD5E9}" presName="theInnerList" presStyleCnt="0"/>
      <dgm:spPr/>
      <dgm:t>
        <a:bodyPr/>
        <a:lstStyle/>
        <a:p>
          <a:endParaRPr lang="en-US"/>
        </a:p>
      </dgm:t>
    </dgm:pt>
    <dgm:pt modelId="{689F8B5C-BD2A-4388-A22D-1AF83A526A79}" type="pres">
      <dgm:prSet presAssocID="{3091ADD4-8BC8-4489-84D7-243481580CCC}" presName="childNode" presStyleLbl="node1" presStyleIdx="0" presStyleCnt="3" custScaleY="52190">
        <dgm:presLayoutVars>
          <dgm:bulletEnabled val="1"/>
        </dgm:presLayoutVars>
      </dgm:prSet>
      <dgm:spPr/>
      <dgm:t>
        <a:bodyPr/>
        <a:lstStyle/>
        <a:p>
          <a:endParaRPr lang="en-US"/>
        </a:p>
      </dgm:t>
    </dgm:pt>
    <dgm:pt modelId="{52E9F6F7-46CF-47B5-97FD-DABD5A1A7533}" type="pres">
      <dgm:prSet presAssocID="{3091ADD4-8BC8-4489-84D7-243481580CCC}" presName="aSpace2" presStyleCnt="0"/>
      <dgm:spPr/>
      <dgm:t>
        <a:bodyPr/>
        <a:lstStyle/>
        <a:p>
          <a:endParaRPr lang="en-US"/>
        </a:p>
      </dgm:t>
    </dgm:pt>
    <dgm:pt modelId="{721BE143-0E78-4551-BF61-3D0A401C9EFA}" type="pres">
      <dgm:prSet presAssocID="{34A94702-58D1-4B35-A9F3-5E78688F707E}" presName="childNode" presStyleLbl="node1" presStyleIdx="1" presStyleCnt="3" custScaleY="25340" custLinFactNeighborX="-585" custLinFactNeighborY="-5033">
        <dgm:presLayoutVars>
          <dgm:bulletEnabled val="1"/>
        </dgm:presLayoutVars>
      </dgm:prSet>
      <dgm:spPr/>
      <dgm:t>
        <a:bodyPr/>
        <a:lstStyle/>
        <a:p>
          <a:endParaRPr lang="en-US"/>
        </a:p>
      </dgm:t>
    </dgm:pt>
    <dgm:pt modelId="{B5BB7415-9F0F-4A17-8004-B8AA19E8B58C}" type="pres">
      <dgm:prSet presAssocID="{34A94702-58D1-4B35-A9F3-5E78688F707E}" presName="aSpace2" presStyleCnt="0"/>
      <dgm:spPr/>
    </dgm:pt>
    <dgm:pt modelId="{20816214-5882-4597-AD29-86D774648C2F}" type="pres">
      <dgm:prSet presAssocID="{219CE523-1023-4AD5-85D3-F023BC4F423C}" presName="childNode" presStyleLbl="node1" presStyleIdx="2" presStyleCnt="3" custScaleY="75055">
        <dgm:presLayoutVars>
          <dgm:bulletEnabled val="1"/>
        </dgm:presLayoutVars>
      </dgm:prSet>
      <dgm:spPr>
        <a:prstGeom prst="parallelogram">
          <a:avLst/>
        </a:prstGeom>
      </dgm:spPr>
      <dgm:t>
        <a:bodyPr/>
        <a:lstStyle/>
        <a:p>
          <a:endParaRPr lang="en-US"/>
        </a:p>
      </dgm:t>
    </dgm:pt>
  </dgm:ptLst>
  <dgm:cxnLst>
    <dgm:cxn modelId="{184C4BED-3C52-4569-990B-CC315733875C}" srcId="{404992C1-630F-403A-88AA-C3D97F6DD5E9}" destId="{219CE523-1023-4AD5-85D3-F023BC4F423C}" srcOrd="2" destOrd="0" parTransId="{6D8815B6-4199-4155-8FFD-A41D425BF621}" sibTransId="{1DC40F1A-722A-45C8-8B3A-9115228A7D1B}"/>
    <dgm:cxn modelId="{E9AAAA5C-2B2A-4073-AD95-2ED053AAB9D5}" type="presOf" srcId="{404992C1-630F-403A-88AA-C3D97F6DD5E9}" destId="{1FBE6969-C334-404D-B514-59DEF462F6D5}" srcOrd="0" destOrd="0" presId="urn:microsoft.com/office/officeart/2005/8/layout/lProcess2"/>
    <dgm:cxn modelId="{7314D654-C797-4BE5-B8CC-367F239E9CD2}" type="presOf" srcId="{404992C1-630F-403A-88AA-C3D97F6DD5E9}" destId="{B2FE0E18-EA8C-4DB7-8963-8D8CF1E05527}" srcOrd="1" destOrd="0" presId="urn:microsoft.com/office/officeart/2005/8/layout/lProcess2"/>
    <dgm:cxn modelId="{65821675-4B2F-42B0-885C-70FB9BE077A7}" srcId="{404992C1-630F-403A-88AA-C3D97F6DD5E9}" destId="{34A94702-58D1-4B35-A9F3-5E78688F707E}" srcOrd="1" destOrd="0" parTransId="{CAC4A244-A838-4E8E-9A53-E66652128521}" sibTransId="{553A9A68-2E2D-4A5F-9116-2B90F8C14BD2}"/>
    <dgm:cxn modelId="{A96B36D5-2EE2-4E45-8282-D50668AE6F32}" type="presOf" srcId="{219CE523-1023-4AD5-85D3-F023BC4F423C}" destId="{20816214-5882-4597-AD29-86D774648C2F}" srcOrd="0" destOrd="0" presId="urn:microsoft.com/office/officeart/2005/8/layout/lProcess2"/>
    <dgm:cxn modelId="{D4FC13F5-6C7F-4AEA-A287-50547E563152}" type="presOf" srcId="{8220A83A-B350-4B8A-9C89-1DCB1C16BA66}" destId="{A1DD0331-84E2-4140-8495-09BD1BDB931D}" srcOrd="0" destOrd="0" presId="urn:microsoft.com/office/officeart/2005/8/layout/lProcess2"/>
    <dgm:cxn modelId="{862E966D-B894-432C-9278-2BE01165F845}" srcId="{404992C1-630F-403A-88AA-C3D97F6DD5E9}" destId="{3091ADD4-8BC8-4489-84D7-243481580CCC}" srcOrd="0" destOrd="0" parTransId="{DD8DC657-5388-4A4F-BD4B-ABDDC6571EF7}" sibTransId="{718B8649-A91F-48B2-974A-3AB31186883C}"/>
    <dgm:cxn modelId="{A13394AF-6731-46C8-999E-107B4F1F4C35}" type="presOf" srcId="{34A94702-58D1-4B35-A9F3-5E78688F707E}" destId="{721BE143-0E78-4551-BF61-3D0A401C9EFA}" srcOrd="0" destOrd="0" presId="urn:microsoft.com/office/officeart/2005/8/layout/lProcess2"/>
    <dgm:cxn modelId="{60C1B826-8532-4FB5-BC96-33F9E44A5236}" type="presOf" srcId="{3091ADD4-8BC8-4489-84D7-243481580CCC}" destId="{689F8B5C-BD2A-4388-A22D-1AF83A526A79}" srcOrd="0" destOrd="0" presId="urn:microsoft.com/office/officeart/2005/8/layout/lProcess2"/>
    <dgm:cxn modelId="{44E47879-665E-479C-B585-E850623B0F10}" srcId="{8220A83A-B350-4B8A-9C89-1DCB1C16BA66}" destId="{404992C1-630F-403A-88AA-C3D97F6DD5E9}" srcOrd="0" destOrd="0" parTransId="{5DA56F63-9078-4E3C-9DF5-FA7B7C9E55AA}" sibTransId="{2E46C3D6-83BC-4E70-BC73-12DE44EB2683}"/>
    <dgm:cxn modelId="{E8A073E7-093A-45F5-8E70-89EAB15B1B65}" type="presParOf" srcId="{A1DD0331-84E2-4140-8495-09BD1BDB931D}" destId="{74794454-DE6A-4302-B058-B920B1EC1174}" srcOrd="0" destOrd="0" presId="urn:microsoft.com/office/officeart/2005/8/layout/lProcess2"/>
    <dgm:cxn modelId="{CDE893A7-630F-419D-A014-43D2C901DFA6}" type="presParOf" srcId="{74794454-DE6A-4302-B058-B920B1EC1174}" destId="{1FBE6969-C334-404D-B514-59DEF462F6D5}" srcOrd="0" destOrd="0" presId="urn:microsoft.com/office/officeart/2005/8/layout/lProcess2"/>
    <dgm:cxn modelId="{5AD5891E-5BB0-47EA-9618-162E435D1835}" type="presParOf" srcId="{74794454-DE6A-4302-B058-B920B1EC1174}" destId="{B2FE0E18-EA8C-4DB7-8963-8D8CF1E05527}" srcOrd="1" destOrd="0" presId="urn:microsoft.com/office/officeart/2005/8/layout/lProcess2"/>
    <dgm:cxn modelId="{D188F957-96C2-48F0-BFD9-EC5A95025FDA}" type="presParOf" srcId="{74794454-DE6A-4302-B058-B920B1EC1174}" destId="{55EC2AEF-0480-4F61-9A36-044239929C07}" srcOrd="2" destOrd="0" presId="urn:microsoft.com/office/officeart/2005/8/layout/lProcess2"/>
    <dgm:cxn modelId="{44800759-2E82-41FF-A7CC-8E5A3B36FD8E}" type="presParOf" srcId="{55EC2AEF-0480-4F61-9A36-044239929C07}" destId="{AB7961ED-5DF9-42B3-9A0F-C75EE616AE31}" srcOrd="0" destOrd="0" presId="urn:microsoft.com/office/officeart/2005/8/layout/lProcess2"/>
    <dgm:cxn modelId="{2812AB6C-4722-4528-B9CD-EA105A45EC09}" type="presParOf" srcId="{AB7961ED-5DF9-42B3-9A0F-C75EE616AE31}" destId="{689F8B5C-BD2A-4388-A22D-1AF83A526A79}" srcOrd="0" destOrd="0" presId="urn:microsoft.com/office/officeart/2005/8/layout/lProcess2"/>
    <dgm:cxn modelId="{E68B1D86-EF7B-4DDF-AE6C-5ABDBB16079C}" type="presParOf" srcId="{AB7961ED-5DF9-42B3-9A0F-C75EE616AE31}" destId="{52E9F6F7-46CF-47B5-97FD-DABD5A1A7533}" srcOrd="1" destOrd="0" presId="urn:microsoft.com/office/officeart/2005/8/layout/lProcess2"/>
    <dgm:cxn modelId="{2D993DCA-AC16-4CC2-B56F-78F36CC6DB25}" type="presParOf" srcId="{AB7961ED-5DF9-42B3-9A0F-C75EE616AE31}" destId="{721BE143-0E78-4551-BF61-3D0A401C9EFA}" srcOrd="2" destOrd="0" presId="urn:microsoft.com/office/officeart/2005/8/layout/lProcess2"/>
    <dgm:cxn modelId="{80D8919E-0DB2-4A50-9B0A-9B913286A4BD}" type="presParOf" srcId="{AB7961ED-5DF9-42B3-9A0F-C75EE616AE31}" destId="{B5BB7415-9F0F-4A17-8004-B8AA19E8B58C}" srcOrd="3" destOrd="0" presId="urn:microsoft.com/office/officeart/2005/8/layout/lProcess2"/>
    <dgm:cxn modelId="{F1E11763-5BEE-4463-908B-9A2672F691B0}" type="presParOf" srcId="{AB7961ED-5DF9-42B3-9A0F-C75EE616AE31}" destId="{20816214-5882-4597-AD29-86D774648C2F}" srcOrd="4" destOrd="0" presId="urn:microsoft.com/office/officeart/2005/8/layout/lProcess2"/>
  </dgm:cxnLst>
  <dgm:bg/>
  <dgm:whole/>
</dgm:dataModel>
</file>

<file path=ppt/diagrams/data8.xml><?xml version="1.0" encoding="utf-8"?>
<dgm:dataModel xmlns:dgm="http://schemas.openxmlformats.org/drawingml/2006/diagram" xmlns:a="http://schemas.openxmlformats.org/drawingml/2006/main">
  <dgm:ptLst>
    <dgm:pt modelId="{C3D6A2B1-9951-4F24-83DE-2C9D85FD9139}" type="doc">
      <dgm:prSet loTypeId="urn:microsoft.com/office/officeart/2005/8/layout/hierarchy3" loCatId="list" qsTypeId="urn:microsoft.com/office/officeart/2005/8/quickstyle/simple1" qsCatId="simple" csTypeId="urn:microsoft.com/office/officeart/2005/8/colors/accent0_2" csCatId="mainScheme" phldr="1"/>
      <dgm:spPr/>
      <dgm:t>
        <a:bodyPr/>
        <a:lstStyle/>
        <a:p>
          <a:endParaRPr lang="en-US"/>
        </a:p>
      </dgm:t>
    </dgm:pt>
    <dgm:pt modelId="{99766690-1AE9-47D5-91A0-94B5CF49FAB8}">
      <dgm:prSet phldrT="[Text]"/>
      <dgm:spPr/>
      <dgm:t>
        <a:bodyPr/>
        <a:lstStyle/>
        <a:p>
          <a:r>
            <a:rPr lang="en-US" dirty="0" smtClean="0"/>
            <a:t>No criteria prescribed  for</a:t>
          </a:r>
          <a:endParaRPr lang="en-US" dirty="0"/>
        </a:p>
      </dgm:t>
    </dgm:pt>
    <dgm:pt modelId="{13FDC317-083F-42BA-84FF-66EDDD42DEF6}" type="parTrans" cxnId="{6F9BB9CE-746B-4BDE-A1ED-FCA17F2F1B06}">
      <dgm:prSet/>
      <dgm:spPr/>
      <dgm:t>
        <a:bodyPr/>
        <a:lstStyle/>
        <a:p>
          <a:endParaRPr lang="en-US"/>
        </a:p>
      </dgm:t>
    </dgm:pt>
    <dgm:pt modelId="{ACCC5996-9DF9-4291-BA13-0538C0DD8304}" type="sibTrans" cxnId="{6F9BB9CE-746B-4BDE-A1ED-FCA17F2F1B06}">
      <dgm:prSet/>
      <dgm:spPr/>
      <dgm:t>
        <a:bodyPr/>
        <a:lstStyle/>
        <a:p>
          <a:endParaRPr lang="en-US"/>
        </a:p>
      </dgm:t>
    </dgm:pt>
    <dgm:pt modelId="{E2211877-8BCF-46B8-AC87-0D9927F0687C}">
      <dgm:prSet phldrT="[Text]"/>
      <dgm:spPr/>
      <dgm:t>
        <a:bodyPr/>
        <a:lstStyle/>
        <a:p>
          <a:r>
            <a:rPr lang="en-US" dirty="0" smtClean="0"/>
            <a:t>Net Worth or Turnover or any other</a:t>
          </a:r>
          <a:endParaRPr lang="en-US" dirty="0"/>
        </a:p>
      </dgm:t>
    </dgm:pt>
    <dgm:pt modelId="{FE45F5F2-6102-4BAF-B31F-2C94776B7394}" type="parTrans" cxnId="{4F5E7016-A930-4EFA-A115-4DB919B583B7}">
      <dgm:prSet/>
      <dgm:spPr/>
      <dgm:t>
        <a:bodyPr/>
        <a:lstStyle/>
        <a:p>
          <a:endParaRPr lang="en-US" dirty="0"/>
        </a:p>
      </dgm:t>
    </dgm:pt>
    <dgm:pt modelId="{1DE81B29-4A4B-463A-8717-426B0F6BE25A}" type="sibTrans" cxnId="{4F5E7016-A930-4EFA-A115-4DB919B583B7}">
      <dgm:prSet/>
      <dgm:spPr/>
      <dgm:t>
        <a:bodyPr/>
        <a:lstStyle/>
        <a:p>
          <a:endParaRPr lang="en-US"/>
        </a:p>
      </dgm:t>
    </dgm:pt>
    <dgm:pt modelId="{9C5DAFBD-61FD-4A09-837D-1C591DB0AE3A}">
      <dgm:prSet phldrT="[Text]"/>
      <dgm:spPr/>
      <dgm:t>
        <a:bodyPr/>
        <a:lstStyle/>
        <a:p>
          <a:r>
            <a:rPr lang="en-US" dirty="0" smtClean="0"/>
            <a:t>Not  applicable for </a:t>
          </a:r>
          <a:endParaRPr lang="en-US" dirty="0"/>
        </a:p>
      </dgm:t>
    </dgm:pt>
    <dgm:pt modelId="{AD8A8B6E-C60A-4418-9E4B-5F0A7A7F1285}" type="parTrans" cxnId="{00957AD3-FEC7-4469-815D-88F6F61421C6}">
      <dgm:prSet/>
      <dgm:spPr/>
      <dgm:t>
        <a:bodyPr/>
        <a:lstStyle/>
        <a:p>
          <a:endParaRPr lang="en-US"/>
        </a:p>
      </dgm:t>
    </dgm:pt>
    <dgm:pt modelId="{8BE2653D-9136-4C26-8FBE-09F9BC0F21AF}" type="sibTrans" cxnId="{00957AD3-FEC7-4469-815D-88F6F61421C6}">
      <dgm:prSet/>
      <dgm:spPr/>
      <dgm:t>
        <a:bodyPr/>
        <a:lstStyle/>
        <a:p>
          <a:endParaRPr lang="en-US"/>
        </a:p>
      </dgm:t>
    </dgm:pt>
    <dgm:pt modelId="{65793E9C-4926-4F24-B4FF-038EB2D78E91}">
      <dgm:prSet phldrT="[Text]"/>
      <dgm:spPr/>
      <dgm:t>
        <a:bodyPr/>
        <a:lstStyle/>
        <a:p>
          <a:r>
            <a:rPr lang="en-US" dirty="0" smtClean="0"/>
            <a:t>Minimum Alternate Tax (MAT) Calculation</a:t>
          </a:r>
          <a:endParaRPr lang="en-US" dirty="0"/>
        </a:p>
      </dgm:t>
    </dgm:pt>
    <dgm:pt modelId="{C7ED9B03-7339-4B99-A61D-187A0C6D6910}" type="parTrans" cxnId="{A8E69C7F-7664-4550-91CF-B7B058A2365C}">
      <dgm:prSet/>
      <dgm:spPr/>
      <dgm:t>
        <a:bodyPr/>
        <a:lstStyle/>
        <a:p>
          <a:endParaRPr lang="en-US" dirty="0"/>
        </a:p>
      </dgm:t>
    </dgm:pt>
    <dgm:pt modelId="{54F40EC4-B511-4DF4-8495-924E48EA76CB}" type="sibTrans" cxnId="{A8E69C7F-7664-4550-91CF-B7B058A2365C}">
      <dgm:prSet/>
      <dgm:spPr/>
      <dgm:t>
        <a:bodyPr/>
        <a:lstStyle/>
        <a:p>
          <a:endParaRPr lang="en-US"/>
        </a:p>
      </dgm:t>
    </dgm:pt>
    <dgm:pt modelId="{24860566-529F-4CFC-B2E8-A248BD41BF92}">
      <dgm:prSet phldrT="[Text]"/>
      <dgm:spPr/>
      <dgm:t>
        <a:bodyPr/>
        <a:lstStyle/>
        <a:p>
          <a:r>
            <a:rPr lang="en-US" dirty="0" smtClean="0"/>
            <a:t>Not for</a:t>
          </a:r>
          <a:endParaRPr lang="en-US" dirty="0"/>
        </a:p>
      </dgm:t>
    </dgm:pt>
    <dgm:pt modelId="{CEAF32D9-1275-45AF-BB6F-007472B20BEB}" type="parTrans" cxnId="{69323B39-3E6B-483A-A67A-433D2DDB7321}">
      <dgm:prSet/>
      <dgm:spPr/>
      <dgm:t>
        <a:bodyPr/>
        <a:lstStyle/>
        <a:p>
          <a:endParaRPr lang="en-US"/>
        </a:p>
      </dgm:t>
    </dgm:pt>
    <dgm:pt modelId="{08F79F1E-4CCF-45D2-B79F-EACB50BD3EF3}" type="sibTrans" cxnId="{69323B39-3E6B-483A-A67A-433D2DDB7321}">
      <dgm:prSet/>
      <dgm:spPr/>
      <dgm:t>
        <a:bodyPr/>
        <a:lstStyle/>
        <a:p>
          <a:endParaRPr lang="en-US"/>
        </a:p>
      </dgm:t>
    </dgm:pt>
    <dgm:pt modelId="{7B9D231A-5DEF-4237-B8A5-0EE1A8B00F20}">
      <dgm:prSet phldrT="[Text]" custT="1"/>
      <dgm:spPr/>
      <dgm:t>
        <a:bodyPr/>
        <a:lstStyle/>
        <a:p>
          <a:r>
            <a:rPr lang="en-US" sz="2200" dirty="0" smtClean="0"/>
            <a:t>Maintenance of Books of Account</a:t>
          </a:r>
          <a:endParaRPr lang="en-US" sz="2200" dirty="0"/>
        </a:p>
      </dgm:t>
    </dgm:pt>
    <dgm:pt modelId="{F339A8F3-6B6E-42A4-978B-79FEEBC6EC05}" type="parTrans" cxnId="{A598ECE5-7E45-4BDA-A3BC-E6F29F798DA2}">
      <dgm:prSet/>
      <dgm:spPr/>
      <dgm:t>
        <a:bodyPr/>
        <a:lstStyle/>
        <a:p>
          <a:endParaRPr lang="en-US" dirty="0"/>
        </a:p>
      </dgm:t>
    </dgm:pt>
    <dgm:pt modelId="{6FBC1525-0515-4BFE-92D3-E1555E0D4DE4}" type="sibTrans" cxnId="{A598ECE5-7E45-4BDA-A3BC-E6F29F798DA2}">
      <dgm:prSet/>
      <dgm:spPr/>
      <dgm:t>
        <a:bodyPr/>
        <a:lstStyle/>
        <a:p>
          <a:endParaRPr lang="en-US"/>
        </a:p>
      </dgm:t>
    </dgm:pt>
    <dgm:pt modelId="{BA638188-467D-44E0-966F-6A7CD281A1EF}" type="pres">
      <dgm:prSet presAssocID="{C3D6A2B1-9951-4F24-83DE-2C9D85FD9139}" presName="diagram" presStyleCnt="0">
        <dgm:presLayoutVars>
          <dgm:chPref val="1"/>
          <dgm:dir/>
          <dgm:animOne val="branch"/>
          <dgm:animLvl val="lvl"/>
          <dgm:resizeHandles/>
        </dgm:presLayoutVars>
      </dgm:prSet>
      <dgm:spPr/>
      <dgm:t>
        <a:bodyPr/>
        <a:lstStyle/>
        <a:p>
          <a:endParaRPr lang="en-US"/>
        </a:p>
      </dgm:t>
    </dgm:pt>
    <dgm:pt modelId="{3226B60A-CBA7-444A-9B47-40715E194B05}" type="pres">
      <dgm:prSet presAssocID="{99766690-1AE9-47D5-91A0-94B5CF49FAB8}" presName="root" presStyleCnt="0"/>
      <dgm:spPr/>
      <dgm:t>
        <a:bodyPr/>
        <a:lstStyle/>
        <a:p>
          <a:endParaRPr lang="en-US"/>
        </a:p>
      </dgm:t>
    </dgm:pt>
    <dgm:pt modelId="{D6D850B2-12F3-404A-9630-134CB51CCFCE}" type="pres">
      <dgm:prSet presAssocID="{99766690-1AE9-47D5-91A0-94B5CF49FAB8}" presName="rootComposite" presStyleCnt="0"/>
      <dgm:spPr/>
      <dgm:t>
        <a:bodyPr/>
        <a:lstStyle/>
        <a:p>
          <a:endParaRPr lang="en-US"/>
        </a:p>
      </dgm:t>
    </dgm:pt>
    <dgm:pt modelId="{1C5021DD-0402-4898-AD56-D8D24D62FAE4}" type="pres">
      <dgm:prSet presAssocID="{99766690-1AE9-47D5-91A0-94B5CF49FAB8}" presName="rootText" presStyleLbl="node1" presStyleIdx="0" presStyleCnt="3" custLinFactNeighborX="15238" custLinFactNeighborY="-47984"/>
      <dgm:spPr/>
      <dgm:t>
        <a:bodyPr/>
        <a:lstStyle/>
        <a:p>
          <a:endParaRPr lang="en-US"/>
        </a:p>
      </dgm:t>
    </dgm:pt>
    <dgm:pt modelId="{E4CB067F-D1A2-417B-80DE-249F700A374D}" type="pres">
      <dgm:prSet presAssocID="{99766690-1AE9-47D5-91A0-94B5CF49FAB8}" presName="rootConnector" presStyleLbl="node1" presStyleIdx="0" presStyleCnt="3"/>
      <dgm:spPr/>
      <dgm:t>
        <a:bodyPr/>
        <a:lstStyle/>
        <a:p>
          <a:endParaRPr lang="en-US"/>
        </a:p>
      </dgm:t>
    </dgm:pt>
    <dgm:pt modelId="{9DA4A36D-09D4-478B-852C-7925CFCFBCCC}" type="pres">
      <dgm:prSet presAssocID="{99766690-1AE9-47D5-91A0-94B5CF49FAB8}" presName="childShape" presStyleCnt="0"/>
      <dgm:spPr/>
      <dgm:t>
        <a:bodyPr/>
        <a:lstStyle/>
        <a:p>
          <a:endParaRPr lang="en-US"/>
        </a:p>
      </dgm:t>
    </dgm:pt>
    <dgm:pt modelId="{461BB162-7640-4B9B-BDF2-699B2FCEDB54}" type="pres">
      <dgm:prSet presAssocID="{FE45F5F2-6102-4BAF-B31F-2C94776B7394}" presName="Name13" presStyleLbl="parChTrans1D2" presStyleIdx="0" presStyleCnt="3"/>
      <dgm:spPr/>
      <dgm:t>
        <a:bodyPr/>
        <a:lstStyle/>
        <a:p>
          <a:endParaRPr lang="en-US"/>
        </a:p>
      </dgm:t>
    </dgm:pt>
    <dgm:pt modelId="{A5D55412-9A45-4373-BFE3-E89D47D69425}" type="pres">
      <dgm:prSet presAssocID="{E2211877-8BCF-46B8-AC87-0D9927F0687C}" presName="childText" presStyleLbl="bgAcc1" presStyleIdx="0" presStyleCnt="3" custScaleY="139489" custLinFactNeighborX="7840" custLinFactNeighborY="-10866">
        <dgm:presLayoutVars>
          <dgm:bulletEnabled val="1"/>
        </dgm:presLayoutVars>
      </dgm:prSet>
      <dgm:spPr/>
      <dgm:t>
        <a:bodyPr/>
        <a:lstStyle/>
        <a:p>
          <a:endParaRPr lang="en-US"/>
        </a:p>
      </dgm:t>
    </dgm:pt>
    <dgm:pt modelId="{570D10B2-ED79-4D17-B54B-F37E7512C4AA}" type="pres">
      <dgm:prSet presAssocID="{9C5DAFBD-61FD-4A09-837D-1C591DB0AE3A}" presName="root" presStyleCnt="0"/>
      <dgm:spPr/>
      <dgm:t>
        <a:bodyPr/>
        <a:lstStyle/>
        <a:p>
          <a:endParaRPr lang="en-US"/>
        </a:p>
      </dgm:t>
    </dgm:pt>
    <dgm:pt modelId="{C9D013DC-7E08-4820-9848-FE85591F0B37}" type="pres">
      <dgm:prSet presAssocID="{9C5DAFBD-61FD-4A09-837D-1C591DB0AE3A}" presName="rootComposite" presStyleCnt="0"/>
      <dgm:spPr/>
      <dgm:t>
        <a:bodyPr/>
        <a:lstStyle/>
        <a:p>
          <a:endParaRPr lang="en-US"/>
        </a:p>
      </dgm:t>
    </dgm:pt>
    <dgm:pt modelId="{0890038D-D18B-4A1C-BD49-35E7E602AFBC}" type="pres">
      <dgm:prSet presAssocID="{9C5DAFBD-61FD-4A09-837D-1C591DB0AE3A}" presName="rootText" presStyleLbl="node1" presStyleIdx="1" presStyleCnt="3" custLinFactNeighborX="7938" custLinFactNeighborY="3510"/>
      <dgm:spPr/>
      <dgm:t>
        <a:bodyPr/>
        <a:lstStyle/>
        <a:p>
          <a:endParaRPr lang="en-US"/>
        </a:p>
      </dgm:t>
    </dgm:pt>
    <dgm:pt modelId="{9A6EAC43-5495-41D9-A08B-A2FF9BB1376D}" type="pres">
      <dgm:prSet presAssocID="{9C5DAFBD-61FD-4A09-837D-1C591DB0AE3A}" presName="rootConnector" presStyleLbl="node1" presStyleIdx="1" presStyleCnt="3"/>
      <dgm:spPr/>
      <dgm:t>
        <a:bodyPr/>
        <a:lstStyle/>
        <a:p>
          <a:endParaRPr lang="en-US"/>
        </a:p>
      </dgm:t>
    </dgm:pt>
    <dgm:pt modelId="{A3F5E5D9-5928-419F-B0F1-B8B6C8577E30}" type="pres">
      <dgm:prSet presAssocID="{9C5DAFBD-61FD-4A09-837D-1C591DB0AE3A}" presName="childShape" presStyleCnt="0"/>
      <dgm:spPr/>
      <dgm:t>
        <a:bodyPr/>
        <a:lstStyle/>
        <a:p>
          <a:endParaRPr lang="en-US"/>
        </a:p>
      </dgm:t>
    </dgm:pt>
    <dgm:pt modelId="{DFFD3804-7BA3-4189-B5F5-6EE7C36F934B}" type="pres">
      <dgm:prSet presAssocID="{C7ED9B03-7339-4B99-A61D-187A0C6D6910}" presName="Name13" presStyleLbl="parChTrans1D2" presStyleIdx="1" presStyleCnt="3"/>
      <dgm:spPr/>
      <dgm:t>
        <a:bodyPr/>
        <a:lstStyle/>
        <a:p>
          <a:endParaRPr lang="en-US"/>
        </a:p>
      </dgm:t>
    </dgm:pt>
    <dgm:pt modelId="{20FE6B9C-D718-4479-B3AC-2444B7C3FD41}" type="pres">
      <dgm:prSet presAssocID="{65793E9C-4926-4F24-B4FF-038EB2D78E91}" presName="childText" presStyleLbl="bgAcc1" presStyleIdx="1" presStyleCnt="3" custScaleX="109324" custScaleY="118425" custLinFactNeighborX="-1285" custLinFactNeighborY="10923">
        <dgm:presLayoutVars>
          <dgm:bulletEnabled val="1"/>
        </dgm:presLayoutVars>
      </dgm:prSet>
      <dgm:spPr/>
      <dgm:t>
        <a:bodyPr/>
        <a:lstStyle/>
        <a:p>
          <a:endParaRPr lang="en-US"/>
        </a:p>
      </dgm:t>
    </dgm:pt>
    <dgm:pt modelId="{45E5C20A-4EFD-4ED7-9805-EC2948E0C230}" type="pres">
      <dgm:prSet presAssocID="{24860566-529F-4CFC-B2E8-A248BD41BF92}" presName="root" presStyleCnt="0"/>
      <dgm:spPr/>
      <dgm:t>
        <a:bodyPr/>
        <a:lstStyle/>
        <a:p>
          <a:endParaRPr lang="en-US"/>
        </a:p>
      </dgm:t>
    </dgm:pt>
    <dgm:pt modelId="{EE75A1F3-7603-41D7-98A6-4AE3891B80DD}" type="pres">
      <dgm:prSet presAssocID="{24860566-529F-4CFC-B2E8-A248BD41BF92}" presName="rootComposite" presStyleCnt="0"/>
      <dgm:spPr/>
      <dgm:t>
        <a:bodyPr/>
        <a:lstStyle/>
        <a:p>
          <a:endParaRPr lang="en-US"/>
        </a:p>
      </dgm:t>
    </dgm:pt>
    <dgm:pt modelId="{21AF28CB-5BC1-404F-9187-F4FF38F29E2F}" type="pres">
      <dgm:prSet presAssocID="{24860566-529F-4CFC-B2E8-A248BD41BF92}" presName="rootText" presStyleLbl="node1" presStyleIdx="2" presStyleCnt="3" custScaleX="64726" custLinFactNeighborX="638" custLinFactNeighborY="32935"/>
      <dgm:spPr/>
      <dgm:t>
        <a:bodyPr/>
        <a:lstStyle/>
        <a:p>
          <a:endParaRPr lang="en-US"/>
        </a:p>
      </dgm:t>
    </dgm:pt>
    <dgm:pt modelId="{409468E1-9EEA-46CC-A7AB-B520C4D3168C}" type="pres">
      <dgm:prSet presAssocID="{24860566-529F-4CFC-B2E8-A248BD41BF92}" presName="rootConnector" presStyleLbl="node1" presStyleIdx="2" presStyleCnt="3"/>
      <dgm:spPr/>
      <dgm:t>
        <a:bodyPr/>
        <a:lstStyle/>
        <a:p>
          <a:endParaRPr lang="en-US"/>
        </a:p>
      </dgm:t>
    </dgm:pt>
    <dgm:pt modelId="{E2FE61D5-EFB3-454F-998A-83CC9FBD0D4B}" type="pres">
      <dgm:prSet presAssocID="{24860566-529F-4CFC-B2E8-A248BD41BF92}" presName="childShape" presStyleCnt="0"/>
      <dgm:spPr/>
      <dgm:t>
        <a:bodyPr/>
        <a:lstStyle/>
        <a:p>
          <a:endParaRPr lang="en-US"/>
        </a:p>
      </dgm:t>
    </dgm:pt>
    <dgm:pt modelId="{83B7BA5A-2EE9-43C7-B511-C42F2ED40D79}" type="pres">
      <dgm:prSet presAssocID="{F339A8F3-6B6E-42A4-978B-79FEEBC6EC05}" presName="Name13" presStyleLbl="parChTrans1D2" presStyleIdx="2" presStyleCnt="3"/>
      <dgm:spPr/>
      <dgm:t>
        <a:bodyPr/>
        <a:lstStyle/>
        <a:p>
          <a:endParaRPr lang="en-US"/>
        </a:p>
      </dgm:t>
    </dgm:pt>
    <dgm:pt modelId="{3B1384C4-A4E9-49FE-8C32-4CD9E16825A9}" type="pres">
      <dgm:prSet presAssocID="{7B9D231A-5DEF-4237-B8A5-0EE1A8B00F20}" presName="childText" presStyleLbl="bgAcc1" presStyleIdx="2" presStyleCnt="3" custScaleX="113241" custScaleY="117125" custLinFactNeighborX="-6189" custLinFactNeighborY="47704">
        <dgm:presLayoutVars>
          <dgm:bulletEnabled val="1"/>
        </dgm:presLayoutVars>
      </dgm:prSet>
      <dgm:spPr/>
      <dgm:t>
        <a:bodyPr/>
        <a:lstStyle/>
        <a:p>
          <a:endParaRPr lang="en-US"/>
        </a:p>
      </dgm:t>
    </dgm:pt>
  </dgm:ptLst>
  <dgm:cxnLst>
    <dgm:cxn modelId="{8900C96E-F409-4FB6-A062-BDF0BB00A13C}" type="presOf" srcId="{9C5DAFBD-61FD-4A09-837D-1C591DB0AE3A}" destId="{9A6EAC43-5495-41D9-A08B-A2FF9BB1376D}" srcOrd="1" destOrd="0" presId="urn:microsoft.com/office/officeart/2005/8/layout/hierarchy3"/>
    <dgm:cxn modelId="{34F141AE-C4B2-49C6-8F17-CCD667C5AE22}" type="presOf" srcId="{F339A8F3-6B6E-42A4-978B-79FEEBC6EC05}" destId="{83B7BA5A-2EE9-43C7-B511-C42F2ED40D79}" srcOrd="0" destOrd="0" presId="urn:microsoft.com/office/officeart/2005/8/layout/hierarchy3"/>
    <dgm:cxn modelId="{A598ECE5-7E45-4BDA-A3BC-E6F29F798DA2}" srcId="{24860566-529F-4CFC-B2E8-A248BD41BF92}" destId="{7B9D231A-5DEF-4237-B8A5-0EE1A8B00F20}" srcOrd="0" destOrd="0" parTransId="{F339A8F3-6B6E-42A4-978B-79FEEBC6EC05}" sibTransId="{6FBC1525-0515-4BFE-92D3-E1555E0D4DE4}"/>
    <dgm:cxn modelId="{00957AD3-FEC7-4469-815D-88F6F61421C6}" srcId="{C3D6A2B1-9951-4F24-83DE-2C9D85FD9139}" destId="{9C5DAFBD-61FD-4A09-837D-1C591DB0AE3A}" srcOrd="1" destOrd="0" parTransId="{AD8A8B6E-C60A-4418-9E4B-5F0A7A7F1285}" sibTransId="{8BE2653D-9136-4C26-8FBE-09F9BC0F21AF}"/>
    <dgm:cxn modelId="{631B9071-2EA1-48EE-9345-AA850FCF5CF8}" type="presOf" srcId="{7B9D231A-5DEF-4237-B8A5-0EE1A8B00F20}" destId="{3B1384C4-A4E9-49FE-8C32-4CD9E16825A9}" srcOrd="0" destOrd="0" presId="urn:microsoft.com/office/officeart/2005/8/layout/hierarchy3"/>
    <dgm:cxn modelId="{FDC3479B-A737-4D92-91BC-A0027FA41E63}" type="presOf" srcId="{9C5DAFBD-61FD-4A09-837D-1C591DB0AE3A}" destId="{0890038D-D18B-4A1C-BD49-35E7E602AFBC}" srcOrd="0" destOrd="0" presId="urn:microsoft.com/office/officeart/2005/8/layout/hierarchy3"/>
    <dgm:cxn modelId="{6F9BB9CE-746B-4BDE-A1ED-FCA17F2F1B06}" srcId="{C3D6A2B1-9951-4F24-83DE-2C9D85FD9139}" destId="{99766690-1AE9-47D5-91A0-94B5CF49FAB8}" srcOrd="0" destOrd="0" parTransId="{13FDC317-083F-42BA-84FF-66EDDD42DEF6}" sibTransId="{ACCC5996-9DF9-4291-BA13-0538C0DD8304}"/>
    <dgm:cxn modelId="{3AB357A8-8405-4989-97E9-D5E71BAD3A1C}" type="presOf" srcId="{C3D6A2B1-9951-4F24-83DE-2C9D85FD9139}" destId="{BA638188-467D-44E0-966F-6A7CD281A1EF}" srcOrd="0" destOrd="0" presId="urn:microsoft.com/office/officeart/2005/8/layout/hierarchy3"/>
    <dgm:cxn modelId="{330F47C4-E4A9-45BF-94B4-D49E183812CE}" type="presOf" srcId="{99766690-1AE9-47D5-91A0-94B5CF49FAB8}" destId="{1C5021DD-0402-4898-AD56-D8D24D62FAE4}" srcOrd="0" destOrd="0" presId="urn:microsoft.com/office/officeart/2005/8/layout/hierarchy3"/>
    <dgm:cxn modelId="{E2B72888-38D3-4295-9962-0C43BE4A3EAE}" type="presOf" srcId="{24860566-529F-4CFC-B2E8-A248BD41BF92}" destId="{409468E1-9EEA-46CC-A7AB-B520C4D3168C}" srcOrd="1" destOrd="0" presId="urn:microsoft.com/office/officeart/2005/8/layout/hierarchy3"/>
    <dgm:cxn modelId="{43CFC071-2235-4144-ADC4-76820CDE0565}" type="presOf" srcId="{E2211877-8BCF-46B8-AC87-0D9927F0687C}" destId="{A5D55412-9A45-4373-BFE3-E89D47D69425}" srcOrd="0" destOrd="0" presId="urn:microsoft.com/office/officeart/2005/8/layout/hierarchy3"/>
    <dgm:cxn modelId="{A8E69C7F-7664-4550-91CF-B7B058A2365C}" srcId="{9C5DAFBD-61FD-4A09-837D-1C591DB0AE3A}" destId="{65793E9C-4926-4F24-B4FF-038EB2D78E91}" srcOrd="0" destOrd="0" parTransId="{C7ED9B03-7339-4B99-A61D-187A0C6D6910}" sibTransId="{54F40EC4-B511-4DF4-8495-924E48EA76CB}"/>
    <dgm:cxn modelId="{A277E1B2-A8F1-4678-8AEE-8DC5ED533E98}" type="presOf" srcId="{FE45F5F2-6102-4BAF-B31F-2C94776B7394}" destId="{461BB162-7640-4B9B-BDF2-699B2FCEDB54}" srcOrd="0" destOrd="0" presId="urn:microsoft.com/office/officeart/2005/8/layout/hierarchy3"/>
    <dgm:cxn modelId="{69323B39-3E6B-483A-A67A-433D2DDB7321}" srcId="{C3D6A2B1-9951-4F24-83DE-2C9D85FD9139}" destId="{24860566-529F-4CFC-B2E8-A248BD41BF92}" srcOrd="2" destOrd="0" parTransId="{CEAF32D9-1275-45AF-BB6F-007472B20BEB}" sibTransId="{08F79F1E-4CCF-45D2-B79F-EACB50BD3EF3}"/>
    <dgm:cxn modelId="{6F54F641-AA24-4463-8E9F-C3C054A932B4}" type="presOf" srcId="{99766690-1AE9-47D5-91A0-94B5CF49FAB8}" destId="{E4CB067F-D1A2-417B-80DE-249F700A374D}" srcOrd="1" destOrd="0" presId="urn:microsoft.com/office/officeart/2005/8/layout/hierarchy3"/>
    <dgm:cxn modelId="{1011C33F-1408-47AD-A0DB-B51B6EEA6150}" type="presOf" srcId="{24860566-529F-4CFC-B2E8-A248BD41BF92}" destId="{21AF28CB-5BC1-404F-9187-F4FF38F29E2F}" srcOrd="0" destOrd="0" presId="urn:microsoft.com/office/officeart/2005/8/layout/hierarchy3"/>
    <dgm:cxn modelId="{827DEF52-2A9B-4BDA-A0F0-C6D06FC39AE1}" type="presOf" srcId="{C7ED9B03-7339-4B99-A61D-187A0C6D6910}" destId="{DFFD3804-7BA3-4189-B5F5-6EE7C36F934B}" srcOrd="0" destOrd="0" presId="urn:microsoft.com/office/officeart/2005/8/layout/hierarchy3"/>
    <dgm:cxn modelId="{4F5E7016-A930-4EFA-A115-4DB919B583B7}" srcId="{99766690-1AE9-47D5-91A0-94B5CF49FAB8}" destId="{E2211877-8BCF-46B8-AC87-0D9927F0687C}" srcOrd="0" destOrd="0" parTransId="{FE45F5F2-6102-4BAF-B31F-2C94776B7394}" sibTransId="{1DE81B29-4A4B-463A-8717-426B0F6BE25A}"/>
    <dgm:cxn modelId="{FC1808A9-2D99-4C76-AB3A-4311911F1A02}" type="presOf" srcId="{65793E9C-4926-4F24-B4FF-038EB2D78E91}" destId="{20FE6B9C-D718-4479-B3AC-2444B7C3FD41}" srcOrd="0" destOrd="0" presId="urn:microsoft.com/office/officeart/2005/8/layout/hierarchy3"/>
    <dgm:cxn modelId="{2132F0B2-1606-4238-9EEA-503DF780C19F}" type="presParOf" srcId="{BA638188-467D-44E0-966F-6A7CD281A1EF}" destId="{3226B60A-CBA7-444A-9B47-40715E194B05}" srcOrd="0" destOrd="0" presId="urn:microsoft.com/office/officeart/2005/8/layout/hierarchy3"/>
    <dgm:cxn modelId="{0FAFBCF7-CA19-4FAA-964B-9B2B6DC7F126}" type="presParOf" srcId="{3226B60A-CBA7-444A-9B47-40715E194B05}" destId="{D6D850B2-12F3-404A-9630-134CB51CCFCE}" srcOrd="0" destOrd="0" presId="urn:microsoft.com/office/officeart/2005/8/layout/hierarchy3"/>
    <dgm:cxn modelId="{6826B9A2-4454-4DF9-881B-D673BD450414}" type="presParOf" srcId="{D6D850B2-12F3-404A-9630-134CB51CCFCE}" destId="{1C5021DD-0402-4898-AD56-D8D24D62FAE4}" srcOrd="0" destOrd="0" presId="urn:microsoft.com/office/officeart/2005/8/layout/hierarchy3"/>
    <dgm:cxn modelId="{E28C5DB5-360C-468F-BBF5-EB79F71C36DF}" type="presParOf" srcId="{D6D850B2-12F3-404A-9630-134CB51CCFCE}" destId="{E4CB067F-D1A2-417B-80DE-249F700A374D}" srcOrd="1" destOrd="0" presId="urn:microsoft.com/office/officeart/2005/8/layout/hierarchy3"/>
    <dgm:cxn modelId="{722A5E1E-108F-48A7-83E3-1AB2E9123AF6}" type="presParOf" srcId="{3226B60A-CBA7-444A-9B47-40715E194B05}" destId="{9DA4A36D-09D4-478B-852C-7925CFCFBCCC}" srcOrd="1" destOrd="0" presId="urn:microsoft.com/office/officeart/2005/8/layout/hierarchy3"/>
    <dgm:cxn modelId="{FC26F6F6-336E-4F8F-8859-DF21F5D0E17F}" type="presParOf" srcId="{9DA4A36D-09D4-478B-852C-7925CFCFBCCC}" destId="{461BB162-7640-4B9B-BDF2-699B2FCEDB54}" srcOrd="0" destOrd="0" presId="urn:microsoft.com/office/officeart/2005/8/layout/hierarchy3"/>
    <dgm:cxn modelId="{ACDA847F-20A7-468F-88B5-6901D4F4912B}" type="presParOf" srcId="{9DA4A36D-09D4-478B-852C-7925CFCFBCCC}" destId="{A5D55412-9A45-4373-BFE3-E89D47D69425}" srcOrd="1" destOrd="0" presId="urn:microsoft.com/office/officeart/2005/8/layout/hierarchy3"/>
    <dgm:cxn modelId="{AEA02D66-D85A-42FE-ACB9-D931518C56AD}" type="presParOf" srcId="{BA638188-467D-44E0-966F-6A7CD281A1EF}" destId="{570D10B2-ED79-4D17-B54B-F37E7512C4AA}" srcOrd="1" destOrd="0" presId="urn:microsoft.com/office/officeart/2005/8/layout/hierarchy3"/>
    <dgm:cxn modelId="{7B5452CB-C7C7-4B89-B2AA-778E19D56559}" type="presParOf" srcId="{570D10B2-ED79-4D17-B54B-F37E7512C4AA}" destId="{C9D013DC-7E08-4820-9848-FE85591F0B37}" srcOrd="0" destOrd="0" presId="urn:microsoft.com/office/officeart/2005/8/layout/hierarchy3"/>
    <dgm:cxn modelId="{D0364985-184D-45D8-BF6C-A51F0E81ABB2}" type="presParOf" srcId="{C9D013DC-7E08-4820-9848-FE85591F0B37}" destId="{0890038D-D18B-4A1C-BD49-35E7E602AFBC}" srcOrd="0" destOrd="0" presId="urn:microsoft.com/office/officeart/2005/8/layout/hierarchy3"/>
    <dgm:cxn modelId="{D7F2385D-170A-4EA3-988E-C3B5B7B647A6}" type="presParOf" srcId="{C9D013DC-7E08-4820-9848-FE85591F0B37}" destId="{9A6EAC43-5495-41D9-A08B-A2FF9BB1376D}" srcOrd="1" destOrd="0" presId="urn:microsoft.com/office/officeart/2005/8/layout/hierarchy3"/>
    <dgm:cxn modelId="{6B2F4410-D352-4425-9924-9D7613E8DB18}" type="presParOf" srcId="{570D10B2-ED79-4D17-B54B-F37E7512C4AA}" destId="{A3F5E5D9-5928-419F-B0F1-B8B6C8577E30}" srcOrd="1" destOrd="0" presId="urn:microsoft.com/office/officeart/2005/8/layout/hierarchy3"/>
    <dgm:cxn modelId="{AEF79C7E-3333-4AAA-BC31-45F34343FBFC}" type="presParOf" srcId="{A3F5E5D9-5928-419F-B0F1-B8B6C8577E30}" destId="{DFFD3804-7BA3-4189-B5F5-6EE7C36F934B}" srcOrd="0" destOrd="0" presId="urn:microsoft.com/office/officeart/2005/8/layout/hierarchy3"/>
    <dgm:cxn modelId="{8CE25EAC-5408-449D-8A14-6A38466DD84B}" type="presParOf" srcId="{A3F5E5D9-5928-419F-B0F1-B8B6C8577E30}" destId="{20FE6B9C-D718-4479-B3AC-2444B7C3FD41}" srcOrd="1" destOrd="0" presId="urn:microsoft.com/office/officeart/2005/8/layout/hierarchy3"/>
    <dgm:cxn modelId="{7EFD73B3-A2CE-4BAA-8065-34C38330E507}" type="presParOf" srcId="{BA638188-467D-44E0-966F-6A7CD281A1EF}" destId="{45E5C20A-4EFD-4ED7-9805-EC2948E0C230}" srcOrd="2" destOrd="0" presId="urn:microsoft.com/office/officeart/2005/8/layout/hierarchy3"/>
    <dgm:cxn modelId="{E2261536-1221-4A86-B1B5-BF0D744B3F12}" type="presParOf" srcId="{45E5C20A-4EFD-4ED7-9805-EC2948E0C230}" destId="{EE75A1F3-7603-41D7-98A6-4AE3891B80DD}" srcOrd="0" destOrd="0" presId="urn:microsoft.com/office/officeart/2005/8/layout/hierarchy3"/>
    <dgm:cxn modelId="{BB17239B-1017-4A8B-A5ED-B0F10B519018}" type="presParOf" srcId="{EE75A1F3-7603-41D7-98A6-4AE3891B80DD}" destId="{21AF28CB-5BC1-404F-9187-F4FF38F29E2F}" srcOrd="0" destOrd="0" presId="urn:microsoft.com/office/officeart/2005/8/layout/hierarchy3"/>
    <dgm:cxn modelId="{B4936C2E-5385-4747-9884-5E6EE5A751FF}" type="presParOf" srcId="{EE75A1F3-7603-41D7-98A6-4AE3891B80DD}" destId="{409468E1-9EEA-46CC-A7AB-B520C4D3168C}" srcOrd="1" destOrd="0" presId="urn:microsoft.com/office/officeart/2005/8/layout/hierarchy3"/>
    <dgm:cxn modelId="{579212B4-1028-48B8-8478-CA45D51027F0}" type="presParOf" srcId="{45E5C20A-4EFD-4ED7-9805-EC2948E0C230}" destId="{E2FE61D5-EFB3-454F-998A-83CC9FBD0D4B}" srcOrd="1" destOrd="0" presId="urn:microsoft.com/office/officeart/2005/8/layout/hierarchy3"/>
    <dgm:cxn modelId="{BCA2AB95-D94A-4891-A7E0-0FF71C77850C}" type="presParOf" srcId="{E2FE61D5-EFB3-454F-998A-83CC9FBD0D4B}" destId="{83B7BA5A-2EE9-43C7-B511-C42F2ED40D79}" srcOrd="0" destOrd="0" presId="urn:microsoft.com/office/officeart/2005/8/layout/hierarchy3"/>
    <dgm:cxn modelId="{749AE8E8-0AD1-449E-A7F4-E11723E20F56}" type="presParOf" srcId="{E2FE61D5-EFB3-454F-998A-83CC9FBD0D4B}" destId="{3B1384C4-A4E9-49FE-8C32-4CD9E16825A9}" srcOrd="1" destOrd="0" presId="urn:microsoft.com/office/officeart/2005/8/layout/hierarchy3"/>
  </dgm:cxnLst>
  <dgm:bg/>
  <dgm:whole/>
</dgm:dataModel>
</file>

<file path=ppt/diagrams/data9.xml><?xml version="1.0" encoding="utf-8"?>
<dgm:dataModel xmlns:dgm="http://schemas.openxmlformats.org/drawingml/2006/diagram" xmlns:a="http://schemas.openxmlformats.org/drawingml/2006/main">
  <dgm:ptLst>
    <dgm:pt modelId="{077FA774-62A7-4F91-B898-A4288A181AE0}" type="doc">
      <dgm:prSet loTypeId="urn:microsoft.com/office/officeart/2005/8/layout/equation2" loCatId="process" qsTypeId="urn:microsoft.com/office/officeart/2005/8/quickstyle/3d3" qsCatId="3D" csTypeId="urn:microsoft.com/office/officeart/2005/8/colors/accent0_3" csCatId="mainScheme" phldr="1"/>
      <dgm:spPr/>
      <dgm:t>
        <a:bodyPr/>
        <a:lstStyle/>
        <a:p>
          <a:endParaRPr lang="en-US"/>
        </a:p>
      </dgm:t>
    </dgm:pt>
    <dgm:pt modelId="{21C4AD6B-570D-4B54-80C9-F8A986972E30}">
      <dgm:prSet phldrT="[Text]" custT="1"/>
      <dgm:spPr/>
      <dgm:t>
        <a:bodyPr/>
        <a:lstStyle/>
        <a:p>
          <a:r>
            <a:rPr lang="en-US" sz="2400" dirty="0" smtClean="0"/>
            <a:t>Provisions of the Income tax Act, 1961 &amp;</a:t>
          </a:r>
          <a:endParaRPr lang="en-US" sz="2400" dirty="0"/>
        </a:p>
      </dgm:t>
    </dgm:pt>
    <dgm:pt modelId="{49AD4B49-924D-46EA-B0E8-5FF231EFF1AA}" type="parTrans" cxnId="{B61E83DF-8A81-4445-8DA5-4C91F8A47FC0}">
      <dgm:prSet/>
      <dgm:spPr/>
      <dgm:t>
        <a:bodyPr/>
        <a:lstStyle/>
        <a:p>
          <a:endParaRPr lang="en-US"/>
        </a:p>
      </dgm:t>
    </dgm:pt>
    <dgm:pt modelId="{84389435-1D00-4FAC-96A9-78D66D971EB8}" type="sibTrans" cxnId="{B61E83DF-8A81-4445-8DA5-4C91F8A47FC0}">
      <dgm:prSet/>
      <dgm:spPr/>
      <dgm:t>
        <a:bodyPr/>
        <a:lstStyle/>
        <a:p>
          <a:endParaRPr lang="en-US" dirty="0"/>
        </a:p>
      </dgm:t>
    </dgm:pt>
    <dgm:pt modelId="{CC8B1F7C-4A5E-4C6E-8FCD-8E9A11433A2A}">
      <dgm:prSet phldrT="[Text]"/>
      <dgm:spPr/>
      <dgm:t>
        <a:bodyPr/>
        <a:lstStyle/>
        <a:p>
          <a:r>
            <a:rPr lang="en-US" dirty="0" smtClean="0"/>
            <a:t>Income Computation and Disclosure Standard</a:t>
          </a:r>
          <a:endParaRPr lang="en-US" dirty="0"/>
        </a:p>
      </dgm:t>
    </dgm:pt>
    <dgm:pt modelId="{AAAE8B30-8AFA-4DDD-963C-85F8C665D55D}" type="parTrans" cxnId="{3AA976C3-6CED-4C55-8F51-2837290CAAD6}">
      <dgm:prSet/>
      <dgm:spPr/>
      <dgm:t>
        <a:bodyPr/>
        <a:lstStyle/>
        <a:p>
          <a:endParaRPr lang="en-US"/>
        </a:p>
      </dgm:t>
    </dgm:pt>
    <dgm:pt modelId="{4E1893FE-10A7-4D2D-9957-D90DA5DF4A39}" type="sibTrans" cxnId="{3AA976C3-6CED-4C55-8F51-2837290CAAD6}">
      <dgm:prSet/>
      <dgm:spPr/>
      <dgm:t>
        <a:bodyPr/>
        <a:lstStyle/>
        <a:p>
          <a:endParaRPr lang="en-US" dirty="0"/>
        </a:p>
      </dgm:t>
    </dgm:pt>
    <dgm:pt modelId="{DB88F1BC-2CDA-4F01-B40B-33E9AAD8826F}">
      <dgm:prSet phldrT="[Text]"/>
      <dgm:spPr/>
      <dgm:t>
        <a:bodyPr/>
        <a:lstStyle/>
        <a:p>
          <a:r>
            <a:rPr lang="en-US" dirty="0" smtClean="0"/>
            <a:t>provisions of the Act shall prevail to that extent</a:t>
          </a:r>
          <a:endParaRPr lang="en-US" dirty="0"/>
        </a:p>
      </dgm:t>
    </dgm:pt>
    <dgm:pt modelId="{BAB314A4-0C09-4819-B476-1EBA082C0C4A}" type="parTrans" cxnId="{395D1876-77F1-4700-8D58-D98319A5D369}">
      <dgm:prSet/>
      <dgm:spPr/>
      <dgm:t>
        <a:bodyPr/>
        <a:lstStyle/>
        <a:p>
          <a:endParaRPr lang="en-US"/>
        </a:p>
      </dgm:t>
    </dgm:pt>
    <dgm:pt modelId="{59EB0FD5-6F7C-4607-8F9C-67983CC64804}" type="sibTrans" cxnId="{395D1876-77F1-4700-8D58-D98319A5D369}">
      <dgm:prSet/>
      <dgm:spPr/>
      <dgm:t>
        <a:bodyPr/>
        <a:lstStyle/>
        <a:p>
          <a:endParaRPr lang="en-US"/>
        </a:p>
      </dgm:t>
    </dgm:pt>
    <dgm:pt modelId="{C2A9C6A9-D33B-4C24-93DF-856819A68F41}" type="pres">
      <dgm:prSet presAssocID="{077FA774-62A7-4F91-B898-A4288A181AE0}" presName="Name0" presStyleCnt="0">
        <dgm:presLayoutVars>
          <dgm:dir/>
          <dgm:resizeHandles val="exact"/>
        </dgm:presLayoutVars>
      </dgm:prSet>
      <dgm:spPr/>
      <dgm:t>
        <a:bodyPr/>
        <a:lstStyle/>
        <a:p>
          <a:endParaRPr lang="en-US"/>
        </a:p>
      </dgm:t>
    </dgm:pt>
    <dgm:pt modelId="{C018338B-6DEC-48ED-B9CF-CD8B5475B568}" type="pres">
      <dgm:prSet presAssocID="{077FA774-62A7-4F91-B898-A4288A181AE0}" presName="vNodes" presStyleCnt="0"/>
      <dgm:spPr/>
    </dgm:pt>
    <dgm:pt modelId="{B079ED46-06C2-480A-BC64-F8A743ED25C9}" type="pres">
      <dgm:prSet presAssocID="{21C4AD6B-570D-4B54-80C9-F8A986972E30}" presName="node" presStyleLbl="node1" presStyleIdx="0" presStyleCnt="3" custScaleX="295207" custScaleY="218754">
        <dgm:presLayoutVars>
          <dgm:bulletEnabled val="1"/>
        </dgm:presLayoutVars>
      </dgm:prSet>
      <dgm:spPr>
        <a:prstGeom prst="rightArrow">
          <a:avLst/>
        </a:prstGeom>
      </dgm:spPr>
      <dgm:t>
        <a:bodyPr/>
        <a:lstStyle/>
        <a:p>
          <a:endParaRPr lang="en-US"/>
        </a:p>
      </dgm:t>
    </dgm:pt>
    <dgm:pt modelId="{3FC5BB1E-6952-4F58-8C39-9F9BCD308578}" type="pres">
      <dgm:prSet presAssocID="{84389435-1D00-4FAC-96A9-78D66D971EB8}" presName="spacerT" presStyleCnt="0"/>
      <dgm:spPr/>
    </dgm:pt>
    <dgm:pt modelId="{DA2B9531-D236-4CF9-BFEA-70F456C46FCB}" type="pres">
      <dgm:prSet presAssocID="{84389435-1D00-4FAC-96A9-78D66D971EB8}" presName="sibTrans" presStyleLbl="sibTrans2D1" presStyleIdx="0" presStyleCnt="2"/>
      <dgm:spPr>
        <a:prstGeom prst="mathNotEqual">
          <a:avLst/>
        </a:prstGeom>
      </dgm:spPr>
      <dgm:t>
        <a:bodyPr/>
        <a:lstStyle/>
        <a:p>
          <a:endParaRPr lang="en-US"/>
        </a:p>
      </dgm:t>
    </dgm:pt>
    <dgm:pt modelId="{B9ED3B41-6AB2-49FB-AD88-F4849CE5578F}" type="pres">
      <dgm:prSet presAssocID="{84389435-1D00-4FAC-96A9-78D66D971EB8}" presName="spacerB" presStyleCnt="0"/>
      <dgm:spPr/>
    </dgm:pt>
    <dgm:pt modelId="{628E49EF-4CE9-4D46-9087-4DA67D08A4FE}" type="pres">
      <dgm:prSet presAssocID="{CC8B1F7C-4A5E-4C6E-8FCD-8E9A11433A2A}" presName="node" presStyleLbl="node1" presStyleIdx="1" presStyleCnt="3" custScaleX="341878" custScaleY="138255">
        <dgm:presLayoutVars>
          <dgm:bulletEnabled val="1"/>
        </dgm:presLayoutVars>
      </dgm:prSet>
      <dgm:spPr>
        <a:prstGeom prst="rightArrow">
          <a:avLst/>
        </a:prstGeom>
      </dgm:spPr>
      <dgm:t>
        <a:bodyPr/>
        <a:lstStyle/>
        <a:p>
          <a:endParaRPr lang="en-US"/>
        </a:p>
      </dgm:t>
    </dgm:pt>
    <dgm:pt modelId="{335D4375-EFB6-4088-823A-27C8893D62AB}" type="pres">
      <dgm:prSet presAssocID="{077FA774-62A7-4F91-B898-A4288A181AE0}" presName="sibTransLast" presStyleLbl="sibTrans2D1" presStyleIdx="1" presStyleCnt="2" custScaleX="121720" custScaleY="161293" custLinFactNeighborX="-95389" custLinFactNeighborY="-33420"/>
      <dgm:spPr>
        <a:prstGeom prst="rightArrowCallout">
          <a:avLst/>
        </a:prstGeom>
      </dgm:spPr>
      <dgm:t>
        <a:bodyPr/>
        <a:lstStyle/>
        <a:p>
          <a:endParaRPr lang="en-US"/>
        </a:p>
      </dgm:t>
    </dgm:pt>
    <dgm:pt modelId="{33105504-7EFF-4AD2-BA26-8D2196C36A07}" type="pres">
      <dgm:prSet presAssocID="{077FA774-62A7-4F91-B898-A4288A181AE0}" presName="connectorText" presStyleLbl="sibTrans2D1" presStyleIdx="1" presStyleCnt="2"/>
      <dgm:spPr/>
      <dgm:t>
        <a:bodyPr/>
        <a:lstStyle/>
        <a:p>
          <a:endParaRPr lang="en-US"/>
        </a:p>
      </dgm:t>
    </dgm:pt>
    <dgm:pt modelId="{AD36E641-BE96-4B80-9E32-199696764629}" type="pres">
      <dgm:prSet presAssocID="{077FA774-62A7-4F91-B898-A4288A181AE0}" presName="lastNode" presStyleLbl="node1" presStyleIdx="2" presStyleCnt="3" custScaleX="135798" custLinFactNeighborX="72522" custLinFactNeighborY="-3183">
        <dgm:presLayoutVars>
          <dgm:bulletEnabled val="1"/>
        </dgm:presLayoutVars>
      </dgm:prSet>
      <dgm:spPr>
        <a:prstGeom prst="flowChartDisplay">
          <a:avLst/>
        </a:prstGeom>
      </dgm:spPr>
      <dgm:t>
        <a:bodyPr/>
        <a:lstStyle/>
        <a:p>
          <a:endParaRPr lang="en-US"/>
        </a:p>
      </dgm:t>
    </dgm:pt>
  </dgm:ptLst>
  <dgm:cxnLst>
    <dgm:cxn modelId="{457A17D5-01C3-4200-977F-E08F6F5C63FC}" type="presOf" srcId="{84389435-1D00-4FAC-96A9-78D66D971EB8}" destId="{DA2B9531-D236-4CF9-BFEA-70F456C46FCB}" srcOrd="0" destOrd="0" presId="urn:microsoft.com/office/officeart/2005/8/layout/equation2"/>
    <dgm:cxn modelId="{3AA976C3-6CED-4C55-8F51-2837290CAAD6}" srcId="{077FA774-62A7-4F91-B898-A4288A181AE0}" destId="{CC8B1F7C-4A5E-4C6E-8FCD-8E9A11433A2A}" srcOrd="1" destOrd="0" parTransId="{AAAE8B30-8AFA-4DDD-963C-85F8C665D55D}" sibTransId="{4E1893FE-10A7-4D2D-9957-D90DA5DF4A39}"/>
    <dgm:cxn modelId="{9950B359-C800-4DAF-94AA-1DC5F7674947}" type="presOf" srcId="{4E1893FE-10A7-4D2D-9957-D90DA5DF4A39}" destId="{33105504-7EFF-4AD2-BA26-8D2196C36A07}" srcOrd="1" destOrd="0" presId="urn:microsoft.com/office/officeart/2005/8/layout/equation2"/>
    <dgm:cxn modelId="{ADA4231E-5FE2-4DA7-A0C2-0AB8CF3A2D0D}" type="presOf" srcId="{CC8B1F7C-4A5E-4C6E-8FCD-8E9A11433A2A}" destId="{628E49EF-4CE9-4D46-9087-4DA67D08A4FE}" srcOrd="0" destOrd="0" presId="urn:microsoft.com/office/officeart/2005/8/layout/equation2"/>
    <dgm:cxn modelId="{B61E83DF-8A81-4445-8DA5-4C91F8A47FC0}" srcId="{077FA774-62A7-4F91-B898-A4288A181AE0}" destId="{21C4AD6B-570D-4B54-80C9-F8A986972E30}" srcOrd="0" destOrd="0" parTransId="{49AD4B49-924D-46EA-B0E8-5FF231EFF1AA}" sibTransId="{84389435-1D00-4FAC-96A9-78D66D971EB8}"/>
    <dgm:cxn modelId="{6D94536F-36DD-46D5-AA9F-7206E90333A4}" type="presOf" srcId="{4E1893FE-10A7-4D2D-9957-D90DA5DF4A39}" destId="{335D4375-EFB6-4088-823A-27C8893D62AB}" srcOrd="0" destOrd="0" presId="urn:microsoft.com/office/officeart/2005/8/layout/equation2"/>
    <dgm:cxn modelId="{395D1876-77F1-4700-8D58-D98319A5D369}" srcId="{077FA774-62A7-4F91-B898-A4288A181AE0}" destId="{DB88F1BC-2CDA-4F01-B40B-33E9AAD8826F}" srcOrd="2" destOrd="0" parTransId="{BAB314A4-0C09-4819-B476-1EBA082C0C4A}" sibTransId="{59EB0FD5-6F7C-4607-8F9C-67983CC64804}"/>
    <dgm:cxn modelId="{F0A416CB-D8B3-4CD7-8985-0113F64CBA94}" type="presOf" srcId="{21C4AD6B-570D-4B54-80C9-F8A986972E30}" destId="{B079ED46-06C2-480A-BC64-F8A743ED25C9}" srcOrd="0" destOrd="0" presId="urn:microsoft.com/office/officeart/2005/8/layout/equation2"/>
    <dgm:cxn modelId="{0284A4BF-9F86-41A3-8AF6-671225E91C03}" type="presOf" srcId="{077FA774-62A7-4F91-B898-A4288A181AE0}" destId="{C2A9C6A9-D33B-4C24-93DF-856819A68F41}" srcOrd="0" destOrd="0" presId="urn:microsoft.com/office/officeart/2005/8/layout/equation2"/>
    <dgm:cxn modelId="{F2083669-8D10-4D5D-B554-BB5636659192}" type="presOf" srcId="{DB88F1BC-2CDA-4F01-B40B-33E9AAD8826F}" destId="{AD36E641-BE96-4B80-9E32-199696764629}" srcOrd="0" destOrd="0" presId="urn:microsoft.com/office/officeart/2005/8/layout/equation2"/>
    <dgm:cxn modelId="{18C38CCB-86B2-47A9-8A54-C78E80AC97B9}" type="presParOf" srcId="{C2A9C6A9-D33B-4C24-93DF-856819A68F41}" destId="{C018338B-6DEC-48ED-B9CF-CD8B5475B568}" srcOrd="0" destOrd="0" presId="urn:microsoft.com/office/officeart/2005/8/layout/equation2"/>
    <dgm:cxn modelId="{C003620E-A294-4F6E-B9D3-C818A3DDB342}" type="presParOf" srcId="{C018338B-6DEC-48ED-B9CF-CD8B5475B568}" destId="{B079ED46-06C2-480A-BC64-F8A743ED25C9}" srcOrd="0" destOrd="0" presId="urn:microsoft.com/office/officeart/2005/8/layout/equation2"/>
    <dgm:cxn modelId="{BC72B1EF-4DC5-4801-A104-43420FCAC03D}" type="presParOf" srcId="{C018338B-6DEC-48ED-B9CF-CD8B5475B568}" destId="{3FC5BB1E-6952-4F58-8C39-9F9BCD308578}" srcOrd="1" destOrd="0" presId="urn:microsoft.com/office/officeart/2005/8/layout/equation2"/>
    <dgm:cxn modelId="{F15B33E3-89C2-40B1-9F8A-433359676766}" type="presParOf" srcId="{C018338B-6DEC-48ED-B9CF-CD8B5475B568}" destId="{DA2B9531-D236-4CF9-BFEA-70F456C46FCB}" srcOrd="2" destOrd="0" presId="urn:microsoft.com/office/officeart/2005/8/layout/equation2"/>
    <dgm:cxn modelId="{5E8EAC14-627B-4447-BC03-BB4BF3E9532E}" type="presParOf" srcId="{C018338B-6DEC-48ED-B9CF-CD8B5475B568}" destId="{B9ED3B41-6AB2-49FB-AD88-F4849CE5578F}" srcOrd="3" destOrd="0" presId="urn:microsoft.com/office/officeart/2005/8/layout/equation2"/>
    <dgm:cxn modelId="{D7BDA03A-EB98-467B-A7D5-24F28A14911A}" type="presParOf" srcId="{C018338B-6DEC-48ED-B9CF-CD8B5475B568}" destId="{628E49EF-4CE9-4D46-9087-4DA67D08A4FE}" srcOrd="4" destOrd="0" presId="urn:microsoft.com/office/officeart/2005/8/layout/equation2"/>
    <dgm:cxn modelId="{0878F64A-3476-44B9-8DA7-99E37541181A}" type="presParOf" srcId="{C2A9C6A9-D33B-4C24-93DF-856819A68F41}" destId="{335D4375-EFB6-4088-823A-27C8893D62AB}" srcOrd="1" destOrd="0" presId="urn:microsoft.com/office/officeart/2005/8/layout/equation2"/>
    <dgm:cxn modelId="{A8D9DC36-D447-4C9C-AEA1-7B5883BBFFD9}" type="presParOf" srcId="{335D4375-EFB6-4088-823A-27C8893D62AB}" destId="{33105504-7EFF-4AD2-BA26-8D2196C36A07}" srcOrd="0" destOrd="0" presId="urn:microsoft.com/office/officeart/2005/8/layout/equation2"/>
    <dgm:cxn modelId="{F7B4AAA5-1FF4-4616-9269-8A2192520641}" type="presParOf" srcId="{C2A9C6A9-D33B-4C24-93DF-856819A68F41}" destId="{AD36E641-BE96-4B80-9E32-199696764629}" srcOrd="2" destOrd="0" presId="urn:microsoft.com/office/officeart/2005/8/layout/equation2"/>
  </dgm:cxnLst>
  <dgm:bg/>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5EF5FD-E2BA-4DD3-86E3-853EC9A39342}" type="datetimeFigureOut">
              <a:rPr lang="en-US" smtClean="0"/>
              <a:pPr/>
              <a:t>26-Jun-15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ECDB5D-DE14-4D17-95BB-D97F1FB66A1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standards on leases and intangible assets have, however, not been notified.</a:t>
            </a:r>
          </a:p>
          <a:p>
            <a:endParaRPr lang="en-US" dirty="0"/>
          </a:p>
        </p:txBody>
      </p:sp>
      <p:sp>
        <p:nvSpPr>
          <p:cNvPr id="4" name="Slide Number Placeholder 3"/>
          <p:cNvSpPr>
            <a:spLocks noGrp="1"/>
          </p:cNvSpPr>
          <p:nvPr>
            <p:ph type="sldNum" sz="quarter" idx="10"/>
          </p:nvPr>
        </p:nvSpPr>
        <p:spPr/>
        <p:txBody>
          <a:bodyPr/>
          <a:lstStyle/>
          <a:p>
            <a:fld id="{3FECDB5D-DE14-4D17-95BB-D97F1FB66A1E}" type="slidenum">
              <a:rPr lang="en-US" smtClean="0"/>
              <a:pPr/>
              <a:t>17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353093A9-6644-4116-9899-11396FC99D1E}"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3093A9-6644-4116-9899-11396FC99D1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3093A9-6644-4116-9899-11396FC99D1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3093A9-6644-4116-9899-11396FC99D1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53093A9-6644-4116-9899-11396FC99D1E}"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3093A9-6644-4116-9899-11396FC99D1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353093A9-6644-4116-9899-11396FC99D1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353093A9-6644-4116-9899-11396FC99D1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353093A9-6644-4116-9899-11396FC99D1E}"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3093A9-6644-4116-9899-11396FC99D1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C08C8E19-35F1-4955-A038-91368186DFE2}" type="datetimeFigureOut">
              <a:rPr lang="en-US" smtClean="0"/>
              <a:pPr/>
              <a:t>26-Jun-15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53093A9-6644-4116-9899-11396FC99D1E}"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08C8E19-35F1-4955-A038-91368186DFE2}" type="datetimeFigureOut">
              <a:rPr lang="en-US" smtClean="0"/>
              <a:pPr/>
              <a:t>26-Jun-15</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53093A9-6644-4116-9899-11396FC99D1E}"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1.xml"/><Relationship Id="rId7"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3.xml"/><Relationship Id="rId7"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4.xml"/><Relationship Id="rId7" Type="http://schemas.openxmlformats.org/officeDocument/2006/relationships/image" Target="../media/image20.jpeg"/><Relationship Id="rId2" Type="http://schemas.openxmlformats.org/officeDocument/2006/relationships/image" Target="../media/image18.jpeg"/><Relationship Id="rId1" Type="http://schemas.openxmlformats.org/officeDocument/2006/relationships/slideLayout" Target="../slideLayouts/slideLayout8.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5.xml"/><Relationship Id="rId7" Type="http://schemas.openxmlformats.org/officeDocument/2006/relationships/image" Target="../media/image21.png"/><Relationship Id="rId2" Type="http://schemas.openxmlformats.org/officeDocument/2006/relationships/image" Target="../media/image18.jpeg"/><Relationship Id="rId1" Type="http://schemas.openxmlformats.org/officeDocument/2006/relationships/slideLayout" Target="../slideLayouts/slideLayout8.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6.xml"/><Relationship Id="rId7" Type="http://schemas.openxmlformats.org/officeDocument/2006/relationships/image" Target="../media/image22.jpeg"/><Relationship Id="rId2" Type="http://schemas.openxmlformats.org/officeDocument/2006/relationships/image" Target="../media/image18.jpeg"/><Relationship Id="rId1" Type="http://schemas.openxmlformats.org/officeDocument/2006/relationships/slideLayout" Target="../slideLayouts/slideLayout8.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7.xml"/><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8.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8.xml"/><Relationship Id="rId6" Type="http://schemas.openxmlformats.org/officeDocument/2006/relationships/image" Target="../media/image25.jpeg"/><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8.xml"/><Relationship Id="rId6" Type="http://schemas.openxmlformats.org/officeDocument/2006/relationships/image" Target="../media/image26.jpeg"/><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8.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8.xml"/><Relationship Id="rId6" Type="http://schemas.openxmlformats.org/officeDocument/2006/relationships/image" Target="../media/image27.jpeg"/><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8.xml"/><Relationship Id="rId6" Type="http://schemas.openxmlformats.org/officeDocument/2006/relationships/image" Target="../media/image29.jpeg"/><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8.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8.xml"/><Relationship Id="rId6" Type="http://schemas.openxmlformats.org/officeDocument/2006/relationships/image" Target="../media/image30.jpeg"/><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8.xml"/><Relationship Id="rId6" Type="http://schemas.openxmlformats.org/officeDocument/2006/relationships/image" Target="../media/image31.jpeg"/><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8.xml"/><Relationship Id="rId6" Type="http://schemas.openxmlformats.org/officeDocument/2006/relationships/image" Target="../media/image32.jpeg"/><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8.xml"/><Relationship Id="rId6" Type="http://schemas.openxmlformats.org/officeDocument/2006/relationships/image" Target="../media/image33.jpeg"/><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8.xml"/><Relationship Id="rId6" Type="http://schemas.openxmlformats.org/officeDocument/2006/relationships/image" Target="../media/image34.jpeg"/><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533401"/>
            <a:ext cx="7010400" cy="2209799"/>
          </a:xfrm>
        </p:spPr>
        <p:txBody>
          <a:bodyPr>
            <a:normAutofit fontScale="90000"/>
          </a:bodyPr>
          <a:lstStyle/>
          <a:p>
            <a:pPr algn="ctr"/>
            <a:r>
              <a:rPr lang="en-US" sz="4900" b="1" dirty="0" smtClean="0">
                <a:ln>
                  <a:solidFill>
                    <a:schemeClr val="bg2"/>
                  </a:solidFill>
                </a:ln>
                <a:effectLst>
                  <a:outerShdw blurRad="50800" dist="38100" dir="16200000" rotWithShape="0">
                    <a:prstClr val="black">
                      <a:alpha val="40000"/>
                    </a:prstClr>
                  </a:outerShdw>
                </a:effectLst>
                <a:latin typeface="Eras Demi ITC" pitchFamily="34" charset="0"/>
              </a:rPr>
              <a:t>INCOME COMPUTATION AND DISCLOSURE STANDARDS [ICDS]</a:t>
            </a:r>
            <a:endParaRPr lang="en-US" sz="4900" dirty="0">
              <a:ln>
                <a:solidFill>
                  <a:schemeClr val="bg2"/>
                </a:solidFill>
              </a:ln>
              <a:effectLst>
                <a:outerShdw blurRad="50800" dist="38100" dir="16200000" rotWithShape="0">
                  <a:prstClr val="black">
                    <a:alpha val="40000"/>
                  </a:prstClr>
                </a:outerShdw>
              </a:effectLst>
              <a:latin typeface="Eras Demi ITC" pitchFamily="34" charset="0"/>
            </a:endParaRPr>
          </a:p>
        </p:txBody>
      </p:sp>
      <p:sp>
        <p:nvSpPr>
          <p:cNvPr id="3" name="Subtitle 2"/>
          <p:cNvSpPr>
            <a:spLocks noGrp="1"/>
          </p:cNvSpPr>
          <p:nvPr>
            <p:ph type="subTitle" idx="1"/>
          </p:nvPr>
        </p:nvSpPr>
        <p:spPr>
          <a:xfrm>
            <a:off x="6019800" y="5486400"/>
            <a:ext cx="2209800" cy="609600"/>
          </a:xfrm>
        </p:spPr>
        <p:txBody>
          <a:bodyPr>
            <a:normAutofit fontScale="77500" lnSpcReduction="20000"/>
          </a:bodyPr>
          <a:lstStyle/>
          <a:p>
            <a:pPr algn="r"/>
            <a:r>
              <a:rPr lang="en-US" dirty="0" smtClean="0"/>
              <a:t>Deepika Mevadi</a:t>
            </a:r>
          </a:p>
          <a:p>
            <a:pPr algn="r"/>
            <a:r>
              <a:rPr lang="en-US" dirty="0" smtClean="0"/>
              <a:t>CA Final</a:t>
            </a:r>
            <a:endParaRPr lang="en-US" dirty="0"/>
          </a:p>
        </p:txBody>
      </p:sp>
      <p:pic>
        <p:nvPicPr>
          <p:cNvPr id="7" name="Picture 6" descr="double-standard.jpg"/>
          <p:cNvPicPr>
            <a:picLocks noChangeAspect="1"/>
          </p:cNvPicPr>
          <p:nvPr/>
        </p:nvPicPr>
        <p:blipFill>
          <a:blip r:embed="rId3"/>
          <a:stretch>
            <a:fillRect/>
          </a:stretch>
        </p:blipFill>
        <p:spPr>
          <a:xfrm>
            <a:off x="1905000" y="3048000"/>
            <a:ext cx="3505200" cy="1816862"/>
          </a:xfrm>
          <a:prstGeom prst="rect">
            <a:avLst/>
          </a:prstGeom>
        </p:spPr>
      </p:pic>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latin typeface="Calibri" pitchFamily="34" charset="0"/>
                <a:cs typeface="Calibri" pitchFamily="34" charset="0"/>
              </a:rPr>
              <a:t>     Features  </a:t>
            </a:r>
            <a:r>
              <a:rPr lang="en-US" dirty="0" smtClean="0"/>
              <a:t>                        </a:t>
            </a:r>
            <a:r>
              <a:rPr lang="en-US" sz="2000" dirty="0" smtClean="0"/>
              <a:t>(Cont.)</a:t>
            </a:r>
            <a:endParaRPr lang="en-US" sz="2000" dirty="0"/>
          </a:p>
        </p:txBody>
      </p:sp>
      <p:sp>
        <p:nvSpPr>
          <p:cNvPr id="3" name="Content Placeholder 2"/>
          <p:cNvSpPr>
            <a:spLocks noGrp="1"/>
          </p:cNvSpPr>
          <p:nvPr>
            <p:ph idx="1"/>
          </p:nvPr>
        </p:nvSpPr>
        <p:spPr>
          <a:xfrm>
            <a:off x="1435608" y="1447800"/>
            <a:ext cx="7098792" cy="4800600"/>
          </a:xfrm>
        </p:spPr>
        <p:txBody>
          <a:bodyPr>
            <a:normAutofit fontScale="92500" lnSpcReduction="20000"/>
          </a:bodyPr>
          <a:lstStyle/>
          <a:p>
            <a:pPr algn="just"/>
            <a:r>
              <a:rPr lang="en-US" dirty="0" smtClean="0">
                <a:latin typeface="Calibri" pitchFamily="34" charset="0"/>
                <a:cs typeface="Calibri" pitchFamily="34" charset="0"/>
              </a:rPr>
              <a:t>Taxable </a:t>
            </a:r>
            <a:r>
              <a:rPr lang="en-US" dirty="0">
                <a:latin typeface="Calibri" pitchFamily="34" charset="0"/>
                <a:cs typeface="Calibri" pitchFamily="34" charset="0"/>
              </a:rPr>
              <a:t>profits would now be determined after making appropriate adjustments to the financial </a:t>
            </a:r>
            <a:r>
              <a:rPr lang="en-US" dirty="0" smtClean="0">
                <a:latin typeface="Calibri" pitchFamily="34" charset="0"/>
                <a:cs typeface="Calibri" pitchFamily="34" charset="0"/>
              </a:rPr>
              <a:t>statements (whether </a:t>
            </a:r>
            <a:r>
              <a:rPr lang="en-US" dirty="0">
                <a:latin typeface="Calibri" pitchFamily="34" charset="0"/>
                <a:cs typeface="Calibri" pitchFamily="34" charset="0"/>
              </a:rPr>
              <a:t>prepared under Ind-AS or existing AS) to bring them in conformity with ICDS. </a:t>
            </a:r>
            <a:endParaRPr lang="en-US" dirty="0" smtClean="0">
              <a:latin typeface="Calibri" pitchFamily="34" charset="0"/>
              <a:cs typeface="Calibri" pitchFamily="34" charset="0"/>
            </a:endParaRPr>
          </a:p>
          <a:p>
            <a:pPr algn="just"/>
            <a:endParaRPr lang="en-US" sz="1200" dirty="0" smtClean="0">
              <a:latin typeface="Calibri" pitchFamily="34" charset="0"/>
              <a:cs typeface="Calibri" pitchFamily="34" charset="0"/>
            </a:endParaRPr>
          </a:p>
          <a:p>
            <a:pPr algn="just"/>
            <a:r>
              <a:rPr lang="en-US" dirty="0" smtClean="0">
                <a:latin typeface="Calibri" pitchFamily="34" charset="0"/>
                <a:cs typeface="Calibri" pitchFamily="34" charset="0"/>
              </a:rPr>
              <a:t>Considering </a:t>
            </a:r>
            <a:r>
              <a:rPr lang="en-US" dirty="0">
                <a:latin typeface="Calibri" pitchFamily="34" charset="0"/>
                <a:cs typeface="Calibri" pitchFamily="34" charset="0"/>
              </a:rPr>
              <a:t>that these standards are already effective, it could have an immediate impact on large companies as they need to take these into account while paying the advance tax as well as accounting of tax expense in the upcoming quarterly results</a:t>
            </a:r>
            <a:r>
              <a:rPr lang="en-US" dirty="0" smtClean="0">
                <a:latin typeface="Calibri" pitchFamily="34" charset="0"/>
                <a:cs typeface="Calibri" pitchFamily="34" charset="0"/>
              </a:rPr>
              <a:t>.</a:t>
            </a:r>
            <a:endParaRPr lang="en-US" dirty="0">
              <a:latin typeface="Calibri" pitchFamily="34" charset="0"/>
              <a:cs typeface="Calibri" pitchFamily="34" charset="0"/>
            </a:endParaRPr>
          </a:p>
        </p:txBody>
      </p:sp>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alibri" pitchFamily="34" charset="0"/>
                <a:cs typeface="Calibri" pitchFamily="34" charset="0"/>
              </a:rPr>
              <a:t>If there is Conflict </a:t>
            </a:r>
            <a:br>
              <a:rPr lang="en-US" dirty="0" smtClean="0">
                <a:latin typeface="Calibri" pitchFamily="34" charset="0"/>
                <a:cs typeface="Calibri" pitchFamily="34" charset="0"/>
              </a:rPr>
            </a:br>
            <a:r>
              <a:rPr lang="en-US" dirty="0" smtClean="0">
                <a:latin typeface="Calibri" pitchFamily="34" charset="0"/>
                <a:cs typeface="Calibri" pitchFamily="34" charset="0"/>
              </a:rPr>
              <a:t>between</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828800"/>
          <a:ext cx="749935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onflict.png"/>
          <p:cNvPicPr>
            <a:picLocks noChangeAspect="1"/>
          </p:cNvPicPr>
          <p:nvPr/>
        </p:nvPicPr>
        <p:blipFill>
          <a:blip r:embed="rId6"/>
          <a:srcRect l="27609" t="9995" r="7905" b="7773"/>
          <a:stretch>
            <a:fillRect/>
          </a:stretch>
        </p:blipFill>
        <p:spPr>
          <a:xfrm>
            <a:off x="5638800" y="381000"/>
            <a:ext cx="3262184" cy="2057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Transitional Provisions</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676400"/>
          <a:ext cx="74993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index21.jpg"/>
          <p:cNvPicPr>
            <a:picLocks noChangeAspect="1"/>
          </p:cNvPicPr>
          <p:nvPr/>
        </p:nvPicPr>
        <p:blipFill>
          <a:blip r:embed="rId6"/>
          <a:stretch>
            <a:fillRect/>
          </a:stretch>
        </p:blipFill>
        <p:spPr>
          <a:xfrm>
            <a:off x="6629400" y="0"/>
            <a:ext cx="2286000" cy="152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9000"/>
                <a:satMod val="300000"/>
              </a:schemeClr>
              <a:schemeClr val="bg2">
                <a:tint val="90000"/>
                <a:satMod val="225000"/>
              </a:schemeClr>
            </a:duotone>
            <a:lum/>
          </a:blip>
          <a:srcRect/>
          <a:stretch>
            <a:fillRect/>
          </a:stretch>
        </a:blip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1447800" y="1676400"/>
          <a:ext cx="7010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images.jpg"/>
          <p:cNvPicPr>
            <a:picLocks noChangeAspect="1"/>
          </p:cNvPicPr>
          <p:nvPr/>
        </p:nvPicPr>
        <p:blipFill>
          <a:blip r:embed="rId7"/>
          <a:srcRect b="16940"/>
          <a:stretch>
            <a:fillRect/>
          </a:stretch>
        </p:blipFill>
        <p:spPr>
          <a:xfrm>
            <a:off x="2209800" y="228600"/>
            <a:ext cx="5943600" cy="12192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447800" y="1447800"/>
            <a:ext cx="7010400" cy="4648200"/>
          </a:xfrm>
        </p:spPr>
        <p:txBody>
          <a:bodyPr>
            <a:normAutofit fontScale="85000" lnSpcReduction="20000"/>
          </a:bodyPr>
          <a:lstStyle/>
          <a:p>
            <a:pPr algn="just">
              <a:buNone/>
            </a:pPr>
            <a:endParaRPr lang="en-US" dirty="0" smtClean="0"/>
          </a:p>
          <a:p>
            <a:pPr algn="just"/>
            <a:r>
              <a:rPr lang="en-US" dirty="0" smtClean="0">
                <a:latin typeface="Calibri" pitchFamily="34" charset="0"/>
                <a:cs typeface="Calibri" pitchFamily="34" charset="0"/>
              </a:rPr>
              <a:t>Delinking </a:t>
            </a:r>
            <a:r>
              <a:rPr lang="en-US" dirty="0">
                <a:latin typeface="Calibri" pitchFamily="34" charset="0"/>
                <a:cs typeface="Calibri" pitchFamily="34" charset="0"/>
              </a:rPr>
              <a:t>taxable income from accounting income and, thereby, increasing the compliance burden and tax exposure of taxpayers, ICDS has certainly moved them from their comfort zone. </a:t>
            </a:r>
            <a:endParaRPr lang="en-US" dirty="0" smtClean="0">
              <a:latin typeface="Calibri" pitchFamily="34" charset="0"/>
              <a:cs typeface="Calibri" pitchFamily="34" charset="0"/>
            </a:endParaRPr>
          </a:p>
          <a:p>
            <a:pPr algn="just"/>
            <a:r>
              <a:rPr lang="en-US" dirty="0" smtClean="0">
                <a:latin typeface="Calibri" pitchFamily="34" charset="0"/>
                <a:cs typeface="Calibri" pitchFamily="34" charset="0"/>
              </a:rPr>
              <a:t>ICDS </a:t>
            </a:r>
            <a:r>
              <a:rPr lang="en-US" dirty="0">
                <a:latin typeface="Calibri" pitchFamily="34" charset="0"/>
                <a:cs typeface="Calibri" pitchFamily="34" charset="0"/>
              </a:rPr>
              <a:t>has revamped the tax computation structure for all taxpayers. </a:t>
            </a:r>
            <a:endParaRPr lang="en-US" dirty="0" smtClean="0">
              <a:latin typeface="Calibri" pitchFamily="34" charset="0"/>
              <a:cs typeface="Calibri" pitchFamily="34" charset="0"/>
            </a:endParaRPr>
          </a:p>
          <a:p>
            <a:pPr algn="just"/>
            <a:r>
              <a:rPr lang="en-US" i="1" u="sng" dirty="0" smtClean="0">
                <a:latin typeface="Calibri" pitchFamily="34" charset="0"/>
                <a:cs typeface="Calibri" pitchFamily="34" charset="0"/>
              </a:rPr>
              <a:t>If </a:t>
            </a:r>
            <a:r>
              <a:rPr lang="en-US" i="1" u="sng" dirty="0">
                <a:latin typeface="Calibri" pitchFamily="34" charset="0"/>
                <a:cs typeface="Calibri" pitchFamily="34" charset="0"/>
              </a:rPr>
              <a:t>you thought ICDS doesn’t impact you, it is not </a:t>
            </a:r>
            <a:r>
              <a:rPr lang="en-US" i="1" u="sng" dirty="0" smtClean="0">
                <a:latin typeface="Calibri" pitchFamily="34" charset="0"/>
                <a:cs typeface="Calibri" pitchFamily="34" charset="0"/>
              </a:rPr>
              <a:t>true,</a:t>
            </a:r>
            <a:r>
              <a:rPr lang="en-US" i="1" dirty="0" smtClean="0">
                <a:latin typeface="Calibri" pitchFamily="34" charset="0"/>
                <a:cs typeface="Calibri" pitchFamily="34" charset="0"/>
              </a:rPr>
              <a:t> </a:t>
            </a:r>
            <a:r>
              <a:rPr lang="en-US" dirty="0" smtClean="0">
                <a:latin typeface="Calibri" pitchFamily="34" charset="0"/>
                <a:cs typeface="Calibri" pitchFamily="34" charset="0"/>
              </a:rPr>
              <a:t>as </a:t>
            </a:r>
            <a:r>
              <a:rPr lang="en-US" dirty="0">
                <a:latin typeface="Calibri" pitchFamily="34" charset="0"/>
                <a:cs typeface="Calibri" pitchFamily="34" charset="0"/>
              </a:rPr>
              <a:t>almost all taxpayers have income taxable under the head income from other sources, such as bank interest, interest on company deposits, etc</a:t>
            </a:r>
            <a:r>
              <a:rPr lang="en-US" dirty="0" smtClean="0">
                <a:latin typeface="Calibri" pitchFamily="34" charset="0"/>
                <a:cs typeface="Calibri" pitchFamily="34" charset="0"/>
              </a:rPr>
              <a:t>.</a:t>
            </a:r>
            <a:endParaRPr lang="en-US" dirty="0">
              <a:latin typeface="Calibri" pitchFamily="34" charset="0"/>
              <a:cs typeface="Calibri" pitchFamily="34" charset="0"/>
            </a:endParaRPr>
          </a:p>
        </p:txBody>
      </p:sp>
      <p:pic>
        <p:nvPicPr>
          <p:cNvPr id="4" name="Picture 3" descr="impact.png"/>
          <p:cNvPicPr>
            <a:picLocks noChangeAspect="1"/>
          </p:cNvPicPr>
          <p:nvPr/>
        </p:nvPicPr>
        <p:blipFill>
          <a:blip r:embed="rId2"/>
          <a:stretch>
            <a:fillRect/>
          </a:stretch>
        </p:blipFill>
        <p:spPr>
          <a:xfrm>
            <a:off x="2286000" y="304800"/>
            <a:ext cx="5437183" cy="1447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371600" y="1905000"/>
            <a:ext cx="7391400" cy="4267200"/>
          </a:xfrm>
        </p:spPr>
        <p:txBody>
          <a:bodyPr>
            <a:normAutofit fontScale="85000" lnSpcReduction="20000"/>
          </a:bodyPr>
          <a:lstStyle/>
          <a:p>
            <a:pPr algn="just"/>
            <a:r>
              <a:rPr lang="en-US" dirty="0" smtClean="0">
                <a:latin typeface="Calibri" pitchFamily="34" charset="0"/>
                <a:cs typeface="Calibri" pitchFamily="34" charset="0"/>
              </a:rPr>
              <a:t>ICDS</a:t>
            </a:r>
            <a:r>
              <a:rPr lang="en-US" dirty="0">
                <a:latin typeface="Calibri" pitchFamily="34" charset="0"/>
                <a:cs typeface="Calibri" pitchFamily="34" charset="0"/>
              </a:rPr>
              <a:t>, in respect of revenue recognition, provides that interest shall accrue on time basis determined by the amount outstanding and the rate applicable. </a:t>
            </a:r>
            <a:endParaRPr lang="en-US" dirty="0" smtClean="0">
              <a:latin typeface="Calibri" pitchFamily="34" charset="0"/>
              <a:cs typeface="Calibri" pitchFamily="34" charset="0"/>
            </a:endParaRPr>
          </a:p>
          <a:p>
            <a:pPr algn="just"/>
            <a:r>
              <a:rPr lang="en-US" dirty="0" smtClean="0">
                <a:latin typeface="Calibri" pitchFamily="34" charset="0"/>
                <a:cs typeface="Calibri" pitchFamily="34" charset="0"/>
              </a:rPr>
              <a:t>Hence</a:t>
            </a:r>
            <a:r>
              <a:rPr lang="en-US" dirty="0">
                <a:latin typeface="Calibri" pitchFamily="34" charset="0"/>
                <a:cs typeface="Calibri" pitchFamily="34" charset="0"/>
              </a:rPr>
              <a:t>, interest on debentures and bonds, which was accounted by most taxpayers considering the due dates falling within the financial year, shall now be required to be recognised even for </a:t>
            </a:r>
            <a:r>
              <a:rPr lang="en-US" dirty="0" smtClean="0">
                <a:latin typeface="Calibri" pitchFamily="34" charset="0"/>
                <a:cs typeface="Calibri" pitchFamily="34" charset="0"/>
              </a:rPr>
              <a:t>the intermittent </a:t>
            </a:r>
            <a:r>
              <a:rPr lang="en-US" dirty="0">
                <a:latin typeface="Calibri" pitchFamily="34" charset="0"/>
                <a:cs typeface="Calibri" pitchFamily="34" charset="0"/>
              </a:rPr>
              <a:t>period till the end of the year. You would be required to prepare separate computations for each type of interest bearing fund, meaning more work for you</a:t>
            </a:r>
            <a:r>
              <a:rPr lang="en-US" dirty="0" smtClean="0">
                <a:latin typeface="Calibri" pitchFamily="34" charset="0"/>
                <a:cs typeface="Calibri" pitchFamily="34" charset="0"/>
              </a:rPr>
              <a:t>.</a:t>
            </a:r>
            <a:endParaRPr lang="en-US" dirty="0">
              <a:latin typeface="Calibri" pitchFamily="34" charset="0"/>
              <a:cs typeface="Calibri" pitchFamily="34" charset="0"/>
            </a:endParaRPr>
          </a:p>
        </p:txBody>
      </p:sp>
      <p:pic>
        <p:nvPicPr>
          <p:cNvPr id="4" name="Picture 3" descr="image.jpg"/>
          <p:cNvPicPr>
            <a:picLocks noChangeAspect="1"/>
          </p:cNvPicPr>
          <p:nvPr/>
        </p:nvPicPr>
        <p:blipFill>
          <a:blip r:embed="rId2"/>
          <a:stretch>
            <a:fillRect/>
          </a:stretch>
        </p:blipFill>
        <p:spPr>
          <a:xfrm>
            <a:off x="2743200" y="304800"/>
            <a:ext cx="4572000" cy="13716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lstStyle/>
          <a:p>
            <a:r>
              <a:rPr lang="en-US" dirty="0" smtClean="0"/>
              <a:t>			</a:t>
            </a:r>
            <a:endParaRPr lang="en-US" dirty="0"/>
          </a:p>
        </p:txBody>
      </p:sp>
      <p:graphicFrame>
        <p:nvGraphicFramePr>
          <p:cNvPr id="4" name="Content Placeholder 3"/>
          <p:cNvGraphicFramePr>
            <a:graphicFrameLocks noGrp="1"/>
          </p:cNvGraphicFramePr>
          <p:nvPr>
            <p:ph idx="4294967295"/>
          </p:nvPr>
        </p:nvGraphicFramePr>
        <p:xfrm>
          <a:off x="1600200" y="2057400"/>
          <a:ext cx="70993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index.jpg"/>
          <p:cNvPicPr>
            <a:picLocks noChangeAspect="1"/>
          </p:cNvPicPr>
          <p:nvPr/>
        </p:nvPicPr>
        <p:blipFill>
          <a:blip r:embed="rId6"/>
          <a:srcRect t="27778" r="28571"/>
          <a:stretch>
            <a:fillRect/>
          </a:stretch>
        </p:blipFill>
        <p:spPr>
          <a:xfrm>
            <a:off x="2438400" y="457200"/>
            <a:ext cx="5562600" cy="1371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35100" y="1524002"/>
          <a:ext cx="7499351" cy="5003027"/>
        </p:xfrm>
        <a:graphic>
          <a:graphicData uri="http://schemas.openxmlformats.org/drawingml/2006/table">
            <a:tbl>
              <a:tblPr firstRow="1" bandRow="1">
                <a:tableStyleId>{9D7B26C5-4107-4FEC-AEDC-1716B250A1EF}</a:tableStyleId>
              </a:tblPr>
              <a:tblGrid>
                <a:gridCol w="833261"/>
                <a:gridCol w="2916414"/>
                <a:gridCol w="1874838"/>
                <a:gridCol w="1874838"/>
              </a:tblGrid>
              <a:tr h="693667">
                <a:tc>
                  <a:txBody>
                    <a:bodyPr/>
                    <a:lstStyle/>
                    <a:p>
                      <a:pPr algn="ctr"/>
                      <a:r>
                        <a:rPr lang="en-US" sz="1800" kern="1200" dirty="0" smtClean="0"/>
                        <a:t>ICDS No.</a:t>
                      </a:r>
                      <a:endParaRPr lang="en-US" dirty="0"/>
                    </a:p>
                  </a:txBody>
                  <a:tcPr marL="83326" marR="83326"/>
                </a:tc>
                <a:tc>
                  <a:txBody>
                    <a:bodyPr/>
                    <a:lstStyle/>
                    <a:p>
                      <a:pPr algn="ctr"/>
                      <a:r>
                        <a:rPr lang="en-US" sz="1800" kern="1200" dirty="0" smtClean="0"/>
                        <a:t>NAME   </a:t>
                      </a:r>
                      <a:endParaRPr lang="en-US" dirty="0"/>
                    </a:p>
                  </a:txBody>
                  <a:tcPr marL="83326" marR="83326"/>
                </a:tc>
                <a:tc>
                  <a:txBody>
                    <a:bodyPr/>
                    <a:lstStyle/>
                    <a:p>
                      <a:pPr algn="ctr"/>
                      <a:r>
                        <a:rPr lang="en-US" sz="1800" kern="1200" dirty="0" smtClean="0"/>
                        <a:t>Equivalent New IND AS No</a:t>
                      </a:r>
                      <a:endParaRPr lang="en-US" dirty="0"/>
                    </a:p>
                  </a:txBody>
                  <a:tcPr marL="83326" marR="83326"/>
                </a:tc>
                <a:tc>
                  <a:txBody>
                    <a:bodyPr/>
                    <a:lstStyle/>
                    <a:p>
                      <a:pPr algn="ctr"/>
                      <a:r>
                        <a:rPr lang="en-US" sz="1800" kern="1200" dirty="0" smtClean="0"/>
                        <a:t>Equivalent AS No</a:t>
                      </a:r>
                      <a:endParaRPr lang="en-US" dirty="0"/>
                    </a:p>
                  </a:txBody>
                  <a:tcPr marL="83326" marR="83326"/>
                </a:tc>
              </a:tr>
              <a:tr h="380936">
                <a:tc>
                  <a:txBody>
                    <a:bodyPr/>
                    <a:lstStyle/>
                    <a:p>
                      <a:pPr marL="0" marR="0" algn="ctr">
                        <a:lnSpc>
                          <a:spcPct val="115000"/>
                        </a:lnSpc>
                        <a:spcBef>
                          <a:spcPts val="0"/>
                        </a:spcBef>
                        <a:spcAft>
                          <a:spcPts val="0"/>
                        </a:spcAft>
                      </a:pPr>
                      <a:r>
                        <a:rPr lang="en-US" sz="1800" dirty="0"/>
                        <a:t>I</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Accounting Policies</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 &amp; 8</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a:t>
                      </a:r>
                      <a:endParaRPr lang="en-US" sz="1800" dirty="0">
                        <a:latin typeface="Calibri"/>
                        <a:ea typeface="Calibri"/>
                        <a:cs typeface="Arial"/>
                      </a:endParaRPr>
                    </a:p>
                  </a:txBody>
                  <a:tcPr marL="0" marR="0" marT="0" marB="0" anchor="ctr"/>
                </a:tc>
              </a:tr>
              <a:tr h="380936">
                <a:tc>
                  <a:txBody>
                    <a:bodyPr/>
                    <a:lstStyle/>
                    <a:p>
                      <a:pPr marL="0" marR="0" algn="ctr">
                        <a:lnSpc>
                          <a:spcPct val="115000"/>
                        </a:lnSpc>
                        <a:spcBef>
                          <a:spcPts val="0"/>
                        </a:spcBef>
                        <a:spcAft>
                          <a:spcPts val="0"/>
                        </a:spcAft>
                      </a:pPr>
                      <a:r>
                        <a:rPr lang="en-US" sz="1800" dirty="0"/>
                        <a:t>II</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Valuation of Inventories</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2</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2</a:t>
                      </a:r>
                      <a:endParaRPr lang="en-US" sz="1800" dirty="0">
                        <a:latin typeface="Calibri"/>
                        <a:ea typeface="Calibri"/>
                        <a:cs typeface="Arial"/>
                      </a:endParaRPr>
                    </a:p>
                  </a:txBody>
                  <a:tcPr marL="0" marR="0" marT="0" marB="0" anchor="ctr"/>
                </a:tc>
              </a:tr>
              <a:tr h="380936">
                <a:tc>
                  <a:txBody>
                    <a:bodyPr/>
                    <a:lstStyle/>
                    <a:p>
                      <a:pPr marL="0" marR="0" algn="ctr">
                        <a:lnSpc>
                          <a:spcPct val="115000"/>
                        </a:lnSpc>
                        <a:spcBef>
                          <a:spcPts val="0"/>
                        </a:spcBef>
                        <a:spcAft>
                          <a:spcPts val="0"/>
                        </a:spcAft>
                      </a:pPr>
                      <a:r>
                        <a:rPr lang="en-US" sz="1800" dirty="0"/>
                        <a:t>III</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Construction Contract</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 </a:t>
                      </a:r>
                      <a:r>
                        <a:rPr lang="en-US" sz="1800" dirty="0" smtClean="0"/>
                        <a:t>11</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7</a:t>
                      </a:r>
                      <a:endParaRPr lang="en-US" sz="1800" dirty="0">
                        <a:latin typeface="Calibri"/>
                        <a:ea typeface="Calibri"/>
                        <a:cs typeface="Arial"/>
                      </a:endParaRPr>
                    </a:p>
                  </a:txBody>
                  <a:tcPr marL="0" marR="0" marT="0" marB="0" anchor="ctr"/>
                </a:tc>
              </a:tr>
              <a:tr h="380936">
                <a:tc>
                  <a:txBody>
                    <a:bodyPr/>
                    <a:lstStyle/>
                    <a:p>
                      <a:pPr marL="0" marR="0" algn="ctr">
                        <a:lnSpc>
                          <a:spcPct val="115000"/>
                        </a:lnSpc>
                        <a:spcBef>
                          <a:spcPts val="0"/>
                        </a:spcBef>
                        <a:spcAft>
                          <a:spcPts val="0"/>
                        </a:spcAft>
                      </a:pPr>
                      <a:r>
                        <a:rPr lang="en-US" sz="1800" dirty="0"/>
                        <a:t>IV</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Revenue Recognition</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 </a:t>
                      </a:r>
                      <a:r>
                        <a:rPr lang="en-US" sz="1800" dirty="0" smtClean="0"/>
                        <a:t>18</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9</a:t>
                      </a:r>
                      <a:endParaRPr lang="en-US" sz="1800" dirty="0">
                        <a:latin typeface="Calibri"/>
                        <a:ea typeface="Calibri"/>
                        <a:cs typeface="Arial"/>
                      </a:endParaRPr>
                    </a:p>
                  </a:txBody>
                  <a:tcPr marL="0" marR="0" marT="0" marB="0" anchor="ctr"/>
                </a:tc>
              </a:tr>
              <a:tr h="380936">
                <a:tc>
                  <a:txBody>
                    <a:bodyPr/>
                    <a:lstStyle/>
                    <a:p>
                      <a:pPr marL="0" marR="0" algn="ctr">
                        <a:lnSpc>
                          <a:spcPct val="115000"/>
                        </a:lnSpc>
                        <a:spcBef>
                          <a:spcPts val="0"/>
                        </a:spcBef>
                        <a:spcAft>
                          <a:spcPts val="0"/>
                        </a:spcAft>
                      </a:pPr>
                      <a:r>
                        <a:rPr lang="en-US" sz="1800" dirty="0"/>
                        <a:t>V</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Tangible Fixed Asset</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16</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10</a:t>
                      </a:r>
                      <a:endParaRPr lang="en-US" sz="1800" dirty="0">
                        <a:latin typeface="Calibri"/>
                        <a:ea typeface="Calibri"/>
                        <a:cs typeface="Arial"/>
                      </a:endParaRPr>
                    </a:p>
                  </a:txBody>
                  <a:tcPr marL="0" marR="0" marT="0" marB="0" anchor="ctr"/>
                </a:tc>
              </a:tr>
              <a:tr h="623345">
                <a:tc>
                  <a:txBody>
                    <a:bodyPr/>
                    <a:lstStyle/>
                    <a:p>
                      <a:pPr marL="0" marR="0" algn="ctr">
                        <a:lnSpc>
                          <a:spcPct val="115000"/>
                        </a:lnSpc>
                        <a:spcBef>
                          <a:spcPts val="0"/>
                        </a:spcBef>
                        <a:spcAft>
                          <a:spcPts val="0"/>
                        </a:spcAft>
                      </a:pPr>
                      <a:r>
                        <a:rPr lang="en-US" sz="1800" dirty="0"/>
                        <a:t>VI</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Effects of changes in foreign exchange rates</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21</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11</a:t>
                      </a:r>
                      <a:endParaRPr lang="en-US" sz="1800" dirty="0">
                        <a:latin typeface="Calibri"/>
                        <a:ea typeface="Calibri"/>
                        <a:cs typeface="Arial"/>
                      </a:endParaRPr>
                    </a:p>
                  </a:txBody>
                  <a:tcPr marL="0" marR="0" marT="0" marB="0" anchor="ctr"/>
                </a:tc>
              </a:tr>
              <a:tr h="380936">
                <a:tc>
                  <a:txBody>
                    <a:bodyPr/>
                    <a:lstStyle/>
                    <a:p>
                      <a:pPr marL="0" marR="0" algn="ctr">
                        <a:lnSpc>
                          <a:spcPct val="115000"/>
                        </a:lnSpc>
                        <a:spcBef>
                          <a:spcPts val="0"/>
                        </a:spcBef>
                        <a:spcAft>
                          <a:spcPts val="0"/>
                        </a:spcAft>
                      </a:pPr>
                      <a:r>
                        <a:rPr lang="en-US" sz="1800" dirty="0"/>
                        <a:t>VII</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Government Grants</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20</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12</a:t>
                      </a:r>
                      <a:endParaRPr lang="en-US" sz="1800" dirty="0">
                        <a:latin typeface="Calibri"/>
                        <a:ea typeface="Calibri"/>
                        <a:cs typeface="Arial"/>
                      </a:endParaRPr>
                    </a:p>
                  </a:txBody>
                  <a:tcPr marL="0" marR="0" marT="0" marB="0" anchor="ctr"/>
                </a:tc>
              </a:tr>
              <a:tr h="380936">
                <a:tc>
                  <a:txBody>
                    <a:bodyPr/>
                    <a:lstStyle/>
                    <a:p>
                      <a:pPr marL="0" marR="0" algn="ctr">
                        <a:lnSpc>
                          <a:spcPct val="115000"/>
                        </a:lnSpc>
                        <a:spcBef>
                          <a:spcPts val="0"/>
                        </a:spcBef>
                        <a:spcAft>
                          <a:spcPts val="0"/>
                        </a:spcAft>
                      </a:pPr>
                      <a:r>
                        <a:rPr lang="en-US" sz="1800" dirty="0"/>
                        <a:t>VIII</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Securities</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32</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13</a:t>
                      </a:r>
                      <a:endParaRPr lang="en-US" sz="1800" dirty="0">
                        <a:latin typeface="Calibri"/>
                        <a:ea typeface="Calibri"/>
                        <a:cs typeface="Arial"/>
                      </a:endParaRPr>
                    </a:p>
                  </a:txBody>
                  <a:tcPr marL="0" marR="0" marT="0" marB="0" anchor="ctr"/>
                </a:tc>
              </a:tr>
              <a:tr h="380936">
                <a:tc>
                  <a:txBody>
                    <a:bodyPr/>
                    <a:lstStyle/>
                    <a:p>
                      <a:pPr marL="0" marR="0" algn="ctr">
                        <a:lnSpc>
                          <a:spcPct val="115000"/>
                        </a:lnSpc>
                        <a:spcBef>
                          <a:spcPts val="0"/>
                        </a:spcBef>
                        <a:spcAft>
                          <a:spcPts val="0"/>
                        </a:spcAft>
                      </a:pPr>
                      <a:r>
                        <a:rPr lang="en-US" sz="1800" dirty="0"/>
                        <a:t>IX</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Borrowing Costs</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23</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16</a:t>
                      </a:r>
                      <a:endParaRPr lang="en-US" sz="1800" dirty="0">
                        <a:latin typeface="Calibri"/>
                        <a:ea typeface="Calibri"/>
                        <a:cs typeface="Arial"/>
                      </a:endParaRPr>
                    </a:p>
                  </a:txBody>
                  <a:tcPr marL="0" marR="0" marT="0" marB="0" anchor="ctr"/>
                </a:tc>
              </a:tr>
              <a:tr h="623345">
                <a:tc>
                  <a:txBody>
                    <a:bodyPr/>
                    <a:lstStyle/>
                    <a:p>
                      <a:pPr marL="0" marR="0" algn="ctr">
                        <a:lnSpc>
                          <a:spcPct val="115000"/>
                        </a:lnSpc>
                        <a:spcBef>
                          <a:spcPts val="0"/>
                        </a:spcBef>
                        <a:spcAft>
                          <a:spcPts val="0"/>
                        </a:spcAft>
                      </a:pPr>
                      <a:r>
                        <a:rPr lang="en-US" sz="1800" dirty="0"/>
                        <a:t>X</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Provisions, contingent liabilities and contingent assets</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37</a:t>
                      </a:r>
                      <a:endParaRPr lang="en-US" sz="1800" dirty="0">
                        <a:latin typeface="Calibri"/>
                        <a:ea typeface="Calibri"/>
                        <a:cs typeface="Arial"/>
                      </a:endParaRPr>
                    </a:p>
                  </a:txBody>
                  <a:tcPr marL="0" marR="0" marT="0" marB="0" anchor="ctr"/>
                </a:tc>
                <a:tc>
                  <a:txBody>
                    <a:bodyPr/>
                    <a:lstStyle/>
                    <a:p>
                      <a:pPr marL="0" marR="0" algn="ctr">
                        <a:lnSpc>
                          <a:spcPct val="115000"/>
                        </a:lnSpc>
                        <a:spcBef>
                          <a:spcPts val="0"/>
                        </a:spcBef>
                        <a:spcAft>
                          <a:spcPts val="0"/>
                        </a:spcAft>
                      </a:pPr>
                      <a:r>
                        <a:rPr lang="en-US" sz="1800" dirty="0"/>
                        <a:t>29</a:t>
                      </a:r>
                      <a:endParaRPr lang="en-US" sz="1800" dirty="0">
                        <a:latin typeface="Calibri"/>
                        <a:ea typeface="Calibri"/>
                        <a:cs typeface="Arial"/>
                      </a:endParaRPr>
                    </a:p>
                  </a:txBody>
                  <a:tcPr marL="0" marR="0" marT="0" marB="0" anchor="ctr"/>
                </a:tc>
              </a:tr>
            </a:tbl>
          </a:graphicData>
        </a:graphic>
      </p:graphicFrame>
      <p:sp>
        <p:nvSpPr>
          <p:cNvPr id="2" name="Title 1"/>
          <p:cNvSpPr>
            <a:spLocks noGrp="1"/>
          </p:cNvSpPr>
          <p:nvPr>
            <p:ph type="title"/>
          </p:nvPr>
        </p:nvSpPr>
        <p:spPr>
          <a:xfrm>
            <a:off x="1435608" y="152400"/>
            <a:ext cx="7498080" cy="1143000"/>
          </a:xfrm>
        </p:spPr>
        <p:txBody>
          <a:bodyPr>
            <a:normAutofit/>
          </a:bodyPr>
          <a:lstStyle/>
          <a:p>
            <a:pPr algn="ctr"/>
            <a:r>
              <a:rPr lang="en-US" sz="3200" dirty="0">
                <a:latin typeface="Calibri" pitchFamily="34" charset="0"/>
                <a:cs typeface="Calibri" pitchFamily="34" charset="0"/>
              </a:rPr>
              <a:t>List of the ICDS Notified with their </a:t>
            </a:r>
            <a:r>
              <a:rPr lang="en-US" sz="3200" dirty="0" smtClean="0">
                <a:latin typeface="Calibri" pitchFamily="34" charset="0"/>
                <a:cs typeface="Calibri" pitchFamily="34" charset="0"/>
              </a:rPr>
              <a:t/>
            </a:r>
            <a:br>
              <a:rPr lang="en-US" sz="3200" dirty="0" smtClean="0">
                <a:latin typeface="Calibri" pitchFamily="34" charset="0"/>
                <a:cs typeface="Calibri" pitchFamily="34" charset="0"/>
              </a:rPr>
            </a:br>
            <a:r>
              <a:rPr lang="en-US" sz="3400" dirty="0" smtClean="0">
                <a:latin typeface="Calibri" pitchFamily="34" charset="0"/>
                <a:cs typeface="Calibri" pitchFamily="34" charset="0"/>
              </a:rPr>
              <a:t>IND AS &amp; AS</a:t>
            </a:r>
            <a:endParaRPr lang="en-US" sz="3400" dirty="0">
              <a:latin typeface="Calibri" pitchFamily="34" charset="0"/>
              <a:cs typeface="Calibri" pitchFamily="34" charset="0"/>
            </a:endParaRPr>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16778"/>
            <a:ext cx="6934200" cy="773822"/>
          </a:xfrm>
        </p:spPr>
        <p:txBody>
          <a:bodyPr>
            <a:normAutofit/>
          </a:bodyPr>
          <a:lstStyle/>
          <a:p>
            <a:r>
              <a:rPr lang="en-US" sz="2800" dirty="0" smtClean="0">
                <a:latin typeface="Calibri" pitchFamily="34" charset="0"/>
                <a:cs typeface="Calibri" pitchFamily="34" charset="0"/>
              </a:rPr>
              <a:t>ICDS - I - Accounting Policies</a:t>
            </a:r>
            <a:endParaRPr lang="en-US" sz="2800" dirty="0">
              <a:latin typeface="Calibri" pitchFamily="34" charset="0"/>
              <a:cs typeface="Calibri" pitchFamily="34" charset="0"/>
            </a:endParaRPr>
          </a:p>
        </p:txBody>
      </p:sp>
      <p:sp>
        <p:nvSpPr>
          <p:cNvPr id="6" name="Text Placeholder 5"/>
          <p:cNvSpPr>
            <a:spLocks noGrp="1"/>
          </p:cNvSpPr>
          <p:nvPr>
            <p:ph type="body" idx="2"/>
          </p:nvPr>
        </p:nvSpPr>
        <p:spPr>
          <a:xfrm>
            <a:off x="457200" y="990600"/>
            <a:ext cx="3810000" cy="457200"/>
          </a:xfrm>
        </p:spPr>
        <p:txBody>
          <a:bodyPr>
            <a:normAutofit/>
          </a:bodyPr>
          <a:lstStyle/>
          <a:p>
            <a:r>
              <a:rPr lang="en-US" sz="2400" dirty="0" smtClean="0"/>
              <a:t>Corresponding to AS-1</a:t>
            </a:r>
            <a:endParaRPr lang="en-US" sz="2400" dirty="0"/>
          </a:p>
        </p:txBody>
      </p:sp>
      <p:graphicFrame>
        <p:nvGraphicFramePr>
          <p:cNvPr id="7" name="Content Placeholder 6"/>
          <p:cNvGraphicFramePr>
            <a:graphicFrameLocks noGrp="1"/>
          </p:cNvGraphicFramePr>
          <p:nvPr>
            <p:ph sz="half" idx="1"/>
          </p:nvPr>
        </p:nvGraphicFramePr>
        <p:xfrm>
          <a:off x="457200" y="1752600"/>
          <a:ext cx="8153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8News08102014.jpg"/>
          <p:cNvPicPr>
            <a:picLocks noChangeAspect="1"/>
          </p:cNvPicPr>
          <p:nvPr/>
        </p:nvPicPr>
        <p:blipFill>
          <a:blip r:embed="rId7"/>
          <a:stretch>
            <a:fillRect/>
          </a:stretch>
        </p:blipFill>
        <p:spPr>
          <a:xfrm>
            <a:off x="5486400" y="228600"/>
            <a:ext cx="3270625" cy="1363564"/>
          </a:xfrm>
          <a:prstGeom prst="rect">
            <a:avLst/>
          </a:prstGeom>
        </p:spPr>
      </p:pic>
    </p:spTree>
  </p:cSld>
  <p:clrMapOvr>
    <a:masterClrMapping/>
  </p:clrMapOvr>
  <p:transition>
    <p:plu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924800" cy="762000"/>
          </a:xfrm>
        </p:spPr>
        <p:txBody>
          <a:bodyPr>
            <a:normAutofit/>
          </a:bodyPr>
          <a:lstStyle/>
          <a:p>
            <a:r>
              <a:rPr lang="en-US" sz="2800" dirty="0" smtClean="0"/>
              <a:t/>
            </a:r>
            <a:br>
              <a:rPr lang="en-US" sz="2800" dirty="0" smtClean="0"/>
            </a:br>
            <a:r>
              <a:rPr lang="en-US" sz="2800" dirty="0" smtClean="0"/>
              <a:t>	   </a:t>
            </a:r>
            <a:r>
              <a:rPr lang="en-US" sz="3200" dirty="0" smtClean="0">
                <a:latin typeface="Calibri" pitchFamily="34" charset="0"/>
                <a:cs typeface="Calibri" pitchFamily="34" charset="0"/>
              </a:rPr>
              <a:t>ICDS - II - valuation of </a:t>
            </a:r>
            <a:endParaRPr lang="en-US" sz="3200" dirty="0">
              <a:latin typeface="Calibri" pitchFamily="34" charset="0"/>
              <a:cs typeface="Calibri" pitchFamily="34" charset="0"/>
            </a:endParaRPr>
          </a:p>
        </p:txBody>
      </p:sp>
      <p:sp>
        <p:nvSpPr>
          <p:cNvPr id="3" name="Text Placeholder 2"/>
          <p:cNvSpPr>
            <a:spLocks noGrp="1"/>
          </p:cNvSpPr>
          <p:nvPr>
            <p:ph type="body" idx="2"/>
          </p:nvPr>
        </p:nvSpPr>
        <p:spPr>
          <a:xfrm>
            <a:off x="477751" y="1142335"/>
            <a:ext cx="3810000" cy="538477"/>
          </a:xfrm>
        </p:spPr>
        <p:txBody>
          <a:bodyPr>
            <a:normAutofit/>
          </a:bodyPr>
          <a:lstStyle/>
          <a:p>
            <a:r>
              <a:rPr lang="en-US" sz="2400" dirty="0" smtClean="0">
                <a:latin typeface="Calibri" pitchFamily="34" charset="0"/>
                <a:cs typeface="Calibri" pitchFamily="34" charset="0"/>
              </a:rPr>
              <a:t>Corresponding to AS-2</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1828800"/>
          <a:ext cx="81534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inventory-word-stockpile-cardboard-boxes-surplus-27002940.jpg"/>
          <p:cNvPicPr>
            <a:picLocks noChangeAspect="1"/>
          </p:cNvPicPr>
          <p:nvPr/>
        </p:nvPicPr>
        <p:blipFill>
          <a:blip r:embed="rId7" cstate="print"/>
          <a:srcRect l="2472" t="11111" r="1340" b="12222"/>
          <a:stretch>
            <a:fillRect/>
          </a:stretch>
        </p:blipFill>
        <p:spPr>
          <a:xfrm>
            <a:off x="6400800" y="228599"/>
            <a:ext cx="1981200" cy="1398495"/>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latin typeface="Calibri" pitchFamily="34" charset="0"/>
                <a:cs typeface="Calibri" pitchFamily="34" charset="0"/>
              </a:rPr>
              <a:t>What is ICDS</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752600"/>
          <a:ext cx="70231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Payment info.jpg"/>
          <p:cNvPicPr>
            <a:picLocks noChangeAspect="1"/>
          </p:cNvPicPr>
          <p:nvPr/>
        </p:nvPicPr>
        <p:blipFill>
          <a:blip r:embed="rId6"/>
          <a:stretch>
            <a:fillRect/>
          </a:stretch>
        </p:blipFill>
        <p:spPr>
          <a:xfrm>
            <a:off x="6629400" y="228600"/>
            <a:ext cx="2133600" cy="31242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4343400" cy="1307222"/>
          </a:xfrm>
        </p:spPr>
        <p:txBody>
          <a:bodyPr>
            <a:normAutofit fontScale="90000"/>
          </a:bodyPr>
          <a:lstStyle/>
          <a:p>
            <a:r>
              <a:rPr lang="en-US" sz="2800" dirty="0" smtClean="0"/>
              <a:t/>
            </a:r>
            <a:br>
              <a:rPr lang="en-US" sz="2800" dirty="0" smtClean="0"/>
            </a:br>
            <a:r>
              <a:rPr lang="en-US" sz="2900" dirty="0" smtClean="0">
                <a:latin typeface="Calibri" pitchFamily="34" charset="0"/>
                <a:cs typeface="Calibri" pitchFamily="34" charset="0"/>
              </a:rPr>
              <a:t>ICDS – III </a:t>
            </a:r>
            <a:br>
              <a:rPr lang="en-US" sz="2900" dirty="0" smtClean="0">
                <a:latin typeface="Calibri" pitchFamily="34" charset="0"/>
                <a:cs typeface="Calibri" pitchFamily="34" charset="0"/>
              </a:rPr>
            </a:br>
            <a:r>
              <a:rPr lang="en-US" sz="2900" dirty="0" smtClean="0">
                <a:latin typeface="Calibri" pitchFamily="34" charset="0"/>
                <a:cs typeface="Calibri" pitchFamily="34" charset="0"/>
              </a:rPr>
              <a:t/>
            </a:r>
            <a:br>
              <a:rPr lang="en-US" sz="2900" dirty="0" smtClean="0">
                <a:latin typeface="Calibri" pitchFamily="34" charset="0"/>
                <a:cs typeface="Calibri" pitchFamily="34" charset="0"/>
              </a:rPr>
            </a:br>
            <a:r>
              <a:rPr lang="en-US" sz="2900" dirty="0" smtClean="0">
                <a:latin typeface="Calibri" pitchFamily="34" charset="0"/>
                <a:cs typeface="Calibri" pitchFamily="34" charset="0"/>
              </a:rPr>
              <a:t>Construction  Contracts</a:t>
            </a:r>
            <a:endParaRPr lang="en-US" sz="2900" dirty="0">
              <a:latin typeface="Calibri" pitchFamily="34" charset="0"/>
              <a:cs typeface="Calibri" pitchFamily="34" charset="0"/>
            </a:endParaRPr>
          </a:p>
        </p:txBody>
      </p:sp>
      <p:sp>
        <p:nvSpPr>
          <p:cNvPr id="3" name="Text Placeholder 2"/>
          <p:cNvSpPr>
            <a:spLocks noGrp="1"/>
          </p:cNvSpPr>
          <p:nvPr>
            <p:ph type="body" idx="2"/>
          </p:nvPr>
        </p:nvSpPr>
        <p:spPr>
          <a:xfrm>
            <a:off x="457200" y="1600200"/>
            <a:ext cx="3810000" cy="457200"/>
          </a:xfrm>
        </p:spPr>
        <p:txBody>
          <a:bodyPr>
            <a:normAutofit/>
          </a:bodyPr>
          <a:lstStyle/>
          <a:p>
            <a:r>
              <a:rPr lang="en-US" sz="2400" dirty="0" smtClean="0">
                <a:latin typeface="Calibri" pitchFamily="34" charset="0"/>
                <a:cs typeface="Calibri" pitchFamily="34" charset="0"/>
              </a:rPr>
              <a:t>Corresponding to AS-7</a:t>
            </a:r>
            <a:endParaRPr lang="en-US" sz="2400" dirty="0">
              <a:latin typeface="Calibri" pitchFamily="34" charset="0"/>
              <a:cs typeface="Calibri" pitchFamily="34" charset="0"/>
            </a:endParaRPr>
          </a:p>
        </p:txBody>
      </p:sp>
      <p:graphicFrame>
        <p:nvGraphicFramePr>
          <p:cNvPr id="7" name="Content Placeholder 6"/>
          <p:cNvGraphicFramePr>
            <a:graphicFrameLocks noGrp="1"/>
          </p:cNvGraphicFramePr>
          <p:nvPr>
            <p:ph sz="half" idx="1"/>
          </p:nvPr>
        </p:nvGraphicFramePr>
        <p:xfrm>
          <a:off x="457200" y="2057400"/>
          <a:ext cx="81534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Turnkey_construction_contract_l.png"/>
          <p:cNvPicPr>
            <a:picLocks noChangeAspect="1"/>
          </p:cNvPicPr>
          <p:nvPr/>
        </p:nvPicPr>
        <p:blipFill>
          <a:blip r:embed="rId7"/>
          <a:stretch>
            <a:fillRect/>
          </a:stretch>
        </p:blipFill>
        <p:spPr>
          <a:xfrm>
            <a:off x="5181600" y="228600"/>
            <a:ext cx="3468529" cy="1676400"/>
          </a:xfrm>
          <a:prstGeom prst="rect">
            <a:avLst/>
          </a:prstGeom>
          <a:ln>
            <a:solidFill>
              <a:schemeClr val="bg2">
                <a:lumMod val="50000"/>
              </a:schemeClr>
            </a:solidFill>
          </a:ln>
        </p:spPr>
      </p:pic>
    </p:spTree>
  </p:cSld>
  <p:clrMapOvr>
    <a:masterClrMapping/>
  </p:clrMapOvr>
  <p:transition>
    <p:strip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048000" cy="697622"/>
          </a:xfrm>
        </p:spPr>
        <p:txBody>
          <a:bodyPr>
            <a:normAutofit/>
          </a:bodyPr>
          <a:lstStyle/>
          <a:p>
            <a:pPr algn="r"/>
            <a:r>
              <a:rPr lang="en-US" sz="3200" dirty="0" smtClean="0">
                <a:latin typeface="Calibri" pitchFamily="34" charset="0"/>
                <a:cs typeface="Calibri" pitchFamily="34" charset="0"/>
              </a:rPr>
              <a:t>ICDS – III </a:t>
            </a:r>
            <a:endParaRPr lang="en-US" sz="3200" dirty="0">
              <a:latin typeface="Calibri" pitchFamily="34" charset="0"/>
              <a:cs typeface="Calibri" pitchFamily="34" charset="0"/>
            </a:endParaRPr>
          </a:p>
        </p:txBody>
      </p:sp>
      <p:sp>
        <p:nvSpPr>
          <p:cNvPr id="3" name="Text Placeholder 2"/>
          <p:cNvSpPr>
            <a:spLocks noGrp="1"/>
          </p:cNvSpPr>
          <p:nvPr>
            <p:ph type="body" idx="2"/>
          </p:nvPr>
        </p:nvSpPr>
        <p:spPr>
          <a:xfrm>
            <a:off x="457200" y="1066800"/>
            <a:ext cx="3810000" cy="457200"/>
          </a:xfrm>
        </p:spPr>
        <p:txBody>
          <a:bodyPr>
            <a:normAutofit/>
          </a:bodyPr>
          <a:lstStyle/>
          <a:p>
            <a:r>
              <a:rPr lang="en-US" sz="2400" dirty="0" smtClean="0">
                <a:latin typeface="Calibri" pitchFamily="34" charset="0"/>
                <a:cs typeface="Calibri" pitchFamily="34" charset="0"/>
              </a:rPr>
              <a:t>Corresponding to AS-7</a:t>
            </a:r>
            <a:endParaRPr lang="en-US" sz="2400" dirty="0">
              <a:latin typeface="Calibri" pitchFamily="34" charset="0"/>
              <a:cs typeface="Calibri" pitchFamily="34" charset="0"/>
            </a:endParaRPr>
          </a:p>
        </p:txBody>
      </p:sp>
      <p:graphicFrame>
        <p:nvGraphicFramePr>
          <p:cNvPr id="7" name="Content Placeholder 6"/>
          <p:cNvGraphicFramePr>
            <a:graphicFrameLocks noGrp="1"/>
          </p:cNvGraphicFramePr>
          <p:nvPr>
            <p:ph sz="half" idx="1"/>
          </p:nvPr>
        </p:nvGraphicFramePr>
        <p:xfrm>
          <a:off x="457200" y="1752600"/>
          <a:ext cx="8153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images2.jpg"/>
          <p:cNvPicPr>
            <a:picLocks noChangeAspect="1"/>
          </p:cNvPicPr>
          <p:nvPr/>
        </p:nvPicPr>
        <p:blipFill>
          <a:blip r:embed="rId7"/>
          <a:srcRect r="16667"/>
          <a:stretch>
            <a:fillRect/>
          </a:stretch>
        </p:blipFill>
        <p:spPr>
          <a:xfrm>
            <a:off x="4724401" y="228601"/>
            <a:ext cx="3352799" cy="1371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2971800" cy="697622"/>
          </a:xfrm>
        </p:spPr>
        <p:txBody>
          <a:bodyPr>
            <a:normAutofit/>
          </a:bodyPr>
          <a:lstStyle/>
          <a:p>
            <a:pPr algn="r"/>
            <a:r>
              <a:rPr lang="en-US" sz="3200" dirty="0" smtClean="0">
                <a:latin typeface="Calibri" pitchFamily="34" charset="0"/>
                <a:cs typeface="Calibri" pitchFamily="34" charset="0"/>
              </a:rPr>
              <a:t>ICDS - IV </a:t>
            </a:r>
            <a:endParaRPr lang="en-US" sz="3200" dirty="0">
              <a:latin typeface="Calibri" pitchFamily="34" charset="0"/>
              <a:cs typeface="Calibri" pitchFamily="34" charset="0"/>
            </a:endParaRPr>
          </a:p>
        </p:txBody>
      </p:sp>
      <p:sp>
        <p:nvSpPr>
          <p:cNvPr id="3" name="Text Placeholder 2"/>
          <p:cNvSpPr>
            <a:spLocks noGrp="1"/>
          </p:cNvSpPr>
          <p:nvPr>
            <p:ph type="body" idx="2"/>
          </p:nvPr>
        </p:nvSpPr>
        <p:spPr>
          <a:xfrm>
            <a:off x="457200" y="1066800"/>
            <a:ext cx="5334000" cy="533400"/>
          </a:xfrm>
        </p:spPr>
        <p:txBody>
          <a:bodyPr>
            <a:normAutofit/>
          </a:bodyPr>
          <a:lstStyle/>
          <a:p>
            <a:r>
              <a:rPr lang="en-US" sz="2400" dirty="0" smtClean="0">
                <a:latin typeface="Calibri" pitchFamily="34" charset="0"/>
                <a:cs typeface="Calibri" pitchFamily="34" charset="0"/>
              </a:rPr>
              <a:t>Corresponding to AS-9</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1905000"/>
          <a:ext cx="81534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maxresdefault.jpg"/>
          <p:cNvPicPr>
            <a:picLocks noChangeAspect="1"/>
          </p:cNvPicPr>
          <p:nvPr/>
        </p:nvPicPr>
        <p:blipFill>
          <a:blip r:embed="rId7" cstate="print"/>
          <a:srcRect r="8621"/>
          <a:stretch>
            <a:fillRect/>
          </a:stretch>
        </p:blipFill>
        <p:spPr>
          <a:xfrm>
            <a:off x="4267200" y="228600"/>
            <a:ext cx="4038600" cy="15544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pli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5257800" cy="762000"/>
          </a:xfrm>
        </p:spPr>
        <p:txBody>
          <a:bodyPr>
            <a:normAutofit/>
          </a:bodyPr>
          <a:lstStyle/>
          <a:p>
            <a:r>
              <a:rPr lang="en-US" sz="2800" dirty="0" smtClean="0"/>
              <a:t/>
            </a:r>
            <a:br>
              <a:rPr lang="en-US" sz="2800" dirty="0" smtClean="0"/>
            </a:br>
            <a:r>
              <a:rPr lang="en-US" sz="2800" dirty="0" smtClean="0">
                <a:latin typeface="Calibri" pitchFamily="34" charset="0"/>
                <a:cs typeface="Calibri" pitchFamily="34" charset="0"/>
              </a:rPr>
              <a:t>ICDS – V  tangible  fixed assets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1219200"/>
            <a:ext cx="3810000" cy="533400"/>
          </a:xfrm>
        </p:spPr>
        <p:txBody>
          <a:bodyPr>
            <a:normAutofit/>
          </a:bodyPr>
          <a:lstStyle/>
          <a:p>
            <a:r>
              <a:rPr lang="en-US" sz="2400" dirty="0" smtClean="0">
                <a:latin typeface="Calibri" pitchFamily="34" charset="0"/>
                <a:cs typeface="Calibri" pitchFamily="34" charset="0"/>
              </a:rPr>
              <a:t>Corresponding to AS-10</a:t>
            </a:r>
            <a:endParaRPr lang="en-US" sz="2400" dirty="0">
              <a:latin typeface="Calibri" pitchFamily="34" charset="0"/>
              <a:cs typeface="Calibri" pitchFamily="34" charset="0"/>
            </a:endParaRPr>
          </a:p>
        </p:txBody>
      </p:sp>
      <p:graphicFrame>
        <p:nvGraphicFramePr>
          <p:cNvPr id="8" name="Content Placeholder 7"/>
          <p:cNvGraphicFramePr>
            <a:graphicFrameLocks noGrp="1"/>
          </p:cNvGraphicFramePr>
          <p:nvPr>
            <p:ph sz="half" idx="1"/>
          </p:nvPr>
        </p:nvGraphicFramePr>
        <p:xfrm>
          <a:off x="457200" y="2133600"/>
          <a:ext cx="8153400" cy="3992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FixedAssets.png"/>
          <p:cNvPicPr>
            <a:picLocks noChangeAspect="1"/>
          </p:cNvPicPr>
          <p:nvPr/>
        </p:nvPicPr>
        <p:blipFill>
          <a:blip r:embed="rId6"/>
          <a:stretch>
            <a:fillRect/>
          </a:stretch>
        </p:blipFill>
        <p:spPr>
          <a:xfrm>
            <a:off x="5791200" y="304800"/>
            <a:ext cx="2971800" cy="159438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ransition>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6324600" cy="609600"/>
          </a:xfrm>
        </p:spPr>
        <p:txBody>
          <a:bodyPr>
            <a:normAutofit/>
          </a:bodyPr>
          <a:lstStyle/>
          <a:p>
            <a:r>
              <a:rPr lang="en-US" sz="2800" dirty="0" smtClean="0">
                <a:latin typeface="Calibri" pitchFamily="34" charset="0"/>
                <a:cs typeface="Calibri" pitchFamily="34" charset="0"/>
              </a:rPr>
              <a:t>ICDS – V  tangible fixed assets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1295400"/>
            <a:ext cx="3810000" cy="457200"/>
          </a:xfrm>
        </p:spPr>
        <p:txBody>
          <a:bodyPr/>
          <a:lstStyle/>
          <a:p>
            <a:r>
              <a:rPr lang="en-US" sz="2400" dirty="0" smtClean="0">
                <a:latin typeface="Calibri" pitchFamily="34" charset="0"/>
                <a:cs typeface="Calibri" pitchFamily="34" charset="0"/>
              </a:rPr>
              <a:t>Corresponding to AS-10</a:t>
            </a:r>
          </a:p>
          <a:p>
            <a:endParaRPr lang="en-US" dirty="0"/>
          </a:p>
        </p:txBody>
      </p:sp>
      <p:graphicFrame>
        <p:nvGraphicFramePr>
          <p:cNvPr id="5" name="Content Placeholder 4"/>
          <p:cNvGraphicFramePr>
            <a:graphicFrameLocks noGrp="1"/>
          </p:cNvGraphicFramePr>
          <p:nvPr>
            <p:ph sz="half" idx="1"/>
          </p:nvPr>
        </p:nvGraphicFramePr>
        <p:xfrm>
          <a:off x="457200" y="2133600"/>
          <a:ext cx="8153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revaluation.jpg"/>
          <p:cNvPicPr>
            <a:picLocks noChangeAspect="1"/>
          </p:cNvPicPr>
          <p:nvPr/>
        </p:nvPicPr>
        <p:blipFill>
          <a:blip r:embed="rId6"/>
          <a:stretch>
            <a:fillRect/>
          </a:stretch>
        </p:blipFill>
        <p:spPr>
          <a:xfrm>
            <a:off x="5562600" y="228600"/>
            <a:ext cx="3390696" cy="1676400"/>
          </a:xfrm>
          <a:prstGeom prst="flowChartSummingJunction">
            <a:avLst/>
          </a:prstGeom>
        </p:spPr>
        <p:style>
          <a:lnRef idx="1">
            <a:schemeClr val="accent3"/>
          </a:lnRef>
          <a:fillRef idx="3">
            <a:schemeClr val="accent3"/>
          </a:fillRef>
          <a:effectRef idx="2">
            <a:schemeClr val="accent3"/>
          </a:effectRef>
          <a:fontRef idx="minor">
            <a:schemeClr val="lt1"/>
          </a:fontRef>
        </p:style>
      </p:pic>
      <p:sp>
        <p:nvSpPr>
          <p:cNvPr id="7" name="TextBox 6"/>
          <p:cNvSpPr txBox="1"/>
          <p:nvPr/>
        </p:nvSpPr>
        <p:spPr>
          <a:xfrm>
            <a:off x="5486400" y="381000"/>
            <a:ext cx="2819400" cy="1077218"/>
          </a:xfrm>
          <a:prstGeom prst="rect">
            <a:avLst/>
          </a:prstGeom>
          <a:noFill/>
        </p:spPr>
        <p:txBody>
          <a:bodyPr wrap="square" rtlCol="0">
            <a:spAutoFit/>
          </a:bodyPr>
          <a:lstStyle/>
          <a:p>
            <a:pPr algn="ctr"/>
            <a:r>
              <a:rPr lang="en-US" sz="3200" dirty="0" smtClean="0"/>
              <a:t>Revaluation Banned</a:t>
            </a:r>
            <a:endParaRPr lang="en-US" sz="3200" dirty="0"/>
          </a:p>
        </p:txBody>
      </p:sp>
    </p:spTree>
  </p:cSld>
  <p:clrMapOvr>
    <a:masterClrMapping/>
  </p:clrMapOvr>
  <p:transition>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7696200" cy="926222"/>
          </a:xfrm>
        </p:spPr>
        <p:txBody>
          <a:bodyPr>
            <a:normAutofit/>
          </a:bodyPr>
          <a:lstStyle/>
          <a:p>
            <a:r>
              <a:rPr lang="en-US" sz="2800" dirty="0" smtClean="0">
                <a:latin typeface="Calibri" pitchFamily="34" charset="0"/>
                <a:cs typeface="Calibri" pitchFamily="34" charset="0"/>
              </a:rPr>
              <a:t>ICDS-VI  the effects of changes in </a:t>
            </a:r>
            <a:br>
              <a:rPr lang="en-US" sz="2800" dirty="0" smtClean="0">
                <a:latin typeface="Calibri" pitchFamily="34" charset="0"/>
                <a:cs typeface="Calibri" pitchFamily="34" charset="0"/>
              </a:rPr>
            </a:br>
            <a:r>
              <a:rPr lang="en-US" sz="2800" dirty="0" smtClean="0">
                <a:latin typeface="Calibri" pitchFamily="34" charset="0"/>
                <a:cs typeface="Calibri" pitchFamily="34" charset="0"/>
              </a:rPr>
              <a:t/>
            </a:r>
            <a:br>
              <a:rPr lang="en-US" sz="2800" dirty="0" smtClean="0">
                <a:latin typeface="Calibri" pitchFamily="34" charset="0"/>
                <a:cs typeface="Calibri" pitchFamily="34" charset="0"/>
              </a:rPr>
            </a:br>
            <a:r>
              <a:rPr lang="en-US" sz="2800" dirty="0" smtClean="0">
                <a:latin typeface="Calibri" pitchFamily="34" charset="0"/>
                <a:cs typeface="Calibri" pitchFamily="34" charset="0"/>
              </a:rPr>
              <a:t> foreign exchange rates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1295400"/>
            <a:ext cx="3810000" cy="533400"/>
          </a:xfrm>
        </p:spPr>
        <p:txBody>
          <a:bodyPr>
            <a:normAutofit/>
          </a:bodyPr>
          <a:lstStyle/>
          <a:p>
            <a:r>
              <a:rPr lang="en-US" sz="2400" dirty="0" smtClean="0">
                <a:latin typeface="Calibri" pitchFamily="34" charset="0"/>
                <a:cs typeface="Calibri" pitchFamily="34" charset="0"/>
              </a:rPr>
              <a:t>Corresponding to AS-11</a:t>
            </a:r>
            <a:endParaRPr lang="en-US" sz="2400" dirty="0">
              <a:latin typeface="Calibri" pitchFamily="34" charset="0"/>
              <a:cs typeface="Calibri" pitchFamily="34" charset="0"/>
            </a:endParaRPr>
          </a:p>
        </p:txBody>
      </p:sp>
      <p:graphicFrame>
        <p:nvGraphicFramePr>
          <p:cNvPr id="8" name="Content Placeholder 7"/>
          <p:cNvGraphicFramePr>
            <a:graphicFrameLocks noGrp="1"/>
          </p:cNvGraphicFramePr>
          <p:nvPr>
            <p:ph sz="half" idx="1"/>
          </p:nvPr>
        </p:nvGraphicFramePr>
        <p:xfrm>
          <a:off x="457200" y="2133600"/>
          <a:ext cx="81534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MIB.jpg"/>
          <p:cNvPicPr>
            <a:picLocks noChangeAspect="1"/>
          </p:cNvPicPr>
          <p:nvPr/>
        </p:nvPicPr>
        <p:blipFill>
          <a:blip r:embed="rId6"/>
          <a:stretch>
            <a:fillRect/>
          </a:stretch>
        </p:blipFill>
        <p:spPr>
          <a:xfrm>
            <a:off x="6019800" y="762000"/>
            <a:ext cx="2933700" cy="1295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blinds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6553200" cy="926222"/>
          </a:xfrm>
        </p:spPr>
        <p:txBody>
          <a:bodyPr>
            <a:normAutofit/>
          </a:bodyPr>
          <a:lstStyle/>
          <a:p>
            <a:r>
              <a:rPr lang="en-US" sz="2600" dirty="0" smtClean="0">
                <a:latin typeface="Calibri" pitchFamily="34" charset="0"/>
                <a:cs typeface="Calibri" pitchFamily="34" charset="0"/>
              </a:rPr>
              <a:t>ICDS-VI - the effects of changes in </a:t>
            </a:r>
            <a:br>
              <a:rPr lang="en-US" sz="2600" dirty="0" smtClean="0">
                <a:latin typeface="Calibri" pitchFamily="34" charset="0"/>
                <a:cs typeface="Calibri" pitchFamily="34" charset="0"/>
              </a:rPr>
            </a:br>
            <a:r>
              <a:rPr lang="en-US" sz="2600" dirty="0" smtClean="0">
                <a:latin typeface="Calibri" pitchFamily="34" charset="0"/>
                <a:cs typeface="Calibri" pitchFamily="34" charset="0"/>
              </a:rPr>
              <a:t/>
            </a:r>
            <a:br>
              <a:rPr lang="en-US" sz="2600" dirty="0" smtClean="0">
                <a:latin typeface="Calibri" pitchFamily="34" charset="0"/>
                <a:cs typeface="Calibri" pitchFamily="34" charset="0"/>
              </a:rPr>
            </a:br>
            <a:r>
              <a:rPr lang="en-US" sz="2600" dirty="0" smtClean="0">
                <a:latin typeface="Calibri" pitchFamily="34" charset="0"/>
                <a:cs typeface="Calibri" pitchFamily="34" charset="0"/>
              </a:rPr>
              <a:t>                  foreign exchange rates</a:t>
            </a:r>
            <a:endParaRPr lang="en-US" sz="2600" dirty="0">
              <a:latin typeface="Calibri" pitchFamily="34" charset="0"/>
              <a:cs typeface="Calibri" pitchFamily="34" charset="0"/>
            </a:endParaRPr>
          </a:p>
        </p:txBody>
      </p:sp>
      <p:sp>
        <p:nvSpPr>
          <p:cNvPr id="3" name="Text Placeholder 2"/>
          <p:cNvSpPr>
            <a:spLocks noGrp="1"/>
          </p:cNvSpPr>
          <p:nvPr>
            <p:ph type="body" idx="2"/>
          </p:nvPr>
        </p:nvSpPr>
        <p:spPr>
          <a:xfrm>
            <a:off x="457200" y="1219200"/>
            <a:ext cx="8229600" cy="762000"/>
          </a:xfrm>
        </p:spPr>
        <p:txBody>
          <a:bodyPr>
            <a:normAutofit/>
          </a:bodyPr>
          <a:lstStyle/>
          <a:p>
            <a:pPr algn="ctr"/>
            <a:r>
              <a:rPr lang="en-US" sz="3300" dirty="0" smtClean="0">
                <a:latin typeface="Calibri" pitchFamily="34" charset="0"/>
                <a:cs typeface="Calibri" pitchFamily="34" charset="0"/>
              </a:rPr>
              <a:t>Recognition of Exchange Difference</a:t>
            </a:r>
          </a:p>
          <a:p>
            <a:endParaRPr lang="en-US" sz="2000" dirty="0" smtClean="0"/>
          </a:p>
          <a:p>
            <a:endParaRPr lang="en-US" dirty="0"/>
          </a:p>
        </p:txBody>
      </p:sp>
      <p:graphicFrame>
        <p:nvGraphicFramePr>
          <p:cNvPr id="5" name="Content Placeholder 4"/>
          <p:cNvGraphicFramePr>
            <a:graphicFrameLocks noGrp="1"/>
          </p:cNvGraphicFramePr>
          <p:nvPr>
            <p:ph sz="half" idx="1"/>
          </p:nvPr>
        </p:nvGraphicFramePr>
        <p:xfrm>
          <a:off x="533400" y="2133600"/>
          <a:ext cx="8153400" cy="3992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47800" y="304800"/>
            <a:ext cx="7406640" cy="1066800"/>
          </a:xfrm>
        </p:spPr>
        <p:txBody>
          <a:bodyPr>
            <a:normAutofit fontScale="90000"/>
          </a:bodyPr>
          <a:lstStyle/>
          <a:p>
            <a:r>
              <a:rPr lang="en-US" sz="3800" dirty="0" smtClean="0">
                <a:latin typeface="Calibri" pitchFamily="34" charset="0"/>
                <a:cs typeface="Calibri" pitchFamily="34" charset="0"/>
              </a:rPr>
              <a:t>Illustration for Revenue Recognition for Non-Monetary Items </a:t>
            </a:r>
            <a:endParaRPr lang="en-US" sz="3800" dirty="0">
              <a:latin typeface="Calibri" pitchFamily="34" charset="0"/>
              <a:cs typeface="Calibri" pitchFamily="34" charset="0"/>
            </a:endParaRPr>
          </a:p>
        </p:txBody>
      </p:sp>
      <p:sp>
        <p:nvSpPr>
          <p:cNvPr id="8" name="Subtitle 7"/>
          <p:cNvSpPr>
            <a:spLocks noGrp="1"/>
          </p:cNvSpPr>
          <p:nvPr>
            <p:ph type="subTitle" idx="1"/>
          </p:nvPr>
        </p:nvSpPr>
        <p:spPr>
          <a:xfrm>
            <a:off x="1371600" y="1371600"/>
            <a:ext cx="7086600" cy="1066800"/>
          </a:xfrm>
        </p:spPr>
        <p:txBody>
          <a:bodyPr>
            <a:normAutofit/>
          </a:bodyPr>
          <a:lstStyle/>
          <a:p>
            <a:pPr algn="just"/>
            <a:endParaRPr lang="en-IN" sz="2000" dirty="0" smtClean="0">
              <a:solidFill>
                <a:sysClr val="windowText" lastClr="000000"/>
              </a:solidFill>
              <a:latin typeface="Calibri" pitchFamily="34" charset="0"/>
              <a:cs typeface="Calibri" pitchFamily="34" charset="0"/>
            </a:endParaRPr>
          </a:p>
          <a:p>
            <a:pPr algn="just"/>
            <a:r>
              <a:rPr lang="en-IN" sz="2000" dirty="0" smtClean="0">
                <a:solidFill>
                  <a:sysClr val="windowText" lastClr="000000"/>
                </a:solidFill>
                <a:latin typeface="Calibri" pitchFamily="34" charset="0"/>
                <a:cs typeface="Calibri" pitchFamily="34" charset="0"/>
              </a:rPr>
              <a:t>The impact of deviation by ICDS from the provisions of AS may be understood with the help of following illustration</a:t>
            </a:r>
            <a:endParaRPr lang="en-US" sz="2000" dirty="0">
              <a:latin typeface="Calibri" pitchFamily="34" charset="0"/>
              <a:cs typeface="Calibri" pitchFamily="34" charset="0"/>
            </a:endParaRPr>
          </a:p>
        </p:txBody>
      </p:sp>
      <p:graphicFrame>
        <p:nvGraphicFramePr>
          <p:cNvPr id="7" name="Content Placeholder 6"/>
          <p:cNvGraphicFramePr>
            <a:graphicFrameLocks noGrp="1"/>
          </p:cNvGraphicFramePr>
          <p:nvPr>
            <p:ph idx="4294967295"/>
          </p:nvPr>
        </p:nvGraphicFramePr>
        <p:xfrm>
          <a:off x="1447800" y="2667001"/>
          <a:ext cx="7239000" cy="3352799"/>
        </p:xfrm>
        <a:graphic>
          <a:graphicData uri="http://schemas.openxmlformats.org/drawingml/2006/table">
            <a:tbl>
              <a:tblPr firstRow="1" bandRow="1">
                <a:tableStyleId>{073A0DAA-6AF3-43AB-8588-CEC1D06C72B9}</a:tableStyleId>
              </a:tblPr>
              <a:tblGrid>
                <a:gridCol w="1524000"/>
                <a:gridCol w="1785957"/>
                <a:gridCol w="2795074"/>
                <a:gridCol w="1133969"/>
              </a:tblGrid>
              <a:tr h="833241">
                <a:tc>
                  <a:txBody>
                    <a:bodyPr/>
                    <a:lstStyle/>
                    <a:p>
                      <a:r>
                        <a:rPr lang="en-US" dirty="0" smtClean="0">
                          <a:latin typeface="Calibri" pitchFamily="34" charset="0"/>
                          <a:cs typeface="Calibri" pitchFamily="34" charset="0"/>
                        </a:rPr>
                        <a:t>Particulars</a:t>
                      </a:r>
                      <a:endParaRPr lang="en-US" dirty="0">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Amount</a:t>
                      </a:r>
                      <a:r>
                        <a:rPr lang="en-US" baseline="0" dirty="0" smtClean="0">
                          <a:latin typeface="Calibri" pitchFamily="34" charset="0"/>
                          <a:cs typeface="Calibri" pitchFamily="34" charset="0"/>
                        </a:rPr>
                        <a:t> in Forex</a:t>
                      </a:r>
                      <a:endParaRPr lang="en-US" dirty="0">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Exchange</a:t>
                      </a:r>
                      <a:r>
                        <a:rPr lang="en-US" baseline="0" dirty="0" smtClean="0">
                          <a:latin typeface="Calibri" pitchFamily="34" charset="0"/>
                          <a:cs typeface="Calibri" pitchFamily="34" charset="0"/>
                        </a:rPr>
                        <a:t> Rate</a:t>
                      </a:r>
                      <a:endParaRPr lang="en-US" dirty="0">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Value</a:t>
                      </a:r>
                      <a:endParaRPr lang="en-US" dirty="0">
                        <a:latin typeface="Calibri" pitchFamily="34" charset="0"/>
                        <a:cs typeface="Calibri" pitchFamily="34" charset="0"/>
                      </a:endParaRPr>
                    </a:p>
                  </a:txBody>
                  <a:tcPr/>
                </a:tc>
              </a:tr>
              <a:tr h="555493">
                <a:tc>
                  <a:txBody>
                    <a:bodyPr/>
                    <a:lstStyle/>
                    <a:p>
                      <a:r>
                        <a:rPr lang="en-US" dirty="0" smtClean="0">
                          <a:latin typeface="Calibri" pitchFamily="34" charset="0"/>
                          <a:cs typeface="Calibri" pitchFamily="34" charset="0"/>
                        </a:rPr>
                        <a:t>Cost</a:t>
                      </a:r>
                      <a:endParaRPr lang="en-US" dirty="0">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1000 $</a:t>
                      </a:r>
                      <a:endParaRPr lang="en-US" dirty="0">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55 as on date of acquisition</a:t>
                      </a:r>
                      <a:endParaRPr lang="en-US" dirty="0">
                        <a:latin typeface="Calibri" pitchFamily="34" charset="0"/>
                        <a:cs typeface="Calibri" pitchFamily="34" charset="0"/>
                      </a:endParaRPr>
                    </a:p>
                  </a:txBody>
                  <a:tcPr/>
                </a:tc>
                <a:tc>
                  <a:txBody>
                    <a:bodyPr/>
                    <a:lstStyle/>
                    <a:p>
                      <a:r>
                        <a:rPr lang="en-US" dirty="0" smtClean="0">
                          <a:latin typeface="Rupee"/>
                          <a:cs typeface="Calibri" pitchFamily="34" charset="0"/>
                        </a:rPr>
                        <a:t>`</a:t>
                      </a:r>
                      <a:r>
                        <a:rPr lang="en-US" dirty="0" smtClean="0">
                          <a:latin typeface="Calibri" pitchFamily="34" charset="0"/>
                          <a:cs typeface="Calibri" pitchFamily="34" charset="0"/>
                        </a:rPr>
                        <a:t> </a:t>
                      </a:r>
                      <a:r>
                        <a:rPr lang="en-US" baseline="0" dirty="0" smtClean="0">
                          <a:latin typeface="Calibri" pitchFamily="34" charset="0"/>
                          <a:cs typeface="Calibri" pitchFamily="34" charset="0"/>
                        </a:rPr>
                        <a:t> </a:t>
                      </a:r>
                      <a:r>
                        <a:rPr lang="en-US" dirty="0" smtClean="0">
                          <a:latin typeface="Calibri" pitchFamily="34" charset="0"/>
                          <a:cs typeface="Calibri" pitchFamily="34" charset="0"/>
                        </a:rPr>
                        <a:t>55000</a:t>
                      </a:r>
                      <a:endParaRPr lang="en-US" dirty="0">
                        <a:latin typeface="Calibri" pitchFamily="34" charset="0"/>
                        <a:cs typeface="Calibri" pitchFamily="34" charset="0"/>
                      </a:endParaRPr>
                    </a:p>
                  </a:txBody>
                  <a:tcPr/>
                </a:tc>
              </a:tr>
              <a:tr h="476137">
                <a:tc>
                  <a:txBody>
                    <a:bodyPr/>
                    <a:lstStyle/>
                    <a:p>
                      <a:r>
                        <a:rPr lang="en-US" dirty="0" smtClean="0">
                          <a:latin typeface="Calibri" pitchFamily="34" charset="0"/>
                          <a:cs typeface="Calibri" pitchFamily="34" charset="0"/>
                        </a:rPr>
                        <a:t>NRV</a:t>
                      </a:r>
                      <a:endParaRPr lang="en-US" dirty="0">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500 $</a:t>
                      </a:r>
                      <a:endParaRPr lang="en-US" dirty="0">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60 closing rate i.e.</a:t>
                      </a:r>
                      <a:r>
                        <a:rPr lang="en-US" baseline="0" dirty="0" smtClean="0">
                          <a:latin typeface="Calibri" pitchFamily="34" charset="0"/>
                          <a:cs typeface="Calibri" pitchFamily="34" charset="0"/>
                        </a:rPr>
                        <a:t> B/S date</a:t>
                      </a:r>
                      <a:endParaRPr lang="en-US" dirty="0">
                        <a:latin typeface="Calibri" pitchFamily="34" charset="0"/>
                        <a:cs typeface="Calibri" pitchFamily="34" charset="0"/>
                      </a:endParaRPr>
                    </a:p>
                  </a:txBody>
                  <a:tcPr/>
                </a:tc>
                <a:tc>
                  <a:txBody>
                    <a:bodyPr/>
                    <a:lstStyle/>
                    <a:p>
                      <a:r>
                        <a:rPr lang="en-US" dirty="0" smtClean="0">
                          <a:latin typeface="Rupee"/>
                          <a:cs typeface="Calibri" pitchFamily="34" charset="0"/>
                        </a:rPr>
                        <a:t>`</a:t>
                      </a:r>
                      <a:r>
                        <a:rPr lang="en-US" dirty="0" smtClean="0">
                          <a:latin typeface="Calibri" pitchFamily="34" charset="0"/>
                          <a:cs typeface="Calibri" pitchFamily="34" charset="0"/>
                        </a:rPr>
                        <a:t>  30000</a:t>
                      </a:r>
                      <a:endParaRPr lang="en-US" dirty="0">
                        <a:latin typeface="Calibri" pitchFamily="34" charset="0"/>
                        <a:cs typeface="Calibri" pitchFamily="34" charset="0"/>
                      </a:endParaRPr>
                    </a:p>
                  </a:txBody>
                  <a:tcPr/>
                </a:tc>
              </a:tr>
              <a:tr h="515815">
                <a:tc gridSpan="3">
                  <a:txBody>
                    <a:bodyPr/>
                    <a:lstStyle/>
                    <a:p>
                      <a:r>
                        <a:rPr lang="en-US" dirty="0" smtClean="0">
                          <a:latin typeface="Calibri" pitchFamily="34" charset="0"/>
                          <a:cs typeface="Calibri" pitchFamily="34" charset="0"/>
                        </a:rPr>
                        <a:t>Valuation as per lower of Cost or NRV    i.e.    [1000$</a:t>
                      </a:r>
                      <a:r>
                        <a:rPr lang="en-US" baseline="0" dirty="0" smtClean="0">
                          <a:latin typeface="Calibri" pitchFamily="34" charset="0"/>
                          <a:cs typeface="Calibri" pitchFamily="34" charset="0"/>
                        </a:rPr>
                        <a:t> or 500$]</a:t>
                      </a:r>
                      <a:endParaRPr lang="en-US" dirty="0">
                        <a:latin typeface="Calibri" pitchFamily="34" charset="0"/>
                        <a:cs typeface="Calibri" pitchFamily="34" charset="0"/>
                      </a:endParaRPr>
                    </a:p>
                  </a:txBody>
                  <a:tcPr/>
                </a:tc>
                <a:tc hMerge="1">
                  <a:txBody>
                    <a:bodyPr/>
                    <a:lstStyle/>
                    <a:p>
                      <a:endParaRPr lang="en-US" dirty="0"/>
                    </a:p>
                  </a:txBody>
                  <a:tcPr/>
                </a:tc>
                <a:tc hMerge="1">
                  <a:txBody>
                    <a:bodyPr/>
                    <a:lstStyle/>
                    <a:p>
                      <a:endParaRPr lang="en-US" dirty="0"/>
                    </a:p>
                  </a:txBody>
                  <a:tcPr/>
                </a:tc>
                <a:tc>
                  <a:txBody>
                    <a:bodyPr/>
                    <a:lstStyle/>
                    <a:p>
                      <a:endParaRPr lang="en-US" dirty="0">
                        <a:latin typeface="Calibri" pitchFamily="34" charset="0"/>
                        <a:cs typeface="Calibri" pitchFamily="34" charset="0"/>
                      </a:endParaRPr>
                    </a:p>
                  </a:txBody>
                  <a:tcPr/>
                </a:tc>
              </a:tr>
              <a:tr h="495976">
                <a:tc gridSpan="3">
                  <a:txBody>
                    <a:bodyPr/>
                    <a:lstStyle/>
                    <a:p>
                      <a:r>
                        <a:rPr lang="en-US" dirty="0" smtClean="0">
                          <a:latin typeface="Calibri" pitchFamily="34" charset="0"/>
                          <a:cs typeface="Calibri" pitchFamily="34" charset="0"/>
                        </a:rPr>
                        <a:t>As per AS 11                                                         500 $ * 60</a:t>
                      </a:r>
                      <a:endParaRPr lang="en-US" dirty="0">
                        <a:latin typeface="Calibri" pitchFamily="34" charset="0"/>
                        <a:cs typeface="Calibri" pitchFamily="34" charset="0"/>
                      </a:endParaRPr>
                    </a:p>
                  </a:txBody>
                  <a:tcPr/>
                </a:tc>
                <a:tc hMerge="1">
                  <a:txBody>
                    <a:bodyPr/>
                    <a:lstStyle/>
                    <a:p>
                      <a:endParaRPr lang="en-US"/>
                    </a:p>
                  </a:txBody>
                  <a:tcPr/>
                </a:tc>
                <a:tc hMerge="1">
                  <a:txBody>
                    <a:bodyPr/>
                    <a:lstStyle/>
                    <a:p>
                      <a:endParaRPr lang="en-US"/>
                    </a:p>
                  </a:txBody>
                  <a:tcPr/>
                </a:tc>
                <a:tc>
                  <a:txBody>
                    <a:bodyPr/>
                    <a:lstStyle/>
                    <a:p>
                      <a:r>
                        <a:rPr lang="en-US" dirty="0" smtClean="0">
                          <a:latin typeface="Rupee"/>
                          <a:cs typeface="Calibri" pitchFamily="34" charset="0"/>
                        </a:rPr>
                        <a:t>`</a:t>
                      </a:r>
                      <a:r>
                        <a:rPr lang="en-US" dirty="0" smtClean="0">
                          <a:latin typeface="Calibri" pitchFamily="34" charset="0"/>
                          <a:cs typeface="Calibri" pitchFamily="34" charset="0"/>
                        </a:rPr>
                        <a:t>  30000</a:t>
                      </a:r>
                      <a:endParaRPr lang="en-US" dirty="0">
                        <a:latin typeface="Calibri" pitchFamily="34" charset="0"/>
                        <a:cs typeface="Calibri" pitchFamily="34" charset="0"/>
                      </a:endParaRPr>
                    </a:p>
                  </a:txBody>
                  <a:tcPr/>
                </a:tc>
              </a:tr>
              <a:tr h="476137">
                <a:tc gridSpan="3">
                  <a:txBody>
                    <a:bodyPr/>
                    <a:lstStyle/>
                    <a:p>
                      <a:r>
                        <a:rPr lang="en-US" dirty="0" smtClean="0">
                          <a:latin typeface="Calibri" pitchFamily="34" charset="0"/>
                          <a:cs typeface="Calibri" pitchFamily="34" charset="0"/>
                        </a:rPr>
                        <a:t>As per ICDS                                                          500</a:t>
                      </a:r>
                      <a:r>
                        <a:rPr lang="en-US" baseline="0" dirty="0" smtClean="0">
                          <a:latin typeface="Calibri" pitchFamily="34" charset="0"/>
                          <a:cs typeface="Calibri" pitchFamily="34" charset="0"/>
                        </a:rPr>
                        <a:t> $ * 55</a:t>
                      </a:r>
                      <a:endParaRPr lang="en-US" dirty="0">
                        <a:latin typeface="Calibri" pitchFamily="34" charset="0"/>
                        <a:cs typeface="Calibri" pitchFamily="34" charset="0"/>
                      </a:endParaRPr>
                    </a:p>
                  </a:txBody>
                  <a:tcPr/>
                </a:tc>
                <a:tc hMerge="1">
                  <a:txBody>
                    <a:bodyPr/>
                    <a:lstStyle/>
                    <a:p>
                      <a:endParaRPr lang="en-US"/>
                    </a:p>
                  </a:txBody>
                  <a:tcPr/>
                </a:tc>
                <a:tc hMerge="1">
                  <a:txBody>
                    <a:bodyPr/>
                    <a:lstStyle/>
                    <a:p>
                      <a:endParaRPr lang="en-US"/>
                    </a:p>
                  </a:txBody>
                  <a:tcPr/>
                </a:tc>
                <a:tc>
                  <a:txBody>
                    <a:bodyPr/>
                    <a:lstStyle/>
                    <a:p>
                      <a:r>
                        <a:rPr lang="en-US" dirty="0" smtClean="0">
                          <a:latin typeface="Rupee"/>
                          <a:cs typeface="Calibri" pitchFamily="34" charset="0"/>
                        </a:rPr>
                        <a:t>`</a:t>
                      </a:r>
                      <a:r>
                        <a:rPr lang="en-US" dirty="0" smtClean="0">
                          <a:latin typeface="Calibri" pitchFamily="34" charset="0"/>
                          <a:cs typeface="Calibri" pitchFamily="34" charset="0"/>
                        </a:rPr>
                        <a:t>  27500</a:t>
                      </a:r>
                      <a:endParaRPr lang="en-US" dirty="0">
                        <a:latin typeface="Calibri" pitchFamily="34" charset="0"/>
                        <a:cs typeface="Calibri" pitchFamily="34" charset="0"/>
                      </a:endParaRPr>
                    </a:p>
                  </a:txBody>
                  <a:tcPr/>
                </a:tc>
              </a:tr>
            </a:tbl>
          </a:graphicData>
        </a:graphic>
      </p:graphicFrame>
    </p:spTree>
  </p:cSld>
  <p:clrMapOvr>
    <a:masterClrMapping/>
  </p:clrMapOvr>
  <p:transition>
    <p:circl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Calibri" pitchFamily="34" charset="0"/>
                <a:cs typeface="Calibri" pitchFamily="34" charset="0"/>
              </a:rPr>
              <a:t>Applicability of AS 22  </a:t>
            </a:r>
            <a:r>
              <a:rPr lang="en-US" dirty="0" smtClean="0"/>
              <a:t>	</a:t>
            </a:r>
            <a:endParaRPr lang="en-US" dirty="0"/>
          </a:p>
        </p:txBody>
      </p:sp>
      <p:graphicFrame>
        <p:nvGraphicFramePr>
          <p:cNvPr id="4" name="Content Placeholder 3"/>
          <p:cNvGraphicFramePr>
            <a:graphicFrameLocks noGrp="1"/>
          </p:cNvGraphicFramePr>
          <p:nvPr>
            <p:ph idx="1"/>
          </p:nvPr>
        </p:nvGraphicFramePr>
        <p:xfrm>
          <a:off x="1435100" y="1600200"/>
          <a:ext cx="70993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newsfla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7924800" cy="621422"/>
          </a:xfrm>
        </p:spPr>
        <p:txBody>
          <a:bodyPr>
            <a:normAutofit/>
          </a:bodyPr>
          <a:lstStyle/>
          <a:p>
            <a:r>
              <a:rPr lang="en-US" sz="2800" dirty="0" smtClean="0">
                <a:latin typeface="Calibri" pitchFamily="34" charset="0"/>
                <a:cs typeface="Calibri" pitchFamily="34" charset="0"/>
              </a:rPr>
              <a:t>ICDS – VII  government grants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990600"/>
            <a:ext cx="3810000" cy="533400"/>
          </a:xfrm>
        </p:spPr>
        <p:txBody>
          <a:bodyPr>
            <a:normAutofit/>
          </a:bodyPr>
          <a:lstStyle/>
          <a:p>
            <a:r>
              <a:rPr lang="en-US" sz="2400" dirty="0" smtClean="0">
                <a:latin typeface="Calibri" pitchFamily="34" charset="0"/>
                <a:cs typeface="Calibri" pitchFamily="34" charset="0"/>
              </a:rPr>
              <a:t>Corresponding to AS-12</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1905000"/>
          <a:ext cx="8153400" cy="4221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6629080867_016b010de5_z.jpg"/>
          <p:cNvPicPr>
            <a:picLocks noChangeAspect="1"/>
          </p:cNvPicPr>
          <p:nvPr/>
        </p:nvPicPr>
        <p:blipFill>
          <a:blip r:embed="rId6"/>
          <a:srcRect l="17778" t="16667" r="17778" b="17778"/>
          <a:stretch>
            <a:fillRect/>
          </a:stretch>
        </p:blipFill>
        <p:spPr>
          <a:xfrm>
            <a:off x="7086600" y="228600"/>
            <a:ext cx="1828800" cy="20835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latin typeface="Calibri" pitchFamily="34" charset="0"/>
                <a:cs typeface="Calibri" pitchFamily="34" charset="0"/>
              </a:rPr>
              <a:t>Why ICDS</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2057400"/>
          <a:ext cx="749935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incometax-for-individuals.jpg"/>
          <p:cNvPicPr>
            <a:picLocks noChangeAspect="1"/>
          </p:cNvPicPr>
          <p:nvPr/>
        </p:nvPicPr>
        <p:blipFill>
          <a:blip r:embed="rId6"/>
          <a:stretch>
            <a:fillRect/>
          </a:stretch>
        </p:blipFill>
        <p:spPr>
          <a:xfrm>
            <a:off x="6019800" y="228600"/>
            <a:ext cx="2362200" cy="1752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5105400" cy="621422"/>
          </a:xfrm>
        </p:spPr>
        <p:txBody>
          <a:bodyPr>
            <a:normAutofit/>
          </a:bodyPr>
          <a:lstStyle/>
          <a:p>
            <a:r>
              <a:rPr lang="en-US" sz="2600" dirty="0" smtClean="0">
                <a:latin typeface="Calibri" pitchFamily="34" charset="0"/>
                <a:cs typeface="Calibri" pitchFamily="34" charset="0"/>
              </a:rPr>
              <a:t>ICDS - VIII  securities</a:t>
            </a:r>
            <a:endParaRPr lang="en-US" sz="2600" dirty="0">
              <a:latin typeface="Calibri" pitchFamily="34" charset="0"/>
              <a:cs typeface="Calibri" pitchFamily="34" charset="0"/>
            </a:endParaRPr>
          </a:p>
        </p:txBody>
      </p:sp>
      <p:sp>
        <p:nvSpPr>
          <p:cNvPr id="3" name="Text Placeholder 2"/>
          <p:cNvSpPr>
            <a:spLocks noGrp="1"/>
          </p:cNvSpPr>
          <p:nvPr>
            <p:ph type="body" idx="2"/>
          </p:nvPr>
        </p:nvSpPr>
        <p:spPr>
          <a:xfrm>
            <a:off x="457200" y="990600"/>
            <a:ext cx="4648200" cy="457200"/>
          </a:xfrm>
        </p:spPr>
        <p:txBody>
          <a:bodyPr>
            <a:noAutofit/>
          </a:bodyPr>
          <a:lstStyle/>
          <a:p>
            <a:r>
              <a:rPr lang="en-US" sz="2400" dirty="0" smtClean="0">
                <a:latin typeface="Calibri" pitchFamily="34" charset="0"/>
                <a:cs typeface="Calibri" pitchFamily="34" charset="0"/>
              </a:rPr>
              <a:t>Corresponding to AS-13</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1828800"/>
          <a:ext cx="80010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images5.jpg"/>
          <p:cNvPicPr>
            <a:picLocks noChangeAspect="1"/>
          </p:cNvPicPr>
          <p:nvPr/>
        </p:nvPicPr>
        <p:blipFill>
          <a:blip r:embed="rId6"/>
          <a:stretch>
            <a:fillRect/>
          </a:stretch>
        </p:blipFill>
        <p:spPr>
          <a:xfrm rot="169682">
            <a:off x="5334000" y="228600"/>
            <a:ext cx="2781300" cy="1409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heel spokes="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5105400" cy="469022"/>
          </a:xfrm>
        </p:spPr>
        <p:txBody>
          <a:bodyPr>
            <a:normAutofit/>
          </a:bodyPr>
          <a:lstStyle/>
          <a:p>
            <a:r>
              <a:rPr lang="en-US" sz="2400" dirty="0" smtClean="0">
                <a:latin typeface="Calibri" pitchFamily="34" charset="0"/>
                <a:cs typeface="Calibri" pitchFamily="34" charset="0"/>
              </a:rPr>
              <a:t>ICDS - VIII   securities</a:t>
            </a:r>
            <a:endParaRPr lang="en-US" sz="2400" dirty="0">
              <a:latin typeface="Calibri" pitchFamily="34" charset="0"/>
              <a:cs typeface="Calibri" pitchFamily="34" charset="0"/>
            </a:endParaRPr>
          </a:p>
        </p:txBody>
      </p:sp>
      <p:sp>
        <p:nvSpPr>
          <p:cNvPr id="3" name="Text Placeholder 2"/>
          <p:cNvSpPr>
            <a:spLocks noGrp="1"/>
          </p:cNvSpPr>
          <p:nvPr>
            <p:ph type="body" idx="2"/>
          </p:nvPr>
        </p:nvSpPr>
        <p:spPr>
          <a:xfrm>
            <a:off x="457200" y="762000"/>
            <a:ext cx="4648200" cy="457200"/>
          </a:xfrm>
        </p:spPr>
        <p:txBody>
          <a:bodyPr>
            <a:noAutofit/>
          </a:bodyPr>
          <a:lstStyle/>
          <a:p>
            <a:r>
              <a:rPr lang="en-US" sz="2400" dirty="0" smtClean="0">
                <a:latin typeface="Calibri" pitchFamily="34" charset="0"/>
                <a:cs typeface="Calibri" pitchFamily="34" charset="0"/>
              </a:rPr>
              <a:t>Corresponding to AS-13</a:t>
            </a:r>
          </a:p>
          <a:p>
            <a:endParaRPr lang="en-US" sz="2400" dirty="0" smtClean="0"/>
          </a:p>
        </p:txBody>
      </p:sp>
      <p:graphicFrame>
        <p:nvGraphicFramePr>
          <p:cNvPr id="5" name="Content Placeholder 4"/>
          <p:cNvGraphicFramePr>
            <a:graphicFrameLocks noGrp="1"/>
          </p:cNvGraphicFramePr>
          <p:nvPr>
            <p:ph sz="half" idx="1"/>
          </p:nvPr>
        </p:nvGraphicFramePr>
        <p:xfrm>
          <a:off x="457200" y="2209800"/>
          <a:ext cx="8153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5029200" y="228600"/>
            <a:ext cx="3581400" cy="163121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000" dirty="0" smtClean="0">
                <a:latin typeface="Calibri" pitchFamily="34" charset="0"/>
                <a:cs typeface="Calibri" pitchFamily="34" charset="0"/>
              </a:rPr>
              <a:t>Since ICDS deals with computation of income under Business or Other Sources heads, ICDS only deals with </a:t>
            </a:r>
            <a:r>
              <a:rPr lang="en-US" sz="2000" b="1" u="sng" dirty="0" smtClean="0">
                <a:solidFill>
                  <a:schemeClr val="tx1"/>
                </a:solidFill>
                <a:latin typeface="Calibri" pitchFamily="34" charset="0"/>
                <a:cs typeface="Calibri" pitchFamily="34" charset="0"/>
              </a:rPr>
              <a:t>securities held as stock-in-trade</a:t>
            </a:r>
            <a:endParaRPr lang="en-US" sz="2000" b="1" u="sng" dirty="0">
              <a:solidFill>
                <a:schemeClr val="tx1"/>
              </a:solidFill>
              <a:latin typeface="Calibri" pitchFamily="34" charset="0"/>
              <a:cs typeface="Calibri" pitchFamily="34" charset="0"/>
            </a:endParaRPr>
          </a:p>
        </p:txBody>
      </p:sp>
    </p:spTree>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6172200" cy="926222"/>
          </a:xfrm>
        </p:spPr>
        <p:txBody>
          <a:bodyPr>
            <a:normAutofit/>
          </a:bodyPr>
          <a:lstStyle/>
          <a:p>
            <a:r>
              <a:rPr lang="en-US" sz="2800" dirty="0" smtClean="0">
                <a:latin typeface="Calibri" pitchFamily="34" charset="0"/>
                <a:cs typeface="Calibri" pitchFamily="34" charset="0"/>
              </a:rPr>
              <a:t>ICDS - IX borrowing costs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1143000"/>
            <a:ext cx="3810000" cy="457200"/>
          </a:xfrm>
        </p:spPr>
        <p:txBody>
          <a:bodyPr>
            <a:normAutofit/>
          </a:bodyPr>
          <a:lstStyle/>
          <a:p>
            <a:r>
              <a:rPr lang="en-US" sz="2400" dirty="0" smtClean="0">
                <a:latin typeface="Calibri" pitchFamily="34" charset="0"/>
                <a:cs typeface="Calibri" pitchFamily="34" charset="0"/>
              </a:rPr>
              <a:t>Corresponding to AS-16</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19050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Total-Borrowing-Cost-circle-300x293.jpg"/>
          <p:cNvPicPr>
            <a:picLocks noChangeAspect="1"/>
          </p:cNvPicPr>
          <p:nvPr/>
        </p:nvPicPr>
        <p:blipFill>
          <a:blip r:embed="rId6"/>
          <a:stretch>
            <a:fillRect/>
          </a:stretch>
        </p:blipFill>
        <p:spPr>
          <a:xfrm>
            <a:off x="5181600" y="152401"/>
            <a:ext cx="3409950" cy="1524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pull dir="l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6172200" cy="545222"/>
          </a:xfrm>
        </p:spPr>
        <p:txBody>
          <a:bodyPr>
            <a:normAutofit/>
          </a:bodyPr>
          <a:lstStyle/>
          <a:p>
            <a:r>
              <a:rPr lang="en-US" sz="3000" dirty="0" smtClean="0">
                <a:latin typeface="Calibri" pitchFamily="34" charset="0"/>
                <a:cs typeface="Calibri" pitchFamily="34" charset="0"/>
              </a:rPr>
              <a:t>ICDS - IX borrowing costs</a:t>
            </a:r>
            <a:endParaRPr lang="en-US" sz="3000" dirty="0">
              <a:latin typeface="Calibri" pitchFamily="34" charset="0"/>
              <a:cs typeface="Calibri" pitchFamily="34" charset="0"/>
            </a:endParaRPr>
          </a:p>
        </p:txBody>
      </p:sp>
      <p:sp>
        <p:nvSpPr>
          <p:cNvPr id="3" name="Text Placeholder 2"/>
          <p:cNvSpPr>
            <a:spLocks noGrp="1"/>
          </p:cNvSpPr>
          <p:nvPr>
            <p:ph type="body" idx="2"/>
          </p:nvPr>
        </p:nvSpPr>
        <p:spPr>
          <a:xfrm>
            <a:off x="457200" y="914400"/>
            <a:ext cx="3810000" cy="457200"/>
          </a:xfrm>
        </p:spPr>
        <p:txBody>
          <a:bodyPr>
            <a:normAutofit/>
          </a:bodyPr>
          <a:lstStyle/>
          <a:p>
            <a:r>
              <a:rPr lang="en-US" sz="2400" dirty="0" smtClean="0">
                <a:latin typeface="Calibri" pitchFamily="34" charset="0"/>
                <a:cs typeface="Calibri" pitchFamily="34" charset="0"/>
              </a:rPr>
              <a:t>Corresponding to AS-16</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19050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images65.jpg"/>
          <p:cNvPicPr>
            <a:picLocks noChangeAspect="1"/>
          </p:cNvPicPr>
          <p:nvPr/>
        </p:nvPicPr>
        <p:blipFill>
          <a:blip r:embed="rId6"/>
          <a:stretch>
            <a:fillRect/>
          </a:stretch>
        </p:blipFill>
        <p:spPr>
          <a:xfrm>
            <a:off x="5943600" y="457200"/>
            <a:ext cx="3000375" cy="14382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checke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172200" cy="545222"/>
          </a:xfrm>
        </p:spPr>
        <p:txBody>
          <a:bodyPr>
            <a:normAutofit/>
          </a:bodyPr>
          <a:lstStyle/>
          <a:p>
            <a:r>
              <a:rPr lang="en-US" sz="2800" dirty="0" smtClean="0">
                <a:latin typeface="Calibri" pitchFamily="34" charset="0"/>
                <a:cs typeface="Calibri" pitchFamily="34" charset="0"/>
              </a:rPr>
              <a:t>ICDS - IX borrowing costs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914400"/>
            <a:ext cx="3810000" cy="457200"/>
          </a:xfrm>
        </p:spPr>
        <p:txBody>
          <a:bodyPr>
            <a:normAutofit/>
          </a:bodyPr>
          <a:lstStyle/>
          <a:p>
            <a:r>
              <a:rPr lang="en-US" sz="2400" dirty="0" smtClean="0">
                <a:latin typeface="Calibri" pitchFamily="34" charset="0"/>
                <a:cs typeface="Calibri" pitchFamily="34" charset="0"/>
              </a:rPr>
              <a:t>Corresponding to AS-16</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1905000"/>
          <a:ext cx="813816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index2.jpg"/>
          <p:cNvPicPr>
            <a:picLocks noChangeAspect="1"/>
          </p:cNvPicPr>
          <p:nvPr/>
        </p:nvPicPr>
        <p:blipFill>
          <a:blip r:embed="rId6"/>
          <a:stretch>
            <a:fillRect/>
          </a:stretch>
        </p:blipFill>
        <p:spPr>
          <a:xfrm>
            <a:off x="6248400" y="152400"/>
            <a:ext cx="2162175" cy="1619544"/>
          </a:xfrm>
          <a:prstGeom prst="rect">
            <a:avLst/>
          </a:prstGeom>
        </p:spPr>
      </p:pic>
    </p:spTree>
  </p:cSld>
  <p:clrMapOvr>
    <a:masterClrMapping/>
  </p:clrMapOvr>
  <p:transition>
    <p:spli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6172200" cy="545222"/>
          </a:xfrm>
        </p:spPr>
        <p:txBody>
          <a:bodyPr>
            <a:normAutofit/>
          </a:bodyPr>
          <a:lstStyle/>
          <a:p>
            <a:r>
              <a:rPr lang="en-US" sz="2800" dirty="0" smtClean="0">
                <a:latin typeface="Calibri" pitchFamily="34" charset="0"/>
                <a:cs typeface="Calibri" pitchFamily="34" charset="0"/>
              </a:rPr>
              <a:t>ICDS - IX  borrowing costs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914400"/>
            <a:ext cx="3810000" cy="457200"/>
          </a:xfrm>
        </p:spPr>
        <p:txBody>
          <a:bodyPr>
            <a:normAutofit/>
          </a:bodyPr>
          <a:lstStyle/>
          <a:p>
            <a:r>
              <a:rPr lang="en-US" sz="2400" dirty="0" smtClean="0">
                <a:latin typeface="Calibri" pitchFamily="34" charset="0"/>
                <a:cs typeface="Calibri" pitchFamily="34" charset="0"/>
              </a:rPr>
              <a:t>Corresponding to AS-16</a:t>
            </a:r>
            <a:endParaRPr lang="en-US" sz="2400" dirty="0">
              <a:latin typeface="Calibri" pitchFamily="34" charset="0"/>
              <a:cs typeface="Calibri" pitchFamily="34" charset="0"/>
            </a:endParaRPr>
          </a:p>
        </p:txBody>
      </p:sp>
      <p:graphicFrame>
        <p:nvGraphicFramePr>
          <p:cNvPr id="7" name="Content Placeholder 6"/>
          <p:cNvGraphicFramePr>
            <a:graphicFrameLocks noGrp="1"/>
          </p:cNvGraphicFramePr>
          <p:nvPr>
            <p:ph sz="half" idx="1"/>
          </p:nvPr>
        </p:nvGraphicFramePr>
        <p:xfrm>
          <a:off x="457200" y="17526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an-stock-photo_csp21308003.jpg"/>
          <p:cNvPicPr>
            <a:picLocks noChangeAspect="1"/>
          </p:cNvPicPr>
          <p:nvPr/>
        </p:nvPicPr>
        <p:blipFill>
          <a:blip r:embed="rId6"/>
          <a:srcRect b="9574"/>
          <a:stretch>
            <a:fillRect/>
          </a:stretch>
        </p:blipFill>
        <p:spPr>
          <a:xfrm>
            <a:off x="6629400" y="228600"/>
            <a:ext cx="2057400" cy="1295400"/>
          </a:xfrm>
          <a:prstGeom prst="rect">
            <a:avLst/>
          </a:prstGeom>
        </p:spPr>
      </p:pic>
    </p:spTree>
  </p:cSld>
  <p:clrMapOvr>
    <a:masterClrMapping/>
  </p:clrMapOvr>
  <p:transition>
    <p:pu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5638800" cy="1447800"/>
          </a:xfrm>
        </p:spPr>
        <p:txBody>
          <a:bodyPr>
            <a:noAutofit/>
          </a:bodyPr>
          <a:lstStyle/>
          <a:p>
            <a:r>
              <a:rPr lang="en-US" sz="2800" dirty="0" smtClean="0">
                <a:latin typeface="Calibri" pitchFamily="34" charset="0"/>
                <a:cs typeface="Calibri" pitchFamily="34" charset="0"/>
              </a:rPr>
              <a:t>ICDS – X  provisions, </a:t>
            </a:r>
            <a:br>
              <a:rPr lang="en-US" sz="2800" dirty="0" smtClean="0">
                <a:latin typeface="Calibri" pitchFamily="34" charset="0"/>
                <a:cs typeface="Calibri" pitchFamily="34" charset="0"/>
              </a:rPr>
            </a:br>
            <a:r>
              <a:rPr lang="en-US" sz="2800" dirty="0" smtClean="0">
                <a:latin typeface="Calibri" pitchFamily="34" charset="0"/>
                <a:cs typeface="Calibri" pitchFamily="34" charset="0"/>
              </a:rPr>
              <a:t/>
            </a:r>
            <a:br>
              <a:rPr lang="en-US" sz="2800" dirty="0" smtClean="0">
                <a:latin typeface="Calibri" pitchFamily="34" charset="0"/>
                <a:cs typeface="Calibri" pitchFamily="34" charset="0"/>
              </a:rPr>
            </a:br>
            <a:r>
              <a:rPr lang="en-US" sz="2800" dirty="0" smtClean="0">
                <a:latin typeface="Calibri" pitchFamily="34" charset="0"/>
                <a:cs typeface="Calibri" pitchFamily="34" charset="0"/>
              </a:rPr>
              <a:t>contingent liabilities  &amp;</a:t>
            </a:r>
            <a:br>
              <a:rPr lang="en-US" sz="2800" dirty="0" smtClean="0">
                <a:latin typeface="Calibri" pitchFamily="34" charset="0"/>
                <a:cs typeface="Calibri" pitchFamily="34" charset="0"/>
              </a:rPr>
            </a:br>
            <a:r>
              <a:rPr lang="en-US" sz="2800" dirty="0" smtClean="0">
                <a:latin typeface="Calibri" pitchFamily="34" charset="0"/>
                <a:cs typeface="Calibri" pitchFamily="34" charset="0"/>
              </a:rPr>
              <a:t/>
            </a:r>
            <a:br>
              <a:rPr lang="en-US" sz="2800" dirty="0" smtClean="0">
                <a:latin typeface="Calibri" pitchFamily="34" charset="0"/>
                <a:cs typeface="Calibri" pitchFamily="34" charset="0"/>
              </a:rPr>
            </a:br>
            <a:r>
              <a:rPr lang="en-US" sz="2800" dirty="0" smtClean="0">
                <a:latin typeface="Calibri" pitchFamily="34" charset="0"/>
                <a:cs typeface="Calibri" pitchFamily="34" charset="0"/>
              </a:rPr>
              <a:t>contingent assets</a:t>
            </a:r>
            <a:endParaRPr lang="en-US" sz="2800" dirty="0">
              <a:latin typeface="Calibri" pitchFamily="34" charset="0"/>
              <a:cs typeface="Calibri" pitchFamily="34" charset="0"/>
            </a:endParaRPr>
          </a:p>
        </p:txBody>
      </p:sp>
      <p:sp>
        <p:nvSpPr>
          <p:cNvPr id="3" name="Text Placeholder 2"/>
          <p:cNvSpPr>
            <a:spLocks noGrp="1"/>
          </p:cNvSpPr>
          <p:nvPr>
            <p:ph type="body" idx="2"/>
          </p:nvPr>
        </p:nvSpPr>
        <p:spPr>
          <a:xfrm>
            <a:off x="457200" y="1828800"/>
            <a:ext cx="3810000" cy="457200"/>
          </a:xfrm>
        </p:spPr>
        <p:txBody>
          <a:bodyPr>
            <a:normAutofit/>
          </a:bodyPr>
          <a:lstStyle/>
          <a:p>
            <a:r>
              <a:rPr lang="en-US" sz="2400" dirty="0" smtClean="0">
                <a:latin typeface="Calibri" pitchFamily="34" charset="0"/>
                <a:cs typeface="Calibri" pitchFamily="34" charset="0"/>
              </a:rPr>
              <a:t>Corresponding to AS- 29</a:t>
            </a:r>
            <a:endParaRPr lang="en-US" sz="2400" dirty="0">
              <a:latin typeface="Calibri" pitchFamily="34" charset="0"/>
              <a:cs typeface="Calibri" pitchFamily="34" charset="0"/>
            </a:endParaRPr>
          </a:p>
        </p:txBody>
      </p:sp>
      <p:graphicFrame>
        <p:nvGraphicFramePr>
          <p:cNvPr id="5" name="Content Placeholder 4"/>
          <p:cNvGraphicFramePr>
            <a:graphicFrameLocks noGrp="1"/>
          </p:cNvGraphicFramePr>
          <p:nvPr>
            <p:ph sz="half" idx="1"/>
          </p:nvPr>
        </p:nvGraphicFramePr>
        <p:xfrm>
          <a:off x="457200" y="2362200"/>
          <a:ext cx="81534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IAS37_IFRS_at_a_glance_Provisions_Contingent_Liabilities_Contingent_Assets_Snapshot_Text.jpg"/>
          <p:cNvPicPr>
            <a:picLocks noChangeAspect="1"/>
          </p:cNvPicPr>
          <p:nvPr/>
        </p:nvPicPr>
        <p:blipFill>
          <a:blip r:embed="rId6"/>
          <a:stretch>
            <a:fillRect/>
          </a:stretch>
        </p:blipFill>
        <p:spPr>
          <a:xfrm>
            <a:off x="5933802" y="228601"/>
            <a:ext cx="2745740" cy="1905000"/>
          </a:xfrm>
          <a:prstGeom prst="rect">
            <a:avLst/>
          </a:prstGeom>
        </p:spPr>
      </p:pic>
    </p:spTree>
  </p:cSld>
  <p:clrMapOvr>
    <a:masterClrMapping/>
  </p:clrMapOvr>
  <p:transition>
    <p:comb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descr="newphotothankyou.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normAutofit fontScale="90000"/>
          </a:bodyPr>
          <a:lstStyle/>
          <a:p>
            <a:r>
              <a:rPr lang="en-US" dirty="0" smtClean="0">
                <a:latin typeface="Calibri" pitchFamily="34" charset="0"/>
                <a:cs typeface="Calibri" pitchFamily="34" charset="0"/>
              </a:rPr>
              <a:t>Background of Introduction of ICDS</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447800"/>
          <a:ext cx="71755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latin typeface="Calibri" pitchFamily="34" charset="0"/>
                <a:cs typeface="Calibri" pitchFamily="34" charset="0"/>
              </a:rPr>
              <a:t>Background of Introduction of ICDS </a:t>
            </a:r>
            <a:r>
              <a:rPr lang="en-US" sz="2700" dirty="0" smtClean="0">
                <a:latin typeface="Calibri" pitchFamily="34" charset="0"/>
                <a:cs typeface="Calibri" pitchFamily="34" charset="0"/>
              </a:rPr>
              <a:t>(cont.)</a:t>
            </a:r>
            <a:endParaRPr lang="en-US" sz="2700"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latin typeface="Calibri" pitchFamily="34" charset="0"/>
                <a:cs typeface="Calibri" pitchFamily="34" charset="0"/>
              </a:rPr>
              <a:t>   Applicability of ICDS</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981200"/>
          <a:ext cx="73279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march2014_webinar_pix.jpg"/>
          <p:cNvPicPr>
            <a:picLocks noChangeAspect="1"/>
          </p:cNvPicPr>
          <p:nvPr/>
        </p:nvPicPr>
        <p:blipFill>
          <a:blip r:embed="rId6"/>
          <a:stretch>
            <a:fillRect/>
          </a:stretch>
        </p:blipFill>
        <p:spPr>
          <a:xfrm>
            <a:off x="6400800" y="228600"/>
            <a:ext cx="1980498" cy="1600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latin typeface="Calibri" pitchFamily="34" charset="0"/>
                <a:cs typeface="Calibri" pitchFamily="34" charset="0"/>
              </a:rPr>
              <a:t>      Applicable for </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TIC2.jpg"/>
          <p:cNvPicPr>
            <a:picLocks noChangeAspect="1"/>
          </p:cNvPicPr>
          <p:nvPr/>
        </p:nvPicPr>
        <p:blipFill>
          <a:blip r:embed="rId6"/>
          <a:stretch>
            <a:fillRect/>
          </a:stretch>
        </p:blipFill>
        <p:spPr>
          <a:xfrm rot="20567141">
            <a:off x="6010929" y="145122"/>
            <a:ext cx="2735090" cy="13839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plus(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latin typeface="Calibri" pitchFamily="34" charset="0"/>
                <a:cs typeface="Calibri" pitchFamily="34" charset="0"/>
              </a:rPr>
              <a:t>Applicable to</a:t>
            </a:r>
            <a:endParaRPr lang="en-US" dirty="0">
              <a:latin typeface="Calibri" pitchFamily="34" charset="0"/>
              <a:cs typeface="Calibri" pitchFamily="34" charset="0"/>
            </a:endParaRPr>
          </a:p>
        </p:txBody>
      </p:sp>
      <p:graphicFrame>
        <p:nvGraphicFramePr>
          <p:cNvPr id="5" name="Content Placeholder 4"/>
          <p:cNvGraphicFramePr>
            <a:graphicFrameLocks noGrp="1"/>
          </p:cNvGraphicFramePr>
          <p:nvPr>
            <p:ph idx="1"/>
          </p:nvPr>
        </p:nvGraphicFramePr>
        <p:xfrm>
          <a:off x="1435100" y="1752600"/>
          <a:ext cx="73279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eligible.jpg"/>
          <p:cNvPicPr>
            <a:picLocks noChangeAspect="1"/>
          </p:cNvPicPr>
          <p:nvPr/>
        </p:nvPicPr>
        <p:blipFill>
          <a:blip r:embed="rId6"/>
          <a:stretch>
            <a:fillRect/>
          </a:stretch>
        </p:blipFill>
        <p:spPr>
          <a:xfrm>
            <a:off x="6629400" y="228600"/>
            <a:ext cx="21336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amond(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            Features</a:t>
            </a:r>
            <a:endParaRPr lang="en-US" dirty="0">
              <a:latin typeface="Calibri" pitchFamily="34" charset="0"/>
              <a:cs typeface="Calibri" pitchFamily="34" charset="0"/>
            </a:endParaRPr>
          </a:p>
        </p:txBody>
      </p:sp>
      <p:graphicFrame>
        <p:nvGraphicFramePr>
          <p:cNvPr id="4" name="Content Placeholder 3"/>
          <p:cNvGraphicFramePr>
            <a:graphicFrameLocks noGrp="1"/>
          </p:cNvGraphicFramePr>
          <p:nvPr>
            <p:ph idx="1"/>
          </p:nvPr>
        </p:nvGraphicFramePr>
        <p:xfrm>
          <a:off x="1435100" y="1752600"/>
          <a:ext cx="73279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Income-tax.jpg"/>
          <p:cNvPicPr>
            <a:picLocks noChangeAspect="1"/>
          </p:cNvPicPr>
          <p:nvPr/>
        </p:nvPicPr>
        <p:blipFill>
          <a:blip r:embed="rId7"/>
          <a:stretch>
            <a:fillRect/>
          </a:stretch>
        </p:blipFill>
        <p:spPr>
          <a:xfrm>
            <a:off x="5486400" y="228600"/>
            <a:ext cx="2819400" cy="187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1655</TotalTime>
  <Words>2699</Words>
  <Application>Microsoft Office PowerPoint</Application>
  <PresentationFormat>On-screen Show (4:3)</PresentationFormat>
  <Paragraphs>271</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Solstice</vt:lpstr>
      <vt:lpstr>INCOME COMPUTATION AND DISCLOSURE STANDARDS [ICDS]</vt:lpstr>
      <vt:lpstr>     What is ICDS</vt:lpstr>
      <vt:lpstr>            Why ICDS</vt:lpstr>
      <vt:lpstr>Background of Introduction of ICDS</vt:lpstr>
      <vt:lpstr>Background of Introduction of ICDS (cont.)</vt:lpstr>
      <vt:lpstr>   Applicability of ICDS</vt:lpstr>
      <vt:lpstr>      Applicable for </vt:lpstr>
      <vt:lpstr>           Applicable to</vt:lpstr>
      <vt:lpstr>            Features</vt:lpstr>
      <vt:lpstr>     Features                          (Cont.)</vt:lpstr>
      <vt:lpstr>If there is Conflict  between</vt:lpstr>
      <vt:lpstr>Transitional Provisions</vt:lpstr>
      <vt:lpstr>Slide 13</vt:lpstr>
      <vt:lpstr>Slide 14</vt:lpstr>
      <vt:lpstr>Slide 15</vt:lpstr>
      <vt:lpstr>   </vt:lpstr>
      <vt:lpstr>List of the ICDS Notified with their  IND AS &amp; AS</vt:lpstr>
      <vt:lpstr>ICDS - I - Accounting Policies</vt:lpstr>
      <vt:lpstr>     ICDS - II - valuation of </vt:lpstr>
      <vt:lpstr> ICDS – III   Construction  Contracts</vt:lpstr>
      <vt:lpstr>ICDS – III </vt:lpstr>
      <vt:lpstr>ICDS - IV </vt:lpstr>
      <vt:lpstr> ICDS – V  tangible  fixed assets</vt:lpstr>
      <vt:lpstr>ICDS – V  tangible fixed assets</vt:lpstr>
      <vt:lpstr>ICDS-VI  the effects of changes in    foreign exchange rates</vt:lpstr>
      <vt:lpstr>ICDS-VI - the effects of changes in                     foreign exchange rates</vt:lpstr>
      <vt:lpstr>Illustration for Revenue Recognition for Non-Monetary Items </vt:lpstr>
      <vt:lpstr>Applicability of AS 22   </vt:lpstr>
      <vt:lpstr>ICDS – VII  government grants</vt:lpstr>
      <vt:lpstr>ICDS - VIII  securities</vt:lpstr>
      <vt:lpstr>ICDS - VIII   securities</vt:lpstr>
      <vt:lpstr>ICDS - IX borrowing costs</vt:lpstr>
      <vt:lpstr>ICDS - IX borrowing costs</vt:lpstr>
      <vt:lpstr>ICDS - IX borrowing costs</vt:lpstr>
      <vt:lpstr>ICDS - IX  borrowing costs</vt:lpstr>
      <vt:lpstr>ICDS – X  provisions,   contingent liabilities  &amp;  contingent assets</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INCOME COMPUTATION AND DISCLOSURE STANDARDS [ICDS]</dc:title>
  <dc:creator>kinjal</dc:creator>
  <cp:lastModifiedBy>kinjal</cp:lastModifiedBy>
  <cp:revision>488</cp:revision>
  <dcterms:created xsi:type="dcterms:W3CDTF">2015-06-05T06:54:35Z</dcterms:created>
  <dcterms:modified xsi:type="dcterms:W3CDTF">2015-06-26T04:04:34Z</dcterms:modified>
</cp:coreProperties>
</file>