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REVERSE CHARGE MECHANISM	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876800"/>
          </a:xfrm>
        </p:spPr>
        <p:txBody>
          <a:bodyPr>
            <a:normAutofit/>
          </a:bodyPr>
          <a:lstStyle/>
          <a:p>
            <a:r>
              <a:rPr lang="en-US" dirty="0" smtClean="0"/>
              <a:t>1) RCM will effect only incase of</a:t>
            </a:r>
            <a:r>
              <a:rPr lang="en-US" dirty="0" smtClean="0">
                <a:solidFill>
                  <a:srgbClr val="FF0000"/>
                </a:solidFill>
              </a:rPr>
              <a:t> purchase.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2)  </a:t>
            </a:r>
            <a:r>
              <a:rPr lang="en-US" dirty="0" smtClean="0"/>
              <a:t>under RCM a registered taxable person will purchase the goods or services from an unregistered taxable person.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3) </a:t>
            </a:r>
            <a:r>
              <a:rPr lang="en-US" dirty="0" smtClean="0"/>
              <a:t>The RCM will be only between</a:t>
            </a:r>
            <a:r>
              <a:rPr lang="en-US" dirty="0" smtClean="0">
                <a:solidFill>
                  <a:srgbClr val="FF0000"/>
                </a:solidFill>
              </a:rPr>
              <a:t> REGISTERED PERSON AND UNREGISTERED PERSON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4) </a:t>
            </a:r>
            <a:r>
              <a:rPr lang="en-US" dirty="0" smtClean="0"/>
              <a:t>The registered person should not claim any </a:t>
            </a:r>
            <a:r>
              <a:rPr lang="en-US" dirty="0" smtClean="0">
                <a:solidFill>
                  <a:srgbClr val="FF0000"/>
                </a:solidFill>
              </a:rPr>
              <a:t>input tax liability </a:t>
            </a:r>
            <a:r>
              <a:rPr lang="en-US" dirty="0" smtClean="0"/>
              <a:t>if he paid GST to an unregistered person.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US" dirty="0" smtClean="0">
              <a:solidFill>
                <a:srgbClr val="FF0000"/>
              </a:solidFill>
            </a:endParaRPr>
          </a:p>
          <a:p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1600200"/>
            <a:ext cx="8229600" cy="4525963"/>
          </a:xfrm>
        </p:spPr>
        <p:txBody>
          <a:bodyPr/>
          <a:lstStyle/>
          <a:p>
            <a:r>
              <a:rPr lang="en-US" dirty="0" smtClean="0"/>
              <a:t>5) So the registered </a:t>
            </a:r>
            <a:r>
              <a:rPr lang="en-US" dirty="0" smtClean="0"/>
              <a:t>t</a:t>
            </a:r>
            <a:r>
              <a:rPr lang="en-US" dirty="0" smtClean="0"/>
              <a:t>axable person should not paid any GST but he is having a right  to collect the GST from the customer.</a:t>
            </a:r>
          </a:p>
          <a:p>
            <a:r>
              <a:rPr lang="en-US" dirty="0" smtClean="0"/>
              <a:t>6) The registered person has to pay </a:t>
            </a:r>
            <a:r>
              <a:rPr lang="en-US" dirty="0" err="1" smtClean="0"/>
              <a:t>theTOTAL</a:t>
            </a:r>
            <a:r>
              <a:rPr lang="en-US" dirty="0" smtClean="0"/>
              <a:t> GST to the </a:t>
            </a:r>
            <a:r>
              <a:rPr lang="en-US" dirty="0" err="1" smtClean="0"/>
              <a:t>govt</a:t>
            </a:r>
            <a:r>
              <a:rPr lang="en-US" dirty="0" smtClean="0"/>
              <a:t> without claiming of the INPUT TAX only that purchase 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EXAMPLE-1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6106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Ravi  is an registered person . He purchased the </a:t>
            </a:r>
            <a:r>
              <a:rPr lang="en-US" dirty="0" err="1" smtClean="0"/>
              <a:t>goos</a:t>
            </a:r>
            <a:r>
              <a:rPr lang="en-US" dirty="0" smtClean="0"/>
              <a:t> from an RAM who is an </a:t>
            </a:r>
            <a:r>
              <a:rPr lang="en-US" dirty="0" err="1" smtClean="0"/>
              <a:t>unregiatered</a:t>
            </a:r>
            <a:r>
              <a:rPr lang="en-US" dirty="0" smtClean="0"/>
              <a:t> person with the value of 1000. (GST rate is 5%).</a:t>
            </a:r>
          </a:p>
          <a:p>
            <a:r>
              <a:rPr lang="en-US" dirty="0" smtClean="0"/>
              <a:t>ANS</a:t>
            </a:r>
          </a:p>
          <a:p>
            <a:r>
              <a:rPr lang="en-US" dirty="0" smtClean="0"/>
              <a:t> </a:t>
            </a:r>
            <a:r>
              <a:rPr lang="en-US" dirty="0" smtClean="0"/>
              <a:t>In this case if Ravi paid 5% GST on his purchase he should not have any right to claim input tax credit that is 50 but he is having a right to collect to the </a:t>
            </a:r>
            <a:r>
              <a:rPr lang="en-US" dirty="0" err="1" smtClean="0"/>
              <a:t>gst</a:t>
            </a:r>
            <a:r>
              <a:rPr lang="en-US" dirty="0" smtClean="0"/>
              <a:t> with adding of profit on his sale . Suppose if he add a profit of   200  he can collect</a:t>
            </a:r>
          </a:p>
          <a:p>
            <a:pPr>
              <a:buNone/>
            </a:pPr>
            <a:r>
              <a:rPr lang="en-US" dirty="0" smtClean="0"/>
              <a:t>60 (1200*5% as GST from his customer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Inactual</a:t>
            </a:r>
            <a:r>
              <a:rPr lang="en-US" dirty="0" smtClean="0"/>
              <a:t> case he can claim 50 as </a:t>
            </a:r>
            <a:r>
              <a:rPr lang="en-US" dirty="0" err="1" smtClean="0"/>
              <a:t>inputtax</a:t>
            </a:r>
            <a:r>
              <a:rPr lang="en-US" dirty="0" smtClean="0"/>
              <a:t> if he paid to a registered person but in RCM he should not claim any input tax but he has to pay to 60 to the GOVT</a:t>
            </a:r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249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REVERSE CHARGE MECHANISM </vt:lpstr>
      <vt:lpstr>Slide 3</vt:lpstr>
      <vt:lpstr>EXAMPLE-1</vt:lpstr>
      <vt:lpstr>Slide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</dc:creator>
  <cp:lastModifiedBy>Me</cp:lastModifiedBy>
  <cp:revision>6</cp:revision>
  <dcterms:created xsi:type="dcterms:W3CDTF">2006-08-16T00:00:00Z</dcterms:created>
  <dcterms:modified xsi:type="dcterms:W3CDTF">2017-07-18T05:33:44Z</dcterms:modified>
</cp:coreProperties>
</file>