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56" r:id="rId5"/>
    <p:sldId id="268" r:id="rId6"/>
    <p:sldId id="259" r:id="rId7"/>
    <p:sldId id="269" r:id="rId8"/>
    <p:sldId id="271"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pos="597"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3F3F"/>
    <a:srgbClr val="014067"/>
    <a:srgbClr val="014E7D"/>
    <a:srgbClr val="013657"/>
    <a:srgbClr val="01456F"/>
    <a:srgbClr val="014B79"/>
    <a:srgbClr val="0937C9"/>
    <a:srgbClr val="002774"/>
    <a:srgbClr val="929A4A"/>
    <a:srgbClr val="EAB2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74" autoAdjust="0"/>
  </p:normalViewPr>
  <p:slideViewPr>
    <p:cSldViewPr snapToGrid="0" showGuides="1">
      <p:cViewPr varScale="1">
        <p:scale>
          <a:sx n="103" d="100"/>
          <a:sy n="103" d="100"/>
        </p:scale>
        <p:origin x="114" y="192"/>
      </p:cViewPr>
      <p:guideLst>
        <p:guide pos="3840"/>
        <p:guide pos="597"/>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BEDA40-91A9-49DC-B402-0EBE674AAE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8CBB508-5589-42E7-A433-D119AC0FFB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72BFC85-49E4-447A-A7E3-16153CB2FE2A}" type="datetimeFigureOut">
              <a:rPr lang="en-US" smtClean="0"/>
              <a:t>9/25/2020</a:t>
            </a:fld>
            <a:endParaRPr lang="en-US" dirty="0"/>
          </a:p>
        </p:txBody>
      </p:sp>
      <p:sp>
        <p:nvSpPr>
          <p:cNvPr id="4" name="Footer Placeholder 3">
            <a:extLst>
              <a:ext uri="{FF2B5EF4-FFF2-40B4-BE49-F238E27FC236}">
                <a16:creationId xmlns:a16="http://schemas.microsoft.com/office/drawing/2014/main" id="{E9232ABA-B33A-4B3B-8412-C1773FBF3D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AB1832E-3B48-42CB-80A7-CD8E48D52DD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1072A3-100F-40A9-915F-8D2D9E6962D8}" type="slidenum">
              <a:rPr lang="en-US" smtClean="0"/>
              <a:t>‹#›</a:t>
            </a:fld>
            <a:endParaRPr lang="en-US" dirty="0"/>
          </a:p>
        </p:txBody>
      </p:sp>
    </p:spTree>
    <p:extLst>
      <p:ext uri="{BB962C8B-B14F-4D97-AF65-F5344CB8AC3E}">
        <p14:creationId xmlns:p14="http://schemas.microsoft.com/office/powerpoint/2010/main" val="513537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1B50E-4C60-4F9E-B773-52059170945B}" type="datetimeFigureOut">
              <a:rPr lang="en-US" noProof="0" smtClean="0"/>
              <a:t>9/25/2020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230CFA-805A-4FD3-B3A0-DAAA5993DA17}" type="slidenum">
              <a:rPr lang="en-US" noProof="0" smtClean="0"/>
              <a:t>‹#›</a:t>
            </a:fld>
            <a:endParaRPr lang="en-US" noProof="0" dirty="0"/>
          </a:p>
        </p:txBody>
      </p:sp>
    </p:spTree>
    <p:extLst>
      <p:ext uri="{BB962C8B-B14F-4D97-AF65-F5344CB8AC3E}">
        <p14:creationId xmlns:p14="http://schemas.microsoft.com/office/powerpoint/2010/main" val="798927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Picture Placeholder 24">
            <a:extLst>
              <a:ext uri="{FF2B5EF4-FFF2-40B4-BE49-F238E27FC236}">
                <a16:creationId xmlns:a16="http://schemas.microsoft.com/office/drawing/2014/main" id="{73B47EE6-EDE6-4881-B456-B37D9C1ADE3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bg2"/>
                </a:solidFill>
              </a:defRPr>
            </a:lvl1pPr>
          </a:lstStyle>
          <a:p>
            <a:r>
              <a:rPr lang="en-US" noProof="0"/>
              <a:t>Click icon to add picture</a:t>
            </a:r>
            <a:endParaRPr lang="en-US" noProof="0" dirty="0"/>
          </a:p>
        </p:txBody>
      </p: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tx1"/>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0450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7537" userDrawn="1">
          <p15:clr>
            <a:srgbClr val="FBAE40"/>
          </p15:clr>
        </p15:guide>
        <p15:guide id="3" pos="138" userDrawn="1">
          <p15:clr>
            <a:srgbClr val="FBAE40"/>
          </p15:clr>
        </p15:guide>
        <p15:guide id="4" orient="horz" pos="4178" userDrawn="1">
          <p15:clr>
            <a:srgbClr val="FBAE40"/>
          </p15:clr>
        </p15:guide>
        <p15:guide id="5" orient="horz" pos="142" userDrawn="1">
          <p15:clr>
            <a:srgbClr val="FBAE40"/>
          </p15:clr>
        </p15:guide>
        <p15:guide id="6" pos="2457" userDrawn="1">
          <p15:clr>
            <a:srgbClr val="FBAE40"/>
          </p15:clr>
        </p15:guide>
        <p15:guide id="7" pos="43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tx1"/>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920470"/>
      </p:ext>
    </p:extLst>
  </p:cSld>
  <p:clrMapOvr>
    <a:masterClrMapping/>
  </p:clrMapOvr>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33B31A5E-1244-4689-B513-C78E3C4E53B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71D0E8AA-902F-440D-9C55-2A391C22396A}"/>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Parallelogram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tx1"/>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id="{E123A0CF-50D6-46EC-8BF6-43E38AFCD588}"/>
              </a:ext>
            </a:extLst>
          </p:cNvPr>
          <p:cNvSpPr/>
          <p:nvPr userDrawn="1"/>
        </p:nvSpPr>
        <p:spPr>
          <a:xfrm>
            <a:off x="7754112" y="0"/>
            <a:ext cx="2258568" cy="742819"/>
          </a:xfrm>
          <a:prstGeom prst="parallelogram">
            <a:avLst>
              <a:gd name="adj" fmla="val 19585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26" name="Straight Connector 25">
            <a:extLst>
              <a:ext uri="{FF2B5EF4-FFF2-40B4-BE49-F238E27FC236}">
                <a16:creationId xmlns:a16="http://schemas.microsoft.com/office/drawing/2014/main"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289179159"/>
      </p:ext>
    </p:extLst>
  </p:cSld>
  <p:clrMapOvr>
    <a:masterClrMapping/>
  </p:clrMapOvr>
  <p:extLst>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29" name="Content Placeholder 2">
            <a:extLst>
              <a:ext uri="{FF2B5EF4-FFF2-40B4-BE49-F238E27FC236}">
                <a16:creationId xmlns:a16="http://schemas.microsoft.com/office/drawing/2014/main" id="{1FAE0C34-9220-45F0-9FC2-9FE7C994E7BD}"/>
              </a:ext>
            </a:extLst>
          </p:cNvPr>
          <p:cNvSpPr>
            <a:spLocks noGrp="1"/>
          </p:cNvSpPr>
          <p:nvPr>
            <p:ph idx="1"/>
          </p:nvPr>
        </p:nvSpPr>
        <p:spPr>
          <a:xfrm>
            <a:off x="518678" y="1671924"/>
            <a:ext cx="10835122" cy="4505039"/>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0745963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14" name="Content Placeholder 2">
            <a:extLst>
              <a:ext uri="{FF2B5EF4-FFF2-40B4-BE49-F238E27FC236}">
                <a16:creationId xmlns:a16="http://schemas.microsoft.com/office/drawing/2014/main" id="{217F9213-0142-420B-A84D-C5627A0C81E4}"/>
              </a:ext>
            </a:extLst>
          </p:cNvPr>
          <p:cNvSpPr>
            <a:spLocks noGrp="1"/>
          </p:cNvSpPr>
          <p:nvPr>
            <p:ph sz="half" idx="1"/>
          </p:nvPr>
        </p:nvSpPr>
        <p:spPr>
          <a:xfrm>
            <a:off x="529687" y="1651044"/>
            <a:ext cx="5181600" cy="4525919"/>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Content Placeholder 3">
            <a:extLst>
              <a:ext uri="{FF2B5EF4-FFF2-40B4-BE49-F238E27FC236}">
                <a16:creationId xmlns:a16="http://schemas.microsoft.com/office/drawing/2014/main" id="{8014328B-D576-4B5C-A4AE-CF98318929FE}"/>
              </a:ext>
            </a:extLst>
          </p:cNvPr>
          <p:cNvSpPr>
            <a:spLocks noGrp="1"/>
          </p:cNvSpPr>
          <p:nvPr>
            <p:ph sz="half" idx="2"/>
          </p:nvPr>
        </p:nvSpPr>
        <p:spPr>
          <a:xfrm>
            <a:off x="6172200" y="1651044"/>
            <a:ext cx="5181600" cy="4525919"/>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8473770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18" name="Text Placeholder 2">
            <a:extLst>
              <a:ext uri="{FF2B5EF4-FFF2-40B4-BE49-F238E27FC236}">
                <a16:creationId xmlns:a16="http://schemas.microsoft.com/office/drawing/2014/main" id="{82BFF385-445D-4DBB-9773-F99669415884}"/>
              </a:ext>
            </a:extLst>
          </p:cNvPr>
          <p:cNvSpPr>
            <a:spLocks noGrp="1"/>
          </p:cNvSpPr>
          <p:nvPr>
            <p:ph type="body" idx="1"/>
          </p:nvPr>
        </p:nvSpPr>
        <p:spPr>
          <a:xfrm>
            <a:off x="518678" y="1681163"/>
            <a:ext cx="5382501" cy="823912"/>
          </a:xfrm>
          <a:prstGeom prst="rect">
            <a:avLst/>
          </a:prstGeom>
        </p:spPr>
        <p:txBody>
          <a:bodyPr anchor="b"/>
          <a:lstStyle>
            <a:lvl1pPr marL="0" indent="0">
              <a:buNone/>
              <a:defRPr lang="en-US" b="1" dirty="0">
                <a:solidFill>
                  <a:schemeClr val="bg1"/>
                </a:solidFill>
              </a:defRPr>
            </a:lvl1pPr>
          </a:lstStyle>
          <a:p>
            <a:pPr marL="228600" lvl="0" indent="-228600"/>
            <a:r>
              <a:rPr lang="en-US" noProof="0"/>
              <a:t>Click to edit Master text styles</a:t>
            </a:r>
          </a:p>
        </p:txBody>
      </p:sp>
      <p:sp>
        <p:nvSpPr>
          <p:cNvPr id="20" name="Text Placeholder 4">
            <a:extLst>
              <a:ext uri="{FF2B5EF4-FFF2-40B4-BE49-F238E27FC236}">
                <a16:creationId xmlns:a16="http://schemas.microsoft.com/office/drawing/2014/main" id="{311B1CFE-1B35-4B5C-B40A-DC5ADF211B5C}"/>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1" name="Content Placeholder 5">
            <a:extLst>
              <a:ext uri="{FF2B5EF4-FFF2-40B4-BE49-F238E27FC236}">
                <a16:creationId xmlns:a16="http://schemas.microsoft.com/office/drawing/2014/main" id="{1CE840E8-D596-479D-AE97-E88F42DC1B13}"/>
              </a:ext>
            </a:extLst>
          </p:cNvPr>
          <p:cNvSpPr>
            <a:spLocks noGrp="1"/>
          </p:cNvSpPr>
          <p:nvPr>
            <p:ph sz="quarter" idx="4"/>
          </p:nvPr>
        </p:nvSpPr>
        <p:spPr>
          <a:xfrm>
            <a:off x="6172200" y="2505075"/>
            <a:ext cx="5183188" cy="368458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Content Placeholder 3">
            <a:extLst>
              <a:ext uri="{FF2B5EF4-FFF2-40B4-BE49-F238E27FC236}">
                <a16:creationId xmlns:a16="http://schemas.microsoft.com/office/drawing/2014/main" id="{B9A68D25-B19E-4E84-B65D-596EE8382DAD}"/>
              </a:ext>
            </a:extLst>
          </p:cNvPr>
          <p:cNvSpPr>
            <a:spLocks noGrp="1"/>
          </p:cNvSpPr>
          <p:nvPr>
            <p:ph sz="half" idx="2"/>
          </p:nvPr>
        </p:nvSpPr>
        <p:spPr>
          <a:xfrm>
            <a:off x="518678" y="2505075"/>
            <a:ext cx="5391749" cy="368458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8606950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4" name="Content Placeholder 2">
            <a:extLst>
              <a:ext uri="{FF2B5EF4-FFF2-40B4-BE49-F238E27FC236}">
                <a16:creationId xmlns:a16="http://schemas.microsoft.com/office/drawing/2014/main" id="{C9A1E80C-1A76-4D3E-92A1-846866867DE1}"/>
              </a:ext>
            </a:extLst>
          </p:cNvPr>
          <p:cNvSpPr>
            <a:spLocks noGrp="1"/>
          </p:cNvSpPr>
          <p:nvPr>
            <p:ph idx="1"/>
          </p:nvPr>
        </p:nvSpPr>
        <p:spPr>
          <a:xfrm>
            <a:off x="6161316" y="2290713"/>
            <a:ext cx="5803672" cy="4341862"/>
          </a:xfrm>
          <a:prstGeom prst="rect">
            <a:avLst/>
          </a:prstGeo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700659753"/>
      </p:ext>
    </p:extLst>
  </p:cSld>
  <p:clrMapOvr>
    <a:masterClrMapping/>
  </p:clrMapOvr>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1099AB-ABB9-4706-9E38-357EC2AB403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ight Tri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2" name="Picture Placeholder 2">
            <a:extLst>
              <a:ext uri="{FF2B5EF4-FFF2-40B4-BE49-F238E27FC236}">
                <a16:creationId xmlns:a16="http://schemas.microsoft.com/office/drawing/2014/main" id="{22728E0A-430E-4C6A-BF56-06FA8510F29F}"/>
              </a:ext>
            </a:extLst>
          </p:cNvPr>
          <p:cNvSpPr>
            <a:spLocks noGrp="1"/>
          </p:cNvSpPr>
          <p:nvPr>
            <p:ph type="pic" idx="1"/>
          </p:nvPr>
        </p:nvSpPr>
        <p:spPr>
          <a:xfrm>
            <a:off x="6249970" y="2271860"/>
            <a:ext cx="5715017" cy="436071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3390840366"/>
      </p:ext>
    </p:extLst>
  </p:cSld>
  <p:clrMapOvr>
    <a:masterClrMapping/>
  </p:clrMapOvr>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7A5C384-78D0-4088-9411-AB6790574770}"/>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TextBox 17">
            <a:extLst>
              <a:ext uri="{FF2B5EF4-FFF2-40B4-BE49-F238E27FC236}">
                <a16:creationId xmlns:a16="http://schemas.microsoft.com/office/drawing/2014/main" id="{CC52C5C1-EC33-44C1-9D54-A1058BBF1812}"/>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grpSp>
        <p:nvGrpSpPr>
          <p:cNvPr id="26" name="Group 25">
            <a:extLst>
              <a:ext uri="{FF2B5EF4-FFF2-40B4-BE49-F238E27FC236}">
                <a16:creationId xmlns:a16="http://schemas.microsoft.com/office/drawing/2014/main" id="{8A0030CD-8C9E-4AA5-8C5D-F9B2EDB7E17A}"/>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id="{872EE65E-EE50-4A3E-861E-1D6C241CB8EA}"/>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E76AD1EF-E06C-4D3C-9693-26844D01C83C}"/>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Parallelogram 28">
              <a:extLst>
                <a:ext uri="{FF2B5EF4-FFF2-40B4-BE49-F238E27FC236}">
                  <a16:creationId xmlns:a16="http://schemas.microsoft.com/office/drawing/2014/main" id="{57D44C42-44C0-420A-A125-9B1A979D4F56}"/>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Parallelogram 29">
            <a:extLst>
              <a:ext uri="{FF2B5EF4-FFF2-40B4-BE49-F238E27FC236}">
                <a16:creationId xmlns:a16="http://schemas.microsoft.com/office/drawing/2014/main" id="{406089BB-36DC-4E23-B215-527A8A18FCFB}"/>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578C43A6-50C6-704E-BADC-6D83BADE7316}"/>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ED91439B-965F-3548-AF77-89501B24F600}"/>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3419906843"/>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5BB0367-1AFD-4191-AB6F-E9815D136F63}"/>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TextBox 20">
            <a:extLst>
              <a:ext uri="{FF2B5EF4-FFF2-40B4-BE49-F238E27FC236}">
                <a16:creationId xmlns:a16="http://schemas.microsoft.com/office/drawing/2014/main" id="{7E8A2C98-F26E-415A-B931-1B89CA46C1CF}"/>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grpSp>
        <p:nvGrpSpPr>
          <p:cNvPr id="27" name="Group 26">
            <a:extLst>
              <a:ext uri="{FF2B5EF4-FFF2-40B4-BE49-F238E27FC236}">
                <a16:creationId xmlns:a16="http://schemas.microsoft.com/office/drawing/2014/main" id="{1B2FB48C-0C70-4DBE-B904-A134B6644DD3}"/>
              </a:ext>
            </a:extLst>
          </p:cNvPr>
          <p:cNvGrpSpPr/>
          <p:nvPr userDrawn="1"/>
        </p:nvGrpSpPr>
        <p:grpSpPr>
          <a:xfrm flipH="1">
            <a:off x="7561328" y="0"/>
            <a:ext cx="4831840" cy="3541007"/>
            <a:chOff x="-192127" y="-2"/>
            <a:chExt cx="4831840" cy="3367272"/>
          </a:xfrm>
        </p:grpSpPr>
        <p:sp>
          <p:nvSpPr>
            <p:cNvPr id="28" name="Diagonal Stripe 27">
              <a:extLst>
                <a:ext uri="{FF2B5EF4-FFF2-40B4-BE49-F238E27FC236}">
                  <a16:creationId xmlns:a16="http://schemas.microsoft.com/office/drawing/2014/main" id="{4F2E2158-1E6E-4E0D-BDAB-B20041C7361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9" name="Straight Connector 28">
              <a:extLst>
                <a:ext uri="{FF2B5EF4-FFF2-40B4-BE49-F238E27FC236}">
                  <a16:creationId xmlns:a16="http://schemas.microsoft.com/office/drawing/2014/main"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1" name="Parallelogram 30">
            <a:extLst>
              <a:ext uri="{FF2B5EF4-FFF2-40B4-BE49-F238E27FC236}">
                <a16:creationId xmlns:a16="http://schemas.microsoft.com/office/drawing/2014/main" id="{41E23981-B12A-4AC3-A030-337BBBA5E45B}"/>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CB69A007-934D-7A4B-9EFA-82044EF4DC33}"/>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5A154DC2-98C7-4D4B-A17A-AA4731217F17}"/>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
        <p:nvSpPr>
          <p:cNvPr id="4" name="Title 3">
            <a:extLst>
              <a:ext uri="{FF2B5EF4-FFF2-40B4-BE49-F238E27FC236}">
                <a16:creationId xmlns:a16="http://schemas.microsoft.com/office/drawing/2014/main" id="{64D604A2-C574-42DB-B0C4-99715CAA10A7}"/>
              </a:ext>
            </a:extLst>
          </p:cNvPr>
          <p:cNvSpPr>
            <a:spLocks noGrp="1"/>
          </p:cNvSpPr>
          <p:nvPr>
            <p:ph type="title"/>
          </p:nvPr>
        </p:nvSpPr>
        <p:spPr>
          <a:xfrm>
            <a:off x="518678" y="209029"/>
            <a:ext cx="8330184" cy="1147968"/>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658419099"/>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5BB0367-1AFD-4191-AB6F-E9815D136F63}"/>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TextBox 20">
            <a:extLst>
              <a:ext uri="{FF2B5EF4-FFF2-40B4-BE49-F238E27FC236}">
                <a16:creationId xmlns:a16="http://schemas.microsoft.com/office/drawing/2014/main" id="{7E8A2C98-F26E-415A-B931-1B89CA46C1CF}"/>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grpSp>
        <p:nvGrpSpPr>
          <p:cNvPr id="27" name="Group 26">
            <a:extLst>
              <a:ext uri="{FF2B5EF4-FFF2-40B4-BE49-F238E27FC236}">
                <a16:creationId xmlns:a16="http://schemas.microsoft.com/office/drawing/2014/main" id="{1B2FB48C-0C70-4DBE-B904-A134B6644DD3}"/>
              </a:ext>
            </a:extLst>
          </p:cNvPr>
          <p:cNvGrpSpPr/>
          <p:nvPr userDrawn="1"/>
        </p:nvGrpSpPr>
        <p:grpSpPr>
          <a:xfrm flipH="1">
            <a:off x="7561328" y="0"/>
            <a:ext cx="4831840" cy="3541007"/>
            <a:chOff x="-192127" y="-2"/>
            <a:chExt cx="4831840" cy="3367272"/>
          </a:xfrm>
        </p:grpSpPr>
        <p:sp>
          <p:nvSpPr>
            <p:cNvPr id="28" name="Diagonal Stripe 27">
              <a:extLst>
                <a:ext uri="{FF2B5EF4-FFF2-40B4-BE49-F238E27FC236}">
                  <a16:creationId xmlns:a16="http://schemas.microsoft.com/office/drawing/2014/main" id="{4F2E2158-1E6E-4E0D-BDAB-B20041C7361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9" name="Straight Connector 28">
              <a:extLst>
                <a:ext uri="{FF2B5EF4-FFF2-40B4-BE49-F238E27FC236}">
                  <a16:creationId xmlns:a16="http://schemas.microsoft.com/office/drawing/2014/main"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1" name="Parallelogram 30">
            <a:extLst>
              <a:ext uri="{FF2B5EF4-FFF2-40B4-BE49-F238E27FC236}">
                <a16:creationId xmlns:a16="http://schemas.microsoft.com/office/drawing/2014/main" id="{41E23981-B12A-4AC3-A030-337BBBA5E45B}"/>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CB69A007-934D-7A4B-9EFA-82044EF4DC33}"/>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5A154DC2-98C7-4D4B-A17A-AA4731217F17}"/>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
        <p:nvSpPr>
          <p:cNvPr id="4" name="Title 3">
            <a:extLst>
              <a:ext uri="{FF2B5EF4-FFF2-40B4-BE49-F238E27FC236}">
                <a16:creationId xmlns:a16="http://schemas.microsoft.com/office/drawing/2014/main" id="{64D604A2-C574-42DB-B0C4-99715CAA10A7}"/>
              </a:ext>
            </a:extLst>
          </p:cNvPr>
          <p:cNvSpPr>
            <a:spLocks noGrp="1"/>
          </p:cNvSpPr>
          <p:nvPr>
            <p:ph type="title"/>
          </p:nvPr>
        </p:nvSpPr>
        <p:spPr>
          <a:xfrm>
            <a:off x="518678" y="209029"/>
            <a:ext cx="8330184" cy="1147968"/>
          </a:xfrm>
        </p:spPr>
        <p:txBody>
          <a:bodyPr/>
          <a:lstStyle>
            <a:lvl1pPr>
              <a:defRPr>
                <a:solidFill>
                  <a:schemeClr val="bg1"/>
                </a:solidFill>
              </a:defRPr>
            </a:lvl1pPr>
          </a:lstStyle>
          <a:p>
            <a:r>
              <a:rPr lang="en-US" noProof="0"/>
              <a:t>Click to edit Master title style</a:t>
            </a:r>
          </a:p>
        </p:txBody>
      </p:sp>
      <p:sp>
        <p:nvSpPr>
          <p:cNvPr id="6" name="Text Placeholder 5">
            <a:extLst>
              <a:ext uri="{FF2B5EF4-FFF2-40B4-BE49-F238E27FC236}">
                <a16:creationId xmlns:a16="http://schemas.microsoft.com/office/drawing/2014/main" id="{C0A2D954-332B-47D0-BE9F-0F2BDE7795D8}"/>
              </a:ext>
            </a:extLst>
          </p:cNvPr>
          <p:cNvSpPr>
            <a:spLocks noGrp="1"/>
          </p:cNvSpPr>
          <p:nvPr>
            <p:ph type="body" sz="quarter" idx="12"/>
          </p:nvPr>
        </p:nvSpPr>
        <p:spPr>
          <a:xfrm>
            <a:off x="1526131" y="1979613"/>
            <a:ext cx="9139738" cy="2898775"/>
          </a:xfrm>
          <a:prstGeom prst="rect">
            <a:avLst/>
          </a:prstGeom>
        </p:spPr>
        <p:txBody>
          <a:bodyPr anchor="ctr"/>
          <a:lstStyle>
            <a:lvl1pPr marL="0" indent="0" algn="ctr">
              <a:buNone/>
              <a:defRPr sz="6000">
                <a:solidFill>
                  <a:schemeClr val="bg1"/>
                </a:solidFill>
              </a:defRPr>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665340804"/>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33B31A5E-1244-4689-B513-C78E3C4E53B2}"/>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9" name="Right Triangle 18">
            <a:extLst>
              <a:ext uri="{FF2B5EF4-FFF2-40B4-BE49-F238E27FC236}">
                <a16:creationId xmlns:a16="http://schemas.microsoft.com/office/drawing/2014/main" id="{71D0E8AA-902F-440D-9C55-2A391C22396A}"/>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Parallelogram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tx1"/>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id="{E123A0CF-50D6-46EC-8BF6-43E38AFCD588}"/>
              </a:ext>
            </a:extLst>
          </p:cNvPr>
          <p:cNvSpPr/>
          <p:nvPr userDrawn="1"/>
        </p:nvSpPr>
        <p:spPr>
          <a:xfrm>
            <a:off x="7754112" y="0"/>
            <a:ext cx="2258568" cy="742819"/>
          </a:xfrm>
          <a:prstGeom prst="parallelogram">
            <a:avLst>
              <a:gd name="adj" fmla="val 19585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26" name="Straight Connector 25">
            <a:extLst>
              <a:ext uri="{FF2B5EF4-FFF2-40B4-BE49-F238E27FC236}">
                <a16:creationId xmlns:a16="http://schemas.microsoft.com/office/drawing/2014/main"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Picture Placeholder 26">
            <a:extLst>
              <a:ext uri="{FF2B5EF4-FFF2-40B4-BE49-F238E27FC236}">
                <a16:creationId xmlns:a16="http://schemas.microsoft.com/office/drawing/2014/main" id="{95572AA9-EFAE-4771-B1EE-47E36117377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bg2"/>
                </a:solidFill>
              </a:defRPr>
            </a:lvl1pPr>
          </a:lstStyle>
          <a:p>
            <a:r>
              <a:rPr lang="en-US" noProof="0"/>
              <a:t>Click icon to add picture</a:t>
            </a:r>
            <a:endParaRPr lang="en-US" noProof="0" dirty="0"/>
          </a:p>
        </p:txBody>
      </p:sp>
      <p:cxnSp>
        <p:nvCxnSpPr>
          <p:cNvPr id="16" name="Straight Connector 15">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123998309"/>
      </p:ext>
    </p:extLst>
  </p:cSld>
  <p:clrMapOvr>
    <a:masterClrMapping/>
  </p:clrMapOvr>
  <p:extLst>
    <p:ext uri="{DCECCB84-F9BA-43D5-87BE-67443E8EF086}">
      <p15:sldGuideLst xmlns:p15="http://schemas.microsoft.com/office/powerpoint/2012/main">
        <p15:guide id="1" orient="horz" pos="2183" userDrawn="1">
          <p15:clr>
            <a:srgbClr val="FBAE40"/>
          </p15:clr>
        </p15:guide>
        <p15:guide id="2" pos="3840" userDrawn="1">
          <p15:clr>
            <a:srgbClr val="FBAE40"/>
          </p15:clr>
        </p15:guide>
        <p15:guide id="3" pos="143" userDrawn="1">
          <p15:clr>
            <a:srgbClr val="FBAE40"/>
          </p15:clr>
        </p15:guide>
        <p15:guide id="4" orient="horz" pos="4170" userDrawn="1">
          <p15:clr>
            <a:srgbClr val="FBAE40"/>
          </p15:clr>
        </p15:guide>
        <p15:guide id="5" pos="7537" userDrawn="1">
          <p15:clr>
            <a:srgbClr val="FBAE40"/>
          </p15:clr>
        </p15:guide>
        <p15:guide id="6" orient="horz" pos="14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AB3FE-9015-40FD-A870-D81B5A86A5D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58918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Layout 01">
    <p:spTree>
      <p:nvGrpSpPr>
        <p:cNvPr id="1" name=""/>
        <p:cNvGrpSpPr/>
        <p:nvPr/>
      </p:nvGrpSpPr>
      <p:grpSpPr>
        <a:xfrm>
          <a:off x="0" y="0"/>
          <a:ext cx="0" cy="0"/>
          <a:chOff x="0" y="0"/>
          <a:chExt cx="0" cy="0"/>
        </a:xfrm>
      </p:grpSpPr>
      <p:sp>
        <p:nvSpPr>
          <p:cNvPr id="3" name="Content Placeholder 2" title="Bullet Points">
            <a:extLst>
              <a:ext uri="{FF2B5EF4-FFF2-40B4-BE49-F238E27FC236}">
                <a16:creationId xmlns:a16="http://schemas.microsoft.com/office/drawing/2014/main" id="{BFD7EA17-BE66-4636-9684-F93562587911}"/>
              </a:ext>
            </a:extLst>
          </p:cNvPr>
          <p:cNvSpPr>
            <a:spLocks noGrp="1"/>
          </p:cNvSpPr>
          <p:nvPr>
            <p:ph idx="1"/>
          </p:nvPr>
        </p:nvSpPr>
        <p:spPr>
          <a:xfrm>
            <a:off x="531378" y="3129540"/>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Right Triangle 23">
            <a:extLst>
              <a:ext uri="{FF2B5EF4-FFF2-40B4-BE49-F238E27FC236}">
                <a16:creationId xmlns:a16="http://schemas.microsoft.com/office/drawing/2014/main" id="{BD6ACE60-499D-41AB-89C4-D537D7C3D22A}"/>
              </a:ext>
            </a:extLst>
          </p:cNvPr>
          <p:cNvSpPr/>
          <p:nvPr userDrawn="1"/>
        </p:nvSpPr>
        <p:spPr>
          <a:xfrm flipH="1" flipV="1">
            <a:off x="1839686" y="-6"/>
            <a:ext cx="10352314" cy="563880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Parallelogram 24">
            <a:extLst>
              <a:ext uri="{FF2B5EF4-FFF2-40B4-BE49-F238E27FC236}">
                <a16:creationId xmlns:a16="http://schemas.microsoft.com/office/drawing/2014/main" id="{18C08F43-D42B-4CF1-912F-BC83D72AB415}"/>
              </a:ext>
            </a:extLst>
          </p:cNvPr>
          <p:cNvSpPr/>
          <p:nvPr userDrawn="1"/>
        </p:nvSpPr>
        <p:spPr>
          <a:xfrm flipH="1">
            <a:off x="2978150" y="-5"/>
            <a:ext cx="4121150" cy="1308105"/>
          </a:xfrm>
          <a:prstGeom prst="parallelogram">
            <a:avLst>
              <a:gd name="adj" fmla="val 1863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34" name="Straight Connector 33">
            <a:extLst>
              <a:ext uri="{FF2B5EF4-FFF2-40B4-BE49-F238E27FC236}">
                <a16:creationId xmlns:a16="http://schemas.microsoft.com/office/drawing/2014/main" id="{1411C731-2333-41B0-927A-0A48EEC79964}"/>
              </a:ext>
            </a:extLst>
          </p:cNvPr>
          <p:cNvCxnSpPr>
            <a:cxnSpLocks/>
          </p:cNvCxnSpPr>
          <p:nvPr userDrawn="1"/>
        </p:nvCxnSpPr>
        <p:spPr>
          <a:xfrm flipV="1">
            <a:off x="6375400" y="5047077"/>
            <a:ext cx="1524574" cy="18034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531379" y="2496102"/>
            <a:ext cx="7342631" cy="608895"/>
          </a:xfrm>
          <a:prstGeom prst="rect">
            <a:avLst/>
          </a:prstGeom>
        </p:spPr>
        <p:txBody>
          <a:bodyPr/>
          <a:lstStyle>
            <a:lvl1pPr marL="0" indent="0">
              <a:buNone/>
              <a:defRPr sz="2000" spc="300">
                <a:solidFill>
                  <a:schemeClr val="bg2">
                    <a:lumMod val="50000"/>
                  </a:schemeClr>
                </a:solidFill>
              </a:defRPr>
            </a:lvl1pPr>
            <a:lvl2pPr marL="457200" indent="0">
              <a:buNone/>
              <a:defRPr/>
            </a:lvl2pPr>
          </a:lstStyle>
          <a:p>
            <a:pPr lvl="0"/>
            <a:r>
              <a:rPr lang="en-US" noProof="0"/>
              <a:t>CLICK TO SUBTITLE STYLE</a:t>
            </a:r>
          </a:p>
        </p:txBody>
      </p:sp>
      <p:sp>
        <p:nvSpPr>
          <p:cNvPr id="2" name="Title 1" title="Title ">
            <a:extLst>
              <a:ext uri="{FF2B5EF4-FFF2-40B4-BE49-F238E27FC236}">
                <a16:creationId xmlns:a16="http://schemas.microsoft.com/office/drawing/2014/main" id="{20237B57-91C6-4F8B-8AA0-18FA50B0FD1D}"/>
              </a:ext>
            </a:extLst>
          </p:cNvPr>
          <p:cNvSpPr>
            <a:spLocks noGrp="1"/>
          </p:cNvSpPr>
          <p:nvPr userDrawn="1">
            <p:ph type="title" hasCustomPrompt="1"/>
          </p:nvPr>
        </p:nvSpPr>
        <p:spPr>
          <a:xfrm>
            <a:off x="531378" y="1241109"/>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15" name="Picture Placeholder 14">
            <a:extLst>
              <a:ext uri="{FF2B5EF4-FFF2-40B4-BE49-F238E27FC236}">
                <a16:creationId xmlns:a16="http://schemas.microsoft.com/office/drawing/2014/main" id="{FE1FADFB-0A3D-40F7-9B40-368DECD971E1}"/>
              </a:ext>
            </a:extLst>
          </p:cNvPr>
          <p:cNvSpPr>
            <a:spLocks noGrp="1"/>
          </p:cNvSpPr>
          <p:nvPr>
            <p:ph type="pic" sz="quarter" idx="10"/>
          </p:nvPr>
        </p:nvSpPr>
        <p:spPr>
          <a:xfrm>
            <a:off x="6604000" y="0"/>
            <a:ext cx="5588000" cy="687224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anchor="ctr">
            <a:noAutofit/>
          </a:bodyPr>
          <a:lstStyle>
            <a:lvl1pPr marL="0" indent="0" algn="ctr">
              <a:buNone/>
              <a:defRPr>
                <a:solidFill>
                  <a:schemeClr val="bg1"/>
                </a:solidFill>
              </a:defRPr>
            </a:lvl1pPr>
          </a:lstStyle>
          <a:p>
            <a:r>
              <a:rPr lang="en-US" noProof="0"/>
              <a:t>Click icon to add picture</a:t>
            </a:r>
            <a:endParaRPr lang="en-US" noProof="0" dirty="0"/>
          </a:p>
        </p:txBody>
      </p:sp>
      <p:sp>
        <p:nvSpPr>
          <p:cNvPr id="4" name="Footer Placeholder 3">
            <a:extLst>
              <a:ext uri="{FF2B5EF4-FFF2-40B4-BE49-F238E27FC236}">
                <a16:creationId xmlns:a16="http://schemas.microsoft.com/office/drawing/2014/main" id="{5ADB14A5-A767-774C-85B8-68EF914689F6}"/>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D4B9B51B-EAA9-4B4D-A4F6-470CD95DAA79}"/>
              </a:ext>
            </a:extLst>
          </p:cNvPr>
          <p:cNvSpPr>
            <a:spLocks noGrp="1"/>
          </p:cNvSpPr>
          <p:nvPr>
            <p:ph type="sldNum" sz="quarter" idx="15"/>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3442230584"/>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4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ayout 02">
    <p:spTree>
      <p:nvGrpSpPr>
        <p:cNvPr id="1" name=""/>
        <p:cNvGrpSpPr/>
        <p:nvPr/>
      </p:nvGrpSpPr>
      <p:grpSpPr>
        <a:xfrm>
          <a:off x="0" y="0"/>
          <a:ext cx="0" cy="0"/>
          <a:chOff x="0" y="0"/>
          <a:chExt cx="0" cy="0"/>
        </a:xfrm>
      </p:grpSpPr>
      <p:sp>
        <p:nvSpPr>
          <p:cNvPr id="35" name="Right Triangle 34">
            <a:extLst>
              <a:ext uri="{FF2B5EF4-FFF2-40B4-BE49-F238E27FC236}">
                <a16:creationId xmlns:a16="http://schemas.microsoft.com/office/drawing/2014/main" id="{805F1696-7D6B-4055-94C3-E4C179F63596}"/>
              </a:ext>
            </a:extLst>
          </p:cNvPr>
          <p:cNvSpPr/>
          <p:nvPr userDrawn="1"/>
        </p:nvSpPr>
        <p:spPr>
          <a:xfrm flipH="1" flipV="1">
            <a:off x="1839686" y="-6"/>
            <a:ext cx="10352314" cy="563880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17">
            <a:extLst>
              <a:ext uri="{FF2B5EF4-FFF2-40B4-BE49-F238E27FC236}">
                <a16:creationId xmlns:a16="http://schemas.microsoft.com/office/drawing/2014/main" id="{8B9EC3A9-7039-403A-9414-429521308AE7}"/>
              </a:ext>
            </a:extLst>
          </p:cNvPr>
          <p:cNvSpPr>
            <a:spLocks noGrp="1"/>
          </p:cNvSpPr>
          <p:nvPr>
            <p:ph type="pic" sz="quarter" idx="14"/>
          </p:nvPr>
        </p:nvSpPr>
        <p:spPr>
          <a:xfrm>
            <a:off x="6170177" y="1435100"/>
            <a:ext cx="6021821" cy="542290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a:solidFill>
            <a:schemeClr val="bg1">
              <a:lumMod val="85000"/>
            </a:schemeClr>
          </a:solidFill>
        </p:spPr>
        <p:txBody>
          <a:bodyPr wrap="square" rIns="457200" anchor="ctr">
            <a:noAutofit/>
          </a:bodyPr>
          <a:lstStyle>
            <a:lvl1pPr marL="0" indent="0" algn="r">
              <a:buNone/>
              <a:defRPr>
                <a:solidFill>
                  <a:schemeClr val="tx1"/>
                </a:solidFill>
              </a:defRPr>
            </a:lvl1pPr>
          </a:lstStyle>
          <a:p>
            <a:r>
              <a:rPr lang="en-US" noProof="0"/>
              <a:t>Click icon to add picture</a:t>
            </a:r>
            <a:endParaRPr lang="en-US" noProof="0" dirty="0"/>
          </a:p>
        </p:txBody>
      </p:sp>
      <p:sp>
        <p:nvSpPr>
          <p:cNvPr id="3" name="Content Placeholder 2" title="Bullet Points">
            <a:extLst>
              <a:ext uri="{FF2B5EF4-FFF2-40B4-BE49-F238E27FC236}">
                <a16:creationId xmlns:a16="http://schemas.microsoft.com/office/drawing/2014/main" id="{BFD7EA17-BE66-4636-9684-F93562587911}"/>
              </a:ext>
            </a:extLst>
          </p:cNvPr>
          <p:cNvSpPr>
            <a:spLocks noGrp="1"/>
          </p:cNvSpPr>
          <p:nvPr>
            <p:ph idx="1"/>
          </p:nvPr>
        </p:nvSpPr>
        <p:spPr>
          <a:xfrm>
            <a:off x="531378" y="3129540"/>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 name="Parallelogram 24">
            <a:extLst>
              <a:ext uri="{FF2B5EF4-FFF2-40B4-BE49-F238E27FC236}">
                <a16:creationId xmlns:a16="http://schemas.microsoft.com/office/drawing/2014/main" id="{18C08F43-D42B-4CF1-912F-BC83D72AB415}"/>
              </a:ext>
            </a:extLst>
          </p:cNvPr>
          <p:cNvSpPr/>
          <p:nvPr userDrawn="1"/>
        </p:nvSpPr>
        <p:spPr>
          <a:xfrm flipH="1">
            <a:off x="2978150" y="-5"/>
            <a:ext cx="4121150" cy="1308105"/>
          </a:xfrm>
          <a:prstGeom prst="parallelogram">
            <a:avLst>
              <a:gd name="adj" fmla="val 18638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34" name="Straight Connector 33">
            <a:extLst>
              <a:ext uri="{FF2B5EF4-FFF2-40B4-BE49-F238E27FC236}">
                <a16:creationId xmlns:a16="http://schemas.microsoft.com/office/drawing/2014/main" id="{1411C731-2333-41B0-927A-0A48EEC79964}"/>
              </a:ext>
            </a:extLst>
          </p:cNvPr>
          <p:cNvCxnSpPr>
            <a:cxnSpLocks/>
          </p:cNvCxnSpPr>
          <p:nvPr userDrawn="1"/>
        </p:nvCxnSpPr>
        <p:spPr>
          <a:xfrm flipV="1">
            <a:off x="10352314" y="1185452"/>
            <a:ext cx="1839685" cy="163394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531379" y="2496102"/>
            <a:ext cx="7342621" cy="608895"/>
          </a:xfrm>
          <a:prstGeom prst="rect">
            <a:avLst/>
          </a:prstGeom>
        </p:spPr>
        <p:txBody>
          <a:bodyPr/>
          <a:lstStyle>
            <a:lvl1pPr marL="0" indent="0">
              <a:buNone/>
              <a:defRPr sz="2000" spc="300">
                <a:solidFill>
                  <a:schemeClr val="bg2">
                    <a:lumMod val="50000"/>
                  </a:schemeClr>
                </a:solidFill>
              </a:defRPr>
            </a:lvl1pPr>
            <a:lvl2pPr marL="457200" indent="0">
              <a:buNone/>
              <a:defRPr/>
            </a:lvl2pPr>
          </a:lstStyle>
          <a:p>
            <a:pPr lvl="0"/>
            <a:r>
              <a:rPr lang="en-US" noProof="0"/>
              <a:t>CLICK TO SUBTITLE STYLE</a:t>
            </a:r>
          </a:p>
        </p:txBody>
      </p:sp>
      <p:sp>
        <p:nvSpPr>
          <p:cNvPr id="19" name="Title 1" title="Title ">
            <a:extLst>
              <a:ext uri="{FF2B5EF4-FFF2-40B4-BE49-F238E27FC236}">
                <a16:creationId xmlns:a16="http://schemas.microsoft.com/office/drawing/2014/main" id="{2DB9D671-9FC8-4306-96B7-D9D585694B83}"/>
              </a:ext>
            </a:extLst>
          </p:cNvPr>
          <p:cNvSpPr>
            <a:spLocks noGrp="1"/>
          </p:cNvSpPr>
          <p:nvPr>
            <p:ph type="title" hasCustomPrompt="1"/>
          </p:nvPr>
        </p:nvSpPr>
        <p:spPr>
          <a:xfrm>
            <a:off x="531378" y="1241109"/>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2" name="Footer Placeholder 1">
            <a:extLst>
              <a:ext uri="{FF2B5EF4-FFF2-40B4-BE49-F238E27FC236}">
                <a16:creationId xmlns:a16="http://schemas.microsoft.com/office/drawing/2014/main" id="{6E55A0B9-F639-8643-9C4D-B93B8EE21A79}"/>
              </a:ext>
            </a:extLst>
          </p:cNvPr>
          <p:cNvSpPr>
            <a:spLocks noGrp="1"/>
          </p:cNvSpPr>
          <p:nvPr>
            <p:ph type="ftr" sz="quarter" idx="15"/>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D0C29282-8AC7-494D-9A8E-A26C7F69948F}"/>
              </a:ext>
            </a:extLst>
          </p:cNvPr>
          <p:cNvSpPr>
            <a:spLocks noGrp="1"/>
          </p:cNvSpPr>
          <p:nvPr>
            <p:ph type="sldNum" sz="quarter" idx="16"/>
          </p:nvPr>
        </p:nvSpPr>
        <p:spPr/>
        <p:txBody>
          <a:bodyPr/>
          <a:lstStyle/>
          <a:p>
            <a:fld id="{8699F50C-BE38-4BD0-BA84-9B090E1F2B9B}" type="slidenum">
              <a:rPr lang="en-US" noProof="0" smtClean="0"/>
              <a:t>‹#›</a:t>
            </a:fld>
            <a:endParaRPr lang="en-US" noProof="0" dirty="0"/>
          </a:p>
        </p:txBody>
      </p:sp>
      <p:sp>
        <p:nvSpPr>
          <p:cNvPr id="15" name="TextBox 14">
            <a:extLst>
              <a:ext uri="{FF2B5EF4-FFF2-40B4-BE49-F238E27FC236}">
                <a16:creationId xmlns:a16="http://schemas.microsoft.com/office/drawing/2014/main" id="{5E24A5A7-66A2-7F43-9A7A-5E13F74F8C0E}"/>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spTree>
    <p:extLst>
      <p:ext uri="{BB962C8B-B14F-4D97-AF65-F5344CB8AC3E}">
        <p14:creationId xmlns:p14="http://schemas.microsoft.com/office/powerpoint/2010/main" val="4283110927"/>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415">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ion with Subtitl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9111EB29-9262-4594-8717-356AB3816AA6}"/>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Text Placeholder 2">
            <a:extLst>
              <a:ext uri="{FF2B5EF4-FFF2-40B4-BE49-F238E27FC236}">
                <a16:creationId xmlns:a16="http://schemas.microsoft.com/office/drawing/2014/main" id="{B2E19FBD-2379-4B3B-910D-F51E007CB63F}"/>
              </a:ext>
            </a:extLst>
          </p:cNvPr>
          <p:cNvSpPr>
            <a:spLocks noGrp="1"/>
          </p:cNvSpPr>
          <p:nvPr userDrawn="1">
            <p:ph type="body" idx="1"/>
          </p:nvPr>
        </p:nvSpPr>
        <p:spPr>
          <a:xfrm>
            <a:off x="520698" y="2104888"/>
            <a:ext cx="5475290" cy="781188"/>
          </a:xfrm>
          <a:prstGeom prst="rect">
            <a:avLst/>
          </a:prstGeom>
        </p:spPr>
        <p:txBody>
          <a:bodyPr anchor="b">
            <a:normAutofit/>
          </a:bodyPr>
          <a:lstStyle>
            <a:lvl1pPr marL="0" indent="0">
              <a:lnSpc>
                <a:spcPct val="100000"/>
              </a:lnSpc>
              <a:spcBef>
                <a:spcPts val="0"/>
              </a:spcBef>
              <a:buNone/>
              <a:defRPr sz="28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8" name="Content Placeholder 3" title="Bullet Points">
            <a:extLst>
              <a:ext uri="{FF2B5EF4-FFF2-40B4-BE49-F238E27FC236}">
                <a16:creationId xmlns:a16="http://schemas.microsoft.com/office/drawing/2014/main" id="{8715E757-6584-4841-8154-C92E70E0CD6B}"/>
              </a:ext>
            </a:extLst>
          </p:cNvPr>
          <p:cNvSpPr>
            <a:spLocks noGrp="1"/>
          </p:cNvSpPr>
          <p:nvPr userDrawn="1">
            <p:ph sz="half" idx="13"/>
          </p:nvPr>
        </p:nvSpPr>
        <p:spPr>
          <a:xfrm>
            <a:off x="520698" y="2886076"/>
            <a:ext cx="5475290" cy="3232149"/>
          </a:xfrm>
          <a:prstGeom prst="rect">
            <a:avLst/>
          </a:prstGeom>
        </p:spPr>
        <p:txBody>
          <a:bodyPr>
            <a:normAutofit/>
          </a:bodyPr>
          <a:lstStyle>
            <a:lvl1pPr>
              <a:defRPr lang="en-US" dirty="0">
                <a:solidFill>
                  <a:schemeClr val="bg1"/>
                </a:solidFill>
              </a:defRPr>
            </a:lvl1pPr>
            <a:lvl2pPr>
              <a:defRPr lang="en-US" dirty="0">
                <a:solidFill>
                  <a:schemeClr val="bg1"/>
                </a:solidFill>
              </a:defRPr>
            </a:lvl2pPr>
            <a:lvl3pPr>
              <a:defRPr lang="en-US" dirty="0">
                <a:solidFill>
                  <a:schemeClr val="bg1"/>
                </a:solidFill>
              </a:defRPr>
            </a:lvl3pPr>
            <a:lvl4pPr>
              <a:defRPr lang="en-US" dirty="0">
                <a:solidFill>
                  <a:schemeClr val="bg1"/>
                </a:solidFill>
              </a:defRPr>
            </a:lvl4pPr>
            <a:lvl5pPr>
              <a:defRPr lang="en-IN" dirty="0">
                <a:solidFill>
                  <a:schemeClr val="bg1"/>
                </a:solidFill>
              </a:defRPr>
            </a:lvl5pPr>
          </a:lstStyle>
          <a:p>
            <a:pPr lvl="0">
              <a:buClr>
                <a:schemeClr val="accent2"/>
              </a:buClr>
            </a:pPr>
            <a:r>
              <a:rPr lang="en-US" noProof="0"/>
              <a:t>Click to edit Master text styles</a:t>
            </a:r>
          </a:p>
          <a:p>
            <a:pPr lvl="1">
              <a:buClr>
                <a:schemeClr val="accent2"/>
              </a:buClr>
            </a:pPr>
            <a:r>
              <a:rPr lang="en-US" noProof="0"/>
              <a:t>Second level</a:t>
            </a:r>
          </a:p>
          <a:p>
            <a:pPr lvl="2">
              <a:buClr>
                <a:schemeClr val="accent2"/>
              </a:buClr>
            </a:pPr>
            <a:r>
              <a:rPr lang="en-US" noProof="0"/>
              <a:t>Third level</a:t>
            </a:r>
          </a:p>
          <a:p>
            <a:pPr lvl="3">
              <a:buClr>
                <a:schemeClr val="accent2"/>
              </a:buClr>
            </a:pPr>
            <a:r>
              <a:rPr lang="en-US" noProof="0"/>
              <a:t>Fourth level</a:t>
            </a:r>
          </a:p>
          <a:p>
            <a:pPr lvl="4">
              <a:buClr>
                <a:schemeClr val="accent2"/>
              </a:buClr>
            </a:pPr>
            <a:r>
              <a:rPr lang="en-US" noProof="0"/>
              <a:t>Fifth level</a:t>
            </a:r>
          </a:p>
        </p:txBody>
      </p:sp>
      <p:sp>
        <p:nvSpPr>
          <p:cNvPr id="19" name="Text Placeholder 4">
            <a:extLst>
              <a:ext uri="{FF2B5EF4-FFF2-40B4-BE49-F238E27FC236}">
                <a16:creationId xmlns:a16="http://schemas.microsoft.com/office/drawing/2014/main" id="{47CDC5A2-8836-4ED3-8E78-18C24853D882}"/>
              </a:ext>
            </a:extLst>
          </p:cNvPr>
          <p:cNvSpPr>
            <a:spLocks noGrp="1"/>
          </p:cNvSpPr>
          <p:nvPr userDrawn="1">
            <p:ph type="body" sz="quarter" idx="14"/>
          </p:nvPr>
        </p:nvSpPr>
        <p:spPr>
          <a:xfrm>
            <a:off x="6186713" y="2104888"/>
            <a:ext cx="5475600" cy="781188"/>
          </a:xfrm>
          <a:prstGeom prst="rect">
            <a:avLst/>
          </a:prstGeom>
        </p:spPr>
        <p:txBody>
          <a:bodyPr anchor="b">
            <a:normAutofit/>
          </a:bodyPr>
          <a:lstStyle>
            <a:lvl1pPr marL="0" indent="0">
              <a:lnSpc>
                <a:spcPct val="100000"/>
              </a:lnSpc>
              <a:buNone/>
              <a:defRPr sz="28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0" name="Content Placeholder 5" title="Bullet Points">
            <a:extLst>
              <a:ext uri="{FF2B5EF4-FFF2-40B4-BE49-F238E27FC236}">
                <a16:creationId xmlns:a16="http://schemas.microsoft.com/office/drawing/2014/main" id="{D957FBD7-2C3C-4DD1-954F-DF1E007BE590}"/>
              </a:ext>
            </a:extLst>
          </p:cNvPr>
          <p:cNvSpPr>
            <a:spLocks noGrp="1"/>
          </p:cNvSpPr>
          <p:nvPr userDrawn="1">
            <p:ph sz="quarter" idx="15"/>
          </p:nvPr>
        </p:nvSpPr>
        <p:spPr>
          <a:xfrm>
            <a:off x="6186713" y="2886076"/>
            <a:ext cx="5475600" cy="3232149"/>
          </a:xfrm>
          <a:prstGeom prst="rect">
            <a:avLst/>
          </a:prstGeom>
        </p:spPr>
        <p:txBody>
          <a:bodyPr>
            <a:normAutofit/>
          </a:bodyPr>
          <a:lstStyle>
            <a:lvl1pPr>
              <a:defRPr lang="en-US" dirty="0">
                <a:solidFill>
                  <a:schemeClr val="bg1"/>
                </a:solidFill>
              </a:defRPr>
            </a:lvl1pPr>
            <a:lvl2pPr>
              <a:defRPr lang="en-US" dirty="0">
                <a:solidFill>
                  <a:schemeClr val="bg1"/>
                </a:solidFill>
              </a:defRPr>
            </a:lvl2pPr>
            <a:lvl3pPr>
              <a:defRPr lang="en-US" dirty="0">
                <a:solidFill>
                  <a:schemeClr val="bg1"/>
                </a:solidFill>
              </a:defRPr>
            </a:lvl3pPr>
            <a:lvl4pPr>
              <a:defRPr lang="en-US" dirty="0">
                <a:solidFill>
                  <a:schemeClr val="bg1"/>
                </a:solidFill>
              </a:defRPr>
            </a:lvl4pPr>
            <a:lvl5pPr>
              <a:defRPr lang="en-IN" dirty="0">
                <a:solidFill>
                  <a:schemeClr val="bg1"/>
                </a:solidFill>
              </a:defRPr>
            </a:lvl5pPr>
          </a:lstStyle>
          <a:p>
            <a:pPr lvl="0">
              <a:buClr>
                <a:schemeClr val="accent2"/>
              </a:buClr>
            </a:pPr>
            <a:r>
              <a:rPr lang="en-US" noProof="0"/>
              <a:t>Click to edit Master text styles</a:t>
            </a:r>
          </a:p>
          <a:p>
            <a:pPr lvl="1">
              <a:buClr>
                <a:schemeClr val="accent2"/>
              </a:buClr>
            </a:pPr>
            <a:r>
              <a:rPr lang="en-US" noProof="0"/>
              <a:t>Second level</a:t>
            </a:r>
          </a:p>
          <a:p>
            <a:pPr lvl="2">
              <a:buClr>
                <a:schemeClr val="accent2"/>
              </a:buClr>
            </a:pPr>
            <a:r>
              <a:rPr lang="en-US" noProof="0"/>
              <a:t>Third level</a:t>
            </a:r>
          </a:p>
          <a:p>
            <a:pPr lvl="3">
              <a:buClr>
                <a:schemeClr val="accent2"/>
              </a:buClr>
            </a:pPr>
            <a:r>
              <a:rPr lang="en-US" noProof="0"/>
              <a:t>Fourth level</a:t>
            </a:r>
          </a:p>
          <a:p>
            <a:pPr lvl="4">
              <a:buClr>
                <a:schemeClr val="accent2"/>
              </a:buClr>
            </a:pPr>
            <a:r>
              <a:rPr lang="en-US" noProof="0"/>
              <a:t>Fifth level</a:t>
            </a:r>
          </a:p>
        </p:txBody>
      </p:sp>
      <p:sp>
        <p:nvSpPr>
          <p:cNvPr id="24" name="Text Placeholder 4" title="Subtitle">
            <a:extLst>
              <a:ext uri="{FF2B5EF4-FFF2-40B4-BE49-F238E27FC236}">
                <a16:creationId xmlns:a16="http://schemas.microsoft.com/office/drawing/2014/main" id="{77DB65FF-A89E-4562-8251-2BB63EFDD28E}"/>
              </a:ext>
            </a:extLst>
          </p:cNvPr>
          <p:cNvSpPr>
            <a:spLocks noGrp="1"/>
          </p:cNvSpPr>
          <p:nvPr userDrawn="1">
            <p:ph type="body" sz="quarter" idx="16" hasCustomPrompt="1"/>
          </p:nvPr>
        </p:nvSpPr>
        <p:spPr>
          <a:xfrm>
            <a:off x="520493" y="1376932"/>
            <a:ext cx="7368596" cy="608895"/>
          </a:xfrm>
          <a:prstGeom prst="rect">
            <a:avLst/>
          </a:prstGeom>
        </p:spPr>
        <p:txBody>
          <a:bodyPr/>
          <a:lstStyle>
            <a:lvl1pPr marL="0" indent="0">
              <a:buNone/>
              <a:defRPr sz="2000" spc="300">
                <a:solidFill>
                  <a:schemeClr val="bg1"/>
                </a:solidFill>
              </a:defRPr>
            </a:lvl1pPr>
            <a:lvl2pPr marL="457200" indent="0">
              <a:buNone/>
              <a:defRPr/>
            </a:lvl2pPr>
          </a:lstStyle>
          <a:p>
            <a:pPr lvl="0"/>
            <a:r>
              <a:rPr lang="en-US" noProof="0"/>
              <a:t>CLICK TO SUBTITLE STYLE</a:t>
            </a:r>
          </a:p>
        </p:txBody>
      </p:sp>
      <p:sp>
        <p:nvSpPr>
          <p:cNvPr id="25" name="TextBox 24">
            <a:extLst>
              <a:ext uri="{FF2B5EF4-FFF2-40B4-BE49-F238E27FC236}">
                <a16:creationId xmlns:a16="http://schemas.microsoft.com/office/drawing/2014/main"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id="{C3CC34F4-862A-42E7-B2FA-7B511CC2E879}"/>
              </a:ext>
            </a:extLst>
          </p:cNvPr>
          <p:cNvSpPr>
            <a:spLocks noGrp="1"/>
          </p:cNvSpPr>
          <p:nvPr userDrawn="1">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Tree>
    <p:extLst>
      <p:ext uri="{BB962C8B-B14F-4D97-AF65-F5344CB8AC3E}">
        <p14:creationId xmlns:p14="http://schemas.microsoft.com/office/powerpoint/2010/main" val="32565402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hart">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8FB39FF5-7AF5-4963-9346-2640496A3302}"/>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TextBox 15">
            <a:extLst>
              <a:ext uri="{FF2B5EF4-FFF2-40B4-BE49-F238E27FC236}">
                <a16:creationId xmlns:a16="http://schemas.microsoft.com/office/drawing/2014/main" id="{A4F49194-9068-41AA-B460-962319BF96A4}"/>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grpSp>
        <p:nvGrpSpPr>
          <p:cNvPr id="28" name="Group 27">
            <a:extLst>
              <a:ext uri="{FF2B5EF4-FFF2-40B4-BE49-F238E27FC236}">
                <a16:creationId xmlns:a16="http://schemas.microsoft.com/office/drawing/2014/main" id="{5806E656-313A-47B1-B381-D004200F7A01}"/>
              </a:ext>
            </a:extLst>
          </p:cNvPr>
          <p:cNvGrpSpPr/>
          <p:nvPr userDrawn="1"/>
        </p:nvGrpSpPr>
        <p:grpSpPr>
          <a:xfrm flipH="1">
            <a:off x="7561328" y="0"/>
            <a:ext cx="4831840" cy="3541007"/>
            <a:chOff x="-192127" y="-2"/>
            <a:chExt cx="4831840" cy="3367272"/>
          </a:xfrm>
        </p:grpSpPr>
        <p:sp>
          <p:nvSpPr>
            <p:cNvPr id="29" name="Diagonal Stripe 28">
              <a:extLst>
                <a:ext uri="{FF2B5EF4-FFF2-40B4-BE49-F238E27FC236}">
                  <a16:creationId xmlns:a16="http://schemas.microsoft.com/office/drawing/2014/main" id="{65F8E2DA-4BB4-4421-9172-A11AF38DFEF4}"/>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30" name="Straight Connector 29">
              <a:extLst>
                <a:ext uri="{FF2B5EF4-FFF2-40B4-BE49-F238E27FC236}">
                  <a16:creationId xmlns:a16="http://schemas.microsoft.com/office/drawing/2014/main" id="{6EDB47F2-B6A7-40B4-8A2C-06719F75C085}"/>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Parallelogram 30">
              <a:extLst>
                <a:ext uri="{FF2B5EF4-FFF2-40B4-BE49-F238E27FC236}">
                  <a16:creationId xmlns:a16="http://schemas.microsoft.com/office/drawing/2014/main" id="{B188E7A9-2351-4B68-98B8-10099CB39CD2}"/>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3" name="Parallelogram 32">
            <a:extLst>
              <a:ext uri="{FF2B5EF4-FFF2-40B4-BE49-F238E27FC236}">
                <a16:creationId xmlns:a16="http://schemas.microsoft.com/office/drawing/2014/main" id="{F088C182-BF10-45B2-B159-7702E00D31D4}"/>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4" name="Text Placeholder 4" title="Subtitle">
            <a:extLst>
              <a:ext uri="{FF2B5EF4-FFF2-40B4-BE49-F238E27FC236}">
                <a16:creationId xmlns:a16="http://schemas.microsoft.com/office/drawing/2014/main" id="{FB561B16-2788-452A-B7AF-A482256DCDF2}"/>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bg1"/>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id="{D6990C03-1647-2044-B335-6F5F19E4E5FC}"/>
              </a:ext>
            </a:extLst>
          </p:cNvPr>
          <p:cNvSpPr>
            <a:spLocks noGrp="1"/>
          </p:cNvSpPr>
          <p:nvPr>
            <p:ph type="ftr" sz="quarter" idx="17"/>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4F03A7CC-E6DC-1544-BE55-15EC1718B77C}"/>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17" name="Title 1" title="Title ">
            <a:extLst>
              <a:ext uri="{FF2B5EF4-FFF2-40B4-BE49-F238E27FC236}">
                <a16:creationId xmlns:a16="http://schemas.microsoft.com/office/drawing/2014/main" id="{BDEC780E-6412-1344-A62E-6B84E9CCB678}"/>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5" name="Text Placeholder 4">
            <a:extLst>
              <a:ext uri="{FF2B5EF4-FFF2-40B4-BE49-F238E27FC236}">
                <a16:creationId xmlns:a16="http://schemas.microsoft.com/office/drawing/2014/main" id="{2C82AC85-33B6-2B49-8BF4-08414444375C}"/>
              </a:ext>
            </a:extLst>
          </p:cNvPr>
          <p:cNvSpPr>
            <a:spLocks noGrp="1"/>
          </p:cNvSpPr>
          <p:nvPr>
            <p:ph type="body" sz="quarter" idx="19" hasCustomPrompt="1"/>
          </p:nvPr>
        </p:nvSpPr>
        <p:spPr>
          <a:xfrm>
            <a:off x="531814" y="2005762"/>
            <a:ext cx="5225764" cy="4083888"/>
          </a:xfrm>
          <a:prstGeom prst="rect">
            <a:avLst/>
          </a:prstGeom>
        </p:spPr>
        <p:txBody>
          <a:bodyPr/>
          <a:lstStyle>
            <a:lvl1pPr marL="0" indent="0">
              <a:buNone/>
              <a:defRPr sz="2400">
                <a:solidFill>
                  <a:schemeClr val="bg1"/>
                </a:solidFill>
              </a:defRPr>
            </a:lvl1pPr>
            <a:lvl2pPr marL="457200" indent="0">
              <a:buNone/>
              <a:defRPr sz="2400">
                <a:solidFill>
                  <a:schemeClr val="bg1"/>
                </a:solidFill>
              </a:defRPr>
            </a:lvl2pPr>
            <a:lvl3pPr marL="914400" indent="0">
              <a:buNone/>
              <a:defRPr sz="2400">
                <a:solidFill>
                  <a:schemeClr val="bg1"/>
                </a:solidFill>
              </a:defRPr>
            </a:lvl3pPr>
            <a:lvl4pPr marL="1371600" indent="0">
              <a:buNone/>
              <a:defRPr sz="2400">
                <a:solidFill>
                  <a:schemeClr val="bg1"/>
                </a:solidFill>
              </a:defRPr>
            </a:lvl4pPr>
            <a:lvl5pPr marL="1828800" indent="0">
              <a:buNone/>
              <a:defRPr sz="2400">
                <a:solidFill>
                  <a:schemeClr val="bg1"/>
                </a:solidFill>
              </a:defRPr>
            </a:lvl5pPr>
          </a:lstStyle>
          <a:p>
            <a:pPr lvl="0"/>
            <a:r>
              <a:rPr lang="en-US" noProof="0"/>
              <a:t>Text here</a:t>
            </a:r>
          </a:p>
        </p:txBody>
      </p:sp>
      <p:sp>
        <p:nvSpPr>
          <p:cNvPr id="20" name="Chart Placeholder 2" title="Chart">
            <a:extLst>
              <a:ext uri="{FF2B5EF4-FFF2-40B4-BE49-F238E27FC236}">
                <a16:creationId xmlns:a16="http://schemas.microsoft.com/office/drawing/2014/main" id="{0EF0FD2A-B62A-4931-846D-2602DED26606}"/>
              </a:ext>
            </a:extLst>
          </p:cNvPr>
          <p:cNvSpPr>
            <a:spLocks noGrp="1"/>
          </p:cNvSpPr>
          <p:nvPr>
            <p:ph type="chart" sz="quarter" idx="10"/>
          </p:nvPr>
        </p:nvSpPr>
        <p:spPr>
          <a:xfrm>
            <a:off x="5796114" y="2005762"/>
            <a:ext cx="5719397" cy="4084470"/>
          </a:xfrm>
          <a:prstGeom prst="rect">
            <a:avLst/>
          </a:prstGeom>
        </p:spPr>
        <p:txBody>
          <a:bodyPr vert="horz" lIns="91420" tIns="45710" rIns="91420" bIns="45710">
            <a:noAutofit/>
          </a:bodyPr>
          <a:lstStyle>
            <a:lvl1pPr marL="0" indent="0" algn="ctr">
              <a:buNone/>
              <a:defRPr sz="2000" b="0" i="0">
                <a:solidFill>
                  <a:schemeClr val="bg1"/>
                </a:solidFill>
                <a:latin typeface="+mn-lt"/>
                <a:cs typeface="CiscoSans ExtraLight"/>
              </a:defRPr>
            </a:lvl1pPr>
          </a:lstStyle>
          <a:p>
            <a:pPr lvl="0"/>
            <a:r>
              <a:rPr lang="en-US" noProof="0"/>
              <a:t>Click icon to add chart</a:t>
            </a:r>
            <a:endParaRPr lang="en-US" noProof="0" dirty="0"/>
          </a:p>
        </p:txBody>
      </p:sp>
    </p:spTree>
    <p:extLst>
      <p:ext uri="{BB962C8B-B14F-4D97-AF65-F5344CB8AC3E}">
        <p14:creationId xmlns:p14="http://schemas.microsoft.com/office/powerpoint/2010/main" val="2200477079"/>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69EF72CE-34D2-4581-98D2-89218BC1B4E4}"/>
              </a:ext>
            </a:extLst>
          </p:cNvPr>
          <p:cNvSpPr/>
          <p:nvPr userDrawn="1"/>
        </p:nvSpPr>
        <p:spPr>
          <a:xfrm>
            <a:off x="0" y="1"/>
            <a:ext cx="12192000"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TextBox 15">
            <a:extLst>
              <a:ext uri="{FF2B5EF4-FFF2-40B4-BE49-F238E27FC236}">
                <a16:creationId xmlns:a16="http://schemas.microsoft.com/office/drawing/2014/main" id="{B84020D1-D35E-497E-97F1-84A6EA9D048E}"/>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bg1"/>
                </a:solidFill>
                <a:latin typeface="Arial Black" panose="020B0A04020102020204" pitchFamily="34" charset="0"/>
              </a:rPr>
              <a:t>FR</a:t>
            </a:r>
          </a:p>
        </p:txBody>
      </p:sp>
      <p:grpSp>
        <p:nvGrpSpPr>
          <p:cNvPr id="26" name="Group 25">
            <a:extLst>
              <a:ext uri="{FF2B5EF4-FFF2-40B4-BE49-F238E27FC236}">
                <a16:creationId xmlns:a16="http://schemas.microsoft.com/office/drawing/2014/main" id="{36C8A74F-FDDF-48E8-AC2B-A5BD59D7D6A3}"/>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id="{2D5247F3-E6EB-4003-B1FD-F6200F0738E5}"/>
                </a:ext>
              </a:extLst>
            </p:cNvPr>
            <p:cNvSpPr/>
            <p:nvPr userDrawn="1"/>
          </p:nvSpPr>
          <p:spPr>
            <a:xfrm>
              <a:off x="0" y="-1"/>
              <a:ext cx="4639713" cy="3367271"/>
            </a:xfrm>
            <a:prstGeom prst="diagStripe">
              <a:avLst>
                <a:gd name="adj" fmla="val 51202"/>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E9B7D995-9FB8-4461-8AAA-FA8B9A145B6B}"/>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Parallelogram 32">
              <a:extLst>
                <a:ext uri="{FF2B5EF4-FFF2-40B4-BE49-F238E27FC236}">
                  <a16:creationId xmlns:a16="http://schemas.microsoft.com/office/drawing/2014/main" id="{849B962F-68BC-4B89-B4D8-D862517534DF}"/>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6" name="Parallelogram 35">
            <a:extLst>
              <a:ext uri="{FF2B5EF4-FFF2-40B4-BE49-F238E27FC236}">
                <a16:creationId xmlns:a16="http://schemas.microsoft.com/office/drawing/2014/main" id="{8006416B-866C-47E5-8480-109B40F9EAA9}"/>
              </a:ext>
            </a:extLst>
          </p:cNvPr>
          <p:cNvSpPr/>
          <p:nvPr userDrawn="1"/>
        </p:nvSpPr>
        <p:spPr>
          <a:xfrm flipH="1">
            <a:off x="6679908" y="1"/>
            <a:ext cx="1447800" cy="639064"/>
          </a:xfrm>
          <a:prstGeom prst="parallelogram">
            <a:avLst>
              <a:gd name="adj" fmla="val 13561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7" name="Text Placeholder 4" title="Subtitle">
            <a:extLst>
              <a:ext uri="{FF2B5EF4-FFF2-40B4-BE49-F238E27FC236}">
                <a16:creationId xmlns:a16="http://schemas.microsoft.com/office/drawing/2014/main" id="{FE79FAE9-2A8C-46BA-8738-44CBCF7294A9}"/>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bg1"/>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id="{5750A33E-CEFE-4D43-9554-513B01B1D3D9}"/>
              </a:ext>
            </a:extLst>
          </p:cNvPr>
          <p:cNvSpPr>
            <a:spLocks noGrp="1"/>
          </p:cNvSpPr>
          <p:nvPr>
            <p:ph type="ftr" sz="quarter" idx="17"/>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id="{4A960C75-8FA7-5740-9388-2B5112B2C5B9}"/>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17" name="Title 1" title="Title ">
            <a:extLst>
              <a:ext uri="{FF2B5EF4-FFF2-40B4-BE49-F238E27FC236}">
                <a16:creationId xmlns:a16="http://schemas.microsoft.com/office/drawing/2014/main" id="{0F525D04-A814-7A4D-9732-11097EA76257}"/>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bg1"/>
                </a:solidFill>
              </a:defRPr>
            </a:lvl1pPr>
          </a:lstStyle>
          <a:p>
            <a:r>
              <a:rPr lang="en-US" noProof="0"/>
              <a:t>Click to Edit Master Title Style </a:t>
            </a:r>
          </a:p>
        </p:txBody>
      </p:sp>
      <p:sp>
        <p:nvSpPr>
          <p:cNvPr id="15" name="Table Placeholder 11" title="Table">
            <a:extLst>
              <a:ext uri="{FF2B5EF4-FFF2-40B4-BE49-F238E27FC236}">
                <a16:creationId xmlns:a16="http://schemas.microsoft.com/office/drawing/2014/main" id="{7CD3E31F-0AF8-4EB8-B6FA-BD95A2EDA63B}"/>
              </a:ext>
            </a:extLst>
          </p:cNvPr>
          <p:cNvSpPr>
            <a:spLocks noGrp="1"/>
          </p:cNvSpPr>
          <p:nvPr>
            <p:ph type="tbl" sz="quarter" idx="12"/>
          </p:nvPr>
        </p:nvSpPr>
        <p:spPr>
          <a:xfrm>
            <a:off x="531378" y="2664803"/>
            <a:ext cx="10993375" cy="3433180"/>
          </a:xfrm>
          <a:prstGeom prst="rect">
            <a:avLst/>
          </a:prstGeom>
        </p:spPr>
        <p:txBody>
          <a:bodyPr lIns="91420" tIns="45710" rIns="91420" bIns="45710">
            <a:noAutofit/>
          </a:bodyPr>
          <a:lstStyle>
            <a:lvl1pPr marL="0" indent="0" algn="ctr">
              <a:buNone/>
              <a:defRPr sz="2000" baseline="0">
                <a:solidFill>
                  <a:schemeClr val="bg1"/>
                </a:solidFill>
                <a:latin typeface="+mn-lt"/>
              </a:defRPr>
            </a:lvl1pPr>
          </a:lstStyle>
          <a:p>
            <a:pPr lvl="0"/>
            <a:r>
              <a:rPr lang="en-US" noProof="0"/>
              <a:t>Click icon to add table</a:t>
            </a:r>
            <a:endParaRPr lang="en-US" noProof="0" dirty="0"/>
          </a:p>
        </p:txBody>
      </p:sp>
    </p:spTree>
    <p:extLst>
      <p:ext uri="{BB962C8B-B14F-4D97-AF65-F5344CB8AC3E}">
        <p14:creationId xmlns:p14="http://schemas.microsoft.com/office/powerpoint/2010/main" val="3415060917"/>
      </p:ext>
    </p:extLst>
  </p:cSld>
  <p:clrMapOvr>
    <a:masterClrMapping/>
  </p:clrMapOvr>
  <p:extLst>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AFD81C-E6E5-4292-828B-BD147E6DEAB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ight Triangle 3">
            <a:extLst>
              <a:ext uri="{FF2B5EF4-FFF2-40B4-BE49-F238E27FC236}">
                <a16:creationId xmlns:a16="http://schemas.microsoft.com/office/drawing/2014/main" id="{79ED029D-F488-47E5-B064-0E35B31D23A5}"/>
              </a:ext>
            </a:extLst>
          </p:cNvPr>
          <p:cNvSpPr/>
          <p:nvPr userDrawn="1"/>
        </p:nvSpPr>
        <p:spPr>
          <a:xfrm flipV="1">
            <a:off x="0" y="-5"/>
            <a:ext cx="11747500" cy="6299203"/>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Picture Placeholder 31" title="Image">
            <a:extLst>
              <a:ext uri="{FF2B5EF4-FFF2-40B4-BE49-F238E27FC236}">
                <a16:creationId xmlns:a16="http://schemas.microsoft.com/office/drawing/2014/main" id="{D683190A-95C6-428D-AEE4-FC8350C3246D}"/>
              </a:ext>
            </a:extLst>
          </p:cNvPr>
          <p:cNvSpPr>
            <a:spLocks noGrp="1"/>
          </p:cNvSpPr>
          <p:nvPr>
            <p:ph type="pic" sz="quarter" idx="13" hasCustomPrompt="1"/>
          </p:nvPr>
        </p:nvSpPr>
        <p:spPr>
          <a:xfrm>
            <a:off x="359229" y="326570"/>
            <a:ext cx="11473542" cy="6204859"/>
          </a:xfrm>
          <a:prstGeom prst="rect">
            <a:avLst/>
          </a:prstGeom>
          <a:solidFill>
            <a:schemeClr val="bg1">
              <a:lumMod val="85000"/>
            </a:schemeClr>
          </a:solidFill>
        </p:spPr>
        <p:txBody>
          <a:bodyPr lIns="0" tIns="0" anchor="ctr"/>
          <a:lstStyle>
            <a:lvl1pPr marL="0" indent="0" algn="ctr">
              <a:buNone/>
              <a:defRPr sz="1100" i="1">
                <a:latin typeface="Times New Roman" panose="02020603050405020304" pitchFamily="18" charset="0"/>
                <a:cs typeface="Times New Roman" panose="02020603050405020304" pitchFamily="18" charset="0"/>
              </a:defRPr>
            </a:lvl1pPr>
          </a:lstStyle>
          <a:p>
            <a:r>
              <a:rPr lang="en-US" noProof="0" dirty="0"/>
              <a:t>Insert or Drag and Drop Image Here</a:t>
            </a:r>
          </a:p>
        </p:txBody>
      </p:sp>
      <p:cxnSp>
        <p:nvCxnSpPr>
          <p:cNvPr id="6" name="Straight Connector 5">
            <a:extLst>
              <a:ext uri="{FF2B5EF4-FFF2-40B4-BE49-F238E27FC236}">
                <a16:creationId xmlns:a16="http://schemas.microsoft.com/office/drawing/2014/main" id="{F78F4957-6DDE-40CE-9D33-00B1434FA085}"/>
              </a:ext>
            </a:extLst>
          </p:cNvPr>
          <p:cNvCxnSpPr>
            <a:cxnSpLocks/>
          </p:cNvCxnSpPr>
          <p:nvPr userDrawn="1"/>
        </p:nvCxnSpPr>
        <p:spPr>
          <a:xfrm flipV="1">
            <a:off x="0" y="5344886"/>
            <a:ext cx="2362200" cy="124097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itle 1" title="Title ">
            <a:extLst>
              <a:ext uri="{FF2B5EF4-FFF2-40B4-BE49-F238E27FC236}">
                <a16:creationId xmlns:a16="http://schemas.microsoft.com/office/drawing/2014/main" id="{D9A8085F-72C4-4DFB-813E-C5666B0CCF3A}"/>
              </a:ext>
            </a:extLst>
          </p:cNvPr>
          <p:cNvSpPr>
            <a:spLocks noGrp="1"/>
          </p:cNvSpPr>
          <p:nvPr>
            <p:ph type="title" hasCustomPrompt="1"/>
          </p:nvPr>
        </p:nvSpPr>
        <p:spPr>
          <a:xfrm>
            <a:off x="359229" y="558802"/>
            <a:ext cx="8333222" cy="939798"/>
          </a:xfrm>
          <a:prstGeom prst="rect">
            <a:avLst/>
          </a:prstGeom>
          <a:solidFill>
            <a:schemeClr val="bg1">
              <a:alpha val="90000"/>
            </a:schemeClr>
          </a:solidFill>
        </p:spPr>
        <p:txBody>
          <a:bodyPr lIns="288000" anchor="ctr">
            <a:normAutofit/>
          </a:bodyPr>
          <a:lstStyle>
            <a:lvl1pPr>
              <a:defRPr sz="3600" b="1">
                <a:solidFill>
                  <a:schemeClr val="tx1"/>
                </a:solidFill>
              </a:defRPr>
            </a:lvl1pPr>
          </a:lstStyle>
          <a:p>
            <a:r>
              <a:rPr lang="en-US" noProof="0"/>
              <a:t>Add Caption Here</a:t>
            </a:r>
          </a:p>
        </p:txBody>
      </p:sp>
    </p:spTree>
    <p:extLst>
      <p:ext uri="{BB962C8B-B14F-4D97-AF65-F5344CB8AC3E}">
        <p14:creationId xmlns:p14="http://schemas.microsoft.com/office/powerpoint/2010/main" val="42375767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0A6720D-B182-4290-BD91-1D1E4D930603}"/>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Text Placeholder 3">
            <a:extLst>
              <a:ext uri="{FF2B5EF4-FFF2-40B4-BE49-F238E27FC236}">
                <a16:creationId xmlns:a16="http://schemas.microsoft.com/office/drawing/2014/main" id="{A488AB73-8058-4FB5-9619-FCECCA9F3941}"/>
              </a:ext>
            </a:extLst>
          </p:cNvPr>
          <p:cNvSpPr>
            <a:spLocks noGrp="1"/>
          </p:cNvSpPr>
          <p:nvPr>
            <p:ph type="body" sz="quarter" idx="15" hasCustomPrompt="1"/>
          </p:nvPr>
        </p:nvSpPr>
        <p:spPr>
          <a:xfrm>
            <a:off x="6822929" y="3461163"/>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Name</a:t>
            </a:r>
          </a:p>
        </p:txBody>
      </p:sp>
      <p:sp>
        <p:nvSpPr>
          <p:cNvPr id="10" name="Text Placeholder 4">
            <a:extLst>
              <a:ext uri="{FF2B5EF4-FFF2-40B4-BE49-F238E27FC236}">
                <a16:creationId xmlns:a16="http://schemas.microsoft.com/office/drawing/2014/main" id="{359BE165-3EB5-4C11-8B53-6E98C0BC2E65}"/>
              </a:ext>
            </a:extLst>
          </p:cNvPr>
          <p:cNvSpPr>
            <a:spLocks noGrp="1"/>
          </p:cNvSpPr>
          <p:nvPr>
            <p:ph type="body" sz="quarter" idx="16" hasCustomPrompt="1"/>
          </p:nvPr>
        </p:nvSpPr>
        <p:spPr>
          <a:xfrm>
            <a:off x="6822929" y="3839451"/>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Phone Number</a:t>
            </a:r>
          </a:p>
        </p:txBody>
      </p:sp>
      <p:sp>
        <p:nvSpPr>
          <p:cNvPr id="11" name="Text Placeholder 5">
            <a:extLst>
              <a:ext uri="{FF2B5EF4-FFF2-40B4-BE49-F238E27FC236}">
                <a16:creationId xmlns:a16="http://schemas.microsoft.com/office/drawing/2014/main" id="{79D05293-35AD-495F-A7AE-942398090B15}"/>
              </a:ext>
            </a:extLst>
          </p:cNvPr>
          <p:cNvSpPr>
            <a:spLocks noGrp="1"/>
          </p:cNvSpPr>
          <p:nvPr>
            <p:ph type="body" sz="quarter" idx="17" hasCustomPrompt="1"/>
          </p:nvPr>
        </p:nvSpPr>
        <p:spPr>
          <a:xfrm>
            <a:off x="6822928" y="4216669"/>
            <a:ext cx="3445783" cy="289070"/>
          </a:xfrm>
          <a:prstGeom prst="rect">
            <a:avLst/>
          </a:prstGeom>
        </p:spPr>
        <p:txBody>
          <a:bodyPr/>
          <a:lstStyle>
            <a:lvl1pPr marL="0" indent="0">
              <a:buNone/>
              <a:defRPr sz="1800">
                <a:latin typeface="+mn-lt"/>
                <a:cs typeface="Calibri Light" panose="020F0302020204030204" pitchFamily="34" charset="0"/>
              </a:defRPr>
            </a:lvl1pPr>
          </a:lstStyle>
          <a:p>
            <a:r>
              <a:rPr lang="en-US" noProof="0"/>
              <a:t>Email </a:t>
            </a:r>
          </a:p>
        </p:txBody>
      </p:sp>
      <p:sp>
        <p:nvSpPr>
          <p:cNvPr id="13" name="Text Placeholder 21">
            <a:extLst>
              <a:ext uri="{FF2B5EF4-FFF2-40B4-BE49-F238E27FC236}">
                <a16:creationId xmlns:a16="http://schemas.microsoft.com/office/drawing/2014/main" id="{997A03F2-8D8A-4425-9F56-66DB33CE11A1}"/>
              </a:ext>
            </a:extLst>
          </p:cNvPr>
          <p:cNvSpPr>
            <a:spLocks noGrp="1"/>
          </p:cNvSpPr>
          <p:nvPr>
            <p:ph type="body" sz="quarter" idx="18" hasCustomPrompt="1"/>
          </p:nvPr>
        </p:nvSpPr>
        <p:spPr>
          <a:xfrm>
            <a:off x="6822929" y="4594957"/>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Company Website</a:t>
            </a:r>
          </a:p>
        </p:txBody>
      </p:sp>
      <p:sp>
        <p:nvSpPr>
          <p:cNvPr id="14" name="Shape 4157">
            <a:extLst>
              <a:ext uri="{FF2B5EF4-FFF2-40B4-BE49-F238E27FC236}">
                <a16:creationId xmlns:a16="http://schemas.microsoft.com/office/drawing/2014/main" id="{A30A8F28-98F4-425F-A750-78192A157DF4}"/>
              </a:ext>
            </a:extLst>
          </p:cNvPr>
          <p:cNvSpPr/>
          <p:nvPr userDrawn="1"/>
        </p:nvSpPr>
        <p:spPr>
          <a:xfrm>
            <a:off x="6458938" y="3505247"/>
            <a:ext cx="258875" cy="258875"/>
          </a:xfrm>
          <a:custGeom>
            <a:avLst/>
            <a:gdLst/>
            <a:ahLst/>
            <a:cxnLst>
              <a:cxn ang="0">
                <a:pos x="wd2" y="hd2"/>
              </a:cxn>
              <a:cxn ang="5400000">
                <a:pos x="wd2" y="hd2"/>
              </a:cxn>
              <a:cxn ang="10800000">
                <a:pos x="wd2" y="hd2"/>
              </a:cxn>
              <a:cxn ang="16200000">
                <a:pos x="wd2" y="hd2"/>
              </a:cxn>
            </a:cxnLst>
            <a:rect l="0" t="0" r="r" b="b"/>
            <a:pathLst>
              <a:path w="21600" h="21600" extrusionOk="0">
                <a:moveTo>
                  <a:pt x="17958" y="17505"/>
                </a:moveTo>
                <a:cubicBezTo>
                  <a:pt x="17372" y="16944"/>
                  <a:pt x="16242" y="15945"/>
                  <a:pt x="15117" y="15413"/>
                </a:cubicBezTo>
                <a:cubicBezTo>
                  <a:pt x="14189" y="14975"/>
                  <a:pt x="13657" y="14531"/>
                  <a:pt x="13491" y="14057"/>
                </a:cubicBezTo>
                <a:cubicBezTo>
                  <a:pt x="13377" y="13728"/>
                  <a:pt x="13428" y="13351"/>
                  <a:pt x="13649" y="12904"/>
                </a:cubicBezTo>
                <a:cubicBezTo>
                  <a:pt x="13815" y="12567"/>
                  <a:pt x="13972" y="12286"/>
                  <a:pt x="14117" y="12028"/>
                </a:cubicBezTo>
                <a:cubicBezTo>
                  <a:pt x="14730" y="10934"/>
                  <a:pt x="15203" y="10145"/>
                  <a:pt x="15203" y="7348"/>
                </a:cubicBezTo>
                <a:cubicBezTo>
                  <a:pt x="15203" y="3162"/>
                  <a:pt x="12787" y="2951"/>
                  <a:pt x="12309" y="2951"/>
                </a:cubicBezTo>
                <a:cubicBezTo>
                  <a:pt x="11917" y="2951"/>
                  <a:pt x="11672" y="3037"/>
                  <a:pt x="11435" y="3121"/>
                </a:cubicBezTo>
                <a:cubicBezTo>
                  <a:pt x="11175" y="3213"/>
                  <a:pt x="10907" y="3309"/>
                  <a:pt x="10296" y="3319"/>
                </a:cubicBezTo>
                <a:cubicBezTo>
                  <a:pt x="9190" y="3337"/>
                  <a:pt x="6873" y="3375"/>
                  <a:pt x="6873" y="7226"/>
                </a:cubicBezTo>
                <a:cubicBezTo>
                  <a:pt x="6873" y="9919"/>
                  <a:pt x="7574" y="11156"/>
                  <a:pt x="8125" y="12150"/>
                </a:cubicBezTo>
                <a:cubicBezTo>
                  <a:pt x="8266" y="12404"/>
                  <a:pt x="8399" y="12645"/>
                  <a:pt x="8505" y="12885"/>
                </a:cubicBezTo>
                <a:cubicBezTo>
                  <a:pt x="8973" y="13949"/>
                  <a:pt x="8631" y="14693"/>
                  <a:pt x="7426" y="15224"/>
                </a:cubicBezTo>
                <a:cubicBezTo>
                  <a:pt x="5905" y="15897"/>
                  <a:pt x="5188" y="16247"/>
                  <a:pt x="3693" y="17562"/>
                </a:cubicBezTo>
                <a:cubicBezTo>
                  <a:pt x="2017" y="15800"/>
                  <a:pt x="982" y="13423"/>
                  <a:pt x="982" y="10800"/>
                </a:cubicBezTo>
                <a:cubicBezTo>
                  <a:pt x="982" y="5377"/>
                  <a:pt x="5377" y="982"/>
                  <a:pt x="10800" y="982"/>
                </a:cubicBezTo>
                <a:cubicBezTo>
                  <a:pt x="16223" y="982"/>
                  <a:pt x="20618" y="5377"/>
                  <a:pt x="20618" y="10800"/>
                </a:cubicBezTo>
                <a:cubicBezTo>
                  <a:pt x="20618" y="13395"/>
                  <a:pt x="19603" y="15749"/>
                  <a:pt x="17958" y="17505"/>
                </a:cubicBezTo>
                <a:moveTo>
                  <a:pt x="10800" y="20618"/>
                </a:moveTo>
                <a:cubicBezTo>
                  <a:pt x="8356" y="20618"/>
                  <a:pt x="6125" y="19720"/>
                  <a:pt x="4407" y="18242"/>
                </a:cubicBezTo>
                <a:cubicBezTo>
                  <a:pt x="5730" y="17084"/>
                  <a:pt x="6362" y="16767"/>
                  <a:pt x="7823" y="16122"/>
                </a:cubicBezTo>
                <a:cubicBezTo>
                  <a:pt x="9515" y="15375"/>
                  <a:pt x="10091" y="14051"/>
                  <a:pt x="9403" y="12489"/>
                </a:cubicBezTo>
                <a:cubicBezTo>
                  <a:pt x="9279" y="12208"/>
                  <a:pt x="9136" y="11949"/>
                  <a:pt x="8984" y="11674"/>
                </a:cubicBezTo>
                <a:cubicBezTo>
                  <a:pt x="8461" y="10732"/>
                  <a:pt x="7855" y="9665"/>
                  <a:pt x="7855" y="7226"/>
                </a:cubicBezTo>
                <a:cubicBezTo>
                  <a:pt x="7855" y="4341"/>
                  <a:pt x="9224" y="4318"/>
                  <a:pt x="10312" y="4300"/>
                </a:cubicBezTo>
                <a:cubicBezTo>
                  <a:pt x="11084" y="4287"/>
                  <a:pt x="11461" y="4154"/>
                  <a:pt x="11763" y="4047"/>
                </a:cubicBezTo>
                <a:cubicBezTo>
                  <a:pt x="11964" y="3975"/>
                  <a:pt x="12086" y="3933"/>
                  <a:pt x="12309" y="3933"/>
                </a:cubicBezTo>
                <a:cubicBezTo>
                  <a:pt x="13218" y="3933"/>
                  <a:pt x="14221" y="4830"/>
                  <a:pt x="14221" y="7348"/>
                </a:cubicBezTo>
                <a:cubicBezTo>
                  <a:pt x="14221" y="9888"/>
                  <a:pt x="13840" y="10513"/>
                  <a:pt x="13261" y="11548"/>
                </a:cubicBezTo>
                <a:cubicBezTo>
                  <a:pt x="13108" y="11820"/>
                  <a:pt x="12943" y="12115"/>
                  <a:pt x="12768" y="12470"/>
                </a:cubicBezTo>
                <a:cubicBezTo>
                  <a:pt x="12430" y="13155"/>
                  <a:pt x="12362" y="13798"/>
                  <a:pt x="12565" y="14380"/>
                </a:cubicBezTo>
                <a:cubicBezTo>
                  <a:pt x="12825" y="15126"/>
                  <a:pt x="13502" y="15737"/>
                  <a:pt x="14696" y="16302"/>
                </a:cubicBezTo>
                <a:cubicBezTo>
                  <a:pt x="15675" y="16764"/>
                  <a:pt x="16700" y="17667"/>
                  <a:pt x="17251" y="18189"/>
                </a:cubicBezTo>
                <a:cubicBezTo>
                  <a:pt x="15525" y="19697"/>
                  <a:pt x="13272" y="20618"/>
                  <a:pt x="10800" y="20618"/>
                </a:cubicBezTo>
                <a:moveTo>
                  <a:pt x="10800" y="0"/>
                </a:moveTo>
                <a:cubicBezTo>
                  <a:pt x="4835" y="0"/>
                  <a:pt x="0" y="4835"/>
                  <a:pt x="0" y="10800"/>
                </a:cubicBezTo>
                <a:cubicBezTo>
                  <a:pt x="0" y="16764"/>
                  <a:pt x="4835" y="21600"/>
                  <a:pt x="10800" y="21600"/>
                </a:cubicBezTo>
                <a:cubicBezTo>
                  <a:pt x="16765" y="21600"/>
                  <a:pt x="21600" y="16764"/>
                  <a:pt x="21600" y="10800"/>
                </a:cubicBezTo>
                <a:cubicBezTo>
                  <a:pt x="21600" y="4835"/>
                  <a:pt x="16765"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15" name="Shape 4186">
            <a:extLst>
              <a:ext uri="{FF2B5EF4-FFF2-40B4-BE49-F238E27FC236}">
                <a16:creationId xmlns:a16="http://schemas.microsoft.com/office/drawing/2014/main" id="{2F84D399-8148-4E86-A1E4-BE7D1D81383A}"/>
              </a:ext>
            </a:extLst>
          </p:cNvPr>
          <p:cNvSpPr/>
          <p:nvPr userDrawn="1"/>
        </p:nvSpPr>
        <p:spPr>
          <a:xfrm>
            <a:off x="6507622" y="3897986"/>
            <a:ext cx="161507" cy="296095"/>
          </a:xfrm>
          <a:custGeom>
            <a:avLst/>
            <a:gdLst/>
            <a:ahLst/>
            <a:cxnLst>
              <a:cxn ang="0">
                <a:pos x="wd2" y="hd2"/>
              </a:cxn>
              <a:cxn ang="5400000">
                <a:pos x="wd2" y="hd2"/>
              </a:cxn>
              <a:cxn ang="10800000">
                <a:pos x="wd2" y="hd2"/>
              </a:cxn>
              <a:cxn ang="16200000">
                <a:pos x="wd2" y="hd2"/>
              </a:cxn>
            </a:cxnLst>
            <a:rect l="0" t="0" r="r" b="b"/>
            <a:pathLst>
              <a:path w="21600" h="21600" extrusionOk="0">
                <a:moveTo>
                  <a:pt x="11700" y="1473"/>
                </a:moveTo>
                <a:lnTo>
                  <a:pt x="9900" y="1473"/>
                </a:lnTo>
                <a:cubicBezTo>
                  <a:pt x="9403" y="1473"/>
                  <a:pt x="9000" y="1692"/>
                  <a:pt x="9000" y="1964"/>
                </a:cubicBezTo>
                <a:cubicBezTo>
                  <a:pt x="9000" y="2235"/>
                  <a:pt x="9403" y="2455"/>
                  <a:pt x="9900" y="2455"/>
                </a:cubicBezTo>
                <a:lnTo>
                  <a:pt x="11700" y="2455"/>
                </a:lnTo>
                <a:cubicBezTo>
                  <a:pt x="12197" y="2455"/>
                  <a:pt x="12600" y="2235"/>
                  <a:pt x="12600" y="1964"/>
                </a:cubicBezTo>
                <a:cubicBezTo>
                  <a:pt x="12600" y="1692"/>
                  <a:pt x="12197" y="1473"/>
                  <a:pt x="11700" y="1473"/>
                </a:cubicBezTo>
                <a:moveTo>
                  <a:pt x="19800" y="2945"/>
                </a:moveTo>
                <a:lnTo>
                  <a:pt x="1800" y="2945"/>
                </a:lnTo>
                <a:lnTo>
                  <a:pt x="1800" y="1964"/>
                </a:lnTo>
                <a:cubicBezTo>
                  <a:pt x="1800" y="1422"/>
                  <a:pt x="2605" y="982"/>
                  <a:pt x="3600" y="982"/>
                </a:cubicBezTo>
                <a:lnTo>
                  <a:pt x="18000" y="982"/>
                </a:lnTo>
                <a:cubicBezTo>
                  <a:pt x="18993" y="982"/>
                  <a:pt x="19800" y="1422"/>
                  <a:pt x="19800" y="1964"/>
                </a:cubicBezTo>
                <a:cubicBezTo>
                  <a:pt x="19800" y="1964"/>
                  <a:pt x="19800" y="2945"/>
                  <a:pt x="19800" y="2945"/>
                </a:cubicBezTo>
                <a:close/>
                <a:moveTo>
                  <a:pt x="19800" y="17673"/>
                </a:moveTo>
                <a:lnTo>
                  <a:pt x="1800" y="17673"/>
                </a:lnTo>
                <a:lnTo>
                  <a:pt x="1800" y="3927"/>
                </a:lnTo>
                <a:lnTo>
                  <a:pt x="19800" y="3927"/>
                </a:lnTo>
                <a:cubicBezTo>
                  <a:pt x="19800" y="3927"/>
                  <a:pt x="19800" y="17673"/>
                  <a:pt x="19800" y="17673"/>
                </a:cubicBezTo>
                <a:close/>
                <a:moveTo>
                  <a:pt x="19800" y="19636"/>
                </a:moveTo>
                <a:cubicBezTo>
                  <a:pt x="19800" y="20179"/>
                  <a:pt x="18993" y="20618"/>
                  <a:pt x="18000" y="20618"/>
                </a:cubicBezTo>
                <a:lnTo>
                  <a:pt x="3600" y="20618"/>
                </a:lnTo>
                <a:cubicBezTo>
                  <a:pt x="2605" y="20618"/>
                  <a:pt x="1800" y="20179"/>
                  <a:pt x="1800" y="19636"/>
                </a:cubicBezTo>
                <a:lnTo>
                  <a:pt x="1800" y="18655"/>
                </a:lnTo>
                <a:lnTo>
                  <a:pt x="19800" y="18655"/>
                </a:lnTo>
                <a:cubicBezTo>
                  <a:pt x="19800" y="18655"/>
                  <a:pt x="19800" y="19636"/>
                  <a:pt x="19800" y="19636"/>
                </a:cubicBezTo>
                <a:close/>
                <a:moveTo>
                  <a:pt x="18000" y="0"/>
                </a:moveTo>
                <a:lnTo>
                  <a:pt x="3600" y="0"/>
                </a:lnTo>
                <a:cubicBezTo>
                  <a:pt x="1612" y="0"/>
                  <a:pt x="0" y="879"/>
                  <a:pt x="0" y="1964"/>
                </a:cubicBezTo>
                <a:lnTo>
                  <a:pt x="0" y="19636"/>
                </a:lnTo>
                <a:cubicBezTo>
                  <a:pt x="0" y="20721"/>
                  <a:pt x="1612" y="21600"/>
                  <a:pt x="3600" y="21600"/>
                </a:cubicBezTo>
                <a:lnTo>
                  <a:pt x="18000" y="21600"/>
                </a:lnTo>
                <a:cubicBezTo>
                  <a:pt x="19988" y="21600"/>
                  <a:pt x="21600" y="20721"/>
                  <a:pt x="21600" y="19636"/>
                </a:cubicBezTo>
                <a:lnTo>
                  <a:pt x="21600" y="1964"/>
                </a:lnTo>
                <a:cubicBezTo>
                  <a:pt x="21600" y="879"/>
                  <a:pt x="19988" y="0"/>
                  <a:pt x="18000" y="0"/>
                </a:cubicBezTo>
                <a:moveTo>
                  <a:pt x="10800" y="20127"/>
                </a:moveTo>
                <a:cubicBezTo>
                  <a:pt x="11297" y="20127"/>
                  <a:pt x="11700" y="19908"/>
                  <a:pt x="11700" y="19636"/>
                </a:cubicBezTo>
                <a:cubicBezTo>
                  <a:pt x="11700" y="19366"/>
                  <a:pt x="11297" y="19145"/>
                  <a:pt x="10800" y="19145"/>
                </a:cubicBezTo>
                <a:cubicBezTo>
                  <a:pt x="10303" y="19145"/>
                  <a:pt x="9900" y="19366"/>
                  <a:pt x="9900" y="19636"/>
                </a:cubicBezTo>
                <a:cubicBezTo>
                  <a:pt x="9900" y="19908"/>
                  <a:pt x="10303" y="20127"/>
                  <a:pt x="10800" y="20127"/>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19" name="Shape 4379">
            <a:extLst>
              <a:ext uri="{FF2B5EF4-FFF2-40B4-BE49-F238E27FC236}">
                <a16:creationId xmlns:a16="http://schemas.microsoft.com/office/drawing/2014/main" id="{E4408FF8-E342-42F8-BBE9-1220822B5E99}"/>
              </a:ext>
            </a:extLst>
          </p:cNvPr>
          <p:cNvSpPr/>
          <p:nvPr userDrawn="1"/>
        </p:nvSpPr>
        <p:spPr>
          <a:xfrm>
            <a:off x="6458938" y="4327945"/>
            <a:ext cx="258875" cy="188273"/>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20" name="Shape 4487">
            <a:extLst>
              <a:ext uri="{FF2B5EF4-FFF2-40B4-BE49-F238E27FC236}">
                <a16:creationId xmlns:a16="http://schemas.microsoft.com/office/drawing/2014/main" id="{11D27456-C005-4109-9E74-0B692200A0B3}"/>
              </a:ext>
            </a:extLst>
          </p:cNvPr>
          <p:cNvSpPr/>
          <p:nvPr userDrawn="1"/>
        </p:nvSpPr>
        <p:spPr>
          <a:xfrm>
            <a:off x="6471716" y="4650082"/>
            <a:ext cx="233318" cy="233318"/>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21" name="Right Triangle 20">
            <a:extLst>
              <a:ext uri="{FF2B5EF4-FFF2-40B4-BE49-F238E27FC236}">
                <a16:creationId xmlns:a16="http://schemas.microsoft.com/office/drawing/2014/main" id="{FDDD2B84-3CB9-4567-8C91-C538E8A1C89F}"/>
              </a:ext>
            </a:extLst>
          </p:cNvPr>
          <p:cNvSpPr/>
          <p:nvPr userDrawn="1"/>
        </p:nvSpPr>
        <p:spPr>
          <a:xfrm flipV="1">
            <a:off x="0" y="-6"/>
            <a:ext cx="10625328" cy="540411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id="{34EF3020-1476-41B1-9FE7-B476A25C53D3}"/>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1B64EC3-B232-415D-8E27-EB3E24D13922}"/>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261CE2F-F199-4242-AC6C-692676B81FF1}"/>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Picture Placeholder 24">
            <a:extLst>
              <a:ext uri="{FF2B5EF4-FFF2-40B4-BE49-F238E27FC236}">
                <a16:creationId xmlns:a16="http://schemas.microsoft.com/office/drawing/2014/main" id="{89C0506D-0CA6-4583-9D04-24E7F4D16AD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oAutofit/>
          </a:bodyPr>
          <a:lstStyle>
            <a:lvl1pPr marL="0" indent="0">
              <a:buNone/>
              <a:defRPr>
                <a:solidFill>
                  <a:schemeClr val="bg1"/>
                </a:solidFill>
              </a:defRPr>
            </a:lvl1pPr>
          </a:lstStyle>
          <a:p>
            <a:r>
              <a:rPr lang="en-US" noProof="0"/>
              <a:t>Click icon to add picture</a:t>
            </a:r>
            <a:endParaRPr lang="en-US" noProof="0" dirty="0"/>
          </a:p>
        </p:txBody>
      </p:sp>
      <p:sp>
        <p:nvSpPr>
          <p:cNvPr id="2" name="Title 1" title="Titl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1821022"/>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Tree>
    <p:extLst>
      <p:ext uri="{BB962C8B-B14F-4D97-AF65-F5344CB8AC3E}">
        <p14:creationId xmlns:p14="http://schemas.microsoft.com/office/powerpoint/2010/main" val="3839051282"/>
      </p:ext>
    </p:extLst>
  </p:cSld>
  <p:clrMapOvr>
    <a:masterClrMapping/>
  </p:clrMapOvr>
  <p:extLst>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DB16155-303B-403D-8B49-D4CEE47D6863}"/>
              </a:ext>
            </a:extLst>
          </p:cNvPr>
          <p:cNvSpPr>
            <a:spLocks noGrp="1"/>
          </p:cNvSpPr>
          <p:nvPr>
            <p:ph type="ftr" sz="quarter" idx="3"/>
          </p:nvPr>
        </p:nvSpPr>
        <p:spPr>
          <a:xfrm>
            <a:off x="338530" y="6356350"/>
            <a:ext cx="4114800" cy="365125"/>
          </a:xfrm>
          <a:prstGeom prst="rect">
            <a:avLst/>
          </a:prstGeom>
        </p:spPr>
        <p:txBody>
          <a:bodyPr vert="horz" lIns="91440" tIns="45720" rIns="91440" bIns="45720" rtlCol="0" anchor="ctr"/>
          <a:lstStyle>
            <a:lvl1pPr algn="l">
              <a:defRPr sz="1200">
                <a:solidFill>
                  <a:schemeClr val="bg2"/>
                </a:solidFill>
              </a:defRPr>
            </a:lvl1pPr>
          </a:lstStyle>
          <a:p>
            <a:r>
              <a:rPr lang="en-US" noProof="0" dirty="0"/>
              <a:t>Add a footer</a:t>
            </a:r>
          </a:p>
        </p:txBody>
      </p:sp>
      <p:sp>
        <p:nvSpPr>
          <p:cNvPr id="6" name="Slide Number Placeholder 5">
            <a:extLst>
              <a:ext uri="{FF2B5EF4-FFF2-40B4-BE49-F238E27FC236}">
                <a16:creationId xmlns:a16="http://schemas.microsoft.com/office/drawing/2014/main" id="{6B915EF5-4ABE-4759-AC09-679CD6083A55}"/>
              </a:ext>
            </a:extLst>
          </p:cNvPr>
          <p:cNvSpPr>
            <a:spLocks noGrp="1"/>
          </p:cNvSpPr>
          <p:nvPr>
            <p:ph type="sldNum" sz="quarter" idx="4"/>
          </p:nvPr>
        </p:nvSpPr>
        <p:spPr>
          <a:xfrm>
            <a:off x="11146971" y="6356350"/>
            <a:ext cx="740227" cy="365125"/>
          </a:xfrm>
          <a:prstGeom prst="rect">
            <a:avLst/>
          </a:prstGeom>
        </p:spPr>
        <p:txBody>
          <a:bodyPr vert="horz" lIns="91440" tIns="45720" rIns="91440" bIns="45720" rtlCol="0" anchor="ctr"/>
          <a:lstStyle>
            <a:lvl1pPr algn="r">
              <a:defRPr sz="1200">
                <a:solidFill>
                  <a:schemeClr val="bg2"/>
                </a:solidFill>
              </a:defRPr>
            </a:lvl1pPr>
          </a:lstStyle>
          <a:p>
            <a:fld id="{8699F50C-BE38-4BD0-BA84-9B090E1F2B9B}" type="slidenum">
              <a:rPr lang="en-US" noProof="0" smtClean="0"/>
              <a:pPr/>
              <a:t>‹#›</a:t>
            </a:fld>
            <a:endParaRPr lang="en-US" noProof="0" dirty="0"/>
          </a:p>
        </p:txBody>
      </p:sp>
      <p:sp>
        <p:nvSpPr>
          <p:cNvPr id="9" name="Title Placeholder 8">
            <a:extLst>
              <a:ext uri="{FF2B5EF4-FFF2-40B4-BE49-F238E27FC236}">
                <a16:creationId xmlns:a16="http://schemas.microsoft.com/office/drawing/2014/main" id="{AA2D2B61-D240-024D-AD60-4162EF1528B9}"/>
              </a:ext>
            </a:extLst>
          </p:cNvPr>
          <p:cNvSpPr>
            <a:spLocks noGrp="1"/>
          </p:cNvSpPr>
          <p:nvPr>
            <p:ph type="title"/>
          </p:nvPr>
        </p:nvSpPr>
        <p:spPr>
          <a:xfrm>
            <a:off x="518678" y="209029"/>
            <a:ext cx="10835122" cy="1147968"/>
          </a:xfrm>
          <a:prstGeom prst="rect">
            <a:avLst/>
          </a:prstGeom>
        </p:spPr>
        <p:txBody>
          <a:bodyPr vert="horz" lIns="91440" tIns="45720" rIns="91440" bIns="0" rtlCol="0" anchor="b">
            <a:normAutofit/>
          </a:bodyPr>
          <a:lstStyle/>
          <a:p>
            <a:r>
              <a:rPr lang="en-US" noProof="0"/>
              <a:t>Click to edit Master title style</a:t>
            </a:r>
          </a:p>
        </p:txBody>
      </p:sp>
    </p:spTree>
    <p:extLst>
      <p:ext uri="{BB962C8B-B14F-4D97-AF65-F5344CB8AC3E}">
        <p14:creationId xmlns:p14="http://schemas.microsoft.com/office/powerpoint/2010/main" val="156488508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5" r:id="rId3"/>
    <p:sldLayoutId id="2147483706" r:id="rId4"/>
    <p:sldLayoutId id="2147483708" r:id="rId5"/>
    <p:sldLayoutId id="2147483704" r:id="rId6"/>
    <p:sldLayoutId id="2147483689" r:id="rId7"/>
    <p:sldLayoutId id="2147483668" r:id="rId8"/>
    <p:sldLayoutId id="2147483707" r:id="rId9"/>
    <p:sldLayoutId id="2147483710" r:id="rId10"/>
    <p:sldLayoutId id="2147483709" r:id="rId11"/>
    <p:sldLayoutId id="2147483711" r:id="rId12"/>
    <p:sldLayoutId id="2147483712" r:id="rId13"/>
    <p:sldLayoutId id="2147483713" r:id="rId14"/>
    <p:sldLayoutId id="2147483714" r:id="rId15"/>
    <p:sldLayoutId id="2147483715" r:id="rId16"/>
    <p:sldLayoutId id="2147483692" r:id="rId17"/>
    <p:sldLayoutId id="2147483697" r:id="rId18"/>
    <p:sldLayoutId id="2147483716" r:id="rId19"/>
    <p:sldLayoutId id="2147483674" r:id="rId20"/>
  </p:sldLayoutIdLst>
  <p:hf hdr="0"/>
  <p:txStyles>
    <p:titleStyle>
      <a:lvl1pPr algn="l" defTabSz="914400" rtl="0" eaLnBrk="1" latinLnBrk="0" hangingPunct="1">
        <a:lnSpc>
          <a:spcPct val="90000"/>
        </a:lnSpc>
        <a:spcBef>
          <a:spcPct val="0"/>
        </a:spcBef>
        <a:buNone/>
        <a:defRPr lang="en-IN"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2E7A40"/>
        </a:buClr>
        <a:buFont typeface="Arial" panose="020B0604020202020204" pitchFamily="34" charset="0"/>
        <a:buChar char="•"/>
        <a:defRPr lang="en-US" sz="2400" kern="1200" dirty="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2E7A40"/>
        </a:buClr>
        <a:buFont typeface="Arial" panose="020B0604020202020204" pitchFamily="34" charset="0"/>
        <a:buChar char="•"/>
        <a:defRPr lang="en-US" sz="2000" kern="1200" dirty="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2E7A40"/>
        </a:buClr>
        <a:buFont typeface="Arial" panose="020B0604020202020204" pitchFamily="34" charset="0"/>
        <a:buChar char="•"/>
        <a:defRPr lang="en-US" sz="18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2E7A40"/>
        </a:buClr>
        <a:buFont typeface="Arial" panose="020B0604020202020204" pitchFamily="34" charset="0"/>
        <a:buChar char="•"/>
        <a:defRPr lang="en-US" sz="16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2E7A40"/>
        </a:buClr>
        <a:buFont typeface="Arial" panose="020B0604020202020204" pitchFamily="34" charset="0"/>
        <a:buChar char="•"/>
        <a:defRPr lang="en-IN"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Placeholder 16" descr="Building image">
            <a:extLst>
              <a:ext uri="{FF2B5EF4-FFF2-40B4-BE49-F238E27FC236}">
                <a16:creationId xmlns:a16="http://schemas.microsoft.com/office/drawing/2014/main" id="{257F6BCE-75BB-4ECD-BEA5-21C36A9CC0E9}"/>
              </a:ext>
              <a:ext uri="{C183D7F6-B498-43B3-948B-1728B52AA6E4}">
                <adec:decorative xmlns:adec="http://schemas.microsoft.com/office/drawing/2017/decorative" val="0"/>
              </a:ext>
            </a:extLst>
          </p:cNvPr>
          <p:cNvPicPr>
            <a:picLocks noGrp="1" noChangeAspect="1"/>
          </p:cNvPicPr>
          <p:nvPr>
            <p:ph type="pic" sz="quarter" idx="13"/>
          </p:nvPr>
        </p:nvPicPr>
        <p:blipFill>
          <a:blip r:embed="rId2"/>
          <a:srcRect l="20743" r="20743"/>
          <a:stretch>
            <a:fillRect/>
          </a:stretch>
        </p:blipFill>
        <p:spPr/>
      </p:pic>
      <p:sp>
        <p:nvSpPr>
          <p:cNvPr id="18" name="Hexagon 17">
            <a:extLst>
              <a:ext uri="{FF2B5EF4-FFF2-40B4-BE49-F238E27FC236}">
                <a16:creationId xmlns:a16="http://schemas.microsoft.com/office/drawing/2014/main" id="{0E6B042D-E9CB-40E0-AAE9-6AD11F53E044}"/>
              </a:ext>
              <a:ext uri="{C183D7F6-B498-43B3-948B-1728B52AA6E4}">
                <adec:decorative xmlns:adec="http://schemas.microsoft.com/office/drawing/2017/decorative" val="1"/>
              </a:ext>
            </a:extLst>
          </p:cNvPr>
          <p:cNvSpPr/>
          <p:nvPr/>
        </p:nvSpPr>
        <p:spPr>
          <a:xfrm rot="16200000">
            <a:off x="2679702" y="2388914"/>
            <a:ext cx="2412998" cy="2080172"/>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638ACE-163E-40EB-A458-E794C67EA2A6}"/>
              </a:ext>
            </a:extLst>
          </p:cNvPr>
          <p:cNvSpPr>
            <a:spLocks noGrp="1"/>
          </p:cNvSpPr>
          <p:nvPr>
            <p:ph type="ctrTitle"/>
          </p:nvPr>
        </p:nvSpPr>
        <p:spPr>
          <a:xfrm>
            <a:off x="6375721" y="1716831"/>
            <a:ext cx="4853573" cy="1616252"/>
          </a:xfrm>
        </p:spPr>
        <p:txBody>
          <a:bodyPr/>
          <a:lstStyle/>
          <a:p>
            <a:r>
              <a:rPr lang="en-US" dirty="0"/>
              <a:t>SECTION </a:t>
            </a:r>
            <a:r>
              <a:rPr lang="en-US" b="0" dirty="0"/>
              <a:t>206C(1H)</a:t>
            </a:r>
          </a:p>
        </p:txBody>
      </p:sp>
      <p:sp>
        <p:nvSpPr>
          <p:cNvPr id="3" name="Subtitle 2">
            <a:extLst>
              <a:ext uri="{FF2B5EF4-FFF2-40B4-BE49-F238E27FC236}">
                <a16:creationId xmlns:a16="http://schemas.microsoft.com/office/drawing/2014/main" id="{5C9205DF-8F5E-49F7-B00E-6F58293F5130}"/>
              </a:ext>
            </a:extLst>
          </p:cNvPr>
          <p:cNvSpPr>
            <a:spLocks noGrp="1"/>
          </p:cNvSpPr>
          <p:nvPr>
            <p:ph type="subTitle" idx="1"/>
          </p:nvPr>
        </p:nvSpPr>
        <p:spPr>
          <a:xfrm>
            <a:off x="6375214" y="3351744"/>
            <a:ext cx="4989472" cy="1616252"/>
          </a:xfrm>
        </p:spPr>
        <p:txBody>
          <a:bodyPr/>
          <a:lstStyle/>
          <a:p>
            <a:r>
              <a:rPr lang="en-IN" dirty="0"/>
              <a:t>TCS (Tax Collected at Source) on Sale of Goods</a:t>
            </a:r>
          </a:p>
          <a:p>
            <a:r>
              <a:rPr lang="en-IN" dirty="0"/>
              <a:t>New Income Tax Compliance w.e.f 01.10.2020</a:t>
            </a:r>
            <a:endParaRPr lang="en-US" dirty="0"/>
          </a:p>
        </p:txBody>
      </p:sp>
      <p:pic>
        <p:nvPicPr>
          <p:cNvPr id="5" name="Picture 4">
            <a:extLst>
              <a:ext uri="{FF2B5EF4-FFF2-40B4-BE49-F238E27FC236}">
                <a16:creationId xmlns:a16="http://schemas.microsoft.com/office/drawing/2014/main" id="{4F51AE0D-F787-424F-851A-AA09AE667939}"/>
              </a:ext>
            </a:extLst>
          </p:cNvPr>
          <p:cNvPicPr>
            <a:picLocks noChangeAspect="1"/>
          </p:cNvPicPr>
          <p:nvPr/>
        </p:nvPicPr>
        <p:blipFill>
          <a:blip r:embed="rId3"/>
          <a:stretch>
            <a:fillRect/>
          </a:stretch>
        </p:blipFill>
        <p:spPr>
          <a:xfrm>
            <a:off x="2967731" y="2793729"/>
            <a:ext cx="1859855" cy="1270540"/>
          </a:xfrm>
          <a:prstGeom prst="rect">
            <a:avLst/>
          </a:prstGeom>
        </p:spPr>
      </p:pic>
      <p:sp>
        <p:nvSpPr>
          <p:cNvPr id="11" name="Footer Placeholder 10">
            <a:extLst>
              <a:ext uri="{FF2B5EF4-FFF2-40B4-BE49-F238E27FC236}">
                <a16:creationId xmlns:a16="http://schemas.microsoft.com/office/drawing/2014/main" id="{CF19CE12-66FD-45A6-A040-82AF1DE2B954}"/>
              </a:ext>
            </a:extLst>
          </p:cNvPr>
          <p:cNvSpPr txBox="1">
            <a:spLocks/>
          </p:cNvSpPr>
          <p:nvPr/>
        </p:nvSpPr>
        <p:spPr>
          <a:xfrm>
            <a:off x="4823685" y="6386699"/>
            <a:ext cx="254462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schemeClr val="accent1"/>
                </a:solidFill>
                <a:latin typeface="+mj-lt"/>
                <a:ea typeface="+mj-ea"/>
                <a:cs typeface="+mj-cs"/>
              </a:rPr>
              <a:t>Prepared by </a:t>
            </a:r>
            <a:r>
              <a:rPr lang="en-US" sz="1600" dirty="0">
                <a:solidFill>
                  <a:schemeClr val="accent1"/>
                </a:solidFill>
                <a:latin typeface="+mj-lt"/>
                <a:ea typeface="+mj-ea"/>
                <a:cs typeface="+mj-cs"/>
              </a:rPr>
              <a:t>Subodh Jain</a:t>
            </a:r>
            <a:endParaRPr lang="en-US" sz="4300" dirty="0">
              <a:solidFill>
                <a:schemeClr val="accent1"/>
              </a:solidFill>
              <a:latin typeface="+mj-lt"/>
              <a:ea typeface="+mj-ea"/>
              <a:cs typeface="+mj-cs"/>
            </a:endParaRPr>
          </a:p>
        </p:txBody>
      </p:sp>
    </p:spTree>
    <p:extLst>
      <p:ext uri="{BB962C8B-B14F-4D97-AF65-F5344CB8AC3E}">
        <p14:creationId xmlns:p14="http://schemas.microsoft.com/office/powerpoint/2010/main" val="3980699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91CA16A-993E-43BA-BDDC-9E427CF951B2}"/>
              </a:ext>
            </a:extLst>
          </p:cNvPr>
          <p:cNvSpPr>
            <a:spLocks noGrp="1"/>
          </p:cNvSpPr>
          <p:nvPr>
            <p:ph type="title"/>
          </p:nvPr>
        </p:nvSpPr>
        <p:spPr>
          <a:xfrm>
            <a:off x="5473337" y="1225223"/>
            <a:ext cx="6535783" cy="5434150"/>
          </a:xfrm>
        </p:spPr>
        <p:txBody>
          <a:bodyPr>
            <a:noAutofit/>
          </a:bodyPr>
          <a:lstStyle/>
          <a:p>
            <a:pPr algn="just"/>
            <a:r>
              <a:rPr lang="en-IN" sz="3200" dirty="0"/>
              <a:t>With a view to widen the tax-net, the Indian government has extended the scope of Tax Collected at Source (“TCS”). The Government of India has added a new sub section (1H) in the section 206C which would be called as section i.e. 206C (1H) of the Income Tax Act, 1961 with regards to “Tax Collection at Source”.</a:t>
            </a:r>
            <a:endParaRPr lang="en-US" sz="3200" b="0" dirty="0"/>
          </a:p>
        </p:txBody>
      </p:sp>
      <p:sp>
        <p:nvSpPr>
          <p:cNvPr id="13" name="Title 3">
            <a:extLst>
              <a:ext uri="{FF2B5EF4-FFF2-40B4-BE49-F238E27FC236}">
                <a16:creationId xmlns:a16="http://schemas.microsoft.com/office/drawing/2014/main" id="{0F78B93F-83D5-4885-8303-A6D8742AAC60}"/>
              </a:ext>
            </a:extLst>
          </p:cNvPr>
          <p:cNvSpPr txBox="1">
            <a:spLocks/>
          </p:cNvSpPr>
          <p:nvPr/>
        </p:nvSpPr>
        <p:spPr>
          <a:xfrm>
            <a:off x="3213464" y="1366639"/>
            <a:ext cx="8517592" cy="2460777"/>
          </a:xfrm>
          <a:prstGeom prst="rect">
            <a:avLst/>
          </a:prstGeom>
        </p:spPr>
        <p:txBody>
          <a:bodyPr vert="horz" lIns="91440" tIns="45720" rIns="91440" bIns="0" rtlCol="0" anchor="b">
            <a:noAutofit/>
          </a:bodyPr>
          <a:lstStyle>
            <a:lvl1pPr algn="l" defTabSz="914400" rtl="0" eaLnBrk="1" latinLnBrk="0" hangingPunct="1">
              <a:lnSpc>
                <a:spcPct val="90000"/>
              </a:lnSpc>
              <a:spcBef>
                <a:spcPct val="0"/>
              </a:spcBef>
              <a:buNone/>
              <a:defRPr lang="en-IN" sz="4000" b="1" kern="1200">
                <a:solidFill>
                  <a:schemeClr val="accent1"/>
                </a:solidFill>
                <a:latin typeface="+mj-lt"/>
                <a:ea typeface="+mj-ea"/>
                <a:cs typeface="Calibri Light" panose="020F0302020204030204" pitchFamily="34" charset="0"/>
              </a:defRPr>
            </a:lvl1pPr>
          </a:lstStyle>
          <a:p>
            <a:endParaRPr lang="en-IN" sz="2800" b="0" dirty="0"/>
          </a:p>
        </p:txBody>
      </p:sp>
      <p:sp>
        <p:nvSpPr>
          <p:cNvPr id="15" name="TextBox 14">
            <a:extLst>
              <a:ext uri="{FF2B5EF4-FFF2-40B4-BE49-F238E27FC236}">
                <a16:creationId xmlns:a16="http://schemas.microsoft.com/office/drawing/2014/main" id="{EDF32EFB-8DCB-4FEF-8F4F-DCB379E1F0BD}"/>
              </a:ext>
            </a:extLst>
          </p:cNvPr>
          <p:cNvSpPr txBox="1"/>
          <p:nvPr/>
        </p:nvSpPr>
        <p:spPr>
          <a:xfrm>
            <a:off x="182880" y="198627"/>
            <a:ext cx="6426926" cy="1975926"/>
          </a:xfrm>
          <a:prstGeom prst="rect">
            <a:avLst/>
          </a:prstGeom>
          <a:noFill/>
        </p:spPr>
        <p:txBody>
          <a:bodyPr wrap="square">
            <a:spAutoFit/>
          </a:bodyPr>
          <a:lstStyle/>
          <a:p>
            <a:pPr algn="just">
              <a:lnSpc>
                <a:spcPct val="90000"/>
              </a:lnSpc>
              <a:spcBef>
                <a:spcPct val="0"/>
              </a:spcBef>
            </a:pPr>
            <a:r>
              <a:rPr lang="en-IN" sz="1700" b="1" dirty="0">
                <a:solidFill>
                  <a:schemeClr val="bg1"/>
                </a:solidFill>
                <a:latin typeface="+mj-lt"/>
                <a:ea typeface="+mj-ea"/>
                <a:cs typeface="Calibri Light" panose="020F0302020204030204" pitchFamily="34" charset="0"/>
              </a:rPr>
              <a:t>Section 206C (1H) reads as:</a:t>
            </a:r>
          </a:p>
          <a:p>
            <a:pPr algn="just">
              <a:lnSpc>
                <a:spcPct val="90000"/>
              </a:lnSpc>
              <a:spcBef>
                <a:spcPct val="0"/>
              </a:spcBef>
            </a:pPr>
            <a:r>
              <a:rPr lang="en-IN" sz="1700" b="1" dirty="0">
                <a:solidFill>
                  <a:schemeClr val="bg1"/>
                </a:solidFill>
                <a:latin typeface="+mj-lt"/>
                <a:ea typeface="+mj-ea"/>
                <a:cs typeface="Calibri Light" panose="020F0302020204030204" pitchFamily="34" charset="0"/>
              </a:rPr>
              <a:t>“Every person, being a seller, who receives any amount as consideration for sale of any goods of the value or aggregate of such value exceeding 50 lakh rupees in any previous year, other than the goods being exported out of India or goods covered in sub-section (1) or sub-section (1F) or sub-section (1G) shall, at the time of receipt of such amount, collect from the buyer, a sum equal to 0.1 per cent of the sale consideration exceeding fifty lakh rupees as income-tax.”</a:t>
            </a:r>
          </a:p>
        </p:txBody>
      </p:sp>
      <p:sp>
        <p:nvSpPr>
          <p:cNvPr id="19" name="Footer Placeholder 10">
            <a:extLst>
              <a:ext uri="{FF2B5EF4-FFF2-40B4-BE49-F238E27FC236}">
                <a16:creationId xmlns:a16="http://schemas.microsoft.com/office/drawing/2014/main" id="{3BBFFD35-7274-4296-A56D-FA3C1C894BE6}"/>
              </a:ext>
            </a:extLst>
          </p:cNvPr>
          <p:cNvSpPr txBox="1">
            <a:spLocks/>
          </p:cNvSpPr>
          <p:nvPr/>
        </p:nvSpPr>
        <p:spPr>
          <a:xfrm>
            <a:off x="182880" y="6294248"/>
            <a:ext cx="254462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schemeClr val="accent1"/>
                </a:solidFill>
                <a:latin typeface="+mj-lt"/>
                <a:ea typeface="+mj-ea"/>
                <a:cs typeface="+mj-cs"/>
              </a:rPr>
              <a:t>Prepared by</a:t>
            </a:r>
            <a:r>
              <a:rPr lang="en-US" sz="1600" dirty="0">
                <a:solidFill>
                  <a:schemeClr val="accent1"/>
                </a:solidFill>
                <a:latin typeface="+mj-lt"/>
                <a:ea typeface="+mj-ea"/>
                <a:cs typeface="+mj-cs"/>
              </a:rPr>
              <a:t> Subodh Jain</a:t>
            </a:r>
            <a:endParaRPr lang="en-US" sz="4300" dirty="0">
              <a:solidFill>
                <a:schemeClr val="accent1"/>
              </a:solidFill>
              <a:latin typeface="+mj-lt"/>
              <a:ea typeface="+mj-ea"/>
              <a:cs typeface="+mj-cs"/>
            </a:endParaRPr>
          </a:p>
        </p:txBody>
      </p:sp>
    </p:spTree>
    <p:extLst>
      <p:ext uri="{BB962C8B-B14F-4D97-AF65-F5344CB8AC3E}">
        <p14:creationId xmlns:p14="http://schemas.microsoft.com/office/powerpoint/2010/main" val="4292661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BE11BF-33A5-4653-A144-CCCBACF58C30}"/>
              </a:ext>
            </a:extLst>
          </p:cNvPr>
          <p:cNvSpPr>
            <a:spLocks noGrp="1"/>
          </p:cNvSpPr>
          <p:nvPr>
            <p:ph type="title"/>
          </p:nvPr>
        </p:nvSpPr>
        <p:spPr/>
        <p:txBody>
          <a:bodyPr/>
          <a:lstStyle/>
          <a:p>
            <a:r>
              <a:rPr lang="en-US" dirty="0"/>
              <a:t>Applicability</a:t>
            </a:r>
            <a:endParaRPr lang="en-US" b="0" dirty="0"/>
          </a:p>
        </p:txBody>
      </p:sp>
      <p:sp>
        <p:nvSpPr>
          <p:cNvPr id="9" name="Text Placeholder 8">
            <a:extLst>
              <a:ext uri="{FF2B5EF4-FFF2-40B4-BE49-F238E27FC236}">
                <a16:creationId xmlns:a16="http://schemas.microsoft.com/office/drawing/2014/main" id="{53469036-D1FB-4164-96AE-B6D8CECCFC96}"/>
              </a:ext>
            </a:extLst>
          </p:cNvPr>
          <p:cNvSpPr>
            <a:spLocks noGrp="1"/>
          </p:cNvSpPr>
          <p:nvPr>
            <p:ph type="body" sz="quarter" idx="13"/>
          </p:nvPr>
        </p:nvSpPr>
        <p:spPr/>
        <p:txBody>
          <a:bodyPr/>
          <a:lstStyle/>
          <a:p>
            <a:r>
              <a:rPr lang="en-US" dirty="0"/>
              <a:t>W.e.f. 01/10/2020</a:t>
            </a:r>
          </a:p>
        </p:txBody>
      </p:sp>
      <p:sp>
        <p:nvSpPr>
          <p:cNvPr id="7" name="Content Placeholder 6">
            <a:extLst>
              <a:ext uri="{FF2B5EF4-FFF2-40B4-BE49-F238E27FC236}">
                <a16:creationId xmlns:a16="http://schemas.microsoft.com/office/drawing/2014/main" id="{2482DBEC-EE72-4155-ACC5-87E80C5606A9}"/>
              </a:ext>
            </a:extLst>
          </p:cNvPr>
          <p:cNvSpPr>
            <a:spLocks noGrp="1"/>
          </p:cNvSpPr>
          <p:nvPr>
            <p:ph idx="1"/>
          </p:nvPr>
        </p:nvSpPr>
        <p:spPr>
          <a:xfrm>
            <a:off x="531378" y="3129540"/>
            <a:ext cx="6483376" cy="2958275"/>
          </a:xfrm>
        </p:spPr>
        <p:txBody>
          <a:bodyPr>
            <a:normAutofit/>
          </a:bodyPr>
          <a:lstStyle/>
          <a:p>
            <a:pPr lvl="0" algn="just"/>
            <a:r>
              <a:rPr lang="en-IN" dirty="0"/>
              <a:t>It would be Applicable to all sellers of goods whose turnover for the preceding Financial Years exceeds Rs. 10  Crores (100 Million) rupees.</a:t>
            </a:r>
            <a:r>
              <a:rPr lang="en-US" dirty="0"/>
              <a:t> </a:t>
            </a:r>
          </a:p>
          <a:p>
            <a:pPr lvl="0" algn="just"/>
            <a:r>
              <a:rPr lang="en-IN" dirty="0"/>
              <a:t>That means, if during FY 2019-20, turnover was exceeded INR 10 Crores , then For FY 2020-21 w.e.f 01.10.2020, this provision will applicable to such sellers.</a:t>
            </a:r>
            <a:endParaRPr lang="en-US" dirty="0"/>
          </a:p>
        </p:txBody>
      </p:sp>
      <p:pic>
        <p:nvPicPr>
          <p:cNvPr id="13" name="Picture Placeholder 12" title="Skyline">
            <a:extLst>
              <a:ext uri="{FF2B5EF4-FFF2-40B4-BE49-F238E27FC236}">
                <a16:creationId xmlns:a16="http://schemas.microsoft.com/office/drawing/2014/main" id="{066FE296-3466-420F-AD6C-D3A37B973B7D}"/>
              </a:ext>
            </a:extLst>
          </p:cNvPr>
          <p:cNvPicPr>
            <a:picLocks noGrp="1" noChangeAspect="1"/>
          </p:cNvPicPr>
          <p:nvPr>
            <p:ph type="pic" sz="quarter" idx="10"/>
          </p:nvPr>
        </p:nvPicPr>
        <p:blipFill rotWithShape="1">
          <a:blip r:embed="rId2"/>
          <a:srcRect l="23313" r="23313"/>
          <a:stretch/>
        </p:blipFill>
        <p:spPr>
          <a:xfrm>
            <a:off x="6604000" y="0"/>
            <a:ext cx="5588000" cy="6872249"/>
          </a:xfrm>
        </p:spPr>
      </p:pic>
      <p:sp>
        <p:nvSpPr>
          <p:cNvPr id="12" name="Slide Number Placeholder 11">
            <a:extLst>
              <a:ext uri="{FF2B5EF4-FFF2-40B4-BE49-F238E27FC236}">
                <a16:creationId xmlns:a16="http://schemas.microsoft.com/office/drawing/2014/main" id="{FBA1BB58-7555-4382-B178-7ED04E137E77}"/>
              </a:ext>
            </a:extLst>
          </p:cNvPr>
          <p:cNvSpPr>
            <a:spLocks noGrp="1"/>
          </p:cNvSpPr>
          <p:nvPr>
            <p:ph type="sldNum" sz="quarter" idx="15"/>
          </p:nvPr>
        </p:nvSpPr>
        <p:spPr/>
        <p:txBody>
          <a:bodyPr/>
          <a:lstStyle/>
          <a:p>
            <a:fld id="{8699F50C-BE38-4BD0-BA84-9B090E1F2B9B}" type="slidenum">
              <a:rPr lang="en-US" smtClean="0"/>
              <a:pPr/>
              <a:t>3</a:t>
            </a:fld>
            <a:endParaRPr lang="en-US" dirty="0"/>
          </a:p>
        </p:txBody>
      </p:sp>
      <p:sp>
        <p:nvSpPr>
          <p:cNvPr id="3" name="Footer Placeholder 10">
            <a:extLst>
              <a:ext uri="{FF2B5EF4-FFF2-40B4-BE49-F238E27FC236}">
                <a16:creationId xmlns:a16="http://schemas.microsoft.com/office/drawing/2014/main" id="{C5D3C505-DC1D-4F77-AFCF-30AFD7BB63D4}"/>
              </a:ext>
            </a:extLst>
          </p:cNvPr>
          <p:cNvSpPr txBox="1">
            <a:spLocks/>
          </p:cNvSpPr>
          <p:nvPr/>
        </p:nvSpPr>
        <p:spPr>
          <a:xfrm>
            <a:off x="182880" y="6294248"/>
            <a:ext cx="254462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schemeClr val="accent1"/>
                </a:solidFill>
                <a:latin typeface="+mj-lt"/>
                <a:ea typeface="+mj-ea"/>
                <a:cs typeface="+mj-cs"/>
              </a:rPr>
              <a:t>Prepared by</a:t>
            </a:r>
            <a:r>
              <a:rPr lang="en-US" sz="1600" dirty="0">
                <a:solidFill>
                  <a:schemeClr val="accent1"/>
                </a:solidFill>
                <a:latin typeface="+mj-lt"/>
                <a:ea typeface="+mj-ea"/>
                <a:cs typeface="+mj-cs"/>
              </a:rPr>
              <a:t> Subodh Jain</a:t>
            </a:r>
            <a:endParaRPr lang="en-US" sz="4300" dirty="0">
              <a:solidFill>
                <a:schemeClr val="accent1"/>
              </a:solidFill>
              <a:latin typeface="+mj-lt"/>
              <a:ea typeface="+mj-ea"/>
              <a:cs typeface="+mj-cs"/>
            </a:endParaRPr>
          </a:p>
        </p:txBody>
      </p:sp>
    </p:spTree>
    <p:extLst>
      <p:ext uri="{BB962C8B-B14F-4D97-AF65-F5344CB8AC3E}">
        <p14:creationId xmlns:p14="http://schemas.microsoft.com/office/powerpoint/2010/main" val="972005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3E5EE03-FBF6-46F5-8085-716AC6CE1C8C}"/>
              </a:ext>
            </a:extLst>
          </p:cNvPr>
          <p:cNvSpPr>
            <a:spLocks noGrp="1"/>
          </p:cNvSpPr>
          <p:nvPr>
            <p:ph type="title"/>
          </p:nvPr>
        </p:nvSpPr>
        <p:spPr/>
        <p:txBody>
          <a:bodyPr>
            <a:normAutofit/>
          </a:bodyPr>
          <a:lstStyle/>
          <a:p>
            <a:r>
              <a:rPr lang="en-US" dirty="0"/>
              <a:t>Definition </a:t>
            </a:r>
            <a:r>
              <a:rPr lang="en-US" b="0" dirty="0"/>
              <a:t>SELLER</a:t>
            </a:r>
          </a:p>
        </p:txBody>
      </p:sp>
      <p:sp>
        <p:nvSpPr>
          <p:cNvPr id="17" name="Text Placeholder 16">
            <a:extLst>
              <a:ext uri="{FF2B5EF4-FFF2-40B4-BE49-F238E27FC236}">
                <a16:creationId xmlns:a16="http://schemas.microsoft.com/office/drawing/2014/main" id="{640A3223-3DA3-4CF2-82B6-1447667547BD}"/>
              </a:ext>
            </a:extLst>
          </p:cNvPr>
          <p:cNvSpPr>
            <a:spLocks noGrp="1"/>
          </p:cNvSpPr>
          <p:nvPr>
            <p:ph type="body" sz="quarter" idx="14"/>
          </p:nvPr>
        </p:nvSpPr>
        <p:spPr>
          <a:xfrm>
            <a:off x="620400" y="1509869"/>
            <a:ext cx="5475600" cy="781188"/>
          </a:xfrm>
        </p:spPr>
        <p:txBody>
          <a:bodyPr/>
          <a:lstStyle/>
          <a:p>
            <a:r>
              <a:rPr lang="en-US" dirty="0"/>
              <a:t>Seller:</a:t>
            </a:r>
          </a:p>
        </p:txBody>
      </p:sp>
      <p:sp>
        <p:nvSpPr>
          <p:cNvPr id="18" name="Content Placeholder 17">
            <a:extLst>
              <a:ext uri="{FF2B5EF4-FFF2-40B4-BE49-F238E27FC236}">
                <a16:creationId xmlns:a16="http://schemas.microsoft.com/office/drawing/2014/main" id="{C955AFB3-173C-4848-B3E9-1375591B297E}"/>
              </a:ext>
            </a:extLst>
          </p:cNvPr>
          <p:cNvSpPr>
            <a:spLocks noGrp="1"/>
          </p:cNvSpPr>
          <p:nvPr>
            <p:ph sz="quarter" idx="15"/>
          </p:nvPr>
        </p:nvSpPr>
        <p:spPr>
          <a:xfrm>
            <a:off x="620400" y="2443929"/>
            <a:ext cx="9934389" cy="3643362"/>
          </a:xfrm>
        </p:spPr>
        <p:txBody>
          <a:bodyPr>
            <a:normAutofit lnSpcReduction="10000"/>
          </a:bodyPr>
          <a:lstStyle/>
          <a:p>
            <a:pPr algn="just">
              <a:buClr>
                <a:schemeClr val="accent2"/>
              </a:buClr>
            </a:pPr>
            <a:r>
              <a:rPr lang="en-IN" dirty="0"/>
              <a:t>Seller means a person whose total sales, gross receipts or turnover from the business carried on by him exceed Ten Crore rupees during the financial year immediately preceding the financial year in which the sale of goods (Sale of Services is not covered) is carried out, not being a person as the Central Government may, by notification in the Official Gazette, specify for this purpose, subject to such conditions as may be specified therein.</a:t>
            </a:r>
          </a:p>
          <a:p>
            <a:pPr algn="just">
              <a:buClr>
                <a:schemeClr val="accent2"/>
              </a:buClr>
            </a:pPr>
            <a:r>
              <a:rPr lang="en-IN" dirty="0"/>
              <a:t>Note: Sellers will need to add 0.075% to the total bill value and deposit with the government every month. This Tax Collected at Source rate would be 0.1% from 01.04.2021. So everyone is advised to complete accounting for half year till 30.09.2020 and separate parties with whom payment received crosses Rs. 50 lakhs</a:t>
            </a:r>
          </a:p>
        </p:txBody>
      </p:sp>
      <p:sp>
        <p:nvSpPr>
          <p:cNvPr id="9" name="Footer Placeholder 10">
            <a:extLst>
              <a:ext uri="{FF2B5EF4-FFF2-40B4-BE49-F238E27FC236}">
                <a16:creationId xmlns:a16="http://schemas.microsoft.com/office/drawing/2014/main" id="{F754F11E-2449-420E-ADBC-10BE1ED9E3D4}"/>
              </a:ext>
            </a:extLst>
          </p:cNvPr>
          <p:cNvSpPr txBox="1">
            <a:spLocks/>
          </p:cNvSpPr>
          <p:nvPr/>
        </p:nvSpPr>
        <p:spPr>
          <a:xfrm>
            <a:off x="182880" y="6294248"/>
            <a:ext cx="254462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schemeClr val="bg1"/>
                </a:solidFill>
                <a:latin typeface="+mj-lt"/>
                <a:ea typeface="+mj-ea"/>
                <a:cs typeface="+mj-cs"/>
              </a:rPr>
              <a:t>Prepared by </a:t>
            </a:r>
            <a:r>
              <a:rPr lang="en-US" sz="1600" dirty="0">
                <a:solidFill>
                  <a:schemeClr val="bg1"/>
                </a:solidFill>
                <a:latin typeface="+mj-lt"/>
                <a:ea typeface="+mj-ea"/>
                <a:cs typeface="+mj-cs"/>
              </a:rPr>
              <a:t>Subodh Jain</a:t>
            </a:r>
            <a:endParaRPr lang="en-US" sz="4300" dirty="0">
              <a:solidFill>
                <a:schemeClr val="bg1"/>
              </a:solidFill>
              <a:latin typeface="+mj-lt"/>
              <a:ea typeface="+mj-ea"/>
              <a:cs typeface="+mj-cs"/>
            </a:endParaRPr>
          </a:p>
        </p:txBody>
      </p:sp>
      <p:pic>
        <p:nvPicPr>
          <p:cNvPr id="10" name="Picture 9">
            <a:extLst>
              <a:ext uri="{FF2B5EF4-FFF2-40B4-BE49-F238E27FC236}">
                <a16:creationId xmlns:a16="http://schemas.microsoft.com/office/drawing/2014/main" id="{DAC202CE-B820-4837-88D0-080BB51C3D7F}"/>
              </a:ext>
            </a:extLst>
          </p:cNvPr>
          <p:cNvPicPr>
            <a:picLocks noChangeAspect="1"/>
          </p:cNvPicPr>
          <p:nvPr/>
        </p:nvPicPr>
        <p:blipFill>
          <a:blip r:embed="rId2"/>
          <a:stretch>
            <a:fillRect/>
          </a:stretch>
        </p:blipFill>
        <p:spPr>
          <a:xfrm>
            <a:off x="11149286" y="311663"/>
            <a:ext cx="672599" cy="45947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891516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640A3223-3DA3-4CF2-82B6-1447667547BD}"/>
              </a:ext>
            </a:extLst>
          </p:cNvPr>
          <p:cNvSpPr>
            <a:spLocks noGrp="1"/>
          </p:cNvSpPr>
          <p:nvPr>
            <p:ph type="body" sz="quarter" idx="14"/>
          </p:nvPr>
        </p:nvSpPr>
        <p:spPr>
          <a:xfrm>
            <a:off x="620400" y="1463035"/>
            <a:ext cx="5475600" cy="436131"/>
          </a:xfrm>
        </p:spPr>
        <p:txBody>
          <a:bodyPr>
            <a:normAutofit fontScale="92500" lnSpcReduction="20000"/>
          </a:bodyPr>
          <a:lstStyle/>
          <a:p>
            <a:r>
              <a:rPr lang="en-US" dirty="0"/>
              <a:t>Seller:</a:t>
            </a:r>
          </a:p>
        </p:txBody>
      </p:sp>
      <p:sp>
        <p:nvSpPr>
          <p:cNvPr id="18" name="Content Placeholder 17">
            <a:extLst>
              <a:ext uri="{FF2B5EF4-FFF2-40B4-BE49-F238E27FC236}">
                <a16:creationId xmlns:a16="http://schemas.microsoft.com/office/drawing/2014/main" id="{C955AFB3-173C-4848-B3E9-1375591B297E}"/>
              </a:ext>
            </a:extLst>
          </p:cNvPr>
          <p:cNvSpPr>
            <a:spLocks noGrp="1"/>
          </p:cNvSpPr>
          <p:nvPr>
            <p:ph sz="quarter" idx="15"/>
          </p:nvPr>
        </p:nvSpPr>
        <p:spPr>
          <a:xfrm>
            <a:off x="518678" y="2002644"/>
            <a:ext cx="11304122" cy="4188125"/>
          </a:xfrm>
        </p:spPr>
        <p:txBody>
          <a:bodyPr>
            <a:normAutofit fontScale="70000" lnSpcReduction="20000"/>
          </a:bodyPr>
          <a:lstStyle/>
          <a:p>
            <a:pPr algn="just">
              <a:buClr>
                <a:schemeClr val="accent2"/>
              </a:buClr>
            </a:pPr>
            <a:r>
              <a:rPr lang="en-IN" dirty="0"/>
              <a:t>According to the definition only those people are seller whose turnover exceeded Rs. 10 crore in the financial year preceding the financial year in which sale was made.</a:t>
            </a:r>
          </a:p>
          <a:p>
            <a:pPr algn="just">
              <a:buClr>
                <a:schemeClr val="accent2"/>
              </a:buClr>
            </a:pPr>
            <a:r>
              <a:rPr lang="en-IN" dirty="0"/>
              <a:t>For example: If a sale is being made by a person in FY 2020-21 then he will be eligible to collect TCS on same if his turnover in FY 2019-20 was above Rs. 10 crore. Therefore a business which started in FY 2020-21 won’t be liable to collect such TCS.</a:t>
            </a:r>
          </a:p>
          <a:p>
            <a:pPr algn="just">
              <a:buClr>
                <a:schemeClr val="accent2"/>
              </a:buClr>
            </a:pPr>
            <a:r>
              <a:rPr lang="en-IN" dirty="0"/>
              <a:t>Even payment received on or after 01.10.2020 pertaining to sales made before 01.10.2020 would be liable for TCS. In such case, TCS should be recovered by raising debit note to buyer for TCS amount.</a:t>
            </a:r>
          </a:p>
          <a:p>
            <a:pPr algn="just">
              <a:buClr>
                <a:schemeClr val="accent2"/>
              </a:buClr>
            </a:pPr>
            <a:r>
              <a:rPr lang="en-IN" sz="2900" b="1" dirty="0"/>
              <a:t>TCS would be collected from buyer to whom sale exceeding Rs. 50 lakhs is made in a year and this will not include sale of service or export sale.</a:t>
            </a:r>
          </a:p>
          <a:p>
            <a:pPr algn="just">
              <a:buClr>
                <a:schemeClr val="accent2"/>
              </a:buClr>
            </a:pPr>
            <a:r>
              <a:rPr lang="en-IN" dirty="0"/>
              <a:t>TCS shall be applicable only on amount of sale exceeding Rs. 50 lakhs in a year. That means if a person has sold goods worth Rs, 60 Lakhs to one buyer, then TCS needs to be collected 0.1% only on Rupees 10 Lakhs.</a:t>
            </a:r>
          </a:p>
          <a:p>
            <a:pPr algn="just">
              <a:buClr>
                <a:schemeClr val="accent2"/>
              </a:buClr>
            </a:pPr>
            <a:r>
              <a:rPr lang="en-IN" sz="2900" b="1" dirty="0"/>
              <a:t>Amount of TCS which needs to be collected if PAN or Aadhar card not available would be 1% instead of 0.1%. However, till 31.03.2021 this rate has been reduced to 0.075%</a:t>
            </a:r>
          </a:p>
          <a:p>
            <a:pPr algn="just">
              <a:buClr>
                <a:schemeClr val="accent2"/>
              </a:buClr>
            </a:pPr>
            <a:r>
              <a:rPr lang="en-IN" dirty="0"/>
              <a:t>TCS under this section shall not be applicable where TDS is being deducted on same transaction or TCS is collected</a:t>
            </a:r>
          </a:p>
          <a:p>
            <a:pPr algn="just">
              <a:buClr>
                <a:schemeClr val="accent2"/>
              </a:buClr>
            </a:pPr>
            <a:r>
              <a:rPr lang="en-IN" dirty="0"/>
              <a:t>This provision is not applicable in the case of export of goods and sales made to the Government.</a:t>
            </a:r>
          </a:p>
        </p:txBody>
      </p:sp>
      <p:sp>
        <p:nvSpPr>
          <p:cNvPr id="9" name="Title 13">
            <a:extLst>
              <a:ext uri="{FF2B5EF4-FFF2-40B4-BE49-F238E27FC236}">
                <a16:creationId xmlns:a16="http://schemas.microsoft.com/office/drawing/2014/main" id="{96726ED2-D4DF-4562-92B6-9B53A53011BB}"/>
              </a:ext>
            </a:extLst>
          </p:cNvPr>
          <p:cNvSpPr>
            <a:spLocks noGrp="1"/>
          </p:cNvSpPr>
          <p:nvPr>
            <p:ph type="title"/>
          </p:nvPr>
        </p:nvSpPr>
        <p:spPr>
          <a:xfrm>
            <a:off x="518678" y="-100758"/>
            <a:ext cx="8333222" cy="1147969"/>
          </a:xfrm>
        </p:spPr>
        <p:txBody>
          <a:bodyPr/>
          <a:lstStyle/>
          <a:p>
            <a:r>
              <a:rPr lang="en-US" dirty="0"/>
              <a:t>Important </a:t>
            </a:r>
            <a:r>
              <a:rPr lang="en-US" b="0" dirty="0"/>
              <a:t>Aspects</a:t>
            </a:r>
          </a:p>
        </p:txBody>
      </p:sp>
      <p:sp>
        <p:nvSpPr>
          <p:cNvPr id="10" name="Text Placeholder 6">
            <a:extLst>
              <a:ext uri="{FF2B5EF4-FFF2-40B4-BE49-F238E27FC236}">
                <a16:creationId xmlns:a16="http://schemas.microsoft.com/office/drawing/2014/main" id="{C492654D-F625-4434-8E62-610567FDE215}"/>
              </a:ext>
            </a:extLst>
          </p:cNvPr>
          <p:cNvSpPr txBox="1">
            <a:spLocks/>
          </p:cNvSpPr>
          <p:nvPr/>
        </p:nvSpPr>
        <p:spPr>
          <a:xfrm>
            <a:off x="520493" y="1067146"/>
            <a:ext cx="7368596" cy="608895"/>
          </a:xfrm>
          <a:prstGeom prst="rect">
            <a:avLst/>
          </a:prstGeom>
        </p:spPr>
        <p:txBody>
          <a:bodyPr/>
          <a:lstStyle>
            <a:lvl1pPr marL="0" indent="0" algn="l" defTabSz="914400" rtl="0" eaLnBrk="1" latinLnBrk="0" hangingPunct="1">
              <a:lnSpc>
                <a:spcPct val="90000"/>
              </a:lnSpc>
              <a:spcBef>
                <a:spcPts val="1000"/>
              </a:spcBef>
              <a:buClr>
                <a:srgbClr val="2E7A40"/>
              </a:buClr>
              <a:buFont typeface="Arial" panose="020B0604020202020204" pitchFamily="34" charset="0"/>
              <a:buNone/>
              <a:defRPr lang="en-US" sz="2000" kern="1200" spc="300">
                <a:solidFill>
                  <a:schemeClr val="bg1"/>
                </a:solidFill>
                <a:latin typeface="+mn-lt"/>
                <a:ea typeface="+mn-ea"/>
                <a:cs typeface="+mn-cs"/>
              </a:defRPr>
            </a:lvl1pPr>
            <a:lvl2pPr marL="457200" indent="0" algn="l" defTabSz="914400" rtl="0" eaLnBrk="1" latinLnBrk="0" hangingPunct="1">
              <a:lnSpc>
                <a:spcPct val="90000"/>
              </a:lnSpc>
              <a:spcBef>
                <a:spcPts val="500"/>
              </a:spcBef>
              <a:buClr>
                <a:srgbClr val="2E7A40"/>
              </a:buClr>
              <a:buFont typeface="Arial" panose="020B0604020202020204" pitchFamily="34" charset="0"/>
              <a:buNone/>
              <a:defRPr lang="en-US"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2E7A40"/>
              </a:buClr>
              <a:buFont typeface="Arial" panose="020B0604020202020204" pitchFamily="34" charset="0"/>
              <a:buChar char="•"/>
              <a:defRPr lang="en-US" sz="18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2E7A40"/>
              </a:buClr>
              <a:buFont typeface="Arial" panose="020B0604020202020204" pitchFamily="34" charset="0"/>
              <a:buChar char="•"/>
              <a:defRPr lang="en-US" sz="16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2E7A40"/>
              </a:buClr>
              <a:buFont typeface="Arial" panose="020B0604020202020204" pitchFamily="34" charset="0"/>
              <a:buChar char="•"/>
              <a:defRPr lang="en-IN"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N"/>
              <a:t>Related to Section 206C(1H)</a:t>
            </a:r>
            <a:endParaRPr lang="en-IN" dirty="0"/>
          </a:p>
        </p:txBody>
      </p:sp>
      <p:sp>
        <p:nvSpPr>
          <p:cNvPr id="5" name="Footer Placeholder 10">
            <a:extLst>
              <a:ext uri="{FF2B5EF4-FFF2-40B4-BE49-F238E27FC236}">
                <a16:creationId xmlns:a16="http://schemas.microsoft.com/office/drawing/2014/main" id="{A640F66E-350F-4DCD-ADC4-E8FE2EBCF525}"/>
              </a:ext>
            </a:extLst>
          </p:cNvPr>
          <p:cNvSpPr txBox="1">
            <a:spLocks/>
          </p:cNvSpPr>
          <p:nvPr/>
        </p:nvSpPr>
        <p:spPr>
          <a:xfrm>
            <a:off x="182880" y="6294248"/>
            <a:ext cx="2544629"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a:solidFill>
                  <a:schemeClr val="bg1"/>
                </a:solidFill>
                <a:latin typeface="+mj-lt"/>
                <a:ea typeface="+mj-ea"/>
                <a:cs typeface="+mj-cs"/>
              </a:rPr>
              <a:t>Prepared by</a:t>
            </a:r>
            <a:r>
              <a:rPr lang="en-US" sz="1600" dirty="0">
                <a:solidFill>
                  <a:schemeClr val="bg1"/>
                </a:solidFill>
                <a:latin typeface="+mj-lt"/>
                <a:ea typeface="+mj-ea"/>
                <a:cs typeface="+mj-cs"/>
              </a:rPr>
              <a:t> Subodh Jain</a:t>
            </a:r>
            <a:endParaRPr lang="en-US" sz="4300" dirty="0">
              <a:solidFill>
                <a:schemeClr val="bg1"/>
              </a:solidFill>
              <a:latin typeface="+mj-lt"/>
              <a:ea typeface="+mj-ea"/>
              <a:cs typeface="+mj-cs"/>
            </a:endParaRPr>
          </a:p>
        </p:txBody>
      </p:sp>
      <p:pic>
        <p:nvPicPr>
          <p:cNvPr id="7" name="Picture 6">
            <a:extLst>
              <a:ext uri="{FF2B5EF4-FFF2-40B4-BE49-F238E27FC236}">
                <a16:creationId xmlns:a16="http://schemas.microsoft.com/office/drawing/2014/main" id="{01721064-1736-4197-BD00-2BBDED95B496}"/>
              </a:ext>
            </a:extLst>
          </p:cNvPr>
          <p:cNvPicPr>
            <a:picLocks noChangeAspect="1"/>
          </p:cNvPicPr>
          <p:nvPr/>
        </p:nvPicPr>
        <p:blipFill>
          <a:blip r:embed="rId2"/>
          <a:stretch>
            <a:fillRect/>
          </a:stretch>
        </p:blipFill>
        <p:spPr>
          <a:xfrm>
            <a:off x="11149286" y="311663"/>
            <a:ext cx="672599" cy="45947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32951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Placeholder 16" title="Building image">
            <a:extLst>
              <a:ext uri="{FF2B5EF4-FFF2-40B4-BE49-F238E27FC236}">
                <a16:creationId xmlns:a16="http://schemas.microsoft.com/office/drawing/2014/main" id="{BA026684-ED32-4C82-8EFB-03E9E047EA33}"/>
              </a:ext>
              <a:ext uri="{C183D7F6-B498-43B3-948B-1728B52AA6E4}">
                <adec:decorative xmlns:adec="http://schemas.microsoft.com/office/drawing/2017/decorative" val="0"/>
              </a:ext>
            </a:extLst>
          </p:cNvPr>
          <p:cNvPicPr>
            <a:picLocks noGrp="1" noChangeAspect="1"/>
          </p:cNvPicPr>
          <p:nvPr>
            <p:ph type="pic" sz="quarter" idx="13"/>
          </p:nvPr>
        </p:nvPicPr>
        <p:blipFill>
          <a:blip r:embed="rId2"/>
          <a:srcRect l="20743" r="20743"/>
          <a:stretch>
            <a:fillRect/>
          </a:stretch>
        </p:blipFill>
        <p:spPr/>
      </p:pic>
      <p:sp>
        <p:nvSpPr>
          <p:cNvPr id="19" name="Hexagon 18">
            <a:extLst>
              <a:ext uri="{FF2B5EF4-FFF2-40B4-BE49-F238E27FC236}">
                <a16:creationId xmlns:a16="http://schemas.microsoft.com/office/drawing/2014/main" id="{7CE8B54A-D8B2-498F-ACFB-31AC2DEB83FA}"/>
              </a:ext>
              <a:ext uri="{C183D7F6-B498-43B3-948B-1728B52AA6E4}">
                <adec:decorative xmlns:adec="http://schemas.microsoft.com/office/drawing/2017/decorative" val="1"/>
              </a:ext>
            </a:extLst>
          </p:cNvPr>
          <p:cNvSpPr/>
          <p:nvPr/>
        </p:nvSpPr>
        <p:spPr>
          <a:xfrm rot="16200000">
            <a:off x="2679702" y="2388914"/>
            <a:ext cx="2412998" cy="2080172"/>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8B6C5EAB-81FF-4827-A160-22F4363C611A}"/>
              </a:ext>
            </a:extLst>
          </p:cNvPr>
          <p:cNvSpPr>
            <a:spLocks noGrp="1"/>
          </p:cNvSpPr>
          <p:nvPr>
            <p:ph type="ctrTitle"/>
          </p:nvPr>
        </p:nvSpPr>
        <p:spPr/>
        <p:txBody>
          <a:bodyPr/>
          <a:lstStyle/>
          <a:p>
            <a:r>
              <a:rPr lang="en-US" dirty="0"/>
              <a:t>Thank </a:t>
            </a:r>
            <a:r>
              <a:rPr lang="en-US" b="0" dirty="0"/>
              <a:t>You.</a:t>
            </a:r>
          </a:p>
        </p:txBody>
      </p:sp>
      <p:sp>
        <p:nvSpPr>
          <p:cNvPr id="14" name="Text Placeholder 13">
            <a:extLst>
              <a:ext uri="{FF2B5EF4-FFF2-40B4-BE49-F238E27FC236}">
                <a16:creationId xmlns:a16="http://schemas.microsoft.com/office/drawing/2014/main" id="{B6611344-9447-438E-873C-299AF4110B03}"/>
              </a:ext>
            </a:extLst>
          </p:cNvPr>
          <p:cNvSpPr>
            <a:spLocks noGrp="1"/>
          </p:cNvSpPr>
          <p:nvPr>
            <p:ph type="body" sz="quarter" idx="15"/>
          </p:nvPr>
        </p:nvSpPr>
        <p:spPr/>
        <p:txBody>
          <a:bodyPr/>
          <a:lstStyle/>
          <a:p>
            <a:r>
              <a:rPr lang="en-US" dirty="0"/>
              <a:t>Subodh Jain</a:t>
            </a:r>
          </a:p>
        </p:txBody>
      </p:sp>
      <p:sp>
        <p:nvSpPr>
          <p:cNvPr id="15" name="Text Placeholder 14">
            <a:extLst>
              <a:ext uri="{FF2B5EF4-FFF2-40B4-BE49-F238E27FC236}">
                <a16:creationId xmlns:a16="http://schemas.microsoft.com/office/drawing/2014/main" id="{7A3FB895-3D21-4707-8EDE-3F825906DE41}"/>
              </a:ext>
            </a:extLst>
          </p:cNvPr>
          <p:cNvSpPr>
            <a:spLocks noGrp="1"/>
          </p:cNvSpPr>
          <p:nvPr>
            <p:ph type="body" sz="quarter" idx="16"/>
          </p:nvPr>
        </p:nvSpPr>
        <p:spPr/>
        <p:txBody>
          <a:bodyPr/>
          <a:lstStyle/>
          <a:p>
            <a:r>
              <a:rPr lang="en-US" dirty="0"/>
              <a:t>8652166848</a:t>
            </a:r>
          </a:p>
        </p:txBody>
      </p:sp>
      <p:sp>
        <p:nvSpPr>
          <p:cNvPr id="23" name="Text Placeholder 22">
            <a:extLst>
              <a:ext uri="{FF2B5EF4-FFF2-40B4-BE49-F238E27FC236}">
                <a16:creationId xmlns:a16="http://schemas.microsoft.com/office/drawing/2014/main" id="{A0B41C33-430D-4B31-A546-F85646919475}"/>
              </a:ext>
            </a:extLst>
          </p:cNvPr>
          <p:cNvSpPr>
            <a:spLocks noGrp="1"/>
          </p:cNvSpPr>
          <p:nvPr>
            <p:ph type="body" sz="quarter" idx="17"/>
          </p:nvPr>
        </p:nvSpPr>
        <p:spPr/>
        <p:txBody>
          <a:bodyPr/>
          <a:lstStyle/>
          <a:p>
            <a:r>
              <a:rPr lang="en-US" dirty="0"/>
              <a:t>subodhjain91@gmail.com</a:t>
            </a:r>
          </a:p>
        </p:txBody>
      </p:sp>
      <p:sp>
        <p:nvSpPr>
          <p:cNvPr id="3" name="Text Placeholder 2">
            <a:extLst>
              <a:ext uri="{FF2B5EF4-FFF2-40B4-BE49-F238E27FC236}">
                <a16:creationId xmlns:a16="http://schemas.microsoft.com/office/drawing/2014/main" id="{C8824448-158E-429C-ADD0-B1744FC8FCF6}"/>
              </a:ext>
            </a:extLst>
          </p:cNvPr>
          <p:cNvSpPr>
            <a:spLocks noGrp="1"/>
          </p:cNvSpPr>
          <p:nvPr>
            <p:ph type="body" sz="quarter" idx="18"/>
          </p:nvPr>
        </p:nvSpPr>
        <p:spPr/>
        <p:txBody>
          <a:bodyPr/>
          <a:lstStyle/>
          <a:p>
            <a:r>
              <a:rPr lang="en-US" dirty="0"/>
              <a:t>NA</a:t>
            </a:r>
            <a:endParaRPr lang="en-IN" dirty="0"/>
          </a:p>
        </p:txBody>
      </p:sp>
      <p:pic>
        <p:nvPicPr>
          <p:cNvPr id="6" name="Picture 5">
            <a:extLst>
              <a:ext uri="{FF2B5EF4-FFF2-40B4-BE49-F238E27FC236}">
                <a16:creationId xmlns:a16="http://schemas.microsoft.com/office/drawing/2014/main" id="{212F9D90-2A46-4970-A234-210C09DD47EA}"/>
              </a:ext>
            </a:extLst>
          </p:cNvPr>
          <p:cNvPicPr>
            <a:picLocks noChangeAspect="1"/>
          </p:cNvPicPr>
          <p:nvPr/>
        </p:nvPicPr>
        <p:blipFill>
          <a:blip r:embed="rId3"/>
          <a:stretch>
            <a:fillRect/>
          </a:stretch>
        </p:blipFill>
        <p:spPr>
          <a:xfrm>
            <a:off x="2967731" y="2793729"/>
            <a:ext cx="1859855" cy="1270540"/>
          </a:xfrm>
          <a:prstGeom prst="rect">
            <a:avLst/>
          </a:prstGeom>
        </p:spPr>
      </p:pic>
    </p:spTree>
    <p:extLst>
      <p:ext uri="{BB962C8B-B14F-4D97-AF65-F5344CB8AC3E}">
        <p14:creationId xmlns:p14="http://schemas.microsoft.com/office/powerpoint/2010/main" val="2260955757"/>
      </p:ext>
    </p:extLst>
  </p:cSld>
  <p:clrMapOvr>
    <a:masterClrMapping/>
  </p:clrMapOvr>
</p:sld>
</file>

<file path=ppt/theme/theme1.xml><?xml version="1.0" encoding="utf-8"?>
<a:theme xmlns:a="http://schemas.openxmlformats.org/drawingml/2006/main" name="Office Theme">
  <a:themeElements>
    <a:clrScheme name="Custom 13">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89027928_Hexagon presentation dark_AAS_v4" id="{00715B48-F6B0-4FD0-BA2D-34714F23D55A}" vid="{445656DE-313E-4A78-B834-A775A8573B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AB759597-1FA4-4F46-9BA8-01240C56026E}">
  <ds:schemaRefs>
    <ds:schemaRef ds:uri="http://schemas.microsoft.com/sharepoint/v3/contenttype/forms"/>
  </ds:schemaRefs>
</ds:datastoreItem>
</file>

<file path=customXml/itemProps2.xml><?xml version="1.0" encoding="utf-8"?>
<ds:datastoreItem xmlns:ds="http://schemas.openxmlformats.org/officeDocument/2006/customXml" ds:itemID="{C9C3589D-EF2D-4AF3-8B55-088F4B14D6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40343A-75DB-4E03-95EA-4A75BA0D7FF2}">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Hexagon presentation dark</Template>
  <TotalTime>206</TotalTime>
  <Words>734</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Black</vt:lpstr>
      <vt:lpstr>Calibri</vt:lpstr>
      <vt:lpstr>Gill Sans SemiBold</vt:lpstr>
      <vt:lpstr>Times New Roman</vt:lpstr>
      <vt:lpstr>Office Theme</vt:lpstr>
      <vt:lpstr>SECTION 206C(1H)</vt:lpstr>
      <vt:lpstr>With a view to widen the tax-net, the Indian government has extended the scope of Tax Collected at Source (“TCS”). The Government of India has added a new sub section (1H) in the section 206C which would be called as section i.e. 206C (1H) of the Income Tax Act, 1961 with regards to “Tax Collection at Source”.</vt:lpstr>
      <vt:lpstr>Applicability</vt:lpstr>
      <vt:lpstr>Definition SELLER</vt:lpstr>
      <vt:lpstr>Important Aspects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206C(1H)</dc:title>
  <dc:creator>SUBODH JAIN</dc:creator>
  <cp:lastModifiedBy>SUBODH JAIN</cp:lastModifiedBy>
  <cp:revision>9</cp:revision>
  <dcterms:created xsi:type="dcterms:W3CDTF">2020-09-25T05:01:20Z</dcterms:created>
  <dcterms:modified xsi:type="dcterms:W3CDTF">2020-09-25T08:27:21Z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