
<file path=[Content_Types].xml><?xml version="1.0" encoding="utf-8"?>
<Types xmlns="http://schemas.openxmlformats.org/package/2006/content-types">
  <Override PartName="/ppt/slides/slide29.xml" ContentType="application/vnd.openxmlformats-officedocument.presentationml.slide+xml"/>
  <Override PartName="/ppt/diagrams/data17.xml" ContentType="application/vnd.openxmlformats-officedocument.drawingml.diagramData+xml"/>
  <Override PartName="/ppt/diagrams/colors22.xml" ContentType="application/vnd.openxmlformats-officedocument.drawingml.diagramColor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17.xml" ContentType="application/vnd.openxmlformats-officedocument.drawingml.diagramLayout+xml"/>
  <Override PartName="/ppt/diagrams/quickStyle24.xml" ContentType="application/vnd.openxmlformats-officedocument.drawingml.diagramStyle+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layout13.xml" ContentType="application/vnd.openxmlformats-officedocument.drawingml.diagramLayout+xml"/>
  <Override PartName="/ppt/diagrams/quickStyle20.xml" ContentType="application/vnd.openxmlformats-officedocument.drawingml.diagramStyle+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layout23.xml" ContentType="application/vnd.openxmlformats-officedocument.drawingml.diagramLayout+xml"/>
  <Override PartName="/ppt/diagrams/colors26.xml" ContentType="application/vnd.openxmlformats-officedocument.drawingml.diagramColors+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slides/slide28.xml" ContentType="application/vnd.openxmlformats-officedocument.presentationml.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73" r:id="rId2"/>
    <p:sldId id="274" r:id="rId3"/>
    <p:sldId id="276" r:id="rId4"/>
    <p:sldId id="279" r:id="rId5"/>
    <p:sldId id="280" r:id="rId6"/>
    <p:sldId id="295" r:id="rId7"/>
    <p:sldId id="296" r:id="rId8"/>
    <p:sldId id="275" r:id="rId9"/>
    <p:sldId id="256" r:id="rId10"/>
    <p:sldId id="265" r:id="rId11"/>
    <p:sldId id="257" r:id="rId12"/>
    <p:sldId id="259" r:id="rId13"/>
    <p:sldId id="260" r:id="rId14"/>
    <p:sldId id="261" r:id="rId15"/>
    <p:sldId id="266" r:id="rId16"/>
    <p:sldId id="272" r:id="rId17"/>
    <p:sldId id="262" r:id="rId18"/>
    <p:sldId id="263" r:id="rId19"/>
    <p:sldId id="281" r:id="rId20"/>
    <p:sldId id="267" r:id="rId21"/>
    <p:sldId id="268" r:id="rId22"/>
    <p:sldId id="269" r:id="rId23"/>
    <p:sldId id="285" r:id="rId24"/>
    <p:sldId id="286" r:id="rId25"/>
    <p:sldId id="287" r:id="rId26"/>
    <p:sldId id="288" r:id="rId27"/>
    <p:sldId id="289" r:id="rId28"/>
    <p:sldId id="290" r:id="rId29"/>
    <p:sldId id="291" r:id="rId30"/>
    <p:sldId id="284" r:id="rId31"/>
    <p:sldId id="278" r:id="rId32"/>
    <p:sldId id="283" r:id="rId33"/>
    <p:sldId id="282" r:id="rId34"/>
    <p:sldId id="292" r:id="rId35"/>
    <p:sldId id="29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09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1A6D68-BE59-488B-8ECF-21B4CF8DED5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F7CDBEF-A31A-49EE-82F8-99B481F7C116}">
      <dgm:prSet/>
      <dgm:spPr/>
      <dgm:t>
        <a:bodyPr/>
        <a:lstStyle/>
        <a:p>
          <a:pPr rtl="0"/>
          <a:r>
            <a:rPr lang="en-US" dirty="0" smtClean="0"/>
            <a:t>TYPES OF TAXES UNDER GST</a:t>
          </a:r>
          <a:endParaRPr lang="en-US" dirty="0"/>
        </a:p>
      </dgm:t>
    </dgm:pt>
    <dgm:pt modelId="{C5B67D52-54C1-41C3-9509-E085A051367F}" type="parTrans" cxnId="{A755F944-674B-4636-9FA4-491836BAE733}">
      <dgm:prSet/>
      <dgm:spPr/>
      <dgm:t>
        <a:bodyPr/>
        <a:lstStyle/>
        <a:p>
          <a:endParaRPr lang="en-US"/>
        </a:p>
      </dgm:t>
    </dgm:pt>
    <dgm:pt modelId="{42C5EA6E-2C12-4523-9466-BDB9F71763F3}" type="sibTrans" cxnId="{A755F944-674B-4636-9FA4-491836BAE733}">
      <dgm:prSet/>
      <dgm:spPr/>
      <dgm:t>
        <a:bodyPr/>
        <a:lstStyle/>
        <a:p>
          <a:endParaRPr lang="en-US"/>
        </a:p>
      </dgm:t>
    </dgm:pt>
    <dgm:pt modelId="{44476578-7386-464B-9C5A-4ED130DCB3EF}">
      <dgm:prSet/>
      <dgm:spPr/>
      <dgm:t>
        <a:bodyPr/>
        <a:lstStyle/>
        <a:p>
          <a:pPr rtl="0"/>
          <a:r>
            <a:rPr lang="en-US" dirty="0" smtClean="0"/>
            <a:t>GOODS OUTSIDE GST</a:t>
          </a:r>
          <a:endParaRPr lang="en-US" dirty="0"/>
        </a:p>
      </dgm:t>
    </dgm:pt>
    <dgm:pt modelId="{E537FD0B-CEEA-47D4-A8F8-15142E1E41A0}" type="parTrans" cxnId="{5239448D-CEE6-48D5-930A-41B384F7B81F}">
      <dgm:prSet/>
      <dgm:spPr/>
      <dgm:t>
        <a:bodyPr/>
        <a:lstStyle/>
        <a:p>
          <a:endParaRPr lang="en-US"/>
        </a:p>
      </dgm:t>
    </dgm:pt>
    <dgm:pt modelId="{30557018-9BD8-4057-B243-4813A43538F4}" type="sibTrans" cxnId="{5239448D-CEE6-48D5-930A-41B384F7B81F}">
      <dgm:prSet/>
      <dgm:spPr/>
      <dgm:t>
        <a:bodyPr/>
        <a:lstStyle/>
        <a:p>
          <a:endParaRPr lang="en-US"/>
        </a:p>
      </dgm:t>
    </dgm:pt>
    <dgm:pt modelId="{4F90FFE9-ABCE-4522-AE35-227036A4F9DF}">
      <dgm:prSet/>
      <dgm:spPr/>
      <dgm:t>
        <a:bodyPr/>
        <a:lstStyle/>
        <a:p>
          <a:pPr rtl="0"/>
          <a:r>
            <a:rPr lang="en-US" dirty="0" smtClean="0"/>
            <a:t>WORKS CONTRACT</a:t>
          </a:r>
          <a:endParaRPr lang="en-US" dirty="0"/>
        </a:p>
      </dgm:t>
    </dgm:pt>
    <dgm:pt modelId="{A664B793-F2E0-40FF-855D-3E7C37171C73}" type="parTrans" cxnId="{819CC580-4CE2-4366-90C9-AC6B15B461B3}">
      <dgm:prSet/>
      <dgm:spPr/>
      <dgm:t>
        <a:bodyPr/>
        <a:lstStyle/>
        <a:p>
          <a:endParaRPr lang="en-US"/>
        </a:p>
      </dgm:t>
    </dgm:pt>
    <dgm:pt modelId="{CFD76AE9-51BF-405C-9E14-29CBE9181D74}" type="sibTrans" cxnId="{819CC580-4CE2-4366-90C9-AC6B15B461B3}">
      <dgm:prSet/>
      <dgm:spPr/>
      <dgm:t>
        <a:bodyPr/>
        <a:lstStyle/>
        <a:p>
          <a:endParaRPr lang="en-US"/>
        </a:p>
      </dgm:t>
    </dgm:pt>
    <dgm:pt modelId="{4223B6C3-4C3D-493E-A461-EF87B5730C31}">
      <dgm:prSet/>
      <dgm:spPr/>
      <dgm:t>
        <a:bodyPr/>
        <a:lstStyle/>
        <a:p>
          <a:pPr rtl="0"/>
          <a:r>
            <a:rPr lang="en-US" dirty="0" smtClean="0"/>
            <a:t>ONGOING CONTRACT</a:t>
          </a:r>
          <a:endParaRPr lang="en-US" dirty="0"/>
        </a:p>
      </dgm:t>
    </dgm:pt>
    <dgm:pt modelId="{626254CE-1416-4004-BB03-25E987C3C194}" type="parTrans" cxnId="{F88D61E5-2B46-4A69-893A-FB6AF7ABED6B}">
      <dgm:prSet/>
      <dgm:spPr/>
      <dgm:t>
        <a:bodyPr/>
        <a:lstStyle/>
        <a:p>
          <a:endParaRPr lang="en-US"/>
        </a:p>
      </dgm:t>
    </dgm:pt>
    <dgm:pt modelId="{6744816D-507B-43EA-8E49-DAC9F8ADE934}" type="sibTrans" cxnId="{F88D61E5-2B46-4A69-893A-FB6AF7ABED6B}">
      <dgm:prSet/>
      <dgm:spPr/>
      <dgm:t>
        <a:bodyPr/>
        <a:lstStyle/>
        <a:p>
          <a:endParaRPr lang="en-US"/>
        </a:p>
      </dgm:t>
    </dgm:pt>
    <dgm:pt modelId="{789D64A0-33B4-4BE0-946E-6841DB1FA290}">
      <dgm:prSet/>
      <dgm:spPr/>
      <dgm:t>
        <a:bodyPr/>
        <a:lstStyle/>
        <a:p>
          <a:pPr rtl="0"/>
          <a:r>
            <a:rPr lang="en-US" dirty="0" smtClean="0"/>
            <a:t>REVERSE CHARGE</a:t>
          </a:r>
          <a:endParaRPr lang="en-US" dirty="0"/>
        </a:p>
      </dgm:t>
    </dgm:pt>
    <dgm:pt modelId="{E7F04A45-FBFE-4EDA-97BB-55E01593D089}" type="parTrans" cxnId="{1187646C-DFB4-4099-AEF0-AF416D68EBCA}">
      <dgm:prSet/>
      <dgm:spPr/>
      <dgm:t>
        <a:bodyPr/>
        <a:lstStyle/>
        <a:p>
          <a:endParaRPr lang="en-US"/>
        </a:p>
      </dgm:t>
    </dgm:pt>
    <dgm:pt modelId="{C36AE5D4-F249-48A1-A576-702FF8E66E96}" type="sibTrans" cxnId="{1187646C-DFB4-4099-AEF0-AF416D68EBCA}">
      <dgm:prSet/>
      <dgm:spPr/>
      <dgm:t>
        <a:bodyPr/>
        <a:lstStyle/>
        <a:p>
          <a:endParaRPr lang="en-US"/>
        </a:p>
      </dgm:t>
    </dgm:pt>
    <dgm:pt modelId="{16B773E7-8967-4CCB-AA91-80FF91BDE454}">
      <dgm:prSet/>
      <dgm:spPr/>
      <dgm:t>
        <a:bodyPr/>
        <a:lstStyle/>
        <a:p>
          <a:pPr rtl="0"/>
          <a:r>
            <a:rPr lang="en-US" dirty="0" smtClean="0"/>
            <a:t>SERVICES COVERED UNDER RCM</a:t>
          </a:r>
          <a:endParaRPr lang="en-US" dirty="0"/>
        </a:p>
      </dgm:t>
    </dgm:pt>
    <dgm:pt modelId="{170C1AC9-01C2-43AC-B127-B0C5F6EF81E1}" type="parTrans" cxnId="{940942CB-0D7D-4CF0-933F-E31FD2C6447B}">
      <dgm:prSet/>
      <dgm:spPr/>
      <dgm:t>
        <a:bodyPr/>
        <a:lstStyle/>
        <a:p>
          <a:endParaRPr lang="en-US"/>
        </a:p>
      </dgm:t>
    </dgm:pt>
    <dgm:pt modelId="{7D1FA9C8-88B7-438D-9E8B-D643A4A58124}" type="sibTrans" cxnId="{940942CB-0D7D-4CF0-933F-E31FD2C6447B}">
      <dgm:prSet/>
      <dgm:spPr/>
      <dgm:t>
        <a:bodyPr/>
        <a:lstStyle/>
        <a:p>
          <a:endParaRPr lang="en-US"/>
        </a:p>
      </dgm:t>
    </dgm:pt>
    <dgm:pt modelId="{AE919D74-1A02-41C1-A274-F9CB18BFD685}">
      <dgm:prSet/>
      <dgm:spPr/>
      <dgm:t>
        <a:bodyPr/>
        <a:lstStyle/>
        <a:p>
          <a:pPr rtl="0"/>
          <a:r>
            <a:rPr lang="en-US" dirty="0" smtClean="0"/>
            <a:t>GOODS COVERED UNDER RCM</a:t>
          </a:r>
          <a:endParaRPr lang="en-US" dirty="0"/>
        </a:p>
      </dgm:t>
    </dgm:pt>
    <dgm:pt modelId="{B8F3FB5C-81F6-4368-BB11-33C16AE25BE9}" type="parTrans" cxnId="{C241460B-3173-478D-8706-6460FCECB7AB}">
      <dgm:prSet/>
      <dgm:spPr/>
      <dgm:t>
        <a:bodyPr/>
        <a:lstStyle/>
        <a:p>
          <a:endParaRPr lang="en-US"/>
        </a:p>
      </dgm:t>
    </dgm:pt>
    <dgm:pt modelId="{8448AC87-6F78-43EA-9ECC-05CFC5B4A29A}" type="sibTrans" cxnId="{C241460B-3173-478D-8706-6460FCECB7AB}">
      <dgm:prSet/>
      <dgm:spPr/>
      <dgm:t>
        <a:bodyPr/>
        <a:lstStyle/>
        <a:p>
          <a:endParaRPr lang="en-US"/>
        </a:p>
      </dgm:t>
    </dgm:pt>
    <dgm:pt modelId="{48CCA309-5E04-4DD0-86A7-244D4BF362BE}">
      <dgm:prSet/>
      <dgm:spPr/>
      <dgm:t>
        <a:bodyPr/>
        <a:lstStyle/>
        <a:p>
          <a:pPr rtl="0"/>
          <a:r>
            <a:rPr lang="en-US" dirty="0" smtClean="0"/>
            <a:t>VALUE OF TAXABLE SUPPLY</a:t>
          </a:r>
          <a:endParaRPr lang="en-US" dirty="0"/>
        </a:p>
      </dgm:t>
    </dgm:pt>
    <dgm:pt modelId="{246D1E49-535A-40FD-A4AB-153E4E540A87}" type="parTrans" cxnId="{95DB1B2B-E084-407F-9BB9-3FA0E318CF1E}">
      <dgm:prSet/>
      <dgm:spPr/>
      <dgm:t>
        <a:bodyPr/>
        <a:lstStyle/>
        <a:p>
          <a:endParaRPr lang="en-US"/>
        </a:p>
      </dgm:t>
    </dgm:pt>
    <dgm:pt modelId="{12FC477E-CB41-41CF-93BD-8595A3DB9376}" type="sibTrans" cxnId="{95DB1B2B-E084-407F-9BB9-3FA0E318CF1E}">
      <dgm:prSet/>
      <dgm:spPr/>
      <dgm:t>
        <a:bodyPr/>
        <a:lstStyle/>
        <a:p>
          <a:endParaRPr lang="en-US"/>
        </a:p>
      </dgm:t>
    </dgm:pt>
    <dgm:pt modelId="{81E764B7-4BF6-4167-811B-069B04C88973}">
      <dgm:prSet/>
      <dgm:spPr/>
      <dgm:t>
        <a:bodyPr/>
        <a:lstStyle/>
        <a:p>
          <a:pPr rtl="0"/>
          <a:r>
            <a:rPr lang="en-US" dirty="0" smtClean="0"/>
            <a:t>TIME OF SUPPLY ( POINT OF TAXATION)</a:t>
          </a:r>
          <a:endParaRPr lang="en-US" dirty="0"/>
        </a:p>
      </dgm:t>
    </dgm:pt>
    <dgm:pt modelId="{7E06CE3A-A100-4E42-8346-BC0D745E6395}" type="parTrans" cxnId="{6139A51F-FFC4-4D7E-B23C-2D9D8AC0CD48}">
      <dgm:prSet/>
      <dgm:spPr/>
      <dgm:t>
        <a:bodyPr/>
        <a:lstStyle/>
        <a:p>
          <a:endParaRPr lang="en-US"/>
        </a:p>
      </dgm:t>
    </dgm:pt>
    <dgm:pt modelId="{0F76C7A2-083F-406D-A8F6-5785D273A52E}" type="sibTrans" cxnId="{6139A51F-FFC4-4D7E-B23C-2D9D8AC0CD48}">
      <dgm:prSet/>
      <dgm:spPr/>
      <dgm:t>
        <a:bodyPr/>
        <a:lstStyle/>
        <a:p>
          <a:endParaRPr lang="en-US"/>
        </a:p>
      </dgm:t>
    </dgm:pt>
    <dgm:pt modelId="{DADD81BA-B1BC-4D87-83F2-E5A7077D33B9}">
      <dgm:prSet/>
      <dgm:spPr/>
      <dgm:t>
        <a:bodyPr/>
        <a:lstStyle/>
        <a:p>
          <a:pPr rtl="0"/>
          <a:r>
            <a:rPr lang="en-US" dirty="0" smtClean="0"/>
            <a:t>COMPOSITE SUPPLY</a:t>
          </a:r>
          <a:endParaRPr lang="en-US" dirty="0"/>
        </a:p>
      </dgm:t>
    </dgm:pt>
    <dgm:pt modelId="{231FC209-67D6-4BA3-B9F1-B5FE2FEC77F9}" type="parTrans" cxnId="{99992928-8692-48EC-9094-37D885B1D361}">
      <dgm:prSet/>
      <dgm:spPr/>
      <dgm:t>
        <a:bodyPr/>
        <a:lstStyle/>
        <a:p>
          <a:endParaRPr lang="en-US"/>
        </a:p>
      </dgm:t>
    </dgm:pt>
    <dgm:pt modelId="{DB758587-239E-4D75-92AC-EE6782C18C07}" type="sibTrans" cxnId="{99992928-8692-48EC-9094-37D885B1D361}">
      <dgm:prSet/>
      <dgm:spPr/>
      <dgm:t>
        <a:bodyPr/>
        <a:lstStyle/>
        <a:p>
          <a:endParaRPr lang="en-US"/>
        </a:p>
      </dgm:t>
    </dgm:pt>
    <dgm:pt modelId="{3EE00E6C-4C68-4105-8141-BC8A45DC1EF1}">
      <dgm:prSet/>
      <dgm:spPr/>
      <dgm:t>
        <a:bodyPr/>
        <a:lstStyle/>
        <a:p>
          <a:pPr rtl="0"/>
          <a:r>
            <a:rPr lang="en-US" dirty="0" smtClean="0"/>
            <a:t>SAC/ HSN CODE</a:t>
          </a:r>
          <a:endParaRPr lang="en-US" dirty="0"/>
        </a:p>
      </dgm:t>
    </dgm:pt>
    <dgm:pt modelId="{D02FAA90-D92E-498F-B276-DE7609CDA3AA}" type="parTrans" cxnId="{76FE729D-BEDD-4845-AEE4-E42AB9FF7885}">
      <dgm:prSet/>
      <dgm:spPr/>
      <dgm:t>
        <a:bodyPr/>
        <a:lstStyle/>
        <a:p>
          <a:endParaRPr lang="en-US"/>
        </a:p>
      </dgm:t>
    </dgm:pt>
    <dgm:pt modelId="{905CCD84-3F30-4EAF-A4BD-3B4B20AE6EF4}" type="sibTrans" cxnId="{76FE729D-BEDD-4845-AEE4-E42AB9FF7885}">
      <dgm:prSet/>
      <dgm:spPr/>
      <dgm:t>
        <a:bodyPr/>
        <a:lstStyle/>
        <a:p>
          <a:endParaRPr lang="en-US"/>
        </a:p>
      </dgm:t>
    </dgm:pt>
    <dgm:pt modelId="{322F0290-4368-435D-BFDA-907F16C19610}">
      <dgm:prSet/>
      <dgm:spPr/>
      <dgm:t>
        <a:bodyPr/>
        <a:lstStyle/>
        <a:p>
          <a:pPr rtl="0"/>
          <a:r>
            <a:rPr lang="en-US" dirty="0" smtClean="0"/>
            <a:t>PERSON LIABLE TO REGISTERED UNDER GST</a:t>
          </a:r>
          <a:endParaRPr lang="en-US" dirty="0"/>
        </a:p>
      </dgm:t>
    </dgm:pt>
    <dgm:pt modelId="{64C906D8-E683-42FB-A74D-011024FEAA89}" type="parTrans" cxnId="{050C9B16-85CB-43FD-A397-31FA23A5E424}">
      <dgm:prSet/>
      <dgm:spPr/>
      <dgm:t>
        <a:bodyPr/>
        <a:lstStyle/>
        <a:p>
          <a:endParaRPr lang="en-US"/>
        </a:p>
      </dgm:t>
    </dgm:pt>
    <dgm:pt modelId="{7F39FD5C-D6EE-4481-99B7-954658E1293A}" type="sibTrans" cxnId="{050C9B16-85CB-43FD-A397-31FA23A5E424}">
      <dgm:prSet/>
      <dgm:spPr/>
      <dgm:t>
        <a:bodyPr/>
        <a:lstStyle/>
        <a:p>
          <a:endParaRPr lang="en-US"/>
        </a:p>
      </dgm:t>
    </dgm:pt>
    <dgm:pt modelId="{67C046E9-E1BE-4C5E-BF6F-DA144196BEEA}">
      <dgm:prSet/>
      <dgm:spPr/>
      <dgm:t>
        <a:bodyPr/>
        <a:lstStyle/>
        <a:p>
          <a:pPr rtl="0"/>
          <a:r>
            <a:rPr lang="en-US" dirty="0" smtClean="0"/>
            <a:t>DUE DATE OF PAYMENT</a:t>
          </a:r>
          <a:endParaRPr lang="en-US" dirty="0"/>
        </a:p>
      </dgm:t>
    </dgm:pt>
    <dgm:pt modelId="{AAC196AE-5721-4908-A252-11583E2BCB19}" type="parTrans" cxnId="{49C854F3-4A8E-4634-892B-235B88C262D9}">
      <dgm:prSet/>
      <dgm:spPr/>
      <dgm:t>
        <a:bodyPr/>
        <a:lstStyle/>
        <a:p>
          <a:endParaRPr lang="en-US"/>
        </a:p>
      </dgm:t>
    </dgm:pt>
    <dgm:pt modelId="{4E02AA23-67DC-4EF6-9A89-238FC4CBB50C}" type="sibTrans" cxnId="{49C854F3-4A8E-4634-892B-235B88C262D9}">
      <dgm:prSet/>
      <dgm:spPr/>
      <dgm:t>
        <a:bodyPr/>
        <a:lstStyle/>
        <a:p>
          <a:endParaRPr lang="en-US"/>
        </a:p>
      </dgm:t>
    </dgm:pt>
    <dgm:pt modelId="{2F142DF0-B23A-4DF5-9986-C1B4505F09B7}" type="pres">
      <dgm:prSet presAssocID="{1D1A6D68-BE59-488B-8ECF-21B4CF8DED58}" presName="linear" presStyleCnt="0">
        <dgm:presLayoutVars>
          <dgm:animLvl val="lvl"/>
          <dgm:resizeHandles val="exact"/>
        </dgm:presLayoutVars>
      </dgm:prSet>
      <dgm:spPr/>
      <dgm:t>
        <a:bodyPr/>
        <a:lstStyle/>
        <a:p>
          <a:endParaRPr lang="en-US"/>
        </a:p>
      </dgm:t>
    </dgm:pt>
    <dgm:pt modelId="{CD84284B-5C75-4890-92D6-08BA9152D58D}" type="pres">
      <dgm:prSet presAssocID="{5F7CDBEF-A31A-49EE-82F8-99B481F7C116}" presName="parentText" presStyleLbl="node1" presStyleIdx="0" presStyleCnt="13">
        <dgm:presLayoutVars>
          <dgm:chMax val="0"/>
          <dgm:bulletEnabled val="1"/>
        </dgm:presLayoutVars>
      </dgm:prSet>
      <dgm:spPr/>
      <dgm:t>
        <a:bodyPr/>
        <a:lstStyle/>
        <a:p>
          <a:endParaRPr lang="en-US"/>
        </a:p>
      </dgm:t>
    </dgm:pt>
    <dgm:pt modelId="{95C5D6ED-3ECD-4A50-83DC-DE804578BCCC}" type="pres">
      <dgm:prSet presAssocID="{42C5EA6E-2C12-4523-9466-BDB9F71763F3}" presName="spacer" presStyleCnt="0"/>
      <dgm:spPr/>
    </dgm:pt>
    <dgm:pt modelId="{B8249AFA-D739-4F59-877B-30A476C4A698}" type="pres">
      <dgm:prSet presAssocID="{44476578-7386-464B-9C5A-4ED130DCB3EF}" presName="parentText" presStyleLbl="node1" presStyleIdx="1" presStyleCnt="13">
        <dgm:presLayoutVars>
          <dgm:chMax val="0"/>
          <dgm:bulletEnabled val="1"/>
        </dgm:presLayoutVars>
      </dgm:prSet>
      <dgm:spPr/>
      <dgm:t>
        <a:bodyPr/>
        <a:lstStyle/>
        <a:p>
          <a:endParaRPr lang="en-US"/>
        </a:p>
      </dgm:t>
    </dgm:pt>
    <dgm:pt modelId="{2A694C9D-ED67-4B35-B0DF-7C09801ACCEA}" type="pres">
      <dgm:prSet presAssocID="{30557018-9BD8-4057-B243-4813A43538F4}" presName="spacer" presStyleCnt="0"/>
      <dgm:spPr/>
    </dgm:pt>
    <dgm:pt modelId="{C3DC9AD2-DCE5-4410-8171-DC4031726806}" type="pres">
      <dgm:prSet presAssocID="{4F90FFE9-ABCE-4522-AE35-227036A4F9DF}" presName="parentText" presStyleLbl="node1" presStyleIdx="2" presStyleCnt="13">
        <dgm:presLayoutVars>
          <dgm:chMax val="0"/>
          <dgm:bulletEnabled val="1"/>
        </dgm:presLayoutVars>
      </dgm:prSet>
      <dgm:spPr/>
      <dgm:t>
        <a:bodyPr/>
        <a:lstStyle/>
        <a:p>
          <a:endParaRPr lang="en-US"/>
        </a:p>
      </dgm:t>
    </dgm:pt>
    <dgm:pt modelId="{42E61446-04A0-48B7-AB28-EDE79978CFAC}" type="pres">
      <dgm:prSet presAssocID="{CFD76AE9-51BF-405C-9E14-29CBE9181D74}" presName="spacer" presStyleCnt="0"/>
      <dgm:spPr/>
    </dgm:pt>
    <dgm:pt modelId="{2340D756-E670-4210-9A98-B1829E2E503F}" type="pres">
      <dgm:prSet presAssocID="{4223B6C3-4C3D-493E-A461-EF87B5730C31}" presName="parentText" presStyleLbl="node1" presStyleIdx="3" presStyleCnt="13">
        <dgm:presLayoutVars>
          <dgm:chMax val="0"/>
          <dgm:bulletEnabled val="1"/>
        </dgm:presLayoutVars>
      </dgm:prSet>
      <dgm:spPr/>
      <dgm:t>
        <a:bodyPr/>
        <a:lstStyle/>
        <a:p>
          <a:endParaRPr lang="en-US"/>
        </a:p>
      </dgm:t>
    </dgm:pt>
    <dgm:pt modelId="{7E7C4581-8F63-48B3-8EE4-C9F34BDD5A62}" type="pres">
      <dgm:prSet presAssocID="{6744816D-507B-43EA-8E49-DAC9F8ADE934}" presName="spacer" presStyleCnt="0"/>
      <dgm:spPr/>
    </dgm:pt>
    <dgm:pt modelId="{596779DF-EC72-4B1E-B6D6-0C4BF1826D04}" type="pres">
      <dgm:prSet presAssocID="{789D64A0-33B4-4BE0-946E-6841DB1FA290}" presName="parentText" presStyleLbl="node1" presStyleIdx="4" presStyleCnt="13">
        <dgm:presLayoutVars>
          <dgm:chMax val="0"/>
          <dgm:bulletEnabled val="1"/>
        </dgm:presLayoutVars>
      </dgm:prSet>
      <dgm:spPr/>
      <dgm:t>
        <a:bodyPr/>
        <a:lstStyle/>
        <a:p>
          <a:endParaRPr lang="en-US"/>
        </a:p>
      </dgm:t>
    </dgm:pt>
    <dgm:pt modelId="{66AD96A6-FAAD-406B-A8E2-7CD85C0D871F}" type="pres">
      <dgm:prSet presAssocID="{C36AE5D4-F249-48A1-A576-702FF8E66E96}" presName="spacer" presStyleCnt="0"/>
      <dgm:spPr/>
    </dgm:pt>
    <dgm:pt modelId="{663CB228-C92A-4B7B-9D03-67A76006C0CA}" type="pres">
      <dgm:prSet presAssocID="{16B773E7-8967-4CCB-AA91-80FF91BDE454}" presName="parentText" presStyleLbl="node1" presStyleIdx="5" presStyleCnt="13">
        <dgm:presLayoutVars>
          <dgm:chMax val="0"/>
          <dgm:bulletEnabled val="1"/>
        </dgm:presLayoutVars>
      </dgm:prSet>
      <dgm:spPr/>
      <dgm:t>
        <a:bodyPr/>
        <a:lstStyle/>
        <a:p>
          <a:endParaRPr lang="en-US"/>
        </a:p>
      </dgm:t>
    </dgm:pt>
    <dgm:pt modelId="{D0026BB7-95E9-463C-8AEC-52806C36DFDD}" type="pres">
      <dgm:prSet presAssocID="{7D1FA9C8-88B7-438D-9E8B-D643A4A58124}" presName="spacer" presStyleCnt="0"/>
      <dgm:spPr/>
    </dgm:pt>
    <dgm:pt modelId="{6EDD7AF2-57BF-48C5-87DC-DFC8A40428D3}" type="pres">
      <dgm:prSet presAssocID="{AE919D74-1A02-41C1-A274-F9CB18BFD685}" presName="parentText" presStyleLbl="node1" presStyleIdx="6" presStyleCnt="13">
        <dgm:presLayoutVars>
          <dgm:chMax val="0"/>
          <dgm:bulletEnabled val="1"/>
        </dgm:presLayoutVars>
      </dgm:prSet>
      <dgm:spPr/>
      <dgm:t>
        <a:bodyPr/>
        <a:lstStyle/>
        <a:p>
          <a:endParaRPr lang="en-US"/>
        </a:p>
      </dgm:t>
    </dgm:pt>
    <dgm:pt modelId="{8A791F3C-8C53-4478-880C-E7B20AADCA1F}" type="pres">
      <dgm:prSet presAssocID="{8448AC87-6F78-43EA-9ECC-05CFC5B4A29A}" presName="spacer" presStyleCnt="0"/>
      <dgm:spPr/>
    </dgm:pt>
    <dgm:pt modelId="{A294BCD8-35CE-49F4-9DB5-DA8722BAF0CB}" type="pres">
      <dgm:prSet presAssocID="{48CCA309-5E04-4DD0-86A7-244D4BF362BE}" presName="parentText" presStyleLbl="node1" presStyleIdx="7" presStyleCnt="13">
        <dgm:presLayoutVars>
          <dgm:chMax val="0"/>
          <dgm:bulletEnabled val="1"/>
        </dgm:presLayoutVars>
      </dgm:prSet>
      <dgm:spPr/>
      <dgm:t>
        <a:bodyPr/>
        <a:lstStyle/>
        <a:p>
          <a:endParaRPr lang="en-US"/>
        </a:p>
      </dgm:t>
    </dgm:pt>
    <dgm:pt modelId="{F7FA2037-D88F-4729-A09F-77180564D7B0}" type="pres">
      <dgm:prSet presAssocID="{12FC477E-CB41-41CF-93BD-8595A3DB9376}" presName="spacer" presStyleCnt="0"/>
      <dgm:spPr/>
    </dgm:pt>
    <dgm:pt modelId="{BAE6FF2C-7E76-45D4-B133-36A4ACC199A0}" type="pres">
      <dgm:prSet presAssocID="{81E764B7-4BF6-4167-811B-069B04C88973}" presName="parentText" presStyleLbl="node1" presStyleIdx="8" presStyleCnt="13">
        <dgm:presLayoutVars>
          <dgm:chMax val="0"/>
          <dgm:bulletEnabled val="1"/>
        </dgm:presLayoutVars>
      </dgm:prSet>
      <dgm:spPr/>
      <dgm:t>
        <a:bodyPr/>
        <a:lstStyle/>
        <a:p>
          <a:endParaRPr lang="en-US"/>
        </a:p>
      </dgm:t>
    </dgm:pt>
    <dgm:pt modelId="{7F9A33B5-2FBD-4C99-8632-C4F61D7CE7B9}" type="pres">
      <dgm:prSet presAssocID="{0F76C7A2-083F-406D-A8F6-5785D273A52E}" presName="spacer" presStyleCnt="0"/>
      <dgm:spPr/>
    </dgm:pt>
    <dgm:pt modelId="{263B7A21-486C-40F8-AEF6-512CD4676FD0}" type="pres">
      <dgm:prSet presAssocID="{DADD81BA-B1BC-4D87-83F2-E5A7077D33B9}" presName="parentText" presStyleLbl="node1" presStyleIdx="9" presStyleCnt="13">
        <dgm:presLayoutVars>
          <dgm:chMax val="0"/>
          <dgm:bulletEnabled val="1"/>
        </dgm:presLayoutVars>
      </dgm:prSet>
      <dgm:spPr/>
      <dgm:t>
        <a:bodyPr/>
        <a:lstStyle/>
        <a:p>
          <a:endParaRPr lang="en-US"/>
        </a:p>
      </dgm:t>
    </dgm:pt>
    <dgm:pt modelId="{FFC36A7F-507A-4295-9ECB-FAC7B29FBD13}" type="pres">
      <dgm:prSet presAssocID="{DB758587-239E-4D75-92AC-EE6782C18C07}" presName="spacer" presStyleCnt="0"/>
      <dgm:spPr/>
    </dgm:pt>
    <dgm:pt modelId="{EA1F9BA7-1B0A-46CC-9F35-700BD142A7E1}" type="pres">
      <dgm:prSet presAssocID="{3EE00E6C-4C68-4105-8141-BC8A45DC1EF1}" presName="parentText" presStyleLbl="node1" presStyleIdx="10" presStyleCnt="13">
        <dgm:presLayoutVars>
          <dgm:chMax val="0"/>
          <dgm:bulletEnabled val="1"/>
        </dgm:presLayoutVars>
      </dgm:prSet>
      <dgm:spPr/>
      <dgm:t>
        <a:bodyPr/>
        <a:lstStyle/>
        <a:p>
          <a:endParaRPr lang="en-US"/>
        </a:p>
      </dgm:t>
    </dgm:pt>
    <dgm:pt modelId="{6307414E-D8FD-4C21-A689-ECCE36534FEF}" type="pres">
      <dgm:prSet presAssocID="{905CCD84-3F30-4EAF-A4BD-3B4B20AE6EF4}" presName="spacer" presStyleCnt="0"/>
      <dgm:spPr/>
    </dgm:pt>
    <dgm:pt modelId="{40BD263B-D5D7-4606-9C3A-4936CD70B954}" type="pres">
      <dgm:prSet presAssocID="{322F0290-4368-435D-BFDA-907F16C19610}" presName="parentText" presStyleLbl="node1" presStyleIdx="11" presStyleCnt="13">
        <dgm:presLayoutVars>
          <dgm:chMax val="0"/>
          <dgm:bulletEnabled val="1"/>
        </dgm:presLayoutVars>
      </dgm:prSet>
      <dgm:spPr/>
      <dgm:t>
        <a:bodyPr/>
        <a:lstStyle/>
        <a:p>
          <a:endParaRPr lang="en-US"/>
        </a:p>
      </dgm:t>
    </dgm:pt>
    <dgm:pt modelId="{EF4D7E1C-3BEB-4675-ACBA-78716F369732}" type="pres">
      <dgm:prSet presAssocID="{7F39FD5C-D6EE-4481-99B7-954658E1293A}" presName="spacer" presStyleCnt="0"/>
      <dgm:spPr/>
    </dgm:pt>
    <dgm:pt modelId="{2E906894-51AE-406D-B12E-7D4008E842B0}" type="pres">
      <dgm:prSet presAssocID="{67C046E9-E1BE-4C5E-BF6F-DA144196BEEA}" presName="parentText" presStyleLbl="node1" presStyleIdx="12" presStyleCnt="13">
        <dgm:presLayoutVars>
          <dgm:chMax val="0"/>
          <dgm:bulletEnabled val="1"/>
        </dgm:presLayoutVars>
      </dgm:prSet>
      <dgm:spPr/>
      <dgm:t>
        <a:bodyPr/>
        <a:lstStyle/>
        <a:p>
          <a:endParaRPr lang="en-US"/>
        </a:p>
      </dgm:t>
    </dgm:pt>
  </dgm:ptLst>
  <dgm:cxnLst>
    <dgm:cxn modelId="{95DB1B2B-E084-407F-9BB9-3FA0E318CF1E}" srcId="{1D1A6D68-BE59-488B-8ECF-21B4CF8DED58}" destId="{48CCA309-5E04-4DD0-86A7-244D4BF362BE}" srcOrd="7" destOrd="0" parTransId="{246D1E49-535A-40FD-A4AB-153E4E540A87}" sibTransId="{12FC477E-CB41-41CF-93BD-8595A3DB9376}"/>
    <dgm:cxn modelId="{1187646C-DFB4-4099-AEF0-AF416D68EBCA}" srcId="{1D1A6D68-BE59-488B-8ECF-21B4CF8DED58}" destId="{789D64A0-33B4-4BE0-946E-6841DB1FA290}" srcOrd="4" destOrd="0" parTransId="{E7F04A45-FBFE-4EDA-97BB-55E01593D089}" sibTransId="{C36AE5D4-F249-48A1-A576-702FF8E66E96}"/>
    <dgm:cxn modelId="{819CC580-4CE2-4366-90C9-AC6B15B461B3}" srcId="{1D1A6D68-BE59-488B-8ECF-21B4CF8DED58}" destId="{4F90FFE9-ABCE-4522-AE35-227036A4F9DF}" srcOrd="2" destOrd="0" parTransId="{A664B793-F2E0-40FF-855D-3E7C37171C73}" sibTransId="{CFD76AE9-51BF-405C-9E14-29CBE9181D74}"/>
    <dgm:cxn modelId="{77AD2804-3FA9-4CF4-965D-FAB77BEF4F40}" type="presOf" srcId="{81E764B7-4BF6-4167-811B-069B04C88973}" destId="{BAE6FF2C-7E76-45D4-B133-36A4ACC199A0}" srcOrd="0" destOrd="0" presId="urn:microsoft.com/office/officeart/2005/8/layout/vList2"/>
    <dgm:cxn modelId="{55AA1209-C3F6-48AF-AC41-F94D79E141CD}" type="presOf" srcId="{322F0290-4368-435D-BFDA-907F16C19610}" destId="{40BD263B-D5D7-4606-9C3A-4936CD70B954}" srcOrd="0" destOrd="0" presId="urn:microsoft.com/office/officeart/2005/8/layout/vList2"/>
    <dgm:cxn modelId="{050C9B16-85CB-43FD-A397-31FA23A5E424}" srcId="{1D1A6D68-BE59-488B-8ECF-21B4CF8DED58}" destId="{322F0290-4368-435D-BFDA-907F16C19610}" srcOrd="11" destOrd="0" parTransId="{64C906D8-E683-42FB-A74D-011024FEAA89}" sibTransId="{7F39FD5C-D6EE-4481-99B7-954658E1293A}"/>
    <dgm:cxn modelId="{128FA3E6-146D-44F4-828F-E84CF196D167}" type="presOf" srcId="{16B773E7-8967-4CCB-AA91-80FF91BDE454}" destId="{663CB228-C92A-4B7B-9D03-67A76006C0CA}" srcOrd="0" destOrd="0" presId="urn:microsoft.com/office/officeart/2005/8/layout/vList2"/>
    <dgm:cxn modelId="{76FE729D-BEDD-4845-AEE4-E42AB9FF7885}" srcId="{1D1A6D68-BE59-488B-8ECF-21B4CF8DED58}" destId="{3EE00E6C-4C68-4105-8141-BC8A45DC1EF1}" srcOrd="10" destOrd="0" parTransId="{D02FAA90-D92E-498F-B276-DE7609CDA3AA}" sibTransId="{905CCD84-3F30-4EAF-A4BD-3B4B20AE6EF4}"/>
    <dgm:cxn modelId="{26BD74B9-E262-4874-8C78-49CD088D0D82}" type="presOf" srcId="{789D64A0-33B4-4BE0-946E-6841DB1FA290}" destId="{596779DF-EC72-4B1E-B6D6-0C4BF1826D04}" srcOrd="0" destOrd="0" presId="urn:microsoft.com/office/officeart/2005/8/layout/vList2"/>
    <dgm:cxn modelId="{6139A51F-FFC4-4D7E-B23C-2D9D8AC0CD48}" srcId="{1D1A6D68-BE59-488B-8ECF-21B4CF8DED58}" destId="{81E764B7-4BF6-4167-811B-069B04C88973}" srcOrd="8" destOrd="0" parTransId="{7E06CE3A-A100-4E42-8346-BC0D745E6395}" sibTransId="{0F76C7A2-083F-406D-A8F6-5785D273A52E}"/>
    <dgm:cxn modelId="{5239448D-CEE6-48D5-930A-41B384F7B81F}" srcId="{1D1A6D68-BE59-488B-8ECF-21B4CF8DED58}" destId="{44476578-7386-464B-9C5A-4ED130DCB3EF}" srcOrd="1" destOrd="0" parTransId="{E537FD0B-CEEA-47D4-A8F8-15142E1E41A0}" sibTransId="{30557018-9BD8-4057-B243-4813A43538F4}"/>
    <dgm:cxn modelId="{EBECC2C7-1031-4D09-A303-ABDF853AFEA3}" type="presOf" srcId="{4223B6C3-4C3D-493E-A461-EF87B5730C31}" destId="{2340D756-E670-4210-9A98-B1829E2E503F}" srcOrd="0" destOrd="0" presId="urn:microsoft.com/office/officeart/2005/8/layout/vList2"/>
    <dgm:cxn modelId="{153D821C-3D32-4F80-90D2-B3DDFAAFCA88}" type="presOf" srcId="{44476578-7386-464B-9C5A-4ED130DCB3EF}" destId="{B8249AFA-D739-4F59-877B-30A476C4A698}" srcOrd="0" destOrd="0" presId="urn:microsoft.com/office/officeart/2005/8/layout/vList2"/>
    <dgm:cxn modelId="{940942CB-0D7D-4CF0-933F-E31FD2C6447B}" srcId="{1D1A6D68-BE59-488B-8ECF-21B4CF8DED58}" destId="{16B773E7-8967-4CCB-AA91-80FF91BDE454}" srcOrd="5" destOrd="0" parTransId="{170C1AC9-01C2-43AC-B127-B0C5F6EF81E1}" sibTransId="{7D1FA9C8-88B7-438D-9E8B-D643A4A58124}"/>
    <dgm:cxn modelId="{01903FC9-7026-4844-B8C3-678D78241153}" type="presOf" srcId="{DADD81BA-B1BC-4D87-83F2-E5A7077D33B9}" destId="{263B7A21-486C-40F8-AEF6-512CD4676FD0}" srcOrd="0" destOrd="0" presId="urn:microsoft.com/office/officeart/2005/8/layout/vList2"/>
    <dgm:cxn modelId="{99992928-8692-48EC-9094-37D885B1D361}" srcId="{1D1A6D68-BE59-488B-8ECF-21B4CF8DED58}" destId="{DADD81BA-B1BC-4D87-83F2-E5A7077D33B9}" srcOrd="9" destOrd="0" parTransId="{231FC209-67D6-4BA3-B9F1-B5FE2FEC77F9}" sibTransId="{DB758587-239E-4D75-92AC-EE6782C18C07}"/>
    <dgm:cxn modelId="{C241460B-3173-478D-8706-6460FCECB7AB}" srcId="{1D1A6D68-BE59-488B-8ECF-21B4CF8DED58}" destId="{AE919D74-1A02-41C1-A274-F9CB18BFD685}" srcOrd="6" destOrd="0" parTransId="{B8F3FB5C-81F6-4368-BB11-33C16AE25BE9}" sibTransId="{8448AC87-6F78-43EA-9ECC-05CFC5B4A29A}"/>
    <dgm:cxn modelId="{AFC930AB-4785-41F5-901C-67F9082738ED}" type="presOf" srcId="{4F90FFE9-ABCE-4522-AE35-227036A4F9DF}" destId="{C3DC9AD2-DCE5-4410-8171-DC4031726806}" srcOrd="0" destOrd="0" presId="urn:microsoft.com/office/officeart/2005/8/layout/vList2"/>
    <dgm:cxn modelId="{60EBADB1-1D38-4933-A4FA-3C6CE67960CF}" type="presOf" srcId="{1D1A6D68-BE59-488B-8ECF-21B4CF8DED58}" destId="{2F142DF0-B23A-4DF5-9986-C1B4505F09B7}" srcOrd="0" destOrd="0" presId="urn:microsoft.com/office/officeart/2005/8/layout/vList2"/>
    <dgm:cxn modelId="{F88D61E5-2B46-4A69-893A-FB6AF7ABED6B}" srcId="{1D1A6D68-BE59-488B-8ECF-21B4CF8DED58}" destId="{4223B6C3-4C3D-493E-A461-EF87B5730C31}" srcOrd="3" destOrd="0" parTransId="{626254CE-1416-4004-BB03-25E987C3C194}" sibTransId="{6744816D-507B-43EA-8E49-DAC9F8ADE934}"/>
    <dgm:cxn modelId="{49C854F3-4A8E-4634-892B-235B88C262D9}" srcId="{1D1A6D68-BE59-488B-8ECF-21B4CF8DED58}" destId="{67C046E9-E1BE-4C5E-BF6F-DA144196BEEA}" srcOrd="12" destOrd="0" parTransId="{AAC196AE-5721-4908-A252-11583E2BCB19}" sibTransId="{4E02AA23-67DC-4EF6-9A89-238FC4CBB50C}"/>
    <dgm:cxn modelId="{A72A94E6-B526-49EC-B86E-1CFD05E438C9}" type="presOf" srcId="{48CCA309-5E04-4DD0-86A7-244D4BF362BE}" destId="{A294BCD8-35CE-49F4-9DB5-DA8722BAF0CB}" srcOrd="0" destOrd="0" presId="urn:microsoft.com/office/officeart/2005/8/layout/vList2"/>
    <dgm:cxn modelId="{E0E03BC6-5B80-47FC-90A6-55216917FD5C}" type="presOf" srcId="{67C046E9-E1BE-4C5E-BF6F-DA144196BEEA}" destId="{2E906894-51AE-406D-B12E-7D4008E842B0}" srcOrd="0" destOrd="0" presId="urn:microsoft.com/office/officeart/2005/8/layout/vList2"/>
    <dgm:cxn modelId="{A755F944-674B-4636-9FA4-491836BAE733}" srcId="{1D1A6D68-BE59-488B-8ECF-21B4CF8DED58}" destId="{5F7CDBEF-A31A-49EE-82F8-99B481F7C116}" srcOrd="0" destOrd="0" parTransId="{C5B67D52-54C1-41C3-9509-E085A051367F}" sibTransId="{42C5EA6E-2C12-4523-9466-BDB9F71763F3}"/>
    <dgm:cxn modelId="{0D4DF62E-17B5-4000-9FAA-031F15E8526B}" type="presOf" srcId="{5F7CDBEF-A31A-49EE-82F8-99B481F7C116}" destId="{CD84284B-5C75-4890-92D6-08BA9152D58D}" srcOrd="0" destOrd="0" presId="urn:microsoft.com/office/officeart/2005/8/layout/vList2"/>
    <dgm:cxn modelId="{DDD544DE-4D61-4E3C-9745-278DB3985703}" type="presOf" srcId="{3EE00E6C-4C68-4105-8141-BC8A45DC1EF1}" destId="{EA1F9BA7-1B0A-46CC-9F35-700BD142A7E1}" srcOrd="0" destOrd="0" presId="urn:microsoft.com/office/officeart/2005/8/layout/vList2"/>
    <dgm:cxn modelId="{438AD12F-9AEF-4D67-9116-B05982AD4958}" type="presOf" srcId="{AE919D74-1A02-41C1-A274-F9CB18BFD685}" destId="{6EDD7AF2-57BF-48C5-87DC-DFC8A40428D3}" srcOrd="0" destOrd="0" presId="urn:microsoft.com/office/officeart/2005/8/layout/vList2"/>
    <dgm:cxn modelId="{D118104D-A459-4DE3-8FF4-B9381023C86A}" type="presParOf" srcId="{2F142DF0-B23A-4DF5-9986-C1B4505F09B7}" destId="{CD84284B-5C75-4890-92D6-08BA9152D58D}" srcOrd="0" destOrd="0" presId="urn:microsoft.com/office/officeart/2005/8/layout/vList2"/>
    <dgm:cxn modelId="{77D1F10C-6C3E-4759-81FF-CBDD0573BC7A}" type="presParOf" srcId="{2F142DF0-B23A-4DF5-9986-C1B4505F09B7}" destId="{95C5D6ED-3ECD-4A50-83DC-DE804578BCCC}" srcOrd="1" destOrd="0" presId="urn:microsoft.com/office/officeart/2005/8/layout/vList2"/>
    <dgm:cxn modelId="{E0163C91-D096-4DDF-8726-36F1484662C3}" type="presParOf" srcId="{2F142DF0-B23A-4DF5-9986-C1B4505F09B7}" destId="{B8249AFA-D739-4F59-877B-30A476C4A698}" srcOrd="2" destOrd="0" presId="urn:microsoft.com/office/officeart/2005/8/layout/vList2"/>
    <dgm:cxn modelId="{4E4F0440-B65C-4CF4-9E61-26CE5255265C}" type="presParOf" srcId="{2F142DF0-B23A-4DF5-9986-C1B4505F09B7}" destId="{2A694C9D-ED67-4B35-B0DF-7C09801ACCEA}" srcOrd="3" destOrd="0" presId="urn:microsoft.com/office/officeart/2005/8/layout/vList2"/>
    <dgm:cxn modelId="{22984826-3591-4241-8410-0C8C06DDC6B1}" type="presParOf" srcId="{2F142DF0-B23A-4DF5-9986-C1B4505F09B7}" destId="{C3DC9AD2-DCE5-4410-8171-DC4031726806}" srcOrd="4" destOrd="0" presId="urn:microsoft.com/office/officeart/2005/8/layout/vList2"/>
    <dgm:cxn modelId="{A9D41058-7B57-42EE-B13F-AC0015FAE3D2}" type="presParOf" srcId="{2F142DF0-B23A-4DF5-9986-C1B4505F09B7}" destId="{42E61446-04A0-48B7-AB28-EDE79978CFAC}" srcOrd="5" destOrd="0" presId="urn:microsoft.com/office/officeart/2005/8/layout/vList2"/>
    <dgm:cxn modelId="{A945E979-7BDD-4D73-8AA5-811921981FDA}" type="presParOf" srcId="{2F142DF0-B23A-4DF5-9986-C1B4505F09B7}" destId="{2340D756-E670-4210-9A98-B1829E2E503F}" srcOrd="6" destOrd="0" presId="urn:microsoft.com/office/officeart/2005/8/layout/vList2"/>
    <dgm:cxn modelId="{92E5753F-6886-4085-A162-C7D1BBBDEE94}" type="presParOf" srcId="{2F142DF0-B23A-4DF5-9986-C1B4505F09B7}" destId="{7E7C4581-8F63-48B3-8EE4-C9F34BDD5A62}" srcOrd="7" destOrd="0" presId="urn:microsoft.com/office/officeart/2005/8/layout/vList2"/>
    <dgm:cxn modelId="{071E0566-DE9B-4613-8AB5-17926A9C4A9F}" type="presParOf" srcId="{2F142DF0-B23A-4DF5-9986-C1B4505F09B7}" destId="{596779DF-EC72-4B1E-B6D6-0C4BF1826D04}" srcOrd="8" destOrd="0" presId="urn:microsoft.com/office/officeart/2005/8/layout/vList2"/>
    <dgm:cxn modelId="{E9ADF187-A7E9-4E3A-BF59-818D8D9928BB}" type="presParOf" srcId="{2F142DF0-B23A-4DF5-9986-C1B4505F09B7}" destId="{66AD96A6-FAAD-406B-A8E2-7CD85C0D871F}" srcOrd="9" destOrd="0" presId="urn:microsoft.com/office/officeart/2005/8/layout/vList2"/>
    <dgm:cxn modelId="{7DCF376E-5498-479E-975F-97B2D7FA6B3D}" type="presParOf" srcId="{2F142DF0-B23A-4DF5-9986-C1B4505F09B7}" destId="{663CB228-C92A-4B7B-9D03-67A76006C0CA}" srcOrd="10" destOrd="0" presId="urn:microsoft.com/office/officeart/2005/8/layout/vList2"/>
    <dgm:cxn modelId="{4E23EC20-E5E5-4544-959C-873222E1A794}" type="presParOf" srcId="{2F142DF0-B23A-4DF5-9986-C1B4505F09B7}" destId="{D0026BB7-95E9-463C-8AEC-52806C36DFDD}" srcOrd="11" destOrd="0" presId="urn:microsoft.com/office/officeart/2005/8/layout/vList2"/>
    <dgm:cxn modelId="{8465880C-B0B4-4A84-B49E-8636522DD34C}" type="presParOf" srcId="{2F142DF0-B23A-4DF5-9986-C1B4505F09B7}" destId="{6EDD7AF2-57BF-48C5-87DC-DFC8A40428D3}" srcOrd="12" destOrd="0" presId="urn:microsoft.com/office/officeart/2005/8/layout/vList2"/>
    <dgm:cxn modelId="{5170251D-A57A-4535-80FB-2467786FC380}" type="presParOf" srcId="{2F142DF0-B23A-4DF5-9986-C1B4505F09B7}" destId="{8A791F3C-8C53-4478-880C-E7B20AADCA1F}" srcOrd="13" destOrd="0" presId="urn:microsoft.com/office/officeart/2005/8/layout/vList2"/>
    <dgm:cxn modelId="{06A2597E-92C0-4718-8AC9-73F0D3DC7EA0}" type="presParOf" srcId="{2F142DF0-B23A-4DF5-9986-C1B4505F09B7}" destId="{A294BCD8-35CE-49F4-9DB5-DA8722BAF0CB}" srcOrd="14" destOrd="0" presId="urn:microsoft.com/office/officeart/2005/8/layout/vList2"/>
    <dgm:cxn modelId="{1F7E4C80-1074-47AA-A5F7-D7F657DA5793}" type="presParOf" srcId="{2F142DF0-B23A-4DF5-9986-C1B4505F09B7}" destId="{F7FA2037-D88F-4729-A09F-77180564D7B0}" srcOrd="15" destOrd="0" presId="urn:microsoft.com/office/officeart/2005/8/layout/vList2"/>
    <dgm:cxn modelId="{53E1E326-AC29-4B65-803D-50C3BBE0418E}" type="presParOf" srcId="{2F142DF0-B23A-4DF5-9986-C1B4505F09B7}" destId="{BAE6FF2C-7E76-45D4-B133-36A4ACC199A0}" srcOrd="16" destOrd="0" presId="urn:microsoft.com/office/officeart/2005/8/layout/vList2"/>
    <dgm:cxn modelId="{2E24C2CA-973D-47AD-997A-9B6003A5EBA0}" type="presParOf" srcId="{2F142DF0-B23A-4DF5-9986-C1B4505F09B7}" destId="{7F9A33B5-2FBD-4C99-8632-C4F61D7CE7B9}" srcOrd="17" destOrd="0" presId="urn:microsoft.com/office/officeart/2005/8/layout/vList2"/>
    <dgm:cxn modelId="{29489C4D-0723-4C51-B38C-353BADB9C060}" type="presParOf" srcId="{2F142DF0-B23A-4DF5-9986-C1B4505F09B7}" destId="{263B7A21-486C-40F8-AEF6-512CD4676FD0}" srcOrd="18" destOrd="0" presId="urn:microsoft.com/office/officeart/2005/8/layout/vList2"/>
    <dgm:cxn modelId="{B40B73A3-AA32-4DDC-BF89-89E35A40E52B}" type="presParOf" srcId="{2F142DF0-B23A-4DF5-9986-C1B4505F09B7}" destId="{FFC36A7F-507A-4295-9ECB-FAC7B29FBD13}" srcOrd="19" destOrd="0" presId="urn:microsoft.com/office/officeart/2005/8/layout/vList2"/>
    <dgm:cxn modelId="{865F797D-C9EF-4DAA-B4BF-8C17A7B8472C}" type="presParOf" srcId="{2F142DF0-B23A-4DF5-9986-C1B4505F09B7}" destId="{EA1F9BA7-1B0A-46CC-9F35-700BD142A7E1}" srcOrd="20" destOrd="0" presId="urn:microsoft.com/office/officeart/2005/8/layout/vList2"/>
    <dgm:cxn modelId="{6756CA48-9CC8-4A0C-A270-45DFC3F803F0}" type="presParOf" srcId="{2F142DF0-B23A-4DF5-9986-C1B4505F09B7}" destId="{6307414E-D8FD-4C21-A689-ECCE36534FEF}" srcOrd="21" destOrd="0" presId="urn:microsoft.com/office/officeart/2005/8/layout/vList2"/>
    <dgm:cxn modelId="{FE8CA85F-11F9-49B7-BBFB-C8B4A6A22A36}" type="presParOf" srcId="{2F142DF0-B23A-4DF5-9986-C1B4505F09B7}" destId="{40BD263B-D5D7-4606-9C3A-4936CD70B954}" srcOrd="22" destOrd="0" presId="urn:microsoft.com/office/officeart/2005/8/layout/vList2"/>
    <dgm:cxn modelId="{EEB2BAC8-CE17-4125-919A-EF29A85CBAB7}" type="presParOf" srcId="{2F142DF0-B23A-4DF5-9986-C1B4505F09B7}" destId="{EF4D7E1C-3BEB-4675-ACBA-78716F369732}" srcOrd="23" destOrd="0" presId="urn:microsoft.com/office/officeart/2005/8/layout/vList2"/>
    <dgm:cxn modelId="{B1381C2F-6076-403F-8BCA-777BB58C39A4}" type="presParOf" srcId="{2F142DF0-B23A-4DF5-9986-C1B4505F09B7}" destId="{2E906894-51AE-406D-B12E-7D4008E842B0}" srcOrd="24" destOrd="0" presId="urn:microsoft.com/office/officeart/2005/8/layout/vList2"/>
  </dgm:cxnLst>
  <dgm:bg/>
  <dgm:whole/>
</dgm:dataModel>
</file>

<file path=ppt/diagrams/data10.xml><?xml version="1.0" encoding="utf-8"?>
<dgm:dataModel xmlns:dgm="http://schemas.openxmlformats.org/drawingml/2006/diagram" xmlns:a="http://schemas.openxmlformats.org/drawingml/2006/main">
  <dgm:ptLst>
    <dgm:pt modelId="{D4205E9B-54C0-4FD0-95DE-F2EE99B86B69}"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B64F477E-B22A-44C0-9B99-46F23FBDA48F}">
      <dgm:prSet/>
      <dgm:spPr/>
      <dgm:t>
        <a:bodyPr/>
        <a:lstStyle/>
        <a:p>
          <a:pPr rtl="0"/>
          <a:r>
            <a:rPr lang="en-US" dirty="0" smtClean="0"/>
            <a:t>The Provision of GST Rules for Services, GST rates, time of supply rules,  place of supply rules, valuation rules as are applicable on services will apply to works contracts</a:t>
          </a:r>
          <a:endParaRPr lang="en-US" dirty="0"/>
        </a:p>
      </dgm:t>
    </dgm:pt>
    <dgm:pt modelId="{B9BDC7E4-CA5F-46D3-9632-4520E088D999}" type="parTrans" cxnId="{95AB2652-9294-44E2-A7FA-1FD07D31A652}">
      <dgm:prSet/>
      <dgm:spPr/>
      <dgm:t>
        <a:bodyPr/>
        <a:lstStyle/>
        <a:p>
          <a:endParaRPr lang="en-US"/>
        </a:p>
      </dgm:t>
    </dgm:pt>
    <dgm:pt modelId="{F22D85DC-7041-4FAE-8E7B-2AF64B198453}" type="sibTrans" cxnId="{95AB2652-9294-44E2-A7FA-1FD07D31A652}">
      <dgm:prSet/>
      <dgm:spPr/>
      <dgm:t>
        <a:bodyPr/>
        <a:lstStyle/>
        <a:p>
          <a:endParaRPr lang="en-US"/>
        </a:p>
      </dgm:t>
    </dgm:pt>
    <dgm:pt modelId="{5C718E90-E207-4401-A11D-F5E3B335B7ED}">
      <dgm:prSet/>
      <dgm:spPr/>
      <dgm:t>
        <a:bodyPr/>
        <a:lstStyle/>
        <a:p>
          <a:pPr algn="l" rtl="0"/>
          <a:r>
            <a:rPr lang="en-US" dirty="0" smtClean="0"/>
            <a:t>While deciding whether a supply is intra-state or inter-state, the place of supply of service shall be applicable to the Works contract.</a:t>
          </a:r>
          <a:endParaRPr lang="en-US" dirty="0"/>
        </a:p>
      </dgm:t>
    </dgm:pt>
    <dgm:pt modelId="{47A1F3D6-356A-46C9-8A68-F0BA0F63FD11}" type="parTrans" cxnId="{12467ABA-7ABE-49B1-ADAF-B0BD8ACB5FDF}">
      <dgm:prSet/>
      <dgm:spPr/>
      <dgm:t>
        <a:bodyPr/>
        <a:lstStyle/>
        <a:p>
          <a:endParaRPr lang="en-US"/>
        </a:p>
      </dgm:t>
    </dgm:pt>
    <dgm:pt modelId="{360DC34F-229E-43FA-8B55-CA0D2CE5C4DA}" type="sibTrans" cxnId="{12467ABA-7ABE-49B1-ADAF-B0BD8ACB5FDF}">
      <dgm:prSet/>
      <dgm:spPr/>
      <dgm:t>
        <a:bodyPr/>
        <a:lstStyle/>
        <a:p>
          <a:endParaRPr lang="en-US"/>
        </a:p>
      </dgm:t>
    </dgm:pt>
    <dgm:pt modelId="{2277FDFA-3581-4E2A-BEB0-1666606FB9C4}" type="pres">
      <dgm:prSet presAssocID="{D4205E9B-54C0-4FD0-95DE-F2EE99B86B69}" presName="CompostProcess" presStyleCnt="0">
        <dgm:presLayoutVars>
          <dgm:dir/>
          <dgm:resizeHandles val="exact"/>
        </dgm:presLayoutVars>
      </dgm:prSet>
      <dgm:spPr/>
      <dgm:t>
        <a:bodyPr/>
        <a:lstStyle/>
        <a:p>
          <a:endParaRPr lang="en-US"/>
        </a:p>
      </dgm:t>
    </dgm:pt>
    <dgm:pt modelId="{146D2A2F-2814-40E9-8166-C3200C534891}" type="pres">
      <dgm:prSet presAssocID="{D4205E9B-54C0-4FD0-95DE-F2EE99B86B69}" presName="arrow" presStyleLbl="bgShp" presStyleIdx="0" presStyleCnt="1"/>
      <dgm:spPr/>
    </dgm:pt>
    <dgm:pt modelId="{B424C5CB-9811-4393-A1D4-6BAB357BCAA1}" type="pres">
      <dgm:prSet presAssocID="{D4205E9B-54C0-4FD0-95DE-F2EE99B86B69}" presName="linearProcess" presStyleCnt="0"/>
      <dgm:spPr/>
    </dgm:pt>
    <dgm:pt modelId="{2E827F8D-CB38-42D6-8F06-04562F924394}" type="pres">
      <dgm:prSet presAssocID="{B64F477E-B22A-44C0-9B99-46F23FBDA48F}" presName="textNode" presStyleLbl="node1" presStyleIdx="0" presStyleCnt="2" custScaleY="114865">
        <dgm:presLayoutVars>
          <dgm:bulletEnabled val="1"/>
        </dgm:presLayoutVars>
      </dgm:prSet>
      <dgm:spPr/>
      <dgm:t>
        <a:bodyPr/>
        <a:lstStyle/>
        <a:p>
          <a:endParaRPr lang="en-US"/>
        </a:p>
      </dgm:t>
    </dgm:pt>
    <dgm:pt modelId="{04107CC7-D342-4047-B5FA-2715298A92BC}" type="pres">
      <dgm:prSet presAssocID="{F22D85DC-7041-4FAE-8E7B-2AF64B198453}" presName="sibTrans" presStyleCnt="0"/>
      <dgm:spPr/>
    </dgm:pt>
    <dgm:pt modelId="{6028EE5F-90CF-47D2-B543-4CA52DFEA6FF}" type="pres">
      <dgm:prSet presAssocID="{5C718E90-E207-4401-A11D-F5E3B335B7ED}" presName="textNode" presStyleLbl="node1" presStyleIdx="1" presStyleCnt="2" custScaleY="114865">
        <dgm:presLayoutVars>
          <dgm:bulletEnabled val="1"/>
        </dgm:presLayoutVars>
      </dgm:prSet>
      <dgm:spPr/>
      <dgm:t>
        <a:bodyPr/>
        <a:lstStyle/>
        <a:p>
          <a:endParaRPr lang="en-US"/>
        </a:p>
      </dgm:t>
    </dgm:pt>
  </dgm:ptLst>
  <dgm:cxnLst>
    <dgm:cxn modelId="{EF814642-A5B0-46E7-8A18-8479C0B9339A}" type="presOf" srcId="{B64F477E-B22A-44C0-9B99-46F23FBDA48F}" destId="{2E827F8D-CB38-42D6-8F06-04562F924394}" srcOrd="0" destOrd="0" presId="urn:microsoft.com/office/officeart/2005/8/layout/hProcess9"/>
    <dgm:cxn modelId="{32E32D59-0493-4811-B58D-6F65CF89C767}" type="presOf" srcId="{D4205E9B-54C0-4FD0-95DE-F2EE99B86B69}" destId="{2277FDFA-3581-4E2A-BEB0-1666606FB9C4}" srcOrd="0" destOrd="0" presId="urn:microsoft.com/office/officeart/2005/8/layout/hProcess9"/>
    <dgm:cxn modelId="{95AB2652-9294-44E2-A7FA-1FD07D31A652}" srcId="{D4205E9B-54C0-4FD0-95DE-F2EE99B86B69}" destId="{B64F477E-B22A-44C0-9B99-46F23FBDA48F}" srcOrd="0" destOrd="0" parTransId="{B9BDC7E4-CA5F-46D3-9632-4520E088D999}" sibTransId="{F22D85DC-7041-4FAE-8E7B-2AF64B198453}"/>
    <dgm:cxn modelId="{12467ABA-7ABE-49B1-ADAF-B0BD8ACB5FDF}" srcId="{D4205E9B-54C0-4FD0-95DE-F2EE99B86B69}" destId="{5C718E90-E207-4401-A11D-F5E3B335B7ED}" srcOrd="1" destOrd="0" parTransId="{47A1F3D6-356A-46C9-8A68-F0BA0F63FD11}" sibTransId="{360DC34F-229E-43FA-8B55-CA0D2CE5C4DA}"/>
    <dgm:cxn modelId="{C521B195-C49C-474F-8FE6-6138C7DC2DF1}" type="presOf" srcId="{5C718E90-E207-4401-A11D-F5E3B335B7ED}" destId="{6028EE5F-90CF-47D2-B543-4CA52DFEA6FF}" srcOrd="0" destOrd="0" presId="urn:microsoft.com/office/officeart/2005/8/layout/hProcess9"/>
    <dgm:cxn modelId="{A078C3F1-C607-4A12-8890-13366F7A4091}" type="presParOf" srcId="{2277FDFA-3581-4E2A-BEB0-1666606FB9C4}" destId="{146D2A2F-2814-40E9-8166-C3200C534891}" srcOrd="0" destOrd="0" presId="urn:microsoft.com/office/officeart/2005/8/layout/hProcess9"/>
    <dgm:cxn modelId="{FC368F09-AAB4-4746-9D71-E90958E7914A}" type="presParOf" srcId="{2277FDFA-3581-4E2A-BEB0-1666606FB9C4}" destId="{B424C5CB-9811-4393-A1D4-6BAB357BCAA1}" srcOrd="1" destOrd="0" presId="urn:microsoft.com/office/officeart/2005/8/layout/hProcess9"/>
    <dgm:cxn modelId="{6562C030-1F31-494E-9C14-FDCC7DE7D61A}" type="presParOf" srcId="{B424C5CB-9811-4393-A1D4-6BAB357BCAA1}" destId="{2E827F8D-CB38-42D6-8F06-04562F924394}" srcOrd="0" destOrd="0" presId="urn:microsoft.com/office/officeart/2005/8/layout/hProcess9"/>
    <dgm:cxn modelId="{96E7BB3F-0114-415E-911A-10D612E19778}" type="presParOf" srcId="{B424C5CB-9811-4393-A1D4-6BAB357BCAA1}" destId="{04107CC7-D342-4047-B5FA-2715298A92BC}" srcOrd="1" destOrd="0" presId="urn:microsoft.com/office/officeart/2005/8/layout/hProcess9"/>
    <dgm:cxn modelId="{689B9FB8-F1AE-4C77-BDC6-13681F25B525}" type="presParOf" srcId="{B424C5CB-9811-4393-A1D4-6BAB357BCAA1}" destId="{6028EE5F-90CF-47D2-B543-4CA52DFEA6FF}" srcOrd="2" destOrd="0" presId="urn:microsoft.com/office/officeart/2005/8/layout/hProcess9"/>
  </dgm:cxnLst>
  <dgm:bg/>
  <dgm:whole/>
</dgm:dataModel>
</file>

<file path=ppt/diagrams/data11.xml><?xml version="1.0" encoding="utf-8"?>
<dgm:dataModel xmlns:dgm="http://schemas.openxmlformats.org/drawingml/2006/diagram" xmlns:a="http://schemas.openxmlformats.org/drawingml/2006/main">
  <dgm:ptLst>
    <dgm:pt modelId="{443F44B9-C8DC-4780-A32A-C6088D607DC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67409D1-3C36-4607-AA30-C3FDFE3ED4F0}">
      <dgm:prSet/>
      <dgm:spPr/>
      <dgm:t>
        <a:bodyPr/>
        <a:lstStyle/>
        <a:p>
          <a:pPr algn="l" rtl="0"/>
          <a:r>
            <a:rPr lang="en-US" dirty="0" smtClean="0"/>
            <a:t>It says that following are Supply of Services</a:t>
          </a:r>
          <a:endParaRPr lang="en-US" dirty="0"/>
        </a:p>
      </dgm:t>
    </dgm:pt>
    <dgm:pt modelId="{B820C563-D8C4-43E2-B70A-B35EB6B7A26A}" type="parTrans" cxnId="{57456760-EC80-4229-9B22-97F11241B436}">
      <dgm:prSet/>
      <dgm:spPr/>
      <dgm:t>
        <a:bodyPr/>
        <a:lstStyle/>
        <a:p>
          <a:endParaRPr lang="en-US"/>
        </a:p>
      </dgm:t>
    </dgm:pt>
    <dgm:pt modelId="{2F8C1278-BA25-4B70-A0F7-51931FD84146}" type="sibTrans" cxnId="{57456760-EC80-4229-9B22-97F11241B436}">
      <dgm:prSet/>
      <dgm:spPr/>
      <dgm:t>
        <a:bodyPr/>
        <a:lstStyle/>
        <a:p>
          <a:endParaRPr lang="en-US"/>
        </a:p>
      </dgm:t>
    </dgm:pt>
    <dgm:pt modelId="{A79FB20A-54F3-4AF1-B0C1-D1AC4443A2B2}">
      <dgm:prSet custT="1"/>
      <dgm:spPr/>
      <dgm:t>
        <a:bodyPr/>
        <a:lstStyle/>
        <a:p>
          <a:pPr rtl="0"/>
          <a:r>
            <a:rPr lang="en-US" sz="3200" dirty="0" smtClean="0"/>
            <a:t>construction of a complex, building, civil structure or a part thereof, including a complex or building intended for sale to a buyer, wholly or partly,</a:t>
          </a:r>
          <a:endParaRPr lang="en-US" sz="3200" dirty="0"/>
        </a:p>
      </dgm:t>
    </dgm:pt>
    <dgm:pt modelId="{36980029-12BD-4373-9FDD-C2C84EA5C95B}" type="parTrans" cxnId="{7DC84B74-002F-43A2-84A1-6044A007CDF6}">
      <dgm:prSet/>
      <dgm:spPr/>
      <dgm:t>
        <a:bodyPr/>
        <a:lstStyle/>
        <a:p>
          <a:endParaRPr lang="en-US"/>
        </a:p>
      </dgm:t>
    </dgm:pt>
    <dgm:pt modelId="{59E120B7-46DF-46CD-AF6B-5E1B06AAE76F}" type="sibTrans" cxnId="{7DC84B74-002F-43A2-84A1-6044A007CDF6}">
      <dgm:prSet/>
      <dgm:spPr/>
      <dgm:t>
        <a:bodyPr/>
        <a:lstStyle/>
        <a:p>
          <a:endParaRPr lang="en-US"/>
        </a:p>
      </dgm:t>
    </dgm:pt>
    <dgm:pt modelId="{DE2E536F-F553-4393-81D3-0AFA21A78CC9}">
      <dgm:prSet custT="1"/>
      <dgm:spPr/>
      <dgm:t>
        <a:bodyPr/>
        <a:lstStyle/>
        <a:p>
          <a:pPr rtl="0"/>
          <a:r>
            <a:rPr lang="en-US" sz="2800" dirty="0" smtClean="0"/>
            <a:t>works contract including transfer of property in goods (whether as goods or in some other form) involved in the execution of a works contract</a:t>
          </a:r>
          <a:endParaRPr lang="en-US" sz="2800" dirty="0"/>
        </a:p>
      </dgm:t>
    </dgm:pt>
    <dgm:pt modelId="{38F92C5F-C711-4FAB-8E57-F4DD8D2D7262}" type="parTrans" cxnId="{E7AD6860-0E2A-4468-B3FD-82321C4082B8}">
      <dgm:prSet/>
      <dgm:spPr/>
      <dgm:t>
        <a:bodyPr/>
        <a:lstStyle/>
        <a:p>
          <a:endParaRPr lang="en-US"/>
        </a:p>
      </dgm:t>
    </dgm:pt>
    <dgm:pt modelId="{DF2B8B5B-0E9C-47DE-A126-F751FA4474EA}" type="sibTrans" cxnId="{E7AD6860-0E2A-4468-B3FD-82321C4082B8}">
      <dgm:prSet/>
      <dgm:spPr/>
      <dgm:t>
        <a:bodyPr/>
        <a:lstStyle/>
        <a:p>
          <a:endParaRPr lang="en-US"/>
        </a:p>
      </dgm:t>
    </dgm:pt>
    <dgm:pt modelId="{06DE02E8-896C-4379-A664-BB810E737F20}" type="pres">
      <dgm:prSet presAssocID="{443F44B9-C8DC-4780-A32A-C6088D607DC9}" presName="Name0" presStyleCnt="0">
        <dgm:presLayoutVars>
          <dgm:dir/>
          <dgm:animLvl val="lvl"/>
          <dgm:resizeHandles val="exact"/>
        </dgm:presLayoutVars>
      </dgm:prSet>
      <dgm:spPr/>
      <dgm:t>
        <a:bodyPr/>
        <a:lstStyle/>
        <a:p>
          <a:endParaRPr lang="en-US"/>
        </a:p>
      </dgm:t>
    </dgm:pt>
    <dgm:pt modelId="{348ABFFB-7975-4DD9-BF4F-3346CDA98EA4}" type="pres">
      <dgm:prSet presAssocID="{B67409D1-3C36-4607-AA30-C3FDFE3ED4F0}" presName="linNode" presStyleCnt="0"/>
      <dgm:spPr/>
    </dgm:pt>
    <dgm:pt modelId="{5F73C2FF-02B4-4767-97A9-75E1BC9ACEB4}" type="pres">
      <dgm:prSet presAssocID="{B67409D1-3C36-4607-AA30-C3FDFE3ED4F0}" presName="parentText" presStyleLbl="node1" presStyleIdx="0" presStyleCnt="3" custScaleX="252058" custScaleY="27172">
        <dgm:presLayoutVars>
          <dgm:chMax val="1"/>
          <dgm:bulletEnabled val="1"/>
        </dgm:presLayoutVars>
      </dgm:prSet>
      <dgm:spPr/>
      <dgm:t>
        <a:bodyPr/>
        <a:lstStyle/>
        <a:p>
          <a:endParaRPr lang="en-US"/>
        </a:p>
      </dgm:t>
    </dgm:pt>
    <dgm:pt modelId="{1D65F8EE-C704-4198-9A13-80DCA9313653}" type="pres">
      <dgm:prSet presAssocID="{2F8C1278-BA25-4B70-A0F7-51931FD84146}" presName="sp" presStyleCnt="0"/>
      <dgm:spPr/>
    </dgm:pt>
    <dgm:pt modelId="{58CFDB42-6F84-4CEB-8CC7-1BE5CE318B44}" type="pres">
      <dgm:prSet presAssocID="{A79FB20A-54F3-4AF1-B0C1-D1AC4443A2B2}" presName="linNode" presStyleCnt="0"/>
      <dgm:spPr/>
    </dgm:pt>
    <dgm:pt modelId="{0F5204A5-102B-4338-A417-E361DD6CFB9E}" type="pres">
      <dgm:prSet presAssocID="{A79FB20A-54F3-4AF1-B0C1-D1AC4443A2B2}" presName="parentText" presStyleLbl="node1" presStyleIdx="1" presStyleCnt="3" custScaleX="277778">
        <dgm:presLayoutVars>
          <dgm:chMax val="1"/>
          <dgm:bulletEnabled val="1"/>
        </dgm:presLayoutVars>
      </dgm:prSet>
      <dgm:spPr/>
      <dgm:t>
        <a:bodyPr/>
        <a:lstStyle/>
        <a:p>
          <a:endParaRPr lang="en-US"/>
        </a:p>
      </dgm:t>
    </dgm:pt>
    <dgm:pt modelId="{A3200E30-1EAA-4DB6-83A4-A22FE8999CD9}" type="pres">
      <dgm:prSet presAssocID="{59E120B7-46DF-46CD-AF6B-5E1B06AAE76F}" presName="sp" presStyleCnt="0"/>
      <dgm:spPr/>
    </dgm:pt>
    <dgm:pt modelId="{4D7275C5-4EBB-4818-ADC1-44D7BA2A6781}" type="pres">
      <dgm:prSet presAssocID="{DE2E536F-F553-4393-81D3-0AFA21A78CC9}" presName="linNode" presStyleCnt="0"/>
      <dgm:spPr/>
    </dgm:pt>
    <dgm:pt modelId="{67D96607-FB9B-4915-8A42-9A6247AB110F}" type="pres">
      <dgm:prSet presAssocID="{DE2E536F-F553-4393-81D3-0AFA21A78CC9}" presName="parentText" presStyleLbl="node1" presStyleIdx="2" presStyleCnt="3" custScaleX="277778">
        <dgm:presLayoutVars>
          <dgm:chMax val="1"/>
          <dgm:bulletEnabled val="1"/>
        </dgm:presLayoutVars>
      </dgm:prSet>
      <dgm:spPr/>
      <dgm:t>
        <a:bodyPr/>
        <a:lstStyle/>
        <a:p>
          <a:endParaRPr lang="en-US"/>
        </a:p>
      </dgm:t>
    </dgm:pt>
  </dgm:ptLst>
  <dgm:cxnLst>
    <dgm:cxn modelId="{34BDCD06-9691-494F-9FE3-EBE71048780D}" type="presOf" srcId="{A79FB20A-54F3-4AF1-B0C1-D1AC4443A2B2}" destId="{0F5204A5-102B-4338-A417-E361DD6CFB9E}" srcOrd="0" destOrd="0" presId="urn:microsoft.com/office/officeart/2005/8/layout/vList5"/>
    <dgm:cxn modelId="{37A5A414-E8FA-42FA-BA25-F3CF1A5E1AF3}" type="presOf" srcId="{443F44B9-C8DC-4780-A32A-C6088D607DC9}" destId="{06DE02E8-896C-4379-A664-BB810E737F20}" srcOrd="0" destOrd="0" presId="urn:microsoft.com/office/officeart/2005/8/layout/vList5"/>
    <dgm:cxn modelId="{E7AD6860-0E2A-4468-B3FD-82321C4082B8}" srcId="{443F44B9-C8DC-4780-A32A-C6088D607DC9}" destId="{DE2E536F-F553-4393-81D3-0AFA21A78CC9}" srcOrd="2" destOrd="0" parTransId="{38F92C5F-C711-4FAB-8E57-F4DD8D2D7262}" sibTransId="{DF2B8B5B-0E9C-47DE-A126-F751FA4474EA}"/>
    <dgm:cxn modelId="{DC43849F-695E-450E-AA9A-0E091E814B0E}" type="presOf" srcId="{B67409D1-3C36-4607-AA30-C3FDFE3ED4F0}" destId="{5F73C2FF-02B4-4767-97A9-75E1BC9ACEB4}" srcOrd="0" destOrd="0" presId="urn:microsoft.com/office/officeart/2005/8/layout/vList5"/>
    <dgm:cxn modelId="{57456760-EC80-4229-9B22-97F11241B436}" srcId="{443F44B9-C8DC-4780-A32A-C6088D607DC9}" destId="{B67409D1-3C36-4607-AA30-C3FDFE3ED4F0}" srcOrd="0" destOrd="0" parTransId="{B820C563-D8C4-43E2-B70A-B35EB6B7A26A}" sibTransId="{2F8C1278-BA25-4B70-A0F7-51931FD84146}"/>
    <dgm:cxn modelId="{7DC84B74-002F-43A2-84A1-6044A007CDF6}" srcId="{443F44B9-C8DC-4780-A32A-C6088D607DC9}" destId="{A79FB20A-54F3-4AF1-B0C1-D1AC4443A2B2}" srcOrd="1" destOrd="0" parTransId="{36980029-12BD-4373-9FDD-C2C84EA5C95B}" sibTransId="{59E120B7-46DF-46CD-AF6B-5E1B06AAE76F}"/>
    <dgm:cxn modelId="{28797D64-7C4E-47E9-9E57-A2DE9AA49D7F}" type="presOf" srcId="{DE2E536F-F553-4393-81D3-0AFA21A78CC9}" destId="{67D96607-FB9B-4915-8A42-9A6247AB110F}" srcOrd="0" destOrd="0" presId="urn:microsoft.com/office/officeart/2005/8/layout/vList5"/>
    <dgm:cxn modelId="{37350DEC-4698-42FA-859B-F3596E7CB610}" type="presParOf" srcId="{06DE02E8-896C-4379-A664-BB810E737F20}" destId="{348ABFFB-7975-4DD9-BF4F-3346CDA98EA4}" srcOrd="0" destOrd="0" presId="urn:microsoft.com/office/officeart/2005/8/layout/vList5"/>
    <dgm:cxn modelId="{35571676-5527-4FC9-9CF5-3DF32D085C0B}" type="presParOf" srcId="{348ABFFB-7975-4DD9-BF4F-3346CDA98EA4}" destId="{5F73C2FF-02B4-4767-97A9-75E1BC9ACEB4}" srcOrd="0" destOrd="0" presId="urn:microsoft.com/office/officeart/2005/8/layout/vList5"/>
    <dgm:cxn modelId="{4461505C-E13D-4E6E-BD86-A5A8DDBE2369}" type="presParOf" srcId="{06DE02E8-896C-4379-A664-BB810E737F20}" destId="{1D65F8EE-C704-4198-9A13-80DCA9313653}" srcOrd="1" destOrd="0" presId="urn:microsoft.com/office/officeart/2005/8/layout/vList5"/>
    <dgm:cxn modelId="{A970D673-3071-4BF5-A3FF-D41A598AD839}" type="presParOf" srcId="{06DE02E8-896C-4379-A664-BB810E737F20}" destId="{58CFDB42-6F84-4CEB-8CC7-1BE5CE318B44}" srcOrd="2" destOrd="0" presId="urn:microsoft.com/office/officeart/2005/8/layout/vList5"/>
    <dgm:cxn modelId="{EB37BFB9-479D-4FD3-AC46-3A60051F7A0B}" type="presParOf" srcId="{58CFDB42-6F84-4CEB-8CC7-1BE5CE318B44}" destId="{0F5204A5-102B-4338-A417-E361DD6CFB9E}" srcOrd="0" destOrd="0" presId="urn:microsoft.com/office/officeart/2005/8/layout/vList5"/>
    <dgm:cxn modelId="{E4992EE4-2A30-4261-907B-A09AD77C888A}" type="presParOf" srcId="{06DE02E8-896C-4379-A664-BB810E737F20}" destId="{A3200E30-1EAA-4DB6-83A4-A22FE8999CD9}" srcOrd="3" destOrd="0" presId="urn:microsoft.com/office/officeart/2005/8/layout/vList5"/>
    <dgm:cxn modelId="{5F7313F1-E8BF-4326-A789-BC362329993B}" type="presParOf" srcId="{06DE02E8-896C-4379-A664-BB810E737F20}" destId="{4D7275C5-4EBB-4818-ADC1-44D7BA2A6781}" srcOrd="4" destOrd="0" presId="urn:microsoft.com/office/officeart/2005/8/layout/vList5"/>
    <dgm:cxn modelId="{761DC1EB-59D5-4818-A49E-6C0770ADE391}" type="presParOf" srcId="{4D7275C5-4EBB-4818-ADC1-44D7BA2A6781}" destId="{67D96607-FB9B-4915-8A42-9A6247AB110F}" srcOrd="0" destOrd="0" presId="urn:microsoft.com/office/officeart/2005/8/layout/vList5"/>
  </dgm:cxnLst>
  <dgm:bg/>
  <dgm:whole/>
</dgm:dataModel>
</file>

<file path=ppt/diagrams/data12.xml><?xml version="1.0" encoding="utf-8"?>
<dgm:dataModel xmlns:dgm="http://schemas.openxmlformats.org/drawingml/2006/diagram" xmlns:a="http://schemas.openxmlformats.org/drawingml/2006/main">
  <dgm:ptLst>
    <dgm:pt modelId="{EF5DF8FC-F09C-4287-9C79-AAB541976CDE}"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9E5EAD09-5BB6-4961-9A43-A10DCC387582}">
      <dgm:prSet/>
      <dgm:spPr/>
      <dgm:t>
        <a:bodyPr/>
        <a:lstStyle/>
        <a:p>
          <a:pPr rtl="0"/>
          <a:r>
            <a:rPr lang="en-US" dirty="0" smtClean="0"/>
            <a:t>Composition scheme is not available to works contractors as it is treated as service under GST. </a:t>
          </a:r>
          <a:endParaRPr lang="en-US" dirty="0"/>
        </a:p>
      </dgm:t>
    </dgm:pt>
    <dgm:pt modelId="{BD83A4BB-D7C6-4C46-B266-571CEE969649}" type="parTrans" cxnId="{FF9C8BA4-FDFA-429B-8EFF-8E22F34F4408}">
      <dgm:prSet/>
      <dgm:spPr/>
      <dgm:t>
        <a:bodyPr/>
        <a:lstStyle/>
        <a:p>
          <a:endParaRPr lang="en-US"/>
        </a:p>
      </dgm:t>
    </dgm:pt>
    <dgm:pt modelId="{B2166B62-E39F-4BA4-8EF3-CED1441961DA}" type="sibTrans" cxnId="{FF9C8BA4-FDFA-429B-8EFF-8E22F34F4408}">
      <dgm:prSet/>
      <dgm:spPr/>
      <dgm:t>
        <a:bodyPr/>
        <a:lstStyle/>
        <a:p>
          <a:endParaRPr lang="en-US"/>
        </a:p>
      </dgm:t>
    </dgm:pt>
    <dgm:pt modelId="{343DB7EA-DCD2-4FC1-8012-D5BC86F310F2}">
      <dgm:prSet/>
      <dgm:spPr/>
      <dgm:t>
        <a:bodyPr/>
        <a:lstStyle/>
        <a:p>
          <a:pPr rtl="0"/>
          <a:r>
            <a:rPr lang="en-US" dirty="0" smtClean="0"/>
            <a:t>Composition scheme is available only to suppliers of goods &amp; restaurant services.</a:t>
          </a:r>
          <a:endParaRPr lang="en-US" dirty="0"/>
        </a:p>
      </dgm:t>
    </dgm:pt>
    <dgm:pt modelId="{D9B3EB6D-5A9B-417F-99E6-44D62E271869}" type="parTrans" cxnId="{74B22C0B-7C3A-4092-9064-21CD992610AC}">
      <dgm:prSet/>
      <dgm:spPr/>
      <dgm:t>
        <a:bodyPr/>
        <a:lstStyle/>
        <a:p>
          <a:endParaRPr lang="en-US"/>
        </a:p>
      </dgm:t>
    </dgm:pt>
    <dgm:pt modelId="{84F9BEA3-9C37-42F7-AD87-20F45B873081}" type="sibTrans" cxnId="{74B22C0B-7C3A-4092-9064-21CD992610AC}">
      <dgm:prSet/>
      <dgm:spPr/>
      <dgm:t>
        <a:bodyPr/>
        <a:lstStyle/>
        <a:p>
          <a:endParaRPr lang="en-US"/>
        </a:p>
      </dgm:t>
    </dgm:pt>
    <dgm:pt modelId="{32A0D42F-A068-45F7-998A-61AA328E4D14}" type="pres">
      <dgm:prSet presAssocID="{EF5DF8FC-F09C-4287-9C79-AAB541976CDE}" presName="linearFlow" presStyleCnt="0">
        <dgm:presLayoutVars>
          <dgm:dir/>
          <dgm:resizeHandles val="exact"/>
        </dgm:presLayoutVars>
      </dgm:prSet>
      <dgm:spPr/>
      <dgm:t>
        <a:bodyPr/>
        <a:lstStyle/>
        <a:p>
          <a:endParaRPr lang="en-US"/>
        </a:p>
      </dgm:t>
    </dgm:pt>
    <dgm:pt modelId="{2D36496D-8623-4092-B821-4B88DE8F085A}" type="pres">
      <dgm:prSet presAssocID="{9E5EAD09-5BB6-4961-9A43-A10DCC387582}" presName="composite" presStyleCnt="0"/>
      <dgm:spPr/>
    </dgm:pt>
    <dgm:pt modelId="{AC42DCF7-479A-4004-A6CB-81DA1E6A4035}" type="pres">
      <dgm:prSet presAssocID="{9E5EAD09-5BB6-4961-9A43-A10DCC387582}" presName="imgShp" presStyleLbl="fgImgPlace1" presStyleIdx="0" presStyleCnt="2"/>
      <dgm:spPr/>
    </dgm:pt>
    <dgm:pt modelId="{5B9295E4-F37E-4422-B2DA-044C384F8922}" type="pres">
      <dgm:prSet presAssocID="{9E5EAD09-5BB6-4961-9A43-A10DCC387582}" presName="txShp" presStyleLbl="node1" presStyleIdx="0" presStyleCnt="2">
        <dgm:presLayoutVars>
          <dgm:bulletEnabled val="1"/>
        </dgm:presLayoutVars>
      </dgm:prSet>
      <dgm:spPr/>
      <dgm:t>
        <a:bodyPr/>
        <a:lstStyle/>
        <a:p>
          <a:endParaRPr lang="en-US"/>
        </a:p>
      </dgm:t>
    </dgm:pt>
    <dgm:pt modelId="{DF15673D-EF74-4E3A-BCCD-B8C02CD0C8C6}" type="pres">
      <dgm:prSet presAssocID="{B2166B62-E39F-4BA4-8EF3-CED1441961DA}" presName="spacing" presStyleCnt="0"/>
      <dgm:spPr/>
    </dgm:pt>
    <dgm:pt modelId="{68C19C03-657E-4455-9A31-0E266F212A6F}" type="pres">
      <dgm:prSet presAssocID="{343DB7EA-DCD2-4FC1-8012-D5BC86F310F2}" presName="composite" presStyleCnt="0"/>
      <dgm:spPr/>
    </dgm:pt>
    <dgm:pt modelId="{82DF2D93-3E9B-49B3-9756-21B1D663FE5F}" type="pres">
      <dgm:prSet presAssocID="{343DB7EA-DCD2-4FC1-8012-D5BC86F310F2}" presName="imgShp" presStyleLbl="fgImgPlace1" presStyleIdx="1" presStyleCnt="2"/>
      <dgm:spPr/>
    </dgm:pt>
    <dgm:pt modelId="{E7CBFC2E-B4CD-4802-96A7-3DCFEF8D75FA}" type="pres">
      <dgm:prSet presAssocID="{343DB7EA-DCD2-4FC1-8012-D5BC86F310F2}" presName="txShp" presStyleLbl="node1" presStyleIdx="1" presStyleCnt="2">
        <dgm:presLayoutVars>
          <dgm:bulletEnabled val="1"/>
        </dgm:presLayoutVars>
      </dgm:prSet>
      <dgm:spPr/>
      <dgm:t>
        <a:bodyPr/>
        <a:lstStyle/>
        <a:p>
          <a:endParaRPr lang="en-US"/>
        </a:p>
      </dgm:t>
    </dgm:pt>
  </dgm:ptLst>
  <dgm:cxnLst>
    <dgm:cxn modelId="{74B22C0B-7C3A-4092-9064-21CD992610AC}" srcId="{EF5DF8FC-F09C-4287-9C79-AAB541976CDE}" destId="{343DB7EA-DCD2-4FC1-8012-D5BC86F310F2}" srcOrd="1" destOrd="0" parTransId="{D9B3EB6D-5A9B-417F-99E6-44D62E271869}" sibTransId="{84F9BEA3-9C37-42F7-AD87-20F45B873081}"/>
    <dgm:cxn modelId="{4E4A126A-6C30-4A13-A2C6-A4AAA94B0070}" type="presOf" srcId="{EF5DF8FC-F09C-4287-9C79-AAB541976CDE}" destId="{32A0D42F-A068-45F7-998A-61AA328E4D14}" srcOrd="0" destOrd="0" presId="urn:microsoft.com/office/officeart/2005/8/layout/vList3"/>
    <dgm:cxn modelId="{86B35125-BE2E-4C48-9BB0-8AB339CE205D}" type="presOf" srcId="{9E5EAD09-5BB6-4961-9A43-A10DCC387582}" destId="{5B9295E4-F37E-4422-B2DA-044C384F8922}" srcOrd="0" destOrd="0" presId="urn:microsoft.com/office/officeart/2005/8/layout/vList3"/>
    <dgm:cxn modelId="{FF9C8BA4-FDFA-429B-8EFF-8E22F34F4408}" srcId="{EF5DF8FC-F09C-4287-9C79-AAB541976CDE}" destId="{9E5EAD09-5BB6-4961-9A43-A10DCC387582}" srcOrd="0" destOrd="0" parTransId="{BD83A4BB-D7C6-4C46-B266-571CEE969649}" sibTransId="{B2166B62-E39F-4BA4-8EF3-CED1441961DA}"/>
    <dgm:cxn modelId="{9E3F0477-E3DB-467A-A76D-B76028B21195}" type="presOf" srcId="{343DB7EA-DCD2-4FC1-8012-D5BC86F310F2}" destId="{E7CBFC2E-B4CD-4802-96A7-3DCFEF8D75FA}" srcOrd="0" destOrd="0" presId="urn:microsoft.com/office/officeart/2005/8/layout/vList3"/>
    <dgm:cxn modelId="{2FE94B30-B058-4486-A58A-C998B55F3364}" type="presParOf" srcId="{32A0D42F-A068-45F7-998A-61AA328E4D14}" destId="{2D36496D-8623-4092-B821-4B88DE8F085A}" srcOrd="0" destOrd="0" presId="urn:microsoft.com/office/officeart/2005/8/layout/vList3"/>
    <dgm:cxn modelId="{8D3B35B2-9843-4442-9EEA-C6C4D49362C8}" type="presParOf" srcId="{2D36496D-8623-4092-B821-4B88DE8F085A}" destId="{AC42DCF7-479A-4004-A6CB-81DA1E6A4035}" srcOrd="0" destOrd="0" presId="urn:microsoft.com/office/officeart/2005/8/layout/vList3"/>
    <dgm:cxn modelId="{EDC9162A-95A6-4DCD-B8D1-1C1C75FEFC64}" type="presParOf" srcId="{2D36496D-8623-4092-B821-4B88DE8F085A}" destId="{5B9295E4-F37E-4422-B2DA-044C384F8922}" srcOrd="1" destOrd="0" presId="urn:microsoft.com/office/officeart/2005/8/layout/vList3"/>
    <dgm:cxn modelId="{14621C23-35CD-4E12-909D-CE40E414F52B}" type="presParOf" srcId="{32A0D42F-A068-45F7-998A-61AA328E4D14}" destId="{DF15673D-EF74-4E3A-BCCD-B8C02CD0C8C6}" srcOrd="1" destOrd="0" presId="urn:microsoft.com/office/officeart/2005/8/layout/vList3"/>
    <dgm:cxn modelId="{CB1BB1DA-79AD-4173-B938-FE3D8523A6EE}" type="presParOf" srcId="{32A0D42F-A068-45F7-998A-61AA328E4D14}" destId="{68C19C03-657E-4455-9A31-0E266F212A6F}" srcOrd="2" destOrd="0" presId="urn:microsoft.com/office/officeart/2005/8/layout/vList3"/>
    <dgm:cxn modelId="{EC5D75BF-5034-4A46-9D72-275E560A61B5}" type="presParOf" srcId="{68C19C03-657E-4455-9A31-0E266F212A6F}" destId="{82DF2D93-3E9B-49B3-9756-21B1D663FE5F}" srcOrd="0" destOrd="0" presId="urn:microsoft.com/office/officeart/2005/8/layout/vList3"/>
    <dgm:cxn modelId="{430F3ACD-5944-4835-B795-19F749C231F9}" type="presParOf" srcId="{68C19C03-657E-4455-9A31-0E266F212A6F}" destId="{E7CBFC2E-B4CD-4802-96A7-3DCFEF8D75FA}" srcOrd="1" destOrd="0" presId="urn:microsoft.com/office/officeart/2005/8/layout/vList3"/>
  </dgm:cxnLst>
  <dgm:bg/>
  <dgm:whole/>
</dgm:dataModel>
</file>

<file path=ppt/diagrams/data13.xml><?xml version="1.0" encoding="utf-8"?>
<dgm:dataModel xmlns:dgm="http://schemas.openxmlformats.org/drawingml/2006/diagram" xmlns:a="http://schemas.openxmlformats.org/drawingml/2006/main">
  <dgm:ptLst>
    <dgm:pt modelId="{D4B30A4D-F75C-474A-8F7B-24A5BFA52F3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5113CEEA-B139-4DBC-8E8F-882FE8FA1A26}">
      <dgm:prSet/>
      <dgm:spPr/>
      <dgm:t>
        <a:bodyPr/>
        <a:lstStyle/>
        <a:p>
          <a:pPr rtl="0"/>
          <a:r>
            <a:rPr lang="en-US" dirty="0" smtClean="0"/>
            <a:t>995424	</a:t>
          </a:r>
          <a:endParaRPr lang="en-IN" dirty="0"/>
        </a:p>
      </dgm:t>
    </dgm:pt>
    <dgm:pt modelId="{78960376-EEB4-4BD7-B14B-F2602F9D03F4}" type="parTrans" cxnId="{2C7ACBB8-44D8-4B23-89E5-C20BE9CEFB1D}">
      <dgm:prSet/>
      <dgm:spPr/>
      <dgm:t>
        <a:bodyPr/>
        <a:lstStyle/>
        <a:p>
          <a:endParaRPr lang="en-IN"/>
        </a:p>
      </dgm:t>
    </dgm:pt>
    <dgm:pt modelId="{F065D6A1-89F6-4215-8248-10D7951F5257}" type="sibTrans" cxnId="{2C7ACBB8-44D8-4B23-89E5-C20BE9CEFB1D}">
      <dgm:prSet/>
      <dgm:spPr/>
      <dgm:t>
        <a:bodyPr/>
        <a:lstStyle/>
        <a:p>
          <a:endParaRPr lang="en-IN"/>
        </a:p>
      </dgm:t>
    </dgm:pt>
    <dgm:pt modelId="{74F40683-5880-4E29-886E-3702B0DE4A6D}">
      <dgm:prSet custT="1">
        <dgm:style>
          <a:lnRef idx="3">
            <a:schemeClr val="lt1"/>
          </a:lnRef>
          <a:fillRef idx="1">
            <a:schemeClr val="accent1"/>
          </a:fillRef>
          <a:effectRef idx="1">
            <a:schemeClr val="accent1"/>
          </a:effectRef>
          <a:fontRef idx="minor">
            <a:schemeClr val="lt1"/>
          </a:fontRef>
        </dgm:style>
      </dgm:prSet>
      <dgm:spPr/>
      <dgm:t>
        <a:bodyPr/>
        <a:lstStyle/>
        <a:p>
          <a:pPr rtl="0"/>
          <a:r>
            <a:rPr lang="en-US" sz="1400" dirty="0" smtClean="0"/>
            <a:t>construction services of local water &amp; sewage pipelines, electricity and communication cables &amp; related works</a:t>
          </a:r>
          <a:endParaRPr lang="en-IN" sz="1400" dirty="0"/>
        </a:p>
      </dgm:t>
    </dgm:pt>
    <dgm:pt modelId="{73570823-C6D9-4E75-B236-75AD9194F548}" type="parTrans" cxnId="{33B92033-C4B2-4C3E-8D73-6F5C2BE58C4B}">
      <dgm:prSet/>
      <dgm:spPr/>
      <dgm:t>
        <a:bodyPr/>
        <a:lstStyle/>
        <a:p>
          <a:endParaRPr lang="en-IN"/>
        </a:p>
      </dgm:t>
    </dgm:pt>
    <dgm:pt modelId="{B3D5B19F-C874-4571-AEE6-9BE8AA9C5193}" type="sibTrans" cxnId="{33B92033-C4B2-4C3E-8D73-6F5C2BE58C4B}">
      <dgm:prSet/>
      <dgm:spPr/>
      <dgm:t>
        <a:bodyPr/>
        <a:lstStyle/>
        <a:p>
          <a:endParaRPr lang="en-IN"/>
        </a:p>
      </dgm:t>
    </dgm:pt>
    <dgm:pt modelId="{E2B5F369-7D93-43DE-B972-4DF0ED8F61C7}">
      <dgm:prSet/>
      <dgm:spPr/>
      <dgm:t>
        <a:bodyPr/>
        <a:lstStyle/>
        <a:p>
          <a:pPr rtl="0"/>
          <a:r>
            <a:rPr lang="en-US" dirty="0" smtClean="0"/>
            <a:t>995426</a:t>
          </a:r>
          <a:endParaRPr lang="en-IN" dirty="0"/>
        </a:p>
      </dgm:t>
    </dgm:pt>
    <dgm:pt modelId="{91F5C701-55C4-4E68-AE69-11C4D60F7E11}" type="parTrans" cxnId="{E6FFDB72-B240-433D-BB18-3D7847DF9212}">
      <dgm:prSet/>
      <dgm:spPr/>
      <dgm:t>
        <a:bodyPr/>
        <a:lstStyle/>
        <a:p>
          <a:endParaRPr lang="en-IN"/>
        </a:p>
      </dgm:t>
    </dgm:pt>
    <dgm:pt modelId="{AEC3202D-D3ED-4698-802F-79010589B6E9}" type="sibTrans" cxnId="{E6FFDB72-B240-433D-BB18-3D7847DF9212}">
      <dgm:prSet/>
      <dgm:spPr/>
      <dgm:t>
        <a:bodyPr/>
        <a:lstStyle/>
        <a:p>
          <a:endParaRPr lang="en-IN"/>
        </a:p>
      </dgm:t>
    </dgm:pt>
    <dgm:pt modelId="{242D2DC5-E63C-49D4-A4FB-B7C141B8D182}">
      <dgm:prSet custT="1"/>
      <dgm:spPr/>
      <dgm:t>
        <a:bodyPr/>
        <a:lstStyle/>
        <a:p>
          <a:pPr rtl="0"/>
          <a:r>
            <a:rPr lang="en-US" sz="1600" dirty="0" smtClean="0"/>
            <a:t>Construction services of Power Plants and its related infrastructure</a:t>
          </a:r>
          <a:endParaRPr lang="en-IN" sz="1600" dirty="0"/>
        </a:p>
      </dgm:t>
    </dgm:pt>
    <dgm:pt modelId="{1FEA99C6-9D56-4B4A-B870-03E92AFEAE0A}" type="parTrans" cxnId="{DFD659CD-4CF8-4700-A373-AC6390173428}">
      <dgm:prSet/>
      <dgm:spPr/>
      <dgm:t>
        <a:bodyPr/>
        <a:lstStyle/>
        <a:p>
          <a:endParaRPr lang="en-IN"/>
        </a:p>
      </dgm:t>
    </dgm:pt>
    <dgm:pt modelId="{F45FC630-2F2B-4B0C-B565-58A9785E98CB}" type="sibTrans" cxnId="{DFD659CD-4CF8-4700-A373-AC6390173428}">
      <dgm:prSet/>
      <dgm:spPr/>
      <dgm:t>
        <a:bodyPr/>
        <a:lstStyle/>
        <a:p>
          <a:endParaRPr lang="en-IN"/>
        </a:p>
      </dgm:t>
    </dgm:pt>
    <dgm:pt modelId="{EB37318C-74F8-4FBF-BB36-984EB7E7ED1F}">
      <dgm:prSet/>
      <dgm:spPr/>
      <dgm:t>
        <a:bodyPr/>
        <a:lstStyle/>
        <a:p>
          <a:pPr rtl="0"/>
          <a:r>
            <a:rPr lang="en-IN" dirty="0" smtClean="0"/>
            <a:t>995461</a:t>
          </a:r>
          <a:endParaRPr lang="en-IN" dirty="0"/>
        </a:p>
      </dgm:t>
    </dgm:pt>
    <dgm:pt modelId="{144880D9-A1C0-46BD-B941-B3E019E1E46E}" type="parTrans" cxnId="{E912BE7C-43C8-4C24-8426-93B1F2075812}">
      <dgm:prSet/>
      <dgm:spPr/>
      <dgm:t>
        <a:bodyPr/>
        <a:lstStyle/>
        <a:p>
          <a:endParaRPr lang="en-US"/>
        </a:p>
      </dgm:t>
    </dgm:pt>
    <dgm:pt modelId="{90C63A70-B2F0-4C01-811E-655B141F95CC}" type="sibTrans" cxnId="{E912BE7C-43C8-4C24-8426-93B1F2075812}">
      <dgm:prSet/>
      <dgm:spPr/>
      <dgm:t>
        <a:bodyPr/>
        <a:lstStyle/>
        <a:p>
          <a:endParaRPr lang="en-US"/>
        </a:p>
      </dgm:t>
    </dgm:pt>
    <dgm:pt modelId="{905A7550-C9B5-4E41-8F44-EFE5293B0567}">
      <dgm:prSet custT="1"/>
      <dgm:spPr/>
      <dgm:t>
        <a:bodyPr/>
        <a:lstStyle/>
        <a:p>
          <a:pPr rtl="0"/>
          <a:r>
            <a:rPr lang="en-US" sz="1600" dirty="0" smtClean="0"/>
            <a:t>Electrical installation services including Electrical wiring &amp; fitting services</a:t>
          </a:r>
          <a:endParaRPr lang="en-IN" sz="1600" dirty="0"/>
        </a:p>
      </dgm:t>
    </dgm:pt>
    <dgm:pt modelId="{F2F6CA80-030D-4D9A-B78E-77E0C5BE3935}" type="parTrans" cxnId="{5509F986-E5A6-422D-8AC1-F72E99BC1719}">
      <dgm:prSet/>
      <dgm:spPr/>
      <dgm:t>
        <a:bodyPr/>
        <a:lstStyle/>
        <a:p>
          <a:endParaRPr lang="en-US"/>
        </a:p>
      </dgm:t>
    </dgm:pt>
    <dgm:pt modelId="{EEAD0BC4-C9C7-4858-A0B6-DEC1573CEAB1}" type="sibTrans" cxnId="{5509F986-E5A6-422D-8AC1-F72E99BC1719}">
      <dgm:prSet/>
      <dgm:spPr/>
      <dgm:t>
        <a:bodyPr/>
        <a:lstStyle/>
        <a:p>
          <a:endParaRPr lang="en-US"/>
        </a:p>
      </dgm:t>
    </dgm:pt>
    <dgm:pt modelId="{719D3FA4-9D6E-4C31-8A57-7502E1364B5E}">
      <dgm:prSet/>
      <dgm:spPr/>
      <dgm:t>
        <a:bodyPr/>
        <a:lstStyle/>
        <a:p>
          <a:pPr rtl="0"/>
          <a:r>
            <a:rPr lang="en-IN" dirty="0" smtClean="0"/>
            <a:t>995428   </a:t>
          </a:r>
          <a:endParaRPr lang="en-IN" dirty="0"/>
        </a:p>
      </dgm:t>
    </dgm:pt>
    <dgm:pt modelId="{D4236DCE-ABA2-4C36-95D6-D3F76AF273CC}" type="sibTrans" cxnId="{3ACB063C-8BA8-433C-AC9E-5730225712FD}">
      <dgm:prSet/>
      <dgm:spPr/>
      <dgm:t>
        <a:bodyPr/>
        <a:lstStyle/>
        <a:p>
          <a:endParaRPr lang="en-US"/>
        </a:p>
      </dgm:t>
    </dgm:pt>
    <dgm:pt modelId="{1ECEAEF5-FCA0-4786-9DD5-F0FF71BCD0D6}" type="parTrans" cxnId="{3ACB063C-8BA8-433C-AC9E-5730225712FD}">
      <dgm:prSet/>
      <dgm:spPr/>
      <dgm:t>
        <a:bodyPr/>
        <a:lstStyle/>
        <a:p>
          <a:endParaRPr lang="en-US"/>
        </a:p>
      </dgm:t>
    </dgm:pt>
    <dgm:pt modelId="{3738B1E6-6C55-44FC-96B3-E38CF5F9F8DB}">
      <dgm:prSet/>
      <dgm:spPr/>
      <dgm:t>
        <a:bodyPr/>
        <a:lstStyle/>
        <a:p>
          <a:pPr rtl="0"/>
          <a:r>
            <a:rPr lang="en-IN" smtClean="0"/>
            <a:t>995421</a:t>
          </a:r>
          <a:endParaRPr lang="en-IN" dirty="0" smtClean="0"/>
        </a:p>
      </dgm:t>
    </dgm:pt>
    <dgm:pt modelId="{D94D7079-6CFE-4A89-9DC6-E897554CF15F}" type="parTrans" cxnId="{5B18C838-C70D-49D5-92D6-8D316B8C51A5}">
      <dgm:prSet/>
      <dgm:spPr/>
      <dgm:t>
        <a:bodyPr/>
        <a:lstStyle/>
        <a:p>
          <a:endParaRPr lang="en-US"/>
        </a:p>
      </dgm:t>
    </dgm:pt>
    <dgm:pt modelId="{9C5E61B8-0F3C-4E11-8EF9-8CBFEB87B8BB}" type="sibTrans" cxnId="{5B18C838-C70D-49D5-92D6-8D316B8C51A5}">
      <dgm:prSet/>
      <dgm:spPr/>
      <dgm:t>
        <a:bodyPr/>
        <a:lstStyle/>
        <a:p>
          <a:endParaRPr lang="en-US"/>
        </a:p>
      </dgm:t>
    </dgm:pt>
    <dgm:pt modelId="{9B2AED69-5D04-43DC-ABB7-B618078649A3}">
      <dgm:prSet/>
      <dgm:spPr/>
      <dgm:t>
        <a:bodyPr/>
        <a:lstStyle/>
        <a:p>
          <a:pPr rtl="0"/>
          <a:r>
            <a:rPr lang="en-IN" dirty="0" smtClean="0"/>
            <a:t>995419</a:t>
          </a:r>
          <a:endParaRPr lang="en-IN" dirty="0"/>
        </a:p>
      </dgm:t>
    </dgm:pt>
    <dgm:pt modelId="{A7C9E385-2620-4062-BABD-D138CA2DEF98}" type="parTrans" cxnId="{935B646C-07C5-4276-B45C-FE27639313AC}">
      <dgm:prSet/>
      <dgm:spPr/>
      <dgm:t>
        <a:bodyPr/>
        <a:lstStyle/>
        <a:p>
          <a:endParaRPr lang="en-US"/>
        </a:p>
      </dgm:t>
    </dgm:pt>
    <dgm:pt modelId="{E976C70C-F30E-40BC-9B86-77689BFC249C}" type="sibTrans" cxnId="{935B646C-07C5-4276-B45C-FE27639313AC}">
      <dgm:prSet/>
      <dgm:spPr/>
      <dgm:t>
        <a:bodyPr/>
        <a:lstStyle/>
        <a:p>
          <a:endParaRPr lang="en-US"/>
        </a:p>
      </dgm:t>
    </dgm:pt>
    <dgm:pt modelId="{6920D630-7386-4658-816A-49F12A806EF4}">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smtClean="0"/>
            <a:t>General construction services of other civil engineering works </a:t>
          </a:r>
          <a:r>
            <a:rPr lang="en-US" dirty="0" err="1" smtClean="0"/>
            <a:t>n.e.c</a:t>
          </a:r>
          <a:r>
            <a:rPr lang="en-US" dirty="0" smtClean="0"/>
            <a:t>.</a:t>
          </a:r>
          <a:endParaRPr lang="en-IN" dirty="0"/>
        </a:p>
      </dgm:t>
    </dgm:pt>
    <dgm:pt modelId="{E31A5422-4C33-4538-81D7-FBCC93EF3A93}" type="sibTrans" cxnId="{4E31CB1D-3A9B-4FB2-8DA9-5D72EFAEF543}">
      <dgm:prSet/>
      <dgm:spPr/>
      <dgm:t>
        <a:bodyPr/>
        <a:lstStyle/>
        <a:p>
          <a:endParaRPr lang="en-US"/>
        </a:p>
      </dgm:t>
    </dgm:pt>
    <dgm:pt modelId="{E2EBB26C-638C-473F-AB3F-4843B829A809}" type="parTrans" cxnId="{4E31CB1D-3A9B-4FB2-8DA9-5D72EFAEF543}">
      <dgm:prSet/>
      <dgm:spPr/>
      <dgm:t>
        <a:bodyPr/>
        <a:lstStyle/>
        <a:p>
          <a:endParaRPr lang="en-US"/>
        </a:p>
      </dgm:t>
    </dgm:pt>
    <dgm:pt modelId="{97B873E1-8DF6-4A88-8970-8962A93634FC}">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smtClean="0"/>
            <a:t>Repair, alterations, additions, replacements, renovation, maintenance or remodeling of the building</a:t>
          </a:r>
          <a:endParaRPr lang="en-IN" dirty="0"/>
        </a:p>
      </dgm:t>
    </dgm:pt>
    <dgm:pt modelId="{62416B01-2D7B-4D41-84EC-18589AF388DA}" type="parTrans" cxnId="{DD00947F-F52F-4E56-98FF-9B17D0C646D4}">
      <dgm:prSet/>
      <dgm:spPr/>
      <dgm:t>
        <a:bodyPr/>
        <a:lstStyle/>
        <a:p>
          <a:endParaRPr lang="en-US"/>
        </a:p>
      </dgm:t>
    </dgm:pt>
    <dgm:pt modelId="{370346E6-04FF-4EE4-9CBB-54B58B184B46}" type="sibTrans" cxnId="{DD00947F-F52F-4E56-98FF-9B17D0C646D4}">
      <dgm:prSet/>
      <dgm:spPr/>
      <dgm:t>
        <a:bodyPr/>
        <a:lstStyle/>
        <a:p>
          <a:endParaRPr lang="en-US"/>
        </a:p>
      </dgm:t>
    </dgm:pt>
    <dgm:pt modelId="{3E8DDDCF-7DA4-490A-A151-ACFC0EBBABE6}">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smtClean="0"/>
            <a:t>construction services of highways, streets, roads, railways and airfield runways, bridges and tunnels.</a:t>
          </a:r>
          <a:endParaRPr lang="en-IN" dirty="0"/>
        </a:p>
      </dgm:t>
    </dgm:pt>
    <dgm:pt modelId="{12DE10AC-D0B4-4129-850A-B45E2423ED17}" type="parTrans" cxnId="{E30DF973-6FA1-4E81-85F3-A2AB601CDE5F}">
      <dgm:prSet/>
      <dgm:spPr/>
      <dgm:t>
        <a:bodyPr/>
        <a:lstStyle/>
        <a:p>
          <a:endParaRPr lang="en-US"/>
        </a:p>
      </dgm:t>
    </dgm:pt>
    <dgm:pt modelId="{5B2B06CD-08B3-4DDB-9507-C462116460B2}" type="sibTrans" cxnId="{E30DF973-6FA1-4E81-85F3-A2AB601CDE5F}">
      <dgm:prSet/>
      <dgm:spPr/>
      <dgm:t>
        <a:bodyPr/>
        <a:lstStyle/>
        <a:p>
          <a:endParaRPr lang="en-US"/>
        </a:p>
      </dgm:t>
    </dgm:pt>
    <dgm:pt modelId="{1A2D5996-C993-44F6-8965-A3325A5FCD24}" type="pres">
      <dgm:prSet presAssocID="{D4B30A4D-F75C-474A-8F7B-24A5BFA52F39}" presName="Name0" presStyleCnt="0">
        <dgm:presLayoutVars>
          <dgm:dir/>
          <dgm:animLvl val="lvl"/>
          <dgm:resizeHandles val="exact"/>
        </dgm:presLayoutVars>
      </dgm:prSet>
      <dgm:spPr/>
      <dgm:t>
        <a:bodyPr/>
        <a:lstStyle/>
        <a:p>
          <a:endParaRPr lang="en-US"/>
        </a:p>
      </dgm:t>
    </dgm:pt>
    <dgm:pt modelId="{A5DB691C-6CDB-4FC2-ABB6-F19765B92367}" type="pres">
      <dgm:prSet presAssocID="{5113CEEA-B139-4DBC-8E8F-882FE8FA1A26}" presName="linNode" presStyleCnt="0"/>
      <dgm:spPr/>
      <dgm:t>
        <a:bodyPr/>
        <a:lstStyle/>
        <a:p>
          <a:endParaRPr lang="en-US"/>
        </a:p>
      </dgm:t>
    </dgm:pt>
    <dgm:pt modelId="{29AADB8B-CBE5-4E58-847E-D540B297167C}" type="pres">
      <dgm:prSet presAssocID="{5113CEEA-B139-4DBC-8E8F-882FE8FA1A26}" presName="parentText" presStyleLbl="node1" presStyleIdx="0" presStyleCnt="9" custLinFactNeighborY="73372">
        <dgm:presLayoutVars>
          <dgm:chMax val="1"/>
          <dgm:bulletEnabled val="1"/>
        </dgm:presLayoutVars>
      </dgm:prSet>
      <dgm:spPr/>
      <dgm:t>
        <a:bodyPr/>
        <a:lstStyle/>
        <a:p>
          <a:endParaRPr lang="en-US"/>
        </a:p>
      </dgm:t>
    </dgm:pt>
    <dgm:pt modelId="{8667A783-26B0-4B22-B1F4-5E20C0CF6CAF}" type="pres">
      <dgm:prSet presAssocID="{5113CEEA-B139-4DBC-8E8F-882FE8FA1A26}" presName="descendantText" presStyleLbl="alignAccFollowNode1" presStyleIdx="0" presStyleCnt="3" custScaleY="157375" custLinFactNeighborY="86128">
        <dgm:presLayoutVars>
          <dgm:bulletEnabled val="1"/>
        </dgm:presLayoutVars>
      </dgm:prSet>
      <dgm:spPr/>
      <dgm:t>
        <a:bodyPr/>
        <a:lstStyle/>
        <a:p>
          <a:endParaRPr lang="en-US"/>
        </a:p>
      </dgm:t>
    </dgm:pt>
    <dgm:pt modelId="{3F558E44-048A-4C98-9A10-FB90B6AB592B}" type="pres">
      <dgm:prSet presAssocID="{F065D6A1-89F6-4215-8248-10D7951F5257}" presName="sp" presStyleCnt="0"/>
      <dgm:spPr/>
      <dgm:t>
        <a:bodyPr/>
        <a:lstStyle/>
        <a:p>
          <a:endParaRPr lang="en-US"/>
        </a:p>
      </dgm:t>
    </dgm:pt>
    <dgm:pt modelId="{3FC9FEAC-6310-4641-858F-4B48DCD028EC}" type="pres">
      <dgm:prSet presAssocID="{E2B5F369-7D93-43DE-B972-4DF0ED8F61C7}" presName="linNode" presStyleCnt="0"/>
      <dgm:spPr/>
      <dgm:t>
        <a:bodyPr/>
        <a:lstStyle/>
        <a:p>
          <a:endParaRPr lang="en-US"/>
        </a:p>
      </dgm:t>
    </dgm:pt>
    <dgm:pt modelId="{45476B9A-A513-4A1A-9D99-774780D8DF9B}" type="pres">
      <dgm:prSet presAssocID="{E2B5F369-7D93-43DE-B972-4DF0ED8F61C7}" presName="parentText" presStyleLbl="node1" presStyleIdx="1" presStyleCnt="9" custLinFactY="27538" custLinFactNeighborY="100000">
        <dgm:presLayoutVars>
          <dgm:chMax val="1"/>
          <dgm:bulletEnabled val="1"/>
        </dgm:presLayoutVars>
      </dgm:prSet>
      <dgm:spPr/>
      <dgm:t>
        <a:bodyPr/>
        <a:lstStyle/>
        <a:p>
          <a:endParaRPr lang="en-US"/>
        </a:p>
      </dgm:t>
    </dgm:pt>
    <dgm:pt modelId="{1381E632-3C8E-4243-8757-073FB1FD30CE}" type="pres">
      <dgm:prSet presAssocID="{E2B5F369-7D93-43DE-B972-4DF0ED8F61C7}" presName="descendantText" presStyleLbl="alignAccFollowNode1" presStyleIdx="1" presStyleCnt="3" custLinFactY="53836" custLinFactNeighborY="100000">
        <dgm:presLayoutVars>
          <dgm:bulletEnabled val="1"/>
        </dgm:presLayoutVars>
      </dgm:prSet>
      <dgm:spPr/>
      <dgm:t>
        <a:bodyPr/>
        <a:lstStyle/>
        <a:p>
          <a:endParaRPr lang="en-US"/>
        </a:p>
      </dgm:t>
    </dgm:pt>
    <dgm:pt modelId="{CC73B007-88BE-450C-B257-999C0245C1B4}" type="pres">
      <dgm:prSet presAssocID="{AEC3202D-D3ED-4698-802F-79010589B6E9}" presName="sp" presStyleCnt="0"/>
      <dgm:spPr/>
      <dgm:t>
        <a:bodyPr/>
        <a:lstStyle/>
        <a:p>
          <a:endParaRPr lang="en-US"/>
        </a:p>
      </dgm:t>
    </dgm:pt>
    <dgm:pt modelId="{198B701C-D708-460A-AC35-0D97F9E68BE6}" type="pres">
      <dgm:prSet presAssocID="{EB37318C-74F8-4FBF-BB36-984EB7E7ED1F}" presName="linNode" presStyleCnt="0"/>
      <dgm:spPr/>
      <dgm:t>
        <a:bodyPr/>
        <a:lstStyle/>
        <a:p>
          <a:endParaRPr lang="en-US"/>
        </a:p>
      </dgm:t>
    </dgm:pt>
    <dgm:pt modelId="{E719DC84-6910-4A3F-907E-133788E4B7D0}" type="pres">
      <dgm:prSet presAssocID="{EB37318C-74F8-4FBF-BB36-984EB7E7ED1F}" presName="parentText" presStyleLbl="node1" presStyleIdx="2" presStyleCnt="9" custLinFactY="52765" custLinFactNeighborY="100000">
        <dgm:presLayoutVars>
          <dgm:chMax val="1"/>
          <dgm:bulletEnabled val="1"/>
        </dgm:presLayoutVars>
      </dgm:prSet>
      <dgm:spPr/>
      <dgm:t>
        <a:bodyPr/>
        <a:lstStyle/>
        <a:p>
          <a:endParaRPr lang="en-US"/>
        </a:p>
      </dgm:t>
    </dgm:pt>
    <dgm:pt modelId="{8468F9FB-A9F4-4CEB-8139-85F44046D007}" type="pres">
      <dgm:prSet presAssocID="{EB37318C-74F8-4FBF-BB36-984EB7E7ED1F}" presName="descendantText" presStyleLbl="alignAccFollowNode1" presStyleIdx="2" presStyleCnt="3" custLinFactY="100000" custLinFactNeighborY="103456">
        <dgm:presLayoutVars>
          <dgm:bulletEnabled val="1"/>
        </dgm:presLayoutVars>
      </dgm:prSet>
      <dgm:spPr/>
      <dgm:t>
        <a:bodyPr/>
        <a:lstStyle/>
        <a:p>
          <a:endParaRPr lang="en-US"/>
        </a:p>
      </dgm:t>
    </dgm:pt>
    <dgm:pt modelId="{55FFBBCC-5844-4335-BC31-6E9AB1CE6246}" type="pres">
      <dgm:prSet presAssocID="{90C63A70-B2F0-4C01-811E-655B141F95CC}" presName="sp" presStyleCnt="0"/>
      <dgm:spPr/>
      <dgm:t>
        <a:bodyPr/>
        <a:lstStyle/>
        <a:p>
          <a:endParaRPr lang="en-US"/>
        </a:p>
      </dgm:t>
    </dgm:pt>
    <dgm:pt modelId="{4C580FDD-DB81-4E85-B4CA-79FC35A97E1B}" type="pres">
      <dgm:prSet presAssocID="{719D3FA4-9D6E-4C31-8A57-7502E1364B5E}" presName="linNode" presStyleCnt="0"/>
      <dgm:spPr/>
      <dgm:t>
        <a:bodyPr/>
        <a:lstStyle/>
        <a:p>
          <a:endParaRPr lang="en-US"/>
        </a:p>
      </dgm:t>
    </dgm:pt>
    <dgm:pt modelId="{057B6FA2-0CD4-473D-9233-6D4C99B3240F}" type="pres">
      <dgm:prSet presAssocID="{719D3FA4-9D6E-4C31-8A57-7502E1364B5E}" presName="parentText" presStyleLbl="node1" presStyleIdx="3" presStyleCnt="9" custLinFactY="92462" custLinFactNeighborY="100000">
        <dgm:presLayoutVars>
          <dgm:chMax val="1"/>
          <dgm:bulletEnabled val="1"/>
        </dgm:presLayoutVars>
      </dgm:prSet>
      <dgm:spPr/>
      <dgm:t>
        <a:bodyPr/>
        <a:lstStyle/>
        <a:p>
          <a:endParaRPr lang="en-US"/>
        </a:p>
      </dgm:t>
    </dgm:pt>
    <dgm:pt modelId="{E68F023A-5A65-4C58-8376-081B821814EE}" type="pres">
      <dgm:prSet presAssocID="{D4236DCE-ABA2-4C36-95D6-D3F76AF273CC}" presName="sp" presStyleCnt="0"/>
      <dgm:spPr/>
      <dgm:t>
        <a:bodyPr/>
        <a:lstStyle/>
        <a:p>
          <a:endParaRPr lang="en-US"/>
        </a:p>
      </dgm:t>
    </dgm:pt>
    <dgm:pt modelId="{3750BC4A-3F1A-41FC-BF70-6106CCC358CF}" type="pres">
      <dgm:prSet presAssocID="{9B2AED69-5D04-43DC-ABB7-B618078649A3}" presName="linNode" presStyleCnt="0"/>
      <dgm:spPr/>
    </dgm:pt>
    <dgm:pt modelId="{BA1F9186-1785-4E2B-950F-0DA2211B7F0B}" type="pres">
      <dgm:prSet presAssocID="{9B2AED69-5D04-43DC-ABB7-B618078649A3}" presName="parentText" presStyleLbl="node1" presStyleIdx="4" presStyleCnt="9" custLinFactY="100000" custLinFactNeighborY="117689">
        <dgm:presLayoutVars>
          <dgm:chMax val="1"/>
          <dgm:bulletEnabled val="1"/>
        </dgm:presLayoutVars>
      </dgm:prSet>
      <dgm:spPr/>
      <dgm:t>
        <a:bodyPr/>
        <a:lstStyle/>
        <a:p>
          <a:endParaRPr lang="en-US"/>
        </a:p>
      </dgm:t>
    </dgm:pt>
    <dgm:pt modelId="{59CA0195-E9C5-4A9B-9ABE-771E804B365F}" type="pres">
      <dgm:prSet presAssocID="{E976C70C-F30E-40BC-9B86-77689BFC249C}" presName="sp" presStyleCnt="0"/>
      <dgm:spPr/>
    </dgm:pt>
    <dgm:pt modelId="{B29CF51C-A5D1-4BC5-8A8F-C909A7F897C9}" type="pres">
      <dgm:prSet presAssocID="{3738B1E6-6C55-44FC-96B3-E38CF5F9F8DB}" presName="linNode" presStyleCnt="0"/>
      <dgm:spPr/>
    </dgm:pt>
    <dgm:pt modelId="{C7586A7F-43D7-4CEC-BEA4-AFF1E6D55F1A}" type="pres">
      <dgm:prSet presAssocID="{3738B1E6-6C55-44FC-96B3-E38CF5F9F8DB}" presName="parentText" presStyleLbl="node1" presStyleIdx="5" presStyleCnt="9" custLinFactY="100000" custLinFactNeighborY="142916">
        <dgm:presLayoutVars>
          <dgm:chMax val="1"/>
          <dgm:bulletEnabled val="1"/>
        </dgm:presLayoutVars>
      </dgm:prSet>
      <dgm:spPr/>
      <dgm:t>
        <a:bodyPr/>
        <a:lstStyle/>
        <a:p>
          <a:endParaRPr lang="en-US"/>
        </a:p>
      </dgm:t>
    </dgm:pt>
    <dgm:pt modelId="{DAF9B000-894A-4C49-8465-D144FC81B5A3}" type="pres">
      <dgm:prSet presAssocID="{9C5E61B8-0F3C-4E11-8EF9-8CBFEB87B8BB}" presName="sp" presStyleCnt="0"/>
      <dgm:spPr/>
    </dgm:pt>
    <dgm:pt modelId="{C77CF5DE-8D1D-403D-914E-AC360BC6989B}" type="pres">
      <dgm:prSet presAssocID="{6920D630-7386-4658-816A-49F12A806EF4}" presName="linNode" presStyleCnt="0"/>
      <dgm:spPr/>
    </dgm:pt>
    <dgm:pt modelId="{A81CC705-67C1-434A-94D4-66955B65E850}" type="pres">
      <dgm:prSet presAssocID="{6920D630-7386-4658-816A-49F12A806EF4}" presName="parentText" presStyleLbl="node1" presStyleIdx="6" presStyleCnt="9" custScaleX="177160" custLinFactX="309" custLinFactY="-22538" custLinFactNeighborX="100000" custLinFactNeighborY="-100000">
        <dgm:presLayoutVars>
          <dgm:chMax val="1"/>
          <dgm:bulletEnabled val="1"/>
        </dgm:presLayoutVars>
      </dgm:prSet>
      <dgm:spPr/>
      <dgm:t>
        <a:bodyPr/>
        <a:lstStyle/>
        <a:p>
          <a:endParaRPr lang="en-US"/>
        </a:p>
      </dgm:t>
    </dgm:pt>
    <dgm:pt modelId="{23054F8B-73A5-4E82-8307-4F034CE10A91}" type="pres">
      <dgm:prSet presAssocID="{E31A5422-4C33-4538-81D7-FBCC93EF3A93}" presName="sp" presStyleCnt="0"/>
      <dgm:spPr/>
    </dgm:pt>
    <dgm:pt modelId="{CA370797-157D-4BAB-8FA3-FB563D5F1D60}" type="pres">
      <dgm:prSet presAssocID="{97B873E1-8DF6-4A88-8970-8962A93634FC}" presName="linNode" presStyleCnt="0"/>
      <dgm:spPr/>
    </dgm:pt>
    <dgm:pt modelId="{FF40B751-B4FC-4DBF-8F1C-A145F01EA6B7}" type="pres">
      <dgm:prSet presAssocID="{97B873E1-8DF6-4A88-8970-8962A93634FC}" presName="parentText" presStyleLbl="node1" presStyleIdx="7" presStyleCnt="9" custScaleX="177160" custLinFactX="309" custLinFactNeighborX="100000" custLinFactNeighborY="-97311">
        <dgm:presLayoutVars>
          <dgm:chMax val="1"/>
          <dgm:bulletEnabled val="1"/>
        </dgm:presLayoutVars>
      </dgm:prSet>
      <dgm:spPr/>
      <dgm:t>
        <a:bodyPr/>
        <a:lstStyle/>
        <a:p>
          <a:endParaRPr lang="en-US"/>
        </a:p>
      </dgm:t>
    </dgm:pt>
    <dgm:pt modelId="{938DC5CB-E180-47E9-A71B-690BC4E3E45E}" type="pres">
      <dgm:prSet presAssocID="{370346E6-04FF-4EE4-9CBB-54B58B184B46}" presName="sp" presStyleCnt="0"/>
      <dgm:spPr/>
    </dgm:pt>
    <dgm:pt modelId="{9ABD546C-8DE9-4C67-9CFA-F69E2198BAA2}" type="pres">
      <dgm:prSet presAssocID="{3E8DDDCF-7DA4-490A-A151-ACFC0EBBABE6}" presName="linNode" presStyleCnt="0"/>
      <dgm:spPr/>
    </dgm:pt>
    <dgm:pt modelId="{BA407D69-9D25-4266-9829-DAD42F2BD246}" type="pres">
      <dgm:prSet presAssocID="{3E8DDDCF-7DA4-490A-A151-ACFC0EBBABE6}" presName="parentText" presStyleLbl="node1" presStyleIdx="8" presStyleCnt="9" custScaleX="177160" custLinFactX="309" custLinFactNeighborX="100000" custLinFactNeighborY="-72084">
        <dgm:presLayoutVars>
          <dgm:chMax val="1"/>
          <dgm:bulletEnabled val="1"/>
        </dgm:presLayoutVars>
      </dgm:prSet>
      <dgm:spPr/>
      <dgm:t>
        <a:bodyPr/>
        <a:lstStyle/>
        <a:p>
          <a:endParaRPr lang="en-US"/>
        </a:p>
      </dgm:t>
    </dgm:pt>
  </dgm:ptLst>
  <dgm:cxnLst>
    <dgm:cxn modelId="{E8A06A64-48A6-4B1E-AD2E-3D71E309B42C}" type="presOf" srcId="{D4B30A4D-F75C-474A-8F7B-24A5BFA52F39}" destId="{1A2D5996-C993-44F6-8965-A3325A5FCD24}" srcOrd="0" destOrd="0" presId="urn:microsoft.com/office/officeart/2005/8/layout/vList5"/>
    <dgm:cxn modelId="{689ABE37-7112-4DE7-9606-183EBAC88094}" type="presOf" srcId="{9B2AED69-5D04-43DC-ABB7-B618078649A3}" destId="{BA1F9186-1785-4E2B-950F-0DA2211B7F0B}" srcOrd="0" destOrd="0" presId="urn:microsoft.com/office/officeart/2005/8/layout/vList5"/>
    <dgm:cxn modelId="{5509F986-E5A6-422D-8AC1-F72E99BC1719}" srcId="{EB37318C-74F8-4FBF-BB36-984EB7E7ED1F}" destId="{905A7550-C9B5-4E41-8F44-EFE5293B0567}" srcOrd="0" destOrd="0" parTransId="{F2F6CA80-030D-4D9A-B78E-77E0C5BE3935}" sibTransId="{EEAD0BC4-C9C7-4858-A0B6-DEC1573CEAB1}"/>
    <dgm:cxn modelId="{2C7ACBB8-44D8-4B23-89E5-C20BE9CEFB1D}" srcId="{D4B30A4D-F75C-474A-8F7B-24A5BFA52F39}" destId="{5113CEEA-B139-4DBC-8E8F-882FE8FA1A26}" srcOrd="0" destOrd="0" parTransId="{78960376-EEB4-4BD7-B14B-F2602F9D03F4}" sibTransId="{F065D6A1-89F6-4215-8248-10D7951F5257}"/>
    <dgm:cxn modelId="{E30DF973-6FA1-4E81-85F3-A2AB601CDE5F}" srcId="{D4B30A4D-F75C-474A-8F7B-24A5BFA52F39}" destId="{3E8DDDCF-7DA4-490A-A151-ACFC0EBBABE6}" srcOrd="8" destOrd="0" parTransId="{12DE10AC-D0B4-4129-850A-B45E2423ED17}" sibTransId="{5B2B06CD-08B3-4DDB-9507-C462116460B2}"/>
    <dgm:cxn modelId="{B8948383-A70E-468B-8D2C-8D826EC238B6}" type="presOf" srcId="{74F40683-5880-4E29-886E-3702B0DE4A6D}" destId="{8667A783-26B0-4B22-B1F4-5E20C0CF6CAF}" srcOrd="0" destOrd="0" presId="urn:microsoft.com/office/officeart/2005/8/layout/vList5"/>
    <dgm:cxn modelId="{3CA10218-F155-4ADE-A506-979369688641}" type="presOf" srcId="{E2B5F369-7D93-43DE-B972-4DF0ED8F61C7}" destId="{45476B9A-A513-4A1A-9D99-774780D8DF9B}" srcOrd="0" destOrd="0" presId="urn:microsoft.com/office/officeart/2005/8/layout/vList5"/>
    <dgm:cxn modelId="{33B92033-C4B2-4C3E-8D73-6F5C2BE58C4B}" srcId="{5113CEEA-B139-4DBC-8E8F-882FE8FA1A26}" destId="{74F40683-5880-4E29-886E-3702B0DE4A6D}" srcOrd="0" destOrd="0" parTransId="{73570823-C6D9-4E75-B236-75AD9194F548}" sibTransId="{B3D5B19F-C874-4571-AEE6-9BE8AA9C5193}"/>
    <dgm:cxn modelId="{0D37D90E-7C6A-43E4-A65C-55BE8C28B200}" type="presOf" srcId="{EB37318C-74F8-4FBF-BB36-984EB7E7ED1F}" destId="{E719DC84-6910-4A3F-907E-133788E4B7D0}" srcOrd="0" destOrd="0" presId="urn:microsoft.com/office/officeart/2005/8/layout/vList5"/>
    <dgm:cxn modelId="{432705D2-0B51-42CD-B2CA-842974C150E2}" type="presOf" srcId="{3E8DDDCF-7DA4-490A-A151-ACFC0EBBABE6}" destId="{BA407D69-9D25-4266-9829-DAD42F2BD246}" srcOrd="0" destOrd="0" presId="urn:microsoft.com/office/officeart/2005/8/layout/vList5"/>
    <dgm:cxn modelId="{E6FFDB72-B240-433D-BB18-3D7847DF9212}" srcId="{D4B30A4D-F75C-474A-8F7B-24A5BFA52F39}" destId="{E2B5F369-7D93-43DE-B972-4DF0ED8F61C7}" srcOrd="1" destOrd="0" parTransId="{91F5C701-55C4-4E68-AE69-11C4D60F7E11}" sibTransId="{AEC3202D-D3ED-4698-802F-79010589B6E9}"/>
    <dgm:cxn modelId="{DD00947F-F52F-4E56-98FF-9B17D0C646D4}" srcId="{D4B30A4D-F75C-474A-8F7B-24A5BFA52F39}" destId="{97B873E1-8DF6-4A88-8970-8962A93634FC}" srcOrd="7" destOrd="0" parTransId="{62416B01-2D7B-4D41-84EC-18589AF388DA}" sibTransId="{370346E6-04FF-4EE4-9CBB-54B58B184B46}"/>
    <dgm:cxn modelId="{5B18C838-C70D-49D5-92D6-8D316B8C51A5}" srcId="{D4B30A4D-F75C-474A-8F7B-24A5BFA52F39}" destId="{3738B1E6-6C55-44FC-96B3-E38CF5F9F8DB}" srcOrd="5" destOrd="0" parTransId="{D94D7079-6CFE-4A89-9DC6-E897554CF15F}" sibTransId="{9C5E61B8-0F3C-4E11-8EF9-8CBFEB87B8BB}"/>
    <dgm:cxn modelId="{F4F9232F-E469-4FB5-899B-1ACA891170E2}" type="presOf" srcId="{719D3FA4-9D6E-4C31-8A57-7502E1364B5E}" destId="{057B6FA2-0CD4-473D-9233-6D4C99B3240F}" srcOrd="0" destOrd="0" presId="urn:microsoft.com/office/officeart/2005/8/layout/vList5"/>
    <dgm:cxn modelId="{999DCF83-CB7A-42F2-8994-E81F79A2B6A2}" type="presOf" srcId="{6920D630-7386-4658-816A-49F12A806EF4}" destId="{A81CC705-67C1-434A-94D4-66955B65E850}" srcOrd="0" destOrd="0" presId="urn:microsoft.com/office/officeart/2005/8/layout/vList5"/>
    <dgm:cxn modelId="{915C0721-E8A1-4707-A48D-7C3A8AC3C403}" type="presOf" srcId="{242D2DC5-E63C-49D4-A4FB-B7C141B8D182}" destId="{1381E632-3C8E-4243-8757-073FB1FD30CE}" srcOrd="0" destOrd="0" presId="urn:microsoft.com/office/officeart/2005/8/layout/vList5"/>
    <dgm:cxn modelId="{3ACB063C-8BA8-433C-AC9E-5730225712FD}" srcId="{D4B30A4D-F75C-474A-8F7B-24A5BFA52F39}" destId="{719D3FA4-9D6E-4C31-8A57-7502E1364B5E}" srcOrd="3" destOrd="0" parTransId="{1ECEAEF5-FCA0-4786-9DD5-F0FF71BCD0D6}" sibTransId="{D4236DCE-ABA2-4C36-95D6-D3F76AF273CC}"/>
    <dgm:cxn modelId="{6BFFF0B6-0815-41F9-9CB9-1342C38797D8}" type="presOf" srcId="{5113CEEA-B139-4DBC-8E8F-882FE8FA1A26}" destId="{29AADB8B-CBE5-4E58-847E-D540B297167C}" srcOrd="0" destOrd="0" presId="urn:microsoft.com/office/officeart/2005/8/layout/vList5"/>
    <dgm:cxn modelId="{E912BE7C-43C8-4C24-8426-93B1F2075812}" srcId="{D4B30A4D-F75C-474A-8F7B-24A5BFA52F39}" destId="{EB37318C-74F8-4FBF-BB36-984EB7E7ED1F}" srcOrd="2" destOrd="0" parTransId="{144880D9-A1C0-46BD-B941-B3E019E1E46E}" sibTransId="{90C63A70-B2F0-4C01-811E-655B141F95CC}"/>
    <dgm:cxn modelId="{4E31CB1D-3A9B-4FB2-8DA9-5D72EFAEF543}" srcId="{D4B30A4D-F75C-474A-8F7B-24A5BFA52F39}" destId="{6920D630-7386-4658-816A-49F12A806EF4}" srcOrd="6" destOrd="0" parTransId="{E2EBB26C-638C-473F-AB3F-4843B829A809}" sibTransId="{E31A5422-4C33-4538-81D7-FBCC93EF3A93}"/>
    <dgm:cxn modelId="{DFD659CD-4CF8-4700-A373-AC6390173428}" srcId="{E2B5F369-7D93-43DE-B972-4DF0ED8F61C7}" destId="{242D2DC5-E63C-49D4-A4FB-B7C141B8D182}" srcOrd="0" destOrd="0" parTransId="{1FEA99C6-9D56-4B4A-B870-03E92AFEAE0A}" sibTransId="{F45FC630-2F2B-4B0C-B565-58A9785E98CB}"/>
    <dgm:cxn modelId="{FD6D22BE-6F3E-4030-8F76-81D82180867C}" type="presOf" srcId="{97B873E1-8DF6-4A88-8970-8962A93634FC}" destId="{FF40B751-B4FC-4DBF-8F1C-A145F01EA6B7}" srcOrd="0" destOrd="0" presId="urn:microsoft.com/office/officeart/2005/8/layout/vList5"/>
    <dgm:cxn modelId="{E48C833B-58A0-4152-A8A6-D3CBFE858EA9}" type="presOf" srcId="{905A7550-C9B5-4E41-8F44-EFE5293B0567}" destId="{8468F9FB-A9F4-4CEB-8139-85F44046D007}" srcOrd="0" destOrd="0" presId="urn:microsoft.com/office/officeart/2005/8/layout/vList5"/>
    <dgm:cxn modelId="{E4828EF0-9EF0-4F1E-9D2B-842A5BB3F811}" type="presOf" srcId="{3738B1E6-6C55-44FC-96B3-E38CF5F9F8DB}" destId="{C7586A7F-43D7-4CEC-BEA4-AFF1E6D55F1A}" srcOrd="0" destOrd="0" presId="urn:microsoft.com/office/officeart/2005/8/layout/vList5"/>
    <dgm:cxn modelId="{935B646C-07C5-4276-B45C-FE27639313AC}" srcId="{D4B30A4D-F75C-474A-8F7B-24A5BFA52F39}" destId="{9B2AED69-5D04-43DC-ABB7-B618078649A3}" srcOrd="4" destOrd="0" parTransId="{A7C9E385-2620-4062-BABD-D138CA2DEF98}" sibTransId="{E976C70C-F30E-40BC-9B86-77689BFC249C}"/>
    <dgm:cxn modelId="{01BCB69F-42B3-431A-91E1-D878864D4CB7}" type="presParOf" srcId="{1A2D5996-C993-44F6-8965-A3325A5FCD24}" destId="{A5DB691C-6CDB-4FC2-ABB6-F19765B92367}" srcOrd="0" destOrd="0" presId="urn:microsoft.com/office/officeart/2005/8/layout/vList5"/>
    <dgm:cxn modelId="{7D85238E-77F2-48FF-9A60-C68A5BEBE041}" type="presParOf" srcId="{A5DB691C-6CDB-4FC2-ABB6-F19765B92367}" destId="{29AADB8B-CBE5-4E58-847E-D540B297167C}" srcOrd="0" destOrd="0" presId="urn:microsoft.com/office/officeart/2005/8/layout/vList5"/>
    <dgm:cxn modelId="{EBF65103-6831-43E8-913A-C9E10BCFCDE3}" type="presParOf" srcId="{A5DB691C-6CDB-4FC2-ABB6-F19765B92367}" destId="{8667A783-26B0-4B22-B1F4-5E20C0CF6CAF}" srcOrd="1" destOrd="0" presId="urn:microsoft.com/office/officeart/2005/8/layout/vList5"/>
    <dgm:cxn modelId="{6853033E-E62B-4DB5-B751-56A60B9EEA71}" type="presParOf" srcId="{1A2D5996-C993-44F6-8965-A3325A5FCD24}" destId="{3F558E44-048A-4C98-9A10-FB90B6AB592B}" srcOrd="1" destOrd="0" presId="urn:microsoft.com/office/officeart/2005/8/layout/vList5"/>
    <dgm:cxn modelId="{391C9F6F-3CBC-4AC5-B401-DA1CBA101857}" type="presParOf" srcId="{1A2D5996-C993-44F6-8965-A3325A5FCD24}" destId="{3FC9FEAC-6310-4641-858F-4B48DCD028EC}" srcOrd="2" destOrd="0" presId="urn:microsoft.com/office/officeart/2005/8/layout/vList5"/>
    <dgm:cxn modelId="{A8CA00E7-2CF4-4E2C-AECC-C26C7911EA9F}" type="presParOf" srcId="{3FC9FEAC-6310-4641-858F-4B48DCD028EC}" destId="{45476B9A-A513-4A1A-9D99-774780D8DF9B}" srcOrd="0" destOrd="0" presId="urn:microsoft.com/office/officeart/2005/8/layout/vList5"/>
    <dgm:cxn modelId="{F927FE47-B755-4EBF-8716-D549BBA2363E}" type="presParOf" srcId="{3FC9FEAC-6310-4641-858F-4B48DCD028EC}" destId="{1381E632-3C8E-4243-8757-073FB1FD30CE}" srcOrd="1" destOrd="0" presId="urn:microsoft.com/office/officeart/2005/8/layout/vList5"/>
    <dgm:cxn modelId="{6AB5984A-9CD7-4E1D-93FC-D0952091FE4C}" type="presParOf" srcId="{1A2D5996-C993-44F6-8965-A3325A5FCD24}" destId="{CC73B007-88BE-450C-B257-999C0245C1B4}" srcOrd="3" destOrd="0" presId="urn:microsoft.com/office/officeart/2005/8/layout/vList5"/>
    <dgm:cxn modelId="{D0577D60-BDA4-4AF6-B56D-6C3559B6E3AA}" type="presParOf" srcId="{1A2D5996-C993-44F6-8965-A3325A5FCD24}" destId="{198B701C-D708-460A-AC35-0D97F9E68BE6}" srcOrd="4" destOrd="0" presId="urn:microsoft.com/office/officeart/2005/8/layout/vList5"/>
    <dgm:cxn modelId="{23C2438D-1D17-4365-AFDB-EFB9A956327A}" type="presParOf" srcId="{198B701C-D708-460A-AC35-0D97F9E68BE6}" destId="{E719DC84-6910-4A3F-907E-133788E4B7D0}" srcOrd="0" destOrd="0" presId="urn:microsoft.com/office/officeart/2005/8/layout/vList5"/>
    <dgm:cxn modelId="{050E4A42-9A48-48B9-923A-6DE2A4C75AF3}" type="presParOf" srcId="{198B701C-D708-460A-AC35-0D97F9E68BE6}" destId="{8468F9FB-A9F4-4CEB-8139-85F44046D007}" srcOrd="1" destOrd="0" presId="urn:microsoft.com/office/officeart/2005/8/layout/vList5"/>
    <dgm:cxn modelId="{0E20F6CA-7175-410F-B557-67B17EAB77C1}" type="presParOf" srcId="{1A2D5996-C993-44F6-8965-A3325A5FCD24}" destId="{55FFBBCC-5844-4335-BC31-6E9AB1CE6246}" srcOrd="5" destOrd="0" presId="urn:microsoft.com/office/officeart/2005/8/layout/vList5"/>
    <dgm:cxn modelId="{2B18DCBC-3158-4C75-8FFA-CDCC391B9472}" type="presParOf" srcId="{1A2D5996-C993-44F6-8965-A3325A5FCD24}" destId="{4C580FDD-DB81-4E85-B4CA-79FC35A97E1B}" srcOrd="6" destOrd="0" presId="urn:microsoft.com/office/officeart/2005/8/layout/vList5"/>
    <dgm:cxn modelId="{7187063F-6F91-4F1D-8E99-D87F93659DCF}" type="presParOf" srcId="{4C580FDD-DB81-4E85-B4CA-79FC35A97E1B}" destId="{057B6FA2-0CD4-473D-9233-6D4C99B3240F}" srcOrd="0" destOrd="0" presId="urn:microsoft.com/office/officeart/2005/8/layout/vList5"/>
    <dgm:cxn modelId="{98FC37FF-4C30-4796-B5FF-58D6264A979D}" type="presParOf" srcId="{1A2D5996-C993-44F6-8965-A3325A5FCD24}" destId="{E68F023A-5A65-4C58-8376-081B821814EE}" srcOrd="7" destOrd="0" presId="urn:microsoft.com/office/officeart/2005/8/layout/vList5"/>
    <dgm:cxn modelId="{2B5ED5E8-E0C4-4F99-81E3-6FF8B91A3F49}" type="presParOf" srcId="{1A2D5996-C993-44F6-8965-A3325A5FCD24}" destId="{3750BC4A-3F1A-41FC-BF70-6106CCC358CF}" srcOrd="8" destOrd="0" presId="urn:microsoft.com/office/officeart/2005/8/layout/vList5"/>
    <dgm:cxn modelId="{ED588BBA-5320-415F-9B96-6C1545AEB8C1}" type="presParOf" srcId="{3750BC4A-3F1A-41FC-BF70-6106CCC358CF}" destId="{BA1F9186-1785-4E2B-950F-0DA2211B7F0B}" srcOrd="0" destOrd="0" presId="urn:microsoft.com/office/officeart/2005/8/layout/vList5"/>
    <dgm:cxn modelId="{C69AE6CB-5F79-49CF-99BD-F675BE401DD8}" type="presParOf" srcId="{1A2D5996-C993-44F6-8965-A3325A5FCD24}" destId="{59CA0195-E9C5-4A9B-9ABE-771E804B365F}" srcOrd="9" destOrd="0" presId="urn:microsoft.com/office/officeart/2005/8/layout/vList5"/>
    <dgm:cxn modelId="{C821D590-4E02-493D-8169-92F3DB0346D2}" type="presParOf" srcId="{1A2D5996-C993-44F6-8965-A3325A5FCD24}" destId="{B29CF51C-A5D1-4BC5-8A8F-C909A7F897C9}" srcOrd="10" destOrd="0" presId="urn:microsoft.com/office/officeart/2005/8/layout/vList5"/>
    <dgm:cxn modelId="{0DA4C97E-5C1B-43A3-9E8F-C1FDD6397D06}" type="presParOf" srcId="{B29CF51C-A5D1-4BC5-8A8F-C909A7F897C9}" destId="{C7586A7F-43D7-4CEC-BEA4-AFF1E6D55F1A}" srcOrd="0" destOrd="0" presId="urn:microsoft.com/office/officeart/2005/8/layout/vList5"/>
    <dgm:cxn modelId="{6E3FE182-CD29-4FD0-B7B9-222E00A03F7B}" type="presParOf" srcId="{1A2D5996-C993-44F6-8965-A3325A5FCD24}" destId="{DAF9B000-894A-4C49-8465-D144FC81B5A3}" srcOrd="11" destOrd="0" presId="urn:microsoft.com/office/officeart/2005/8/layout/vList5"/>
    <dgm:cxn modelId="{951FED2D-60C3-47E1-B893-722C8D16BDA9}" type="presParOf" srcId="{1A2D5996-C993-44F6-8965-A3325A5FCD24}" destId="{C77CF5DE-8D1D-403D-914E-AC360BC6989B}" srcOrd="12" destOrd="0" presId="urn:microsoft.com/office/officeart/2005/8/layout/vList5"/>
    <dgm:cxn modelId="{C8F58AE9-9188-4C9E-ADA6-172C05D1758B}" type="presParOf" srcId="{C77CF5DE-8D1D-403D-914E-AC360BC6989B}" destId="{A81CC705-67C1-434A-94D4-66955B65E850}" srcOrd="0" destOrd="0" presId="urn:microsoft.com/office/officeart/2005/8/layout/vList5"/>
    <dgm:cxn modelId="{F724FECB-F9E1-4618-8B6B-FE75A28E63F6}" type="presParOf" srcId="{1A2D5996-C993-44F6-8965-A3325A5FCD24}" destId="{23054F8B-73A5-4E82-8307-4F034CE10A91}" srcOrd="13" destOrd="0" presId="urn:microsoft.com/office/officeart/2005/8/layout/vList5"/>
    <dgm:cxn modelId="{A6F482DE-60A2-4F9B-A4E0-FAB606BB9996}" type="presParOf" srcId="{1A2D5996-C993-44F6-8965-A3325A5FCD24}" destId="{CA370797-157D-4BAB-8FA3-FB563D5F1D60}" srcOrd="14" destOrd="0" presId="urn:microsoft.com/office/officeart/2005/8/layout/vList5"/>
    <dgm:cxn modelId="{72C30B30-F059-4DCB-BE18-4C42049B2EEE}" type="presParOf" srcId="{CA370797-157D-4BAB-8FA3-FB563D5F1D60}" destId="{FF40B751-B4FC-4DBF-8F1C-A145F01EA6B7}" srcOrd="0" destOrd="0" presId="urn:microsoft.com/office/officeart/2005/8/layout/vList5"/>
    <dgm:cxn modelId="{64340675-6336-447C-8155-3AC6338EADEE}" type="presParOf" srcId="{1A2D5996-C993-44F6-8965-A3325A5FCD24}" destId="{938DC5CB-E180-47E9-A71B-690BC4E3E45E}" srcOrd="15" destOrd="0" presId="urn:microsoft.com/office/officeart/2005/8/layout/vList5"/>
    <dgm:cxn modelId="{2A91E126-76D3-4340-8770-ADF5ED9DF4E6}" type="presParOf" srcId="{1A2D5996-C993-44F6-8965-A3325A5FCD24}" destId="{9ABD546C-8DE9-4C67-9CFA-F69E2198BAA2}" srcOrd="16" destOrd="0" presId="urn:microsoft.com/office/officeart/2005/8/layout/vList5"/>
    <dgm:cxn modelId="{4EA9EB80-516B-4CB3-B5BA-84C1F6CC9449}" type="presParOf" srcId="{9ABD546C-8DE9-4C67-9CFA-F69E2198BAA2}" destId="{BA407D69-9D25-4266-9829-DAD42F2BD246}" srcOrd="0" destOrd="0" presId="urn:microsoft.com/office/officeart/2005/8/layout/vList5"/>
  </dgm:cxnLst>
  <dgm:bg/>
  <dgm:whole/>
</dgm:dataModel>
</file>

<file path=ppt/diagrams/data14.xml><?xml version="1.0" encoding="utf-8"?>
<dgm:dataModel xmlns:dgm="http://schemas.openxmlformats.org/drawingml/2006/diagram" xmlns:a="http://schemas.openxmlformats.org/drawingml/2006/main">
  <dgm:ptLst>
    <dgm:pt modelId="{3D7465E6-D879-400E-819A-786B492869F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D2BFFD65-7C20-4D30-8060-4259BAFD3CFC}">
      <dgm:prSet/>
      <dgm:spPr/>
      <dgm:t>
        <a:bodyPr/>
        <a:lstStyle/>
        <a:p>
          <a:pPr rtl="0"/>
          <a:r>
            <a:rPr lang="en-US" dirty="0" smtClean="0"/>
            <a:t>Bond Money</a:t>
          </a:r>
          <a:endParaRPr lang="en-US" dirty="0"/>
        </a:p>
      </dgm:t>
    </dgm:pt>
    <dgm:pt modelId="{D2162293-426C-406A-AD20-A35759129C97}" type="parTrans" cxnId="{D2D45529-F6B4-4161-AAF6-87EF39D48790}">
      <dgm:prSet/>
      <dgm:spPr/>
      <dgm:t>
        <a:bodyPr/>
        <a:lstStyle/>
        <a:p>
          <a:endParaRPr lang="en-US"/>
        </a:p>
      </dgm:t>
    </dgm:pt>
    <dgm:pt modelId="{F5C00C77-7B8A-4A0D-A499-A9C2C5B84779}" type="sibTrans" cxnId="{D2D45529-F6B4-4161-AAF6-87EF39D48790}">
      <dgm:prSet/>
      <dgm:spPr/>
      <dgm:t>
        <a:bodyPr/>
        <a:lstStyle/>
        <a:p>
          <a:endParaRPr lang="en-US"/>
        </a:p>
      </dgm:t>
    </dgm:pt>
    <dgm:pt modelId="{59160FFB-9E4D-47E6-9F67-270BE4F9D1CE}">
      <dgm:prSet custT="1"/>
      <dgm:spPr/>
      <dgm:t>
        <a:bodyPr/>
        <a:lstStyle/>
        <a:p>
          <a:pPr rtl="0"/>
          <a:r>
            <a:rPr lang="en-US" sz="2800" dirty="0" smtClean="0"/>
            <a:t>SAC : 999793, GST : 18%</a:t>
          </a:r>
          <a:endParaRPr lang="en-US" sz="2800" dirty="0"/>
        </a:p>
      </dgm:t>
    </dgm:pt>
    <dgm:pt modelId="{EB837F3E-3A68-4C49-A83C-DF9B374CF32F}" type="parTrans" cxnId="{0BD3D2D2-4ABA-4EBD-90A7-F3CE957A6323}">
      <dgm:prSet/>
      <dgm:spPr/>
      <dgm:t>
        <a:bodyPr/>
        <a:lstStyle/>
        <a:p>
          <a:endParaRPr lang="en-US"/>
        </a:p>
      </dgm:t>
    </dgm:pt>
    <dgm:pt modelId="{7C4F3904-634B-45F8-9CCD-C2BCA4D4DA2A}" type="sibTrans" cxnId="{0BD3D2D2-4ABA-4EBD-90A7-F3CE957A6323}">
      <dgm:prSet/>
      <dgm:spPr/>
      <dgm:t>
        <a:bodyPr/>
        <a:lstStyle/>
        <a:p>
          <a:endParaRPr lang="en-US"/>
        </a:p>
      </dgm:t>
    </dgm:pt>
    <dgm:pt modelId="{0805975C-C093-457A-9B57-5F748A576C4E}">
      <dgm:prSet/>
      <dgm:spPr/>
      <dgm:t>
        <a:bodyPr/>
        <a:lstStyle/>
        <a:p>
          <a:pPr rtl="0"/>
          <a:r>
            <a:rPr lang="en-US" dirty="0" smtClean="0"/>
            <a:t>Penalty/LD for Non Performance of contract</a:t>
          </a:r>
          <a:endParaRPr lang="en-US" dirty="0"/>
        </a:p>
      </dgm:t>
    </dgm:pt>
    <dgm:pt modelId="{5F4C6DDE-6C8D-4059-BDD0-B31635F1B92B}" type="parTrans" cxnId="{CDBB25D7-8CD8-4CD2-9077-E0A3BE8D6359}">
      <dgm:prSet/>
      <dgm:spPr/>
      <dgm:t>
        <a:bodyPr/>
        <a:lstStyle/>
        <a:p>
          <a:endParaRPr lang="en-US"/>
        </a:p>
      </dgm:t>
    </dgm:pt>
    <dgm:pt modelId="{C2DC580B-3AFF-4972-B25E-1A199119FA8B}" type="sibTrans" cxnId="{CDBB25D7-8CD8-4CD2-9077-E0A3BE8D6359}">
      <dgm:prSet/>
      <dgm:spPr/>
      <dgm:t>
        <a:bodyPr/>
        <a:lstStyle/>
        <a:p>
          <a:endParaRPr lang="en-US"/>
        </a:p>
      </dgm:t>
    </dgm:pt>
    <dgm:pt modelId="{3F7FCF66-DB80-43B5-9A76-B0299CBF83A0}">
      <dgm:prSet custT="1"/>
      <dgm:spPr/>
      <dgm:t>
        <a:bodyPr/>
        <a:lstStyle/>
        <a:p>
          <a:pPr rtl="0"/>
          <a:r>
            <a:rPr lang="en-US" sz="2800" dirty="0" smtClean="0"/>
            <a:t>SAC : 999794, GST : 18%</a:t>
          </a:r>
          <a:endParaRPr lang="en-US" sz="2800" dirty="0"/>
        </a:p>
      </dgm:t>
    </dgm:pt>
    <dgm:pt modelId="{A84FEBC3-18BA-4098-B5C3-F0530C8F2814}" type="parTrans" cxnId="{7838F306-3A8A-4EEC-9521-A9A6F8750159}">
      <dgm:prSet/>
      <dgm:spPr/>
      <dgm:t>
        <a:bodyPr/>
        <a:lstStyle/>
        <a:p>
          <a:endParaRPr lang="en-US"/>
        </a:p>
      </dgm:t>
    </dgm:pt>
    <dgm:pt modelId="{1B6AA4FC-43C2-4A0E-A2BA-F465E5ACDC89}" type="sibTrans" cxnId="{7838F306-3A8A-4EEC-9521-A9A6F8750159}">
      <dgm:prSet/>
      <dgm:spPr/>
      <dgm:t>
        <a:bodyPr/>
        <a:lstStyle/>
        <a:p>
          <a:endParaRPr lang="en-US"/>
        </a:p>
      </dgm:t>
    </dgm:pt>
    <dgm:pt modelId="{CC105F76-7F89-43E4-99B6-F27BD5465015}">
      <dgm:prSet/>
      <dgm:spPr/>
      <dgm:t>
        <a:bodyPr/>
        <a:lstStyle/>
        <a:p>
          <a:pPr rtl="0"/>
          <a:r>
            <a:rPr lang="en-US" dirty="0" smtClean="0"/>
            <a:t>R/M Computer/Peripheral</a:t>
          </a:r>
          <a:endParaRPr lang="en-US" dirty="0"/>
        </a:p>
      </dgm:t>
    </dgm:pt>
    <dgm:pt modelId="{A993612B-4861-40E7-BA63-770CD181AB22}" type="parTrans" cxnId="{1A6F921E-E7C3-4371-8AEA-D4679DF19247}">
      <dgm:prSet/>
      <dgm:spPr/>
      <dgm:t>
        <a:bodyPr/>
        <a:lstStyle/>
        <a:p>
          <a:endParaRPr lang="en-US"/>
        </a:p>
      </dgm:t>
    </dgm:pt>
    <dgm:pt modelId="{0CDBEE23-3162-4675-B33A-DE490DE5CA96}" type="sibTrans" cxnId="{1A6F921E-E7C3-4371-8AEA-D4679DF19247}">
      <dgm:prSet/>
      <dgm:spPr/>
      <dgm:t>
        <a:bodyPr/>
        <a:lstStyle/>
        <a:p>
          <a:endParaRPr lang="en-US"/>
        </a:p>
      </dgm:t>
    </dgm:pt>
    <dgm:pt modelId="{31DF17CD-EB57-49F8-A5D4-63AF4A97B986}">
      <dgm:prSet custT="1"/>
      <dgm:spPr/>
      <dgm:t>
        <a:bodyPr/>
        <a:lstStyle/>
        <a:p>
          <a:pPr rtl="0"/>
          <a:r>
            <a:rPr lang="en-US" sz="2800" dirty="0" smtClean="0"/>
            <a:t>SAC : 998713, GST : 18%</a:t>
          </a:r>
          <a:endParaRPr lang="en-US" sz="2800" dirty="0"/>
        </a:p>
      </dgm:t>
    </dgm:pt>
    <dgm:pt modelId="{BEB1A1EC-F428-4D1B-9B8A-CA7AB2279970}" type="parTrans" cxnId="{EF552304-1AEC-4B3F-B31D-13C27072E392}">
      <dgm:prSet/>
      <dgm:spPr/>
      <dgm:t>
        <a:bodyPr/>
        <a:lstStyle/>
        <a:p>
          <a:endParaRPr lang="en-US"/>
        </a:p>
      </dgm:t>
    </dgm:pt>
    <dgm:pt modelId="{1566F9DC-9512-4F89-837C-68F70CEF2B4D}" type="sibTrans" cxnId="{EF552304-1AEC-4B3F-B31D-13C27072E392}">
      <dgm:prSet/>
      <dgm:spPr/>
      <dgm:t>
        <a:bodyPr/>
        <a:lstStyle/>
        <a:p>
          <a:endParaRPr lang="en-US"/>
        </a:p>
      </dgm:t>
    </dgm:pt>
    <dgm:pt modelId="{28610207-6509-43EB-94A1-7CCC2972D669}">
      <dgm:prSet/>
      <dgm:spPr/>
      <dgm:t>
        <a:bodyPr/>
        <a:lstStyle/>
        <a:p>
          <a:pPr rtl="0"/>
          <a:r>
            <a:rPr lang="en-US" dirty="0" smtClean="0"/>
            <a:t>Security Service (CISF)</a:t>
          </a:r>
          <a:endParaRPr lang="en-US" dirty="0"/>
        </a:p>
      </dgm:t>
    </dgm:pt>
    <dgm:pt modelId="{0BFE587E-03C6-439F-B07C-9DBF16DF3F96}" type="parTrans" cxnId="{3E0BD496-EA0F-4357-97E9-16994416EB2F}">
      <dgm:prSet/>
      <dgm:spPr/>
      <dgm:t>
        <a:bodyPr/>
        <a:lstStyle/>
        <a:p>
          <a:endParaRPr lang="en-US"/>
        </a:p>
      </dgm:t>
    </dgm:pt>
    <dgm:pt modelId="{8756DE72-6744-427F-863C-A15F0AFAA77F}" type="sibTrans" cxnId="{3E0BD496-EA0F-4357-97E9-16994416EB2F}">
      <dgm:prSet/>
      <dgm:spPr/>
      <dgm:t>
        <a:bodyPr/>
        <a:lstStyle/>
        <a:p>
          <a:endParaRPr lang="en-US"/>
        </a:p>
      </dgm:t>
    </dgm:pt>
    <dgm:pt modelId="{8388FDD6-83D1-4621-B778-18997F64FFAE}">
      <dgm:prSet custT="1"/>
      <dgm:spPr/>
      <dgm:t>
        <a:bodyPr/>
        <a:lstStyle/>
        <a:p>
          <a:pPr rtl="0"/>
          <a:r>
            <a:rPr lang="en-US" sz="2400" dirty="0" smtClean="0"/>
            <a:t>SAC : 998525, GST : 18%</a:t>
          </a:r>
          <a:endParaRPr lang="en-US" sz="2400" dirty="0"/>
        </a:p>
      </dgm:t>
    </dgm:pt>
    <dgm:pt modelId="{156FA15A-8F04-4475-9EBD-D67E2B6F47E6}" type="parTrans" cxnId="{4C3539FF-A1D8-49D5-B7CE-F8986B4C732E}">
      <dgm:prSet/>
      <dgm:spPr/>
      <dgm:t>
        <a:bodyPr/>
        <a:lstStyle/>
        <a:p>
          <a:endParaRPr lang="en-US"/>
        </a:p>
      </dgm:t>
    </dgm:pt>
    <dgm:pt modelId="{AB5BDE4D-A5D1-45BB-A42A-6CA8B56AF83D}" type="sibTrans" cxnId="{4C3539FF-A1D8-49D5-B7CE-F8986B4C732E}">
      <dgm:prSet/>
      <dgm:spPr/>
      <dgm:t>
        <a:bodyPr/>
        <a:lstStyle/>
        <a:p>
          <a:endParaRPr lang="en-US"/>
        </a:p>
      </dgm:t>
    </dgm:pt>
    <dgm:pt modelId="{122488E3-D37F-4917-8618-E7C720242DF4}">
      <dgm:prSet/>
      <dgm:spPr/>
      <dgm:t>
        <a:bodyPr/>
        <a:lstStyle/>
        <a:p>
          <a:pPr rtl="0"/>
          <a:r>
            <a:rPr lang="en-US" dirty="0" smtClean="0"/>
            <a:t>Rent a Cab</a:t>
          </a:r>
          <a:endParaRPr lang="en-US" dirty="0"/>
        </a:p>
      </dgm:t>
    </dgm:pt>
    <dgm:pt modelId="{6EAD26B1-D908-4E70-A92D-58171540E816}" type="parTrans" cxnId="{793A9E21-AB19-4B18-9C0C-CDD0616B6E54}">
      <dgm:prSet/>
      <dgm:spPr/>
      <dgm:t>
        <a:bodyPr/>
        <a:lstStyle/>
        <a:p>
          <a:endParaRPr lang="en-US"/>
        </a:p>
      </dgm:t>
    </dgm:pt>
    <dgm:pt modelId="{708BBD2A-CD7C-4C2C-97E3-7B2B35853617}" type="sibTrans" cxnId="{793A9E21-AB19-4B18-9C0C-CDD0616B6E54}">
      <dgm:prSet/>
      <dgm:spPr/>
      <dgm:t>
        <a:bodyPr/>
        <a:lstStyle/>
        <a:p>
          <a:endParaRPr lang="en-US"/>
        </a:p>
      </dgm:t>
    </dgm:pt>
    <dgm:pt modelId="{33105166-D4F3-4DD8-BD67-4597A5094987}">
      <dgm:prSet custT="1"/>
      <dgm:spPr/>
      <dgm:t>
        <a:bodyPr/>
        <a:lstStyle/>
        <a:p>
          <a:pPr rtl="0"/>
          <a:r>
            <a:rPr lang="en-US" sz="2800" dirty="0" smtClean="0"/>
            <a:t>SAC : 996601, GST : 5%</a:t>
          </a:r>
          <a:endParaRPr lang="en-US" sz="2800" dirty="0"/>
        </a:p>
      </dgm:t>
    </dgm:pt>
    <dgm:pt modelId="{2C5F063F-4D6F-4111-99D5-6617B31292C0}" type="parTrans" cxnId="{2153BE9C-F9AA-4EB0-8110-AE1C69787599}">
      <dgm:prSet/>
      <dgm:spPr/>
      <dgm:t>
        <a:bodyPr/>
        <a:lstStyle/>
        <a:p>
          <a:endParaRPr lang="en-US"/>
        </a:p>
      </dgm:t>
    </dgm:pt>
    <dgm:pt modelId="{FB5EA8CE-F66D-43E4-9BA9-AA907CDBDDD5}" type="sibTrans" cxnId="{2153BE9C-F9AA-4EB0-8110-AE1C69787599}">
      <dgm:prSet/>
      <dgm:spPr/>
      <dgm:t>
        <a:bodyPr/>
        <a:lstStyle/>
        <a:p>
          <a:endParaRPr lang="en-US"/>
        </a:p>
      </dgm:t>
    </dgm:pt>
    <dgm:pt modelId="{91562164-3DD5-4279-A26F-E9DE67729A89}">
      <dgm:prSet/>
      <dgm:spPr/>
      <dgm:t>
        <a:bodyPr/>
        <a:lstStyle/>
        <a:p>
          <a:pPr rtl="0"/>
          <a:endParaRPr lang="en-US" sz="900" dirty="0"/>
        </a:p>
      </dgm:t>
    </dgm:pt>
    <dgm:pt modelId="{689E2EA5-E43B-48C5-98D0-A465D13654A6}" type="parTrans" cxnId="{8CD33B5E-3985-4131-81DA-5C6E6796F6C2}">
      <dgm:prSet/>
      <dgm:spPr/>
      <dgm:t>
        <a:bodyPr/>
        <a:lstStyle/>
        <a:p>
          <a:endParaRPr lang="en-US"/>
        </a:p>
      </dgm:t>
    </dgm:pt>
    <dgm:pt modelId="{4B3BBE5A-9838-4C31-A880-B8C398A0B20F}" type="sibTrans" cxnId="{8CD33B5E-3985-4131-81DA-5C6E6796F6C2}">
      <dgm:prSet/>
      <dgm:spPr/>
      <dgm:t>
        <a:bodyPr/>
        <a:lstStyle/>
        <a:p>
          <a:endParaRPr lang="en-US"/>
        </a:p>
      </dgm:t>
    </dgm:pt>
    <dgm:pt modelId="{8A0DDFE3-BF82-4947-B3A6-8914ACDA43AF}">
      <dgm:prSet/>
      <dgm:spPr/>
      <dgm:t>
        <a:bodyPr/>
        <a:lstStyle/>
        <a:p>
          <a:pPr rtl="0"/>
          <a:endParaRPr lang="en-US" sz="900" dirty="0"/>
        </a:p>
      </dgm:t>
    </dgm:pt>
    <dgm:pt modelId="{1EF8C747-93F4-4974-893C-D613CB809D37}" type="parTrans" cxnId="{74A37684-09C8-4EDE-8FF8-549C796449B5}">
      <dgm:prSet/>
      <dgm:spPr/>
      <dgm:t>
        <a:bodyPr/>
        <a:lstStyle/>
        <a:p>
          <a:endParaRPr lang="en-US"/>
        </a:p>
      </dgm:t>
    </dgm:pt>
    <dgm:pt modelId="{0A06A5D7-8EE5-400E-A3ED-F46051E29F6B}" type="sibTrans" cxnId="{74A37684-09C8-4EDE-8FF8-549C796449B5}">
      <dgm:prSet/>
      <dgm:spPr/>
      <dgm:t>
        <a:bodyPr/>
        <a:lstStyle/>
        <a:p>
          <a:endParaRPr lang="en-US"/>
        </a:p>
      </dgm:t>
    </dgm:pt>
    <dgm:pt modelId="{B6B8C8A4-5888-4CEE-A524-46CA0A212793}">
      <dgm:prSet/>
      <dgm:spPr/>
      <dgm:t>
        <a:bodyPr/>
        <a:lstStyle/>
        <a:p>
          <a:pPr rtl="0"/>
          <a:endParaRPr lang="en-US" sz="900" dirty="0"/>
        </a:p>
      </dgm:t>
    </dgm:pt>
    <dgm:pt modelId="{39CE5D56-23BA-4EF0-A533-ED45D5A0A71A}" type="parTrans" cxnId="{790ABA53-D354-42C9-9FF4-516CCB8DEA3F}">
      <dgm:prSet/>
      <dgm:spPr/>
    </dgm:pt>
    <dgm:pt modelId="{7BBB2D32-6B25-4454-ADA2-1CFB2D51FE2D}" type="sibTrans" cxnId="{790ABA53-D354-42C9-9FF4-516CCB8DEA3F}">
      <dgm:prSet/>
      <dgm:spPr/>
    </dgm:pt>
    <dgm:pt modelId="{F92E476B-3368-4782-B499-51873C2604B5}" type="pres">
      <dgm:prSet presAssocID="{3D7465E6-D879-400E-819A-786B492869FD}" presName="Name0" presStyleCnt="0">
        <dgm:presLayoutVars>
          <dgm:dir/>
          <dgm:animLvl val="lvl"/>
          <dgm:resizeHandles val="exact"/>
        </dgm:presLayoutVars>
      </dgm:prSet>
      <dgm:spPr/>
      <dgm:t>
        <a:bodyPr/>
        <a:lstStyle/>
        <a:p>
          <a:endParaRPr lang="en-US"/>
        </a:p>
      </dgm:t>
    </dgm:pt>
    <dgm:pt modelId="{961F81E6-AB41-4A71-8560-8D982E59193C}" type="pres">
      <dgm:prSet presAssocID="{D2BFFD65-7C20-4D30-8060-4259BAFD3CFC}" presName="linNode" presStyleCnt="0"/>
      <dgm:spPr/>
    </dgm:pt>
    <dgm:pt modelId="{683F7C86-3CA4-4CB8-BDCC-CFD5F0759E7F}" type="pres">
      <dgm:prSet presAssocID="{D2BFFD65-7C20-4D30-8060-4259BAFD3CFC}" presName="parentText" presStyleLbl="node1" presStyleIdx="0" presStyleCnt="5">
        <dgm:presLayoutVars>
          <dgm:chMax val="1"/>
          <dgm:bulletEnabled val="1"/>
        </dgm:presLayoutVars>
      </dgm:prSet>
      <dgm:spPr/>
      <dgm:t>
        <a:bodyPr/>
        <a:lstStyle/>
        <a:p>
          <a:endParaRPr lang="en-US"/>
        </a:p>
      </dgm:t>
    </dgm:pt>
    <dgm:pt modelId="{36D1A91A-B1CE-4CAB-B015-CF30CA6D619C}" type="pres">
      <dgm:prSet presAssocID="{D2BFFD65-7C20-4D30-8060-4259BAFD3CFC}" presName="descendantText" presStyleLbl="alignAccFollowNode1" presStyleIdx="0" presStyleCnt="5">
        <dgm:presLayoutVars>
          <dgm:bulletEnabled val="1"/>
        </dgm:presLayoutVars>
      </dgm:prSet>
      <dgm:spPr/>
      <dgm:t>
        <a:bodyPr/>
        <a:lstStyle/>
        <a:p>
          <a:endParaRPr lang="en-US"/>
        </a:p>
      </dgm:t>
    </dgm:pt>
    <dgm:pt modelId="{07943722-4CB8-4DD7-A41C-3CEFDA3BEE2C}" type="pres">
      <dgm:prSet presAssocID="{F5C00C77-7B8A-4A0D-A499-A9C2C5B84779}" presName="sp" presStyleCnt="0"/>
      <dgm:spPr/>
    </dgm:pt>
    <dgm:pt modelId="{C107732E-2321-454A-9510-BA896123BA48}" type="pres">
      <dgm:prSet presAssocID="{0805975C-C093-457A-9B57-5F748A576C4E}" presName="linNode" presStyleCnt="0"/>
      <dgm:spPr/>
    </dgm:pt>
    <dgm:pt modelId="{E6DC71DA-BA93-46A2-8756-168691EDCB54}" type="pres">
      <dgm:prSet presAssocID="{0805975C-C093-457A-9B57-5F748A576C4E}" presName="parentText" presStyleLbl="node1" presStyleIdx="1" presStyleCnt="5">
        <dgm:presLayoutVars>
          <dgm:chMax val="1"/>
          <dgm:bulletEnabled val="1"/>
        </dgm:presLayoutVars>
      </dgm:prSet>
      <dgm:spPr/>
      <dgm:t>
        <a:bodyPr/>
        <a:lstStyle/>
        <a:p>
          <a:endParaRPr lang="en-US"/>
        </a:p>
      </dgm:t>
    </dgm:pt>
    <dgm:pt modelId="{470F5F9C-C3AF-491A-94A0-8E34E694975A}" type="pres">
      <dgm:prSet presAssocID="{0805975C-C093-457A-9B57-5F748A576C4E}" presName="descendantText" presStyleLbl="alignAccFollowNode1" presStyleIdx="1" presStyleCnt="5">
        <dgm:presLayoutVars>
          <dgm:bulletEnabled val="1"/>
        </dgm:presLayoutVars>
      </dgm:prSet>
      <dgm:spPr/>
      <dgm:t>
        <a:bodyPr/>
        <a:lstStyle/>
        <a:p>
          <a:endParaRPr lang="en-US"/>
        </a:p>
      </dgm:t>
    </dgm:pt>
    <dgm:pt modelId="{84570728-5B88-41F3-B604-E80F81347A58}" type="pres">
      <dgm:prSet presAssocID="{C2DC580B-3AFF-4972-B25E-1A199119FA8B}" presName="sp" presStyleCnt="0"/>
      <dgm:spPr/>
    </dgm:pt>
    <dgm:pt modelId="{C4EC3A90-5D40-4C28-AB82-F0A4D0DA2CA4}" type="pres">
      <dgm:prSet presAssocID="{CC105F76-7F89-43E4-99B6-F27BD5465015}" presName="linNode" presStyleCnt="0"/>
      <dgm:spPr/>
    </dgm:pt>
    <dgm:pt modelId="{39360C96-33B4-4445-891B-FC727A7C7537}" type="pres">
      <dgm:prSet presAssocID="{CC105F76-7F89-43E4-99B6-F27BD5465015}" presName="parentText" presStyleLbl="node1" presStyleIdx="2" presStyleCnt="5">
        <dgm:presLayoutVars>
          <dgm:chMax val="1"/>
          <dgm:bulletEnabled val="1"/>
        </dgm:presLayoutVars>
      </dgm:prSet>
      <dgm:spPr/>
      <dgm:t>
        <a:bodyPr/>
        <a:lstStyle/>
        <a:p>
          <a:endParaRPr lang="en-US"/>
        </a:p>
      </dgm:t>
    </dgm:pt>
    <dgm:pt modelId="{6672E221-5276-4E3E-B88D-8DCA85BE8EFC}" type="pres">
      <dgm:prSet presAssocID="{CC105F76-7F89-43E4-99B6-F27BD5465015}" presName="descendantText" presStyleLbl="alignAccFollowNode1" presStyleIdx="2" presStyleCnt="5">
        <dgm:presLayoutVars>
          <dgm:bulletEnabled val="1"/>
        </dgm:presLayoutVars>
      </dgm:prSet>
      <dgm:spPr/>
      <dgm:t>
        <a:bodyPr/>
        <a:lstStyle/>
        <a:p>
          <a:endParaRPr lang="en-US"/>
        </a:p>
      </dgm:t>
    </dgm:pt>
    <dgm:pt modelId="{B2C6BBBC-1232-4841-8034-31D9840010A1}" type="pres">
      <dgm:prSet presAssocID="{0CDBEE23-3162-4675-B33A-DE490DE5CA96}" presName="sp" presStyleCnt="0"/>
      <dgm:spPr/>
    </dgm:pt>
    <dgm:pt modelId="{53E5ECAB-BD35-4BD5-B098-7BDD8146B87D}" type="pres">
      <dgm:prSet presAssocID="{28610207-6509-43EB-94A1-7CCC2972D669}" presName="linNode" presStyleCnt="0"/>
      <dgm:spPr/>
    </dgm:pt>
    <dgm:pt modelId="{13F75FE0-847E-4158-BC18-EA502165B91B}" type="pres">
      <dgm:prSet presAssocID="{28610207-6509-43EB-94A1-7CCC2972D669}" presName="parentText" presStyleLbl="node1" presStyleIdx="3" presStyleCnt="5">
        <dgm:presLayoutVars>
          <dgm:chMax val="1"/>
          <dgm:bulletEnabled val="1"/>
        </dgm:presLayoutVars>
      </dgm:prSet>
      <dgm:spPr/>
      <dgm:t>
        <a:bodyPr/>
        <a:lstStyle/>
        <a:p>
          <a:endParaRPr lang="en-US"/>
        </a:p>
      </dgm:t>
    </dgm:pt>
    <dgm:pt modelId="{8B87F320-DD3F-4713-9A00-A759A4A01707}" type="pres">
      <dgm:prSet presAssocID="{28610207-6509-43EB-94A1-7CCC2972D669}" presName="descendantText" presStyleLbl="alignAccFollowNode1" presStyleIdx="3" presStyleCnt="5">
        <dgm:presLayoutVars>
          <dgm:bulletEnabled val="1"/>
        </dgm:presLayoutVars>
      </dgm:prSet>
      <dgm:spPr/>
      <dgm:t>
        <a:bodyPr/>
        <a:lstStyle/>
        <a:p>
          <a:endParaRPr lang="en-US"/>
        </a:p>
      </dgm:t>
    </dgm:pt>
    <dgm:pt modelId="{2D1084C3-EDB8-41CD-BAD8-242366192B08}" type="pres">
      <dgm:prSet presAssocID="{8756DE72-6744-427F-863C-A15F0AFAA77F}" presName="sp" presStyleCnt="0"/>
      <dgm:spPr/>
    </dgm:pt>
    <dgm:pt modelId="{CC68DA7E-CC26-4328-B052-9C910BD789C0}" type="pres">
      <dgm:prSet presAssocID="{122488E3-D37F-4917-8618-E7C720242DF4}" presName="linNode" presStyleCnt="0"/>
      <dgm:spPr/>
    </dgm:pt>
    <dgm:pt modelId="{851FD87C-2970-41D0-A0B7-3D93825130AD}" type="pres">
      <dgm:prSet presAssocID="{122488E3-D37F-4917-8618-E7C720242DF4}" presName="parentText" presStyleLbl="node1" presStyleIdx="4" presStyleCnt="5">
        <dgm:presLayoutVars>
          <dgm:chMax val="1"/>
          <dgm:bulletEnabled val="1"/>
        </dgm:presLayoutVars>
      </dgm:prSet>
      <dgm:spPr/>
      <dgm:t>
        <a:bodyPr/>
        <a:lstStyle/>
        <a:p>
          <a:endParaRPr lang="en-US"/>
        </a:p>
      </dgm:t>
    </dgm:pt>
    <dgm:pt modelId="{06876B70-87B8-4A4D-8137-14AC0B55326B}" type="pres">
      <dgm:prSet presAssocID="{122488E3-D37F-4917-8618-E7C720242DF4}" presName="descendantText" presStyleLbl="alignAccFollowNode1" presStyleIdx="4" presStyleCnt="5">
        <dgm:presLayoutVars>
          <dgm:bulletEnabled val="1"/>
        </dgm:presLayoutVars>
      </dgm:prSet>
      <dgm:spPr/>
      <dgm:t>
        <a:bodyPr/>
        <a:lstStyle/>
        <a:p>
          <a:endParaRPr lang="en-US"/>
        </a:p>
      </dgm:t>
    </dgm:pt>
  </dgm:ptLst>
  <dgm:cxnLst>
    <dgm:cxn modelId="{790ABA53-D354-42C9-9FF4-516CCB8DEA3F}" srcId="{122488E3-D37F-4917-8618-E7C720242DF4}" destId="{B6B8C8A4-5888-4CEE-A524-46CA0A212793}" srcOrd="0" destOrd="0" parTransId="{39CE5D56-23BA-4EF0-A533-ED45D5A0A71A}" sibTransId="{7BBB2D32-6B25-4454-ADA2-1CFB2D51FE2D}"/>
    <dgm:cxn modelId="{4C3539FF-A1D8-49D5-B7CE-F8986B4C732E}" srcId="{28610207-6509-43EB-94A1-7CCC2972D669}" destId="{8388FDD6-83D1-4621-B778-18997F64FFAE}" srcOrd="0" destOrd="0" parTransId="{156FA15A-8F04-4475-9EBD-D67E2B6F47E6}" sibTransId="{AB5BDE4D-A5D1-45BB-A42A-6CA8B56AF83D}"/>
    <dgm:cxn modelId="{CE71B37C-8BA8-4A90-897C-29C8C0966797}" type="presOf" srcId="{3D7465E6-D879-400E-819A-786B492869FD}" destId="{F92E476B-3368-4782-B499-51873C2604B5}" srcOrd="0" destOrd="0" presId="urn:microsoft.com/office/officeart/2005/8/layout/vList5"/>
    <dgm:cxn modelId="{793A9E21-AB19-4B18-9C0C-CDD0616B6E54}" srcId="{3D7465E6-D879-400E-819A-786B492869FD}" destId="{122488E3-D37F-4917-8618-E7C720242DF4}" srcOrd="4" destOrd="0" parTransId="{6EAD26B1-D908-4E70-A92D-58171540E816}" sibTransId="{708BBD2A-CD7C-4C2C-97E3-7B2B35853617}"/>
    <dgm:cxn modelId="{74A37684-09C8-4EDE-8FF8-549C796449B5}" srcId="{122488E3-D37F-4917-8618-E7C720242DF4}" destId="{8A0DDFE3-BF82-4947-B3A6-8914ACDA43AF}" srcOrd="3" destOrd="0" parTransId="{1EF8C747-93F4-4974-893C-D613CB809D37}" sibTransId="{0A06A5D7-8EE5-400E-A3ED-F46051E29F6B}"/>
    <dgm:cxn modelId="{8CD33B5E-3985-4131-81DA-5C6E6796F6C2}" srcId="{122488E3-D37F-4917-8618-E7C720242DF4}" destId="{91562164-3DD5-4279-A26F-E9DE67729A89}" srcOrd="2" destOrd="0" parTransId="{689E2EA5-E43B-48C5-98D0-A465D13654A6}" sibTransId="{4B3BBE5A-9838-4C31-A880-B8C398A0B20F}"/>
    <dgm:cxn modelId="{D71FB96F-8F2D-434B-9769-0A1CCB067F21}" type="presOf" srcId="{33105166-D4F3-4DD8-BD67-4597A5094987}" destId="{06876B70-87B8-4A4D-8137-14AC0B55326B}" srcOrd="0" destOrd="1" presId="urn:microsoft.com/office/officeart/2005/8/layout/vList5"/>
    <dgm:cxn modelId="{7838F306-3A8A-4EEC-9521-A9A6F8750159}" srcId="{0805975C-C093-457A-9B57-5F748A576C4E}" destId="{3F7FCF66-DB80-43B5-9A76-B0299CBF83A0}" srcOrd="0" destOrd="0" parTransId="{A84FEBC3-18BA-4098-B5C3-F0530C8F2814}" sibTransId="{1B6AA4FC-43C2-4A0E-A2BA-F465E5ACDC89}"/>
    <dgm:cxn modelId="{2153BE9C-F9AA-4EB0-8110-AE1C69787599}" srcId="{122488E3-D37F-4917-8618-E7C720242DF4}" destId="{33105166-D4F3-4DD8-BD67-4597A5094987}" srcOrd="1" destOrd="0" parTransId="{2C5F063F-4D6F-4111-99D5-6617B31292C0}" sibTransId="{FB5EA8CE-F66D-43E4-9BA9-AA907CDBDDD5}"/>
    <dgm:cxn modelId="{D2D45529-F6B4-4161-AAF6-87EF39D48790}" srcId="{3D7465E6-D879-400E-819A-786B492869FD}" destId="{D2BFFD65-7C20-4D30-8060-4259BAFD3CFC}" srcOrd="0" destOrd="0" parTransId="{D2162293-426C-406A-AD20-A35759129C97}" sibTransId="{F5C00C77-7B8A-4A0D-A499-A9C2C5B84779}"/>
    <dgm:cxn modelId="{93F41831-615F-4235-9332-688614A8F282}" type="presOf" srcId="{CC105F76-7F89-43E4-99B6-F27BD5465015}" destId="{39360C96-33B4-4445-891B-FC727A7C7537}" srcOrd="0" destOrd="0" presId="urn:microsoft.com/office/officeart/2005/8/layout/vList5"/>
    <dgm:cxn modelId="{96AC175E-9FA5-419F-B81F-F19769645B42}" type="presOf" srcId="{8A0DDFE3-BF82-4947-B3A6-8914ACDA43AF}" destId="{06876B70-87B8-4A4D-8137-14AC0B55326B}" srcOrd="0" destOrd="3" presId="urn:microsoft.com/office/officeart/2005/8/layout/vList5"/>
    <dgm:cxn modelId="{7F8F540B-427C-4BE1-828E-02D609F34FCD}" type="presOf" srcId="{D2BFFD65-7C20-4D30-8060-4259BAFD3CFC}" destId="{683F7C86-3CA4-4CB8-BDCC-CFD5F0759E7F}" srcOrd="0" destOrd="0" presId="urn:microsoft.com/office/officeart/2005/8/layout/vList5"/>
    <dgm:cxn modelId="{7867FC5D-9272-463D-ACFC-6C1F8AC0B726}" type="presOf" srcId="{8388FDD6-83D1-4621-B778-18997F64FFAE}" destId="{8B87F320-DD3F-4713-9A00-A759A4A01707}" srcOrd="0" destOrd="0" presId="urn:microsoft.com/office/officeart/2005/8/layout/vList5"/>
    <dgm:cxn modelId="{A4B6E8DB-3405-415B-B115-CB054AEE9EEE}" type="presOf" srcId="{0805975C-C093-457A-9B57-5F748A576C4E}" destId="{E6DC71DA-BA93-46A2-8756-168691EDCB54}" srcOrd="0" destOrd="0" presId="urn:microsoft.com/office/officeart/2005/8/layout/vList5"/>
    <dgm:cxn modelId="{02ED2D4F-5D51-47C8-ACD9-8BA79CE24968}" type="presOf" srcId="{28610207-6509-43EB-94A1-7CCC2972D669}" destId="{13F75FE0-847E-4158-BC18-EA502165B91B}" srcOrd="0" destOrd="0" presId="urn:microsoft.com/office/officeart/2005/8/layout/vList5"/>
    <dgm:cxn modelId="{CDBB25D7-8CD8-4CD2-9077-E0A3BE8D6359}" srcId="{3D7465E6-D879-400E-819A-786B492869FD}" destId="{0805975C-C093-457A-9B57-5F748A576C4E}" srcOrd="1" destOrd="0" parTransId="{5F4C6DDE-6C8D-4059-BDD0-B31635F1B92B}" sibTransId="{C2DC580B-3AFF-4972-B25E-1A199119FA8B}"/>
    <dgm:cxn modelId="{259ADCB2-36A8-4E4B-BD89-D3500898BDFF}" type="presOf" srcId="{59160FFB-9E4D-47E6-9F67-270BE4F9D1CE}" destId="{36D1A91A-B1CE-4CAB-B015-CF30CA6D619C}" srcOrd="0" destOrd="0" presId="urn:microsoft.com/office/officeart/2005/8/layout/vList5"/>
    <dgm:cxn modelId="{6B4BB51A-DB96-450E-9221-02CE0165842D}" type="presOf" srcId="{91562164-3DD5-4279-A26F-E9DE67729A89}" destId="{06876B70-87B8-4A4D-8137-14AC0B55326B}" srcOrd="0" destOrd="2" presId="urn:microsoft.com/office/officeart/2005/8/layout/vList5"/>
    <dgm:cxn modelId="{3E0BD496-EA0F-4357-97E9-16994416EB2F}" srcId="{3D7465E6-D879-400E-819A-786B492869FD}" destId="{28610207-6509-43EB-94A1-7CCC2972D669}" srcOrd="3" destOrd="0" parTransId="{0BFE587E-03C6-439F-B07C-9DBF16DF3F96}" sibTransId="{8756DE72-6744-427F-863C-A15F0AFAA77F}"/>
    <dgm:cxn modelId="{0BD3D2D2-4ABA-4EBD-90A7-F3CE957A6323}" srcId="{D2BFFD65-7C20-4D30-8060-4259BAFD3CFC}" destId="{59160FFB-9E4D-47E6-9F67-270BE4F9D1CE}" srcOrd="0" destOrd="0" parTransId="{EB837F3E-3A68-4C49-A83C-DF9B374CF32F}" sibTransId="{7C4F3904-634B-45F8-9CCD-C2BCA4D4DA2A}"/>
    <dgm:cxn modelId="{C9A09974-F42E-4FE0-9FC4-53DFD5168FA7}" type="presOf" srcId="{3F7FCF66-DB80-43B5-9A76-B0299CBF83A0}" destId="{470F5F9C-C3AF-491A-94A0-8E34E694975A}" srcOrd="0" destOrd="0" presId="urn:microsoft.com/office/officeart/2005/8/layout/vList5"/>
    <dgm:cxn modelId="{33966AA1-B44D-4FB3-A3DE-1BD505F4498D}" type="presOf" srcId="{B6B8C8A4-5888-4CEE-A524-46CA0A212793}" destId="{06876B70-87B8-4A4D-8137-14AC0B55326B}" srcOrd="0" destOrd="0" presId="urn:microsoft.com/office/officeart/2005/8/layout/vList5"/>
    <dgm:cxn modelId="{7DEBD673-4931-42C9-80EF-75F8139F877E}" type="presOf" srcId="{31DF17CD-EB57-49F8-A5D4-63AF4A97B986}" destId="{6672E221-5276-4E3E-B88D-8DCA85BE8EFC}" srcOrd="0" destOrd="0" presId="urn:microsoft.com/office/officeart/2005/8/layout/vList5"/>
    <dgm:cxn modelId="{5FB1A984-4BAE-432A-B63A-5F376F00FEF6}" type="presOf" srcId="{122488E3-D37F-4917-8618-E7C720242DF4}" destId="{851FD87C-2970-41D0-A0B7-3D93825130AD}" srcOrd="0" destOrd="0" presId="urn:microsoft.com/office/officeart/2005/8/layout/vList5"/>
    <dgm:cxn modelId="{1A6F921E-E7C3-4371-8AEA-D4679DF19247}" srcId="{3D7465E6-D879-400E-819A-786B492869FD}" destId="{CC105F76-7F89-43E4-99B6-F27BD5465015}" srcOrd="2" destOrd="0" parTransId="{A993612B-4861-40E7-BA63-770CD181AB22}" sibTransId="{0CDBEE23-3162-4675-B33A-DE490DE5CA96}"/>
    <dgm:cxn modelId="{EF552304-1AEC-4B3F-B31D-13C27072E392}" srcId="{CC105F76-7F89-43E4-99B6-F27BD5465015}" destId="{31DF17CD-EB57-49F8-A5D4-63AF4A97B986}" srcOrd="0" destOrd="0" parTransId="{BEB1A1EC-F428-4D1B-9B8A-CA7AB2279970}" sibTransId="{1566F9DC-9512-4F89-837C-68F70CEF2B4D}"/>
    <dgm:cxn modelId="{E873180B-BC34-4DC1-844A-F9C258691B88}" type="presParOf" srcId="{F92E476B-3368-4782-B499-51873C2604B5}" destId="{961F81E6-AB41-4A71-8560-8D982E59193C}" srcOrd="0" destOrd="0" presId="urn:microsoft.com/office/officeart/2005/8/layout/vList5"/>
    <dgm:cxn modelId="{367C3FB5-DBEA-4E9C-AF6D-EBF2FA79F5F3}" type="presParOf" srcId="{961F81E6-AB41-4A71-8560-8D982E59193C}" destId="{683F7C86-3CA4-4CB8-BDCC-CFD5F0759E7F}" srcOrd="0" destOrd="0" presId="urn:microsoft.com/office/officeart/2005/8/layout/vList5"/>
    <dgm:cxn modelId="{D5931031-4DFC-4D69-9D01-53F1F8481FCC}" type="presParOf" srcId="{961F81E6-AB41-4A71-8560-8D982E59193C}" destId="{36D1A91A-B1CE-4CAB-B015-CF30CA6D619C}" srcOrd="1" destOrd="0" presId="urn:microsoft.com/office/officeart/2005/8/layout/vList5"/>
    <dgm:cxn modelId="{85657684-8BF0-4152-87D1-52E9CDAECE16}" type="presParOf" srcId="{F92E476B-3368-4782-B499-51873C2604B5}" destId="{07943722-4CB8-4DD7-A41C-3CEFDA3BEE2C}" srcOrd="1" destOrd="0" presId="urn:microsoft.com/office/officeart/2005/8/layout/vList5"/>
    <dgm:cxn modelId="{6AF4C976-DFC3-4687-BA27-C80960DDE5A5}" type="presParOf" srcId="{F92E476B-3368-4782-B499-51873C2604B5}" destId="{C107732E-2321-454A-9510-BA896123BA48}" srcOrd="2" destOrd="0" presId="urn:microsoft.com/office/officeart/2005/8/layout/vList5"/>
    <dgm:cxn modelId="{83A72B05-DB83-491E-B6C9-FD6B7FBFB080}" type="presParOf" srcId="{C107732E-2321-454A-9510-BA896123BA48}" destId="{E6DC71DA-BA93-46A2-8756-168691EDCB54}" srcOrd="0" destOrd="0" presId="urn:microsoft.com/office/officeart/2005/8/layout/vList5"/>
    <dgm:cxn modelId="{EB4BFB1F-5CEF-4EC9-A9A5-832ACE7AFE3B}" type="presParOf" srcId="{C107732E-2321-454A-9510-BA896123BA48}" destId="{470F5F9C-C3AF-491A-94A0-8E34E694975A}" srcOrd="1" destOrd="0" presId="urn:microsoft.com/office/officeart/2005/8/layout/vList5"/>
    <dgm:cxn modelId="{002C6CE7-C72B-4E73-BCA7-40070D3639F2}" type="presParOf" srcId="{F92E476B-3368-4782-B499-51873C2604B5}" destId="{84570728-5B88-41F3-B604-E80F81347A58}" srcOrd="3" destOrd="0" presId="urn:microsoft.com/office/officeart/2005/8/layout/vList5"/>
    <dgm:cxn modelId="{36B22698-1FB1-4A9A-ACE3-A8B975A1179C}" type="presParOf" srcId="{F92E476B-3368-4782-B499-51873C2604B5}" destId="{C4EC3A90-5D40-4C28-AB82-F0A4D0DA2CA4}" srcOrd="4" destOrd="0" presId="urn:microsoft.com/office/officeart/2005/8/layout/vList5"/>
    <dgm:cxn modelId="{05C095AD-260E-4C76-9132-5AF4648DE4A5}" type="presParOf" srcId="{C4EC3A90-5D40-4C28-AB82-F0A4D0DA2CA4}" destId="{39360C96-33B4-4445-891B-FC727A7C7537}" srcOrd="0" destOrd="0" presId="urn:microsoft.com/office/officeart/2005/8/layout/vList5"/>
    <dgm:cxn modelId="{DBD82347-C148-4852-B494-6247627AB439}" type="presParOf" srcId="{C4EC3A90-5D40-4C28-AB82-F0A4D0DA2CA4}" destId="{6672E221-5276-4E3E-B88D-8DCA85BE8EFC}" srcOrd="1" destOrd="0" presId="urn:microsoft.com/office/officeart/2005/8/layout/vList5"/>
    <dgm:cxn modelId="{DA43D3D6-9251-44BD-9F69-5CE4317CC653}" type="presParOf" srcId="{F92E476B-3368-4782-B499-51873C2604B5}" destId="{B2C6BBBC-1232-4841-8034-31D9840010A1}" srcOrd="5" destOrd="0" presId="urn:microsoft.com/office/officeart/2005/8/layout/vList5"/>
    <dgm:cxn modelId="{E656CC6E-B202-4EEC-AF88-2211CD3CBCBC}" type="presParOf" srcId="{F92E476B-3368-4782-B499-51873C2604B5}" destId="{53E5ECAB-BD35-4BD5-B098-7BDD8146B87D}" srcOrd="6" destOrd="0" presId="urn:microsoft.com/office/officeart/2005/8/layout/vList5"/>
    <dgm:cxn modelId="{4C569C77-BAA2-4C75-8E05-FBBC0625E916}" type="presParOf" srcId="{53E5ECAB-BD35-4BD5-B098-7BDD8146B87D}" destId="{13F75FE0-847E-4158-BC18-EA502165B91B}" srcOrd="0" destOrd="0" presId="urn:microsoft.com/office/officeart/2005/8/layout/vList5"/>
    <dgm:cxn modelId="{8720288E-7BF4-4E51-AA5B-94AA01BD1260}" type="presParOf" srcId="{53E5ECAB-BD35-4BD5-B098-7BDD8146B87D}" destId="{8B87F320-DD3F-4713-9A00-A759A4A01707}" srcOrd="1" destOrd="0" presId="urn:microsoft.com/office/officeart/2005/8/layout/vList5"/>
    <dgm:cxn modelId="{DB506C37-2A16-4B50-B389-33BBBDAB27D3}" type="presParOf" srcId="{F92E476B-3368-4782-B499-51873C2604B5}" destId="{2D1084C3-EDB8-41CD-BAD8-242366192B08}" srcOrd="7" destOrd="0" presId="urn:microsoft.com/office/officeart/2005/8/layout/vList5"/>
    <dgm:cxn modelId="{E2234FBF-9C52-406A-AA9C-ABA6E2030040}" type="presParOf" srcId="{F92E476B-3368-4782-B499-51873C2604B5}" destId="{CC68DA7E-CC26-4328-B052-9C910BD789C0}" srcOrd="8" destOrd="0" presId="urn:microsoft.com/office/officeart/2005/8/layout/vList5"/>
    <dgm:cxn modelId="{29A2F7BA-F83E-4E7F-A838-380EDD71CFE4}" type="presParOf" srcId="{CC68DA7E-CC26-4328-B052-9C910BD789C0}" destId="{851FD87C-2970-41D0-A0B7-3D93825130AD}" srcOrd="0" destOrd="0" presId="urn:microsoft.com/office/officeart/2005/8/layout/vList5"/>
    <dgm:cxn modelId="{05EBA9A2-9672-48D1-B204-B734D6EAC255}" type="presParOf" srcId="{CC68DA7E-CC26-4328-B052-9C910BD789C0}" destId="{06876B70-87B8-4A4D-8137-14AC0B55326B}" srcOrd="1" destOrd="0" presId="urn:microsoft.com/office/officeart/2005/8/layout/vList5"/>
  </dgm:cxnLst>
  <dgm:bg/>
  <dgm:whole/>
</dgm:dataModel>
</file>

<file path=ppt/diagrams/data15.xml><?xml version="1.0" encoding="utf-8"?>
<dgm:dataModel xmlns:dgm="http://schemas.openxmlformats.org/drawingml/2006/diagram" xmlns:a="http://schemas.openxmlformats.org/drawingml/2006/main">
  <dgm:ptLst>
    <dgm:pt modelId="{D1B8113E-669B-4AE8-AB98-442F2949E5E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BA3AB286-A1E4-4F3F-A516-15A90D16899A}">
      <dgm:prSet custT="1"/>
      <dgm:spPr/>
      <dgm:t>
        <a:bodyPr/>
        <a:lstStyle/>
        <a:p>
          <a:pPr rtl="0"/>
          <a:r>
            <a:rPr lang="en-US" sz="2400" dirty="0" smtClean="0"/>
            <a:t>Sec 16(9) provides that, input tax credit is not available for</a:t>
          </a:r>
          <a:endParaRPr lang="en-US" sz="2400" dirty="0"/>
        </a:p>
      </dgm:t>
    </dgm:pt>
    <dgm:pt modelId="{DF8B75E8-13DF-4B04-B73C-C4DE1F05BD7E}" type="parTrans" cxnId="{52CF4FEF-15A8-4495-AAF0-4728B931FA05}">
      <dgm:prSet/>
      <dgm:spPr/>
      <dgm:t>
        <a:bodyPr/>
        <a:lstStyle/>
        <a:p>
          <a:endParaRPr lang="en-US"/>
        </a:p>
      </dgm:t>
    </dgm:pt>
    <dgm:pt modelId="{3F935605-4DDB-46CF-8E59-7FABA99EE7CC}" type="sibTrans" cxnId="{52CF4FEF-15A8-4495-AAF0-4728B931FA05}">
      <dgm:prSet/>
      <dgm:spPr/>
      <dgm:t>
        <a:bodyPr/>
        <a:lstStyle/>
        <a:p>
          <a:endParaRPr lang="en-US"/>
        </a:p>
      </dgm:t>
    </dgm:pt>
    <dgm:pt modelId="{13C5427E-10E1-45A3-A44D-3DE039104AA4}">
      <dgm:prSet custT="1">
        <dgm:style>
          <a:lnRef idx="0">
            <a:schemeClr val="accent5"/>
          </a:lnRef>
          <a:fillRef idx="3">
            <a:schemeClr val="accent5"/>
          </a:fillRef>
          <a:effectRef idx="3">
            <a:schemeClr val="accent5"/>
          </a:effectRef>
          <a:fontRef idx="minor">
            <a:schemeClr val="lt1"/>
          </a:fontRef>
        </dgm:style>
      </dgm:prSet>
      <dgm:spPr/>
      <dgm:t>
        <a:bodyPr/>
        <a:lstStyle/>
        <a:p>
          <a:pPr algn="ctr" rtl="0"/>
          <a:r>
            <a:rPr lang="en-US" sz="1800" dirty="0" smtClean="0"/>
            <a:t>works contracts </a:t>
          </a:r>
          <a:r>
            <a:rPr lang="en-US" sz="1800" b="1" dirty="0" smtClean="0"/>
            <a:t>services </a:t>
          </a:r>
          <a:r>
            <a:rPr lang="en-US" sz="1800" dirty="0" smtClean="0"/>
            <a:t>when supplied for construction of immovable property, other than plant and machinery, except where it is an input service for further supply of works contract service </a:t>
          </a:r>
          <a:endParaRPr lang="en-US" sz="1800" dirty="0"/>
        </a:p>
      </dgm:t>
    </dgm:pt>
    <dgm:pt modelId="{FB92733F-20F8-496C-9B67-E07B06AA99F2}" type="parTrans" cxnId="{7C7575C2-008F-45A3-BCD9-D2BB7B6BF6FE}">
      <dgm:prSet/>
      <dgm:spPr/>
      <dgm:t>
        <a:bodyPr/>
        <a:lstStyle/>
        <a:p>
          <a:endParaRPr lang="en-US"/>
        </a:p>
      </dgm:t>
    </dgm:pt>
    <dgm:pt modelId="{1982A3ED-D27F-4FCE-ABA1-C0188AF806A2}" type="sibTrans" cxnId="{7C7575C2-008F-45A3-BCD9-D2BB7B6BF6FE}">
      <dgm:prSet/>
      <dgm:spPr/>
      <dgm:t>
        <a:bodyPr/>
        <a:lstStyle/>
        <a:p>
          <a:endParaRPr lang="en-US"/>
        </a:p>
      </dgm:t>
    </dgm:pt>
    <dgm:pt modelId="{A4FD6A3B-AE0B-433F-B415-D443F8CE1941}">
      <dgm:prSet custT="1">
        <dgm:style>
          <a:lnRef idx="2">
            <a:schemeClr val="accent3">
              <a:shade val="50000"/>
            </a:schemeClr>
          </a:lnRef>
          <a:fillRef idx="1">
            <a:schemeClr val="accent3"/>
          </a:fillRef>
          <a:effectRef idx="0">
            <a:schemeClr val="accent3"/>
          </a:effectRef>
          <a:fontRef idx="minor">
            <a:schemeClr val="lt1"/>
          </a:fontRef>
        </dgm:style>
      </dgm:prSet>
      <dgm:spPr/>
      <dgm:t>
        <a:bodyPr/>
        <a:lstStyle/>
        <a:p>
          <a:pPr rtl="0"/>
          <a:r>
            <a:rPr lang="en-US" sz="1600" b="1" dirty="0" smtClean="0"/>
            <a:t>goods or services</a:t>
          </a:r>
          <a:r>
            <a:rPr lang="en-US" sz="1600" dirty="0" smtClean="0"/>
            <a:t> received by a taxable person for construction of an immovable property on his own account, other than plant and machinery, even when used in course or furtherance of business.</a:t>
          </a:r>
          <a:endParaRPr lang="en-US" sz="1600" dirty="0"/>
        </a:p>
      </dgm:t>
    </dgm:pt>
    <dgm:pt modelId="{D7A9BF13-430C-4A76-B96D-A70F4CB7DC25}" type="parTrans" cxnId="{242464CA-E0B7-4FFD-8887-76B39E69DB90}">
      <dgm:prSet/>
      <dgm:spPr/>
      <dgm:t>
        <a:bodyPr/>
        <a:lstStyle/>
        <a:p>
          <a:endParaRPr lang="en-US"/>
        </a:p>
      </dgm:t>
    </dgm:pt>
    <dgm:pt modelId="{4608AFFD-AAEA-43F9-807A-941E01C3121B}" type="sibTrans" cxnId="{242464CA-E0B7-4FFD-8887-76B39E69DB90}">
      <dgm:prSet/>
      <dgm:spPr/>
      <dgm:t>
        <a:bodyPr/>
        <a:lstStyle/>
        <a:p>
          <a:endParaRPr lang="en-US"/>
        </a:p>
      </dgm:t>
    </dgm:pt>
    <dgm:pt modelId="{F62E4522-05AB-414C-8E23-7A0717A82EAA}" type="pres">
      <dgm:prSet presAssocID="{D1B8113E-669B-4AE8-AB98-442F2949E5EE}" presName="compositeShape" presStyleCnt="0">
        <dgm:presLayoutVars>
          <dgm:chMax val="7"/>
          <dgm:dir/>
          <dgm:resizeHandles val="exact"/>
        </dgm:presLayoutVars>
      </dgm:prSet>
      <dgm:spPr/>
      <dgm:t>
        <a:bodyPr/>
        <a:lstStyle/>
        <a:p>
          <a:endParaRPr lang="en-US"/>
        </a:p>
      </dgm:t>
    </dgm:pt>
    <dgm:pt modelId="{9203A940-60EB-4E18-B5B4-AA4FC4957A44}" type="pres">
      <dgm:prSet presAssocID="{BA3AB286-A1E4-4F3F-A516-15A90D16899A}" presName="circ1" presStyleLbl="vennNode1" presStyleIdx="0" presStyleCnt="3" custScaleX="134690"/>
      <dgm:spPr/>
      <dgm:t>
        <a:bodyPr/>
        <a:lstStyle/>
        <a:p>
          <a:endParaRPr lang="en-US"/>
        </a:p>
      </dgm:t>
    </dgm:pt>
    <dgm:pt modelId="{788C3DCE-4CA7-4A48-94B1-20A85756183B}" type="pres">
      <dgm:prSet presAssocID="{BA3AB286-A1E4-4F3F-A516-15A90D16899A}" presName="circ1Tx" presStyleLbl="revTx" presStyleIdx="0" presStyleCnt="0">
        <dgm:presLayoutVars>
          <dgm:chMax val="0"/>
          <dgm:chPref val="0"/>
          <dgm:bulletEnabled val="1"/>
        </dgm:presLayoutVars>
      </dgm:prSet>
      <dgm:spPr/>
      <dgm:t>
        <a:bodyPr/>
        <a:lstStyle/>
        <a:p>
          <a:endParaRPr lang="en-US"/>
        </a:p>
      </dgm:t>
    </dgm:pt>
    <dgm:pt modelId="{2E9BFEB9-7748-4D95-A93D-09A4DB16A926}" type="pres">
      <dgm:prSet presAssocID="{13C5427E-10E1-45A3-A44D-3DE039104AA4}" presName="circ2" presStyleLbl="vennNode1" presStyleIdx="1" presStyleCnt="3" custScaleX="176817" custLinFactNeighborX="34899"/>
      <dgm:spPr/>
      <dgm:t>
        <a:bodyPr/>
        <a:lstStyle/>
        <a:p>
          <a:endParaRPr lang="en-US"/>
        </a:p>
      </dgm:t>
    </dgm:pt>
    <dgm:pt modelId="{438B8D54-0EE0-486E-A285-20928B14CA34}" type="pres">
      <dgm:prSet presAssocID="{13C5427E-10E1-45A3-A44D-3DE039104AA4}" presName="circ2Tx" presStyleLbl="revTx" presStyleIdx="0" presStyleCnt="0">
        <dgm:presLayoutVars>
          <dgm:chMax val="0"/>
          <dgm:chPref val="0"/>
          <dgm:bulletEnabled val="1"/>
        </dgm:presLayoutVars>
      </dgm:prSet>
      <dgm:spPr/>
      <dgm:t>
        <a:bodyPr/>
        <a:lstStyle/>
        <a:p>
          <a:endParaRPr lang="en-US"/>
        </a:p>
      </dgm:t>
    </dgm:pt>
    <dgm:pt modelId="{D8F6FD29-8891-403D-9500-3B8CF187DE05}" type="pres">
      <dgm:prSet presAssocID="{A4FD6A3B-AE0B-433F-B415-D443F8CE1941}" presName="circ3" presStyleLbl="vennNode1" presStyleIdx="2" presStyleCnt="3" custScaleX="157239" custLinFactNeighborX="-26203"/>
      <dgm:spPr/>
      <dgm:t>
        <a:bodyPr/>
        <a:lstStyle/>
        <a:p>
          <a:endParaRPr lang="en-US"/>
        </a:p>
      </dgm:t>
    </dgm:pt>
    <dgm:pt modelId="{DC539B04-FCB8-4730-BA81-33DED8D1FABD}" type="pres">
      <dgm:prSet presAssocID="{A4FD6A3B-AE0B-433F-B415-D443F8CE1941}" presName="circ3Tx" presStyleLbl="revTx" presStyleIdx="0" presStyleCnt="0">
        <dgm:presLayoutVars>
          <dgm:chMax val="0"/>
          <dgm:chPref val="0"/>
          <dgm:bulletEnabled val="1"/>
        </dgm:presLayoutVars>
      </dgm:prSet>
      <dgm:spPr/>
      <dgm:t>
        <a:bodyPr/>
        <a:lstStyle/>
        <a:p>
          <a:endParaRPr lang="en-US"/>
        </a:p>
      </dgm:t>
    </dgm:pt>
  </dgm:ptLst>
  <dgm:cxnLst>
    <dgm:cxn modelId="{B0BD2EAC-B3EF-42D7-94F4-B6C0899AF979}" type="presOf" srcId="{13C5427E-10E1-45A3-A44D-3DE039104AA4}" destId="{438B8D54-0EE0-486E-A285-20928B14CA34}" srcOrd="1" destOrd="0" presId="urn:microsoft.com/office/officeart/2005/8/layout/venn1"/>
    <dgm:cxn modelId="{CCF79DF0-DA51-462B-9213-BAB864302F27}" type="presOf" srcId="{13C5427E-10E1-45A3-A44D-3DE039104AA4}" destId="{2E9BFEB9-7748-4D95-A93D-09A4DB16A926}" srcOrd="0" destOrd="0" presId="urn:microsoft.com/office/officeart/2005/8/layout/venn1"/>
    <dgm:cxn modelId="{7C7575C2-008F-45A3-BCD9-D2BB7B6BF6FE}" srcId="{D1B8113E-669B-4AE8-AB98-442F2949E5EE}" destId="{13C5427E-10E1-45A3-A44D-3DE039104AA4}" srcOrd="1" destOrd="0" parTransId="{FB92733F-20F8-496C-9B67-E07B06AA99F2}" sibTransId="{1982A3ED-D27F-4FCE-ABA1-C0188AF806A2}"/>
    <dgm:cxn modelId="{5C19D95C-C429-4F12-A9C6-5647951361BE}" type="presOf" srcId="{A4FD6A3B-AE0B-433F-B415-D443F8CE1941}" destId="{DC539B04-FCB8-4730-BA81-33DED8D1FABD}" srcOrd="1" destOrd="0" presId="urn:microsoft.com/office/officeart/2005/8/layout/venn1"/>
    <dgm:cxn modelId="{242464CA-E0B7-4FFD-8887-76B39E69DB90}" srcId="{D1B8113E-669B-4AE8-AB98-442F2949E5EE}" destId="{A4FD6A3B-AE0B-433F-B415-D443F8CE1941}" srcOrd="2" destOrd="0" parTransId="{D7A9BF13-430C-4A76-B96D-A70F4CB7DC25}" sibTransId="{4608AFFD-AAEA-43F9-807A-941E01C3121B}"/>
    <dgm:cxn modelId="{95DF6994-2A9C-485F-BEA9-5D0972F2ABDC}" type="presOf" srcId="{D1B8113E-669B-4AE8-AB98-442F2949E5EE}" destId="{F62E4522-05AB-414C-8E23-7A0717A82EAA}" srcOrd="0" destOrd="0" presId="urn:microsoft.com/office/officeart/2005/8/layout/venn1"/>
    <dgm:cxn modelId="{CED0BD3C-6678-46F5-9F49-A68D078F8DB6}" type="presOf" srcId="{BA3AB286-A1E4-4F3F-A516-15A90D16899A}" destId="{9203A940-60EB-4E18-B5B4-AA4FC4957A44}" srcOrd="0" destOrd="0" presId="urn:microsoft.com/office/officeart/2005/8/layout/venn1"/>
    <dgm:cxn modelId="{4D846592-49DB-4B46-AC1F-3F3A1069C521}" type="presOf" srcId="{A4FD6A3B-AE0B-433F-B415-D443F8CE1941}" destId="{D8F6FD29-8891-403D-9500-3B8CF187DE05}" srcOrd="0" destOrd="0" presId="urn:microsoft.com/office/officeart/2005/8/layout/venn1"/>
    <dgm:cxn modelId="{F177A5E0-2947-4114-8298-09B3CC9D8511}" type="presOf" srcId="{BA3AB286-A1E4-4F3F-A516-15A90D16899A}" destId="{788C3DCE-4CA7-4A48-94B1-20A85756183B}" srcOrd="1" destOrd="0" presId="urn:microsoft.com/office/officeart/2005/8/layout/venn1"/>
    <dgm:cxn modelId="{52CF4FEF-15A8-4495-AAF0-4728B931FA05}" srcId="{D1B8113E-669B-4AE8-AB98-442F2949E5EE}" destId="{BA3AB286-A1E4-4F3F-A516-15A90D16899A}" srcOrd="0" destOrd="0" parTransId="{DF8B75E8-13DF-4B04-B73C-C4DE1F05BD7E}" sibTransId="{3F935605-4DDB-46CF-8E59-7FABA99EE7CC}"/>
    <dgm:cxn modelId="{A77C37F7-1AC8-489E-9C0D-8F55FD6AD1D5}" type="presParOf" srcId="{F62E4522-05AB-414C-8E23-7A0717A82EAA}" destId="{9203A940-60EB-4E18-B5B4-AA4FC4957A44}" srcOrd="0" destOrd="0" presId="urn:microsoft.com/office/officeart/2005/8/layout/venn1"/>
    <dgm:cxn modelId="{E09C4D67-9963-47A1-AB44-8DD553476E63}" type="presParOf" srcId="{F62E4522-05AB-414C-8E23-7A0717A82EAA}" destId="{788C3DCE-4CA7-4A48-94B1-20A85756183B}" srcOrd="1" destOrd="0" presId="urn:microsoft.com/office/officeart/2005/8/layout/venn1"/>
    <dgm:cxn modelId="{CF6584DC-035E-4E38-8A72-54D66AC4BE9C}" type="presParOf" srcId="{F62E4522-05AB-414C-8E23-7A0717A82EAA}" destId="{2E9BFEB9-7748-4D95-A93D-09A4DB16A926}" srcOrd="2" destOrd="0" presId="urn:microsoft.com/office/officeart/2005/8/layout/venn1"/>
    <dgm:cxn modelId="{0991B9D3-0E58-4D38-AAD2-DB1315034E81}" type="presParOf" srcId="{F62E4522-05AB-414C-8E23-7A0717A82EAA}" destId="{438B8D54-0EE0-486E-A285-20928B14CA34}" srcOrd="3" destOrd="0" presId="urn:microsoft.com/office/officeart/2005/8/layout/venn1"/>
    <dgm:cxn modelId="{B7C03A7F-1009-4C6D-8FBD-08B92DACB542}" type="presParOf" srcId="{F62E4522-05AB-414C-8E23-7A0717A82EAA}" destId="{D8F6FD29-8891-403D-9500-3B8CF187DE05}" srcOrd="4" destOrd="0" presId="urn:microsoft.com/office/officeart/2005/8/layout/venn1"/>
    <dgm:cxn modelId="{9D5CB0CF-7708-4CA4-9797-5EE39A073F50}" type="presParOf" srcId="{F62E4522-05AB-414C-8E23-7A0717A82EAA}" destId="{DC539B04-FCB8-4730-BA81-33DED8D1FABD}" srcOrd="5" destOrd="0" presId="urn:microsoft.com/office/officeart/2005/8/layout/venn1"/>
  </dgm:cxnLst>
  <dgm:bg/>
  <dgm:whole/>
</dgm:dataModel>
</file>

<file path=ppt/diagrams/data16.xml><?xml version="1.0" encoding="utf-8"?>
<dgm:dataModel xmlns:dgm="http://schemas.openxmlformats.org/drawingml/2006/diagram" xmlns:a="http://schemas.openxmlformats.org/drawingml/2006/main">
  <dgm:ptLst>
    <dgm:pt modelId="{8DD21484-77DF-4321-8B97-D4C6E3D20C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388606B-E7F5-4C0D-A254-12E32955B06F}">
      <dgm:prSet/>
      <dgm:spPr/>
      <dgm:t>
        <a:bodyPr/>
        <a:lstStyle/>
        <a:p>
          <a:pPr rtl="0"/>
          <a:r>
            <a:rPr lang="en-US" dirty="0" smtClean="0"/>
            <a:t>Section 142(10) of the Central Goods and Service Tax Act, 2017 provides that the goods and/or services supplied on or after the appointed day in pursuance of a contract entered into prior to the appointed day shall be liable to tax under the provisions of this Act.</a:t>
          </a:r>
          <a:endParaRPr lang="en-US" dirty="0"/>
        </a:p>
      </dgm:t>
    </dgm:pt>
    <dgm:pt modelId="{EE3D9E98-AE67-4A3C-9F67-946FAD8545EC}" type="parTrans" cxnId="{5807CA65-24B9-46AC-8A17-9368B41A89D2}">
      <dgm:prSet/>
      <dgm:spPr/>
      <dgm:t>
        <a:bodyPr/>
        <a:lstStyle/>
        <a:p>
          <a:endParaRPr lang="en-US"/>
        </a:p>
      </dgm:t>
    </dgm:pt>
    <dgm:pt modelId="{326045D2-8A05-46B2-AD71-68FDB271E2DD}" type="sibTrans" cxnId="{5807CA65-24B9-46AC-8A17-9368B41A89D2}">
      <dgm:prSet/>
      <dgm:spPr/>
      <dgm:t>
        <a:bodyPr/>
        <a:lstStyle/>
        <a:p>
          <a:endParaRPr lang="en-US"/>
        </a:p>
      </dgm:t>
    </dgm:pt>
    <dgm:pt modelId="{AC7C64E1-B40A-46FD-B413-D0D256386C79}">
      <dgm:prSet/>
      <dgm:spPr/>
      <dgm:t>
        <a:bodyPr/>
        <a:lstStyle/>
        <a:p>
          <a:pPr rtl="0"/>
          <a:r>
            <a:rPr lang="en-US" dirty="0" smtClean="0"/>
            <a:t>The term “appointed date” as defined under section 2 means the date on which Goods and Service Tax Act, 2017 comes into force </a:t>
          </a:r>
          <a:r>
            <a:rPr lang="en-US" dirty="0" err="1" smtClean="0"/>
            <a:t>i.e</a:t>
          </a:r>
          <a:r>
            <a:rPr lang="en-US" dirty="0" smtClean="0"/>
            <a:t> 22</a:t>
          </a:r>
          <a:r>
            <a:rPr lang="en-US" baseline="30000" dirty="0" smtClean="0"/>
            <a:t>nd</a:t>
          </a:r>
          <a:r>
            <a:rPr lang="en-US" dirty="0" smtClean="0"/>
            <a:t> June 2017.</a:t>
          </a:r>
          <a:endParaRPr lang="en-US" dirty="0"/>
        </a:p>
      </dgm:t>
    </dgm:pt>
    <dgm:pt modelId="{F1517D1D-AE6B-450B-A0CA-E188DABB34A2}" type="parTrans" cxnId="{852EA89B-9E9F-4B59-89D0-5E62825D33E2}">
      <dgm:prSet/>
      <dgm:spPr/>
      <dgm:t>
        <a:bodyPr/>
        <a:lstStyle/>
        <a:p>
          <a:endParaRPr lang="en-US"/>
        </a:p>
      </dgm:t>
    </dgm:pt>
    <dgm:pt modelId="{0443C476-FC7F-4F38-95E7-4BCCD04CBE1A}" type="sibTrans" cxnId="{852EA89B-9E9F-4B59-89D0-5E62825D33E2}">
      <dgm:prSet/>
      <dgm:spPr/>
      <dgm:t>
        <a:bodyPr/>
        <a:lstStyle/>
        <a:p>
          <a:endParaRPr lang="en-US"/>
        </a:p>
      </dgm:t>
    </dgm:pt>
    <dgm:pt modelId="{D7269DA4-ABA7-4D51-B987-85431E4DFE89}" type="pres">
      <dgm:prSet presAssocID="{8DD21484-77DF-4321-8B97-D4C6E3D20C2C}" presName="linear" presStyleCnt="0">
        <dgm:presLayoutVars>
          <dgm:animLvl val="lvl"/>
          <dgm:resizeHandles val="exact"/>
        </dgm:presLayoutVars>
      </dgm:prSet>
      <dgm:spPr/>
      <dgm:t>
        <a:bodyPr/>
        <a:lstStyle/>
        <a:p>
          <a:endParaRPr lang="en-US"/>
        </a:p>
      </dgm:t>
    </dgm:pt>
    <dgm:pt modelId="{435F5C29-27AC-4D14-B85B-A5A2AB67C238}" type="pres">
      <dgm:prSet presAssocID="{C388606B-E7F5-4C0D-A254-12E32955B06F}" presName="parentText" presStyleLbl="node1" presStyleIdx="0" presStyleCnt="2">
        <dgm:presLayoutVars>
          <dgm:chMax val="0"/>
          <dgm:bulletEnabled val="1"/>
        </dgm:presLayoutVars>
      </dgm:prSet>
      <dgm:spPr/>
      <dgm:t>
        <a:bodyPr/>
        <a:lstStyle/>
        <a:p>
          <a:endParaRPr lang="en-US"/>
        </a:p>
      </dgm:t>
    </dgm:pt>
    <dgm:pt modelId="{644A0912-326C-488E-A948-4F27E3D748D5}" type="pres">
      <dgm:prSet presAssocID="{326045D2-8A05-46B2-AD71-68FDB271E2DD}" presName="spacer" presStyleCnt="0"/>
      <dgm:spPr/>
    </dgm:pt>
    <dgm:pt modelId="{6DCF25D3-ED3B-4036-BDF5-E23E8D2A3050}" type="pres">
      <dgm:prSet presAssocID="{AC7C64E1-B40A-46FD-B413-D0D256386C79}" presName="parentText" presStyleLbl="node1" presStyleIdx="1" presStyleCnt="2">
        <dgm:presLayoutVars>
          <dgm:chMax val="0"/>
          <dgm:bulletEnabled val="1"/>
        </dgm:presLayoutVars>
      </dgm:prSet>
      <dgm:spPr/>
      <dgm:t>
        <a:bodyPr/>
        <a:lstStyle/>
        <a:p>
          <a:endParaRPr lang="en-US"/>
        </a:p>
      </dgm:t>
    </dgm:pt>
  </dgm:ptLst>
  <dgm:cxnLst>
    <dgm:cxn modelId="{934EE3AF-B8CA-452C-932B-358DAE6F57F8}" type="presOf" srcId="{8DD21484-77DF-4321-8B97-D4C6E3D20C2C}" destId="{D7269DA4-ABA7-4D51-B987-85431E4DFE89}" srcOrd="0" destOrd="0" presId="urn:microsoft.com/office/officeart/2005/8/layout/vList2"/>
    <dgm:cxn modelId="{852EA89B-9E9F-4B59-89D0-5E62825D33E2}" srcId="{8DD21484-77DF-4321-8B97-D4C6E3D20C2C}" destId="{AC7C64E1-B40A-46FD-B413-D0D256386C79}" srcOrd="1" destOrd="0" parTransId="{F1517D1D-AE6B-450B-A0CA-E188DABB34A2}" sibTransId="{0443C476-FC7F-4F38-95E7-4BCCD04CBE1A}"/>
    <dgm:cxn modelId="{5807CA65-24B9-46AC-8A17-9368B41A89D2}" srcId="{8DD21484-77DF-4321-8B97-D4C6E3D20C2C}" destId="{C388606B-E7F5-4C0D-A254-12E32955B06F}" srcOrd="0" destOrd="0" parTransId="{EE3D9E98-AE67-4A3C-9F67-946FAD8545EC}" sibTransId="{326045D2-8A05-46B2-AD71-68FDB271E2DD}"/>
    <dgm:cxn modelId="{5BAC9E1D-0C92-40C8-B8AB-46155E0E873A}" type="presOf" srcId="{C388606B-E7F5-4C0D-A254-12E32955B06F}" destId="{435F5C29-27AC-4D14-B85B-A5A2AB67C238}" srcOrd="0" destOrd="0" presId="urn:microsoft.com/office/officeart/2005/8/layout/vList2"/>
    <dgm:cxn modelId="{FF7A6980-0CD6-4293-B765-39D4E1F23DF7}" type="presOf" srcId="{AC7C64E1-B40A-46FD-B413-D0D256386C79}" destId="{6DCF25D3-ED3B-4036-BDF5-E23E8D2A3050}" srcOrd="0" destOrd="0" presId="urn:microsoft.com/office/officeart/2005/8/layout/vList2"/>
    <dgm:cxn modelId="{1888BC34-FB2F-4227-874C-3F951DB9939A}" type="presParOf" srcId="{D7269DA4-ABA7-4D51-B987-85431E4DFE89}" destId="{435F5C29-27AC-4D14-B85B-A5A2AB67C238}" srcOrd="0" destOrd="0" presId="urn:microsoft.com/office/officeart/2005/8/layout/vList2"/>
    <dgm:cxn modelId="{C53E89D9-DB66-4E10-80FD-E2053B050400}" type="presParOf" srcId="{D7269DA4-ABA7-4D51-B987-85431E4DFE89}" destId="{644A0912-326C-488E-A948-4F27E3D748D5}" srcOrd="1" destOrd="0" presId="urn:microsoft.com/office/officeart/2005/8/layout/vList2"/>
    <dgm:cxn modelId="{E55069D7-B774-4F40-9A79-5C96433345F0}" type="presParOf" srcId="{D7269DA4-ABA7-4D51-B987-85431E4DFE89}" destId="{6DCF25D3-ED3B-4036-BDF5-E23E8D2A3050}" srcOrd="2" destOrd="0" presId="urn:microsoft.com/office/officeart/2005/8/layout/vList2"/>
  </dgm:cxnLst>
  <dgm:bg/>
  <dgm:whole/>
</dgm:dataModel>
</file>

<file path=ppt/diagrams/data17.xml><?xml version="1.0" encoding="utf-8"?>
<dgm:dataModel xmlns:dgm="http://schemas.openxmlformats.org/drawingml/2006/diagram" xmlns:a="http://schemas.openxmlformats.org/drawingml/2006/main">
  <dgm:ptLst>
    <dgm:pt modelId="{53D6E813-FC05-438C-AFC4-B0AE4FEBD7DB}" type="doc">
      <dgm:prSet loTypeId="urn:microsoft.com/office/officeart/2005/8/layout/process4" loCatId="list" qsTypeId="urn:microsoft.com/office/officeart/2005/8/quickstyle/simple3" qsCatId="simple" csTypeId="urn:microsoft.com/office/officeart/2005/8/colors/accent1_2" csCatId="accent1" phldr="1"/>
      <dgm:spPr/>
      <dgm:t>
        <a:bodyPr/>
        <a:lstStyle/>
        <a:p>
          <a:endParaRPr lang="en-US"/>
        </a:p>
      </dgm:t>
    </dgm:pt>
    <dgm:pt modelId="{F9204503-D6E5-40E5-9CB9-CDD441DE6B5B}">
      <dgm:prSet/>
      <dgm:spPr/>
      <dgm:t>
        <a:bodyPr/>
        <a:lstStyle/>
        <a:p>
          <a:pPr rtl="0"/>
          <a:r>
            <a:rPr lang="en-US" dirty="0" smtClean="0"/>
            <a:t>In normal course of business the liability to pay GST is on the supplier of Goods and/or  service, However in case of reverse charge the liability got shifted to recipient.</a:t>
          </a:r>
          <a:endParaRPr lang="en-US" dirty="0"/>
        </a:p>
      </dgm:t>
    </dgm:pt>
    <dgm:pt modelId="{FE541CDF-0994-41FF-9CEB-F80C32A9138A}" type="parTrans" cxnId="{DA5A3EE1-366F-4466-8A56-40FA6207E846}">
      <dgm:prSet/>
      <dgm:spPr/>
      <dgm:t>
        <a:bodyPr/>
        <a:lstStyle/>
        <a:p>
          <a:endParaRPr lang="en-US"/>
        </a:p>
      </dgm:t>
    </dgm:pt>
    <dgm:pt modelId="{70DAB177-90E1-4F8B-8E4E-7AE5D141DF84}" type="sibTrans" cxnId="{DA5A3EE1-366F-4466-8A56-40FA6207E846}">
      <dgm:prSet/>
      <dgm:spPr/>
      <dgm:t>
        <a:bodyPr/>
        <a:lstStyle/>
        <a:p>
          <a:endParaRPr lang="en-US"/>
        </a:p>
      </dgm:t>
    </dgm:pt>
    <dgm:pt modelId="{4FEB4F4B-E1B2-4675-BB5A-26898E21A7BB}">
      <dgm:prSet/>
      <dgm:spPr/>
      <dgm:t>
        <a:bodyPr/>
        <a:lstStyle/>
        <a:p>
          <a:pPr rtl="0"/>
          <a:r>
            <a:rPr lang="en-US" dirty="0" smtClean="0"/>
            <a:t>Reverse charge applies to supplies of both goods and services. There is </a:t>
          </a:r>
          <a:r>
            <a:rPr lang="en-US" b="1" dirty="0" smtClean="0"/>
            <a:t>no concept of Partial reverse charge </a:t>
          </a:r>
          <a:r>
            <a:rPr lang="en-US" dirty="0" smtClean="0"/>
            <a:t>under GST regime. </a:t>
          </a:r>
          <a:endParaRPr lang="en-US" dirty="0"/>
        </a:p>
      </dgm:t>
    </dgm:pt>
    <dgm:pt modelId="{032F767C-0BC5-4D63-A04E-2ADDAE194E49}" type="parTrans" cxnId="{6E0E0686-2926-4345-BC76-6AC734BE4E6D}">
      <dgm:prSet/>
      <dgm:spPr/>
      <dgm:t>
        <a:bodyPr/>
        <a:lstStyle/>
        <a:p>
          <a:endParaRPr lang="en-US"/>
        </a:p>
      </dgm:t>
    </dgm:pt>
    <dgm:pt modelId="{5D365CBF-DF5A-4DE7-B275-5D55E5B11C05}" type="sibTrans" cxnId="{6E0E0686-2926-4345-BC76-6AC734BE4E6D}">
      <dgm:prSet/>
      <dgm:spPr/>
      <dgm:t>
        <a:bodyPr/>
        <a:lstStyle/>
        <a:p>
          <a:endParaRPr lang="en-US"/>
        </a:p>
      </dgm:t>
    </dgm:pt>
    <dgm:pt modelId="{5FF859B3-5307-447A-8F7F-FF6F7E8D1C8E}">
      <dgm:prSet/>
      <dgm:spPr/>
      <dgm:t>
        <a:bodyPr/>
        <a:lstStyle/>
        <a:p>
          <a:pPr rtl="0"/>
          <a:r>
            <a:rPr lang="en-US" dirty="0" smtClean="0"/>
            <a:t>In case of receipt of supply from an unregistered person, the registered person who is receiving goods or services shall be liable to pay tax under reverse charge mechanism.</a:t>
          </a:r>
          <a:endParaRPr lang="en-US" dirty="0"/>
        </a:p>
      </dgm:t>
    </dgm:pt>
    <dgm:pt modelId="{77E97B94-38CE-4981-8DD9-7854D29EF249}" type="parTrans" cxnId="{254FBB23-568B-4033-AAC4-F14037FEE85E}">
      <dgm:prSet/>
      <dgm:spPr/>
      <dgm:t>
        <a:bodyPr/>
        <a:lstStyle/>
        <a:p>
          <a:endParaRPr lang="en-US"/>
        </a:p>
      </dgm:t>
    </dgm:pt>
    <dgm:pt modelId="{F498206F-3EBD-4685-B402-1877E72CE39E}" type="sibTrans" cxnId="{254FBB23-568B-4033-AAC4-F14037FEE85E}">
      <dgm:prSet/>
      <dgm:spPr/>
      <dgm:t>
        <a:bodyPr/>
        <a:lstStyle/>
        <a:p>
          <a:endParaRPr lang="en-US"/>
        </a:p>
      </dgm:t>
    </dgm:pt>
    <dgm:pt modelId="{BA4BA459-0EDD-41D3-A6D0-2F56BDD33432}">
      <dgm:prSet/>
      <dgm:spPr/>
      <dgm:t>
        <a:bodyPr/>
        <a:lstStyle/>
        <a:p>
          <a:pPr rtl="0"/>
          <a:r>
            <a:rPr lang="en-US" dirty="0" smtClean="0"/>
            <a:t>Imports of goods and/or services is also covered under reverse charge</a:t>
          </a:r>
          <a:endParaRPr lang="en-US" dirty="0"/>
        </a:p>
      </dgm:t>
    </dgm:pt>
    <dgm:pt modelId="{C6420208-CC38-4137-8295-64EB5EB569AD}" type="parTrans" cxnId="{FC0480EC-D8EB-4C7B-9396-812CD366E1C5}">
      <dgm:prSet/>
      <dgm:spPr/>
      <dgm:t>
        <a:bodyPr/>
        <a:lstStyle/>
        <a:p>
          <a:endParaRPr lang="en-IN"/>
        </a:p>
      </dgm:t>
    </dgm:pt>
    <dgm:pt modelId="{791AF981-0F12-4FBA-ACF0-B54572094564}" type="sibTrans" cxnId="{FC0480EC-D8EB-4C7B-9396-812CD366E1C5}">
      <dgm:prSet/>
      <dgm:spPr/>
      <dgm:t>
        <a:bodyPr/>
        <a:lstStyle/>
        <a:p>
          <a:endParaRPr lang="en-IN"/>
        </a:p>
      </dgm:t>
    </dgm:pt>
    <dgm:pt modelId="{C28919DF-7FFF-4038-AA06-60AD6FA24596}" type="pres">
      <dgm:prSet presAssocID="{53D6E813-FC05-438C-AFC4-B0AE4FEBD7DB}" presName="Name0" presStyleCnt="0">
        <dgm:presLayoutVars>
          <dgm:dir/>
          <dgm:animLvl val="lvl"/>
          <dgm:resizeHandles val="exact"/>
        </dgm:presLayoutVars>
      </dgm:prSet>
      <dgm:spPr/>
      <dgm:t>
        <a:bodyPr/>
        <a:lstStyle/>
        <a:p>
          <a:endParaRPr lang="en-IN"/>
        </a:p>
      </dgm:t>
    </dgm:pt>
    <dgm:pt modelId="{E4D22DCD-E202-42EA-955C-CE068C6BBE89}" type="pres">
      <dgm:prSet presAssocID="{BA4BA459-0EDD-41D3-A6D0-2F56BDD33432}" presName="boxAndChildren" presStyleCnt="0"/>
      <dgm:spPr/>
    </dgm:pt>
    <dgm:pt modelId="{90CEE95E-406D-42E8-958F-D5FEBF28B63B}" type="pres">
      <dgm:prSet presAssocID="{BA4BA459-0EDD-41D3-A6D0-2F56BDD33432}" presName="parentTextBox" presStyleLbl="node1" presStyleIdx="0" presStyleCnt="4"/>
      <dgm:spPr/>
      <dgm:t>
        <a:bodyPr/>
        <a:lstStyle/>
        <a:p>
          <a:endParaRPr lang="en-IN"/>
        </a:p>
      </dgm:t>
    </dgm:pt>
    <dgm:pt modelId="{20D7605E-9483-4336-919E-D68EC40A05F1}" type="pres">
      <dgm:prSet presAssocID="{F498206F-3EBD-4685-B402-1877E72CE39E}" presName="sp" presStyleCnt="0"/>
      <dgm:spPr/>
    </dgm:pt>
    <dgm:pt modelId="{22505C6C-647F-437E-9ED8-2C18BC170C18}" type="pres">
      <dgm:prSet presAssocID="{5FF859B3-5307-447A-8F7F-FF6F7E8D1C8E}" presName="arrowAndChildren" presStyleCnt="0"/>
      <dgm:spPr/>
    </dgm:pt>
    <dgm:pt modelId="{2B3B918F-3E28-4684-B452-EDF7E62F6A7F}" type="pres">
      <dgm:prSet presAssocID="{5FF859B3-5307-447A-8F7F-FF6F7E8D1C8E}" presName="parentTextArrow" presStyleLbl="node1" presStyleIdx="1" presStyleCnt="4"/>
      <dgm:spPr/>
      <dgm:t>
        <a:bodyPr/>
        <a:lstStyle/>
        <a:p>
          <a:endParaRPr lang="en-IN"/>
        </a:p>
      </dgm:t>
    </dgm:pt>
    <dgm:pt modelId="{C53B6764-9694-49AB-9914-A238DB467675}" type="pres">
      <dgm:prSet presAssocID="{5D365CBF-DF5A-4DE7-B275-5D55E5B11C05}" presName="sp" presStyleCnt="0"/>
      <dgm:spPr/>
    </dgm:pt>
    <dgm:pt modelId="{776D5F99-C627-4E2D-B4DA-D288371B92E4}" type="pres">
      <dgm:prSet presAssocID="{4FEB4F4B-E1B2-4675-BB5A-26898E21A7BB}" presName="arrowAndChildren" presStyleCnt="0"/>
      <dgm:spPr/>
    </dgm:pt>
    <dgm:pt modelId="{520658D2-1FFD-401E-8865-A12437374814}" type="pres">
      <dgm:prSet presAssocID="{4FEB4F4B-E1B2-4675-BB5A-26898E21A7BB}" presName="parentTextArrow" presStyleLbl="node1" presStyleIdx="2" presStyleCnt="4"/>
      <dgm:spPr/>
      <dgm:t>
        <a:bodyPr/>
        <a:lstStyle/>
        <a:p>
          <a:endParaRPr lang="en-IN"/>
        </a:p>
      </dgm:t>
    </dgm:pt>
    <dgm:pt modelId="{EDE6DE4C-5A09-416A-B765-B6D22EA6502D}" type="pres">
      <dgm:prSet presAssocID="{70DAB177-90E1-4F8B-8E4E-7AE5D141DF84}" presName="sp" presStyleCnt="0"/>
      <dgm:spPr/>
    </dgm:pt>
    <dgm:pt modelId="{AF7F3DFC-DEBA-4B43-AE55-76EAA8DE1B62}" type="pres">
      <dgm:prSet presAssocID="{F9204503-D6E5-40E5-9CB9-CDD441DE6B5B}" presName="arrowAndChildren" presStyleCnt="0"/>
      <dgm:spPr/>
    </dgm:pt>
    <dgm:pt modelId="{6DCFFBB7-06DE-4B8C-B639-FF94B1315956}" type="pres">
      <dgm:prSet presAssocID="{F9204503-D6E5-40E5-9CB9-CDD441DE6B5B}" presName="parentTextArrow" presStyleLbl="node1" presStyleIdx="3" presStyleCnt="4"/>
      <dgm:spPr/>
      <dgm:t>
        <a:bodyPr/>
        <a:lstStyle/>
        <a:p>
          <a:endParaRPr lang="en-IN"/>
        </a:p>
      </dgm:t>
    </dgm:pt>
  </dgm:ptLst>
  <dgm:cxnLst>
    <dgm:cxn modelId="{DA5A3EE1-366F-4466-8A56-40FA6207E846}" srcId="{53D6E813-FC05-438C-AFC4-B0AE4FEBD7DB}" destId="{F9204503-D6E5-40E5-9CB9-CDD441DE6B5B}" srcOrd="0" destOrd="0" parTransId="{FE541CDF-0994-41FF-9CEB-F80C32A9138A}" sibTransId="{70DAB177-90E1-4F8B-8E4E-7AE5D141DF84}"/>
    <dgm:cxn modelId="{8981FF95-4486-45EA-9AD3-B5EDF8E3E6FB}" type="presOf" srcId="{53D6E813-FC05-438C-AFC4-B0AE4FEBD7DB}" destId="{C28919DF-7FFF-4038-AA06-60AD6FA24596}" srcOrd="0" destOrd="0" presId="urn:microsoft.com/office/officeart/2005/8/layout/process4"/>
    <dgm:cxn modelId="{6E0E0686-2926-4345-BC76-6AC734BE4E6D}" srcId="{53D6E813-FC05-438C-AFC4-B0AE4FEBD7DB}" destId="{4FEB4F4B-E1B2-4675-BB5A-26898E21A7BB}" srcOrd="1" destOrd="0" parTransId="{032F767C-0BC5-4D63-A04E-2ADDAE194E49}" sibTransId="{5D365CBF-DF5A-4DE7-B275-5D55E5B11C05}"/>
    <dgm:cxn modelId="{ACA8F7AA-F27D-4983-9914-B257029688E3}" type="presOf" srcId="{5FF859B3-5307-447A-8F7F-FF6F7E8D1C8E}" destId="{2B3B918F-3E28-4684-B452-EDF7E62F6A7F}" srcOrd="0" destOrd="0" presId="urn:microsoft.com/office/officeart/2005/8/layout/process4"/>
    <dgm:cxn modelId="{254FBB23-568B-4033-AAC4-F14037FEE85E}" srcId="{53D6E813-FC05-438C-AFC4-B0AE4FEBD7DB}" destId="{5FF859B3-5307-447A-8F7F-FF6F7E8D1C8E}" srcOrd="2" destOrd="0" parTransId="{77E97B94-38CE-4981-8DD9-7854D29EF249}" sibTransId="{F498206F-3EBD-4685-B402-1877E72CE39E}"/>
    <dgm:cxn modelId="{FC0480EC-D8EB-4C7B-9396-812CD366E1C5}" srcId="{53D6E813-FC05-438C-AFC4-B0AE4FEBD7DB}" destId="{BA4BA459-0EDD-41D3-A6D0-2F56BDD33432}" srcOrd="3" destOrd="0" parTransId="{C6420208-CC38-4137-8295-64EB5EB569AD}" sibTransId="{791AF981-0F12-4FBA-ACF0-B54572094564}"/>
    <dgm:cxn modelId="{4621B962-F983-46F3-8A42-EB7279A35DDE}" type="presOf" srcId="{F9204503-D6E5-40E5-9CB9-CDD441DE6B5B}" destId="{6DCFFBB7-06DE-4B8C-B639-FF94B1315956}" srcOrd="0" destOrd="0" presId="urn:microsoft.com/office/officeart/2005/8/layout/process4"/>
    <dgm:cxn modelId="{7378AD01-7A70-4E83-8812-927DFF889D2A}" type="presOf" srcId="{4FEB4F4B-E1B2-4675-BB5A-26898E21A7BB}" destId="{520658D2-1FFD-401E-8865-A12437374814}" srcOrd="0" destOrd="0" presId="urn:microsoft.com/office/officeart/2005/8/layout/process4"/>
    <dgm:cxn modelId="{3E45D0F9-5883-44F8-BDC6-D773E33A62D5}" type="presOf" srcId="{BA4BA459-0EDD-41D3-A6D0-2F56BDD33432}" destId="{90CEE95E-406D-42E8-958F-D5FEBF28B63B}" srcOrd="0" destOrd="0" presId="urn:microsoft.com/office/officeart/2005/8/layout/process4"/>
    <dgm:cxn modelId="{60983479-2447-4954-A631-3331A6F4BB40}" type="presParOf" srcId="{C28919DF-7FFF-4038-AA06-60AD6FA24596}" destId="{E4D22DCD-E202-42EA-955C-CE068C6BBE89}" srcOrd="0" destOrd="0" presId="urn:microsoft.com/office/officeart/2005/8/layout/process4"/>
    <dgm:cxn modelId="{C1B62CE5-ACA8-4EA6-943A-928412E76D43}" type="presParOf" srcId="{E4D22DCD-E202-42EA-955C-CE068C6BBE89}" destId="{90CEE95E-406D-42E8-958F-D5FEBF28B63B}" srcOrd="0" destOrd="0" presId="urn:microsoft.com/office/officeart/2005/8/layout/process4"/>
    <dgm:cxn modelId="{B9D3D8B5-8172-4567-A5DD-8DAD504A67B5}" type="presParOf" srcId="{C28919DF-7FFF-4038-AA06-60AD6FA24596}" destId="{20D7605E-9483-4336-919E-D68EC40A05F1}" srcOrd="1" destOrd="0" presId="urn:microsoft.com/office/officeart/2005/8/layout/process4"/>
    <dgm:cxn modelId="{CD8D5328-7C5E-4854-AB98-2D0DE208BC3B}" type="presParOf" srcId="{C28919DF-7FFF-4038-AA06-60AD6FA24596}" destId="{22505C6C-647F-437E-9ED8-2C18BC170C18}" srcOrd="2" destOrd="0" presId="urn:microsoft.com/office/officeart/2005/8/layout/process4"/>
    <dgm:cxn modelId="{F0160911-AB99-44DC-9416-54E8D3AE5065}" type="presParOf" srcId="{22505C6C-647F-437E-9ED8-2C18BC170C18}" destId="{2B3B918F-3E28-4684-B452-EDF7E62F6A7F}" srcOrd="0" destOrd="0" presId="urn:microsoft.com/office/officeart/2005/8/layout/process4"/>
    <dgm:cxn modelId="{3709D172-F03A-4943-BD4F-88DD5E07972D}" type="presParOf" srcId="{C28919DF-7FFF-4038-AA06-60AD6FA24596}" destId="{C53B6764-9694-49AB-9914-A238DB467675}" srcOrd="3" destOrd="0" presId="urn:microsoft.com/office/officeart/2005/8/layout/process4"/>
    <dgm:cxn modelId="{EB6D5FCD-AED2-444E-948A-FBD62286BB12}" type="presParOf" srcId="{C28919DF-7FFF-4038-AA06-60AD6FA24596}" destId="{776D5F99-C627-4E2D-B4DA-D288371B92E4}" srcOrd="4" destOrd="0" presId="urn:microsoft.com/office/officeart/2005/8/layout/process4"/>
    <dgm:cxn modelId="{41D87360-F7FE-436A-90EC-C1258BD4E97E}" type="presParOf" srcId="{776D5F99-C627-4E2D-B4DA-D288371B92E4}" destId="{520658D2-1FFD-401E-8865-A12437374814}" srcOrd="0" destOrd="0" presId="urn:microsoft.com/office/officeart/2005/8/layout/process4"/>
    <dgm:cxn modelId="{486465CE-2594-4936-B18E-6023204916E8}" type="presParOf" srcId="{C28919DF-7FFF-4038-AA06-60AD6FA24596}" destId="{EDE6DE4C-5A09-416A-B765-B6D22EA6502D}" srcOrd="5" destOrd="0" presId="urn:microsoft.com/office/officeart/2005/8/layout/process4"/>
    <dgm:cxn modelId="{D416FF27-E725-4E95-B3C5-1E9F83942EF9}" type="presParOf" srcId="{C28919DF-7FFF-4038-AA06-60AD6FA24596}" destId="{AF7F3DFC-DEBA-4B43-AE55-76EAA8DE1B62}" srcOrd="6" destOrd="0" presId="urn:microsoft.com/office/officeart/2005/8/layout/process4"/>
    <dgm:cxn modelId="{C6667BF0-AA2D-4C80-A95A-8BAD6163E845}" type="presParOf" srcId="{AF7F3DFC-DEBA-4B43-AE55-76EAA8DE1B62}" destId="{6DCFFBB7-06DE-4B8C-B639-FF94B1315956}" srcOrd="0" destOrd="0" presId="urn:microsoft.com/office/officeart/2005/8/layout/process4"/>
  </dgm:cxnLst>
  <dgm:bg/>
  <dgm:whole/>
</dgm:dataModel>
</file>

<file path=ppt/diagrams/data18.xml><?xml version="1.0" encoding="utf-8"?>
<dgm:dataModel xmlns:dgm="http://schemas.openxmlformats.org/drawingml/2006/diagram" xmlns:a="http://schemas.openxmlformats.org/drawingml/2006/main">
  <dgm:ptLst>
    <dgm:pt modelId="{5EB5440C-307F-4D2D-876A-63B3A36AD4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63C50DF-FA14-4EF9-93C2-08A8C262F891}">
      <dgm:prSet/>
      <dgm:spPr/>
      <dgm:t>
        <a:bodyPr/>
        <a:lstStyle/>
        <a:p>
          <a:pPr rtl="0"/>
          <a:r>
            <a:rPr lang="en-US" b="1" dirty="0" smtClean="0"/>
            <a:t>GTA (Person who pay or liable to pay freight)</a:t>
          </a:r>
          <a:endParaRPr lang="en-US" dirty="0"/>
        </a:p>
      </dgm:t>
    </dgm:pt>
    <dgm:pt modelId="{50E8AF70-D9A8-4D88-BC04-10FD9171E8B4}" type="parTrans" cxnId="{3A89D3B6-A941-4D86-9C13-52D0C49D1BCE}">
      <dgm:prSet/>
      <dgm:spPr/>
      <dgm:t>
        <a:bodyPr/>
        <a:lstStyle/>
        <a:p>
          <a:endParaRPr lang="en-US"/>
        </a:p>
      </dgm:t>
    </dgm:pt>
    <dgm:pt modelId="{208C9535-8385-42B6-AD83-17394C59BC38}" type="sibTrans" cxnId="{3A89D3B6-A941-4D86-9C13-52D0C49D1BCE}">
      <dgm:prSet/>
      <dgm:spPr/>
      <dgm:t>
        <a:bodyPr/>
        <a:lstStyle/>
        <a:p>
          <a:endParaRPr lang="en-US"/>
        </a:p>
      </dgm:t>
    </dgm:pt>
    <dgm:pt modelId="{091A18E6-7B59-4BAA-BDC2-401EBBDDAF36}">
      <dgm:prSet/>
      <dgm:spPr/>
      <dgm:t>
        <a:bodyPr/>
        <a:lstStyle/>
        <a:p>
          <a:pPr rtl="0"/>
          <a:r>
            <a:rPr lang="en-US" b="1" dirty="0" smtClean="0"/>
            <a:t>Legal Service</a:t>
          </a:r>
          <a:endParaRPr lang="en-US" dirty="0"/>
        </a:p>
      </dgm:t>
    </dgm:pt>
    <dgm:pt modelId="{81E7723F-9DF5-4359-BF50-3E1C63F96D5A}" type="parTrans" cxnId="{B3FBFED6-F87E-4A58-8D60-C3ACA33DCC22}">
      <dgm:prSet/>
      <dgm:spPr/>
      <dgm:t>
        <a:bodyPr/>
        <a:lstStyle/>
        <a:p>
          <a:endParaRPr lang="en-US"/>
        </a:p>
      </dgm:t>
    </dgm:pt>
    <dgm:pt modelId="{B1AD15DE-95E4-45A0-9A34-99637EAF21CB}" type="sibTrans" cxnId="{B3FBFED6-F87E-4A58-8D60-C3ACA33DCC22}">
      <dgm:prSet/>
      <dgm:spPr/>
      <dgm:t>
        <a:bodyPr/>
        <a:lstStyle/>
        <a:p>
          <a:endParaRPr lang="en-US"/>
        </a:p>
      </dgm:t>
    </dgm:pt>
    <dgm:pt modelId="{12E9664D-06C8-48ED-BB8C-F72D4F19C9A3}">
      <dgm:prSet/>
      <dgm:spPr/>
      <dgm:t>
        <a:bodyPr/>
        <a:lstStyle/>
        <a:p>
          <a:pPr rtl="0"/>
          <a:r>
            <a:rPr lang="en-US" b="1" dirty="0" smtClean="0"/>
            <a:t>Tribunal services</a:t>
          </a:r>
          <a:endParaRPr lang="en-US" dirty="0"/>
        </a:p>
      </dgm:t>
    </dgm:pt>
    <dgm:pt modelId="{324F8DFE-7303-4D6E-B4AD-C343B517F806}" type="parTrans" cxnId="{F910AA57-3BF1-452B-ADB0-7F0775CB20C3}">
      <dgm:prSet/>
      <dgm:spPr/>
      <dgm:t>
        <a:bodyPr/>
        <a:lstStyle/>
        <a:p>
          <a:endParaRPr lang="en-US"/>
        </a:p>
      </dgm:t>
    </dgm:pt>
    <dgm:pt modelId="{B5DF2E31-A14E-4BE8-A7B3-E213A05CBA9A}" type="sibTrans" cxnId="{F910AA57-3BF1-452B-ADB0-7F0775CB20C3}">
      <dgm:prSet/>
      <dgm:spPr/>
      <dgm:t>
        <a:bodyPr/>
        <a:lstStyle/>
        <a:p>
          <a:endParaRPr lang="en-US"/>
        </a:p>
      </dgm:t>
    </dgm:pt>
    <dgm:pt modelId="{705FF322-194B-4AD5-B06E-8CC6A1752BAF}">
      <dgm:prSet/>
      <dgm:spPr/>
      <dgm:t>
        <a:bodyPr/>
        <a:lstStyle/>
        <a:p>
          <a:pPr rtl="0"/>
          <a:r>
            <a:rPr lang="en-US" b="1" dirty="0" smtClean="0"/>
            <a:t>Service provided by Central/State </a:t>
          </a:r>
          <a:r>
            <a:rPr lang="en-US" b="1" dirty="0" err="1" smtClean="0"/>
            <a:t>Govt</a:t>
          </a:r>
          <a:r>
            <a:rPr lang="en-US" b="1" dirty="0" smtClean="0"/>
            <a:t>/local Authority</a:t>
          </a:r>
          <a:endParaRPr lang="en-US" dirty="0"/>
        </a:p>
      </dgm:t>
    </dgm:pt>
    <dgm:pt modelId="{05951440-B15A-4924-87A5-8AB30C6B6D0A}" type="parTrans" cxnId="{C0639FC1-2835-4351-8399-56B24B1F1FFA}">
      <dgm:prSet/>
      <dgm:spPr/>
      <dgm:t>
        <a:bodyPr/>
        <a:lstStyle/>
        <a:p>
          <a:endParaRPr lang="en-US"/>
        </a:p>
      </dgm:t>
    </dgm:pt>
    <dgm:pt modelId="{38BDB886-9D8B-42FF-8376-1CE88D3073D3}" type="sibTrans" cxnId="{C0639FC1-2835-4351-8399-56B24B1F1FFA}">
      <dgm:prSet/>
      <dgm:spPr/>
      <dgm:t>
        <a:bodyPr/>
        <a:lstStyle/>
        <a:p>
          <a:endParaRPr lang="en-US"/>
        </a:p>
      </dgm:t>
    </dgm:pt>
    <dgm:pt modelId="{6EB948E3-0B83-4232-9D0A-F4F87AF85B4D}">
      <dgm:prSet/>
      <dgm:spPr/>
      <dgm:t>
        <a:bodyPr/>
        <a:lstStyle/>
        <a:p>
          <a:pPr rtl="0"/>
          <a:r>
            <a:rPr lang="en-US" b="1" dirty="0" smtClean="0"/>
            <a:t>(Except Rent /Postal/Aircraft/vessel/transport of goods/passenger)</a:t>
          </a:r>
          <a:endParaRPr lang="en-US" dirty="0"/>
        </a:p>
      </dgm:t>
    </dgm:pt>
    <dgm:pt modelId="{ECA6648F-50A4-4ECB-AAD8-7316AC8991E6}" type="parTrans" cxnId="{7D7AAC54-0DFB-4DFE-8785-BEFD663CEBBF}">
      <dgm:prSet/>
      <dgm:spPr/>
      <dgm:t>
        <a:bodyPr/>
        <a:lstStyle/>
        <a:p>
          <a:endParaRPr lang="en-US"/>
        </a:p>
      </dgm:t>
    </dgm:pt>
    <dgm:pt modelId="{DD873414-60A0-449E-A0E0-60793FDAF05F}" type="sibTrans" cxnId="{7D7AAC54-0DFB-4DFE-8785-BEFD663CEBBF}">
      <dgm:prSet/>
      <dgm:spPr/>
      <dgm:t>
        <a:bodyPr/>
        <a:lstStyle/>
        <a:p>
          <a:endParaRPr lang="en-US"/>
        </a:p>
      </dgm:t>
    </dgm:pt>
    <dgm:pt modelId="{DA5ACA28-CB4E-47EC-ABFB-003E95E7425C}">
      <dgm:prSet/>
      <dgm:spPr/>
      <dgm:t>
        <a:bodyPr/>
        <a:lstStyle/>
        <a:p>
          <a:pPr rtl="0"/>
          <a:r>
            <a:rPr lang="en-US" b="1" dirty="0" smtClean="0"/>
            <a:t>Service provided by insurance agent to insurance business</a:t>
          </a:r>
          <a:endParaRPr lang="en-US" dirty="0"/>
        </a:p>
      </dgm:t>
    </dgm:pt>
    <dgm:pt modelId="{1B294B0E-1149-4F9C-8CED-D68D6E6C2E36}" type="parTrans" cxnId="{1423A93D-86A3-4F5B-AAEB-350FEB629040}">
      <dgm:prSet/>
      <dgm:spPr/>
      <dgm:t>
        <a:bodyPr/>
        <a:lstStyle/>
        <a:p>
          <a:endParaRPr lang="en-US"/>
        </a:p>
      </dgm:t>
    </dgm:pt>
    <dgm:pt modelId="{A010316B-3DD9-4A7F-98D0-F3604F313695}" type="sibTrans" cxnId="{1423A93D-86A3-4F5B-AAEB-350FEB629040}">
      <dgm:prSet/>
      <dgm:spPr/>
      <dgm:t>
        <a:bodyPr/>
        <a:lstStyle/>
        <a:p>
          <a:endParaRPr lang="en-US"/>
        </a:p>
      </dgm:t>
    </dgm:pt>
    <dgm:pt modelId="{79236CDC-4305-45A4-A4B5-2CC6005C5D2A}">
      <dgm:prSet/>
      <dgm:spPr/>
      <dgm:t>
        <a:bodyPr/>
        <a:lstStyle/>
        <a:p>
          <a:pPr rtl="0"/>
          <a:r>
            <a:rPr lang="en-US" b="1" dirty="0" smtClean="0"/>
            <a:t>Service provided by recovery  agent to bank/other</a:t>
          </a:r>
          <a:endParaRPr lang="en-US" dirty="0"/>
        </a:p>
      </dgm:t>
    </dgm:pt>
    <dgm:pt modelId="{8A210EF7-4045-421E-9502-2E6A108CA823}" type="parTrans" cxnId="{A409E594-00A2-4424-9CFB-99B1D8D70CB4}">
      <dgm:prSet/>
      <dgm:spPr/>
      <dgm:t>
        <a:bodyPr/>
        <a:lstStyle/>
        <a:p>
          <a:endParaRPr lang="en-US"/>
        </a:p>
      </dgm:t>
    </dgm:pt>
    <dgm:pt modelId="{652AAEF3-7A7F-4D72-ABF5-1AC7208B5489}" type="sibTrans" cxnId="{A409E594-00A2-4424-9CFB-99B1D8D70CB4}">
      <dgm:prSet/>
      <dgm:spPr/>
      <dgm:t>
        <a:bodyPr/>
        <a:lstStyle/>
        <a:p>
          <a:endParaRPr lang="en-US"/>
        </a:p>
      </dgm:t>
    </dgm:pt>
    <dgm:pt modelId="{C21B3ABA-76A3-424F-B2BA-FD7FB74959F3}">
      <dgm:prSet/>
      <dgm:spPr/>
      <dgm:t>
        <a:bodyPr/>
        <a:lstStyle/>
        <a:p>
          <a:pPr rtl="0"/>
          <a:r>
            <a:rPr lang="en-US" b="1" dirty="0" smtClean="0"/>
            <a:t>Author/Music composer/artist/photo </a:t>
          </a:r>
          <a:r>
            <a:rPr lang="en-US" b="1" dirty="0" err="1" smtClean="0"/>
            <a:t>grapher</a:t>
          </a:r>
          <a:endParaRPr lang="en-US" dirty="0"/>
        </a:p>
      </dgm:t>
    </dgm:pt>
    <dgm:pt modelId="{EEA94897-57F2-4703-8AFB-3A425863BAFA}" type="parTrans" cxnId="{9D6C6A99-9C3E-41C3-BC67-EFE820BAB9CA}">
      <dgm:prSet/>
      <dgm:spPr/>
      <dgm:t>
        <a:bodyPr/>
        <a:lstStyle/>
        <a:p>
          <a:endParaRPr lang="en-US"/>
        </a:p>
      </dgm:t>
    </dgm:pt>
    <dgm:pt modelId="{4C1653B8-4ED4-45A6-98F9-87ECC8E89523}" type="sibTrans" cxnId="{9D6C6A99-9C3E-41C3-BC67-EFE820BAB9CA}">
      <dgm:prSet/>
      <dgm:spPr/>
      <dgm:t>
        <a:bodyPr/>
        <a:lstStyle/>
        <a:p>
          <a:endParaRPr lang="en-US"/>
        </a:p>
      </dgm:t>
    </dgm:pt>
    <dgm:pt modelId="{F19004CD-1043-44FB-80F8-95036C2CF82A}" type="pres">
      <dgm:prSet presAssocID="{5EB5440C-307F-4D2D-876A-63B3A36AD4B7}" presName="linear" presStyleCnt="0">
        <dgm:presLayoutVars>
          <dgm:animLvl val="lvl"/>
          <dgm:resizeHandles val="exact"/>
        </dgm:presLayoutVars>
      </dgm:prSet>
      <dgm:spPr/>
      <dgm:t>
        <a:bodyPr/>
        <a:lstStyle/>
        <a:p>
          <a:endParaRPr lang="en-US"/>
        </a:p>
      </dgm:t>
    </dgm:pt>
    <dgm:pt modelId="{8982C51D-FA42-4CFC-AD0D-BE3E3B5D6740}" type="pres">
      <dgm:prSet presAssocID="{D63C50DF-FA14-4EF9-93C2-08A8C262F891}" presName="parentText" presStyleLbl="node1" presStyleIdx="0" presStyleCnt="8">
        <dgm:presLayoutVars>
          <dgm:chMax val="0"/>
          <dgm:bulletEnabled val="1"/>
        </dgm:presLayoutVars>
      </dgm:prSet>
      <dgm:spPr/>
      <dgm:t>
        <a:bodyPr/>
        <a:lstStyle/>
        <a:p>
          <a:endParaRPr lang="en-US"/>
        </a:p>
      </dgm:t>
    </dgm:pt>
    <dgm:pt modelId="{CEC83343-160F-4F05-958B-EF6AC241071A}" type="pres">
      <dgm:prSet presAssocID="{208C9535-8385-42B6-AD83-17394C59BC38}" presName="spacer" presStyleCnt="0"/>
      <dgm:spPr/>
    </dgm:pt>
    <dgm:pt modelId="{63A33AFA-C20C-495F-8D4D-6E29E5D04502}" type="pres">
      <dgm:prSet presAssocID="{091A18E6-7B59-4BAA-BDC2-401EBBDDAF36}" presName="parentText" presStyleLbl="node1" presStyleIdx="1" presStyleCnt="8">
        <dgm:presLayoutVars>
          <dgm:chMax val="0"/>
          <dgm:bulletEnabled val="1"/>
        </dgm:presLayoutVars>
      </dgm:prSet>
      <dgm:spPr/>
      <dgm:t>
        <a:bodyPr/>
        <a:lstStyle/>
        <a:p>
          <a:endParaRPr lang="en-US"/>
        </a:p>
      </dgm:t>
    </dgm:pt>
    <dgm:pt modelId="{3206B19D-75C4-431D-BF49-CA9BEF15BD31}" type="pres">
      <dgm:prSet presAssocID="{B1AD15DE-95E4-45A0-9A34-99637EAF21CB}" presName="spacer" presStyleCnt="0"/>
      <dgm:spPr/>
    </dgm:pt>
    <dgm:pt modelId="{999BA7CD-AC91-4340-B7DD-58AD9691F64C}" type="pres">
      <dgm:prSet presAssocID="{12E9664D-06C8-48ED-BB8C-F72D4F19C9A3}" presName="parentText" presStyleLbl="node1" presStyleIdx="2" presStyleCnt="8">
        <dgm:presLayoutVars>
          <dgm:chMax val="0"/>
          <dgm:bulletEnabled val="1"/>
        </dgm:presLayoutVars>
      </dgm:prSet>
      <dgm:spPr/>
      <dgm:t>
        <a:bodyPr/>
        <a:lstStyle/>
        <a:p>
          <a:endParaRPr lang="en-US"/>
        </a:p>
      </dgm:t>
    </dgm:pt>
    <dgm:pt modelId="{CA3BDD4B-3D38-43DA-8571-7CF4AD7B3D26}" type="pres">
      <dgm:prSet presAssocID="{B5DF2E31-A14E-4BE8-A7B3-E213A05CBA9A}" presName="spacer" presStyleCnt="0"/>
      <dgm:spPr/>
    </dgm:pt>
    <dgm:pt modelId="{3169DAD0-3322-4BB0-BCB8-EE9FF7A091B6}" type="pres">
      <dgm:prSet presAssocID="{705FF322-194B-4AD5-B06E-8CC6A1752BAF}" presName="parentText" presStyleLbl="node1" presStyleIdx="3" presStyleCnt="8">
        <dgm:presLayoutVars>
          <dgm:chMax val="0"/>
          <dgm:bulletEnabled val="1"/>
        </dgm:presLayoutVars>
      </dgm:prSet>
      <dgm:spPr/>
      <dgm:t>
        <a:bodyPr/>
        <a:lstStyle/>
        <a:p>
          <a:endParaRPr lang="en-US"/>
        </a:p>
      </dgm:t>
    </dgm:pt>
    <dgm:pt modelId="{66FB716D-633A-4DA0-AFCE-D40DD84ED51C}" type="pres">
      <dgm:prSet presAssocID="{38BDB886-9D8B-42FF-8376-1CE88D3073D3}" presName="spacer" presStyleCnt="0"/>
      <dgm:spPr/>
    </dgm:pt>
    <dgm:pt modelId="{F2296548-DC8D-4051-B1A8-D380BB3B42D8}" type="pres">
      <dgm:prSet presAssocID="{6EB948E3-0B83-4232-9D0A-F4F87AF85B4D}" presName="parentText" presStyleLbl="node1" presStyleIdx="4" presStyleCnt="8">
        <dgm:presLayoutVars>
          <dgm:chMax val="0"/>
          <dgm:bulletEnabled val="1"/>
        </dgm:presLayoutVars>
      </dgm:prSet>
      <dgm:spPr/>
      <dgm:t>
        <a:bodyPr/>
        <a:lstStyle/>
        <a:p>
          <a:endParaRPr lang="en-US"/>
        </a:p>
      </dgm:t>
    </dgm:pt>
    <dgm:pt modelId="{FC745DED-8D7E-462E-A454-10C976F126D9}" type="pres">
      <dgm:prSet presAssocID="{DD873414-60A0-449E-A0E0-60793FDAF05F}" presName="spacer" presStyleCnt="0"/>
      <dgm:spPr/>
    </dgm:pt>
    <dgm:pt modelId="{E3B82602-CB19-4A12-9EA4-F7369A15D864}" type="pres">
      <dgm:prSet presAssocID="{DA5ACA28-CB4E-47EC-ABFB-003E95E7425C}" presName="parentText" presStyleLbl="node1" presStyleIdx="5" presStyleCnt="8">
        <dgm:presLayoutVars>
          <dgm:chMax val="0"/>
          <dgm:bulletEnabled val="1"/>
        </dgm:presLayoutVars>
      </dgm:prSet>
      <dgm:spPr/>
      <dgm:t>
        <a:bodyPr/>
        <a:lstStyle/>
        <a:p>
          <a:endParaRPr lang="en-US"/>
        </a:p>
      </dgm:t>
    </dgm:pt>
    <dgm:pt modelId="{D4110722-365B-4816-B8A6-D4889CBB7224}" type="pres">
      <dgm:prSet presAssocID="{A010316B-3DD9-4A7F-98D0-F3604F313695}" presName="spacer" presStyleCnt="0"/>
      <dgm:spPr/>
    </dgm:pt>
    <dgm:pt modelId="{3EB7DA96-DA46-4C76-9DFF-77B692C8BFDF}" type="pres">
      <dgm:prSet presAssocID="{79236CDC-4305-45A4-A4B5-2CC6005C5D2A}" presName="parentText" presStyleLbl="node1" presStyleIdx="6" presStyleCnt="8">
        <dgm:presLayoutVars>
          <dgm:chMax val="0"/>
          <dgm:bulletEnabled val="1"/>
        </dgm:presLayoutVars>
      </dgm:prSet>
      <dgm:spPr/>
      <dgm:t>
        <a:bodyPr/>
        <a:lstStyle/>
        <a:p>
          <a:endParaRPr lang="en-US"/>
        </a:p>
      </dgm:t>
    </dgm:pt>
    <dgm:pt modelId="{F9595C8D-31D1-4913-9E26-5D92AFC61EE8}" type="pres">
      <dgm:prSet presAssocID="{652AAEF3-7A7F-4D72-ABF5-1AC7208B5489}" presName="spacer" presStyleCnt="0"/>
      <dgm:spPr/>
    </dgm:pt>
    <dgm:pt modelId="{F4278952-8DD6-489D-933D-10F194A1AE30}" type="pres">
      <dgm:prSet presAssocID="{C21B3ABA-76A3-424F-B2BA-FD7FB74959F3}" presName="parentText" presStyleLbl="node1" presStyleIdx="7" presStyleCnt="8">
        <dgm:presLayoutVars>
          <dgm:chMax val="0"/>
          <dgm:bulletEnabled val="1"/>
        </dgm:presLayoutVars>
      </dgm:prSet>
      <dgm:spPr/>
      <dgm:t>
        <a:bodyPr/>
        <a:lstStyle/>
        <a:p>
          <a:endParaRPr lang="en-US"/>
        </a:p>
      </dgm:t>
    </dgm:pt>
  </dgm:ptLst>
  <dgm:cxnLst>
    <dgm:cxn modelId="{78B186EF-7685-43EF-A311-C793936182D7}" type="presOf" srcId="{091A18E6-7B59-4BAA-BDC2-401EBBDDAF36}" destId="{63A33AFA-C20C-495F-8D4D-6E29E5D04502}" srcOrd="0" destOrd="0" presId="urn:microsoft.com/office/officeart/2005/8/layout/vList2"/>
    <dgm:cxn modelId="{C71D375D-ED98-4A1A-881F-652F2FC8C771}" type="presOf" srcId="{6EB948E3-0B83-4232-9D0A-F4F87AF85B4D}" destId="{F2296548-DC8D-4051-B1A8-D380BB3B42D8}" srcOrd="0" destOrd="0" presId="urn:microsoft.com/office/officeart/2005/8/layout/vList2"/>
    <dgm:cxn modelId="{B3FBFED6-F87E-4A58-8D60-C3ACA33DCC22}" srcId="{5EB5440C-307F-4D2D-876A-63B3A36AD4B7}" destId="{091A18E6-7B59-4BAA-BDC2-401EBBDDAF36}" srcOrd="1" destOrd="0" parTransId="{81E7723F-9DF5-4359-BF50-3E1C63F96D5A}" sibTransId="{B1AD15DE-95E4-45A0-9A34-99637EAF21CB}"/>
    <dgm:cxn modelId="{9D6C6A99-9C3E-41C3-BC67-EFE820BAB9CA}" srcId="{5EB5440C-307F-4D2D-876A-63B3A36AD4B7}" destId="{C21B3ABA-76A3-424F-B2BA-FD7FB74959F3}" srcOrd="7" destOrd="0" parTransId="{EEA94897-57F2-4703-8AFB-3A425863BAFA}" sibTransId="{4C1653B8-4ED4-45A6-98F9-87ECC8E89523}"/>
    <dgm:cxn modelId="{09AE32AB-0DE7-45E4-B227-F583AC052DB9}" type="presOf" srcId="{705FF322-194B-4AD5-B06E-8CC6A1752BAF}" destId="{3169DAD0-3322-4BB0-BCB8-EE9FF7A091B6}" srcOrd="0" destOrd="0" presId="urn:microsoft.com/office/officeart/2005/8/layout/vList2"/>
    <dgm:cxn modelId="{7D7AAC54-0DFB-4DFE-8785-BEFD663CEBBF}" srcId="{5EB5440C-307F-4D2D-876A-63B3A36AD4B7}" destId="{6EB948E3-0B83-4232-9D0A-F4F87AF85B4D}" srcOrd="4" destOrd="0" parTransId="{ECA6648F-50A4-4ECB-AAD8-7316AC8991E6}" sibTransId="{DD873414-60A0-449E-A0E0-60793FDAF05F}"/>
    <dgm:cxn modelId="{FC678F25-D60A-41F7-A42B-27491654DBD3}" type="presOf" srcId="{12E9664D-06C8-48ED-BB8C-F72D4F19C9A3}" destId="{999BA7CD-AC91-4340-B7DD-58AD9691F64C}" srcOrd="0" destOrd="0" presId="urn:microsoft.com/office/officeart/2005/8/layout/vList2"/>
    <dgm:cxn modelId="{A409E594-00A2-4424-9CFB-99B1D8D70CB4}" srcId="{5EB5440C-307F-4D2D-876A-63B3A36AD4B7}" destId="{79236CDC-4305-45A4-A4B5-2CC6005C5D2A}" srcOrd="6" destOrd="0" parTransId="{8A210EF7-4045-421E-9502-2E6A108CA823}" sibTransId="{652AAEF3-7A7F-4D72-ABF5-1AC7208B5489}"/>
    <dgm:cxn modelId="{00E6D287-1BF3-4E29-ACA3-FFB969716063}" type="presOf" srcId="{C21B3ABA-76A3-424F-B2BA-FD7FB74959F3}" destId="{F4278952-8DD6-489D-933D-10F194A1AE30}" srcOrd="0" destOrd="0" presId="urn:microsoft.com/office/officeart/2005/8/layout/vList2"/>
    <dgm:cxn modelId="{CBFD4912-8C60-4748-8AA7-87CFE50AA8E5}" type="presOf" srcId="{D63C50DF-FA14-4EF9-93C2-08A8C262F891}" destId="{8982C51D-FA42-4CFC-AD0D-BE3E3B5D6740}" srcOrd="0" destOrd="0" presId="urn:microsoft.com/office/officeart/2005/8/layout/vList2"/>
    <dgm:cxn modelId="{95E80BC7-99BA-408B-9CF0-05A6C1E5E198}" type="presOf" srcId="{79236CDC-4305-45A4-A4B5-2CC6005C5D2A}" destId="{3EB7DA96-DA46-4C76-9DFF-77B692C8BFDF}" srcOrd="0" destOrd="0" presId="urn:microsoft.com/office/officeart/2005/8/layout/vList2"/>
    <dgm:cxn modelId="{3A89D3B6-A941-4D86-9C13-52D0C49D1BCE}" srcId="{5EB5440C-307F-4D2D-876A-63B3A36AD4B7}" destId="{D63C50DF-FA14-4EF9-93C2-08A8C262F891}" srcOrd="0" destOrd="0" parTransId="{50E8AF70-D9A8-4D88-BC04-10FD9171E8B4}" sibTransId="{208C9535-8385-42B6-AD83-17394C59BC38}"/>
    <dgm:cxn modelId="{F910AA57-3BF1-452B-ADB0-7F0775CB20C3}" srcId="{5EB5440C-307F-4D2D-876A-63B3A36AD4B7}" destId="{12E9664D-06C8-48ED-BB8C-F72D4F19C9A3}" srcOrd="2" destOrd="0" parTransId="{324F8DFE-7303-4D6E-B4AD-C343B517F806}" sibTransId="{B5DF2E31-A14E-4BE8-A7B3-E213A05CBA9A}"/>
    <dgm:cxn modelId="{5D74EE15-97A8-4AA5-9AB1-2F44733A57ED}" type="presOf" srcId="{DA5ACA28-CB4E-47EC-ABFB-003E95E7425C}" destId="{E3B82602-CB19-4A12-9EA4-F7369A15D864}" srcOrd="0" destOrd="0" presId="urn:microsoft.com/office/officeart/2005/8/layout/vList2"/>
    <dgm:cxn modelId="{475395DA-6FB9-4AD0-AB02-FB8283BC8135}" type="presOf" srcId="{5EB5440C-307F-4D2D-876A-63B3A36AD4B7}" destId="{F19004CD-1043-44FB-80F8-95036C2CF82A}" srcOrd="0" destOrd="0" presId="urn:microsoft.com/office/officeart/2005/8/layout/vList2"/>
    <dgm:cxn modelId="{C0639FC1-2835-4351-8399-56B24B1F1FFA}" srcId="{5EB5440C-307F-4D2D-876A-63B3A36AD4B7}" destId="{705FF322-194B-4AD5-B06E-8CC6A1752BAF}" srcOrd="3" destOrd="0" parTransId="{05951440-B15A-4924-87A5-8AB30C6B6D0A}" sibTransId="{38BDB886-9D8B-42FF-8376-1CE88D3073D3}"/>
    <dgm:cxn modelId="{1423A93D-86A3-4F5B-AAEB-350FEB629040}" srcId="{5EB5440C-307F-4D2D-876A-63B3A36AD4B7}" destId="{DA5ACA28-CB4E-47EC-ABFB-003E95E7425C}" srcOrd="5" destOrd="0" parTransId="{1B294B0E-1149-4F9C-8CED-D68D6E6C2E36}" sibTransId="{A010316B-3DD9-4A7F-98D0-F3604F313695}"/>
    <dgm:cxn modelId="{D974BCE4-AD65-4AEA-86A9-5C66A7340E20}" type="presParOf" srcId="{F19004CD-1043-44FB-80F8-95036C2CF82A}" destId="{8982C51D-FA42-4CFC-AD0D-BE3E3B5D6740}" srcOrd="0" destOrd="0" presId="urn:microsoft.com/office/officeart/2005/8/layout/vList2"/>
    <dgm:cxn modelId="{2E8388EA-6633-49A3-A11A-E7E29C00AFCA}" type="presParOf" srcId="{F19004CD-1043-44FB-80F8-95036C2CF82A}" destId="{CEC83343-160F-4F05-958B-EF6AC241071A}" srcOrd="1" destOrd="0" presId="urn:microsoft.com/office/officeart/2005/8/layout/vList2"/>
    <dgm:cxn modelId="{7E8A142F-39EA-473C-B196-75B3E53EAA80}" type="presParOf" srcId="{F19004CD-1043-44FB-80F8-95036C2CF82A}" destId="{63A33AFA-C20C-495F-8D4D-6E29E5D04502}" srcOrd="2" destOrd="0" presId="urn:microsoft.com/office/officeart/2005/8/layout/vList2"/>
    <dgm:cxn modelId="{C5024E42-9D8F-4B71-928D-5D80B7785C47}" type="presParOf" srcId="{F19004CD-1043-44FB-80F8-95036C2CF82A}" destId="{3206B19D-75C4-431D-BF49-CA9BEF15BD31}" srcOrd="3" destOrd="0" presId="urn:microsoft.com/office/officeart/2005/8/layout/vList2"/>
    <dgm:cxn modelId="{5CD84708-5867-465A-BFE4-28E1EFFF0F7F}" type="presParOf" srcId="{F19004CD-1043-44FB-80F8-95036C2CF82A}" destId="{999BA7CD-AC91-4340-B7DD-58AD9691F64C}" srcOrd="4" destOrd="0" presId="urn:microsoft.com/office/officeart/2005/8/layout/vList2"/>
    <dgm:cxn modelId="{82B13F72-E922-4F97-BF72-9F03424F3995}" type="presParOf" srcId="{F19004CD-1043-44FB-80F8-95036C2CF82A}" destId="{CA3BDD4B-3D38-43DA-8571-7CF4AD7B3D26}" srcOrd="5" destOrd="0" presId="urn:microsoft.com/office/officeart/2005/8/layout/vList2"/>
    <dgm:cxn modelId="{E27A3836-5FAC-4ADC-BBED-BB34BB388561}" type="presParOf" srcId="{F19004CD-1043-44FB-80F8-95036C2CF82A}" destId="{3169DAD0-3322-4BB0-BCB8-EE9FF7A091B6}" srcOrd="6" destOrd="0" presId="urn:microsoft.com/office/officeart/2005/8/layout/vList2"/>
    <dgm:cxn modelId="{A3D3D900-FF13-405B-A85E-9907CC273390}" type="presParOf" srcId="{F19004CD-1043-44FB-80F8-95036C2CF82A}" destId="{66FB716D-633A-4DA0-AFCE-D40DD84ED51C}" srcOrd="7" destOrd="0" presId="urn:microsoft.com/office/officeart/2005/8/layout/vList2"/>
    <dgm:cxn modelId="{C061843C-D52F-4550-A533-4EF3D2FEF62F}" type="presParOf" srcId="{F19004CD-1043-44FB-80F8-95036C2CF82A}" destId="{F2296548-DC8D-4051-B1A8-D380BB3B42D8}" srcOrd="8" destOrd="0" presId="urn:microsoft.com/office/officeart/2005/8/layout/vList2"/>
    <dgm:cxn modelId="{39080798-D8C6-489A-BF7E-6A467D50D469}" type="presParOf" srcId="{F19004CD-1043-44FB-80F8-95036C2CF82A}" destId="{FC745DED-8D7E-462E-A454-10C976F126D9}" srcOrd="9" destOrd="0" presId="urn:microsoft.com/office/officeart/2005/8/layout/vList2"/>
    <dgm:cxn modelId="{0918CD42-0F13-403B-8F7B-6259F829DC59}" type="presParOf" srcId="{F19004CD-1043-44FB-80F8-95036C2CF82A}" destId="{E3B82602-CB19-4A12-9EA4-F7369A15D864}" srcOrd="10" destOrd="0" presId="urn:microsoft.com/office/officeart/2005/8/layout/vList2"/>
    <dgm:cxn modelId="{5BE2F48F-965E-4AA3-A7FD-D46FA5CFC69B}" type="presParOf" srcId="{F19004CD-1043-44FB-80F8-95036C2CF82A}" destId="{D4110722-365B-4816-B8A6-D4889CBB7224}" srcOrd="11" destOrd="0" presId="urn:microsoft.com/office/officeart/2005/8/layout/vList2"/>
    <dgm:cxn modelId="{8EE79773-F47B-487F-9F36-ACB1C104AAC1}" type="presParOf" srcId="{F19004CD-1043-44FB-80F8-95036C2CF82A}" destId="{3EB7DA96-DA46-4C76-9DFF-77B692C8BFDF}" srcOrd="12" destOrd="0" presId="urn:microsoft.com/office/officeart/2005/8/layout/vList2"/>
    <dgm:cxn modelId="{F5BFD3F2-3353-439C-B2DB-21FABCDA63D9}" type="presParOf" srcId="{F19004CD-1043-44FB-80F8-95036C2CF82A}" destId="{F9595C8D-31D1-4913-9E26-5D92AFC61EE8}" srcOrd="13" destOrd="0" presId="urn:microsoft.com/office/officeart/2005/8/layout/vList2"/>
    <dgm:cxn modelId="{27B9F578-9B1F-4D1B-A988-2E43EA89ED9D}" type="presParOf" srcId="{F19004CD-1043-44FB-80F8-95036C2CF82A}" destId="{F4278952-8DD6-489D-933D-10F194A1AE30}" srcOrd="14" destOrd="0" presId="urn:microsoft.com/office/officeart/2005/8/layout/vList2"/>
  </dgm:cxnLst>
  <dgm:bg/>
  <dgm:whole/>
</dgm:dataModel>
</file>

<file path=ppt/diagrams/data19.xml><?xml version="1.0" encoding="utf-8"?>
<dgm:dataModel xmlns:dgm="http://schemas.openxmlformats.org/drawingml/2006/diagram" xmlns:a="http://schemas.openxmlformats.org/drawingml/2006/main">
  <dgm:ptLst>
    <dgm:pt modelId="{5EB5440C-307F-4D2D-876A-63B3A36AD4B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63C50DF-FA14-4EF9-93C2-08A8C262F891}">
      <dgm:prSet/>
      <dgm:spPr/>
      <dgm:t>
        <a:bodyPr/>
        <a:lstStyle/>
        <a:p>
          <a:pPr rtl="0"/>
          <a:r>
            <a:rPr lang="en-US" b="1" dirty="0" smtClean="0"/>
            <a:t>Cashew Nut</a:t>
          </a:r>
          <a:endParaRPr lang="en-US" dirty="0"/>
        </a:p>
      </dgm:t>
    </dgm:pt>
    <dgm:pt modelId="{50E8AF70-D9A8-4D88-BC04-10FD9171E8B4}" type="parTrans" cxnId="{3A89D3B6-A941-4D86-9C13-52D0C49D1BCE}">
      <dgm:prSet/>
      <dgm:spPr/>
      <dgm:t>
        <a:bodyPr/>
        <a:lstStyle/>
        <a:p>
          <a:endParaRPr lang="en-US"/>
        </a:p>
      </dgm:t>
    </dgm:pt>
    <dgm:pt modelId="{208C9535-8385-42B6-AD83-17394C59BC38}" type="sibTrans" cxnId="{3A89D3B6-A941-4D86-9C13-52D0C49D1BCE}">
      <dgm:prSet/>
      <dgm:spPr/>
      <dgm:t>
        <a:bodyPr/>
        <a:lstStyle/>
        <a:p>
          <a:endParaRPr lang="en-US"/>
        </a:p>
      </dgm:t>
    </dgm:pt>
    <dgm:pt modelId="{091A18E6-7B59-4BAA-BDC2-401EBBDDAF36}">
      <dgm:prSet/>
      <dgm:spPr/>
      <dgm:t>
        <a:bodyPr/>
        <a:lstStyle/>
        <a:p>
          <a:pPr rtl="0"/>
          <a:r>
            <a:rPr lang="en-US" dirty="0" err="1" smtClean="0"/>
            <a:t>Bidi</a:t>
          </a:r>
          <a:r>
            <a:rPr lang="en-US" dirty="0" smtClean="0"/>
            <a:t> Wrapper (</a:t>
          </a:r>
          <a:r>
            <a:rPr lang="en-US" dirty="0" err="1" smtClean="0"/>
            <a:t>Tendu</a:t>
          </a:r>
          <a:r>
            <a:rPr lang="en-US" dirty="0" smtClean="0"/>
            <a:t> Leaves)</a:t>
          </a:r>
          <a:endParaRPr lang="en-US" dirty="0"/>
        </a:p>
      </dgm:t>
    </dgm:pt>
    <dgm:pt modelId="{81E7723F-9DF5-4359-BF50-3E1C63F96D5A}" type="parTrans" cxnId="{B3FBFED6-F87E-4A58-8D60-C3ACA33DCC22}">
      <dgm:prSet/>
      <dgm:spPr/>
      <dgm:t>
        <a:bodyPr/>
        <a:lstStyle/>
        <a:p>
          <a:endParaRPr lang="en-US"/>
        </a:p>
      </dgm:t>
    </dgm:pt>
    <dgm:pt modelId="{B1AD15DE-95E4-45A0-9A34-99637EAF21CB}" type="sibTrans" cxnId="{B3FBFED6-F87E-4A58-8D60-C3ACA33DCC22}">
      <dgm:prSet/>
      <dgm:spPr/>
      <dgm:t>
        <a:bodyPr/>
        <a:lstStyle/>
        <a:p>
          <a:endParaRPr lang="en-US"/>
        </a:p>
      </dgm:t>
    </dgm:pt>
    <dgm:pt modelId="{12E9664D-06C8-48ED-BB8C-F72D4F19C9A3}">
      <dgm:prSet/>
      <dgm:spPr/>
      <dgm:t>
        <a:bodyPr/>
        <a:lstStyle/>
        <a:p>
          <a:pPr rtl="0"/>
          <a:r>
            <a:rPr lang="en-US" b="1" dirty="0" smtClean="0"/>
            <a:t>Tobacco Leaves</a:t>
          </a:r>
          <a:endParaRPr lang="en-US" dirty="0"/>
        </a:p>
      </dgm:t>
    </dgm:pt>
    <dgm:pt modelId="{324F8DFE-7303-4D6E-B4AD-C343B517F806}" type="parTrans" cxnId="{F910AA57-3BF1-452B-ADB0-7F0775CB20C3}">
      <dgm:prSet/>
      <dgm:spPr/>
      <dgm:t>
        <a:bodyPr/>
        <a:lstStyle/>
        <a:p>
          <a:endParaRPr lang="en-US"/>
        </a:p>
      </dgm:t>
    </dgm:pt>
    <dgm:pt modelId="{B5DF2E31-A14E-4BE8-A7B3-E213A05CBA9A}" type="sibTrans" cxnId="{F910AA57-3BF1-452B-ADB0-7F0775CB20C3}">
      <dgm:prSet/>
      <dgm:spPr/>
      <dgm:t>
        <a:bodyPr/>
        <a:lstStyle/>
        <a:p>
          <a:endParaRPr lang="en-US"/>
        </a:p>
      </dgm:t>
    </dgm:pt>
    <dgm:pt modelId="{6EB948E3-0B83-4232-9D0A-F4F87AF85B4D}">
      <dgm:prSet/>
      <dgm:spPr/>
      <dgm:t>
        <a:bodyPr/>
        <a:lstStyle/>
        <a:p>
          <a:pPr rtl="0"/>
          <a:r>
            <a:rPr lang="en-US" b="1" dirty="0" smtClean="0"/>
            <a:t>Silk Yarn</a:t>
          </a:r>
          <a:endParaRPr lang="en-US" dirty="0"/>
        </a:p>
      </dgm:t>
    </dgm:pt>
    <dgm:pt modelId="{ECA6648F-50A4-4ECB-AAD8-7316AC8991E6}" type="parTrans" cxnId="{7D7AAC54-0DFB-4DFE-8785-BEFD663CEBBF}">
      <dgm:prSet/>
      <dgm:spPr/>
      <dgm:t>
        <a:bodyPr/>
        <a:lstStyle/>
        <a:p>
          <a:endParaRPr lang="en-US"/>
        </a:p>
      </dgm:t>
    </dgm:pt>
    <dgm:pt modelId="{DD873414-60A0-449E-A0E0-60793FDAF05F}" type="sibTrans" cxnId="{7D7AAC54-0DFB-4DFE-8785-BEFD663CEBBF}">
      <dgm:prSet/>
      <dgm:spPr/>
      <dgm:t>
        <a:bodyPr/>
        <a:lstStyle/>
        <a:p>
          <a:endParaRPr lang="en-US"/>
        </a:p>
      </dgm:t>
    </dgm:pt>
    <dgm:pt modelId="{DA5ACA28-CB4E-47EC-ABFB-003E95E7425C}">
      <dgm:prSet/>
      <dgm:spPr/>
      <dgm:t>
        <a:bodyPr/>
        <a:lstStyle/>
        <a:p>
          <a:pPr rtl="0"/>
          <a:r>
            <a:rPr lang="en-US" b="1" dirty="0" smtClean="0"/>
            <a:t>Supply of Lottery</a:t>
          </a:r>
          <a:endParaRPr lang="en-US" dirty="0"/>
        </a:p>
      </dgm:t>
    </dgm:pt>
    <dgm:pt modelId="{1B294B0E-1149-4F9C-8CED-D68D6E6C2E36}" type="parTrans" cxnId="{1423A93D-86A3-4F5B-AAEB-350FEB629040}">
      <dgm:prSet/>
      <dgm:spPr/>
      <dgm:t>
        <a:bodyPr/>
        <a:lstStyle/>
        <a:p>
          <a:endParaRPr lang="en-US"/>
        </a:p>
      </dgm:t>
    </dgm:pt>
    <dgm:pt modelId="{A010316B-3DD9-4A7F-98D0-F3604F313695}" type="sibTrans" cxnId="{1423A93D-86A3-4F5B-AAEB-350FEB629040}">
      <dgm:prSet/>
      <dgm:spPr/>
      <dgm:t>
        <a:bodyPr/>
        <a:lstStyle/>
        <a:p>
          <a:endParaRPr lang="en-US"/>
        </a:p>
      </dgm:t>
    </dgm:pt>
    <dgm:pt modelId="{F19004CD-1043-44FB-80F8-95036C2CF82A}" type="pres">
      <dgm:prSet presAssocID="{5EB5440C-307F-4D2D-876A-63B3A36AD4B7}" presName="linear" presStyleCnt="0">
        <dgm:presLayoutVars>
          <dgm:animLvl val="lvl"/>
          <dgm:resizeHandles val="exact"/>
        </dgm:presLayoutVars>
      </dgm:prSet>
      <dgm:spPr/>
      <dgm:t>
        <a:bodyPr/>
        <a:lstStyle/>
        <a:p>
          <a:endParaRPr lang="en-US"/>
        </a:p>
      </dgm:t>
    </dgm:pt>
    <dgm:pt modelId="{8982C51D-FA42-4CFC-AD0D-BE3E3B5D6740}" type="pres">
      <dgm:prSet presAssocID="{D63C50DF-FA14-4EF9-93C2-08A8C262F891}" presName="parentText" presStyleLbl="node1" presStyleIdx="0" presStyleCnt="5">
        <dgm:presLayoutVars>
          <dgm:chMax val="0"/>
          <dgm:bulletEnabled val="1"/>
        </dgm:presLayoutVars>
      </dgm:prSet>
      <dgm:spPr/>
      <dgm:t>
        <a:bodyPr/>
        <a:lstStyle/>
        <a:p>
          <a:endParaRPr lang="en-US"/>
        </a:p>
      </dgm:t>
    </dgm:pt>
    <dgm:pt modelId="{CEC83343-160F-4F05-958B-EF6AC241071A}" type="pres">
      <dgm:prSet presAssocID="{208C9535-8385-42B6-AD83-17394C59BC38}" presName="spacer" presStyleCnt="0"/>
      <dgm:spPr/>
    </dgm:pt>
    <dgm:pt modelId="{63A33AFA-C20C-495F-8D4D-6E29E5D04502}" type="pres">
      <dgm:prSet presAssocID="{091A18E6-7B59-4BAA-BDC2-401EBBDDAF36}" presName="parentText" presStyleLbl="node1" presStyleIdx="1" presStyleCnt="5">
        <dgm:presLayoutVars>
          <dgm:chMax val="0"/>
          <dgm:bulletEnabled val="1"/>
        </dgm:presLayoutVars>
      </dgm:prSet>
      <dgm:spPr/>
      <dgm:t>
        <a:bodyPr/>
        <a:lstStyle/>
        <a:p>
          <a:endParaRPr lang="en-US"/>
        </a:p>
      </dgm:t>
    </dgm:pt>
    <dgm:pt modelId="{3206B19D-75C4-431D-BF49-CA9BEF15BD31}" type="pres">
      <dgm:prSet presAssocID="{B1AD15DE-95E4-45A0-9A34-99637EAF21CB}" presName="spacer" presStyleCnt="0"/>
      <dgm:spPr/>
    </dgm:pt>
    <dgm:pt modelId="{999BA7CD-AC91-4340-B7DD-58AD9691F64C}" type="pres">
      <dgm:prSet presAssocID="{12E9664D-06C8-48ED-BB8C-F72D4F19C9A3}" presName="parentText" presStyleLbl="node1" presStyleIdx="2" presStyleCnt="5">
        <dgm:presLayoutVars>
          <dgm:chMax val="0"/>
          <dgm:bulletEnabled val="1"/>
        </dgm:presLayoutVars>
      </dgm:prSet>
      <dgm:spPr/>
      <dgm:t>
        <a:bodyPr/>
        <a:lstStyle/>
        <a:p>
          <a:endParaRPr lang="en-US"/>
        </a:p>
      </dgm:t>
    </dgm:pt>
    <dgm:pt modelId="{CA3BDD4B-3D38-43DA-8571-7CF4AD7B3D26}" type="pres">
      <dgm:prSet presAssocID="{B5DF2E31-A14E-4BE8-A7B3-E213A05CBA9A}" presName="spacer" presStyleCnt="0"/>
      <dgm:spPr/>
    </dgm:pt>
    <dgm:pt modelId="{F2296548-DC8D-4051-B1A8-D380BB3B42D8}" type="pres">
      <dgm:prSet presAssocID="{6EB948E3-0B83-4232-9D0A-F4F87AF85B4D}" presName="parentText" presStyleLbl="node1" presStyleIdx="3" presStyleCnt="5">
        <dgm:presLayoutVars>
          <dgm:chMax val="0"/>
          <dgm:bulletEnabled val="1"/>
        </dgm:presLayoutVars>
      </dgm:prSet>
      <dgm:spPr/>
      <dgm:t>
        <a:bodyPr/>
        <a:lstStyle/>
        <a:p>
          <a:endParaRPr lang="en-US"/>
        </a:p>
      </dgm:t>
    </dgm:pt>
    <dgm:pt modelId="{FC745DED-8D7E-462E-A454-10C976F126D9}" type="pres">
      <dgm:prSet presAssocID="{DD873414-60A0-449E-A0E0-60793FDAF05F}" presName="spacer" presStyleCnt="0"/>
      <dgm:spPr/>
    </dgm:pt>
    <dgm:pt modelId="{E3B82602-CB19-4A12-9EA4-F7369A15D864}" type="pres">
      <dgm:prSet presAssocID="{DA5ACA28-CB4E-47EC-ABFB-003E95E7425C}" presName="parentText" presStyleLbl="node1" presStyleIdx="4" presStyleCnt="5">
        <dgm:presLayoutVars>
          <dgm:chMax val="0"/>
          <dgm:bulletEnabled val="1"/>
        </dgm:presLayoutVars>
      </dgm:prSet>
      <dgm:spPr/>
      <dgm:t>
        <a:bodyPr/>
        <a:lstStyle/>
        <a:p>
          <a:endParaRPr lang="en-US"/>
        </a:p>
      </dgm:t>
    </dgm:pt>
  </dgm:ptLst>
  <dgm:cxnLst>
    <dgm:cxn modelId="{DE28D402-A126-4330-ADBB-3AC5EF536251}" type="presOf" srcId="{6EB948E3-0B83-4232-9D0A-F4F87AF85B4D}" destId="{F2296548-DC8D-4051-B1A8-D380BB3B42D8}" srcOrd="0" destOrd="0" presId="urn:microsoft.com/office/officeart/2005/8/layout/vList2"/>
    <dgm:cxn modelId="{3A89D3B6-A941-4D86-9C13-52D0C49D1BCE}" srcId="{5EB5440C-307F-4D2D-876A-63B3A36AD4B7}" destId="{D63C50DF-FA14-4EF9-93C2-08A8C262F891}" srcOrd="0" destOrd="0" parTransId="{50E8AF70-D9A8-4D88-BC04-10FD9171E8B4}" sibTransId="{208C9535-8385-42B6-AD83-17394C59BC38}"/>
    <dgm:cxn modelId="{D761781A-AD99-4332-A0B9-E78F06FFDFBC}" type="presOf" srcId="{091A18E6-7B59-4BAA-BDC2-401EBBDDAF36}" destId="{63A33AFA-C20C-495F-8D4D-6E29E5D04502}" srcOrd="0" destOrd="0" presId="urn:microsoft.com/office/officeart/2005/8/layout/vList2"/>
    <dgm:cxn modelId="{266DB289-65F3-4C12-B5D4-D4D29F1BAFC3}" type="presOf" srcId="{D63C50DF-FA14-4EF9-93C2-08A8C262F891}" destId="{8982C51D-FA42-4CFC-AD0D-BE3E3B5D6740}" srcOrd="0" destOrd="0" presId="urn:microsoft.com/office/officeart/2005/8/layout/vList2"/>
    <dgm:cxn modelId="{F910AA57-3BF1-452B-ADB0-7F0775CB20C3}" srcId="{5EB5440C-307F-4D2D-876A-63B3A36AD4B7}" destId="{12E9664D-06C8-48ED-BB8C-F72D4F19C9A3}" srcOrd="2" destOrd="0" parTransId="{324F8DFE-7303-4D6E-B4AD-C343B517F806}" sibTransId="{B5DF2E31-A14E-4BE8-A7B3-E213A05CBA9A}"/>
    <dgm:cxn modelId="{7D7AAC54-0DFB-4DFE-8785-BEFD663CEBBF}" srcId="{5EB5440C-307F-4D2D-876A-63B3A36AD4B7}" destId="{6EB948E3-0B83-4232-9D0A-F4F87AF85B4D}" srcOrd="3" destOrd="0" parTransId="{ECA6648F-50A4-4ECB-AAD8-7316AC8991E6}" sibTransId="{DD873414-60A0-449E-A0E0-60793FDAF05F}"/>
    <dgm:cxn modelId="{0F2AE32D-468B-4C8B-8C94-ADA3C1AFEC17}" type="presOf" srcId="{12E9664D-06C8-48ED-BB8C-F72D4F19C9A3}" destId="{999BA7CD-AC91-4340-B7DD-58AD9691F64C}" srcOrd="0" destOrd="0" presId="urn:microsoft.com/office/officeart/2005/8/layout/vList2"/>
    <dgm:cxn modelId="{48B7F313-0373-4DCC-A7AD-2FA628D6A8FA}" type="presOf" srcId="{5EB5440C-307F-4D2D-876A-63B3A36AD4B7}" destId="{F19004CD-1043-44FB-80F8-95036C2CF82A}" srcOrd="0" destOrd="0" presId="urn:microsoft.com/office/officeart/2005/8/layout/vList2"/>
    <dgm:cxn modelId="{0AD75D56-022C-418D-88FA-7D4E7A2C33F2}" type="presOf" srcId="{DA5ACA28-CB4E-47EC-ABFB-003E95E7425C}" destId="{E3B82602-CB19-4A12-9EA4-F7369A15D864}" srcOrd="0" destOrd="0" presId="urn:microsoft.com/office/officeart/2005/8/layout/vList2"/>
    <dgm:cxn modelId="{B3FBFED6-F87E-4A58-8D60-C3ACA33DCC22}" srcId="{5EB5440C-307F-4D2D-876A-63B3A36AD4B7}" destId="{091A18E6-7B59-4BAA-BDC2-401EBBDDAF36}" srcOrd="1" destOrd="0" parTransId="{81E7723F-9DF5-4359-BF50-3E1C63F96D5A}" sibTransId="{B1AD15DE-95E4-45A0-9A34-99637EAF21CB}"/>
    <dgm:cxn modelId="{1423A93D-86A3-4F5B-AAEB-350FEB629040}" srcId="{5EB5440C-307F-4D2D-876A-63B3A36AD4B7}" destId="{DA5ACA28-CB4E-47EC-ABFB-003E95E7425C}" srcOrd="4" destOrd="0" parTransId="{1B294B0E-1149-4F9C-8CED-D68D6E6C2E36}" sibTransId="{A010316B-3DD9-4A7F-98D0-F3604F313695}"/>
    <dgm:cxn modelId="{6BAA10A9-4848-451E-9DDE-DE0D33CF4759}" type="presParOf" srcId="{F19004CD-1043-44FB-80F8-95036C2CF82A}" destId="{8982C51D-FA42-4CFC-AD0D-BE3E3B5D6740}" srcOrd="0" destOrd="0" presId="urn:microsoft.com/office/officeart/2005/8/layout/vList2"/>
    <dgm:cxn modelId="{AD2EEC96-3F28-46C7-84C8-473CEC760233}" type="presParOf" srcId="{F19004CD-1043-44FB-80F8-95036C2CF82A}" destId="{CEC83343-160F-4F05-958B-EF6AC241071A}" srcOrd="1" destOrd="0" presId="urn:microsoft.com/office/officeart/2005/8/layout/vList2"/>
    <dgm:cxn modelId="{BB23233A-E463-433D-809F-0BBAF3FFCAAC}" type="presParOf" srcId="{F19004CD-1043-44FB-80F8-95036C2CF82A}" destId="{63A33AFA-C20C-495F-8D4D-6E29E5D04502}" srcOrd="2" destOrd="0" presId="urn:microsoft.com/office/officeart/2005/8/layout/vList2"/>
    <dgm:cxn modelId="{5BA727DE-932F-43FC-840C-BE2EB071D9BE}" type="presParOf" srcId="{F19004CD-1043-44FB-80F8-95036C2CF82A}" destId="{3206B19D-75C4-431D-BF49-CA9BEF15BD31}" srcOrd="3" destOrd="0" presId="urn:microsoft.com/office/officeart/2005/8/layout/vList2"/>
    <dgm:cxn modelId="{A070D40E-D84A-405F-98A0-24DF38D1A737}" type="presParOf" srcId="{F19004CD-1043-44FB-80F8-95036C2CF82A}" destId="{999BA7CD-AC91-4340-B7DD-58AD9691F64C}" srcOrd="4" destOrd="0" presId="urn:microsoft.com/office/officeart/2005/8/layout/vList2"/>
    <dgm:cxn modelId="{9E1DEC63-6384-4389-B7F9-88A01C9C22AE}" type="presParOf" srcId="{F19004CD-1043-44FB-80F8-95036C2CF82A}" destId="{CA3BDD4B-3D38-43DA-8571-7CF4AD7B3D26}" srcOrd="5" destOrd="0" presId="urn:microsoft.com/office/officeart/2005/8/layout/vList2"/>
    <dgm:cxn modelId="{7B72624F-1CE6-4C96-ADA5-6B7742078DF3}" type="presParOf" srcId="{F19004CD-1043-44FB-80F8-95036C2CF82A}" destId="{F2296548-DC8D-4051-B1A8-D380BB3B42D8}" srcOrd="6" destOrd="0" presId="urn:microsoft.com/office/officeart/2005/8/layout/vList2"/>
    <dgm:cxn modelId="{A980C0D7-7EC3-4D42-B790-5C7011E06ABC}" type="presParOf" srcId="{F19004CD-1043-44FB-80F8-95036C2CF82A}" destId="{FC745DED-8D7E-462E-A454-10C976F126D9}" srcOrd="7" destOrd="0" presId="urn:microsoft.com/office/officeart/2005/8/layout/vList2"/>
    <dgm:cxn modelId="{56B32126-1B62-4ADE-91B7-3EFF47C14CE3}" type="presParOf" srcId="{F19004CD-1043-44FB-80F8-95036C2CF82A}" destId="{E3B82602-CB19-4A12-9EA4-F7369A15D864}" srcOrd="8" destOrd="0" presId="urn:microsoft.com/office/officeart/2005/8/layout/vList2"/>
  </dgm:cxnLst>
  <dgm:bg/>
  <dgm:whole/>
</dgm:dataModel>
</file>

<file path=ppt/diagrams/data2.xml><?xml version="1.0" encoding="utf-8"?>
<dgm:dataModel xmlns:dgm="http://schemas.openxmlformats.org/drawingml/2006/diagram" xmlns:a="http://schemas.openxmlformats.org/drawingml/2006/main">
  <dgm:ptLst>
    <dgm:pt modelId="{3F1957EE-D6B8-4940-9926-25F872101F1F}" type="doc">
      <dgm:prSet loTypeId="urn:microsoft.com/office/officeart/2005/8/layout/pyramid2" loCatId="pyramid" qsTypeId="urn:microsoft.com/office/officeart/2005/8/quickstyle/simple1" qsCatId="simple" csTypeId="urn:microsoft.com/office/officeart/2005/8/colors/accent1_2" csCatId="accent1"/>
      <dgm:spPr/>
      <dgm:t>
        <a:bodyPr/>
        <a:lstStyle/>
        <a:p>
          <a:endParaRPr lang="en-US"/>
        </a:p>
      </dgm:t>
    </dgm:pt>
    <dgm:pt modelId="{8A93AADD-6BED-4CE0-B726-7FBD1A563A0A}">
      <dgm:prSet/>
      <dgm:spPr/>
      <dgm:t>
        <a:bodyPr/>
        <a:lstStyle/>
        <a:p>
          <a:pPr rtl="0"/>
          <a:r>
            <a:rPr lang="en-US" dirty="0" smtClean="0"/>
            <a:t>State GST</a:t>
          </a:r>
          <a:endParaRPr lang="en-US" dirty="0"/>
        </a:p>
      </dgm:t>
    </dgm:pt>
    <dgm:pt modelId="{984C2A3B-2206-4499-8AB5-2EE0A2F93397}" type="parTrans" cxnId="{644E4DC4-B4B5-4FDE-9E38-63BDD150D535}">
      <dgm:prSet/>
      <dgm:spPr/>
      <dgm:t>
        <a:bodyPr/>
        <a:lstStyle/>
        <a:p>
          <a:endParaRPr lang="en-US"/>
        </a:p>
      </dgm:t>
    </dgm:pt>
    <dgm:pt modelId="{C34C9D7D-B3C7-4E10-817C-358C6D6CD948}" type="sibTrans" cxnId="{644E4DC4-B4B5-4FDE-9E38-63BDD150D535}">
      <dgm:prSet/>
      <dgm:spPr/>
      <dgm:t>
        <a:bodyPr/>
        <a:lstStyle/>
        <a:p>
          <a:endParaRPr lang="en-US"/>
        </a:p>
      </dgm:t>
    </dgm:pt>
    <dgm:pt modelId="{80111C64-D546-4F94-9AF4-46644FEFD5D5}">
      <dgm:prSet/>
      <dgm:spPr/>
      <dgm:t>
        <a:bodyPr/>
        <a:lstStyle/>
        <a:p>
          <a:pPr rtl="0"/>
          <a:r>
            <a:rPr lang="en-US" dirty="0" smtClean="0"/>
            <a:t>Central GST</a:t>
          </a:r>
          <a:endParaRPr lang="en-US" dirty="0"/>
        </a:p>
      </dgm:t>
    </dgm:pt>
    <dgm:pt modelId="{5FB0BB0B-2EF0-4F2B-B219-01A30C43FD51}" type="parTrans" cxnId="{979F7B59-A8DF-495A-A1BB-1F952C84710B}">
      <dgm:prSet/>
      <dgm:spPr/>
      <dgm:t>
        <a:bodyPr/>
        <a:lstStyle/>
        <a:p>
          <a:endParaRPr lang="en-US"/>
        </a:p>
      </dgm:t>
    </dgm:pt>
    <dgm:pt modelId="{9726E5BD-ECEF-43BD-9C86-2D23C6D52448}" type="sibTrans" cxnId="{979F7B59-A8DF-495A-A1BB-1F952C84710B}">
      <dgm:prSet/>
      <dgm:spPr/>
      <dgm:t>
        <a:bodyPr/>
        <a:lstStyle/>
        <a:p>
          <a:endParaRPr lang="en-US"/>
        </a:p>
      </dgm:t>
    </dgm:pt>
    <dgm:pt modelId="{0E582C50-E547-4339-ACBB-C1B41D2861FE}">
      <dgm:prSet/>
      <dgm:spPr/>
      <dgm:t>
        <a:bodyPr/>
        <a:lstStyle/>
        <a:p>
          <a:pPr rtl="0"/>
          <a:r>
            <a:rPr lang="en-US" dirty="0" smtClean="0"/>
            <a:t>Integrated GST</a:t>
          </a:r>
          <a:endParaRPr lang="en-US" dirty="0"/>
        </a:p>
      </dgm:t>
    </dgm:pt>
    <dgm:pt modelId="{1453F7A0-8D82-4851-87B5-795D2218DD63}" type="parTrans" cxnId="{46B4AA70-13DF-442B-8EAE-3BCA58487819}">
      <dgm:prSet/>
      <dgm:spPr/>
      <dgm:t>
        <a:bodyPr/>
        <a:lstStyle/>
        <a:p>
          <a:endParaRPr lang="en-US"/>
        </a:p>
      </dgm:t>
    </dgm:pt>
    <dgm:pt modelId="{315F7D3A-A78C-4556-90F7-D8CF5EEFD9A0}" type="sibTrans" cxnId="{46B4AA70-13DF-442B-8EAE-3BCA58487819}">
      <dgm:prSet/>
      <dgm:spPr/>
      <dgm:t>
        <a:bodyPr/>
        <a:lstStyle/>
        <a:p>
          <a:endParaRPr lang="en-US"/>
        </a:p>
      </dgm:t>
    </dgm:pt>
    <dgm:pt modelId="{FD7DD8E4-ADDE-4255-9C71-5F74267B082D}" type="pres">
      <dgm:prSet presAssocID="{3F1957EE-D6B8-4940-9926-25F872101F1F}" presName="compositeShape" presStyleCnt="0">
        <dgm:presLayoutVars>
          <dgm:dir/>
          <dgm:resizeHandles/>
        </dgm:presLayoutVars>
      </dgm:prSet>
      <dgm:spPr/>
      <dgm:t>
        <a:bodyPr/>
        <a:lstStyle/>
        <a:p>
          <a:endParaRPr lang="en-US"/>
        </a:p>
      </dgm:t>
    </dgm:pt>
    <dgm:pt modelId="{9CE56F0A-EC76-47AD-B4D1-CF4769E07EC5}" type="pres">
      <dgm:prSet presAssocID="{3F1957EE-D6B8-4940-9926-25F872101F1F}" presName="pyramid" presStyleLbl="node1" presStyleIdx="0" presStyleCnt="1"/>
      <dgm:spPr/>
    </dgm:pt>
    <dgm:pt modelId="{BF57C581-E217-4D64-AAEA-8C01ED1E9542}" type="pres">
      <dgm:prSet presAssocID="{3F1957EE-D6B8-4940-9926-25F872101F1F}" presName="theList" presStyleCnt="0"/>
      <dgm:spPr/>
    </dgm:pt>
    <dgm:pt modelId="{8A47A75D-B450-4A23-8CED-1B8F5B0A6FA8}" type="pres">
      <dgm:prSet presAssocID="{8A93AADD-6BED-4CE0-B726-7FBD1A563A0A}" presName="aNode" presStyleLbl="fgAcc1" presStyleIdx="0" presStyleCnt="3">
        <dgm:presLayoutVars>
          <dgm:bulletEnabled val="1"/>
        </dgm:presLayoutVars>
      </dgm:prSet>
      <dgm:spPr/>
      <dgm:t>
        <a:bodyPr/>
        <a:lstStyle/>
        <a:p>
          <a:endParaRPr lang="en-US"/>
        </a:p>
      </dgm:t>
    </dgm:pt>
    <dgm:pt modelId="{DF851D1E-1424-4C0E-80EB-E89D2C94ED7B}" type="pres">
      <dgm:prSet presAssocID="{8A93AADD-6BED-4CE0-B726-7FBD1A563A0A}" presName="aSpace" presStyleCnt="0"/>
      <dgm:spPr/>
    </dgm:pt>
    <dgm:pt modelId="{059C8238-CA3E-42FB-B317-CCF5D26ED640}" type="pres">
      <dgm:prSet presAssocID="{80111C64-D546-4F94-9AF4-46644FEFD5D5}" presName="aNode" presStyleLbl="fgAcc1" presStyleIdx="1" presStyleCnt="3">
        <dgm:presLayoutVars>
          <dgm:bulletEnabled val="1"/>
        </dgm:presLayoutVars>
      </dgm:prSet>
      <dgm:spPr/>
      <dgm:t>
        <a:bodyPr/>
        <a:lstStyle/>
        <a:p>
          <a:endParaRPr lang="en-US"/>
        </a:p>
      </dgm:t>
    </dgm:pt>
    <dgm:pt modelId="{17FA803B-4612-46FA-93BE-4580EF9EB679}" type="pres">
      <dgm:prSet presAssocID="{80111C64-D546-4F94-9AF4-46644FEFD5D5}" presName="aSpace" presStyleCnt="0"/>
      <dgm:spPr/>
    </dgm:pt>
    <dgm:pt modelId="{9B691B2E-3459-41DE-82B1-BB2892804088}" type="pres">
      <dgm:prSet presAssocID="{0E582C50-E547-4339-ACBB-C1B41D2861FE}" presName="aNode" presStyleLbl="fgAcc1" presStyleIdx="2" presStyleCnt="3">
        <dgm:presLayoutVars>
          <dgm:bulletEnabled val="1"/>
        </dgm:presLayoutVars>
      </dgm:prSet>
      <dgm:spPr/>
      <dgm:t>
        <a:bodyPr/>
        <a:lstStyle/>
        <a:p>
          <a:endParaRPr lang="en-US"/>
        </a:p>
      </dgm:t>
    </dgm:pt>
    <dgm:pt modelId="{3D3CE3D9-4D1B-4B2C-BFA9-7FF4371547A3}" type="pres">
      <dgm:prSet presAssocID="{0E582C50-E547-4339-ACBB-C1B41D2861FE}" presName="aSpace" presStyleCnt="0"/>
      <dgm:spPr/>
    </dgm:pt>
  </dgm:ptLst>
  <dgm:cxnLst>
    <dgm:cxn modelId="{99E4E08F-759B-4919-9D30-32F4912A4CE1}" type="presOf" srcId="{80111C64-D546-4F94-9AF4-46644FEFD5D5}" destId="{059C8238-CA3E-42FB-B317-CCF5D26ED640}" srcOrd="0" destOrd="0" presId="urn:microsoft.com/office/officeart/2005/8/layout/pyramid2"/>
    <dgm:cxn modelId="{4C7C325D-5E61-434A-8949-80CA6479A66E}" type="presOf" srcId="{8A93AADD-6BED-4CE0-B726-7FBD1A563A0A}" destId="{8A47A75D-B450-4A23-8CED-1B8F5B0A6FA8}" srcOrd="0" destOrd="0" presId="urn:microsoft.com/office/officeart/2005/8/layout/pyramid2"/>
    <dgm:cxn modelId="{E3FE651E-4BD7-48DC-B058-5C960A4F6876}" type="presOf" srcId="{3F1957EE-D6B8-4940-9926-25F872101F1F}" destId="{FD7DD8E4-ADDE-4255-9C71-5F74267B082D}" srcOrd="0" destOrd="0" presId="urn:microsoft.com/office/officeart/2005/8/layout/pyramid2"/>
    <dgm:cxn modelId="{979F7B59-A8DF-495A-A1BB-1F952C84710B}" srcId="{3F1957EE-D6B8-4940-9926-25F872101F1F}" destId="{80111C64-D546-4F94-9AF4-46644FEFD5D5}" srcOrd="1" destOrd="0" parTransId="{5FB0BB0B-2EF0-4F2B-B219-01A30C43FD51}" sibTransId="{9726E5BD-ECEF-43BD-9C86-2D23C6D52448}"/>
    <dgm:cxn modelId="{644E4DC4-B4B5-4FDE-9E38-63BDD150D535}" srcId="{3F1957EE-D6B8-4940-9926-25F872101F1F}" destId="{8A93AADD-6BED-4CE0-B726-7FBD1A563A0A}" srcOrd="0" destOrd="0" parTransId="{984C2A3B-2206-4499-8AB5-2EE0A2F93397}" sibTransId="{C34C9D7D-B3C7-4E10-817C-358C6D6CD948}"/>
    <dgm:cxn modelId="{54A95960-C3CE-4F49-B415-13314BC51E5F}" type="presOf" srcId="{0E582C50-E547-4339-ACBB-C1B41D2861FE}" destId="{9B691B2E-3459-41DE-82B1-BB2892804088}" srcOrd="0" destOrd="0" presId="urn:microsoft.com/office/officeart/2005/8/layout/pyramid2"/>
    <dgm:cxn modelId="{46B4AA70-13DF-442B-8EAE-3BCA58487819}" srcId="{3F1957EE-D6B8-4940-9926-25F872101F1F}" destId="{0E582C50-E547-4339-ACBB-C1B41D2861FE}" srcOrd="2" destOrd="0" parTransId="{1453F7A0-8D82-4851-87B5-795D2218DD63}" sibTransId="{315F7D3A-A78C-4556-90F7-D8CF5EEFD9A0}"/>
    <dgm:cxn modelId="{920BC292-3FE4-48C8-ACC2-C0097182E297}" type="presParOf" srcId="{FD7DD8E4-ADDE-4255-9C71-5F74267B082D}" destId="{9CE56F0A-EC76-47AD-B4D1-CF4769E07EC5}" srcOrd="0" destOrd="0" presId="urn:microsoft.com/office/officeart/2005/8/layout/pyramid2"/>
    <dgm:cxn modelId="{59C7AA07-DF6F-4B63-A2FD-A2DDD5FF538E}" type="presParOf" srcId="{FD7DD8E4-ADDE-4255-9C71-5F74267B082D}" destId="{BF57C581-E217-4D64-AAEA-8C01ED1E9542}" srcOrd="1" destOrd="0" presId="urn:microsoft.com/office/officeart/2005/8/layout/pyramid2"/>
    <dgm:cxn modelId="{B3D038C0-237E-4798-8E8D-F32F271BF236}" type="presParOf" srcId="{BF57C581-E217-4D64-AAEA-8C01ED1E9542}" destId="{8A47A75D-B450-4A23-8CED-1B8F5B0A6FA8}" srcOrd="0" destOrd="0" presId="urn:microsoft.com/office/officeart/2005/8/layout/pyramid2"/>
    <dgm:cxn modelId="{084E28B7-970B-40F6-8EE9-9B131392A84F}" type="presParOf" srcId="{BF57C581-E217-4D64-AAEA-8C01ED1E9542}" destId="{DF851D1E-1424-4C0E-80EB-E89D2C94ED7B}" srcOrd="1" destOrd="0" presId="urn:microsoft.com/office/officeart/2005/8/layout/pyramid2"/>
    <dgm:cxn modelId="{BEB5F557-8B55-43C5-B4FA-703BFEB56F25}" type="presParOf" srcId="{BF57C581-E217-4D64-AAEA-8C01ED1E9542}" destId="{059C8238-CA3E-42FB-B317-CCF5D26ED640}" srcOrd="2" destOrd="0" presId="urn:microsoft.com/office/officeart/2005/8/layout/pyramid2"/>
    <dgm:cxn modelId="{EEE341CA-F3A4-40FB-9636-445A43B50D46}" type="presParOf" srcId="{BF57C581-E217-4D64-AAEA-8C01ED1E9542}" destId="{17FA803B-4612-46FA-93BE-4580EF9EB679}" srcOrd="3" destOrd="0" presId="urn:microsoft.com/office/officeart/2005/8/layout/pyramid2"/>
    <dgm:cxn modelId="{03066921-A72B-4776-89AD-60F5B3080AE5}" type="presParOf" srcId="{BF57C581-E217-4D64-AAEA-8C01ED1E9542}" destId="{9B691B2E-3459-41DE-82B1-BB2892804088}" srcOrd="4" destOrd="0" presId="urn:microsoft.com/office/officeart/2005/8/layout/pyramid2"/>
    <dgm:cxn modelId="{05545E1D-420A-4374-9251-CB183DBFA8EC}" type="presParOf" srcId="{BF57C581-E217-4D64-AAEA-8C01ED1E9542}" destId="{3D3CE3D9-4D1B-4B2C-BFA9-7FF4371547A3}" srcOrd="5" destOrd="0" presId="urn:microsoft.com/office/officeart/2005/8/layout/pyramid2"/>
  </dgm:cxnLst>
  <dgm:bg/>
  <dgm:whole/>
</dgm:dataModel>
</file>

<file path=ppt/diagrams/data20.xml><?xml version="1.0" encoding="utf-8"?>
<dgm:dataModel xmlns:dgm="http://schemas.openxmlformats.org/drawingml/2006/diagram" xmlns:a="http://schemas.openxmlformats.org/drawingml/2006/main">
  <dgm:ptLst>
    <dgm:pt modelId="{BAF62508-820A-4A24-8A9A-E8FC0151CE3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9480511-C6CA-407A-B259-CAA66725D9AE}">
      <dgm:prSet/>
      <dgm:spPr/>
      <dgm:t>
        <a:bodyPr/>
        <a:lstStyle/>
        <a:p>
          <a:pPr rtl="0"/>
          <a:r>
            <a:rPr lang="en-US" dirty="0" smtClean="0"/>
            <a:t>Time of Supply of Goods &amp; Services under Forward Charge.</a:t>
          </a:r>
          <a:endParaRPr lang="en-US" dirty="0"/>
        </a:p>
      </dgm:t>
    </dgm:pt>
    <dgm:pt modelId="{779D58FB-A9BF-43F9-96B6-B74418B88C8E}" type="parTrans" cxnId="{9C4E0377-4306-4164-B2A5-1DDF2CBB43EA}">
      <dgm:prSet/>
      <dgm:spPr/>
      <dgm:t>
        <a:bodyPr/>
        <a:lstStyle/>
        <a:p>
          <a:endParaRPr lang="en-US"/>
        </a:p>
      </dgm:t>
    </dgm:pt>
    <dgm:pt modelId="{A9CC0A85-AFB3-405B-8CC6-A3D736283E9B}" type="sibTrans" cxnId="{9C4E0377-4306-4164-B2A5-1DDF2CBB43EA}">
      <dgm:prSet/>
      <dgm:spPr/>
      <dgm:t>
        <a:bodyPr/>
        <a:lstStyle/>
        <a:p>
          <a:endParaRPr lang="en-US"/>
        </a:p>
      </dgm:t>
    </dgm:pt>
    <dgm:pt modelId="{681E5D6B-0E83-4028-A8D3-B0E34417661C}">
      <dgm:prSet/>
      <dgm:spPr/>
      <dgm:t>
        <a:bodyPr/>
        <a:lstStyle/>
        <a:p>
          <a:pPr rtl="0"/>
          <a:r>
            <a:rPr lang="en-US" dirty="0" smtClean="0"/>
            <a:t>Time of Supply of Goods &amp; Services under Reverse Charge.</a:t>
          </a:r>
          <a:endParaRPr lang="en-US" dirty="0"/>
        </a:p>
      </dgm:t>
    </dgm:pt>
    <dgm:pt modelId="{9303ADB0-BE1D-4E13-8FBD-53838C14455E}" type="parTrans" cxnId="{B83E5223-BD60-463E-8D9F-3A8D68A2AEE7}">
      <dgm:prSet/>
      <dgm:spPr/>
      <dgm:t>
        <a:bodyPr/>
        <a:lstStyle/>
        <a:p>
          <a:endParaRPr lang="en-US"/>
        </a:p>
      </dgm:t>
    </dgm:pt>
    <dgm:pt modelId="{E62E0B26-EA4B-43C6-9456-6E8A1B882637}" type="sibTrans" cxnId="{B83E5223-BD60-463E-8D9F-3A8D68A2AEE7}">
      <dgm:prSet/>
      <dgm:spPr/>
      <dgm:t>
        <a:bodyPr/>
        <a:lstStyle/>
        <a:p>
          <a:endParaRPr lang="en-US"/>
        </a:p>
      </dgm:t>
    </dgm:pt>
    <dgm:pt modelId="{6C6544C6-C090-4C43-AD79-AA070C7B589B}" type="pres">
      <dgm:prSet presAssocID="{BAF62508-820A-4A24-8A9A-E8FC0151CE32}" presName="linear" presStyleCnt="0">
        <dgm:presLayoutVars>
          <dgm:animLvl val="lvl"/>
          <dgm:resizeHandles val="exact"/>
        </dgm:presLayoutVars>
      </dgm:prSet>
      <dgm:spPr/>
      <dgm:t>
        <a:bodyPr/>
        <a:lstStyle/>
        <a:p>
          <a:endParaRPr lang="en-US"/>
        </a:p>
      </dgm:t>
    </dgm:pt>
    <dgm:pt modelId="{F11AF1CD-FB07-48FC-AE63-2EECF44D4745}" type="pres">
      <dgm:prSet presAssocID="{59480511-C6CA-407A-B259-CAA66725D9AE}" presName="parentText" presStyleLbl="node1" presStyleIdx="0" presStyleCnt="2" custScaleY="218677" custLinFactY="-49088" custLinFactNeighborY="-100000">
        <dgm:presLayoutVars>
          <dgm:chMax val="0"/>
          <dgm:bulletEnabled val="1"/>
        </dgm:presLayoutVars>
      </dgm:prSet>
      <dgm:spPr/>
      <dgm:t>
        <a:bodyPr/>
        <a:lstStyle/>
        <a:p>
          <a:endParaRPr lang="en-US"/>
        </a:p>
      </dgm:t>
    </dgm:pt>
    <dgm:pt modelId="{36EEC81C-FD44-4C7B-9579-472AE5466A63}" type="pres">
      <dgm:prSet presAssocID="{A9CC0A85-AFB3-405B-8CC6-A3D736283E9B}" presName="spacer" presStyleCnt="0"/>
      <dgm:spPr/>
    </dgm:pt>
    <dgm:pt modelId="{5725FB27-BDCF-4793-913B-6E1D54D27871}" type="pres">
      <dgm:prSet presAssocID="{681E5D6B-0E83-4028-A8D3-B0E34417661C}" presName="parentText" presStyleLbl="node1" presStyleIdx="1" presStyleCnt="2" custScaleY="163219" custLinFactNeighborY="-89441">
        <dgm:presLayoutVars>
          <dgm:chMax val="0"/>
          <dgm:bulletEnabled val="1"/>
        </dgm:presLayoutVars>
      </dgm:prSet>
      <dgm:spPr/>
      <dgm:t>
        <a:bodyPr/>
        <a:lstStyle/>
        <a:p>
          <a:endParaRPr lang="en-US"/>
        </a:p>
      </dgm:t>
    </dgm:pt>
  </dgm:ptLst>
  <dgm:cxnLst>
    <dgm:cxn modelId="{9C4E0377-4306-4164-B2A5-1DDF2CBB43EA}" srcId="{BAF62508-820A-4A24-8A9A-E8FC0151CE32}" destId="{59480511-C6CA-407A-B259-CAA66725D9AE}" srcOrd="0" destOrd="0" parTransId="{779D58FB-A9BF-43F9-96B6-B74418B88C8E}" sibTransId="{A9CC0A85-AFB3-405B-8CC6-A3D736283E9B}"/>
    <dgm:cxn modelId="{B83E5223-BD60-463E-8D9F-3A8D68A2AEE7}" srcId="{BAF62508-820A-4A24-8A9A-E8FC0151CE32}" destId="{681E5D6B-0E83-4028-A8D3-B0E34417661C}" srcOrd="1" destOrd="0" parTransId="{9303ADB0-BE1D-4E13-8FBD-53838C14455E}" sibTransId="{E62E0B26-EA4B-43C6-9456-6E8A1B882637}"/>
    <dgm:cxn modelId="{AB746FE5-72D6-4E5F-AF15-1FBC68D262E2}" type="presOf" srcId="{681E5D6B-0E83-4028-A8D3-B0E34417661C}" destId="{5725FB27-BDCF-4793-913B-6E1D54D27871}" srcOrd="0" destOrd="0" presId="urn:microsoft.com/office/officeart/2005/8/layout/vList2"/>
    <dgm:cxn modelId="{5D74E129-DE02-4573-8932-F4E0BB0A860F}" type="presOf" srcId="{BAF62508-820A-4A24-8A9A-E8FC0151CE32}" destId="{6C6544C6-C090-4C43-AD79-AA070C7B589B}" srcOrd="0" destOrd="0" presId="urn:microsoft.com/office/officeart/2005/8/layout/vList2"/>
    <dgm:cxn modelId="{DA8055B4-0133-4B19-952E-AD8F5066C72B}" type="presOf" srcId="{59480511-C6CA-407A-B259-CAA66725D9AE}" destId="{F11AF1CD-FB07-48FC-AE63-2EECF44D4745}" srcOrd="0" destOrd="0" presId="urn:microsoft.com/office/officeart/2005/8/layout/vList2"/>
    <dgm:cxn modelId="{D58066E0-2A73-457A-B976-3186708F6BCD}" type="presParOf" srcId="{6C6544C6-C090-4C43-AD79-AA070C7B589B}" destId="{F11AF1CD-FB07-48FC-AE63-2EECF44D4745}" srcOrd="0" destOrd="0" presId="urn:microsoft.com/office/officeart/2005/8/layout/vList2"/>
    <dgm:cxn modelId="{13BCEF06-8D22-419F-8878-C627D9A83496}" type="presParOf" srcId="{6C6544C6-C090-4C43-AD79-AA070C7B589B}" destId="{36EEC81C-FD44-4C7B-9579-472AE5466A63}" srcOrd="1" destOrd="0" presId="urn:microsoft.com/office/officeart/2005/8/layout/vList2"/>
    <dgm:cxn modelId="{A4AE955E-F30B-4831-A092-BCE2E44812FA}" type="presParOf" srcId="{6C6544C6-C090-4C43-AD79-AA070C7B589B}" destId="{5725FB27-BDCF-4793-913B-6E1D54D27871}" srcOrd="2" destOrd="0" presId="urn:microsoft.com/office/officeart/2005/8/layout/vList2"/>
  </dgm:cxnLst>
  <dgm:bg/>
  <dgm:whole/>
</dgm:dataModel>
</file>

<file path=ppt/diagrams/data21.xml><?xml version="1.0" encoding="utf-8"?>
<dgm:dataModel xmlns:dgm="http://schemas.openxmlformats.org/drawingml/2006/diagram" xmlns:a="http://schemas.openxmlformats.org/drawingml/2006/main">
  <dgm:ptLst>
    <dgm:pt modelId="{CCBF0644-38AC-4497-9780-4F604879658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078AEEF-BD16-4284-B397-522A959BB363}">
      <dgm:prSet custT="1"/>
      <dgm:spPr/>
      <dgm:t>
        <a:bodyPr/>
        <a:lstStyle/>
        <a:p>
          <a:pPr rtl="0"/>
          <a:r>
            <a:rPr lang="en-US" sz="2000" dirty="0" smtClean="0"/>
            <a:t>“Composite supply” means a supply made by a taxable person to a recipient consisting of two or more taxable supplies of goods or services or both, or any combination thereof, which are naturally bundled and supplied in conjunction with each other in the ordinary course of business, one of which is a principal supply</a:t>
          </a:r>
          <a:r>
            <a:rPr lang="en-US" sz="1800" dirty="0" smtClean="0"/>
            <a:t>; </a:t>
          </a:r>
          <a:endParaRPr lang="en-US" sz="1800" dirty="0"/>
        </a:p>
      </dgm:t>
    </dgm:pt>
    <dgm:pt modelId="{71CBAC6A-C278-4675-91AF-5C3B6C063410}" type="parTrans" cxnId="{78859F1B-E85E-4327-9128-62232A063187}">
      <dgm:prSet/>
      <dgm:spPr/>
      <dgm:t>
        <a:bodyPr/>
        <a:lstStyle/>
        <a:p>
          <a:endParaRPr lang="en-US"/>
        </a:p>
      </dgm:t>
    </dgm:pt>
    <dgm:pt modelId="{B8BD3241-868F-491F-8503-D51F0A42A1BD}" type="sibTrans" cxnId="{78859F1B-E85E-4327-9128-62232A063187}">
      <dgm:prSet/>
      <dgm:spPr/>
      <dgm:t>
        <a:bodyPr/>
        <a:lstStyle/>
        <a:p>
          <a:endParaRPr lang="en-US"/>
        </a:p>
      </dgm:t>
    </dgm:pt>
    <dgm:pt modelId="{BBD7737E-98CF-4CB3-8DBC-C0C42CDAF021}">
      <dgm:prSet custT="1"/>
      <dgm:spPr/>
      <dgm:t>
        <a:bodyPr/>
        <a:lstStyle/>
        <a:p>
          <a:pPr rtl="0"/>
          <a:r>
            <a:rPr lang="en-US" sz="2200" dirty="0" smtClean="0"/>
            <a:t>Illustration.— Where goods are packed and transported with insurance, the supply of goods, packing materials, transport and insurance is a composite supply and supply of goods is a principal supply.</a:t>
          </a:r>
          <a:endParaRPr lang="en-US" sz="2200" dirty="0"/>
        </a:p>
      </dgm:t>
    </dgm:pt>
    <dgm:pt modelId="{22E7D37A-806C-463E-AF5F-C75F329CBF38}" type="parTrans" cxnId="{0F11023A-C9E2-4036-BFD9-66429A2673B9}">
      <dgm:prSet/>
      <dgm:spPr/>
      <dgm:t>
        <a:bodyPr/>
        <a:lstStyle/>
        <a:p>
          <a:endParaRPr lang="en-US"/>
        </a:p>
      </dgm:t>
    </dgm:pt>
    <dgm:pt modelId="{6C3DACC8-74C4-4DB2-AEEF-29077403298F}" type="sibTrans" cxnId="{0F11023A-C9E2-4036-BFD9-66429A2673B9}">
      <dgm:prSet/>
      <dgm:spPr/>
      <dgm:t>
        <a:bodyPr/>
        <a:lstStyle/>
        <a:p>
          <a:endParaRPr lang="en-US"/>
        </a:p>
      </dgm:t>
    </dgm:pt>
    <dgm:pt modelId="{8D975F9A-77BA-4C2E-8BEB-E797DC5214D0}">
      <dgm:prSet custT="1"/>
      <dgm:spPr/>
      <dgm:t>
        <a:bodyPr/>
        <a:lstStyle/>
        <a:p>
          <a:pPr rtl="0"/>
          <a:r>
            <a:rPr lang="en-US" sz="2400" dirty="0" smtClean="0"/>
            <a:t>In case of composite Supply, GST rate of principal item will be applicable.</a:t>
          </a:r>
          <a:endParaRPr lang="en-US" sz="2400" dirty="0"/>
        </a:p>
      </dgm:t>
    </dgm:pt>
    <dgm:pt modelId="{79F2BC4A-35BB-463D-B55B-B1E629F11595}" type="parTrans" cxnId="{BD388704-7B6F-455A-9676-AD8F85BAA2EA}">
      <dgm:prSet/>
      <dgm:spPr/>
      <dgm:t>
        <a:bodyPr/>
        <a:lstStyle/>
        <a:p>
          <a:endParaRPr lang="en-US"/>
        </a:p>
      </dgm:t>
    </dgm:pt>
    <dgm:pt modelId="{F954C3A5-3CCD-4A06-AFB8-4D37CBAAE2A9}" type="sibTrans" cxnId="{BD388704-7B6F-455A-9676-AD8F85BAA2EA}">
      <dgm:prSet/>
      <dgm:spPr/>
      <dgm:t>
        <a:bodyPr/>
        <a:lstStyle/>
        <a:p>
          <a:endParaRPr lang="en-US"/>
        </a:p>
      </dgm:t>
    </dgm:pt>
    <dgm:pt modelId="{AB64F809-152F-466D-93A1-EDA343F2443D}" type="pres">
      <dgm:prSet presAssocID="{CCBF0644-38AC-4497-9780-4F604879658B}" presName="linear" presStyleCnt="0">
        <dgm:presLayoutVars>
          <dgm:animLvl val="lvl"/>
          <dgm:resizeHandles val="exact"/>
        </dgm:presLayoutVars>
      </dgm:prSet>
      <dgm:spPr/>
      <dgm:t>
        <a:bodyPr/>
        <a:lstStyle/>
        <a:p>
          <a:endParaRPr lang="en-US"/>
        </a:p>
      </dgm:t>
    </dgm:pt>
    <dgm:pt modelId="{C7437D39-A012-420D-87F3-29E9C527EEF2}" type="pres">
      <dgm:prSet presAssocID="{D078AEEF-BD16-4284-B397-522A959BB363}" presName="parentText" presStyleLbl="node1" presStyleIdx="0" presStyleCnt="3" custScaleY="208386" custLinFactY="-37534" custLinFactNeighborY="-100000">
        <dgm:presLayoutVars>
          <dgm:chMax val="0"/>
          <dgm:bulletEnabled val="1"/>
        </dgm:presLayoutVars>
      </dgm:prSet>
      <dgm:spPr/>
      <dgm:t>
        <a:bodyPr/>
        <a:lstStyle/>
        <a:p>
          <a:endParaRPr lang="en-US"/>
        </a:p>
      </dgm:t>
    </dgm:pt>
    <dgm:pt modelId="{9514FB24-E71E-49D2-867F-DAA9CEDF3E19}" type="pres">
      <dgm:prSet presAssocID="{B8BD3241-868F-491F-8503-D51F0A42A1BD}" presName="spacer" presStyleCnt="0"/>
      <dgm:spPr/>
    </dgm:pt>
    <dgm:pt modelId="{AA015D56-DB35-4491-9344-5521096D3519}" type="pres">
      <dgm:prSet presAssocID="{BBD7737E-98CF-4CB3-8DBC-C0C42CDAF021}" presName="parentText" presStyleLbl="node1" presStyleIdx="1" presStyleCnt="3" custScaleY="131170">
        <dgm:presLayoutVars>
          <dgm:chMax val="0"/>
          <dgm:bulletEnabled val="1"/>
        </dgm:presLayoutVars>
      </dgm:prSet>
      <dgm:spPr/>
      <dgm:t>
        <a:bodyPr/>
        <a:lstStyle/>
        <a:p>
          <a:endParaRPr lang="en-US"/>
        </a:p>
      </dgm:t>
    </dgm:pt>
    <dgm:pt modelId="{9EFFE33C-8D9D-4D7C-83BD-E5271CFE5673}" type="pres">
      <dgm:prSet presAssocID="{6C3DACC8-74C4-4DB2-AEEF-29077403298F}" presName="spacer" presStyleCnt="0"/>
      <dgm:spPr/>
    </dgm:pt>
    <dgm:pt modelId="{B37635D3-ACDC-43F0-9B8F-9112F2871765}" type="pres">
      <dgm:prSet presAssocID="{8D975F9A-77BA-4C2E-8BEB-E797DC5214D0}" presName="parentText" presStyleLbl="node1" presStyleIdx="2" presStyleCnt="3" custLinFactY="41761" custLinFactNeighborY="100000">
        <dgm:presLayoutVars>
          <dgm:chMax val="0"/>
          <dgm:bulletEnabled val="1"/>
        </dgm:presLayoutVars>
      </dgm:prSet>
      <dgm:spPr/>
      <dgm:t>
        <a:bodyPr/>
        <a:lstStyle/>
        <a:p>
          <a:endParaRPr lang="en-US"/>
        </a:p>
      </dgm:t>
    </dgm:pt>
  </dgm:ptLst>
  <dgm:cxnLst>
    <dgm:cxn modelId="{0F11023A-C9E2-4036-BFD9-66429A2673B9}" srcId="{CCBF0644-38AC-4497-9780-4F604879658B}" destId="{BBD7737E-98CF-4CB3-8DBC-C0C42CDAF021}" srcOrd="1" destOrd="0" parTransId="{22E7D37A-806C-463E-AF5F-C75F329CBF38}" sibTransId="{6C3DACC8-74C4-4DB2-AEEF-29077403298F}"/>
    <dgm:cxn modelId="{CEADF0ED-1543-447C-BF1D-AE9A8D7C4DB5}" type="presOf" srcId="{D078AEEF-BD16-4284-B397-522A959BB363}" destId="{C7437D39-A012-420D-87F3-29E9C527EEF2}" srcOrd="0" destOrd="0" presId="urn:microsoft.com/office/officeart/2005/8/layout/vList2"/>
    <dgm:cxn modelId="{E8971CBB-6011-4CDD-A5FB-281B6BE09819}" type="presOf" srcId="{8D975F9A-77BA-4C2E-8BEB-E797DC5214D0}" destId="{B37635D3-ACDC-43F0-9B8F-9112F2871765}" srcOrd="0" destOrd="0" presId="urn:microsoft.com/office/officeart/2005/8/layout/vList2"/>
    <dgm:cxn modelId="{72E308C7-1132-4050-939D-ABDF7571A79B}" type="presOf" srcId="{BBD7737E-98CF-4CB3-8DBC-C0C42CDAF021}" destId="{AA015D56-DB35-4491-9344-5521096D3519}" srcOrd="0" destOrd="0" presId="urn:microsoft.com/office/officeart/2005/8/layout/vList2"/>
    <dgm:cxn modelId="{BD388704-7B6F-455A-9676-AD8F85BAA2EA}" srcId="{CCBF0644-38AC-4497-9780-4F604879658B}" destId="{8D975F9A-77BA-4C2E-8BEB-E797DC5214D0}" srcOrd="2" destOrd="0" parTransId="{79F2BC4A-35BB-463D-B55B-B1E629F11595}" sibTransId="{F954C3A5-3CCD-4A06-AFB8-4D37CBAAE2A9}"/>
    <dgm:cxn modelId="{78859F1B-E85E-4327-9128-62232A063187}" srcId="{CCBF0644-38AC-4497-9780-4F604879658B}" destId="{D078AEEF-BD16-4284-B397-522A959BB363}" srcOrd="0" destOrd="0" parTransId="{71CBAC6A-C278-4675-91AF-5C3B6C063410}" sibTransId="{B8BD3241-868F-491F-8503-D51F0A42A1BD}"/>
    <dgm:cxn modelId="{4BD0398B-3BEE-4B4F-822B-CEC4925ED347}" type="presOf" srcId="{CCBF0644-38AC-4497-9780-4F604879658B}" destId="{AB64F809-152F-466D-93A1-EDA343F2443D}" srcOrd="0" destOrd="0" presId="urn:microsoft.com/office/officeart/2005/8/layout/vList2"/>
    <dgm:cxn modelId="{5D932C45-9028-4B06-9D10-68A44140D328}" type="presParOf" srcId="{AB64F809-152F-466D-93A1-EDA343F2443D}" destId="{C7437D39-A012-420D-87F3-29E9C527EEF2}" srcOrd="0" destOrd="0" presId="urn:microsoft.com/office/officeart/2005/8/layout/vList2"/>
    <dgm:cxn modelId="{A2B0B190-584B-4B01-A503-4C0C6966DD9A}" type="presParOf" srcId="{AB64F809-152F-466D-93A1-EDA343F2443D}" destId="{9514FB24-E71E-49D2-867F-DAA9CEDF3E19}" srcOrd="1" destOrd="0" presId="urn:microsoft.com/office/officeart/2005/8/layout/vList2"/>
    <dgm:cxn modelId="{C912484B-E92B-4036-A695-A5293B63A163}" type="presParOf" srcId="{AB64F809-152F-466D-93A1-EDA343F2443D}" destId="{AA015D56-DB35-4491-9344-5521096D3519}" srcOrd="2" destOrd="0" presId="urn:microsoft.com/office/officeart/2005/8/layout/vList2"/>
    <dgm:cxn modelId="{6A318071-F82D-489F-8B56-E7DAA306FB3C}" type="presParOf" srcId="{AB64F809-152F-466D-93A1-EDA343F2443D}" destId="{9EFFE33C-8D9D-4D7C-83BD-E5271CFE5673}" srcOrd="3" destOrd="0" presId="urn:microsoft.com/office/officeart/2005/8/layout/vList2"/>
    <dgm:cxn modelId="{7CBAF9AA-616D-4141-9371-12F6E66F8363}" type="presParOf" srcId="{AB64F809-152F-466D-93A1-EDA343F2443D}" destId="{B37635D3-ACDC-43F0-9B8F-9112F2871765}" srcOrd="4" destOrd="0" presId="urn:microsoft.com/office/officeart/2005/8/layout/vList2"/>
  </dgm:cxnLst>
  <dgm:bg/>
  <dgm:whole/>
</dgm:dataModel>
</file>

<file path=ppt/diagrams/data22.xml><?xml version="1.0" encoding="utf-8"?>
<dgm:dataModel xmlns:dgm="http://schemas.openxmlformats.org/drawingml/2006/diagram" xmlns:a="http://schemas.openxmlformats.org/drawingml/2006/main">
  <dgm:ptLst>
    <dgm:pt modelId="{F6F77AAA-3D84-4EF4-96AC-796D97EC8C9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346104E6-A35E-4CCB-95E7-E1BB05CFDE80}">
      <dgm:prSet/>
      <dgm:spPr/>
      <dgm:t>
        <a:bodyPr/>
        <a:lstStyle/>
        <a:p>
          <a:pPr rtl="0"/>
          <a:r>
            <a:rPr lang="en-US" dirty="0" smtClean="0"/>
            <a:t>During registration/migration under GST</a:t>
          </a:r>
          <a:endParaRPr lang="en-US" dirty="0"/>
        </a:p>
      </dgm:t>
    </dgm:pt>
    <dgm:pt modelId="{FA400E19-59DB-4544-B44B-E1792CF73C16}" type="parTrans" cxnId="{74788451-5466-45EA-90BA-8852A74A50FF}">
      <dgm:prSet/>
      <dgm:spPr/>
      <dgm:t>
        <a:bodyPr/>
        <a:lstStyle/>
        <a:p>
          <a:endParaRPr lang="en-US"/>
        </a:p>
      </dgm:t>
    </dgm:pt>
    <dgm:pt modelId="{DC88E8E7-9C87-4BFC-9878-D8E0EF68B179}" type="sibTrans" cxnId="{74788451-5466-45EA-90BA-8852A74A50FF}">
      <dgm:prSet/>
      <dgm:spPr/>
      <dgm:t>
        <a:bodyPr/>
        <a:lstStyle/>
        <a:p>
          <a:endParaRPr lang="en-US"/>
        </a:p>
      </dgm:t>
    </dgm:pt>
    <dgm:pt modelId="{207EEE2E-12E2-48DF-B49D-38BAB9B4CDB5}">
      <dgm:prSet/>
      <dgm:spPr/>
      <dgm:t>
        <a:bodyPr/>
        <a:lstStyle/>
        <a:p>
          <a:pPr rtl="0"/>
          <a:r>
            <a:rPr lang="en-US" dirty="0" smtClean="0"/>
            <a:t>For determination of Tax liability</a:t>
          </a:r>
          <a:endParaRPr lang="en-US" dirty="0"/>
        </a:p>
      </dgm:t>
    </dgm:pt>
    <dgm:pt modelId="{4B6980FF-DE70-489D-839E-5BB19B32A7A7}" type="parTrans" cxnId="{A4137708-EB6F-4794-B8A9-EFC0B5548177}">
      <dgm:prSet/>
      <dgm:spPr/>
      <dgm:t>
        <a:bodyPr/>
        <a:lstStyle/>
        <a:p>
          <a:endParaRPr lang="en-US"/>
        </a:p>
      </dgm:t>
    </dgm:pt>
    <dgm:pt modelId="{F5AD2E7A-957F-4B12-BA7D-D984F644DA3C}" type="sibTrans" cxnId="{A4137708-EB6F-4794-B8A9-EFC0B5548177}">
      <dgm:prSet/>
      <dgm:spPr/>
      <dgm:t>
        <a:bodyPr/>
        <a:lstStyle/>
        <a:p>
          <a:endParaRPr lang="en-US"/>
        </a:p>
      </dgm:t>
    </dgm:pt>
    <dgm:pt modelId="{A37ADDBE-DCB7-4D20-9301-64B953D856F0}">
      <dgm:prSet/>
      <dgm:spPr/>
      <dgm:t>
        <a:bodyPr/>
        <a:lstStyle/>
        <a:p>
          <a:pPr rtl="0"/>
          <a:r>
            <a:rPr lang="en-US" dirty="0" smtClean="0"/>
            <a:t>During Invoicing</a:t>
          </a:r>
          <a:endParaRPr lang="en-US" dirty="0"/>
        </a:p>
      </dgm:t>
    </dgm:pt>
    <dgm:pt modelId="{004885E8-F73C-43DF-A28B-11BCB8AC1C25}" type="parTrans" cxnId="{2076CBB4-998A-4F94-B20B-AF8C1D62C554}">
      <dgm:prSet/>
      <dgm:spPr/>
      <dgm:t>
        <a:bodyPr/>
        <a:lstStyle/>
        <a:p>
          <a:endParaRPr lang="en-US"/>
        </a:p>
      </dgm:t>
    </dgm:pt>
    <dgm:pt modelId="{57201A59-A862-4F68-98A0-DA250A263B64}" type="sibTrans" cxnId="{2076CBB4-998A-4F94-B20B-AF8C1D62C554}">
      <dgm:prSet/>
      <dgm:spPr/>
      <dgm:t>
        <a:bodyPr/>
        <a:lstStyle/>
        <a:p>
          <a:endParaRPr lang="en-US"/>
        </a:p>
      </dgm:t>
    </dgm:pt>
    <dgm:pt modelId="{DCF89C19-98D7-4DE2-8514-86014AACDD07}">
      <dgm:prSet/>
      <dgm:spPr/>
      <dgm:t>
        <a:bodyPr/>
        <a:lstStyle/>
        <a:p>
          <a:pPr rtl="0"/>
          <a:r>
            <a:rPr lang="en-US" dirty="0" smtClean="0"/>
            <a:t>During payment of GST</a:t>
          </a:r>
          <a:endParaRPr lang="en-US" dirty="0"/>
        </a:p>
      </dgm:t>
    </dgm:pt>
    <dgm:pt modelId="{3B0D35DA-FA22-4C7B-8D75-C2286FFF9D17}" type="parTrans" cxnId="{CC090558-C896-4B7B-B661-9ECEAAFE936A}">
      <dgm:prSet/>
      <dgm:spPr/>
      <dgm:t>
        <a:bodyPr/>
        <a:lstStyle/>
        <a:p>
          <a:endParaRPr lang="en-US"/>
        </a:p>
      </dgm:t>
    </dgm:pt>
    <dgm:pt modelId="{4A67A279-7CEB-416A-918F-13A795E3EE23}" type="sibTrans" cxnId="{CC090558-C896-4B7B-B661-9ECEAAFE936A}">
      <dgm:prSet/>
      <dgm:spPr/>
      <dgm:t>
        <a:bodyPr/>
        <a:lstStyle/>
        <a:p>
          <a:endParaRPr lang="en-US"/>
        </a:p>
      </dgm:t>
    </dgm:pt>
    <dgm:pt modelId="{DD77CF0F-26F6-4AC0-AD8B-75031238C79B}">
      <dgm:prSet/>
      <dgm:spPr/>
      <dgm:t>
        <a:bodyPr/>
        <a:lstStyle/>
        <a:p>
          <a:pPr rtl="0"/>
          <a:r>
            <a:rPr lang="en-US" dirty="0" smtClean="0"/>
            <a:t>During Filing of GST return</a:t>
          </a:r>
          <a:endParaRPr lang="en-US" dirty="0"/>
        </a:p>
      </dgm:t>
    </dgm:pt>
    <dgm:pt modelId="{E7B11CC7-952F-4ED3-B6B8-CC5A48C305E6}" type="parTrans" cxnId="{509B661C-8587-41C9-AEB7-62BDE41A79DF}">
      <dgm:prSet/>
      <dgm:spPr/>
      <dgm:t>
        <a:bodyPr/>
        <a:lstStyle/>
        <a:p>
          <a:endParaRPr lang="en-US"/>
        </a:p>
      </dgm:t>
    </dgm:pt>
    <dgm:pt modelId="{815E3273-CDFF-43FF-BFAC-64C44D3948A5}" type="sibTrans" cxnId="{509B661C-8587-41C9-AEB7-62BDE41A79DF}">
      <dgm:prSet/>
      <dgm:spPr/>
      <dgm:t>
        <a:bodyPr/>
        <a:lstStyle/>
        <a:p>
          <a:endParaRPr lang="en-US"/>
        </a:p>
      </dgm:t>
    </dgm:pt>
    <dgm:pt modelId="{8129B687-0531-4EF2-89AB-43D1D6FCED44}">
      <dgm:prSet/>
      <dgm:spPr/>
      <dgm:t>
        <a:bodyPr/>
        <a:lstStyle/>
        <a:p>
          <a:pPr rtl="0"/>
          <a:endParaRPr lang="en-US" dirty="0"/>
        </a:p>
      </dgm:t>
    </dgm:pt>
    <dgm:pt modelId="{A5E28332-C9AE-4A23-BCFF-2EB664DE54C6}" type="parTrans" cxnId="{876EB99A-53CB-43BD-AED9-FC32B7FF7F2C}">
      <dgm:prSet/>
      <dgm:spPr/>
      <dgm:t>
        <a:bodyPr/>
        <a:lstStyle/>
        <a:p>
          <a:endParaRPr lang="en-US"/>
        </a:p>
      </dgm:t>
    </dgm:pt>
    <dgm:pt modelId="{E37E54B8-ABBC-4FD2-974E-DAC7BB3E3D7F}" type="sibTrans" cxnId="{876EB99A-53CB-43BD-AED9-FC32B7FF7F2C}">
      <dgm:prSet/>
      <dgm:spPr/>
      <dgm:t>
        <a:bodyPr/>
        <a:lstStyle/>
        <a:p>
          <a:endParaRPr lang="en-US"/>
        </a:p>
      </dgm:t>
    </dgm:pt>
    <dgm:pt modelId="{63E95A8C-725F-4CA3-8ED5-EA9F989E81C0}" type="pres">
      <dgm:prSet presAssocID="{F6F77AAA-3D84-4EF4-96AC-796D97EC8C9E}" presName="compositeShape" presStyleCnt="0">
        <dgm:presLayoutVars>
          <dgm:chMax val="7"/>
          <dgm:dir/>
          <dgm:resizeHandles val="exact"/>
        </dgm:presLayoutVars>
      </dgm:prSet>
      <dgm:spPr/>
      <dgm:t>
        <a:bodyPr/>
        <a:lstStyle/>
        <a:p>
          <a:endParaRPr lang="en-US"/>
        </a:p>
      </dgm:t>
    </dgm:pt>
    <dgm:pt modelId="{CCDBDA28-189C-4B36-88E0-1AE99827089F}" type="pres">
      <dgm:prSet presAssocID="{346104E6-A35E-4CCB-95E7-E1BB05CFDE80}" presName="circ1" presStyleLbl="vennNode1" presStyleIdx="0" presStyleCnt="6"/>
      <dgm:spPr/>
    </dgm:pt>
    <dgm:pt modelId="{39F929A3-5B65-471B-93A4-57FB7C51B0C1}" type="pres">
      <dgm:prSet presAssocID="{346104E6-A35E-4CCB-95E7-E1BB05CFDE80}" presName="circ1Tx" presStyleLbl="revTx" presStyleIdx="0" presStyleCnt="0" custScaleX="183429">
        <dgm:presLayoutVars>
          <dgm:chMax val="0"/>
          <dgm:chPref val="0"/>
          <dgm:bulletEnabled val="1"/>
        </dgm:presLayoutVars>
      </dgm:prSet>
      <dgm:spPr/>
      <dgm:t>
        <a:bodyPr/>
        <a:lstStyle/>
        <a:p>
          <a:endParaRPr lang="en-US"/>
        </a:p>
      </dgm:t>
    </dgm:pt>
    <dgm:pt modelId="{C9F52115-BBA0-4F8D-A125-741583DC5D17}" type="pres">
      <dgm:prSet presAssocID="{207EEE2E-12E2-48DF-B49D-38BAB9B4CDB5}" presName="circ2" presStyleLbl="vennNode1" presStyleIdx="1" presStyleCnt="6"/>
      <dgm:spPr/>
    </dgm:pt>
    <dgm:pt modelId="{8BCE0BD0-5BAE-48F4-A4D7-E9D89DF758C5}" type="pres">
      <dgm:prSet presAssocID="{207EEE2E-12E2-48DF-B49D-38BAB9B4CDB5}" presName="circ2Tx" presStyleLbl="revTx" presStyleIdx="0" presStyleCnt="0" custScaleX="162282">
        <dgm:presLayoutVars>
          <dgm:chMax val="0"/>
          <dgm:chPref val="0"/>
          <dgm:bulletEnabled val="1"/>
        </dgm:presLayoutVars>
      </dgm:prSet>
      <dgm:spPr/>
      <dgm:t>
        <a:bodyPr/>
        <a:lstStyle/>
        <a:p>
          <a:endParaRPr lang="en-US"/>
        </a:p>
      </dgm:t>
    </dgm:pt>
    <dgm:pt modelId="{48DE9BD7-4021-46A0-960A-223BEE1514B7}" type="pres">
      <dgm:prSet presAssocID="{A37ADDBE-DCB7-4D20-9301-64B953D856F0}" presName="circ3" presStyleLbl="vennNode1" presStyleIdx="2" presStyleCnt="6"/>
      <dgm:spPr/>
    </dgm:pt>
    <dgm:pt modelId="{BF795219-EEA0-4EBD-BC29-E0AB772A032E}" type="pres">
      <dgm:prSet presAssocID="{A37ADDBE-DCB7-4D20-9301-64B953D856F0}" presName="circ3Tx" presStyleLbl="revTx" presStyleIdx="0" presStyleCnt="0" custScaleX="153811">
        <dgm:presLayoutVars>
          <dgm:chMax val="0"/>
          <dgm:chPref val="0"/>
          <dgm:bulletEnabled val="1"/>
        </dgm:presLayoutVars>
      </dgm:prSet>
      <dgm:spPr/>
      <dgm:t>
        <a:bodyPr/>
        <a:lstStyle/>
        <a:p>
          <a:endParaRPr lang="en-US"/>
        </a:p>
      </dgm:t>
    </dgm:pt>
    <dgm:pt modelId="{E5BC55F1-3C2F-41DE-B448-31CC1A92E04B}" type="pres">
      <dgm:prSet presAssocID="{DCF89C19-98D7-4DE2-8514-86014AACDD07}" presName="circ4" presStyleLbl="vennNode1" presStyleIdx="3" presStyleCnt="6"/>
      <dgm:spPr/>
    </dgm:pt>
    <dgm:pt modelId="{76A11208-57AF-4B22-B5C3-D47FACE09B59}" type="pres">
      <dgm:prSet presAssocID="{DCF89C19-98D7-4DE2-8514-86014AACDD07}" presName="circ4Tx" presStyleLbl="revTx" presStyleIdx="0" presStyleCnt="0" custScaleX="149791">
        <dgm:presLayoutVars>
          <dgm:chMax val="0"/>
          <dgm:chPref val="0"/>
          <dgm:bulletEnabled val="1"/>
        </dgm:presLayoutVars>
      </dgm:prSet>
      <dgm:spPr/>
      <dgm:t>
        <a:bodyPr/>
        <a:lstStyle/>
        <a:p>
          <a:endParaRPr lang="en-US"/>
        </a:p>
      </dgm:t>
    </dgm:pt>
    <dgm:pt modelId="{EC09407A-ED48-49F3-8537-47375D6E92A7}" type="pres">
      <dgm:prSet presAssocID="{DD77CF0F-26F6-4AC0-AD8B-75031238C79B}" presName="circ5" presStyleLbl="vennNode1" presStyleIdx="4" presStyleCnt="6"/>
      <dgm:spPr/>
    </dgm:pt>
    <dgm:pt modelId="{F04D9689-DDCF-45B1-9463-82F51A383452}" type="pres">
      <dgm:prSet presAssocID="{DD77CF0F-26F6-4AC0-AD8B-75031238C79B}" presName="circ5Tx" presStyleLbl="revTx" presStyleIdx="0" presStyleCnt="0" custScaleX="159538">
        <dgm:presLayoutVars>
          <dgm:chMax val="0"/>
          <dgm:chPref val="0"/>
          <dgm:bulletEnabled val="1"/>
        </dgm:presLayoutVars>
      </dgm:prSet>
      <dgm:spPr/>
      <dgm:t>
        <a:bodyPr/>
        <a:lstStyle/>
        <a:p>
          <a:endParaRPr lang="en-US"/>
        </a:p>
      </dgm:t>
    </dgm:pt>
    <dgm:pt modelId="{011D2C64-ACF4-490A-A5F6-B8C6FB4B8776}" type="pres">
      <dgm:prSet presAssocID="{8129B687-0531-4EF2-89AB-43D1D6FCED44}" presName="circ6" presStyleLbl="vennNode1" presStyleIdx="5" presStyleCnt="6"/>
      <dgm:spPr/>
    </dgm:pt>
    <dgm:pt modelId="{45A8B999-24EE-418C-9822-E66BFC4B0976}" type="pres">
      <dgm:prSet presAssocID="{8129B687-0531-4EF2-89AB-43D1D6FCED44}" presName="circ6Tx" presStyleLbl="revTx" presStyleIdx="0" presStyleCnt="0">
        <dgm:presLayoutVars>
          <dgm:chMax val="0"/>
          <dgm:chPref val="0"/>
          <dgm:bulletEnabled val="1"/>
        </dgm:presLayoutVars>
      </dgm:prSet>
      <dgm:spPr/>
      <dgm:t>
        <a:bodyPr/>
        <a:lstStyle/>
        <a:p>
          <a:endParaRPr lang="en-US"/>
        </a:p>
      </dgm:t>
    </dgm:pt>
  </dgm:ptLst>
  <dgm:cxnLst>
    <dgm:cxn modelId="{74788451-5466-45EA-90BA-8852A74A50FF}" srcId="{F6F77AAA-3D84-4EF4-96AC-796D97EC8C9E}" destId="{346104E6-A35E-4CCB-95E7-E1BB05CFDE80}" srcOrd="0" destOrd="0" parTransId="{FA400E19-59DB-4544-B44B-E1792CF73C16}" sibTransId="{DC88E8E7-9C87-4BFC-9878-D8E0EF68B179}"/>
    <dgm:cxn modelId="{ECF4F5AB-31C9-4248-AD4D-905E95654609}" type="presOf" srcId="{F6F77AAA-3D84-4EF4-96AC-796D97EC8C9E}" destId="{63E95A8C-725F-4CA3-8ED5-EA9F989E81C0}" srcOrd="0" destOrd="0" presId="urn:microsoft.com/office/officeart/2005/8/layout/venn1"/>
    <dgm:cxn modelId="{2076CBB4-998A-4F94-B20B-AF8C1D62C554}" srcId="{F6F77AAA-3D84-4EF4-96AC-796D97EC8C9E}" destId="{A37ADDBE-DCB7-4D20-9301-64B953D856F0}" srcOrd="2" destOrd="0" parTransId="{004885E8-F73C-43DF-A28B-11BCB8AC1C25}" sibTransId="{57201A59-A862-4F68-98A0-DA250A263B64}"/>
    <dgm:cxn modelId="{A4137708-EB6F-4794-B8A9-EFC0B5548177}" srcId="{F6F77AAA-3D84-4EF4-96AC-796D97EC8C9E}" destId="{207EEE2E-12E2-48DF-B49D-38BAB9B4CDB5}" srcOrd="1" destOrd="0" parTransId="{4B6980FF-DE70-489D-839E-5BB19B32A7A7}" sibTransId="{F5AD2E7A-957F-4B12-BA7D-D984F644DA3C}"/>
    <dgm:cxn modelId="{521ACD0C-07E1-4D71-9165-0A398DB164DA}" type="presOf" srcId="{DCF89C19-98D7-4DE2-8514-86014AACDD07}" destId="{76A11208-57AF-4B22-B5C3-D47FACE09B59}" srcOrd="0" destOrd="0" presId="urn:microsoft.com/office/officeart/2005/8/layout/venn1"/>
    <dgm:cxn modelId="{62B1727A-C825-4DDE-9D4B-B92720683BA5}" type="presOf" srcId="{346104E6-A35E-4CCB-95E7-E1BB05CFDE80}" destId="{39F929A3-5B65-471B-93A4-57FB7C51B0C1}" srcOrd="0" destOrd="0" presId="urn:microsoft.com/office/officeart/2005/8/layout/venn1"/>
    <dgm:cxn modelId="{CDA5A503-005A-4E84-BB0B-FB31C9F9ECC8}" type="presOf" srcId="{8129B687-0531-4EF2-89AB-43D1D6FCED44}" destId="{45A8B999-24EE-418C-9822-E66BFC4B0976}" srcOrd="0" destOrd="0" presId="urn:microsoft.com/office/officeart/2005/8/layout/venn1"/>
    <dgm:cxn modelId="{509B661C-8587-41C9-AEB7-62BDE41A79DF}" srcId="{F6F77AAA-3D84-4EF4-96AC-796D97EC8C9E}" destId="{DD77CF0F-26F6-4AC0-AD8B-75031238C79B}" srcOrd="4" destOrd="0" parTransId="{E7B11CC7-952F-4ED3-B6B8-CC5A48C305E6}" sibTransId="{815E3273-CDFF-43FF-BFAC-64C44D3948A5}"/>
    <dgm:cxn modelId="{876EB99A-53CB-43BD-AED9-FC32B7FF7F2C}" srcId="{F6F77AAA-3D84-4EF4-96AC-796D97EC8C9E}" destId="{8129B687-0531-4EF2-89AB-43D1D6FCED44}" srcOrd="5" destOrd="0" parTransId="{A5E28332-C9AE-4A23-BCFF-2EB664DE54C6}" sibTransId="{E37E54B8-ABBC-4FD2-974E-DAC7BB3E3D7F}"/>
    <dgm:cxn modelId="{034967E4-FA06-40A9-82C3-39DC5860C241}" type="presOf" srcId="{A37ADDBE-DCB7-4D20-9301-64B953D856F0}" destId="{BF795219-EEA0-4EBD-BC29-E0AB772A032E}" srcOrd="0" destOrd="0" presId="urn:microsoft.com/office/officeart/2005/8/layout/venn1"/>
    <dgm:cxn modelId="{CC090558-C896-4B7B-B661-9ECEAAFE936A}" srcId="{F6F77AAA-3D84-4EF4-96AC-796D97EC8C9E}" destId="{DCF89C19-98D7-4DE2-8514-86014AACDD07}" srcOrd="3" destOrd="0" parTransId="{3B0D35DA-FA22-4C7B-8D75-C2286FFF9D17}" sibTransId="{4A67A279-7CEB-416A-918F-13A795E3EE23}"/>
    <dgm:cxn modelId="{FF8AA192-6DA3-4CA4-99D8-245F467E9548}" type="presOf" srcId="{DD77CF0F-26F6-4AC0-AD8B-75031238C79B}" destId="{F04D9689-DDCF-45B1-9463-82F51A383452}" srcOrd="0" destOrd="0" presId="urn:microsoft.com/office/officeart/2005/8/layout/venn1"/>
    <dgm:cxn modelId="{F1C7158D-25AC-4778-AE37-6F21F3A1F1D9}" type="presOf" srcId="{207EEE2E-12E2-48DF-B49D-38BAB9B4CDB5}" destId="{8BCE0BD0-5BAE-48F4-A4D7-E9D89DF758C5}" srcOrd="0" destOrd="0" presId="urn:microsoft.com/office/officeart/2005/8/layout/venn1"/>
    <dgm:cxn modelId="{B03AAAE8-2EA1-496B-82A4-F35DF3775972}" type="presParOf" srcId="{63E95A8C-725F-4CA3-8ED5-EA9F989E81C0}" destId="{CCDBDA28-189C-4B36-88E0-1AE99827089F}" srcOrd="0" destOrd="0" presId="urn:microsoft.com/office/officeart/2005/8/layout/venn1"/>
    <dgm:cxn modelId="{80FA62B9-D4BC-4EE9-89BA-FBD7E6A8E449}" type="presParOf" srcId="{63E95A8C-725F-4CA3-8ED5-EA9F989E81C0}" destId="{39F929A3-5B65-471B-93A4-57FB7C51B0C1}" srcOrd="1" destOrd="0" presId="urn:microsoft.com/office/officeart/2005/8/layout/venn1"/>
    <dgm:cxn modelId="{4867639A-46B5-4E33-80A2-5F6B5D6A8A00}" type="presParOf" srcId="{63E95A8C-725F-4CA3-8ED5-EA9F989E81C0}" destId="{C9F52115-BBA0-4F8D-A125-741583DC5D17}" srcOrd="2" destOrd="0" presId="urn:microsoft.com/office/officeart/2005/8/layout/venn1"/>
    <dgm:cxn modelId="{DEA918F9-B8B6-4143-93D4-ECACD406E886}" type="presParOf" srcId="{63E95A8C-725F-4CA3-8ED5-EA9F989E81C0}" destId="{8BCE0BD0-5BAE-48F4-A4D7-E9D89DF758C5}" srcOrd="3" destOrd="0" presId="urn:microsoft.com/office/officeart/2005/8/layout/venn1"/>
    <dgm:cxn modelId="{8DB7B2BC-DD27-4DCC-B6C1-D896DB52829C}" type="presParOf" srcId="{63E95A8C-725F-4CA3-8ED5-EA9F989E81C0}" destId="{48DE9BD7-4021-46A0-960A-223BEE1514B7}" srcOrd="4" destOrd="0" presId="urn:microsoft.com/office/officeart/2005/8/layout/venn1"/>
    <dgm:cxn modelId="{985F2338-EEE5-452D-BA2A-E14047E33A82}" type="presParOf" srcId="{63E95A8C-725F-4CA3-8ED5-EA9F989E81C0}" destId="{BF795219-EEA0-4EBD-BC29-E0AB772A032E}" srcOrd="5" destOrd="0" presId="urn:microsoft.com/office/officeart/2005/8/layout/venn1"/>
    <dgm:cxn modelId="{2B127081-B217-4DCD-BB4F-CD8295AD4210}" type="presParOf" srcId="{63E95A8C-725F-4CA3-8ED5-EA9F989E81C0}" destId="{E5BC55F1-3C2F-41DE-B448-31CC1A92E04B}" srcOrd="6" destOrd="0" presId="urn:microsoft.com/office/officeart/2005/8/layout/venn1"/>
    <dgm:cxn modelId="{065D8052-DC1C-42A2-A7FD-6F117537D642}" type="presParOf" srcId="{63E95A8C-725F-4CA3-8ED5-EA9F989E81C0}" destId="{76A11208-57AF-4B22-B5C3-D47FACE09B59}" srcOrd="7" destOrd="0" presId="urn:microsoft.com/office/officeart/2005/8/layout/venn1"/>
    <dgm:cxn modelId="{D95BF6D6-9229-4EAC-A220-FC2C5BEB6245}" type="presParOf" srcId="{63E95A8C-725F-4CA3-8ED5-EA9F989E81C0}" destId="{EC09407A-ED48-49F3-8537-47375D6E92A7}" srcOrd="8" destOrd="0" presId="urn:microsoft.com/office/officeart/2005/8/layout/venn1"/>
    <dgm:cxn modelId="{A00541AC-DAC8-43CE-ABB7-F66E00B271FA}" type="presParOf" srcId="{63E95A8C-725F-4CA3-8ED5-EA9F989E81C0}" destId="{F04D9689-DDCF-45B1-9463-82F51A383452}" srcOrd="9" destOrd="0" presId="urn:microsoft.com/office/officeart/2005/8/layout/venn1"/>
    <dgm:cxn modelId="{0B0C76C7-0959-43B4-88E7-8DA3DFADE63A}" type="presParOf" srcId="{63E95A8C-725F-4CA3-8ED5-EA9F989E81C0}" destId="{011D2C64-ACF4-490A-A5F6-B8C6FB4B8776}" srcOrd="10" destOrd="0" presId="urn:microsoft.com/office/officeart/2005/8/layout/venn1"/>
    <dgm:cxn modelId="{5F6C57AF-61E5-4872-A644-854212E6758D}" type="presParOf" srcId="{63E95A8C-725F-4CA3-8ED5-EA9F989E81C0}" destId="{45A8B999-24EE-418C-9822-E66BFC4B0976}" srcOrd="11" destOrd="0" presId="urn:microsoft.com/office/officeart/2005/8/layout/venn1"/>
  </dgm:cxnLst>
  <dgm:bg/>
  <dgm:whole/>
</dgm:dataModel>
</file>

<file path=ppt/diagrams/data23.xml><?xml version="1.0" encoding="utf-8"?>
<dgm:dataModel xmlns:dgm="http://schemas.openxmlformats.org/drawingml/2006/diagram" xmlns:a="http://schemas.openxmlformats.org/drawingml/2006/main">
  <dgm:ptLst>
    <dgm:pt modelId="{519230A1-F467-41DF-B96F-7F5550C88483}"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IN"/>
        </a:p>
      </dgm:t>
    </dgm:pt>
    <dgm:pt modelId="{0BB678BC-3BAD-4E2C-AB3E-FC71B2613543}">
      <dgm:prSet/>
      <dgm:spPr/>
      <dgm:t>
        <a:bodyPr/>
        <a:lstStyle/>
        <a:p>
          <a:pPr rtl="0"/>
          <a:r>
            <a:rPr lang="en-US" dirty="0" smtClean="0"/>
            <a:t>Person liable to be registered irrespective of threshold limit</a:t>
          </a:r>
          <a:endParaRPr lang="en-IN" dirty="0"/>
        </a:p>
      </dgm:t>
    </dgm:pt>
    <dgm:pt modelId="{45085DEC-18EF-4667-AD8A-1545A6D454CB}" type="parTrans" cxnId="{3732E927-B879-4908-9490-51558EB5D4E8}">
      <dgm:prSet/>
      <dgm:spPr/>
      <dgm:t>
        <a:bodyPr/>
        <a:lstStyle/>
        <a:p>
          <a:endParaRPr lang="en-IN"/>
        </a:p>
      </dgm:t>
    </dgm:pt>
    <dgm:pt modelId="{13FB0D75-87BF-4C47-B157-1F1FB254CE7C}" type="sibTrans" cxnId="{3732E927-B879-4908-9490-51558EB5D4E8}">
      <dgm:prSet/>
      <dgm:spPr/>
      <dgm:t>
        <a:bodyPr/>
        <a:lstStyle/>
        <a:p>
          <a:endParaRPr lang="en-IN"/>
        </a:p>
      </dgm:t>
    </dgm:pt>
    <dgm:pt modelId="{DF79EA88-0002-4D00-92B4-D24BE11C962D}" type="pres">
      <dgm:prSet presAssocID="{519230A1-F467-41DF-B96F-7F5550C88483}" presName="CompostProcess" presStyleCnt="0">
        <dgm:presLayoutVars>
          <dgm:dir/>
          <dgm:resizeHandles val="exact"/>
        </dgm:presLayoutVars>
      </dgm:prSet>
      <dgm:spPr/>
      <dgm:t>
        <a:bodyPr/>
        <a:lstStyle/>
        <a:p>
          <a:endParaRPr lang="en-US"/>
        </a:p>
      </dgm:t>
    </dgm:pt>
    <dgm:pt modelId="{7484559D-0252-44BD-ADA5-E9DBCA156A91}" type="pres">
      <dgm:prSet presAssocID="{519230A1-F467-41DF-B96F-7F5550C88483}" presName="arrow" presStyleLbl="bgShp" presStyleIdx="0" presStyleCnt="1"/>
      <dgm:spPr/>
    </dgm:pt>
    <dgm:pt modelId="{D022FFF8-D438-47C3-9A13-77618D44194A}" type="pres">
      <dgm:prSet presAssocID="{519230A1-F467-41DF-B96F-7F5550C88483}" presName="linearProcess" presStyleCnt="0"/>
      <dgm:spPr/>
    </dgm:pt>
    <dgm:pt modelId="{AF287A52-D9E9-4872-961E-45D855E7BB1E}" type="pres">
      <dgm:prSet presAssocID="{0BB678BC-3BAD-4E2C-AB3E-FC71B2613543}" presName="textNode" presStyleLbl="node1" presStyleIdx="0" presStyleCnt="1" custScaleX="125549" custScaleY="236805">
        <dgm:presLayoutVars>
          <dgm:bulletEnabled val="1"/>
        </dgm:presLayoutVars>
      </dgm:prSet>
      <dgm:spPr/>
      <dgm:t>
        <a:bodyPr/>
        <a:lstStyle/>
        <a:p>
          <a:endParaRPr lang="en-US"/>
        </a:p>
      </dgm:t>
    </dgm:pt>
  </dgm:ptLst>
  <dgm:cxnLst>
    <dgm:cxn modelId="{A9EB782E-634A-417E-AD50-BECC25321D1C}" type="presOf" srcId="{0BB678BC-3BAD-4E2C-AB3E-FC71B2613543}" destId="{AF287A52-D9E9-4872-961E-45D855E7BB1E}" srcOrd="0" destOrd="0" presId="urn:microsoft.com/office/officeart/2005/8/layout/hProcess9"/>
    <dgm:cxn modelId="{4E95A314-D061-4DE5-ADA7-A2F3DBF4CB77}" type="presOf" srcId="{519230A1-F467-41DF-B96F-7F5550C88483}" destId="{DF79EA88-0002-4D00-92B4-D24BE11C962D}" srcOrd="0" destOrd="0" presId="urn:microsoft.com/office/officeart/2005/8/layout/hProcess9"/>
    <dgm:cxn modelId="{3732E927-B879-4908-9490-51558EB5D4E8}" srcId="{519230A1-F467-41DF-B96F-7F5550C88483}" destId="{0BB678BC-3BAD-4E2C-AB3E-FC71B2613543}" srcOrd="0" destOrd="0" parTransId="{45085DEC-18EF-4667-AD8A-1545A6D454CB}" sibTransId="{13FB0D75-87BF-4C47-B157-1F1FB254CE7C}"/>
    <dgm:cxn modelId="{20B3C7FA-0D94-4D56-A455-981104D73B4F}" type="presParOf" srcId="{DF79EA88-0002-4D00-92B4-D24BE11C962D}" destId="{7484559D-0252-44BD-ADA5-E9DBCA156A91}" srcOrd="0" destOrd="0" presId="urn:microsoft.com/office/officeart/2005/8/layout/hProcess9"/>
    <dgm:cxn modelId="{D6ECE00B-86CF-41D5-8D65-501ED7809E78}" type="presParOf" srcId="{DF79EA88-0002-4D00-92B4-D24BE11C962D}" destId="{D022FFF8-D438-47C3-9A13-77618D44194A}" srcOrd="1" destOrd="0" presId="urn:microsoft.com/office/officeart/2005/8/layout/hProcess9"/>
    <dgm:cxn modelId="{A47EE54A-65D5-44B6-8398-94EFF40B4278}" type="presParOf" srcId="{D022FFF8-D438-47C3-9A13-77618D44194A}" destId="{AF287A52-D9E9-4872-961E-45D855E7BB1E}" srcOrd="0" destOrd="0" presId="urn:microsoft.com/office/officeart/2005/8/layout/hProcess9"/>
  </dgm:cxnLst>
  <dgm:bg/>
  <dgm:whole/>
</dgm:dataModel>
</file>

<file path=ppt/diagrams/data24.xml><?xml version="1.0" encoding="utf-8"?>
<dgm:dataModel xmlns:dgm="http://schemas.openxmlformats.org/drawingml/2006/diagram" xmlns:a="http://schemas.openxmlformats.org/drawingml/2006/main">
  <dgm:ptLst>
    <dgm:pt modelId="{D4B30A4D-F75C-474A-8F7B-24A5BFA52F39}"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5113CEEA-B139-4DBC-8E8F-882FE8FA1A26}">
      <dgm:prSet/>
      <dgm:spPr/>
      <dgm:t>
        <a:bodyPr/>
        <a:lstStyle/>
        <a:p>
          <a:pPr rtl="0"/>
          <a:r>
            <a:rPr lang="en-US" dirty="0" smtClean="0"/>
            <a:t>For normal taxpayers	</a:t>
          </a:r>
          <a:endParaRPr lang="en-IN" dirty="0"/>
        </a:p>
      </dgm:t>
    </dgm:pt>
    <dgm:pt modelId="{78960376-EEB4-4BD7-B14B-F2602F9D03F4}" type="parTrans" cxnId="{2C7ACBB8-44D8-4B23-89E5-C20BE9CEFB1D}">
      <dgm:prSet/>
      <dgm:spPr/>
      <dgm:t>
        <a:bodyPr/>
        <a:lstStyle/>
        <a:p>
          <a:endParaRPr lang="en-IN"/>
        </a:p>
      </dgm:t>
    </dgm:pt>
    <dgm:pt modelId="{F065D6A1-89F6-4215-8248-10D7951F5257}" type="sibTrans" cxnId="{2C7ACBB8-44D8-4B23-89E5-C20BE9CEFB1D}">
      <dgm:prSet/>
      <dgm:spPr/>
      <dgm:t>
        <a:bodyPr/>
        <a:lstStyle/>
        <a:p>
          <a:endParaRPr lang="en-IN"/>
        </a:p>
      </dgm:t>
    </dgm:pt>
    <dgm:pt modelId="{74F40683-5880-4E29-886E-3702B0DE4A6D}">
      <dgm:prSet/>
      <dgm:spPr/>
      <dgm:t>
        <a:bodyPr/>
        <a:lstStyle/>
        <a:p>
          <a:pPr rtl="0"/>
          <a:r>
            <a:rPr lang="en-US" dirty="0" smtClean="0"/>
            <a:t>By 20</a:t>
          </a:r>
          <a:r>
            <a:rPr lang="en-US" baseline="30000" dirty="0" smtClean="0"/>
            <a:t>th</a:t>
          </a:r>
          <a:r>
            <a:rPr lang="en-US" dirty="0" smtClean="0"/>
            <a:t> of following month</a:t>
          </a:r>
          <a:endParaRPr lang="en-IN" dirty="0"/>
        </a:p>
      </dgm:t>
    </dgm:pt>
    <dgm:pt modelId="{73570823-C6D9-4E75-B236-75AD9194F548}" type="parTrans" cxnId="{33B92033-C4B2-4C3E-8D73-6F5C2BE58C4B}">
      <dgm:prSet/>
      <dgm:spPr/>
      <dgm:t>
        <a:bodyPr/>
        <a:lstStyle/>
        <a:p>
          <a:endParaRPr lang="en-IN"/>
        </a:p>
      </dgm:t>
    </dgm:pt>
    <dgm:pt modelId="{B3D5B19F-C874-4571-AEE6-9BE8AA9C5193}" type="sibTrans" cxnId="{33B92033-C4B2-4C3E-8D73-6F5C2BE58C4B}">
      <dgm:prSet/>
      <dgm:spPr/>
      <dgm:t>
        <a:bodyPr/>
        <a:lstStyle/>
        <a:p>
          <a:endParaRPr lang="en-IN"/>
        </a:p>
      </dgm:t>
    </dgm:pt>
    <dgm:pt modelId="{E2B5F369-7D93-43DE-B972-4DF0ED8F61C7}">
      <dgm:prSet/>
      <dgm:spPr/>
      <dgm:t>
        <a:bodyPr/>
        <a:lstStyle/>
        <a:p>
          <a:pPr rtl="0"/>
          <a:r>
            <a:rPr lang="en-US" dirty="0" smtClean="0"/>
            <a:t>For persons opted composition scheme</a:t>
          </a:r>
          <a:endParaRPr lang="en-IN" dirty="0"/>
        </a:p>
      </dgm:t>
    </dgm:pt>
    <dgm:pt modelId="{91F5C701-55C4-4E68-AE69-11C4D60F7E11}" type="parTrans" cxnId="{E6FFDB72-B240-433D-BB18-3D7847DF9212}">
      <dgm:prSet/>
      <dgm:spPr/>
      <dgm:t>
        <a:bodyPr/>
        <a:lstStyle/>
        <a:p>
          <a:endParaRPr lang="en-IN"/>
        </a:p>
      </dgm:t>
    </dgm:pt>
    <dgm:pt modelId="{AEC3202D-D3ED-4698-802F-79010589B6E9}" type="sibTrans" cxnId="{E6FFDB72-B240-433D-BB18-3D7847DF9212}">
      <dgm:prSet/>
      <dgm:spPr/>
      <dgm:t>
        <a:bodyPr/>
        <a:lstStyle/>
        <a:p>
          <a:endParaRPr lang="en-IN"/>
        </a:p>
      </dgm:t>
    </dgm:pt>
    <dgm:pt modelId="{242D2DC5-E63C-49D4-A4FB-B7C141B8D182}">
      <dgm:prSet/>
      <dgm:spPr/>
      <dgm:t>
        <a:bodyPr/>
        <a:lstStyle/>
        <a:p>
          <a:pPr rtl="0"/>
          <a:r>
            <a:rPr lang="en-US" dirty="0" smtClean="0"/>
            <a:t>By 18</a:t>
          </a:r>
          <a:r>
            <a:rPr lang="en-US" baseline="30000" dirty="0" smtClean="0"/>
            <a:t>th</a:t>
          </a:r>
          <a:r>
            <a:rPr lang="en-US" dirty="0" smtClean="0"/>
            <a:t> of month following the quarter</a:t>
          </a:r>
          <a:endParaRPr lang="en-IN" dirty="0"/>
        </a:p>
      </dgm:t>
    </dgm:pt>
    <dgm:pt modelId="{1FEA99C6-9D56-4B4A-B870-03E92AFEAE0A}" type="parTrans" cxnId="{DFD659CD-4CF8-4700-A373-AC6390173428}">
      <dgm:prSet/>
      <dgm:spPr/>
      <dgm:t>
        <a:bodyPr/>
        <a:lstStyle/>
        <a:p>
          <a:endParaRPr lang="en-IN"/>
        </a:p>
      </dgm:t>
    </dgm:pt>
    <dgm:pt modelId="{F45FC630-2F2B-4B0C-B565-58A9785E98CB}" type="sibTrans" cxnId="{DFD659CD-4CF8-4700-A373-AC6390173428}">
      <dgm:prSet/>
      <dgm:spPr/>
      <dgm:t>
        <a:bodyPr/>
        <a:lstStyle/>
        <a:p>
          <a:endParaRPr lang="en-IN"/>
        </a:p>
      </dgm:t>
    </dgm:pt>
    <dgm:pt modelId="{EB37318C-74F8-4FBF-BB36-984EB7E7ED1F}">
      <dgm:prSet/>
      <dgm:spPr/>
      <dgm:t>
        <a:bodyPr/>
        <a:lstStyle/>
        <a:p>
          <a:pPr rtl="0"/>
          <a:r>
            <a:rPr lang="en-IN" dirty="0" smtClean="0"/>
            <a:t>For Person deducting/Collecting GST</a:t>
          </a:r>
          <a:endParaRPr lang="en-IN" dirty="0"/>
        </a:p>
      </dgm:t>
    </dgm:pt>
    <dgm:pt modelId="{144880D9-A1C0-46BD-B941-B3E019E1E46E}" type="parTrans" cxnId="{E912BE7C-43C8-4C24-8426-93B1F2075812}">
      <dgm:prSet/>
      <dgm:spPr/>
      <dgm:t>
        <a:bodyPr/>
        <a:lstStyle/>
        <a:p>
          <a:endParaRPr lang="en-US"/>
        </a:p>
      </dgm:t>
    </dgm:pt>
    <dgm:pt modelId="{90C63A70-B2F0-4C01-811E-655B141F95CC}" type="sibTrans" cxnId="{E912BE7C-43C8-4C24-8426-93B1F2075812}">
      <dgm:prSet/>
      <dgm:spPr/>
      <dgm:t>
        <a:bodyPr/>
        <a:lstStyle/>
        <a:p>
          <a:endParaRPr lang="en-US"/>
        </a:p>
      </dgm:t>
    </dgm:pt>
    <dgm:pt modelId="{905A7550-C9B5-4E41-8F44-EFE5293B0567}">
      <dgm:prSet/>
      <dgm:spPr/>
      <dgm:t>
        <a:bodyPr/>
        <a:lstStyle/>
        <a:p>
          <a:pPr rtl="0"/>
          <a:r>
            <a:rPr lang="en-IN" dirty="0" smtClean="0"/>
            <a:t>By 10</a:t>
          </a:r>
          <a:r>
            <a:rPr lang="en-IN" baseline="30000" dirty="0" smtClean="0"/>
            <a:t>th</a:t>
          </a:r>
          <a:r>
            <a:rPr lang="en-IN" dirty="0" smtClean="0"/>
            <a:t> of following month</a:t>
          </a:r>
          <a:endParaRPr lang="en-IN" dirty="0"/>
        </a:p>
      </dgm:t>
    </dgm:pt>
    <dgm:pt modelId="{F2F6CA80-030D-4D9A-B78E-77E0C5BE3935}" type="parTrans" cxnId="{5509F986-E5A6-422D-8AC1-F72E99BC1719}">
      <dgm:prSet/>
      <dgm:spPr/>
      <dgm:t>
        <a:bodyPr/>
        <a:lstStyle/>
        <a:p>
          <a:endParaRPr lang="en-US"/>
        </a:p>
      </dgm:t>
    </dgm:pt>
    <dgm:pt modelId="{EEAD0BC4-C9C7-4858-A0B6-DEC1573CEAB1}" type="sibTrans" cxnId="{5509F986-E5A6-422D-8AC1-F72E99BC1719}">
      <dgm:prSet/>
      <dgm:spPr/>
      <dgm:t>
        <a:bodyPr/>
        <a:lstStyle/>
        <a:p>
          <a:endParaRPr lang="en-US"/>
        </a:p>
      </dgm:t>
    </dgm:pt>
    <dgm:pt modelId="{1A2D5996-C993-44F6-8965-A3325A5FCD24}" type="pres">
      <dgm:prSet presAssocID="{D4B30A4D-F75C-474A-8F7B-24A5BFA52F39}" presName="Name0" presStyleCnt="0">
        <dgm:presLayoutVars>
          <dgm:dir/>
          <dgm:animLvl val="lvl"/>
          <dgm:resizeHandles val="exact"/>
        </dgm:presLayoutVars>
      </dgm:prSet>
      <dgm:spPr/>
      <dgm:t>
        <a:bodyPr/>
        <a:lstStyle/>
        <a:p>
          <a:endParaRPr lang="en-US"/>
        </a:p>
      </dgm:t>
    </dgm:pt>
    <dgm:pt modelId="{A5DB691C-6CDB-4FC2-ABB6-F19765B92367}" type="pres">
      <dgm:prSet presAssocID="{5113CEEA-B139-4DBC-8E8F-882FE8FA1A26}" presName="linNode" presStyleCnt="0"/>
      <dgm:spPr/>
    </dgm:pt>
    <dgm:pt modelId="{29AADB8B-CBE5-4E58-847E-D540B297167C}" type="pres">
      <dgm:prSet presAssocID="{5113CEEA-B139-4DBC-8E8F-882FE8FA1A26}" presName="parentText" presStyleLbl="node1" presStyleIdx="0" presStyleCnt="3">
        <dgm:presLayoutVars>
          <dgm:chMax val="1"/>
          <dgm:bulletEnabled val="1"/>
        </dgm:presLayoutVars>
      </dgm:prSet>
      <dgm:spPr/>
      <dgm:t>
        <a:bodyPr/>
        <a:lstStyle/>
        <a:p>
          <a:endParaRPr lang="en-US"/>
        </a:p>
      </dgm:t>
    </dgm:pt>
    <dgm:pt modelId="{8667A783-26B0-4B22-B1F4-5E20C0CF6CAF}" type="pres">
      <dgm:prSet presAssocID="{5113CEEA-B139-4DBC-8E8F-882FE8FA1A26}" presName="descendantText" presStyleLbl="alignAccFollowNode1" presStyleIdx="0" presStyleCnt="3">
        <dgm:presLayoutVars>
          <dgm:bulletEnabled val="1"/>
        </dgm:presLayoutVars>
      </dgm:prSet>
      <dgm:spPr/>
      <dgm:t>
        <a:bodyPr/>
        <a:lstStyle/>
        <a:p>
          <a:endParaRPr lang="en-US"/>
        </a:p>
      </dgm:t>
    </dgm:pt>
    <dgm:pt modelId="{3F558E44-048A-4C98-9A10-FB90B6AB592B}" type="pres">
      <dgm:prSet presAssocID="{F065D6A1-89F6-4215-8248-10D7951F5257}" presName="sp" presStyleCnt="0"/>
      <dgm:spPr/>
    </dgm:pt>
    <dgm:pt modelId="{3FC9FEAC-6310-4641-858F-4B48DCD028EC}" type="pres">
      <dgm:prSet presAssocID="{E2B5F369-7D93-43DE-B972-4DF0ED8F61C7}" presName="linNode" presStyleCnt="0"/>
      <dgm:spPr/>
    </dgm:pt>
    <dgm:pt modelId="{45476B9A-A513-4A1A-9D99-774780D8DF9B}" type="pres">
      <dgm:prSet presAssocID="{E2B5F369-7D93-43DE-B972-4DF0ED8F61C7}" presName="parentText" presStyleLbl="node1" presStyleIdx="1" presStyleCnt="3">
        <dgm:presLayoutVars>
          <dgm:chMax val="1"/>
          <dgm:bulletEnabled val="1"/>
        </dgm:presLayoutVars>
      </dgm:prSet>
      <dgm:spPr/>
      <dgm:t>
        <a:bodyPr/>
        <a:lstStyle/>
        <a:p>
          <a:endParaRPr lang="en-US"/>
        </a:p>
      </dgm:t>
    </dgm:pt>
    <dgm:pt modelId="{1381E632-3C8E-4243-8757-073FB1FD30CE}" type="pres">
      <dgm:prSet presAssocID="{E2B5F369-7D93-43DE-B972-4DF0ED8F61C7}" presName="descendantText" presStyleLbl="alignAccFollowNode1" presStyleIdx="1" presStyleCnt="3">
        <dgm:presLayoutVars>
          <dgm:bulletEnabled val="1"/>
        </dgm:presLayoutVars>
      </dgm:prSet>
      <dgm:spPr/>
      <dgm:t>
        <a:bodyPr/>
        <a:lstStyle/>
        <a:p>
          <a:endParaRPr lang="en-US"/>
        </a:p>
      </dgm:t>
    </dgm:pt>
    <dgm:pt modelId="{CC73B007-88BE-450C-B257-999C0245C1B4}" type="pres">
      <dgm:prSet presAssocID="{AEC3202D-D3ED-4698-802F-79010589B6E9}" presName="sp" presStyleCnt="0"/>
      <dgm:spPr/>
    </dgm:pt>
    <dgm:pt modelId="{198B701C-D708-460A-AC35-0D97F9E68BE6}" type="pres">
      <dgm:prSet presAssocID="{EB37318C-74F8-4FBF-BB36-984EB7E7ED1F}" presName="linNode" presStyleCnt="0"/>
      <dgm:spPr/>
    </dgm:pt>
    <dgm:pt modelId="{E719DC84-6910-4A3F-907E-133788E4B7D0}" type="pres">
      <dgm:prSet presAssocID="{EB37318C-74F8-4FBF-BB36-984EB7E7ED1F}" presName="parentText" presStyleLbl="node1" presStyleIdx="2" presStyleCnt="3">
        <dgm:presLayoutVars>
          <dgm:chMax val="1"/>
          <dgm:bulletEnabled val="1"/>
        </dgm:presLayoutVars>
      </dgm:prSet>
      <dgm:spPr/>
      <dgm:t>
        <a:bodyPr/>
        <a:lstStyle/>
        <a:p>
          <a:endParaRPr lang="en-US"/>
        </a:p>
      </dgm:t>
    </dgm:pt>
    <dgm:pt modelId="{8468F9FB-A9F4-4CEB-8139-85F44046D007}" type="pres">
      <dgm:prSet presAssocID="{EB37318C-74F8-4FBF-BB36-984EB7E7ED1F}" presName="descendantText" presStyleLbl="alignAccFollowNode1" presStyleIdx="2" presStyleCnt="3">
        <dgm:presLayoutVars>
          <dgm:bulletEnabled val="1"/>
        </dgm:presLayoutVars>
      </dgm:prSet>
      <dgm:spPr/>
      <dgm:t>
        <a:bodyPr/>
        <a:lstStyle/>
        <a:p>
          <a:endParaRPr lang="en-US"/>
        </a:p>
      </dgm:t>
    </dgm:pt>
  </dgm:ptLst>
  <dgm:cxnLst>
    <dgm:cxn modelId="{5509F986-E5A6-422D-8AC1-F72E99BC1719}" srcId="{EB37318C-74F8-4FBF-BB36-984EB7E7ED1F}" destId="{905A7550-C9B5-4E41-8F44-EFE5293B0567}" srcOrd="0" destOrd="0" parTransId="{F2F6CA80-030D-4D9A-B78E-77E0C5BE3935}" sibTransId="{EEAD0BC4-C9C7-4858-A0B6-DEC1573CEAB1}"/>
    <dgm:cxn modelId="{33B92033-C4B2-4C3E-8D73-6F5C2BE58C4B}" srcId="{5113CEEA-B139-4DBC-8E8F-882FE8FA1A26}" destId="{74F40683-5880-4E29-886E-3702B0DE4A6D}" srcOrd="0" destOrd="0" parTransId="{73570823-C6D9-4E75-B236-75AD9194F548}" sibTransId="{B3D5B19F-C874-4571-AEE6-9BE8AA9C5193}"/>
    <dgm:cxn modelId="{E912BE7C-43C8-4C24-8426-93B1F2075812}" srcId="{D4B30A4D-F75C-474A-8F7B-24A5BFA52F39}" destId="{EB37318C-74F8-4FBF-BB36-984EB7E7ED1F}" srcOrd="2" destOrd="0" parTransId="{144880D9-A1C0-46BD-B941-B3E019E1E46E}" sibTransId="{90C63A70-B2F0-4C01-811E-655B141F95CC}"/>
    <dgm:cxn modelId="{4CD4D72B-5989-42EC-9C23-92CD13B144AC}" type="presOf" srcId="{D4B30A4D-F75C-474A-8F7B-24A5BFA52F39}" destId="{1A2D5996-C993-44F6-8965-A3325A5FCD24}" srcOrd="0" destOrd="0" presId="urn:microsoft.com/office/officeart/2005/8/layout/vList5"/>
    <dgm:cxn modelId="{737D98B8-0F69-4488-A884-05F291C790DD}" type="presOf" srcId="{74F40683-5880-4E29-886E-3702B0DE4A6D}" destId="{8667A783-26B0-4B22-B1F4-5E20C0CF6CAF}" srcOrd="0" destOrd="0" presId="urn:microsoft.com/office/officeart/2005/8/layout/vList5"/>
    <dgm:cxn modelId="{84005744-B5F4-4D02-976A-9970B6FC0E68}" type="presOf" srcId="{5113CEEA-B139-4DBC-8E8F-882FE8FA1A26}" destId="{29AADB8B-CBE5-4E58-847E-D540B297167C}" srcOrd="0" destOrd="0" presId="urn:microsoft.com/office/officeart/2005/8/layout/vList5"/>
    <dgm:cxn modelId="{391F4AE4-2432-4797-8985-E48F1AA01D23}" type="presOf" srcId="{905A7550-C9B5-4E41-8F44-EFE5293B0567}" destId="{8468F9FB-A9F4-4CEB-8139-85F44046D007}" srcOrd="0" destOrd="0" presId="urn:microsoft.com/office/officeart/2005/8/layout/vList5"/>
    <dgm:cxn modelId="{184BD258-0A4F-42CB-8F60-5A1A5CD4D035}" type="presOf" srcId="{242D2DC5-E63C-49D4-A4FB-B7C141B8D182}" destId="{1381E632-3C8E-4243-8757-073FB1FD30CE}" srcOrd="0" destOrd="0" presId="urn:microsoft.com/office/officeart/2005/8/layout/vList5"/>
    <dgm:cxn modelId="{DFD659CD-4CF8-4700-A373-AC6390173428}" srcId="{E2B5F369-7D93-43DE-B972-4DF0ED8F61C7}" destId="{242D2DC5-E63C-49D4-A4FB-B7C141B8D182}" srcOrd="0" destOrd="0" parTransId="{1FEA99C6-9D56-4B4A-B870-03E92AFEAE0A}" sibTransId="{F45FC630-2F2B-4B0C-B565-58A9785E98CB}"/>
    <dgm:cxn modelId="{2C7ACBB8-44D8-4B23-89E5-C20BE9CEFB1D}" srcId="{D4B30A4D-F75C-474A-8F7B-24A5BFA52F39}" destId="{5113CEEA-B139-4DBC-8E8F-882FE8FA1A26}" srcOrd="0" destOrd="0" parTransId="{78960376-EEB4-4BD7-B14B-F2602F9D03F4}" sibTransId="{F065D6A1-89F6-4215-8248-10D7951F5257}"/>
    <dgm:cxn modelId="{DD6CEBEE-70D1-4B96-B6CB-7FE071AA1C21}" type="presOf" srcId="{EB37318C-74F8-4FBF-BB36-984EB7E7ED1F}" destId="{E719DC84-6910-4A3F-907E-133788E4B7D0}" srcOrd="0" destOrd="0" presId="urn:microsoft.com/office/officeart/2005/8/layout/vList5"/>
    <dgm:cxn modelId="{28048BBC-7C0F-4B4A-B865-80D4AE021CB5}" type="presOf" srcId="{E2B5F369-7D93-43DE-B972-4DF0ED8F61C7}" destId="{45476B9A-A513-4A1A-9D99-774780D8DF9B}" srcOrd="0" destOrd="0" presId="urn:microsoft.com/office/officeart/2005/8/layout/vList5"/>
    <dgm:cxn modelId="{E6FFDB72-B240-433D-BB18-3D7847DF9212}" srcId="{D4B30A4D-F75C-474A-8F7B-24A5BFA52F39}" destId="{E2B5F369-7D93-43DE-B972-4DF0ED8F61C7}" srcOrd="1" destOrd="0" parTransId="{91F5C701-55C4-4E68-AE69-11C4D60F7E11}" sibTransId="{AEC3202D-D3ED-4698-802F-79010589B6E9}"/>
    <dgm:cxn modelId="{F961EB88-F23C-48F4-B615-10D9C0DFF69D}" type="presParOf" srcId="{1A2D5996-C993-44F6-8965-A3325A5FCD24}" destId="{A5DB691C-6CDB-4FC2-ABB6-F19765B92367}" srcOrd="0" destOrd="0" presId="urn:microsoft.com/office/officeart/2005/8/layout/vList5"/>
    <dgm:cxn modelId="{B3752E42-AF52-4F48-AF27-09B0D67ED907}" type="presParOf" srcId="{A5DB691C-6CDB-4FC2-ABB6-F19765B92367}" destId="{29AADB8B-CBE5-4E58-847E-D540B297167C}" srcOrd="0" destOrd="0" presId="urn:microsoft.com/office/officeart/2005/8/layout/vList5"/>
    <dgm:cxn modelId="{A2A6F24D-8AC2-4231-93A6-1F2D8C0460A8}" type="presParOf" srcId="{A5DB691C-6CDB-4FC2-ABB6-F19765B92367}" destId="{8667A783-26B0-4B22-B1F4-5E20C0CF6CAF}" srcOrd="1" destOrd="0" presId="urn:microsoft.com/office/officeart/2005/8/layout/vList5"/>
    <dgm:cxn modelId="{EC591F70-48DB-49C7-AFEE-524C777A3F1B}" type="presParOf" srcId="{1A2D5996-C993-44F6-8965-A3325A5FCD24}" destId="{3F558E44-048A-4C98-9A10-FB90B6AB592B}" srcOrd="1" destOrd="0" presId="urn:microsoft.com/office/officeart/2005/8/layout/vList5"/>
    <dgm:cxn modelId="{3650796C-5B8A-4159-B446-B02F82CDEE22}" type="presParOf" srcId="{1A2D5996-C993-44F6-8965-A3325A5FCD24}" destId="{3FC9FEAC-6310-4641-858F-4B48DCD028EC}" srcOrd="2" destOrd="0" presId="urn:microsoft.com/office/officeart/2005/8/layout/vList5"/>
    <dgm:cxn modelId="{1FE6CF26-8934-4531-9FC3-60C0A5BA8C16}" type="presParOf" srcId="{3FC9FEAC-6310-4641-858F-4B48DCD028EC}" destId="{45476B9A-A513-4A1A-9D99-774780D8DF9B}" srcOrd="0" destOrd="0" presId="urn:microsoft.com/office/officeart/2005/8/layout/vList5"/>
    <dgm:cxn modelId="{88C9F53A-9C6C-480A-A82F-3340FCA98632}" type="presParOf" srcId="{3FC9FEAC-6310-4641-858F-4B48DCD028EC}" destId="{1381E632-3C8E-4243-8757-073FB1FD30CE}" srcOrd="1" destOrd="0" presId="urn:microsoft.com/office/officeart/2005/8/layout/vList5"/>
    <dgm:cxn modelId="{1B21BDE1-FCD1-499F-B0C7-309B391B734A}" type="presParOf" srcId="{1A2D5996-C993-44F6-8965-A3325A5FCD24}" destId="{CC73B007-88BE-450C-B257-999C0245C1B4}" srcOrd="3" destOrd="0" presId="urn:microsoft.com/office/officeart/2005/8/layout/vList5"/>
    <dgm:cxn modelId="{14F8A9DF-DC08-4923-9CC3-849309B0829E}" type="presParOf" srcId="{1A2D5996-C993-44F6-8965-A3325A5FCD24}" destId="{198B701C-D708-460A-AC35-0D97F9E68BE6}" srcOrd="4" destOrd="0" presId="urn:microsoft.com/office/officeart/2005/8/layout/vList5"/>
    <dgm:cxn modelId="{7C183BEE-F263-41EE-9809-EDA67AB3E6FC}" type="presParOf" srcId="{198B701C-D708-460A-AC35-0D97F9E68BE6}" destId="{E719DC84-6910-4A3F-907E-133788E4B7D0}" srcOrd="0" destOrd="0" presId="urn:microsoft.com/office/officeart/2005/8/layout/vList5"/>
    <dgm:cxn modelId="{504A465F-F60F-44A7-A0C7-EE796CB44964}" type="presParOf" srcId="{198B701C-D708-460A-AC35-0D97F9E68BE6}" destId="{8468F9FB-A9F4-4CEB-8139-85F44046D007}" srcOrd="1" destOrd="0" presId="urn:microsoft.com/office/officeart/2005/8/layout/vList5"/>
  </dgm:cxnLst>
  <dgm:bg/>
  <dgm:whole/>
</dgm:dataModel>
</file>

<file path=ppt/diagrams/data25.xml><?xml version="1.0" encoding="utf-8"?>
<dgm:dataModel xmlns:dgm="http://schemas.openxmlformats.org/drawingml/2006/diagram" xmlns:a="http://schemas.openxmlformats.org/drawingml/2006/main">
  <dgm:ptLst>
    <dgm:pt modelId="{EC330112-CD75-4071-8B9B-F137823748E2}" type="doc">
      <dgm:prSet loTypeId="urn:microsoft.com/office/officeart/2005/8/layout/target2" loCatId="relationship" qsTypeId="urn:microsoft.com/office/officeart/2005/8/quickstyle/simple3" qsCatId="simple" csTypeId="urn:microsoft.com/office/officeart/2005/8/colors/accent1_2" csCatId="accent1" phldr="1"/>
      <dgm:spPr/>
      <dgm:t>
        <a:bodyPr/>
        <a:lstStyle/>
        <a:p>
          <a:endParaRPr lang="en-US"/>
        </a:p>
      </dgm:t>
    </dgm:pt>
    <dgm:pt modelId="{C4D38FD2-0EE7-4A11-8048-669E5E394061}">
      <dgm:prSet/>
      <dgm:spPr/>
      <dgm:t>
        <a:bodyPr/>
        <a:lstStyle/>
        <a:p>
          <a:pPr algn="just" rtl="0"/>
          <a:r>
            <a:rPr lang="en-US" dirty="0" smtClean="0"/>
            <a:t>All account &amp; records under GST shall be maintained at Principal place &amp; additional place of Business in electronic form &amp; shall be authenticated by digital signature.</a:t>
          </a:r>
          <a:endParaRPr lang="en-US" dirty="0"/>
        </a:p>
      </dgm:t>
    </dgm:pt>
    <dgm:pt modelId="{94A34475-7EB8-40B5-A1D4-5EA0A2EA4878}" type="parTrans" cxnId="{CB8E479E-DF10-42BD-8FAC-7F5C64013C04}">
      <dgm:prSet/>
      <dgm:spPr/>
      <dgm:t>
        <a:bodyPr/>
        <a:lstStyle/>
        <a:p>
          <a:endParaRPr lang="en-US"/>
        </a:p>
      </dgm:t>
    </dgm:pt>
    <dgm:pt modelId="{4CAB9C21-89F8-463D-9C2C-99F6CB4031FC}" type="sibTrans" cxnId="{CB8E479E-DF10-42BD-8FAC-7F5C64013C04}">
      <dgm:prSet/>
      <dgm:spPr/>
      <dgm:t>
        <a:bodyPr/>
        <a:lstStyle/>
        <a:p>
          <a:endParaRPr lang="en-US"/>
        </a:p>
      </dgm:t>
    </dgm:pt>
    <dgm:pt modelId="{AB8F436D-6BBD-4225-8B39-9CCB1B176D09}">
      <dgm:prSet/>
      <dgm:spPr/>
      <dgm:t>
        <a:bodyPr/>
        <a:lstStyle/>
        <a:p>
          <a:pPr rtl="0"/>
          <a:r>
            <a:rPr lang="en-US" dirty="0" smtClean="0"/>
            <a:t>Records to be maintained </a:t>
          </a:r>
          <a:endParaRPr lang="en-US" dirty="0"/>
        </a:p>
      </dgm:t>
    </dgm:pt>
    <dgm:pt modelId="{8E5FC953-FECC-4BE4-86C1-83AC0BEA445C}" type="parTrans" cxnId="{038AF8E7-9C74-4FC8-A6A4-234753D16442}">
      <dgm:prSet/>
      <dgm:spPr/>
      <dgm:t>
        <a:bodyPr/>
        <a:lstStyle/>
        <a:p>
          <a:endParaRPr lang="en-US"/>
        </a:p>
      </dgm:t>
    </dgm:pt>
    <dgm:pt modelId="{6F560DDE-41CC-426B-857A-26D1A60E5224}" type="sibTrans" cxnId="{038AF8E7-9C74-4FC8-A6A4-234753D16442}">
      <dgm:prSet/>
      <dgm:spPr/>
      <dgm:t>
        <a:bodyPr/>
        <a:lstStyle/>
        <a:p>
          <a:endParaRPr lang="en-US"/>
        </a:p>
      </dgm:t>
    </dgm:pt>
    <dgm:pt modelId="{4683DEBF-C118-406F-8088-431BC596976E}">
      <dgm:prSet/>
      <dgm:spPr/>
      <dgm:t>
        <a:bodyPr/>
        <a:lstStyle/>
        <a:p>
          <a:pPr rtl="0"/>
          <a:r>
            <a:rPr lang="en-US" dirty="0" smtClean="0"/>
            <a:t>Invoice </a:t>
          </a:r>
          <a:endParaRPr lang="en-US" dirty="0"/>
        </a:p>
      </dgm:t>
    </dgm:pt>
    <dgm:pt modelId="{5C29F8E4-6731-4852-91EA-F40B7BD64C96}" type="parTrans" cxnId="{C4B66637-AE1B-43F0-BC8E-E9ECDAD9C524}">
      <dgm:prSet/>
      <dgm:spPr/>
      <dgm:t>
        <a:bodyPr/>
        <a:lstStyle/>
        <a:p>
          <a:endParaRPr lang="en-US"/>
        </a:p>
      </dgm:t>
    </dgm:pt>
    <dgm:pt modelId="{7925443B-215F-4E0C-BFE9-D147537F6016}" type="sibTrans" cxnId="{C4B66637-AE1B-43F0-BC8E-E9ECDAD9C524}">
      <dgm:prSet/>
      <dgm:spPr/>
      <dgm:t>
        <a:bodyPr/>
        <a:lstStyle/>
        <a:p>
          <a:endParaRPr lang="en-US"/>
        </a:p>
      </dgm:t>
    </dgm:pt>
    <dgm:pt modelId="{8E275CF9-A7E7-4810-924F-C413EECFB812}">
      <dgm:prSet/>
      <dgm:spPr/>
      <dgm:t>
        <a:bodyPr/>
        <a:lstStyle/>
        <a:p>
          <a:pPr rtl="0"/>
          <a:r>
            <a:rPr lang="en-US" dirty="0" smtClean="0"/>
            <a:t>Bills of Supply </a:t>
          </a:r>
          <a:endParaRPr lang="en-US" dirty="0"/>
        </a:p>
      </dgm:t>
    </dgm:pt>
    <dgm:pt modelId="{4B92F640-91C7-4D05-AB16-D4B269638FDB}" type="parTrans" cxnId="{CCB69699-E760-44EB-8EC8-B17817C6847C}">
      <dgm:prSet/>
      <dgm:spPr/>
      <dgm:t>
        <a:bodyPr/>
        <a:lstStyle/>
        <a:p>
          <a:endParaRPr lang="en-US"/>
        </a:p>
      </dgm:t>
    </dgm:pt>
    <dgm:pt modelId="{FE0B279B-F82A-4ACB-9B4B-B3860B75F316}" type="sibTrans" cxnId="{CCB69699-E760-44EB-8EC8-B17817C6847C}">
      <dgm:prSet/>
      <dgm:spPr/>
      <dgm:t>
        <a:bodyPr/>
        <a:lstStyle/>
        <a:p>
          <a:endParaRPr lang="en-US"/>
        </a:p>
      </dgm:t>
    </dgm:pt>
    <dgm:pt modelId="{12D809E7-5BAF-49D4-BCAB-AEACD5FD6C45}">
      <dgm:prSet/>
      <dgm:spPr/>
      <dgm:t>
        <a:bodyPr/>
        <a:lstStyle/>
        <a:p>
          <a:pPr rtl="0"/>
          <a:r>
            <a:rPr lang="en-US" dirty="0" smtClean="0"/>
            <a:t>Credit &amp; Debit Note </a:t>
          </a:r>
          <a:endParaRPr lang="en-US" dirty="0"/>
        </a:p>
      </dgm:t>
    </dgm:pt>
    <dgm:pt modelId="{07542134-6FE2-4FFE-AE13-74A31C48D6AD}" type="parTrans" cxnId="{2D12EF55-CA50-4995-ACD0-CADEC739203C}">
      <dgm:prSet/>
      <dgm:spPr/>
      <dgm:t>
        <a:bodyPr/>
        <a:lstStyle/>
        <a:p>
          <a:endParaRPr lang="en-US"/>
        </a:p>
      </dgm:t>
    </dgm:pt>
    <dgm:pt modelId="{F08035F9-F482-4C1E-BFDE-2EA32C4A00BF}" type="sibTrans" cxnId="{2D12EF55-CA50-4995-ACD0-CADEC739203C}">
      <dgm:prSet/>
      <dgm:spPr/>
      <dgm:t>
        <a:bodyPr/>
        <a:lstStyle/>
        <a:p>
          <a:endParaRPr lang="en-US"/>
        </a:p>
      </dgm:t>
    </dgm:pt>
    <dgm:pt modelId="{8407395B-E9A4-4B7E-BA41-452CF896BE9E}">
      <dgm:prSet/>
      <dgm:spPr/>
      <dgm:t>
        <a:bodyPr/>
        <a:lstStyle/>
        <a:p>
          <a:pPr rtl="0"/>
          <a:r>
            <a:rPr lang="en-US" dirty="0" smtClean="0"/>
            <a:t>Delivery </a:t>
          </a:r>
          <a:r>
            <a:rPr lang="en-US" dirty="0" err="1" smtClean="0"/>
            <a:t>challans</a:t>
          </a:r>
          <a:r>
            <a:rPr lang="en-US" dirty="0" smtClean="0"/>
            <a:t> relating to stocks, deliveries, inward &amp; outward supply </a:t>
          </a:r>
          <a:endParaRPr lang="en-US" dirty="0"/>
        </a:p>
      </dgm:t>
    </dgm:pt>
    <dgm:pt modelId="{7619C153-6398-41E3-B447-7C0FCD8BDAFD}" type="parTrans" cxnId="{8B94500A-EE0B-4082-BE5A-06877469B43E}">
      <dgm:prSet/>
      <dgm:spPr/>
      <dgm:t>
        <a:bodyPr/>
        <a:lstStyle/>
        <a:p>
          <a:endParaRPr lang="en-US"/>
        </a:p>
      </dgm:t>
    </dgm:pt>
    <dgm:pt modelId="{6F548273-C863-4A9D-BDD0-5BD6F691C6D2}" type="sibTrans" cxnId="{8B94500A-EE0B-4082-BE5A-06877469B43E}">
      <dgm:prSet/>
      <dgm:spPr/>
      <dgm:t>
        <a:bodyPr/>
        <a:lstStyle/>
        <a:p>
          <a:endParaRPr lang="en-US"/>
        </a:p>
      </dgm:t>
    </dgm:pt>
    <dgm:pt modelId="{D9C5B394-3CC6-4DCB-87C5-0D87CB7BB677}" type="pres">
      <dgm:prSet presAssocID="{EC330112-CD75-4071-8B9B-F137823748E2}" presName="Name0" presStyleCnt="0">
        <dgm:presLayoutVars>
          <dgm:chMax val="3"/>
          <dgm:chPref val="1"/>
          <dgm:dir/>
          <dgm:animLvl val="lvl"/>
          <dgm:resizeHandles/>
        </dgm:presLayoutVars>
      </dgm:prSet>
      <dgm:spPr/>
      <dgm:t>
        <a:bodyPr/>
        <a:lstStyle/>
        <a:p>
          <a:endParaRPr lang="en-IN"/>
        </a:p>
      </dgm:t>
    </dgm:pt>
    <dgm:pt modelId="{B6F1618D-B710-40B8-848F-82AEB72C8141}" type="pres">
      <dgm:prSet presAssocID="{EC330112-CD75-4071-8B9B-F137823748E2}" presName="outerBox" presStyleCnt="0"/>
      <dgm:spPr/>
    </dgm:pt>
    <dgm:pt modelId="{C5437A34-C384-4610-9053-A0ACDFEC941F}" type="pres">
      <dgm:prSet presAssocID="{EC330112-CD75-4071-8B9B-F137823748E2}" presName="outerBoxParent" presStyleLbl="node1" presStyleIdx="0" presStyleCnt="2"/>
      <dgm:spPr/>
      <dgm:t>
        <a:bodyPr/>
        <a:lstStyle/>
        <a:p>
          <a:endParaRPr lang="en-IN"/>
        </a:p>
      </dgm:t>
    </dgm:pt>
    <dgm:pt modelId="{78CDDCC5-E6FA-4758-AAA6-4C20869DA44C}" type="pres">
      <dgm:prSet presAssocID="{EC330112-CD75-4071-8B9B-F137823748E2}" presName="outerBoxChildren" presStyleCnt="0"/>
      <dgm:spPr/>
    </dgm:pt>
    <dgm:pt modelId="{CB3F8771-0102-4899-B5F8-A00AEB2DA734}" type="pres">
      <dgm:prSet presAssocID="{EC330112-CD75-4071-8B9B-F137823748E2}" presName="middleBox" presStyleCnt="0"/>
      <dgm:spPr/>
    </dgm:pt>
    <dgm:pt modelId="{23DA255C-21DC-4EFC-8CEA-42BCAB2C5C9A}" type="pres">
      <dgm:prSet presAssocID="{EC330112-CD75-4071-8B9B-F137823748E2}" presName="middleBoxParent" presStyleLbl="node1" presStyleIdx="1" presStyleCnt="2"/>
      <dgm:spPr/>
      <dgm:t>
        <a:bodyPr/>
        <a:lstStyle/>
        <a:p>
          <a:endParaRPr lang="en-IN"/>
        </a:p>
      </dgm:t>
    </dgm:pt>
    <dgm:pt modelId="{B2FE4B5C-E157-43F3-946F-87B9532AD308}" type="pres">
      <dgm:prSet presAssocID="{EC330112-CD75-4071-8B9B-F137823748E2}" presName="middleBoxChildren" presStyleCnt="0"/>
      <dgm:spPr/>
    </dgm:pt>
    <dgm:pt modelId="{7E9861AA-B29F-4BE3-96B0-796D849F515C}" type="pres">
      <dgm:prSet presAssocID="{4683DEBF-C118-406F-8088-431BC596976E}" presName="mChild" presStyleLbl="fgAcc1" presStyleIdx="0" presStyleCnt="4">
        <dgm:presLayoutVars>
          <dgm:bulletEnabled val="1"/>
        </dgm:presLayoutVars>
      </dgm:prSet>
      <dgm:spPr/>
      <dgm:t>
        <a:bodyPr/>
        <a:lstStyle/>
        <a:p>
          <a:endParaRPr lang="en-IN"/>
        </a:p>
      </dgm:t>
    </dgm:pt>
    <dgm:pt modelId="{864FB8B2-AA62-4A7F-98C2-E3F845976F66}" type="pres">
      <dgm:prSet presAssocID="{7925443B-215F-4E0C-BFE9-D147537F6016}" presName="middleSibTrans" presStyleCnt="0"/>
      <dgm:spPr/>
    </dgm:pt>
    <dgm:pt modelId="{A545B1EE-CBE5-4F9C-B38B-053BEF93AE3F}" type="pres">
      <dgm:prSet presAssocID="{8E275CF9-A7E7-4810-924F-C413EECFB812}" presName="mChild" presStyleLbl="fgAcc1" presStyleIdx="1" presStyleCnt="4">
        <dgm:presLayoutVars>
          <dgm:bulletEnabled val="1"/>
        </dgm:presLayoutVars>
      </dgm:prSet>
      <dgm:spPr/>
      <dgm:t>
        <a:bodyPr/>
        <a:lstStyle/>
        <a:p>
          <a:endParaRPr lang="en-IN"/>
        </a:p>
      </dgm:t>
    </dgm:pt>
    <dgm:pt modelId="{0CE40653-2C9B-40DD-94B8-C9560600057F}" type="pres">
      <dgm:prSet presAssocID="{FE0B279B-F82A-4ACB-9B4B-B3860B75F316}" presName="middleSibTrans" presStyleCnt="0"/>
      <dgm:spPr/>
    </dgm:pt>
    <dgm:pt modelId="{97B88B55-140B-4B1D-BA8F-C2426D2E73E2}" type="pres">
      <dgm:prSet presAssocID="{12D809E7-5BAF-49D4-BCAB-AEACD5FD6C45}" presName="mChild" presStyleLbl="fgAcc1" presStyleIdx="2" presStyleCnt="4">
        <dgm:presLayoutVars>
          <dgm:bulletEnabled val="1"/>
        </dgm:presLayoutVars>
      </dgm:prSet>
      <dgm:spPr/>
      <dgm:t>
        <a:bodyPr/>
        <a:lstStyle/>
        <a:p>
          <a:endParaRPr lang="en-IN"/>
        </a:p>
      </dgm:t>
    </dgm:pt>
    <dgm:pt modelId="{80F68A71-16A4-47F0-B681-5951DF788756}" type="pres">
      <dgm:prSet presAssocID="{F08035F9-F482-4C1E-BFDE-2EA32C4A00BF}" presName="middleSibTrans" presStyleCnt="0"/>
      <dgm:spPr/>
    </dgm:pt>
    <dgm:pt modelId="{4B30271A-C448-447F-98C6-E2E16AC0A7CF}" type="pres">
      <dgm:prSet presAssocID="{8407395B-E9A4-4B7E-BA41-452CF896BE9E}" presName="mChild" presStyleLbl="fgAcc1" presStyleIdx="3" presStyleCnt="4">
        <dgm:presLayoutVars>
          <dgm:bulletEnabled val="1"/>
        </dgm:presLayoutVars>
      </dgm:prSet>
      <dgm:spPr/>
      <dgm:t>
        <a:bodyPr/>
        <a:lstStyle/>
        <a:p>
          <a:endParaRPr lang="en-US"/>
        </a:p>
      </dgm:t>
    </dgm:pt>
  </dgm:ptLst>
  <dgm:cxnLst>
    <dgm:cxn modelId="{AE24F89E-CAB1-4148-85B9-2D5DF1918B56}" type="presOf" srcId="{8E275CF9-A7E7-4810-924F-C413EECFB812}" destId="{A545B1EE-CBE5-4F9C-B38B-053BEF93AE3F}" srcOrd="0" destOrd="0" presId="urn:microsoft.com/office/officeart/2005/8/layout/target2"/>
    <dgm:cxn modelId="{991D15C0-2CFA-44CE-9086-E60E16409E7D}" type="presOf" srcId="{8407395B-E9A4-4B7E-BA41-452CF896BE9E}" destId="{4B30271A-C448-447F-98C6-E2E16AC0A7CF}" srcOrd="0" destOrd="0" presId="urn:microsoft.com/office/officeart/2005/8/layout/target2"/>
    <dgm:cxn modelId="{133BA215-4E69-4A35-97FE-AF73421EDFFF}" type="presOf" srcId="{EC330112-CD75-4071-8B9B-F137823748E2}" destId="{D9C5B394-3CC6-4DCB-87C5-0D87CB7BB677}" srcOrd="0" destOrd="0" presId="urn:microsoft.com/office/officeart/2005/8/layout/target2"/>
    <dgm:cxn modelId="{4987EF88-B716-4CE0-952B-B7094DA5AE5F}" type="presOf" srcId="{C4D38FD2-0EE7-4A11-8048-669E5E394061}" destId="{C5437A34-C384-4610-9053-A0ACDFEC941F}" srcOrd="0" destOrd="0" presId="urn:microsoft.com/office/officeart/2005/8/layout/target2"/>
    <dgm:cxn modelId="{CE97D173-A7AB-4FCD-9CC3-A46CE5D2A443}" type="presOf" srcId="{4683DEBF-C118-406F-8088-431BC596976E}" destId="{7E9861AA-B29F-4BE3-96B0-796D849F515C}" srcOrd="0" destOrd="0" presId="urn:microsoft.com/office/officeart/2005/8/layout/target2"/>
    <dgm:cxn modelId="{6CCCA303-DBEB-4890-9E9F-00CBA18AC953}" type="presOf" srcId="{12D809E7-5BAF-49D4-BCAB-AEACD5FD6C45}" destId="{97B88B55-140B-4B1D-BA8F-C2426D2E73E2}" srcOrd="0" destOrd="0" presId="urn:microsoft.com/office/officeart/2005/8/layout/target2"/>
    <dgm:cxn modelId="{C4B66637-AE1B-43F0-BC8E-E9ECDAD9C524}" srcId="{AB8F436D-6BBD-4225-8B39-9CCB1B176D09}" destId="{4683DEBF-C118-406F-8088-431BC596976E}" srcOrd="0" destOrd="0" parTransId="{5C29F8E4-6731-4852-91EA-F40B7BD64C96}" sibTransId="{7925443B-215F-4E0C-BFE9-D147537F6016}"/>
    <dgm:cxn modelId="{F0C2EFB8-035A-4871-9841-5BFA31F4A7C1}" type="presOf" srcId="{AB8F436D-6BBD-4225-8B39-9CCB1B176D09}" destId="{23DA255C-21DC-4EFC-8CEA-42BCAB2C5C9A}" srcOrd="0" destOrd="0" presId="urn:microsoft.com/office/officeart/2005/8/layout/target2"/>
    <dgm:cxn modelId="{CB8E479E-DF10-42BD-8FAC-7F5C64013C04}" srcId="{EC330112-CD75-4071-8B9B-F137823748E2}" destId="{C4D38FD2-0EE7-4A11-8048-669E5E394061}" srcOrd="0" destOrd="0" parTransId="{94A34475-7EB8-40B5-A1D4-5EA0A2EA4878}" sibTransId="{4CAB9C21-89F8-463D-9C2C-99F6CB4031FC}"/>
    <dgm:cxn modelId="{2D12EF55-CA50-4995-ACD0-CADEC739203C}" srcId="{AB8F436D-6BBD-4225-8B39-9CCB1B176D09}" destId="{12D809E7-5BAF-49D4-BCAB-AEACD5FD6C45}" srcOrd="2" destOrd="0" parTransId="{07542134-6FE2-4FFE-AE13-74A31C48D6AD}" sibTransId="{F08035F9-F482-4C1E-BFDE-2EA32C4A00BF}"/>
    <dgm:cxn modelId="{CCB69699-E760-44EB-8EC8-B17817C6847C}" srcId="{AB8F436D-6BBD-4225-8B39-9CCB1B176D09}" destId="{8E275CF9-A7E7-4810-924F-C413EECFB812}" srcOrd="1" destOrd="0" parTransId="{4B92F640-91C7-4D05-AB16-D4B269638FDB}" sibTransId="{FE0B279B-F82A-4ACB-9B4B-B3860B75F316}"/>
    <dgm:cxn modelId="{038AF8E7-9C74-4FC8-A6A4-234753D16442}" srcId="{EC330112-CD75-4071-8B9B-F137823748E2}" destId="{AB8F436D-6BBD-4225-8B39-9CCB1B176D09}" srcOrd="1" destOrd="0" parTransId="{8E5FC953-FECC-4BE4-86C1-83AC0BEA445C}" sibTransId="{6F560DDE-41CC-426B-857A-26D1A60E5224}"/>
    <dgm:cxn modelId="{8B94500A-EE0B-4082-BE5A-06877469B43E}" srcId="{AB8F436D-6BBD-4225-8B39-9CCB1B176D09}" destId="{8407395B-E9A4-4B7E-BA41-452CF896BE9E}" srcOrd="3" destOrd="0" parTransId="{7619C153-6398-41E3-B447-7C0FCD8BDAFD}" sibTransId="{6F548273-C863-4A9D-BDD0-5BD6F691C6D2}"/>
    <dgm:cxn modelId="{EAD2872E-2F05-44D7-8F47-02B0759BFD37}" type="presParOf" srcId="{D9C5B394-3CC6-4DCB-87C5-0D87CB7BB677}" destId="{B6F1618D-B710-40B8-848F-82AEB72C8141}" srcOrd="0" destOrd="0" presId="urn:microsoft.com/office/officeart/2005/8/layout/target2"/>
    <dgm:cxn modelId="{0C7064BD-9373-49AB-BE96-D6FE371BDE00}" type="presParOf" srcId="{B6F1618D-B710-40B8-848F-82AEB72C8141}" destId="{C5437A34-C384-4610-9053-A0ACDFEC941F}" srcOrd="0" destOrd="0" presId="urn:microsoft.com/office/officeart/2005/8/layout/target2"/>
    <dgm:cxn modelId="{57A20223-959D-4F0D-85B8-3C61FE70B170}" type="presParOf" srcId="{B6F1618D-B710-40B8-848F-82AEB72C8141}" destId="{78CDDCC5-E6FA-4758-AAA6-4C20869DA44C}" srcOrd="1" destOrd="0" presId="urn:microsoft.com/office/officeart/2005/8/layout/target2"/>
    <dgm:cxn modelId="{E925EBA1-4D76-4435-BB20-D7737AFD08B5}" type="presParOf" srcId="{D9C5B394-3CC6-4DCB-87C5-0D87CB7BB677}" destId="{CB3F8771-0102-4899-B5F8-A00AEB2DA734}" srcOrd="1" destOrd="0" presId="urn:microsoft.com/office/officeart/2005/8/layout/target2"/>
    <dgm:cxn modelId="{8CD46E41-462D-4080-9AE0-D80C1F22C5BE}" type="presParOf" srcId="{CB3F8771-0102-4899-B5F8-A00AEB2DA734}" destId="{23DA255C-21DC-4EFC-8CEA-42BCAB2C5C9A}" srcOrd="0" destOrd="0" presId="urn:microsoft.com/office/officeart/2005/8/layout/target2"/>
    <dgm:cxn modelId="{12931E65-CE24-4953-BD63-F6F4F7B1D2B8}" type="presParOf" srcId="{CB3F8771-0102-4899-B5F8-A00AEB2DA734}" destId="{B2FE4B5C-E157-43F3-946F-87B9532AD308}" srcOrd="1" destOrd="0" presId="urn:microsoft.com/office/officeart/2005/8/layout/target2"/>
    <dgm:cxn modelId="{B18C0EDB-5A6B-4997-8C05-E9C3610A5A95}" type="presParOf" srcId="{B2FE4B5C-E157-43F3-946F-87B9532AD308}" destId="{7E9861AA-B29F-4BE3-96B0-796D849F515C}" srcOrd="0" destOrd="0" presId="urn:microsoft.com/office/officeart/2005/8/layout/target2"/>
    <dgm:cxn modelId="{AE2AF736-B9A3-4AC8-93C2-EE041A8917ED}" type="presParOf" srcId="{B2FE4B5C-E157-43F3-946F-87B9532AD308}" destId="{864FB8B2-AA62-4A7F-98C2-E3F845976F66}" srcOrd="1" destOrd="0" presId="urn:microsoft.com/office/officeart/2005/8/layout/target2"/>
    <dgm:cxn modelId="{628A744E-1A7A-4F8A-B8B2-1EBD3FD00F80}" type="presParOf" srcId="{B2FE4B5C-E157-43F3-946F-87B9532AD308}" destId="{A545B1EE-CBE5-4F9C-B38B-053BEF93AE3F}" srcOrd="2" destOrd="0" presId="urn:microsoft.com/office/officeart/2005/8/layout/target2"/>
    <dgm:cxn modelId="{8F92C53E-7A55-4E89-9A6D-D0C676564882}" type="presParOf" srcId="{B2FE4B5C-E157-43F3-946F-87B9532AD308}" destId="{0CE40653-2C9B-40DD-94B8-C9560600057F}" srcOrd="3" destOrd="0" presId="urn:microsoft.com/office/officeart/2005/8/layout/target2"/>
    <dgm:cxn modelId="{57EC720F-641A-4465-BFFA-908D934C6F54}" type="presParOf" srcId="{B2FE4B5C-E157-43F3-946F-87B9532AD308}" destId="{97B88B55-140B-4B1D-BA8F-C2426D2E73E2}" srcOrd="4" destOrd="0" presId="urn:microsoft.com/office/officeart/2005/8/layout/target2"/>
    <dgm:cxn modelId="{418D3AE5-AE9F-4765-BD81-F6E75D539C71}" type="presParOf" srcId="{B2FE4B5C-E157-43F3-946F-87B9532AD308}" destId="{80F68A71-16A4-47F0-B681-5951DF788756}" srcOrd="5" destOrd="0" presId="urn:microsoft.com/office/officeart/2005/8/layout/target2"/>
    <dgm:cxn modelId="{EB3CCD46-3539-40E4-9764-0D7A771FDF2B}" type="presParOf" srcId="{B2FE4B5C-E157-43F3-946F-87B9532AD308}" destId="{4B30271A-C448-447F-98C6-E2E16AC0A7CF}" srcOrd="6" destOrd="0" presId="urn:microsoft.com/office/officeart/2005/8/layout/target2"/>
  </dgm:cxnLst>
  <dgm:bg/>
  <dgm:whole/>
</dgm:dataModel>
</file>

<file path=ppt/diagrams/data26.xml><?xml version="1.0" encoding="utf-8"?>
<dgm:dataModel xmlns:dgm="http://schemas.openxmlformats.org/drawingml/2006/diagram" xmlns:a="http://schemas.openxmlformats.org/drawingml/2006/main">
  <dgm:ptLst>
    <dgm:pt modelId="{C0C5DD38-83BD-4B2F-A447-2F66D964850E}" type="doc">
      <dgm:prSet loTypeId="urn:microsoft.com/office/officeart/2008/layout/SquareAccentList" loCatId="list" qsTypeId="urn:microsoft.com/office/officeart/2005/8/quickstyle/simple1" qsCatId="simple" csTypeId="urn:microsoft.com/office/officeart/2005/8/colors/accent1_2" csCatId="accent1"/>
      <dgm:spPr/>
      <dgm:t>
        <a:bodyPr/>
        <a:lstStyle/>
        <a:p>
          <a:endParaRPr lang="en-US"/>
        </a:p>
      </dgm:t>
    </dgm:pt>
    <dgm:pt modelId="{2FCD2DCC-9E3C-401E-B341-38915397FDDA}">
      <dgm:prSet custT="1"/>
      <dgm:spPr/>
      <dgm:t>
        <a:bodyPr/>
        <a:lstStyle/>
        <a:p>
          <a:pPr rtl="0"/>
          <a:r>
            <a:rPr lang="en-US" sz="1200" dirty="0" smtClean="0"/>
            <a:t>Returns</a:t>
          </a:r>
          <a:endParaRPr lang="en-US" sz="1200" dirty="0"/>
        </a:p>
      </dgm:t>
    </dgm:pt>
    <dgm:pt modelId="{FAA2D010-4C8F-4DFC-BF02-C25F8D672927}" type="parTrans" cxnId="{32FAE1C5-22E0-4455-BB89-A6BE6A2A66DF}">
      <dgm:prSet/>
      <dgm:spPr/>
      <dgm:t>
        <a:bodyPr/>
        <a:lstStyle/>
        <a:p>
          <a:endParaRPr lang="en-US" sz="1200"/>
        </a:p>
      </dgm:t>
    </dgm:pt>
    <dgm:pt modelId="{882D80AA-08AF-48B9-B983-9230BBAA70DC}" type="sibTrans" cxnId="{32FAE1C5-22E0-4455-BB89-A6BE6A2A66DF}">
      <dgm:prSet/>
      <dgm:spPr/>
      <dgm:t>
        <a:bodyPr/>
        <a:lstStyle/>
        <a:p>
          <a:endParaRPr lang="en-US" sz="1200"/>
        </a:p>
      </dgm:t>
    </dgm:pt>
    <dgm:pt modelId="{CAFF4A07-3C8D-4B73-B841-D38836347219}">
      <dgm:prSet custT="1"/>
      <dgm:spPr/>
      <dgm:t>
        <a:bodyPr/>
        <a:lstStyle/>
        <a:p>
          <a:pPr rtl="0"/>
          <a:r>
            <a:rPr lang="en-US" sz="1200" dirty="0" smtClean="0"/>
            <a:t>GSTR-1</a:t>
          </a:r>
          <a:endParaRPr lang="en-US" sz="1200" dirty="0"/>
        </a:p>
      </dgm:t>
    </dgm:pt>
    <dgm:pt modelId="{F46BE9CB-BA4E-4E65-B3B5-5C2DAB4C7062}" type="parTrans" cxnId="{C905EF6D-534C-4716-8F39-FB814CCFD1BF}">
      <dgm:prSet/>
      <dgm:spPr/>
      <dgm:t>
        <a:bodyPr/>
        <a:lstStyle/>
        <a:p>
          <a:endParaRPr lang="en-US" sz="1200"/>
        </a:p>
      </dgm:t>
    </dgm:pt>
    <dgm:pt modelId="{1EE5E434-D046-40CA-B5C2-9FE84C53367A}" type="sibTrans" cxnId="{C905EF6D-534C-4716-8F39-FB814CCFD1BF}">
      <dgm:prSet/>
      <dgm:spPr/>
      <dgm:t>
        <a:bodyPr/>
        <a:lstStyle/>
        <a:p>
          <a:endParaRPr lang="en-US" sz="1200"/>
        </a:p>
      </dgm:t>
    </dgm:pt>
    <dgm:pt modelId="{75A70FA2-43FC-4E00-900C-3E81B4E296B9}">
      <dgm:prSet custT="1"/>
      <dgm:spPr/>
      <dgm:t>
        <a:bodyPr/>
        <a:lstStyle/>
        <a:p>
          <a:pPr rtl="0"/>
          <a:r>
            <a:rPr lang="en-US" sz="1200" dirty="0" smtClean="0"/>
            <a:t>GSTR-2</a:t>
          </a:r>
          <a:endParaRPr lang="en-US" sz="1200" dirty="0"/>
        </a:p>
      </dgm:t>
    </dgm:pt>
    <dgm:pt modelId="{0A2C322E-2C8F-4058-8A35-B889A4A763A2}" type="parTrans" cxnId="{DD5C89F6-207B-47B3-BE7E-D17CB02214A7}">
      <dgm:prSet/>
      <dgm:spPr/>
      <dgm:t>
        <a:bodyPr/>
        <a:lstStyle/>
        <a:p>
          <a:endParaRPr lang="en-US" sz="1200"/>
        </a:p>
      </dgm:t>
    </dgm:pt>
    <dgm:pt modelId="{17073950-38D4-46E5-BA89-BEAFC4AC1186}" type="sibTrans" cxnId="{DD5C89F6-207B-47B3-BE7E-D17CB02214A7}">
      <dgm:prSet/>
      <dgm:spPr/>
      <dgm:t>
        <a:bodyPr/>
        <a:lstStyle/>
        <a:p>
          <a:endParaRPr lang="en-US" sz="1200"/>
        </a:p>
      </dgm:t>
    </dgm:pt>
    <dgm:pt modelId="{43E9E4CA-2CB6-4DCD-9EC4-3B6F7A780E64}">
      <dgm:prSet custT="1"/>
      <dgm:spPr/>
      <dgm:t>
        <a:bodyPr/>
        <a:lstStyle/>
        <a:p>
          <a:pPr rtl="0"/>
          <a:r>
            <a:rPr lang="en-US" sz="1200" dirty="0" smtClean="0"/>
            <a:t>GSTR-3</a:t>
          </a:r>
          <a:endParaRPr lang="en-US" sz="1200" dirty="0"/>
        </a:p>
      </dgm:t>
    </dgm:pt>
    <dgm:pt modelId="{31B0380C-1CAD-4A6C-B3B3-7CB1698F9061}" type="parTrans" cxnId="{07BE4EEF-AD96-49F3-B9CE-0FFA88B9A601}">
      <dgm:prSet/>
      <dgm:spPr/>
      <dgm:t>
        <a:bodyPr/>
        <a:lstStyle/>
        <a:p>
          <a:endParaRPr lang="en-US" sz="1200"/>
        </a:p>
      </dgm:t>
    </dgm:pt>
    <dgm:pt modelId="{166D6189-E4F6-4E8E-801E-CA79CDEE18F5}" type="sibTrans" cxnId="{07BE4EEF-AD96-49F3-B9CE-0FFA88B9A601}">
      <dgm:prSet/>
      <dgm:spPr/>
      <dgm:t>
        <a:bodyPr/>
        <a:lstStyle/>
        <a:p>
          <a:endParaRPr lang="en-US" sz="1200"/>
        </a:p>
      </dgm:t>
    </dgm:pt>
    <dgm:pt modelId="{A3D7DAFD-E65D-4C56-A82A-458ED2C43C4F}">
      <dgm:prSet custT="1"/>
      <dgm:spPr/>
      <dgm:t>
        <a:bodyPr/>
        <a:lstStyle/>
        <a:p>
          <a:pPr rtl="0"/>
          <a:r>
            <a:rPr lang="en-US" sz="1200" dirty="0" smtClean="0"/>
            <a:t>GSTR-4</a:t>
          </a:r>
          <a:endParaRPr lang="en-US" sz="1200" dirty="0"/>
        </a:p>
      </dgm:t>
    </dgm:pt>
    <dgm:pt modelId="{9C7EA84C-09DD-4ADE-9B02-C3391D88A17B}" type="parTrans" cxnId="{4073C484-75C7-4C11-9E6F-5337C50C6F78}">
      <dgm:prSet/>
      <dgm:spPr/>
      <dgm:t>
        <a:bodyPr/>
        <a:lstStyle/>
        <a:p>
          <a:endParaRPr lang="en-US" sz="1200"/>
        </a:p>
      </dgm:t>
    </dgm:pt>
    <dgm:pt modelId="{17C50DFE-B2AA-4084-BB9D-21B2395C3873}" type="sibTrans" cxnId="{4073C484-75C7-4C11-9E6F-5337C50C6F78}">
      <dgm:prSet/>
      <dgm:spPr/>
      <dgm:t>
        <a:bodyPr/>
        <a:lstStyle/>
        <a:p>
          <a:endParaRPr lang="en-US" sz="1200"/>
        </a:p>
      </dgm:t>
    </dgm:pt>
    <dgm:pt modelId="{49563E24-2C60-466D-9A32-BC7D006B2C69}">
      <dgm:prSet custT="1"/>
      <dgm:spPr/>
      <dgm:t>
        <a:bodyPr/>
        <a:lstStyle/>
        <a:p>
          <a:pPr rtl="0"/>
          <a:r>
            <a:rPr lang="en-US" sz="1200" dirty="0" smtClean="0"/>
            <a:t>GSTR-5</a:t>
          </a:r>
          <a:endParaRPr lang="en-US" sz="1200" dirty="0"/>
        </a:p>
      </dgm:t>
    </dgm:pt>
    <dgm:pt modelId="{B2F7EC66-E138-4382-BDC0-4BCB5E7E6E93}" type="parTrans" cxnId="{C7DA0F6B-3E55-448C-A1CC-DBE800E23EDF}">
      <dgm:prSet/>
      <dgm:spPr/>
      <dgm:t>
        <a:bodyPr/>
        <a:lstStyle/>
        <a:p>
          <a:endParaRPr lang="en-US" sz="1200"/>
        </a:p>
      </dgm:t>
    </dgm:pt>
    <dgm:pt modelId="{064634C1-5AB6-4E26-B256-00DB896666F3}" type="sibTrans" cxnId="{C7DA0F6B-3E55-448C-A1CC-DBE800E23EDF}">
      <dgm:prSet/>
      <dgm:spPr/>
      <dgm:t>
        <a:bodyPr/>
        <a:lstStyle/>
        <a:p>
          <a:endParaRPr lang="en-US" sz="1200"/>
        </a:p>
      </dgm:t>
    </dgm:pt>
    <dgm:pt modelId="{26FC80C2-95A6-4B53-9A11-E38E2B237E5F}">
      <dgm:prSet custT="1"/>
      <dgm:spPr/>
      <dgm:t>
        <a:bodyPr/>
        <a:lstStyle/>
        <a:p>
          <a:pPr rtl="0"/>
          <a:r>
            <a:rPr lang="en-US" sz="1200" dirty="0" smtClean="0"/>
            <a:t>GSTR-6</a:t>
          </a:r>
          <a:endParaRPr lang="en-US" sz="1200" dirty="0"/>
        </a:p>
      </dgm:t>
    </dgm:pt>
    <dgm:pt modelId="{3FBD6231-34BF-4370-92F0-20D4EECEFE84}" type="parTrans" cxnId="{BBEE7931-5D7A-45C9-BCD7-B9195398F4AF}">
      <dgm:prSet/>
      <dgm:spPr/>
      <dgm:t>
        <a:bodyPr/>
        <a:lstStyle/>
        <a:p>
          <a:endParaRPr lang="en-US" sz="1200"/>
        </a:p>
      </dgm:t>
    </dgm:pt>
    <dgm:pt modelId="{44987B7A-A6F9-4FC5-95CA-9D0765946923}" type="sibTrans" cxnId="{BBEE7931-5D7A-45C9-BCD7-B9195398F4AF}">
      <dgm:prSet/>
      <dgm:spPr/>
      <dgm:t>
        <a:bodyPr/>
        <a:lstStyle/>
        <a:p>
          <a:endParaRPr lang="en-US" sz="1200"/>
        </a:p>
      </dgm:t>
    </dgm:pt>
    <dgm:pt modelId="{498BFB85-00E5-4EAA-98DA-0D72E900EF8F}">
      <dgm:prSet custT="1"/>
      <dgm:spPr/>
      <dgm:t>
        <a:bodyPr/>
        <a:lstStyle/>
        <a:p>
          <a:pPr rtl="0"/>
          <a:r>
            <a:rPr lang="en-US" sz="1200" dirty="0" smtClean="0"/>
            <a:t>GSTR-7</a:t>
          </a:r>
          <a:endParaRPr lang="en-US" sz="1200" dirty="0"/>
        </a:p>
      </dgm:t>
    </dgm:pt>
    <dgm:pt modelId="{03A18787-56C3-47EF-878A-A3940317C25B}" type="parTrans" cxnId="{80A90E92-5FD8-49A3-9C75-6C18F9070127}">
      <dgm:prSet/>
      <dgm:spPr/>
      <dgm:t>
        <a:bodyPr/>
        <a:lstStyle/>
        <a:p>
          <a:endParaRPr lang="en-US" sz="1200"/>
        </a:p>
      </dgm:t>
    </dgm:pt>
    <dgm:pt modelId="{D478F4B2-F5B2-44B6-8D79-6EFFFAD1DA16}" type="sibTrans" cxnId="{80A90E92-5FD8-49A3-9C75-6C18F9070127}">
      <dgm:prSet/>
      <dgm:spPr/>
      <dgm:t>
        <a:bodyPr/>
        <a:lstStyle/>
        <a:p>
          <a:endParaRPr lang="en-US" sz="1200"/>
        </a:p>
      </dgm:t>
    </dgm:pt>
    <dgm:pt modelId="{1A44CB94-5973-4FDC-B568-881920D803EA}">
      <dgm:prSet custT="1"/>
      <dgm:spPr/>
      <dgm:t>
        <a:bodyPr/>
        <a:lstStyle/>
        <a:p>
          <a:pPr rtl="0"/>
          <a:r>
            <a:rPr lang="en-US" sz="1200" dirty="0" smtClean="0"/>
            <a:t>GSTR-8</a:t>
          </a:r>
          <a:endParaRPr lang="en-US" sz="1200" dirty="0"/>
        </a:p>
      </dgm:t>
    </dgm:pt>
    <dgm:pt modelId="{248098E5-B2AA-412F-B94F-8A57F6464F84}" type="parTrans" cxnId="{9D752C29-07F8-46B2-BE5E-9DC09669E3DE}">
      <dgm:prSet/>
      <dgm:spPr/>
      <dgm:t>
        <a:bodyPr/>
        <a:lstStyle/>
        <a:p>
          <a:endParaRPr lang="en-US" sz="1200"/>
        </a:p>
      </dgm:t>
    </dgm:pt>
    <dgm:pt modelId="{1E2B50DB-5EAD-4C65-B280-E82AE20A4460}" type="sibTrans" cxnId="{9D752C29-07F8-46B2-BE5E-9DC09669E3DE}">
      <dgm:prSet/>
      <dgm:spPr/>
      <dgm:t>
        <a:bodyPr/>
        <a:lstStyle/>
        <a:p>
          <a:endParaRPr lang="en-US" sz="1200"/>
        </a:p>
      </dgm:t>
    </dgm:pt>
    <dgm:pt modelId="{804EBAA8-26C2-4683-8325-15F65818E431}">
      <dgm:prSet custT="1"/>
      <dgm:spPr/>
      <dgm:t>
        <a:bodyPr/>
        <a:lstStyle/>
        <a:p>
          <a:pPr rtl="0"/>
          <a:r>
            <a:rPr lang="en-US" sz="1200" dirty="0" smtClean="0"/>
            <a:t>GSTR-9</a:t>
          </a:r>
          <a:endParaRPr lang="en-US" sz="1200" dirty="0"/>
        </a:p>
      </dgm:t>
    </dgm:pt>
    <dgm:pt modelId="{7C70B25E-E032-4439-A34F-FFC544621C0E}" type="parTrans" cxnId="{E32D58B3-EF56-44F9-BCAA-D819CF980737}">
      <dgm:prSet/>
      <dgm:spPr/>
      <dgm:t>
        <a:bodyPr/>
        <a:lstStyle/>
        <a:p>
          <a:endParaRPr lang="en-US" sz="1200"/>
        </a:p>
      </dgm:t>
    </dgm:pt>
    <dgm:pt modelId="{F74A3DF8-85FA-4BB2-823D-9240EB62196E}" type="sibTrans" cxnId="{E32D58B3-EF56-44F9-BCAA-D819CF980737}">
      <dgm:prSet/>
      <dgm:spPr/>
      <dgm:t>
        <a:bodyPr/>
        <a:lstStyle/>
        <a:p>
          <a:endParaRPr lang="en-US" sz="1200"/>
        </a:p>
      </dgm:t>
    </dgm:pt>
    <dgm:pt modelId="{58861E1D-ED14-4277-BF13-B31DC0CA54E4}">
      <dgm:prSet custT="1"/>
      <dgm:spPr/>
      <dgm:t>
        <a:bodyPr/>
        <a:lstStyle/>
        <a:p>
          <a:pPr rtl="0"/>
          <a:r>
            <a:rPr lang="en-US" sz="1200" dirty="0" smtClean="0"/>
            <a:t>GSTR-10</a:t>
          </a:r>
          <a:endParaRPr lang="en-US" sz="1200" dirty="0"/>
        </a:p>
      </dgm:t>
    </dgm:pt>
    <dgm:pt modelId="{9C2649B5-C6F0-45CD-B718-81013E61B939}" type="parTrans" cxnId="{B18127A9-3C31-494E-B3F2-A94DD40B9CE3}">
      <dgm:prSet/>
      <dgm:spPr/>
      <dgm:t>
        <a:bodyPr/>
        <a:lstStyle/>
        <a:p>
          <a:endParaRPr lang="en-US" sz="1200"/>
        </a:p>
      </dgm:t>
    </dgm:pt>
    <dgm:pt modelId="{570A6C6D-93D4-4566-8BD5-E9A1862F1BF0}" type="sibTrans" cxnId="{B18127A9-3C31-494E-B3F2-A94DD40B9CE3}">
      <dgm:prSet/>
      <dgm:spPr/>
      <dgm:t>
        <a:bodyPr/>
        <a:lstStyle/>
        <a:p>
          <a:endParaRPr lang="en-US" sz="1200"/>
        </a:p>
      </dgm:t>
    </dgm:pt>
    <dgm:pt modelId="{C3B998AC-B821-4954-BF50-BC3674DDF466}">
      <dgm:prSet custT="1"/>
      <dgm:spPr/>
      <dgm:t>
        <a:bodyPr/>
        <a:lstStyle/>
        <a:p>
          <a:pPr rtl="0"/>
          <a:r>
            <a:rPr lang="en-US" sz="1200" dirty="0" smtClean="0"/>
            <a:t>GSTR-11</a:t>
          </a:r>
          <a:endParaRPr lang="en-US" sz="1200" dirty="0"/>
        </a:p>
      </dgm:t>
    </dgm:pt>
    <dgm:pt modelId="{9468ADFA-72E9-4E77-B5EB-C3087B84530B}" type="parTrans" cxnId="{88C2A83A-A76A-49AF-AF78-EA74AAE6BEE5}">
      <dgm:prSet/>
      <dgm:spPr/>
      <dgm:t>
        <a:bodyPr/>
        <a:lstStyle/>
        <a:p>
          <a:endParaRPr lang="en-US" sz="1200"/>
        </a:p>
      </dgm:t>
    </dgm:pt>
    <dgm:pt modelId="{53F720A5-F124-43BA-A97C-92299B9BCCA9}" type="sibTrans" cxnId="{88C2A83A-A76A-49AF-AF78-EA74AAE6BEE5}">
      <dgm:prSet/>
      <dgm:spPr/>
      <dgm:t>
        <a:bodyPr/>
        <a:lstStyle/>
        <a:p>
          <a:endParaRPr lang="en-US" sz="1200"/>
        </a:p>
      </dgm:t>
    </dgm:pt>
    <dgm:pt modelId="{FFB77C02-0526-45CB-AB6D-07E0EE69DEB7}">
      <dgm:prSet custT="1"/>
      <dgm:spPr/>
      <dgm:t>
        <a:bodyPr/>
        <a:lstStyle/>
        <a:p>
          <a:pPr rtl="0"/>
          <a:r>
            <a:rPr lang="en-US" sz="1200" dirty="0" smtClean="0"/>
            <a:t>What to file?</a:t>
          </a:r>
          <a:endParaRPr lang="en-US" sz="1200" dirty="0"/>
        </a:p>
      </dgm:t>
    </dgm:pt>
    <dgm:pt modelId="{88D86CD5-0498-4D75-B9EF-6DF0731C1C3B}" type="parTrans" cxnId="{3D0AFF09-7FB0-45EF-A7EA-FB4DA5F74E51}">
      <dgm:prSet/>
      <dgm:spPr/>
      <dgm:t>
        <a:bodyPr/>
        <a:lstStyle/>
        <a:p>
          <a:endParaRPr lang="en-US" sz="1200"/>
        </a:p>
      </dgm:t>
    </dgm:pt>
    <dgm:pt modelId="{0D5DCC1C-464E-4F0F-A97B-629FAB57D838}" type="sibTrans" cxnId="{3D0AFF09-7FB0-45EF-A7EA-FB4DA5F74E51}">
      <dgm:prSet/>
      <dgm:spPr/>
      <dgm:t>
        <a:bodyPr/>
        <a:lstStyle/>
        <a:p>
          <a:endParaRPr lang="en-US" sz="1200"/>
        </a:p>
      </dgm:t>
    </dgm:pt>
    <dgm:pt modelId="{28905AC5-6D11-4D28-94F9-0EEAB9449D57}">
      <dgm:prSet custT="1"/>
      <dgm:spPr/>
      <dgm:t>
        <a:bodyPr/>
        <a:lstStyle/>
        <a:p>
          <a:pPr rtl="0"/>
          <a:r>
            <a:rPr lang="en-US" sz="1200" dirty="0" smtClean="0"/>
            <a:t>Outward supply of goods and/or services</a:t>
          </a:r>
          <a:endParaRPr lang="en-US" sz="1200" dirty="0"/>
        </a:p>
      </dgm:t>
    </dgm:pt>
    <dgm:pt modelId="{49838B5C-2804-41BD-BC20-66A9B0AF3F70}" type="parTrans" cxnId="{23EDE159-DFC7-433F-B12B-404127AE4EE0}">
      <dgm:prSet/>
      <dgm:spPr/>
      <dgm:t>
        <a:bodyPr/>
        <a:lstStyle/>
        <a:p>
          <a:endParaRPr lang="en-US" sz="1200"/>
        </a:p>
      </dgm:t>
    </dgm:pt>
    <dgm:pt modelId="{37D16E73-5AE2-428A-B24B-71E54E3986B1}" type="sibTrans" cxnId="{23EDE159-DFC7-433F-B12B-404127AE4EE0}">
      <dgm:prSet/>
      <dgm:spPr/>
      <dgm:t>
        <a:bodyPr/>
        <a:lstStyle/>
        <a:p>
          <a:endParaRPr lang="en-US" sz="1200"/>
        </a:p>
      </dgm:t>
    </dgm:pt>
    <dgm:pt modelId="{EBADE8B4-51CA-480E-9979-3CD5B9CFBDE9}">
      <dgm:prSet custT="1"/>
      <dgm:spPr/>
      <dgm:t>
        <a:bodyPr/>
        <a:lstStyle/>
        <a:p>
          <a:pPr rtl="0"/>
          <a:r>
            <a:rPr lang="en-US" sz="1200" dirty="0" smtClean="0"/>
            <a:t>Inward supply of Goods and/or services</a:t>
          </a:r>
          <a:endParaRPr lang="en-US" sz="1200" dirty="0"/>
        </a:p>
      </dgm:t>
    </dgm:pt>
    <dgm:pt modelId="{0106A7C7-162F-4013-9293-290915F71F46}" type="parTrans" cxnId="{F00938C3-9D2F-4460-9D20-EFA0050F6869}">
      <dgm:prSet/>
      <dgm:spPr/>
      <dgm:t>
        <a:bodyPr/>
        <a:lstStyle/>
        <a:p>
          <a:endParaRPr lang="en-US" sz="1200"/>
        </a:p>
      </dgm:t>
    </dgm:pt>
    <dgm:pt modelId="{F33B3DDE-9511-41CB-A445-7F1199FD5148}" type="sibTrans" cxnId="{F00938C3-9D2F-4460-9D20-EFA0050F6869}">
      <dgm:prSet/>
      <dgm:spPr/>
      <dgm:t>
        <a:bodyPr/>
        <a:lstStyle/>
        <a:p>
          <a:endParaRPr lang="en-US" sz="1200"/>
        </a:p>
      </dgm:t>
    </dgm:pt>
    <dgm:pt modelId="{5A280F39-6A39-4A8C-9E27-D22B67A1E7D4}">
      <dgm:prSet custT="1"/>
      <dgm:spPr/>
      <dgm:t>
        <a:bodyPr/>
        <a:lstStyle/>
        <a:p>
          <a:pPr rtl="0"/>
          <a:r>
            <a:rPr lang="en-US" sz="1200" dirty="0" smtClean="0"/>
            <a:t>Monthly return containing details of outward and inward supply</a:t>
          </a:r>
          <a:endParaRPr lang="en-US" sz="1200" dirty="0"/>
        </a:p>
      </dgm:t>
    </dgm:pt>
    <dgm:pt modelId="{9AE465FA-7BC2-4170-929E-DDE00F5B0292}" type="parTrans" cxnId="{2A1F8020-B70B-46C9-A595-337C7B0BB0E1}">
      <dgm:prSet/>
      <dgm:spPr/>
      <dgm:t>
        <a:bodyPr/>
        <a:lstStyle/>
        <a:p>
          <a:endParaRPr lang="en-US" sz="1200"/>
        </a:p>
      </dgm:t>
    </dgm:pt>
    <dgm:pt modelId="{DD6A4233-8B8D-4215-8E1A-153E8887AE74}" type="sibTrans" cxnId="{2A1F8020-B70B-46C9-A595-337C7B0BB0E1}">
      <dgm:prSet/>
      <dgm:spPr/>
      <dgm:t>
        <a:bodyPr/>
        <a:lstStyle/>
        <a:p>
          <a:endParaRPr lang="en-US" sz="1200"/>
        </a:p>
      </dgm:t>
    </dgm:pt>
    <dgm:pt modelId="{93CDDD20-8A21-481E-9EEC-D6B5EC43427C}">
      <dgm:prSet custT="1"/>
      <dgm:spPr/>
      <dgm:t>
        <a:bodyPr/>
        <a:lstStyle/>
        <a:p>
          <a:pPr rtl="0"/>
          <a:r>
            <a:rPr lang="en-US" sz="1200" dirty="0" smtClean="0"/>
            <a:t>Quarterly return for persons opted composition scheme</a:t>
          </a:r>
          <a:endParaRPr lang="en-US" sz="1200" dirty="0"/>
        </a:p>
      </dgm:t>
    </dgm:pt>
    <dgm:pt modelId="{2B301430-0751-46A0-A714-AECCE802CADF}" type="parTrans" cxnId="{45D4EBA5-D192-44F9-B0F4-8E56A41422A5}">
      <dgm:prSet/>
      <dgm:spPr/>
      <dgm:t>
        <a:bodyPr/>
        <a:lstStyle/>
        <a:p>
          <a:endParaRPr lang="en-US" sz="1200"/>
        </a:p>
      </dgm:t>
    </dgm:pt>
    <dgm:pt modelId="{70C55FF0-9389-45C0-B607-FEAEDFBA15B4}" type="sibTrans" cxnId="{45D4EBA5-D192-44F9-B0F4-8E56A41422A5}">
      <dgm:prSet/>
      <dgm:spPr/>
      <dgm:t>
        <a:bodyPr/>
        <a:lstStyle/>
        <a:p>
          <a:endParaRPr lang="en-US" sz="1200"/>
        </a:p>
      </dgm:t>
    </dgm:pt>
    <dgm:pt modelId="{23EC692F-FF78-4D89-9FD9-686BDC04AD5E}">
      <dgm:prSet custT="1"/>
      <dgm:spPr/>
      <dgm:t>
        <a:bodyPr/>
        <a:lstStyle/>
        <a:p>
          <a:pPr rtl="0"/>
          <a:r>
            <a:rPr lang="en-US" sz="1200" dirty="0" smtClean="0"/>
            <a:t>Return for non resident foreign taxable persons</a:t>
          </a:r>
          <a:endParaRPr lang="en-US" sz="1200" dirty="0"/>
        </a:p>
      </dgm:t>
    </dgm:pt>
    <dgm:pt modelId="{41108B67-C582-4D03-ABB5-A60AB8A31A3F}" type="parTrans" cxnId="{99675871-0A9F-4F21-A769-BE69EB8F74ED}">
      <dgm:prSet/>
      <dgm:spPr/>
      <dgm:t>
        <a:bodyPr/>
        <a:lstStyle/>
        <a:p>
          <a:endParaRPr lang="en-US" sz="1200"/>
        </a:p>
      </dgm:t>
    </dgm:pt>
    <dgm:pt modelId="{6FFA75E0-EC9A-4F02-81F6-E290684B4FE0}" type="sibTrans" cxnId="{99675871-0A9F-4F21-A769-BE69EB8F74ED}">
      <dgm:prSet/>
      <dgm:spPr/>
      <dgm:t>
        <a:bodyPr/>
        <a:lstStyle/>
        <a:p>
          <a:endParaRPr lang="en-US" sz="1200"/>
        </a:p>
      </dgm:t>
    </dgm:pt>
    <dgm:pt modelId="{3ECBDE2E-04BA-4152-BF16-2FB79EFAB1C4}">
      <dgm:prSet custT="1"/>
      <dgm:spPr/>
      <dgm:t>
        <a:bodyPr/>
        <a:lstStyle/>
        <a:p>
          <a:pPr rtl="0"/>
          <a:r>
            <a:rPr lang="en-US" sz="1200" dirty="0" smtClean="0"/>
            <a:t>Return for input service distributor</a:t>
          </a:r>
          <a:endParaRPr lang="en-US" sz="1200" dirty="0"/>
        </a:p>
      </dgm:t>
    </dgm:pt>
    <dgm:pt modelId="{366AC083-7B2E-40DD-8886-FCD8F9883120}" type="parTrans" cxnId="{EC2A4EA2-4C6F-46C0-960D-2A72C362621B}">
      <dgm:prSet/>
      <dgm:spPr/>
      <dgm:t>
        <a:bodyPr/>
        <a:lstStyle/>
        <a:p>
          <a:endParaRPr lang="en-US" sz="1200"/>
        </a:p>
      </dgm:t>
    </dgm:pt>
    <dgm:pt modelId="{D5EA06D3-19E3-48F1-B372-B3B5E93107EC}" type="sibTrans" cxnId="{EC2A4EA2-4C6F-46C0-960D-2A72C362621B}">
      <dgm:prSet/>
      <dgm:spPr/>
      <dgm:t>
        <a:bodyPr/>
        <a:lstStyle/>
        <a:p>
          <a:endParaRPr lang="en-US" sz="1200"/>
        </a:p>
      </dgm:t>
    </dgm:pt>
    <dgm:pt modelId="{F5909529-C4F6-49A1-BDD6-1562FBFAEDB9}">
      <dgm:prSet custT="1"/>
      <dgm:spPr/>
      <dgm:t>
        <a:bodyPr/>
        <a:lstStyle/>
        <a:p>
          <a:pPr rtl="0"/>
          <a:r>
            <a:rPr lang="en-US" sz="1200" dirty="0" smtClean="0"/>
            <a:t>Return for persons deducting tax at source</a:t>
          </a:r>
          <a:endParaRPr lang="en-US" sz="1200" dirty="0"/>
        </a:p>
      </dgm:t>
    </dgm:pt>
    <dgm:pt modelId="{085B43DE-7BAE-4C99-85C6-1BB8DEA5241C}" type="parTrans" cxnId="{EAC2F236-2800-4CB1-9483-00D1E19EAB17}">
      <dgm:prSet/>
      <dgm:spPr/>
      <dgm:t>
        <a:bodyPr/>
        <a:lstStyle/>
        <a:p>
          <a:endParaRPr lang="en-US" sz="1200"/>
        </a:p>
      </dgm:t>
    </dgm:pt>
    <dgm:pt modelId="{8BB31404-1DB1-4022-AD06-D9B96FAA2397}" type="sibTrans" cxnId="{EAC2F236-2800-4CB1-9483-00D1E19EAB17}">
      <dgm:prSet/>
      <dgm:spPr/>
      <dgm:t>
        <a:bodyPr/>
        <a:lstStyle/>
        <a:p>
          <a:endParaRPr lang="en-US" sz="1200"/>
        </a:p>
      </dgm:t>
    </dgm:pt>
    <dgm:pt modelId="{56A68C78-6621-4124-BBE0-6961CC9E90EE}">
      <dgm:prSet custT="1"/>
      <dgm:spPr/>
      <dgm:t>
        <a:bodyPr/>
        <a:lstStyle/>
        <a:p>
          <a:pPr rtl="0"/>
          <a:r>
            <a:rPr lang="en-US" sz="1200" dirty="0" smtClean="0"/>
            <a:t>Return for e commerce operators </a:t>
          </a:r>
          <a:endParaRPr lang="en-US" sz="1200" dirty="0"/>
        </a:p>
      </dgm:t>
    </dgm:pt>
    <dgm:pt modelId="{E017A7C3-4C89-4969-969F-0F65C3F30FF5}" type="parTrans" cxnId="{F277182F-FB3B-4585-B870-FC184D3FEC61}">
      <dgm:prSet/>
      <dgm:spPr/>
      <dgm:t>
        <a:bodyPr/>
        <a:lstStyle/>
        <a:p>
          <a:endParaRPr lang="en-US" sz="1200"/>
        </a:p>
      </dgm:t>
    </dgm:pt>
    <dgm:pt modelId="{25397FF9-DA1D-40A2-906F-2A63B3247E97}" type="sibTrans" cxnId="{F277182F-FB3B-4585-B870-FC184D3FEC61}">
      <dgm:prSet/>
      <dgm:spPr/>
      <dgm:t>
        <a:bodyPr/>
        <a:lstStyle/>
        <a:p>
          <a:endParaRPr lang="en-US" sz="1200"/>
        </a:p>
      </dgm:t>
    </dgm:pt>
    <dgm:pt modelId="{3221DC1A-F4D2-44B5-A936-007046AAB721}">
      <dgm:prSet custT="1"/>
      <dgm:spPr/>
      <dgm:t>
        <a:bodyPr/>
        <a:lstStyle/>
        <a:p>
          <a:pPr rtl="0"/>
          <a:r>
            <a:rPr lang="en-US" sz="1200" dirty="0" smtClean="0"/>
            <a:t>Annual return</a:t>
          </a:r>
          <a:endParaRPr lang="en-US" sz="1200" dirty="0"/>
        </a:p>
      </dgm:t>
    </dgm:pt>
    <dgm:pt modelId="{B1BD57BC-135E-4C0B-AFD4-BB2C971DE857}" type="parTrans" cxnId="{115FE8B3-A0F5-4F46-9389-5414F99D7158}">
      <dgm:prSet/>
      <dgm:spPr/>
      <dgm:t>
        <a:bodyPr/>
        <a:lstStyle/>
        <a:p>
          <a:endParaRPr lang="en-US" sz="1200"/>
        </a:p>
      </dgm:t>
    </dgm:pt>
    <dgm:pt modelId="{1F521BDE-BAB5-4734-B2E1-3D1110CA190B}" type="sibTrans" cxnId="{115FE8B3-A0F5-4F46-9389-5414F99D7158}">
      <dgm:prSet/>
      <dgm:spPr/>
      <dgm:t>
        <a:bodyPr/>
        <a:lstStyle/>
        <a:p>
          <a:endParaRPr lang="en-US" sz="1200"/>
        </a:p>
      </dgm:t>
    </dgm:pt>
    <dgm:pt modelId="{24913B14-96C0-4210-AB18-903C25573A09}">
      <dgm:prSet custT="1"/>
      <dgm:spPr/>
      <dgm:t>
        <a:bodyPr/>
        <a:lstStyle/>
        <a:p>
          <a:pPr rtl="0"/>
          <a:r>
            <a:rPr lang="en-US" sz="1200" dirty="0" smtClean="0"/>
            <a:t>Final return for persons who has surrendered registration</a:t>
          </a:r>
          <a:endParaRPr lang="en-US" sz="1200" dirty="0"/>
        </a:p>
      </dgm:t>
    </dgm:pt>
    <dgm:pt modelId="{7EA779C9-F9FD-46D5-A81C-5BDDDABD427F}" type="parTrans" cxnId="{3875614E-1585-41F9-A45E-4336A7D15CED}">
      <dgm:prSet/>
      <dgm:spPr/>
      <dgm:t>
        <a:bodyPr/>
        <a:lstStyle/>
        <a:p>
          <a:endParaRPr lang="en-US" sz="1200"/>
        </a:p>
      </dgm:t>
    </dgm:pt>
    <dgm:pt modelId="{3AB360A1-8D3C-4E80-B4B9-B41233690750}" type="sibTrans" cxnId="{3875614E-1585-41F9-A45E-4336A7D15CED}">
      <dgm:prSet/>
      <dgm:spPr/>
      <dgm:t>
        <a:bodyPr/>
        <a:lstStyle/>
        <a:p>
          <a:endParaRPr lang="en-US" sz="1200"/>
        </a:p>
      </dgm:t>
    </dgm:pt>
    <dgm:pt modelId="{BE4B8F2A-3A79-4D86-958F-C7DAB4588C8D}">
      <dgm:prSet custT="1"/>
      <dgm:spPr/>
      <dgm:t>
        <a:bodyPr/>
        <a:lstStyle/>
        <a:p>
          <a:pPr rtl="0"/>
          <a:r>
            <a:rPr lang="en-US" sz="1200" dirty="0" smtClean="0"/>
            <a:t>Details of inward supply for persons having UIN</a:t>
          </a:r>
          <a:endParaRPr lang="en-US" sz="1200" dirty="0"/>
        </a:p>
      </dgm:t>
    </dgm:pt>
    <dgm:pt modelId="{2DC396E0-D9EA-4554-A47C-437E04B17B73}" type="parTrans" cxnId="{67672812-82A8-4D19-8D54-A54EFAA09978}">
      <dgm:prSet/>
      <dgm:spPr/>
      <dgm:t>
        <a:bodyPr/>
        <a:lstStyle/>
        <a:p>
          <a:endParaRPr lang="en-US" sz="1200"/>
        </a:p>
      </dgm:t>
    </dgm:pt>
    <dgm:pt modelId="{FA27922C-4D82-4942-9250-F95A0D6317DA}" type="sibTrans" cxnId="{67672812-82A8-4D19-8D54-A54EFAA09978}">
      <dgm:prSet/>
      <dgm:spPr/>
      <dgm:t>
        <a:bodyPr/>
        <a:lstStyle/>
        <a:p>
          <a:endParaRPr lang="en-US" sz="1200"/>
        </a:p>
      </dgm:t>
    </dgm:pt>
    <dgm:pt modelId="{105713DC-250F-40E6-A8B1-FE9BBCABB992}">
      <dgm:prSet custT="1"/>
      <dgm:spPr/>
      <dgm:t>
        <a:bodyPr/>
        <a:lstStyle/>
        <a:p>
          <a:pPr rtl="0"/>
          <a:r>
            <a:rPr lang="en-US" sz="1200" dirty="0" smtClean="0"/>
            <a:t>Due Dates</a:t>
          </a:r>
          <a:endParaRPr lang="en-US" sz="1200" dirty="0"/>
        </a:p>
      </dgm:t>
    </dgm:pt>
    <dgm:pt modelId="{C6FF6DAE-3D43-4E0D-9F75-EA70F53B88FB}" type="parTrans" cxnId="{92C8A456-0DE6-4038-A27A-70632C2C7EC9}">
      <dgm:prSet/>
      <dgm:spPr/>
      <dgm:t>
        <a:bodyPr/>
        <a:lstStyle/>
        <a:p>
          <a:endParaRPr lang="en-US" sz="1200"/>
        </a:p>
      </dgm:t>
    </dgm:pt>
    <dgm:pt modelId="{10EC0617-50B8-4931-9DBE-83261DCDF7B0}" type="sibTrans" cxnId="{92C8A456-0DE6-4038-A27A-70632C2C7EC9}">
      <dgm:prSet/>
      <dgm:spPr/>
      <dgm:t>
        <a:bodyPr/>
        <a:lstStyle/>
        <a:p>
          <a:endParaRPr lang="en-US" sz="1200"/>
        </a:p>
      </dgm:t>
    </dgm:pt>
    <dgm:pt modelId="{2A01627D-3FDD-4B99-B2D3-0B18FB842536}">
      <dgm:prSet custT="1"/>
      <dgm:spPr/>
      <dgm:t>
        <a:bodyPr/>
        <a:lstStyle/>
        <a:p>
          <a:pPr rtl="0"/>
          <a:r>
            <a:rPr lang="en-US" sz="1200" dirty="0" smtClean="0"/>
            <a:t>10</a:t>
          </a:r>
          <a:r>
            <a:rPr lang="en-US" sz="1200" baseline="30000" dirty="0" smtClean="0"/>
            <a:t>th</a:t>
          </a:r>
          <a:r>
            <a:rPr lang="en-US" sz="1200" dirty="0" smtClean="0"/>
            <a:t>  of next month</a:t>
          </a:r>
          <a:endParaRPr lang="en-US" sz="1200" dirty="0"/>
        </a:p>
      </dgm:t>
    </dgm:pt>
    <dgm:pt modelId="{FA863E35-1F05-4660-B2AD-BE238E99EAEC}" type="parTrans" cxnId="{010B81FA-AC00-4C86-B4B7-E4188CDD79E0}">
      <dgm:prSet/>
      <dgm:spPr/>
      <dgm:t>
        <a:bodyPr/>
        <a:lstStyle/>
        <a:p>
          <a:endParaRPr lang="en-US" sz="1200"/>
        </a:p>
      </dgm:t>
    </dgm:pt>
    <dgm:pt modelId="{C7B5520A-6D9B-41E6-9E9B-76AAC267900C}" type="sibTrans" cxnId="{010B81FA-AC00-4C86-B4B7-E4188CDD79E0}">
      <dgm:prSet/>
      <dgm:spPr/>
      <dgm:t>
        <a:bodyPr/>
        <a:lstStyle/>
        <a:p>
          <a:endParaRPr lang="en-US" sz="1200"/>
        </a:p>
      </dgm:t>
    </dgm:pt>
    <dgm:pt modelId="{24A74E02-81A0-4335-8412-8770F045264E}">
      <dgm:prSet custT="1"/>
      <dgm:spPr/>
      <dgm:t>
        <a:bodyPr/>
        <a:lstStyle/>
        <a:p>
          <a:pPr rtl="0"/>
          <a:r>
            <a:rPr lang="en-US" sz="1200" dirty="0" smtClean="0"/>
            <a:t>15</a:t>
          </a:r>
          <a:r>
            <a:rPr lang="en-US" sz="1200" baseline="30000" dirty="0" smtClean="0"/>
            <a:t>th</a:t>
          </a:r>
          <a:r>
            <a:rPr lang="en-US" sz="1200" dirty="0" smtClean="0"/>
            <a:t> of next month</a:t>
          </a:r>
          <a:endParaRPr lang="en-US" sz="1200" dirty="0"/>
        </a:p>
      </dgm:t>
    </dgm:pt>
    <dgm:pt modelId="{E61F1112-B759-4483-8848-F5B49896B49A}" type="parTrans" cxnId="{C1CC04D6-6761-47ED-89C2-9E529ACB1EDE}">
      <dgm:prSet/>
      <dgm:spPr/>
      <dgm:t>
        <a:bodyPr/>
        <a:lstStyle/>
        <a:p>
          <a:endParaRPr lang="en-US" sz="1200"/>
        </a:p>
      </dgm:t>
    </dgm:pt>
    <dgm:pt modelId="{964F9FBA-7DB0-4A2E-A200-814ED4E90180}" type="sibTrans" cxnId="{C1CC04D6-6761-47ED-89C2-9E529ACB1EDE}">
      <dgm:prSet/>
      <dgm:spPr/>
      <dgm:t>
        <a:bodyPr/>
        <a:lstStyle/>
        <a:p>
          <a:endParaRPr lang="en-US" sz="1200"/>
        </a:p>
      </dgm:t>
    </dgm:pt>
    <dgm:pt modelId="{2BE58DB5-4026-4B5F-B96D-FB1A653BE59E}">
      <dgm:prSet custT="1"/>
      <dgm:spPr/>
      <dgm:t>
        <a:bodyPr/>
        <a:lstStyle/>
        <a:p>
          <a:pPr rtl="0"/>
          <a:r>
            <a:rPr lang="en-US" sz="1200" dirty="0" smtClean="0"/>
            <a:t>20</a:t>
          </a:r>
          <a:r>
            <a:rPr lang="en-US" sz="1200" baseline="30000" dirty="0" smtClean="0"/>
            <a:t>th</a:t>
          </a:r>
          <a:r>
            <a:rPr lang="en-US" sz="1200" dirty="0" smtClean="0"/>
            <a:t> of next month </a:t>
          </a:r>
          <a:endParaRPr lang="en-US" sz="1200" dirty="0"/>
        </a:p>
      </dgm:t>
    </dgm:pt>
    <dgm:pt modelId="{429C862F-207B-4086-A41C-FD90D6826D96}" type="parTrans" cxnId="{E40F822D-44FF-41F7-8E62-03B124BAACD7}">
      <dgm:prSet/>
      <dgm:spPr/>
      <dgm:t>
        <a:bodyPr/>
        <a:lstStyle/>
        <a:p>
          <a:endParaRPr lang="en-US" sz="1200"/>
        </a:p>
      </dgm:t>
    </dgm:pt>
    <dgm:pt modelId="{01103512-8EDC-4CB2-A370-ABC20F4F016D}" type="sibTrans" cxnId="{E40F822D-44FF-41F7-8E62-03B124BAACD7}">
      <dgm:prSet/>
      <dgm:spPr/>
      <dgm:t>
        <a:bodyPr/>
        <a:lstStyle/>
        <a:p>
          <a:endParaRPr lang="en-US" sz="1200"/>
        </a:p>
      </dgm:t>
    </dgm:pt>
    <dgm:pt modelId="{4B6B6A9B-9946-443D-BB41-D8865CFBE206}">
      <dgm:prSet custT="1"/>
      <dgm:spPr/>
      <dgm:t>
        <a:bodyPr/>
        <a:lstStyle/>
        <a:p>
          <a:pPr rtl="0"/>
          <a:r>
            <a:rPr lang="en-US" sz="1200" dirty="0" smtClean="0"/>
            <a:t>18</a:t>
          </a:r>
          <a:r>
            <a:rPr lang="en-US" sz="1200" baseline="30000" dirty="0" smtClean="0"/>
            <a:t>th</a:t>
          </a:r>
          <a:r>
            <a:rPr lang="en-US" sz="1200" dirty="0" smtClean="0"/>
            <a:t> of the month succeeding quarter</a:t>
          </a:r>
          <a:endParaRPr lang="en-US" sz="1200" dirty="0"/>
        </a:p>
      </dgm:t>
    </dgm:pt>
    <dgm:pt modelId="{1252E230-C4D6-4F63-95CD-DAA649EA879B}" type="parTrans" cxnId="{314D9583-B20C-4768-A27F-C1311539F8F2}">
      <dgm:prSet/>
      <dgm:spPr/>
      <dgm:t>
        <a:bodyPr/>
        <a:lstStyle/>
        <a:p>
          <a:endParaRPr lang="en-US" sz="1200"/>
        </a:p>
      </dgm:t>
    </dgm:pt>
    <dgm:pt modelId="{23854911-EA28-4BB5-AAC2-62592019E04B}" type="sibTrans" cxnId="{314D9583-B20C-4768-A27F-C1311539F8F2}">
      <dgm:prSet/>
      <dgm:spPr/>
      <dgm:t>
        <a:bodyPr/>
        <a:lstStyle/>
        <a:p>
          <a:endParaRPr lang="en-US" sz="1200"/>
        </a:p>
      </dgm:t>
    </dgm:pt>
    <dgm:pt modelId="{C875645C-A874-4B7D-AA36-874A63FD3B2D}">
      <dgm:prSet custT="1"/>
      <dgm:spPr/>
      <dgm:t>
        <a:bodyPr/>
        <a:lstStyle/>
        <a:p>
          <a:pPr rtl="0"/>
          <a:r>
            <a:rPr lang="en-US" sz="1200" dirty="0" smtClean="0"/>
            <a:t>20</a:t>
          </a:r>
          <a:r>
            <a:rPr lang="en-US" sz="1200" baseline="30000" dirty="0" smtClean="0"/>
            <a:t>th</a:t>
          </a:r>
          <a:r>
            <a:rPr lang="en-US" sz="1200" dirty="0" smtClean="0"/>
            <a:t> of next month</a:t>
          </a:r>
          <a:endParaRPr lang="en-US" sz="1200" dirty="0"/>
        </a:p>
      </dgm:t>
    </dgm:pt>
    <dgm:pt modelId="{B4F681BF-4B3C-484F-882E-0C56C0716430}" type="parTrans" cxnId="{23639B2F-5664-498D-947B-E37769C2B61A}">
      <dgm:prSet/>
      <dgm:spPr/>
      <dgm:t>
        <a:bodyPr/>
        <a:lstStyle/>
        <a:p>
          <a:endParaRPr lang="en-US" sz="1200"/>
        </a:p>
      </dgm:t>
    </dgm:pt>
    <dgm:pt modelId="{1F90784B-7C6E-499F-A4A8-87BD541D1DEF}" type="sibTrans" cxnId="{23639B2F-5664-498D-947B-E37769C2B61A}">
      <dgm:prSet/>
      <dgm:spPr/>
      <dgm:t>
        <a:bodyPr/>
        <a:lstStyle/>
        <a:p>
          <a:endParaRPr lang="en-US" sz="1200"/>
        </a:p>
      </dgm:t>
    </dgm:pt>
    <dgm:pt modelId="{31A75B87-E817-4538-9ECF-75E33FEB1367}">
      <dgm:prSet custT="1"/>
      <dgm:spPr/>
      <dgm:t>
        <a:bodyPr/>
        <a:lstStyle/>
        <a:p>
          <a:pPr rtl="0"/>
          <a:r>
            <a:rPr lang="en-US" sz="1200" dirty="0" smtClean="0"/>
            <a:t>13</a:t>
          </a:r>
          <a:r>
            <a:rPr lang="en-US" sz="1200" baseline="30000" dirty="0" smtClean="0"/>
            <a:t>th</a:t>
          </a:r>
          <a:r>
            <a:rPr lang="en-US" sz="1200" dirty="0" smtClean="0"/>
            <a:t> of next month</a:t>
          </a:r>
          <a:endParaRPr lang="en-US" sz="1200" dirty="0"/>
        </a:p>
      </dgm:t>
    </dgm:pt>
    <dgm:pt modelId="{C06A4A0E-C925-4D9D-B2FC-0AA642793FCF}" type="parTrans" cxnId="{D86EA1D5-561F-4C2B-9236-2F18CE7364B7}">
      <dgm:prSet/>
      <dgm:spPr/>
      <dgm:t>
        <a:bodyPr/>
        <a:lstStyle/>
        <a:p>
          <a:endParaRPr lang="en-US" sz="1200"/>
        </a:p>
      </dgm:t>
    </dgm:pt>
    <dgm:pt modelId="{70B72F57-E626-4B52-82D9-371EBC2F04E7}" type="sibTrans" cxnId="{D86EA1D5-561F-4C2B-9236-2F18CE7364B7}">
      <dgm:prSet/>
      <dgm:spPr/>
      <dgm:t>
        <a:bodyPr/>
        <a:lstStyle/>
        <a:p>
          <a:endParaRPr lang="en-US" sz="1200"/>
        </a:p>
      </dgm:t>
    </dgm:pt>
    <dgm:pt modelId="{FDA97123-02B2-4F79-A36F-3F5ADAFA0A5D}">
      <dgm:prSet custT="1"/>
      <dgm:spPr/>
      <dgm:t>
        <a:bodyPr/>
        <a:lstStyle/>
        <a:p>
          <a:pPr rtl="0"/>
          <a:r>
            <a:rPr lang="en-US" sz="1200" dirty="0" smtClean="0"/>
            <a:t>10</a:t>
          </a:r>
          <a:r>
            <a:rPr lang="en-US" sz="1200" baseline="30000" dirty="0" smtClean="0"/>
            <a:t>th</a:t>
          </a:r>
          <a:r>
            <a:rPr lang="en-US" sz="1200" dirty="0" smtClean="0"/>
            <a:t> of next month</a:t>
          </a:r>
          <a:endParaRPr lang="en-US" sz="1200" dirty="0"/>
        </a:p>
      </dgm:t>
    </dgm:pt>
    <dgm:pt modelId="{0D126B18-0786-466F-BD91-87BB170B609A}" type="parTrans" cxnId="{D44A71A8-5A87-4C40-AE6A-01D6608DFB56}">
      <dgm:prSet/>
      <dgm:spPr/>
      <dgm:t>
        <a:bodyPr/>
        <a:lstStyle/>
        <a:p>
          <a:endParaRPr lang="en-US" sz="1200"/>
        </a:p>
      </dgm:t>
    </dgm:pt>
    <dgm:pt modelId="{85169F35-B2B8-4BA8-927A-D54B161A1EDB}" type="sibTrans" cxnId="{D44A71A8-5A87-4C40-AE6A-01D6608DFB56}">
      <dgm:prSet/>
      <dgm:spPr/>
      <dgm:t>
        <a:bodyPr/>
        <a:lstStyle/>
        <a:p>
          <a:endParaRPr lang="en-US" sz="1200"/>
        </a:p>
      </dgm:t>
    </dgm:pt>
    <dgm:pt modelId="{733C8B13-B995-4C78-921C-E373BEFC8045}">
      <dgm:prSet custT="1"/>
      <dgm:spPr/>
      <dgm:t>
        <a:bodyPr/>
        <a:lstStyle/>
        <a:p>
          <a:pPr rtl="0"/>
          <a:r>
            <a:rPr lang="en-US" sz="1200" dirty="0" smtClean="0"/>
            <a:t>10</a:t>
          </a:r>
          <a:r>
            <a:rPr lang="en-US" sz="1200" baseline="30000" dirty="0" smtClean="0"/>
            <a:t>th</a:t>
          </a:r>
          <a:r>
            <a:rPr lang="en-US" sz="1200" dirty="0" smtClean="0"/>
            <a:t> of next month</a:t>
          </a:r>
          <a:endParaRPr lang="en-US" sz="1200" dirty="0"/>
        </a:p>
      </dgm:t>
    </dgm:pt>
    <dgm:pt modelId="{49435E36-707C-4750-89D5-804DEE3E407A}" type="parTrans" cxnId="{EFDDCFCB-1E9E-4AA0-81F4-F0E27EFD8F6D}">
      <dgm:prSet/>
      <dgm:spPr/>
      <dgm:t>
        <a:bodyPr/>
        <a:lstStyle/>
        <a:p>
          <a:endParaRPr lang="en-US" sz="1200"/>
        </a:p>
      </dgm:t>
    </dgm:pt>
    <dgm:pt modelId="{69C6D63B-E872-408E-B33C-BB7B8DC6D84F}" type="sibTrans" cxnId="{EFDDCFCB-1E9E-4AA0-81F4-F0E27EFD8F6D}">
      <dgm:prSet/>
      <dgm:spPr/>
      <dgm:t>
        <a:bodyPr/>
        <a:lstStyle/>
        <a:p>
          <a:endParaRPr lang="en-US" sz="1200"/>
        </a:p>
      </dgm:t>
    </dgm:pt>
    <dgm:pt modelId="{24CFDE69-FC24-4AE1-A6E7-6BE29C8319BA}">
      <dgm:prSet custT="1"/>
      <dgm:spPr/>
      <dgm:t>
        <a:bodyPr/>
        <a:lstStyle/>
        <a:p>
          <a:pPr rtl="0"/>
          <a:r>
            <a:rPr lang="en-US" sz="1200" dirty="0" smtClean="0"/>
            <a:t>31</a:t>
          </a:r>
          <a:r>
            <a:rPr lang="en-US" sz="1200" baseline="30000" dirty="0" smtClean="0"/>
            <a:t>st</a:t>
          </a:r>
          <a:r>
            <a:rPr lang="en-US" sz="1200" dirty="0" smtClean="0"/>
            <a:t> December of next financial year</a:t>
          </a:r>
          <a:endParaRPr lang="en-US" sz="1200" dirty="0"/>
        </a:p>
      </dgm:t>
    </dgm:pt>
    <dgm:pt modelId="{79E690D5-9CFA-46ED-8FE9-BD78BD38C44A}" type="parTrans" cxnId="{6A64101B-3A58-4246-B824-7FB16D9915DF}">
      <dgm:prSet/>
      <dgm:spPr/>
      <dgm:t>
        <a:bodyPr/>
        <a:lstStyle/>
        <a:p>
          <a:endParaRPr lang="en-US" sz="1200"/>
        </a:p>
      </dgm:t>
    </dgm:pt>
    <dgm:pt modelId="{C1E2202C-1AD7-4502-B7EE-E7F92C769BEC}" type="sibTrans" cxnId="{6A64101B-3A58-4246-B824-7FB16D9915DF}">
      <dgm:prSet/>
      <dgm:spPr/>
      <dgm:t>
        <a:bodyPr/>
        <a:lstStyle/>
        <a:p>
          <a:endParaRPr lang="en-US" sz="1200"/>
        </a:p>
      </dgm:t>
    </dgm:pt>
    <dgm:pt modelId="{69578827-C22D-40D4-B2F2-ACA0085E6D92}">
      <dgm:prSet custT="1"/>
      <dgm:spPr/>
      <dgm:t>
        <a:bodyPr/>
        <a:lstStyle/>
        <a:p>
          <a:pPr rtl="0"/>
          <a:r>
            <a:rPr lang="en-US" sz="1200" dirty="0" smtClean="0"/>
            <a:t>Within  3 month of date of cancellation</a:t>
          </a:r>
          <a:endParaRPr lang="en-US" sz="1200" dirty="0"/>
        </a:p>
      </dgm:t>
    </dgm:pt>
    <dgm:pt modelId="{F7908386-9DEC-4D7B-A352-ADB399687F0F}" type="parTrans" cxnId="{379EE2A9-F52B-4B51-83A6-9A5BD444C79E}">
      <dgm:prSet/>
      <dgm:spPr/>
      <dgm:t>
        <a:bodyPr/>
        <a:lstStyle/>
        <a:p>
          <a:endParaRPr lang="en-US" sz="1200"/>
        </a:p>
      </dgm:t>
    </dgm:pt>
    <dgm:pt modelId="{D18A7C98-EE4F-403C-933E-C2B422633683}" type="sibTrans" cxnId="{379EE2A9-F52B-4B51-83A6-9A5BD444C79E}">
      <dgm:prSet/>
      <dgm:spPr/>
      <dgm:t>
        <a:bodyPr/>
        <a:lstStyle/>
        <a:p>
          <a:endParaRPr lang="en-US" sz="1200"/>
        </a:p>
      </dgm:t>
    </dgm:pt>
    <dgm:pt modelId="{58B606F5-13B6-4F73-A1CC-9F4EB4730955}">
      <dgm:prSet custT="1"/>
      <dgm:spPr/>
      <dgm:t>
        <a:bodyPr/>
        <a:lstStyle/>
        <a:p>
          <a:pPr rtl="0"/>
          <a:r>
            <a:rPr lang="en-US" sz="1200" dirty="0" smtClean="0"/>
            <a:t>28</a:t>
          </a:r>
          <a:r>
            <a:rPr lang="en-US" sz="1200" baseline="30000" dirty="0" smtClean="0"/>
            <a:t>th</a:t>
          </a:r>
          <a:r>
            <a:rPr lang="en-US" sz="1200" dirty="0" smtClean="0"/>
            <a:t> of next month </a:t>
          </a:r>
          <a:endParaRPr lang="en-US" sz="1200" dirty="0"/>
        </a:p>
      </dgm:t>
    </dgm:pt>
    <dgm:pt modelId="{F49D2BFA-1194-44E9-9471-847A37F4CE1F}" type="parTrans" cxnId="{8D2077A2-A918-43DC-A5CE-11431A7C59E9}">
      <dgm:prSet/>
      <dgm:spPr/>
      <dgm:t>
        <a:bodyPr/>
        <a:lstStyle/>
        <a:p>
          <a:endParaRPr lang="en-US" sz="1200"/>
        </a:p>
      </dgm:t>
    </dgm:pt>
    <dgm:pt modelId="{1EAE4DDF-A7BA-4442-B7FD-5330197AD2B0}" type="sibTrans" cxnId="{8D2077A2-A918-43DC-A5CE-11431A7C59E9}">
      <dgm:prSet/>
      <dgm:spPr/>
      <dgm:t>
        <a:bodyPr/>
        <a:lstStyle/>
        <a:p>
          <a:endParaRPr lang="en-US" sz="1200"/>
        </a:p>
      </dgm:t>
    </dgm:pt>
    <dgm:pt modelId="{3ED0E605-7ACE-400E-ADE8-64E1BC7DB9ED}" type="pres">
      <dgm:prSet presAssocID="{C0C5DD38-83BD-4B2F-A447-2F66D964850E}" presName="layout" presStyleCnt="0">
        <dgm:presLayoutVars>
          <dgm:chMax/>
          <dgm:chPref/>
          <dgm:dir/>
          <dgm:resizeHandles/>
        </dgm:presLayoutVars>
      </dgm:prSet>
      <dgm:spPr/>
      <dgm:t>
        <a:bodyPr/>
        <a:lstStyle/>
        <a:p>
          <a:endParaRPr lang="en-IN"/>
        </a:p>
      </dgm:t>
    </dgm:pt>
    <dgm:pt modelId="{BD730179-D512-43AD-B34B-4DD18365004F}" type="pres">
      <dgm:prSet presAssocID="{2FCD2DCC-9E3C-401E-B341-38915397FDDA}" presName="root" presStyleCnt="0">
        <dgm:presLayoutVars>
          <dgm:chMax/>
          <dgm:chPref/>
        </dgm:presLayoutVars>
      </dgm:prSet>
      <dgm:spPr/>
    </dgm:pt>
    <dgm:pt modelId="{C80E143F-C887-4362-ACD0-ED8EAC1A9039}" type="pres">
      <dgm:prSet presAssocID="{2FCD2DCC-9E3C-401E-B341-38915397FDDA}" presName="rootComposite" presStyleCnt="0">
        <dgm:presLayoutVars/>
      </dgm:prSet>
      <dgm:spPr/>
    </dgm:pt>
    <dgm:pt modelId="{B0C68996-5CA9-48D9-89CE-DF4A76324116}" type="pres">
      <dgm:prSet presAssocID="{2FCD2DCC-9E3C-401E-B341-38915397FDDA}" presName="ParentAccent" presStyleLbl="alignNode1" presStyleIdx="0" presStyleCnt="3"/>
      <dgm:spPr/>
    </dgm:pt>
    <dgm:pt modelId="{DC6B6385-2249-4AD0-9932-C8013B4FCA3A}" type="pres">
      <dgm:prSet presAssocID="{2FCD2DCC-9E3C-401E-B341-38915397FDDA}" presName="ParentSmallAccent" presStyleLbl="fgAcc1" presStyleIdx="0" presStyleCnt="3"/>
      <dgm:spPr/>
    </dgm:pt>
    <dgm:pt modelId="{03166882-5CD3-43C2-B777-5C40216E290E}" type="pres">
      <dgm:prSet presAssocID="{2FCD2DCC-9E3C-401E-B341-38915397FDDA}" presName="Parent" presStyleLbl="revTx" presStyleIdx="0" presStyleCnt="36">
        <dgm:presLayoutVars>
          <dgm:chMax/>
          <dgm:chPref val="4"/>
          <dgm:bulletEnabled val="1"/>
        </dgm:presLayoutVars>
      </dgm:prSet>
      <dgm:spPr/>
      <dgm:t>
        <a:bodyPr/>
        <a:lstStyle/>
        <a:p>
          <a:endParaRPr lang="en-IN"/>
        </a:p>
      </dgm:t>
    </dgm:pt>
    <dgm:pt modelId="{CA72B38A-2999-4787-844A-CE9BC32A8A10}" type="pres">
      <dgm:prSet presAssocID="{2FCD2DCC-9E3C-401E-B341-38915397FDDA}" presName="childShape" presStyleCnt="0">
        <dgm:presLayoutVars>
          <dgm:chMax val="0"/>
          <dgm:chPref val="0"/>
        </dgm:presLayoutVars>
      </dgm:prSet>
      <dgm:spPr/>
    </dgm:pt>
    <dgm:pt modelId="{C734CA82-DA30-4DFE-A9C1-A35CF1ED8065}" type="pres">
      <dgm:prSet presAssocID="{CAFF4A07-3C8D-4B73-B841-D38836347219}" presName="childComposite" presStyleCnt="0">
        <dgm:presLayoutVars>
          <dgm:chMax val="0"/>
          <dgm:chPref val="0"/>
        </dgm:presLayoutVars>
      </dgm:prSet>
      <dgm:spPr/>
    </dgm:pt>
    <dgm:pt modelId="{C614CCC3-DEFA-43A0-869E-22AB53D1E6C1}" type="pres">
      <dgm:prSet presAssocID="{CAFF4A07-3C8D-4B73-B841-D38836347219}" presName="ChildAccent" presStyleLbl="solidFgAcc1" presStyleIdx="0" presStyleCnt="33"/>
      <dgm:spPr/>
    </dgm:pt>
    <dgm:pt modelId="{DCF4727A-EAE5-41E4-A09B-E387C07DABC4}" type="pres">
      <dgm:prSet presAssocID="{CAFF4A07-3C8D-4B73-B841-D38836347219}" presName="Child" presStyleLbl="revTx" presStyleIdx="1" presStyleCnt="36">
        <dgm:presLayoutVars>
          <dgm:chMax val="0"/>
          <dgm:chPref val="0"/>
          <dgm:bulletEnabled val="1"/>
        </dgm:presLayoutVars>
      </dgm:prSet>
      <dgm:spPr/>
      <dgm:t>
        <a:bodyPr/>
        <a:lstStyle/>
        <a:p>
          <a:endParaRPr lang="en-IN"/>
        </a:p>
      </dgm:t>
    </dgm:pt>
    <dgm:pt modelId="{4A68898C-1306-4727-9A76-9AF177DF93CD}" type="pres">
      <dgm:prSet presAssocID="{75A70FA2-43FC-4E00-900C-3E81B4E296B9}" presName="childComposite" presStyleCnt="0">
        <dgm:presLayoutVars>
          <dgm:chMax val="0"/>
          <dgm:chPref val="0"/>
        </dgm:presLayoutVars>
      </dgm:prSet>
      <dgm:spPr/>
    </dgm:pt>
    <dgm:pt modelId="{0FF4FB64-23F3-4462-BC03-BD88C352AD58}" type="pres">
      <dgm:prSet presAssocID="{75A70FA2-43FC-4E00-900C-3E81B4E296B9}" presName="ChildAccent" presStyleLbl="solidFgAcc1" presStyleIdx="1" presStyleCnt="33"/>
      <dgm:spPr/>
    </dgm:pt>
    <dgm:pt modelId="{39E999FB-FC98-4065-9D88-6E7B072458BE}" type="pres">
      <dgm:prSet presAssocID="{75A70FA2-43FC-4E00-900C-3E81B4E296B9}" presName="Child" presStyleLbl="revTx" presStyleIdx="2" presStyleCnt="36">
        <dgm:presLayoutVars>
          <dgm:chMax val="0"/>
          <dgm:chPref val="0"/>
          <dgm:bulletEnabled val="1"/>
        </dgm:presLayoutVars>
      </dgm:prSet>
      <dgm:spPr/>
      <dgm:t>
        <a:bodyPr/>
        <a:lstStyle/>
        <a:p>
          <a:endParaRPr lang="en-IN"/>
        </a:p>
      </dgm:t>
    </dgm:pt>
    <dgm:pt modelId="{7F0A8E3F-A7AE-4ECF-972E-BB047410F3B0}" type="pres">
      <dgm:prSet presAssocID="{43E9E4CA-2CB6-4DCD-9EC4-3B6F7A780E64}" presName="childComposite" presStyleCnt="0">
        <dgm:presLayoutVars>
          <dgm:chMax val="0"/>
          <dgm:chPref val="0"/>
        </dgm:presLayoutVars>
      </dgm:prSet>
      <dgm:spPr/>
    </dgm:pt>
    <dgm:pt modelId="{24E19936-9C38-4DB9-8E14-D257425207F3}" type="pres">
      <dgm:prSet presAssocID="{43E9E4CA-2CB6-4DCD-9EC4-3B6F7A780E64}" presName="ChildAccent" presStyleLbl="solidFgAcc1" presStyleIdx="2" presStyleCnt="33"/>
      <dgm:spPr/>
    </dgm:pt>
    <dgm:pt modelId="{E88944A3-C863-42FD-AEC8-64162120B6F2}" type="pres">
      <dgm:prSet presAssocID="{43E9E4CA-2CB6-4DCD-9EC4-3B6F7A780E64}" presName="Child" presStyleLbl="revTx" presStyleIdx="3" presStyleCnt="36">
        <dgm:presLayoutVars>
          <dgm:chMax val="0"/>
          <dgm:chPref val="0"/>
          <dgm:bulletEnabled val="1"/>
        </dgm:presLayoutVars>
      </dgm:prSet>
      <dgm:spPr/>
      <dgm:t>
        <a:bodyPr/>
        <a:lstStyle/>
        <a:p>
          <a:endParaRPr lang="en-IN"/>
        </a:p>
      </dgm:t>
    </dgm:pt>
    <dgm:pt modelId="{BE0BFC90-518C-43AD-9663-A0D45AAC61B7}" type="pres">
      <dgm:prSet presAssocID="{A3D7DAFD-E65D-4C56-A82A-458ED2C43C4F}" presName="childComposite" presStyleCnt="0">
        <dgm:presLayoutVars>
          <dgm:chMax val="0"/>
          <dgm:chPref val="0"/>
        </dgm:presLayoutVars>
      </dgm:prSet>
      <dgm:spPr/>
    </dgm:pt>
    <dgm:pt modelId="{AC12DCE4-27C8-441F-ABC6-877DCA329438}" type="pres">
      <dgm:prSet presAssocID="{A3D7DAFD-E65D-4C56-A82A-458ED2C43C4F}" presName="ChildAccent" presStyleLbl="solidFgAcc1" presStyleIdx="3" presStyleCnt="33"/>
      <dgm:spPr/>
    </dgm:pt>
    <dgm:pt modelId="{468008B7-97BA-4751-B20F-CEC781E1DAF6}" type="pres">
      <dgm:prSet presAssocID="{A3D7DAFD-E65D-4C56-A82A-458ED2C43C4F}" presName="Child" presStyleLbl="revTx" presStyleIdx="4" presStyleCnt="36">
        <dgm:presLayoutVars>
          <dgm:chMax val="0"/>
          <dgm:chPref val="0"/>
          <dgm:bulletEnabled val="1"/>
        </dgm:presLayoutVars>
      </dgm:prSet>
      <dgm:spPr/>
      <dgm:t>
        <a:bodyPr/>
        <a:lstStyle/>
        <a:p>
          <a:endParaRPr lang="en-IN"/>
        </a:p>
      </dgm:t>
    </dgm:pt>
    <dgm:pt modelId="{96A7D299-F0FE-450F-8E88-2C58BA787B29}" type="pres">
      <dgm:prSet presAssocID="{49563E24-2C60-466D-9A32-BC7D006B2C69}" presName="childComposite" presStyleCnt="0">
        <dgm:presLayoutVars>
          <dgm:chMax val="0"/>
          <dgm:chPref val="0"/>
        </dgm:presLayoutVars>
      </dgm:prSet>
      <dgm:spPr/>
    </dgm:pt>
    <dgm:pt modelId="{6FC2D2BA-98AF-4D5D-9C3F-94A1F67C9619}" type="pres">
      <dgm:prSet presAssocID="{49563E24-2C60-466D-9A32-BC7D006B2C69}" presName="ChildAccent" presStyleLbl="solidFgAcc1" presStyleIdx="4" presStyleCnt="33"/>
      <dgm:spPr/>
    </dgm:pt>
    <dgm:pt modelId="{31037059-861A-4E30-8848-1831EE854B98}" type="pres">
      <dgm:prSet presAssocID="{49563E24-2C60-466D-9A32-BC7D006B2C69}" presName="Child" presStyleLbl="revTx" presStyleIdx="5" presStyleCnt="36">
        <dgm:presLayoutVars>
          <dgm:chMax val="0"/>
          <dgm:chPref val="0"/>
          <dgm:bulletEnabled val="1"/>
        </dgm:presLayoutVars>
      </dgm:prSet>
      <dgm:spPr/>
      <dgm:t>
        <a:bodyPr/>
        <a:lstStyle/>
        <a:p>
          <a:endParaRPr lang="en-IN"/>
        </a:p>
      </dgm:t>
    </dgm:pt>
    <dgm:pt modelId="{5B362FB6-DCFD-40AD-9F02-6F04C321E6D6}" type="pres">
      <dgm:prSet presAssocID="{26FC80C2-95A6-4B53-9A11-E38E2B237E5F}" presName="childComposite" presStyleCnt="0">
        <dgm:presLayoutVars>
          <dgm:chMax val="0"/>
          <dgm:chPref val="0"/>
        </dgm:presLayoutVars>
      </dgm:prSet>
      <dgm:spPr/>
    </dgm:pt>
    <dgm:pt modelId="{F0FBAB07-F370-409C-8C7E-24A630FA044E}" type="pres">
      <dgm:prSet presAssocID="{26FC80C2-95A6-4B53-9A11-E38E2B237E5F}" presName="ChildAccent" presStyleLbl="solidFgAcc1" presStyleIdx="5" presStyleCnt="33"/>
      <dgm:spPr/>
    </dgm:pt>
    <dgm:pt modelId="{EB0DE194-8666-4F49-AAC7-3614EBF6CA09}" type="pres">
      <dgm:prSet presAssocID="{26FC80C2-95A6-4B53-9A11-E38E2B237E5F}" presName="Child" presStyleLbl="revTx" presStyleIdx="6" presStyleCnt="36">
        <dgm:presLayoutVars>
          <dgm:chMax val="0"/>
          <dgm:chPref val="0"/>
          <dgm:bulletEnabled val="1"/>
        </dgm:presLayoutVars>
      </dgm:prSet>
      <dgm:spPr/>
      <dgm:t>
        <a:bodyPr/>
        <a:lstStyle/>
        <a:p>
          <a:endParaRPr lang="en-IN"/>
        </a:p>
      </dgm:t>
    </dgm:pt>
    <dgm:pt modelId="{98A8B425-6314-49D7-89B6-B1D65B58CA2C}" type="pres">
      <dgm:prSet presAssocID="{498BFB85-00E5-4EAA-98DA-0D72E900EF8F}" presName="childComposite" presStyleCnt="0">
        <dgm:presLayoutVars>
          <dgm:chMax val="0"/>
          <dgm:chPref val="0"/>
        </dgm:presLayoutVars>
      </dgm:prSet>
      <dgm:spPr/>
    </dgm:pt>
    <dgm:pt modelId="{66EA34BC-72FE-4A57-8B68-B5B1D7E0768B}" type="pres">
      <dgm:prSet presAssocID="{498BFB85-00E5-4EAA-98DA-0D72E900EF8F}" presName="ChildAccent" presStyleLbl="solidFgAcc1" presStyleIdx="6" presStyleCnt="33"/>
      <dgm:spPr/>
    </dgm:pt>
    <dgm:pt modelId="{977E4639-3447-4939-8A68-96F07C317383}" type="pres">
      <dgm:prSet presAssocID="{498BFB85-00E5-4EAA-98DA-0D72E900EF8F}" presName="Child" presStyleLbl="revTx" presStyleIdx="7" presStyleCnt="36">
        <dgm:presLayoutVars>
          <dgm:chMax val="0"/>
          <dgm:chPref val="0"/>
          <dgm:bulletEnabled val="1"/>
        </dgm:presLayoutVars>
      </dgm:prSet>
      <dgm:spPr/>
      <dgm:t>
        <a:bodyPr/>
        <a:lstStyle/>
        <a:p>
          <a:endParaRPr lang="en-IN"/>
        </a:p>
      </dgm:t>
    </dgm:pt>
    <dgm:pt modelId="{CE02B16E-47D1-4045-8AFB-3EA8921F65CA}" type="pres">
      <dgm:prSet presAssocID="{1A44CB94-5973-4FDC-B568-881920D803EA}" presName="childComposite" presStyleCnt="0">
        <dgm:presLayoutVars>
          <dgm:chMax val="0"/>
          <dgm:chPref val="0"/>
        </dgm:presLayoutVars>
      </dgm:prSet>
      <dgm:spPr/>
    </dgm:pt>
    <dgm:pt modelId="{7BA07EC1-BADD-4896-8877-FA87D58ED122}" type="pres">
      <dgm:prSet presAssocID="{1A44CB94-5973-4FDC-B568-881920D803EA}" presName="ChildAccent" presStyleLbl="solidFgAcc1" presStyleIdx="7" presStyleCnt="33"/>
      <dgm:spPr/>
    </dgm:pt>
    <dgm:pt modelId="{2C4F3F34-3DA6-4C6D-967A-77743B2C341D}" type="pres">
      <dgm:prSet presAssocID="{1A44CB94-5973-4FDC-B568-881920D803EA}" presName="Child" presStyleLbl="revTx" presStyleIdx="8" presStyleCnt="36">
        <dgm:presLayoutVars>
          <dgm:chMax val="0"/>
          <dgm:chPref val="0"/>
          <dgm:bulletEnabled val="1"/>
        </dgm:presLayoutVars>
      </dgm:prSet>
      <dgm:spPr/>
      <dgm:t>
        <a:bodyPr/>
        <a:lstStyle/>
        <a:p>
          <a:endParaRPr lang="en-IN"/>
        </a:p>
      </dgm:t>
    </dgm:pt>
    <dgm:pt modelId="{C07A089A-FAE3-4570-B15A-73D6824E764C}" type="pres">
      <dgm:prSet presAssocID="{804EBAA8-26C2-4683-8325-15F65818E431}" presName="childComposite" presStyleCnt="0">
        <dgm:presLayoutVars>
          <dgm:chMax val="0"/>
          <dgm:chPref val="0"/>
        </dgm:presLayoutVars>
      </dgm:prSet>
      <dgm:spPr/>
    </dgm:pt>
    <dgm:pt modelId="{68CB3159-D37A-4B51-8337-254E55D70520}" type="pres">
      <dgm:prSet presAssocID="{804EBAA8-26C2-4683-8325-15F65818E431}" presName="ChildAccent" presStyleLbl="solidFgAcc1" presStyleIdx="8" presStyleCnt="33"/>
      <dgm:spPr/>
    </dgm:pt>
    <dgm:pt modelId="{BBC1364A-9765-4010-9732-9E023EEA6735}" type="pres">
      <dgm:prSet presAssocID="{804EBAA8-26C2-4683-8325-15F65818E431}" presName="Child" presStyleLbl="revTx" presStyleIdx="9" presStyleCnt="36">
        <dgm:presLayoutVars>
          <dgm:chMax val="0"/>
          <dgm:chPref val="0"/>
          <dgm:bulletEnabled val="1"/>
        </dgm:presLayoutVars>
      </dgm:prSet>
      <dgm:spPr/>
      <dgm:t>
        <a:bodyPr/>
        <a:lstStyle/>
        <a:p>
          <a:endParaRPr lang="en-IN"/>
        </a:p>
      </dgm:t>
    </dgm:pt>
    <dgm:pt modelId="{931AB22C-7AEE-4FB5-B7DE-A3612DE57228}" type="pres">
      <dgm:prSet presAssocID="{58861E1D-ED14-4277-BF13-B31DC0CA54E4}" presName="childComposite" presStyleCnt="0">
        <dgm:presLayoutVars>
          <dgm:chMax val="0"/>
          <dgm:chPref val="0"/>
        </dgm:presLayoutVars>
      </dgm:prSet>
      <dgm:spPr/>
    </dgm:pt>
    <dgm:pt modelId="{72985CE2-0951-4458-9A18-D14666102ABC}" type="pres">
      <dgm:prSet presAssocID="{58861E1D-ED14-4277-BF13-B31DC0CA54E4}" presName="ChildAccent" presStyleLbl="solidFgAcc1" presStyleIdx="9" presStyleCnt="33"/>
      <dgm:spPr/>
    </dgm:pt>
    <dgm:pt modelId="{70EE3180-FE16-4ACC-9FB3-8FC097D7C59F}" type="pres">
      <dgm:prSet presAssocID="{58861E1D-ED14-4277-BF13-B31DC0CA54E4}" presName="Child" presStyleLbl="revTx" presStyleIdx="10" presStyleCnt="36">
        <dgm:presLayoutVars>
          <dgm:chMax val="0"/>
          <dgm:chPref val="0"/>
          <dgm:bulletEnabled val="1"/>
        </dgm:presLayoutVars>
      </dgm:prSet>
      <dgm:spPr/>
      <dgm:t>
        <a:bodyPr/>
        <a:lstStyle/>
        <a:p>
          <a:endParaRPr lang="en-IN"/>
        </a:p>
      </dgm:t>
    </dgm:pt>
    <dgm:pt modelId="{45E7B99D-F78E-41BD-9FFD-8D2F2C809FE9}" type="pres">
      <dgm:prSet presAssocID="{C3B998AC-B821-4954-BF50-BC3674DDF466}" presName="childComposite" presStyleCnt="0">
        <dgm:presLayoutVars>
          <dgm:chMax val="0"/>
          <dgm:chPref val="0"/>
        </dgm:presLayoutVars>
      </dgm:prSet>
      <dgm:spPr/>
    </dgm:pt>
    <dgm:pt modelId="{DC141458-11A5-4013-B452-11E900A0E4BF}" type="pres">
      <dgm:prSet presAssocID="{C3B998AC-B821-4954-BF50-BC3674DDF466}" presName="ChildAccent" presStyleLbl="solidFgAcc1" presStyleIdx="10" presStyleCnt="33"/>
      <dgm:spPr/>
    </dgm:pt>
    <dgm:pt modelId="{A3A567C2-D5B1-4D8E-9185-71657B609EC1}" type="pres">
      <dgm:prSet presAssocID="{C3B998AC-B821-4954-BF50-BC3674DDF466}" presName="Child" presStyleLbl="revTx" presStyleIdx="11" presStyleCnt="36">
        <dgm:presLayoutVars>
          <dgm:chMax val="0"/>
          <dgm:chPref val="0"/>
          <dgm:bulletEnabled val="1"/>
        </dgm:presLayoutVars>
      </dgm:prSet>
      <dgm:spPr/>
      <dgm:t>
        <a:bodyPr/>
        <a:lstStyle/>
        <a:p>
          <a:endParaRPr lang="en-IN"/>
        </a:p>
      </dgm:t>
    </dgm:pt>
    <dgm:pt modelId="{A019C7DD-0545-4A08-B2E1-98808F8E3983}" type="pres">
      <dgm:prSet presAssocID="{FFB77C02-0526-45CB-AB6D-07E0EE69DEB7}" presName="root" presStyleCnt="0">
        <dgm:presLayoutVars>
          <dgm:chMax/>
          <dgm:chPref/>
        </dgm:presLayoutVars>
      </dgm:prSet>
      <dgm:spPr/>
    </dgm:pt>
    <dgm:pt modelId="{08629AB3-A1DB-4AD7-8FA3-4D6D594DDD94}" type="pres">
      <dgm:prSet presAssocID="{FFB77C02-0526-45CB-AB6D-07E0EE69DEB7}" presName="rootComposite" presStyleCnt="0">
        <dgm:presLayoutVars/>
      </dgm:prSet>
      <dgm:spPr/>
    </dgm:pt>
    <dgm:pt modelId="{41461244-A35F-496C-85C9-6C5B1FC7F6B4}" type="pres">
      <dgm:prSet presAssocID="{FFB77C02-0526-45CB-AB6D-07E0EE69DEB7}" presName="ParentAccent" presStyleLbl="alignNode1" presStyleIdx="1" presStyleCnt="3"/>
      <dgm:spPr/>
    </dgm:pt>
    <dgm:pt modelId="{40C30B5B-6FF1-4DB1-97B3-754F84126664}" type="pres">
      <dgm:prSet presAssocID="{FFB77C02-0526-45CB-AB6D-07E0EE69DEB7}" presName="ParentSmallAccent" presStyleLbl="fgAcc1" presStyleIdx="1" presStyleCnt="3"/>
      <dgm:spPr/>
    </dgm:pt>
    <dgm:pt modelId="{3D3DC965-1FEE-47BB-81D3-0276286A7EC3}" type="pres">
      <dgm:prSet presAssocID="{FFB77C02-0526-45CB-AB6D-07E0EE69DEB7}" presName="Parent" presStyleLbl="revTx" presStyleIdx="12" presStyleCnt="36">
        <dgm:presLayoutVars>
          <dgm:chMax/>
          <dgm:chPref val="4"/>
          <dgm:bulletEnabled val="1"/>
        </dgm:presLayoutVars>
      </dgm:prSet>
      <dgm:spPr/>
      <dgm:t>
        <a:bodyPr/>
        <a:lstStyle/>
        <a:p>
          <a:endParaRPr lang="en-IN"/>
        </a:p>
      </dgm:t>
    </dgm:pt>
    <dgm:pt modelId="{13DD714B-2598-430F-809E-0B96053E1071}" type="pres">
      <dgm:prSet presAssocID="{FFB77C02-0526-45CB-AB6D-07E0EE69DEB7}" presName="childShape" presStyleCnt="0">
        <dgm:presLayoutVars>
          <dgm:chMax val="0"/>
          <dgm:chPref val="0"/>
        </dgm:presLayoutVars>
      </dgm:prSet>
      <dgm:spPr/>
    </dgm:pt>
    <dgm:pt modelId="{C2C005B5-D0A8-43F3-A1EC-A3DACA7FC64B}" type="pres">
      <dgm:prSet presAssocID="{28905AC5-6D11-4D28-94F9-0EEAB9449D57}" presName="childComposite" presStyleCnt="0">
        <dgm:presLayoutVars>
          <dgm:chMax val="0"/>
          <dgm:chPref val="0"/>
        </dgm:presLayoutVars>
      </dgm:prSet>
      <dgm:spPr/>
    </dgm:pt>
    <dgm:pt modelId="{84DA4400-30FD-4941-AE46-4CB162C71BF7}" type="pres">
      <dgm:prSet presAssocID="{28905AC5-6D11-4D28-94F9-0EEAB9449D57}" presName="ChildAccent" presStyleLbl="solidFgAcc1" presStyleIdx="11" presStyleCnt="33"/>
      <dgm:spPr/>
    </dgm:pt>
    <dgm:pt modelId="{F2EAF299-0EF0-47E6-AC48-96B88CBB2A9C}" type="pres">
      <dgm:prSet presAssocID="{28905AC5-6D11-4D28-94F9-0EEAB9449D57}" presName="Child" presStyleLbl="revTx" presStyleIdx="13" presStyleCnt="36">
        <dgm:presLayoutVars>
          <dgm:chMax val="0"/>
          <dgm:chPref val="0"/>
          <dgm:bulletEnabled val="1"/>
        </dgm:presLayoutVars>
      </dgm:prSet>
      <dgm:spPr/>
      <dgm:t>
        <a:bodyPr/>
        <a:lstStyle/>
        <a:p>
          <a:endParaRPr lang="en-IN"/>
        </a:p>
      </dgm:t>
    </dgm:pt>
    <dgm:pt modelId="{8F85D3ED-5464-4ADD-824B-6312D647ECAC}" type="pres">
      <dgm:prSet presAssocID="{EBADE8B4-51CA-480E-9979-3CD5B9CFBDE9}" presName="childComposite" presStyleCnt="0">
        <dgm:presLayoutVars>
          <dgm:chMax val="0"/>
          <dgm:chPref val="0"/>
        </dgm:presLayoutVars>
      </dgm:prSet>
      <dgm:spPr/>
    </dgm:pt>
    <dgm:pt modelId="{48441B2F-6827-4B80-8253-AEE6955A239C}" type="pres">
      <dgm:prSet presAssocID="{EBADE8B4-51CA-480E-9979-3CD5B9CFBDE9}" presName="ChildAccent" presStyleLbl="solidFgAcc1" presStyleIdx="12" presStyleCnt="33"/>
      <dgm:spPr/>
    </dgm:pt>
    <dgm:pt modelId="{8AC10C80-2CB0-4AB5-BB51-7F5A014013FD}" type="pres">
      <dgm:prSet presAssocID="{EBADE8B4-51CA-480E-9979-3CD5B9CFBDE9}" presName="Child" presStyleLbl="revTx" presStyleIdx="14" presStyleCnt="36">
        <dgm:presLayoutVars>
          <dgm:chMax val="0"/>
          <dgm:chPref val="0"/>
          <dgm:bulletEnabled val="1"/>
        </dgm:presLayoutVars>
      </dgm:prSet>
      <dgm:spPr/>
      <dgm:t>
        <a:bodyPr/>
        <a:lstStyle/>
        <a:p>
          <a:endParaRPr lang="en-IN"/>
        </a:p>
      </dgm:t>
    </dgm:pt>
    <dgm:pt modelId="{A4783B0C-4505-4C2A-B139-612B47501B49}" type="pres">
      <dgm:prSet presAssocID="{5A280F39-6A39-4A8C-9E27-D22B67A1E7D4}" presName="childComposite" presStyleCnt="0">
        <dgm:presLayoutVars>
          <dgm:chMax val="0"/>
          <dgm:chPref val="0"/>
        </dgm:presLayoutVars>
      </dgm:prSet>
      <dgm:spPr/>
    </dgm:pt>
    <dgm:pt modelId="{B6B00EF8-03AE-4DAB-BB5F-37C8E03CBB89}" type="pres">
      <dgm:prSet presAssocID="{5A280F39-6A39-4A8C-9E27-D22B67A1E7D4}" presName="ChildAccent" presStyleLbl="solidFgAcc1" presStyleIdx="13" presStyleCnt="33"/>
      <dgm:spPr/>
    </dgm:pt>
    <dgm:pt modelId="{461326A5-E497-4B8B-BBF6-3723C6C3C0E8}" type="pres">
      <dgm:prSet presAssocID="{5A280F39-6A39-4A8C-9E27-D22B67A1E7D4}" presName="Child" presStyleLbl="revTx" presStyleIdx="15" presStyleCnt="36">
        <dgm:presLayoutVars>
          <dgm:chMax val="0"/>
          <dgm:chPref val="0"/>
          <dgm:bulletEnabled val="1"/>
        </dgm:presLayoutVars>
      </dgm:prSet>
      <dgm:spPr/>
      <dgm:t>
        <a:bodyPr/>
        <a:lstStyle/>
        <a:p>
          <a:endParaRPr lang="en-IN"/>
        </a:p>
      </dgm:t>
    </dgm:pt>
    <dgm:pt modelId="{B44E39E5-22A5-48AC-A9EB-9985DC114C50}" type="pres">
      <dgm:prSet presAssocID="{93CDDD20-8A21-481E-9EEC-D6B5EC43427C}" presName="childComposite" presStyleCnt="0">
        <dgm:presLayoutVars>
          <dgm:chMax val="0"/>
          <dgm:chPref val="0"/>
        </dgm:presLayoutVars>
      </dgm:prSet>
      <dgm:spPr/>
    </dgm:pt>
    <dgm:pt modelId="{8BEFF936-2C47-48E3-92D0-902040F6EA98}" type="pres">
      <dgm:prSet presAssocID="{93CDDD20-8A21-481E-9EEC-D6B5EC43427C}" presName="ChildAccent" presStyleLbl="solidFgAcc1" presStyleIdx="14" presStyleCnt="33"/>
      <dgm:spPr/>
    </dgm:pt>
    <dgm:pt modelId="{36BEF6F4-BBF4-4353-A635-EE76D5D21CB8}" type="pres">
      <dgm:prSet presAssocID="{93CDDD20-8A21-481E-9EEC-D6B5EC43427C}" presName="Child" presStyleLbl="revTx" presStyleIdx="16" presStyleCnt="36">
        <dgm:presLayoutVars>
          <dgm:chMax val="0"/>
          <dgm:chPref val="0"/>
          <dgm:bulletEnabled val="1"/>
        </dgm:presLayoutVars>
      </dgm:prSet>
      <dgm:spPr/>
      <dgm:t>
        <a:bodyPr/>
        <a:lstStyle/>
        <a:p>
          <a:endParaRPr lang="en-IN"/>
        </a:p>
      </dgm:t>
    </dgm:pt>
    <dgm:pt modelId="{23A05A47-D91B-4DCD-8DA0-2441C1DE8D3A}" type="pres">
      <dgm:prSet presAssocID="{23EC692F-FF78-4D89-9FD9-686BDC04AD5E}" presName="childComposite" presStyleCnt="0">
        <dgm:presLayoutVars>
          <dgm:chMax val="0"/>
          <dgm:chPref val="0"/>
        </dgm:presLayoutVars>
      </dgm:prSet>
      <dgm:spPr/>
    </dgm:pt>
    <dgm:pt modelId="{9B077972-6787-41FC-ADA1-2EAB4EEADDD7}" type="pres">
      <dgm:prSet presAssocID="{23EC692F-FF78-4D89-9FD9-686BDC04AD5E}" presName="ChildAccent" presStyleLbl="solidFgAcc1" presStyleIdx="15" presStyleCnt="33"/>
      <dgm:spPr/>
    </dgm:pt>
    <dgm:pt modelId="{970F38C0-38D2-4125-A417-5C6657F04621}" type="pres">
      <dgm:prSet presAssocID="{23EC692F-FF78-4D89-9FD9-686BDC04AD5E}" presName="Child" presStyleLbl="revTx" presStyleIdx="17" presStyleCnt="36">
        <dgm:presLayoutVars>
          <dgm:chMax val="0"/>
          <dgm:chPref val="0"/>
          <dgm:bulletEnabled val="1"/>
        </dgm:presLayoutVars>
      </dgm:prSet>
      <dgm:spPr/>
      <dgm:t>
        <a:bodyPr/>
        <a:lstStyle/>
        <a:p>
          <a:endParaRPr lang="en-IN"/>
        </a:p>
      </dgm:t>
    </dgm:pt>
    <dgm:pt modelId="{152BAB40-8F85-4375-B956-C6B931015E57}" type="pres">
      <dgm:prSet presAssocID="{3ECBDE2E-04BA-4152-BF16-2FB79EFAB1C4}" presName="childComposite" presStyleCnt="0">
        <dgm:presLayoutVars>
          <dgm:chMax val="0"/>
          <dgm:chPref val="0"/>
        </dgm:presLayoutVars>
      </dgm:prSet>
      <dgm:spPr/>
    </dgm:pt>
    <dgm:pt modelId="{291A7D15-C04D-404B-B67C-6968A498D2DF}" type="pres">
      <dgm:prSet presAssocID="{3ECBDE2E-04BA-4152-BF16-2FB79EFAB1C4}" presName="ChildAccent" presStyleLbl="solidFgAcc1" presStyleIdx="16" presStyleCnt="33"/>
      <dgm:spPr/>
    </dgm:pt>
    <dgm:pt modelId="{E5CC9BA9-AC06-4D15-9065-A9A81152D872}" type="pres">
      <dgm:prSet presAssocID="{3ECBDE2E-04BA-4152-BF16-2FB79EFAB1C4}" presName="Child" presStyleLbl="revTx" presStyleIdx="18" presStyleCnt="36">
        <dgm:presLayoutVars>
          <dgm:chMax val="0"/>
          <dgm:chPref val="0"/>
          <dgm:bulletEnabled val="1"/>
        </dgm:presLayoutVars>
      </dgm:prSet>
      <dgm:spPr/>
      <dgm:t>
        <a:bodyPr/>
        <a:lstStyle/>
        <a:p>
          <a:endParaRPr lang="en-IN"/>
        </a:p>
      </dgm:t>
    </dgm:pt>
    <dgm:pt modelId="{1AEE939E-FEB4-423E-9528-DBE1446A41D9}" type="pres">
      <dgm:prSet presAssocID="{F5909529-C4F6-49A1-BDD6-1562FBFAEDB9}" presName="childComposite" presStyleCnt="0">
        <dgm:presLayoutVars>
          <dgm:chMax val="0"/>
          <dgm:chPref val="0"/>
        </dgm:presLayoutVars>
      </dgm:prSet>
      <dgm:spPr/>
    </dgm:pt>
    <dgm:pt modelId="{238EA715-A7DE-4269-8D91-72F520CAD4C3}" type="pres">
      <dgm:prSet presAssocID="{F5909529-C4F6-49A1-BDD6-1562FBFAEDB9}" presName="ChildAccent" presStyleLbl="solidFgAcc1" presStyleIdx="17" presStyleCnt="33"/>
      <dgm:spPr/>
    </dgm:pt>
    <dgm:pt modelId="{B5EEE7E7-146A-4BB9-8C0B-8EE1BEB0CB9F}" type="pres">
      <dgm:prSet presAssocID="{F5909529-C4F6-49A1-BDD6-1562FBFAEDB9}" presName="Child" presStyleLbl="revTx" presStyleIdx="19" presStyleCnt="36">
        <dgm:presLayoutVars>
          <dgm:chMax val="0"/>
          <dgm:chPref val="0"/>
          <dgm:bulletEnabled val="1"/>
        </dgm:presLayoutVars>
      </dgm:prSet>
      <dgm:spPr/>
      <dgm:t>
        <a:bodyPr/>
        <a:lstStyle/>
        <a:p>
          <a:endParaRPr lang="en-IN"/>
        </a:p>
      </dgm:t>
    </dgm:pt>
    <dgm:pt modelId="{52AFAF3C-585D-4344-A4BB-53D1B72AE584}" type="pres">
      <dgm:prSet presAssocID="{56A68C78-6621-4124-BBE0-6961CC9E90EE}" presName="childComposite" presStyleCnt="0">
        <dgm:presLayoutVars>
          <dgm:chMax val="0"/>
          <dgm:chPref val="0"/>
        </dgm:presLayoutVars>
      </dgm:prSet>
      <dgm:spPr/>
    </dgm:pt>
    <dgm:pt modelId="{23B60E65-F895-4D98-94D8-311315EE61EF}" type="pres">
      <dgm:prSet presAssocID="{56A68C78-6621-4124-BBE0-6961CC9E90EE}" presName="ChildAccent" presStyleLbl="solidFgAcc1" presStyleIdx="18" presStyleCnt="33"/>
      <dgm:spPr/>
    </dgm:pt>
    <dgm:pt modelId="{EAF01979-A604-42D2-96C8-822237ADDAD2}" type="pres">
      <dgm:prSet presAssocID="{56A68C78-6621-4124-BBE0-6961CC9E90EE}" presName="Child" presStyleLbl="revTx" presStyleIdx="20" presStyleCnt="36">
        <dgm:presLayoutVars>
          <dgm:chMax val="0"/>
          <dgm:chPref val="0"/>
          <dgm:bulletEnabled val="1"/>
        </dgm:presLayoutVars>
      </dgm:prSet>
      <dgm:spPr/>
      <dgm:t>
        <a:bodyPr/>
        <a:lstStyle/>
        <a:p>
          <a:endParaRPr lang="en-IN"/>
        </a:p>
      </dgm:t>
    </dgm:pt>
    <dgm:pt modelId="{AD7CF420-CE88-4178-98D5-8C7B3AC79B1C}" type="pres">
      <dgm:prSet presAssocID="{3221DC1A-F4D2-44B5-A936-007046AAB721}" presName="childComposite" presStyleCnt="0">
        <dgm:presLayoutVars>
          <dgm:chMax val="0"/>
          <dgm:chPref val="0"/>
        </dgm:presLayoutVars>
      </dgm:prSet>
      <dgm:spPr/>
    </dgm:pt>
    <dgm:pt modelId="{4354B1B4-9D46-4071-B3B0-5DEA87DC6C94}" type="pres">
      <dgm:prSet presAssocID="{3221DC1A-F4D2-44B5-A936-007046AAB721}" presName="ChildAccent" presStyleLbl="solidFgAcc1" presStyleIdx="19" presStyleCnt="33"/>
      <dgm:spPr/>
    </dgm:pt>
    <dgm:pt modelId="{5D1914B3-02F7-469E-869B-667CD0006290}" type="pres">
      <dgm:prSet presAssocID="{3221DC1A-F4D2-44B5-A936-007046AAB721}" presName="Child" presStyleLbl="revTx" presStyleIdx="21" presStyleCnt="36">
        <dgm:presLayoutVars>
          <dgm:chMax val="0"/>
          <dgm:chPref val="0"/>
          <dgm:bulletEnabled val="1"/>
        </dgm:presLayoutVars>
      </dgm:prSet>
      <dgm:spPr/>
      <dgm:t>
        <a:bodyPr/>
        <a:lstStyle/>
        <a:p>
          <a:endParaRPr lang="en-IN"/>
        </a:p>
      </dgm:t>
    </dgm:pt>
    <dgm:pt modelId="{42EC5A66-4604-46C2-9002-A1EEEDEC174B}" type="pres">
      <dgm:prSet presAssocID="{24913B14-96C0-4210-AB18-903C25573A09}" presName="childComposite" presStyleCnt="0">
        <dgm:presLayoutVars>
          <dgm:chMax val="0"/>
          <dgm:chPref val="0"/>
        </dgm:presLayoutVars>
      </dgm:prSet>
      <dgm:spPr/>
    </dgm:pt>
    <dgm:pt modelId="{19B16C02-EE20-4F29-873B-DC88FCC2DD4C}" type="pres">
      <dgm:prSet presAssocID="{24913B14-96C0-4210-AB18-903C25573A09}" presName="ChildAccent" presStyleLbl="solidFgAcc1" presStyleIdx="20" presStyleCnt="33"/>
      <dgm:spPr/>
    </dgm:pt>
    <dgm:pt modelId="{A60E91FE-DF4D-4AF0-A3B3-87B25F56D80D}" type="pres">
      <dgm:prSet presAssocID="{24913B14-96C0-4210-AB18-903C25573A09}" presName="Child" presStyleLbl="revTx" presStyleIdx="22" presStyleCnt="36">
        <dgm:presLayoutVars>
          <dgm:chMax val="0"/>
          <dgm:chPref val="0"/>
          <dgm:bulletEnabled val="1"/>
        </dgm:presLayoutVars>
      </dgm:prSet>
      <dgm:spPr/>
      <dgm:t>
        <a:bodyPr/>
        <a:lstStyle/>
        <a:p>
          <a:endParaRPr lang="en-IN"/>
        </a:p>
      </dgm:t>
    </dgm:pt>
    <dgm:pt modelId="{C31D6A46-0112-479F-BB76-DCFFD94833C0}" type="pres">
      <dgm:prSet presAssocID="{BE4B8F2A-3A79-4D86-958F-C7DAB4588C8D}" presName="childComposite" presStyleCnt="0">
        <dgm:presLayoutVars>
          <dgm:chMax val="0"/>
          <dgm:chPref val="0"/>
        </dgm:presLayoutVars>
      </dgm:prSet>
      <dgm:spPr/>
    </dgm:pt>
    <dgm:pt modelId="{64C4787E-42FD-4938-82F9-47F03B9AC62B}" type="pres">
      <dgm:prSet presAssocID="{BE4B8F2A-3A79-4D86-958F-C7DAB4588C8D}" presName="ChildAccent" presStyleLbl="solidFgAcc1" presStyleIdx="21" presStyleCnt="33"/>
      <dgm:spPr/>
    </dgm:pt>
    <dgm:pt modelId="{00D8E8B0-7642-49B8-A9B2-EC5912A36AC0}" type="pres">
      <dgm:prSet presAssocID="{BE4B8F2A-3A79-4D86-958F-C7DAB4588C8D}" presName="Child" presStyleLbl="revTx" presStyleIdx="23" presStyleCnt="36">
        <dgm:presLayoutVars>
          <dgm:chMax val="0"/>
          <dgm:chPref val="0"/>
          <dgm:bulletEnabled val="1"/>
        </dgm:presLayoutVars>
      </dgm:prSet>
      <dgm:spPr/>
      <dgm:t>
        <a:bodyPr/>
        <a:lstStyle/>
        <a:p>
          <a:endParaRPr lang="en-IN"/>
        </a:p>
      </dgm:t>
    </dgm:pt>
    <dgm:pt modelId="{66BEBAE4-F893-4E70-A4AE-488F456C72B9}" type="pres">
      <dgm:prSet presAssocID="{105713DC-250F-40E6-A8B1-FE9BBCABB992}" presName="root" presStyleCnt="0">
        <dgm:presLayoutVars>
          <dgm:chMax/>
          <dgm:chPref/>
        </dgm:presLayoutVars>
      </dgm:prSet>
      <dgm:spPr/>
    </dgm:pt>
    <dgm:pt modelId="{0250D9FC-F9E9-4EE9-BF30-42FB7A2CCD8D}" type="pres">
      <dgm:prSet presAssocID="{105713DC-250F-40E6-A8B1-FE9BBCABB992}" presName="rootComposite" presStyleCnt="0">
        <dgm:presLayoutVars/>
      </dgm:prSet>
      <dgm:spPr/>
    </dgm:pt>
    <dgm:pt modelId="{62F63E32-1FDF-4B96-9BC1-B789B1E20A80}" type="pres">
      <dgm:prSet presAssocID="{105713DC-250F-40E6-A8B1-FE9BBCABB992}" presName="ParentAccent" presStyleLbl="alignNode1" presStyleIdx="2" presStyleCnt="3"/>
      <dgm:spPr/>
    </dgm:pt>
    <dgm:pt modelId="{520B4F79-4B50-402D-8D15-4840B5FA6347}" type="pres">
      <dgm:prSet presAssocID="{105713DC-250F-40E6-A8B1-FE9BBCABB992}" presName="ParentSmallAccent" presStyleLbl="fgAcc1" presStyleIdx="2" presStyleCnt="3"/>
      <dgm:spPr/>
    </dgm:pt>
    <dgm:pt modelId="{73674DCD-44EA-4761-A569-3D332D1354B6}" type="pres">
      <dgm:prSet presAssocID="{105713DC-250F-40E6-A8B1-FE9BBCABB992}" presName="Parent" presStyleLbl="revTx" presStyleIdx="24" presStyleCnt="36">
        <dgm:presLayoutVars>
          <dgm:chMax/>
          <dgm:chPref val="4"/>
          <dgm:bulletEnabled val="1"/>
        </dgm:presLayoutVars>
      </dgm:prSet>
      <dgm:spPr/>
      <dgm:t>
        <a:bodyPr/>
        <a:lstStyle/>
        <a:p>
          <a:endParaRPr lang="en-IN"/>
        </a:p>
      </dgm:t>
    </dgm:pt>
    <dgm:pt modelId="{68235CF6-7BFF-4BA2-B07E-1DE76C5C1B28}" type="pres">
      <dgm:prSet presAssocID="{105713DC-250F-40E6-A8B1-FE9BBCABB992}" presName="childShape" presStyleCnt="0">
        <dgm:presLayoutVars>
          <dgm:chMax val="0"/>
          <dgm:chPref val="0"/>
        </dgm:presLayoutVars>
      </dgm:prSet>
      <dgm:spPr/>
    </dgm:pt>
    <dgm:pt modelId="{5DEC65A4-6BC9-461F-91E7-555159040549}" type="pres">
      <dgm:prSet presAssocID="{2A01627D-3FDD-4B99-B2D3-0B18FB842536}" presName="childComposite" presStyleCnt="0">
        <dgm:presLayoutVars>
          <dgm:chMax val="0"/>
          <dgm:chPref val="0"/>
        </dgm:presLayoutVars>
      </dgm:prSet>
      <dgm:spPr/>
    </dgm:pt>
    <dgm:pt modelId="{B5C9A83D-9606-47D2-BE73-4966E0A7861A}" type="pres">
      <dgm:prSet presAssocID="{2A01627D-3FDD-4B99-B2D3-0B18FB842536}" presName="ChildAccent" presStyleLbl="solidFgAcc1" presStyleIdx="22" presStyleCnt="33"/>
      <dgm:spPr/>
    </dgm:pt>
    <dgm:pt modelId="{96E72BFB-1163-4048-9E1E-0AB53EACFFD8}" type="pres">
      <dgm:prSet presAssocID="{2A01627D-3FDD-4B99-B2D3-0B18FB842536}" presName="Child" presStyleLbl="revTx" presStyleIdx="25" presStyleCnt="36">
        <dgm:presLayoutVars>
          <dgm:chMax val="0"/>
          <dgm:chPref val="0"/>
          <dgm:bulletEnabled val="1"/>
        </dgm:presLayoutVars>
      </dgm:prSet>
      <dgm:spPr/>
      <dgm:t>
        <a:bodyPr/>
        <a:lstStyle/>
        <a:p>
          <a:endParaRPr lang="en-IN"/>
        </a:p>
      </dgm:t>
    </dgm:pt>
    <dgm:pt modelId="{8D3CB496-6EE2-480B-A84B-792214355524}" type="pres">
      <dgm:prSet presAssocID="{24A74E02-81A0-4335-8412-8770F045264E}" presName="childComposite" presStyleCnt="0">
        <dgm:presLayoutVars>
          <dgm:chMax val="0"/>
          <dgm:chPref val="0"/>
        </dgm:presLayoutVars>
      </dgm:prSet>
      <dgm:spPr/>
    </dgm:pt>
    <dgm:pt modelId="{48235CF6-7422-4CDF-9BD0-3E70B52219AF}" type="pres">
      <dgm:prSet presAssocID="{24A74E02-81A0-4335-8412-8770F045264E}" presName="ChildAccent" presStyleLbl="solidFgAcc1" presStyleIdx="23" presStyleCnt="33"/>
      <dgm:spPr/>
    </dgm:pt>
    <dgm:pt modelId="{76E8127C-2E0A-48BC-96FC-C8AD0600849D}" type="pres">
      <dgm:prSet presAssocID="{24A74E02-81A0-4335-8412-8770F045264E}" presName="Child" presStyleLbl="revTx" presStyleIdx="26" presStyleCnt="36">
        <dgm:presLayoutVars>
          <dgm:chMax val="0"/>
          <dgm:chPref val="0"/>
          <dgm:bulletEnabled val="1"/>
        </dgm:presLayoutVars>
      </dgm:prSet>
      <dgm:spPr/>
      <dgm:t>
        <a:bodyPr/>
        <a:lstStyle/>
        <a:p>
          <a:endParaRPr lang="en-IN"/>
        </a:p>
      </dgm:t>
    </dgm:pt>
    <dgm:pt modelId="{48E7A051-C15C-42C6-9D6E-71042DE1FC24}" type="pres">
      <dgm:prSet presAssocID="{2BE58DB5-4026-4B5F-B96D-FB1A653BE59E}" presName="childComposite" presStyleCnt="0">
        <dgm:presLayoutVars>
          <dgm:chMax val="0"/>
          <dgm:chPref val="0"/>
        </dgm:presLayoutVars>
      </dgm:prSet>
      <dgm:spPr/>
    </dgm:pt>
    <dgm:pt modelId="{02D889EC-472D-4AB5-9430-88C66E9FD2A1}" type="pres">
      <dgm:prSet presAssocID="{2BE58DB5-4026-4B5F-B96D-FB1A653BE59E}" presName="ChildAccent" presStyleLbl="solidFgAcc1" presStyleIdx="24" presStyleCnt="33"/>
      <dgm:spPr/>
    </dgm:pt>
    <dgm:pt modelId="{D539A1A9-A06A-4361-A3C6-D04BE064B7F3}" type="pres">
      <dgm:prSet presAssocID="{2BE58DB5-4026-4B5F-B96D-FB1A653BE59E}" presName="Child" presStyleLbl="revTx" presStyleIdx="27" presStyleCnt="36">
        <dgm:presLayoutVars>
          <dgm:chMax val="0"/>
          <dgm:chPref val="0"/>
          <dgm:bulletEnabled val="1"/>
        </dgm:presLayoutVars>
      </dgm:prSet>
      <dgm:spPr/>
      <dgm:t>
        <a:bodyPr/>
        <a:lstStyle/>
        <a:p>
          <a:endParaRPr lang="en-IN"/>
        </a:p>
      </dgm:t>
    </dgm:pt>
    <dgm:pt modelId="{2B291640-10EC-49A7-9D61-21EB80C720B0}" type="pres">
      <dgm:prSet presAssocID="{4B6B6A9B-9946-443D-BB41-D8865CFBE206}" presName="childComposite" presStyleCnt="0">
        <dgm:presLayoutVars>
          <dgm:chMax val="0"/>
          <dgm:chPref val="0"/>
        </dgm:presLayoutVars>
      </dgm:prSet>
      <dgm:spPr/>
    </dgm:pt>
    <dgm:pt modelId="{D4CF8878-F531-4062-8E6D-7565B9DCE2FE}" type="pres">
      <dgm:prSet presAssocID="{4B6B6A9B-9946-443D-BB41-D8865CFBE206}" presName="ChildAccent" presStyleLbl="solidFgAcc1" presStyleIdx="25" presStyleCnt="33"/>
      <dgm:spPr/>
    </dgm:pt>
    <dgm:pt modelId="{5272B7CF-FFF7-4504-905E-971CFB1B70E4}" type="pres">
      <dgm:prSet presAssocID="{4B6B6A9B-9946-443D-BB41-D8865CFBE206}" presName="Child" presStyleLbl="revTx" presStyleIdx="28" presStyleCnt="36">
        <dgm:presLayoutVars>
          <dgm:chMax val="0"/>
          <dgm:chPref val="0"/>
          <dgm:bulletEnabled val="1"/>
        </dgm:presLayoutVars>
      </dgm:prSet>
      <dgm:spPr/>
      <dgm:t>
        <a:bodyPr/>
        <a:lstStyle/>
        <a:p>
          <a:endParaRPr lang="en-IN"/>
        </a:p>
      </dgm:t>
    </dgm:pt>
    <dgm:pt modelId="{9266A02B-6FDA-4A71-BBF3-817DF42D334F}" type="pres">
      <dgm:prSet presAssocID="{C875645C-A874-4B7D-AA36-874A63FD3B2D}" presName="childComposite" presStyleCnt="0">
        <dgm:presLayoutVars>
          <dgm:chMax val="0"/>
          <dgm:chPref val="0"/>
        </dgm:presLayoutVars>
      </dgm:prSet>
      <dgm:spPr/>
    </dgm:pt>
    <dgm:pt modelId="{74F3591D-4197-471A-A146-FEC166B58FB3}" type="pres">
      <dgm:prSet presAssocID="{C875645C-A874-4B7D-AA36-874A63FD3B2D}" presName="ChildAccent" presStyleLbl="solidFgAcc1" presStyleIdx="26" presStyleCnt="33"/>
      <dgm:spPr/>
    </dgm:pt>
    <dgm:pt modelId="{AB04D842-322B-49E1-93D8-6368953298A6}" type="pres">
      <dgm:prSet presAssocID="{C875645C-A874-4B7D-AA36-874A63FD3B2D}" presName="Child" presStyleLbl="revTx" presStyleIdx="29" presStyleCnt="36">
        <dgm:presLayoutVars>
          <dgm:chMax val="0"/>
          <dgm:chPref val="0"/>
          <dgm:bulletEnabled val="1"/>
        </dgm:presLayoutVars>
      </dgm:prSet>
      <dgm:spPr/>
      <dgm:t>
        <a:bodyPr/>
        <a:lstStyle/>
        <a:p>
          <a:endParaRPr lang="en-IN"/>
        </a:p>
      </dgm:t>
    </dgm:pt>
    <dgm:pt modelId="{9AB1816C-3866-4DE6-BD56-3DEB0E789C4D}" type="pres">
      <dgm:prSet presAssocID="{31A75B87-E817-4538-9ECF-75E33FEB1367}" presName="childComposite" presStyleCnt="0">
        <dgm:presLayoutVars>
          <dgm:chMax val="0"/>
          <dgm:chPref val="0"/>
        </dgm:presLayoutVars>
      </dgm:prSet>
      <dgm:spPr/>
    </dgm:pt>
    <dgm:pt modelId="{0C0D7E60-9456-4225-9F5E-0EC9DEB53064}" type="pres">
      <dgm:prSet presAssocID="{31A75B87-E817-4538-9ECF-75E33FEB1367}" presName="ChildAccent" presStyleLbl="solidFgAcc1" presStyleIdx="27" presStyleCnt="33"/>
      <dgm:spPr/>
    </dgm:pt>
    <dgm:pt modelId="{4ABC9797-2B5B-463E-9898-D56E6F85638F}" type="pres">
      <dgm:prSet presAssocID="{31A75B87-E817-4538-9ECF-75E33FEB1367}" presName="Child" presStyleLbl="revTx" presStyleIdx="30" presStyleCnt="36">
        <dgm:presLayoutVars>
          <dgm:chMax val="0"/>
          <dgm:chPref val="0"/>
          <dgm:bulletEnabled val="1"/>
        </dgm:presLayoutVars>
      </dgm:prSet>
      <dgm:spPr/>
      <dgm:t>
        <a:bodyPr/>
        <a:lstStyle/>
        <a:p>
          <a:endParaRPr lang="en-IN"/>
        </a:p>
      </dgm:t>
    </dgm:pt>
    <dgm:pt modelId="{AFFC24F5-1D45-4529-810D-D789CEEB994C}" type="pres">
      <dgm:prSet presAssocID="{FDA97123-02B2-4F79-A36F-3F5ADAFA0A5D}" presName="childComposite" presStyleCnt="0">
        <dgm:presLayoutVars>
          <dgm:chMax val="0"/>
          <dgm:chPref val="0"/>
        </dgm:presLayoutVars>
      </dgm:prSet>
      <dgm:spPr/>
    </dgm:pt>
    <dgm:pt modelId="{DC6B2F74-E2ED-4071-BA8E-65597BB73998}" type="pres">
      <dgm:prSet presAssocID="{FDA97123-02B2-4F79-A36F-3F5ADAFA0A5D}" presName="ChildAccent" presStyleLbl="solidFgAcc1" presStyleIdx="28" presStyleCnt="33"/>
      <dgm:spPr/>
    </dgm:pt>
    <dgm:pt modelId="{34361B07-F2CC-48EC-BF41-9B72F42DD847}" type="pres">
      <dgm:prSet presAssocID="{FDA97123-02B2-4F79-A36F-3F5ADAFA0A5D}" presName="Child" presStyleLbl="revTx" presStyleIdx="31" presStyleCnt="36">
        <dgm:presLayoutVars>
          <dgm:chMax val="0"/>
          <dgm:chPref val="0"/>
          <dgm:bulletEnabled val="1"/>
        </dgm:presLayoutVars>
      </dgm:prSet>
      <dgm:spPr/>
      <dgm:t>
        <a:bodyPr/>
        <a:lstStyle/>
        <a:p>
          <a:endParaRPr lang="en-IN"/>
        </a:p>
      </dgm:t>
    </dgm:pt>
    <dgm:pt modelId="{29551917-7F5A-4D09-8D94-860E8CD728AF}" type="pres">
      <dgm:prSet presAssocID="{733C8B13-B995-4C78-921C-E373BEFC8045}" presName="childComposite" presStyleCnt="0">
        <dgm:presLayoutVars>
          <dgm:chMax val="0"/>
          <dgm:chPref val="0"/>
        </dgm:presLayoutVars>
      </dgm:prSet>
      <dgm:spPr/>
    </dgm:pt>
    <dgm:pt modelId="{683CCB34-8172-4D7D-8B83-B5D61CB6F284}" type="pres">
      <dgm:prSet presAssocID="{733C8B13-B995-4C78-921C-E373BEFC8045}" presName="ChildAccent" presStyleLbl="solidFgAcc1" presStyleIdx="29" presStyleCnt="33"/>
      <dgm:spPr/>
    </dgm:pt>
    <dgm:pt modelId="{EC04F653-9A91-4226-82F1-A786387BA9E6}" type="pres">
      <dgm:prSet presAssocID="{733C8B13-B995-4C78-921C-E373BEFC8045}" presName="Child" presStyleLbl="revTx" presStyleIdx="32" presStyleCnt="36">
        <dgm:presLayoutVars>
          <dgm:chMax val="0"/>
          <dgm:chPref val="0"/>
          <dgm:bulletEnabled val="1"/>
        </dgm:presLayoutVars>
      </dgm:prSet>
      <dgm:spPr/>
      <dgm:t>
        <a:bodyPr/>
        <a:lstStyle/>
        <a:p>
          <a:endParaRPr lang="en-IN"/>
        </a:p>
      </dgm:t>
    </dgm:pt>
    <dgm:pt modelId="{819C7D38-08C5-4C8D-A103-E3E28AEAFB68}" type="pres">
      <dgm:prSet presAssocID="{24CFDE69-FC24-4AE1-A6E7-6BE29C8319BA}" presName="childComposite" presStyleCnt="0">
        <dgm:presLayoutVars>
          <dgm:chMax val="0"/>
          <dgm:chPref val="0"/>
        </dgm:presLayoutVars>
      </dgm:prSet>
      <dgm:spPr/>
    </dgm:pt>
    <dgm:pt modelId="{4E896D4C-90A0-4418-BB95-7B64B0488B44}" type="pres">
      <dgm:prSet presAssocID="{24CFDE69-FC24-4AE1-A6E7-6BE29C8319BA}" presName="ChildAccent" presStyleLbl="solidFgAcc1" presStyleIdx="30" presStyleCnt="33"/>
      <dgm:spPr/>
    </dgm:pt>
    <dgm:pt modelId="{25A297F9-B88B-4A64-AEA4-EC4923972874}" type="pres">
      <dgm:prSet presAssocID="{24CFDE69-FC24-4AE1-A6E7-6BE29C8319BA}" presName="Child" presStyleLbl="revTx" presStyleIdx="33" presStyleCnt="36">
        <dgm:presLayoutVars>
          <dgm:chMax val="0"/>
          <dgm:chPref val="0"/>
          <dgm:bulletEnabled val="1"/>
        </dgm:presLayoutVars>
      </dgm:prSet>
      <dgm:spPr/>
      <dgm:t>
        <a:bodyPr/>
        <a:lstStyle/>
        <a:p>
          <a:endParaRPr lang="en-IN"/>
        </a:p>
      </dgm:t>
    </dgm:pt>
    <dgm:pt modelId="{C974B150-98DE-4080-B01F-D9B3F705930A}" type="pres">
      <dgm:prSet presAssocID="{69578827-C22D-40D4-B2F2-ACA0085E6D92}" presName="childComposite" presStyleCnt="0">
        <dgm:presLayoutVars>
          <dgm:chMax val="0"/>
          <dgm:chPref val="0"/>
        </dgm:presLayoutVars>
      </dgm:prSet>
      <dgm:spPr/>
    </dgm:pt>
    <dgm:pt modelId="{14C0B8B4-8F1C-4378-8C69-34F87458B630}" type="pres">
      <dgm:prSet presAssocID="{69578827-C22D-40D4-B2F2-ACA0085E6D92}" presName="ChildAccent" presStyleLbl="solidFgAcc1" presStyleIdx="31" presStyleCnt="33"/>
      <dgm:spPr/>
    </dgm:pt>
    <dgm:pt modelId="{E007C2EA-ED13-420A-97E2-0FD70034D099}" type="pres">
      <dgm:prSet presAssocID="{69578827-C22D-40D4-B2F2-ACA0085E6D92}" presName="Child" presStyleLbl="revTx" presStyleIdx="34" presStyleCnt="36">
        <dgm:presLayoutVars>
          <dgm:chMax val="0"/>
          <dgm:chPref val="0"/>
          <dgm:bulletEnabled val="1"/>
        </dgm:presLayoutVars>
      </dgm:prSet>
      <dgm:spPr/>
      <dgm:t>
        <a:bodyPr/>
        <a:lstStyle/>
        <a:p>
          <a:endParaRPr lang="en-IN"/>
        </a:p>
      </dgm:t>
    </dgm:pt>
    <dgm:pt modelId="{2D500E94-8585-4F03-9DC1-BF8711A3C8D8}" type="pres">
      <dgm:prSet presAssocID="{58B606F5-13B6-4F73-A1CC-9F4EB4730955}" presName="childComposite" presStyleCnt="0">
        <dgm:presLayoutVars>
          <dgm:chMax val="0"/>
          <dgm:chPref val="0"/>
        </dgm:presLayoutVars>
      </dgm:prSet>
      <dgm:spPr/>
    </dgm:pt>
    <dgm:pt modelId="{69AE0262-0FE2-426C-9291-65F9BF17B480}" type="pres">
      <dgm:prSet presAssocID="{58B606F5-13B6-4F73-A1CC-9F4EB4730955}" presName="ChildAccent" presStyleLbl="solidFgAcc1" presStyleIdx="32" presStyleCnt="33"/>
      <dgm:spPr/>
    </dgm:pt>
    <dgm:pt modelId="{70B44F0A-804A-4492-B380-93C3447B99AC}" type="pres">
      <dgm:prSet presAssocID="{58B606F5-13B6-4F73-A1CC-9F4EB4730955}" presName="Child" presStyleLbl="revTx" presStyleIdx="35" presStyleCnt="36">
        <dgm:presLayoutVars>
          <dgm:chMax val="0"/>
          <dgm:chPref val="0"/>
          <dgm:bulletEnabled val="1"/>
        </dgm:presLayoutVars>
      </dgm:prSet>
      <dgm:spPr/>
      <dgm:t>
        <a:bodyPr/>
        <a:lstStyle/>
        <a:p>
          <a:endParaRPr lang="en-IN"/>
        </a:p>
      </dgm:t>
    </dgm:pt>
  </dgm:ptLst>
  <dgm:cxnLst>
    <dgm:cxn modelId="{CAA784A9-2E35-42E0-B5AB-80977FD19705}" type="presOf" srcId="{C875645C-A874-4B7D-AA36-874A63FD3B2D}" destId="{AB04D842-322B-49E1-93D8-6368953298A6}" srcOrd="0" destOrd="0" presId="urn:microsoft.com/office/officeart/2008/layout/SquareAccentList"/>
    <dgm:cxn modelId="{9C807410-E88E-44FC-BF46-A9D5204D0CAD}" type="presOf" srcId="{A3D7DAFD-E65D-4C56-A82A-458ED2C43C4F}" destId="{468008B7-97BA-4751-B20F-CEC781E1DAF6}" srcOrd="0" destOrd="0" presId="urn:microsoft.com/office/officeart/2008/layout/SquareAccentList"/>
    <dgm:cxn modelId="{4CB1886A-1FD4-4D7F-B330-C5F8CD5B6AB1}" type="presOf" srcId="{23EC692F-FF78-4D89-9FD9-686BDC04AD5E}" destId="{970F38C0-38D2-4125-A417-5C6657F04621}" srcOrd="0" destOrd="0" presId="urn:microsoft.com/office/officeart/2008/layout/SquareAccentList"/>
    <dgm:cxn modelId="{C215FE6F-3875-4011-8B52-64AF8F0ECB7A}" type="presOf" srcId="{49563E24-2C60-466D-9A32-BC7D006B2C69}" destId="{31037059-861A-4E30-8848-1831EE854B98}" srcOrd="0" destOrd="0" presId="urn:microsoft.com/office/officeart/2008/layout/SquareAccentList"/>
    <dgm:cxn modelId="{5D1A195C-B62E-4A13-AC18-A528EF169ACB}" type="presOf" srcId="{3ECBDE2E-04BA-4152-BF16-2FB79EFAB1C4}" destId="{E5CC9BA9-AC06-4D15-9065-A9A81152D872}" srcOrd="0" destOrd="0" presId="urn:microsoft.com/office/officeart/2008/layout/SquareAccentList"/>
    <dgm:cxn modelId="{32FAE1C5-22E0-4455-BB89-A6BE6A2A66DF}" srcId="{C0C5DD38-83BD-4B2F-A447-2F66D964850E}" destId="{2FCD2DCC-9E3C-401E-B341-38915397FDDA}" srcOrd="0" destOrd="0" parTransId="{FAA2D010-4C8F-4DFC-BF02-C25F8D672927}" sibTransId="{882D80AA-08AF-48B9-B983-9230BBAA70DC}"/>
    <dgm:cxn modelId="{E32D58B3-EF56-44F9-BCAA-D819CF980737}" srcId="{2FCD2DCC-9E3C-401E-B341-38915397FDDA}" destId="{804EBAA8-26C2-4683-8325-15F65818E431}" srcOrd="8" destOrd="0" parTransId="{7C70B25E-E032-4439-A34F-FFC544621C0E}" sibTransId="{F74A3DF8-85FA-4BB2-823D-9240EB62196E}"/>
    <dgm:cxn modelId="{A4442CF1-DF29-4F93-B849-D231FEFBE405}" type="presOf" srcId="{28905AC5-6D11-4D28-94F9-0EEAB9449D57}" destId="{F2EAF299-0EF0-47E6-AC48-96B88CBB2A9C}" srcOrd="0" destOrd="0" presId="urn:microsoft.com/office/officeart/2008/layout/SquareAccentList"/>
    <dgm:cxn modelId="{3E748036-DA60-4A41-9D52-43357B1B4584}" type="presOf" srcId="{56A68C78-6621-4124-BBE0-6961CC9E90EE}" destId="{EAF01979-A604-42D2-96C8-822237ADDAD2}" srcOrd="0" destOrd="0" presId="urn:microsoft.com/office/officeart/2008/layout/SquareAccentList"/>
    <dgm:cxn modelId="{39A56DBE-5B5A-4174-AA9C-D0955818D31A}" type="presOf" srcId="{93CDDD20-8A21-481E-9EEC-D6B5EC43427C}" destId="{36BEF6F4-BBF4-4353-A635-EE76D5D21CB8}" srcOrd="0" destOrd="0" presId="urn:microsoft.com/office/officeart/2008/layout/SquareAccentList"/>
    <dgm:cxn modelId="{48B337F4-44BE-462F-92DD-A8BDBD637A5D}" type="presOf" srcId="{733C8B13-B995-4C78-921C-E373BEFC8045}" destId="{EC04F653-9A91-4226-82F1-A786387BA9E6}" srcOrd="0" destOrd="0" presId="urn:microsoft.com/office/officeart/2008/layout/SquareAccentList"/>
    <dgm:cxn modelId="{B18127A9-3C31-494E-B3F2-A94DD40B9CE3}" srcId="{2FCD2DCC-9E3C-401E-B341-38915397FDDA}" destId="{58861E1D-ED14-4277-BF13-B31DC0CA54E4}" srcOrd="9" destOrd="0" parTransId="{9C2649B5-C6F0-45CD-B718-81013E61B939}" sibTransId="{570A6C6D-93D4-4566-8BD5-E9A1862F1BF0}"/>
    <dgm:cxn modelId="{E7D4C3DA-E9AB-48E5-A301-434C5FAE4C09}" type="presOf" srcId="{498BFB85-00E5-4EAA-98DA-0D72E900EF8F}" destId="{977E4639-3447-4939-8A68-96F07C317383}" srcOrd="0" destOrd="0" presId="urn:microsoft.com/office/officeart/2008/layout/SquareAccentList"/>
    <dgm:cxn modelId="{92C8A456-0DE6-4038-A27A-70632C2C7EC9}" srcId="{C0C5DD38-83BD-4B2F-A447-2F66D964850E}" destId="{105713DC-250F-40E6-A8B1-FE9BBCABB992}" srcOrd="2" destOrd="0" parTransId="{C6FF6DAE-3D43-4E0D-9F75-EA70F53B88FB}" sibTransId="{10EC0617-50B8-4931-9DBE-83261DCDF7B0}"/>
    <dgm:cxn modelId="{5228497D-3BED-432F-81AE-82AB1F85CFEA}" type="presOf" srcId="{24A74E02-81A0-4335-8412-8770F045264E}" destId="{76E8127C-2E0A-48BC-96FC-C8AD0600849D}" srcOrd="0" destOrd="0" presId="urn:microsoft.com/office/officeart/2008/layout/SquareAccentList"/>
    <dgm:cxn modelId="{9D752C29-07F8-46B2-BE5E-9DC09669E3DE}" srcId="{2FCD2DCC-9E3C-401E-B341-38915397FDDA}" destId="{1A44CB94-5973-4FDC-B568-881920D803EA}" srcOrd="7" destOrd="0" parTransId="{248098E5-B2AA-412F-B94F-8A57F6464F84}" sibTransId="{1E2B50DB-5EAD-4C65-B280-E82AE20A4460}"/>
    <dgm:cxn modelId="{4073C484-75C7-4C11-9E6F-5337C50C6F78}" srcId="{2FCD2DCC-9E3C-401E-B341-38915397FDDA}" destId="{A3D7DAFD-E65D-4C56-A82A-458ED2C43C4F}" srcOrd="3" destOrd="0" parTransId="{9C7EA84C-09DD-4ADE-9B02-C3391D88A17B}" sibTransId="{17C50DFE-B2AA-4084-BB9D-21B2395C3873}"/>
    <dgm:cxn modelId="{29B84DAF-27E4-4EBF-83FA-E0E983CCE8EB}" type="presOf" srcId="{C0C5DD38-83BD-4B2F-A447-2F66D964850E}" destId="{3ED0E605-7ACE-400E-ADE8-64E1BC7DB9ED}" srcOrd="0" destOrd="0" presId="urn:microsoft.com/office/officeart/2008/layout/SquareAccentList"/>
    <dgm:cxn modelId="{314D9583-B20C-4768-A27F-C1311539F8F2}" srcId="{105713DC-250F-40E6-A8B1-FE9BBCABB992}" destId="{4B6B6A9B-9946-443D-BB41-D8865CFBE206}" srcOrd="3" destOrd="0" parTransId="{1252E230-C4D6-4F63-95CD-DAA649EA879B}" sibTransId="{23854911-EA28-4BB5-AAC2-62592019E04B}"/>
    <dgm:cxn modelId="{2A1F8020-B70B-46C9-A595-337C7B0BB0E1}" srcId="{FFB77C02-0526-45CB-AB6D-07E0EE69DEB7}" destId="{5A280F39-6A39-4A8C-9E27-D22B67A1E7D4}" srcOrd="2" destOrd="0" parTransId="{9AE465FA-7BC2-4170-929E-DDE00F5B0292}" sibTransId="{DD6A4233-8B8D-4215-8E1A-153E8887AE74}"/>
    <dgm:cxn modelId="{1F39E895-C785-45FF-A5D5-EDD997E46893}" type="presOf" srcId="{804EBAA8-26C2-4683-8325-15F65818E431}" destId="{BBC1364A-9765-4010-9732-9E023EEA6735}" srcOrd="0" destOrd="0" presId="urn:microsoft.com/office/officeart/2008/layout/SquareAccentList"/>
    <dgm:cxn modelId="{CF41DB7F-6C59-4D83-9740-C044EA877E5D}" type="presOf" srcId="{69578827-C22D-40D4-B2F2-ACA0085E6D92}" destId="{E007C2EA-ED13-420A-97E2-0FD70034D099}" srcOrd="0" destOrd="0" presId="urn:microsoft.com/office/officeart/2008/layout/SquareAccentList"/>
    <dgm:cxn modelId="{8DC5ADC9-469E-4C4D-8BF3-694D95A5547D}" type="presOf" srcId="{4B6B6A9B-9946-443D-BB41-D8865CFBE206}" destId="{5272B7CF-FFF7-4504-905E-971CFB1B70E4}" srcOrd="0" destOrd="0" presId="urn:microsoft.com/office/officeart/2008/layout/SquareAccentList"/>
    <dgm:cxn modelId="{2D418BB4-CEFE-49A6-9116-1129E66EC6FF}" type="presOf" srcId="{58861E1D-ED14-4277-BF13-B31DC0CA54E4}" destId="{70EE3180-FE16-4ACC-9FB3-8FC097D7C59F}" srcOrd="0" destOrd="0" presId="urn:microsoft.com/office/officeart/2008/layout/SquareAccentList"/>
    <dgm:cxn modelId="{470145B9-A255-4B56-9F63-862ACB0FE551}" type="presOf" srcId="{105713DC-250F-40E6-A8B1-FE9BBCABB992}" destId="{73674DCD-44EA-4761-A569-3D332D1354B6}" srcOrd="0" destOrd="0" presId="urn:microsoft.com/office/officeart/2008/layout/SquareAccentList"/>
    <dgm:cxn modelId="{6A64101B-3A58-4246-B824-7FB16D9915DF}" srcId="{105713DC-250F-40E6-A8B1-FE9BBCABB992}" destId="{24CFDE69-FC24-4AE1-A6E7-6BE29C8319BA}" srcOrd="8" destOrd="0" parTransId="{79E690D5-9CFA-46ED-8FE9-BD78BD38C44A}" sibTransId="{C1E2202C-1AD7-4502-B7EE-E7F92C769BEC}"/>
    <dgm:cxn modelId="{67672812-82A8-4D19-8D54-A54EFAA09978}" srcId="{FFB77C02-0526-45CB-AB6D-07E0EE69DEB7}" destId="{BE4B8F2A-3A79-4D86-958F-C7DAB4588C8D}" srcOrd="10" destOrd="0" parTransId="{2DC396E0-D9EA-4554-A47C-437E04B17B73}" sibTransId="{FA27922C-4D82-4942-9250-F95A0D6317DA}"/>
    <dgm:cxn modelId="{379EE2A9-F52B-4B51-83A6-9A5BD444C79E}" srcId="{105713DC-250F-40E6-A8B1-FE9BBCABB992}" destId="{69578827-C22D-40D4-B2F2-ACA0085E6D92}" srcOrd="9" destOrd="0" parTransId="{F7908386-9DEC-4D7B-A352-ADB399687F0F}" sibTransId="{D18A7C98-EE4F-403C-933E-C2B422633683}"/>
    <dgm:cxn modelId="{B65DF0AB-461C-425C-9B71-EEDD30794F4E}" type="presOf" srcId="{31A75B87-E817-4538-9ECF-75E33FEB1367}" destId="{4ABC9797-2B5B-463E-9898-D56E6F85638F}" srcOrd="0" destOrd="0" presId="urn:microsoft.com/office/officeart/2008/layout/SquareAccentList"/>
    <dgm:cxn modelId="{88C2A83A-A76A-49AF-AF78-EA74AAE6BEE5}" srcId="{2FCD2DCC-9E3C-401E-B341-38915397FDDA}" destId="{C3B998AC-B821-4954-BF50-BC3674DDF466}" srcOrd="10" destOrd="0" parTransId="{9468ADFA-72E9-4E77-B5EB-C3087B84530B}" sibTransId="{53F720A5-F124-43BA-A97C-92299B9BCCA9}"/>
    <dgm:cxn modelId="{010B81FA-AC00-4C86-B4B7-E4188CDD79E0}" srcId="{105713DC-250F-40E6-A8B1-FE9BBCABB992}" destId="{2A01627D-3FDD-4B99-B2D3-0B18FB842536}" srcOrd="0" destOrd="0" parTransId="{FA863E35-1F05-4660-B2AD-BE238E99EAEC}" sibTransId="{C7B5520A-6D9B-41E6-9E9B-76AAC267900C}"/>
    <dgm:cxn modelId="{3B5BE345-1431-4CC2-95AE-3A71E91DBD43}" type="presOf" srcId="{26FC80C2-95A6-4B53-9A11-E38E2B237E5F}" destId="{EB0DE194-8666-4F49-AAC7-3614EBF6CA09}" srcOrd="0" destOrd="0" presId="urn:microsoft.com/office/officeart/2008/layout/SquareAccentList"/>
    <dgm:cxn modelId="{115FE8B3-A0F5-4F46-9389-5414F99D7158}" srcId="{FFB77C02-0526-45CB-AB6D-07E0EE69DEB7}" destId="{3221DC1A-F4D2-44B5-A936-007046AAB721}" srcOrd="8" destOrd="0" parTransId="{B1BD57BC-135E-4C0B-AFD4-BB2C971DE857}" sibTransId="{1F521BDE-BAB5-4734-B2E1-3D1110CA190B}"/>
    <dgm:cxn modelId="{32238868-0041-4322-87DE-5B0FA171E9D5}" type="presOf" srcId="{2BE58DB5-4026-4B5F-B96D-FB1A653BE59E}" destId="{D539A1A9-A06A-4361-A3C6-D04BE064B7F3}" srcOrd="0" destOrd="0" presId="urn:microsoft.com/office/officeart/2008/layout/SquareAccentList"/>
    <dgm:cxn modelId="{5EC5E73B-6674-4E68-872F-DC99BF9E575D}" type="presOf" srcId="{24913B14-96C0-4210-AB18-903C25573A09}" destId="{A60E91FE-DF4D-4AF0-A3B3-87B25F56D80D}" srcOrd="0" destOrd="0" presId="urn:microsoft.com/office/officeart/2008/layout/SquareAccentList"/>
    <dgm:cxn modelId="{45D4EBA5-D192-44F9-B0F4-8E56A41422A5}" srcId="{FFB77C02-0526-45CB-AB6D-07E0EE69DEB7}" destId="{93CDDD20-8A21-481E-9EEC-D6B5EC43427C}" srcOrd="3" destOrd="0" parTransId="{2B301430-0751-46A0-A714-AECCE802CADF}" sibTransId="{70C55FF0-9389-45C0-B607-FEAEDFBA15B4}"/>
    <dgm:cxn modelId="{07BE4EEF-AD96-49F3-B9CE-0FFA88B9A601}" srcId="{2FCD2DCC-9E3C-401E-B341-38915397FDDA}" destId="{43E9E4CA-2CB6-4DCD-9EC4-3B6F7A780E64}" srcOrd="2" destOrd="0" parTransId="{31B0380C-1CAD-4A6C-B3B3-7CB1698F9061}" sibTransId="{166D6189-E4F6-4E8E-801E-CA79CDEE18F5}"/>
    <dgm:cxn modelId="{3D0AFF09-7FB0-45EF-A7EA-FB4DA5F74E51}" srcId="{C0C5DD38-83BD-4B2F-A447-2F66D964850E}" destId="{FFB77C02-0526-45CB-AB6D-07E0EE69DEB7}" srcOrd="1" destOrd="0" parTransId="{88D86CD5-0498-4D75-B9EF-6DF0731C1C3B}" sibTransId="{0D5DCC1C-464E-4F0F-A97B-629FAB57D838}"/>
    <dgm:cxn modelId="{80DD7A5D-C1DB-4FA3-B9F0-0470D2BB6B63}" type="presOf" srcId="{CAFF4A07-3C8D-4B73-B841-D38836347219}" destId="{DCF4727A-EAE5-41E4-A09B-E387C07DABC4}" srcOrd="0" destOrd="0" presId="urn:microsoft.com/office/officeart/2008/layout/SquareAccentList"/>
    <dgm:cxn modelId="{C1F6227E-3E6E-4A9C-B62A-3B3057FB5DDD}" type="presOf" srcId="{1A44CB94-5973-4FDC-B568-881920D803EA}" destId="{2C4F3F34-3DA6-4C6D-967A-77743B2C341D}" srcOrd="0" destOrd="0" presId="urn:microsoft.com/office/officeart/2008/layout/SquareAccentList"/>
    <dgm:cxn modelId="{99675871-0A9F-4F21-A769-BE69EB8F74ED}" srcId="{FFB77C02-0526-45CB-AB6D-07E0EE69DEB7}" destId="{23EC692F-FF78-4D89-9FD9-686BDC04AD5E}" srcOrd="4" destOrd="0" parTransId="{41108B67-C582-4D03-ABB5-A60AB8A31A3F}" sibTransId="{6FFA75E0-EC9A-4F02-81F6-E290684B4FE0}"/>
    <dgm:cxn modelId="{23EDE159-DFC7-433F-B12B-404127AE4EE0}" srcId="{FFB77C02-0526-45CB-AB6D-07E0EE69DEB7}" destId="{28905AC5-6D11-4D28-94F9-0EEAB9449D57}" srcOrd="0" destOrd="0" parTransId="{49838B5C-2804-41BD-BC20-66A9B0AF3F70}" sibTransId="{37D16E73-5AE2-428A-B24B-71E54E3986B1}"/>
    <dgm:cxn modelId="{C7DA0F6B-3E55-448C-A1CC-DBE800E23EDF}" srcId="{2FCD2DCC-9E3C-401E-B341-38915397FDDA}" destId="{49563E24-2C60-466D-9A32-BC7D006B2C69}" srcOrd="4" destOrd="0" parTransId="{B2F7EC66-E138-4382-BDC0-4BCB5E7E6E93}" sibTransId="{064634C1-5AB6-4E26-B256-00DB896666F3}"/>
    <dgm:cxn modelId="{EAC2F236-2800-4CB1-9483-00D1E19EAB17}" srcId="{FFB77C02-0526-45CB-AB6D-07E0EE69DEB7}" destId="{F5909529-C4F6-49A1-BDD6-1562FBFAEDB9}" srcOrd="6" destOrd="0" parTransId="{085B43DE-7BAE-4C99-85C6-1BB8DEA5241C}" sibTransId="{8BB31404-1DB1-4022-AD06-D9B96FAA2397}"/>
    <dgm:cxn modelId="{CBD9385A-BAF5-436C-873C-EC1566A18702}" type="presOf" srcId="{2A01627D-3FDD-4B99-B2D3-0B18FB842536}" destId="{96E72BFB-1163-4048-9E1E-0AB53EACFFD8}" srcOrd="0" destOrd="0" presId="urn:microsoft.com/office/officeart/2008/layout/SquareAccentList"/>
    <dgm:cxn modelId="{89579154-55C0-46B3-B77B-0906D854A2CF}" type="presOf" srcId="{F5909529-C4F6-49A1-BDD6-1562FBFAEDB9}" destId="{B5EEE7E7-146A-4BB9-8C0B-8EE1BEB0CB9F}" srcOrd="0" destOrd="0" presId="urn:microsoft.com/office/officeart/2008/layout/SquareAccentList"/>
    <dgm:cxn modelId="{82058ED7-A704-4113-A194-8BB7D08715E0}" type="presOf" srcId="{43E9E4CA-2CB6-4DCD-9EC4-3B6F7A780E64}" destId="{E88944A3-C863-42FD-AEC8-64162120B6F2}" srcOrd="0" destOrd="0" presId="urn:microsoft.com/office/officeart/2008/layout/SquareAccentList"/>
    <dgm:cxn modelId="{D44A71A8-5A87-4C40-AE6A-01D6608DFB56}" srcId="{105713DC-250F-40E6-A8B1-FE9BBCABB992}" destId="{FDA97123-02B2-4F79-A36F-3F5ADAFA0A5D}" srcOrd="6" destOrd="0" parTransId="{0D126B18-0786-466F-BD91-87BB170B609A}" sibTransId="{85169F35-B2B8-4BA8-927A-D54B161A1EDB}"/>
    <dgm:cxn modelId="{36C4063B-B8CC-417F-890C-C49EBF49726E}" type="presOf" srcId="{EBADE8B4-51CA-480E-9979-3CD5B9CFBDE9}" destId="{8AC10C80-2CB0-4AB5-BB51-7F5A014013FD}" srcOrd="0" destOrd="0" presId="urn:microsoft.com/office/officeart/2008/layout/SquareAccentList"/>
    <dgm:cxn modelId="{EC2A4EA2-4C6F-46C0-960D-2A72C362621B}" srcId="{FFB77C02-0526-45CB-AB6D-07E0EE69DEB7}" destId="{3ECBDE2E-04BA-4152-BF16-2FB79EFAB1C4}" srcOrd="5" destOrd="0" parTransId="{366AC083-7B2E-40DD-8886-FCD8F9883120}" sibTransId="{D5EA06D3-19E3-48F1-B372-B3B5E93107EC}"/>
    <dgm:cxn modelId="{06F95F4F-0B7E-40AB-9022-095076378F07}" type="presOf" srcId="{75A70FA2-43FC-4E00-900C-3E81B4E296B9}" destId="{39E999FB-FC98-4065-9D88-6E7B072458BE}" srcOrd="0" destOrd="0" presId="urn:microsoft.com/office/officeart/2008/layout/SquareAccentList"/>
    <dgm:cxn modelId="{F00938C3-9D2F-4460-9D20-EFA0050F6869}" srcId="{FFB77C02-0526-45CB-AB6D-07E0EE69DEB7}" destId="{EBADE8B4-51CA-480E-9979-3CD5B9CFBDE9}" srcOrd="1" destOrd="0" parTransId="{0106A7C7-162F-4013-9293-290915F71F46}" sibTransId="{F33B3DDE-9511-41CB-A445-7F1199FD5148}"/>
    <dgm:cxn modelId="{C1CC04D6-6761-47ED-89C2-9E529ACB1EDE}" srcId="{105713DC-250F-40E6-A8B1-FE9BBCABB992}" destId="{24A74E02-81A0-4335-8412-8770F045264E}" srcOrd="1" destOrd="0" parTransId="{E61F1112-B759-4483-8848-F5B49896B49A}" sibTransId="{964F9FBA-7DB0-4A2E-A200-814ED4E90180}"/>
    <dgm:cxn modelId="{39D70BBA-3D62-4E10-909D-E3DBC023323A}" type="presOf" srcId="{FFB77C02-0526-45CB-AB6D-07E0EE69DEB7}" destId="{3D3DC965-1FEE-47BB-81D3-0276286A7EC3}" srcOrd="0" destOrd="0" presId="urn:microsoft.com/office/officeart/2008/layout/SquareAccentList"/>
    <dgm:cxn modelId="{80A90E92-5FD8-49A3-9C75-6C18F9070127}" srcId="{2FCD2DCC-9E3C-401E-B341-38915397FDDA}" destId="{498BFB85-00E5-4EAA-98DA-0D72E900EF8F}" srcOrd="6" destOrd="0" parTransId="{03A18787-56C3-47EF-878A-A3940317C25B}" sibTransId="{D478F4B2-F5B2-44B6-8D79-6EFFFAD1DA16}"/>
    <dgm:cxn modelId="{F88C571E-1E51-4B2A-A66B-C88B843B041C}" type="presOf" srcId="{FDA97123-02B2-4F79-A36F-3F5ADAFA0A5D}" destId="{34361B07-F2CC-48EC-BF41-9B72F42DD847}" srcOrd="0" destOrd="0" presId="urn:microsoft.com/office/officeart/2008/layout/SquareAccentList"/>
    <dgm:cxn modelId="{C905EF6D-534C-4716-8F39-FB814CCFD1BF}" srcId="{2FCD2DCC-9E3C-401E-B341-38915397FDDA}" destId="{CAFF4A07-3C8D-4B73-B841-D38836347219}" srcOrd="0" destOrd="0" parTransId="{F46BE9CB-BA4E-4E65-B3B5-5C2DAB4C7062}" sibTransId="{1EE5E434-D046-40CA-B5C2-9FE84C53367A}"/>
    <dgm:cxn modelId="{8327F83D-5565-442B-956E-E303B3EE757E}" type="presOf" srcId="{3221DC1A-F4D2-44B5-A936-007046AAB721}" destId="{5D1914B3-02F7-469E-869B-667CD0006290}" srcOrd="0" destOrd="0" presId="urn:microsoft.com/office/officeart/2008/layout/SquareAccentList"/>
    <dgm:cxn modelId="{BBEE7931-5D7A-45C9-BCD7-B9195398F4AF}" srcId="{2FCD2DCC-9E3C-401E-B341-38915397FDDA}" destId="{26FC80C2-95A6-4B53-9A11-E38E2B237E5F}" srcOrd="5" destOrd="0" parTransId="{3FBD6231-34BF-4370-92F0-20D4EECEFE84}" sibTransId="{44987B7A-A6F9-4FC5-95CA-9D0765946923}"/>
    <dgm:cxn modelId="{DD5C89F6-207B-47B3-BE7E-D17CB02214A7}" srcId="{2FCD2DCC-9E3C-401E-B341-38915397FDDA}" destId="{75A70FA2-43FC-4E00-900C-3E81B4E296B9}" srcOrd="1" destOrd="0" parTransId="{0A2C322E-2C8F-4058-8A35-B889A4A763A2}" sibTransId="{17073950-38D4-46E5-BA89-BEAFC4AC1186}"/>
    <dgm:cxn modelId="{EFDDCFCB-1E9E-4AA0-81F4-F0E27EFD8F6D}" srcId="{105713DC-250F-40E6-A8B1-FE9BBCABB992}" destId="{733C8B13-B995-4C78-921C-E373BEFC8045}" srcOrd="7" destOrd="0" parTransId="{49435E36-707C-4750-89D5-804DEE3E407A}" sibTransId="{69C6D63B-E872-408E-B33C-BB7B8DC6D84F}"/>
    <dgm:cxn modelId="{CDF8FF73-BAF7-47CA-B79E-E76BDAB34C37}" type="presOf" srcId="{24CFDE69-FC24-4AE1-A6E7-6BE29C8319BA}" destId="{25A297F9-B88B-4A64-AEA4-EC4923972874}" srcOrd="0" destOrd="0" presId="urn:microsoft.com/office/officeart/2008/layout/SquareAccentList"/>
    <dgm:cxn modelId="{D86EA1D5-561F-4C2B-9236-2F18CE7364B7}" srcId="{105713DC-250F-40E6-A8B1-FE9BBCABB992}" destId="{31A75B87-E817-4538-9ECF-75E33FEB1367}" srcOrd="5" destOrd="0" parTransId="{C06A4A0E-C925-4D9D-B2FC-0AA642793FCF}" sibTransId="{70B72F57-E626-4B52-82D9-371EBC2F04E7}"/>
    <dgm:cxn modelId="{3875614E-1585-41F9-A45E-4336A7D15CED}" srcId="{FFB77C02-0526-45CB-AB6D-07E0EE69DEB7}" destId="{24913B14-96C0-4210-AB18-903C25573A09}" srcOrd="9" destOrd="0" parTransId="{7EA779C9-F9FD-46D5-A81C-5BDDDABD427F}" sibTransId="{3AB360A1-8D3C-4E80-B4B9-B41233690750}"/>
    <dgm:cxn modelId="{8D2077A2-A918-43DC-A5CE-11431A7C59E9}" srcId="{105713DC-250F-40E6-A8B1-FE9BBCABB992}" destId="{58B606F5-13B6-4F73-A1CC-9F4EB4730955}" srcOrd="10" destOrd="0" parTransId="{F49D2BFA-1194-44E9-9471-847A37F4CE1F}" sibTransId="{1EAE4DDF-A7BA-4442-B7FD-5330197AD2B0}"/>
    <dgm:cxn modelId="{23639B2F-5664-498D-947B-E37769C2B61A}" srcId="{105713DC-250F-40E6-A8B1-FE9BBCABB992}" destId="{C875645C-A874-4B7D-AA36-874A63FD3B2D}" srcOrd="4" destOrd="0" parTransId="{B4F681BF-4B3C-484F-882E-0C56C0716430}" sibTransId="{1F90784B-7C6E-499F-A4A8-87BD541D1DEF}"/>
    <dgm:cxn modelId="{E40F822D-44FF-41F7-8E62-03B124BAACD7}" srcId="{105713DC-250F-40E6-A8B1-FE9BBCABB992}" destId="{2BE58DB5-4026-4B5F-B96D-FB1A653BE59E}" srcOrd="2" destOrd="0" parTransId="{429C862F-207B-4086-A41C-FD90D6826D96}" sibTransId="{01103512-8EDC-4CB2-A370-ABC20F4F016D}"/>
    <dgm:cxn modelId="{7B83AB23-8599-41AB-8E08-C17439574475}" type="presOf" srcId="{BE4B8F2A-3A79-4D86-958F-C7DAB4588C8D}" destId="{00D8E8B0-7642-49B8-A9B2-EC5912A36AC0}" srcOrd="0" destOrd="0" presId="urn:microsoft.com/office/officeart/2008/layout/SquareAccentList"/>
    <dgm:cxn modelId="{0DC8D4B3-0D8A-4429-89E8-08C19DB03ABD}" type="presOf" srcId="{C3B998AC-B821-4954-BF50-BC3674DDF466}" destId="{A3A567C2-D5B1-4D8E-9185-71657B609EC1}" srcOrd="0" destOrd="0" presId="urn:microsoft.com/office/officeart/2008/layout/SquareAccentList"/>
    <dgm:cxn modelId="{F277182F-FB3B-4585-B870-FC184D3FEC61}" srcId="{FFB77C02-0526-45CB-AB6D-07E0EE69DEB7}" destId="{56A68C78-6621-4124-BBE0-6961CC9E90EE}" srcOrd="7" destOrd="0" parTransId="{E017A7C3-4C89-4969-969F-0F65C3F30FF5}" sibTransId="{25397FF9-DA1D-40A2-906F-2A63B3247E97}"/>
    <dgm:cxn modelId="{9D97E2BD-BC9E-4A95-8F15-C42591D01F8D}" type="presOf" srcId="{5A280F39-6A39-4A8C-9E27-D22B67A1E7D4}" destId="{461326A5-E497-4B8B-BBF6-3723C6C3C0E8}" srcOrd="0" destOrd="0" presId="urn:microsoft.com/office/officeart/2008/layout/SquareAccentList"/>
    <dgm:cxn modelId="{CEC2E6B0-3C5A-4B0C-B196-626D5736FF6B}" type="presOf" srcId="{58B606F5-13B6-4F73-A1CC-9F4EB4730955}" destId="{70B44F0A-804A-4492-B380-93C3447B99AC}" srcOrd="0" destOrd="0" presId="urn:microsoft.com/office/officeart/2008/layout/SquareAccentList"/>
    <dgm:cxn modelId="{168A4581-64FB-4B60-8B25-A1C33C5D6339}" type="presOf" srcId="{2FCD2DCC-9E3C-401E-B341-38915397FDDA}" destId="{03166882-5CD3-43C2-B777-5C40216E290E}" srcOrd="0" destOrd="0" presId="urn:microsoft.com/office/officeart/2008/layout/SquareAccentList"/>
    <dgm:cxn modelId="{88A15BB3-634C-4A43-BF27-99674951AC54}" type="presParOf" srcId="{3ED0E605-7ACE-400E-ADE8-64E1BC7DB9ED}" destId="{BD730179-D512-43AD-B34B-4DD18365004F}" srcOrd="0" destOrd="0" presId="urn:microsoft.com/office/officeart/2008/layout/SquareAccentList"/>
    <dgm:cxn modelId="{BDBF1617-51EB-4633-BABE-2AA9627BC8C3}" type="presParOf" srcId="{BD730179-D512-43AD-B34B-4DD18365004F}" destId="{C80E143F-C887-4362-ACD0-ED8EAC1A9039}" srcOrd="0" destOrd="0" presId="urn:microsoft.com/office/officeart/2008/layout/SquareAccentList"/>
    <dgm:cxn modelId="{6400F025-23B9-4463-9F7A-747D77046943}" type="presParOf" srcId="{C80E143F-C887-4362-ACD0-ED8EAC1A9039}" destId="{B0C68996-5CA9-48D9-89CE-DF4A76324116}" srcOrd="0" destOrd="0" presId="urn:microsoft.com/office/officeart/2008/layout/SquareAccentList"/>
    <dgm:cxn modelId="{4D12947B-E012-4B6F-B6E6-3AB6A9366F9A}" type="presParOf" srcId="{C80E143F-C887-4362-ACD0-ED8EAC1A9039}" destId="{DC6B6385-2249-4AD0-9932-C8013B4FCA3A}" srcOrd="1" destOrd="0" presId="urn:microsoft.com/office/officeart/2008/layout/SquareAccentList"/>
    <dgm:cxn modelId="{E95D5CD1-248D-48F3-830E-DD34CFC74FCB}" type="presParOf" srcId="{C80E143F-C887-4362-ACD0-ED8EAC1A9039}" destId="{03166882-5CD3-43C2-B777-5C40216E290E}" srcOrd="2" destOrd="0" presId="urn:microsoft.com/office/officeart/2008/layout/SquareAccentList"/>
    <dgm:cxn modelId="{C913C979-A188-4695-90A6-DF97AF60217E}" type="presParOf" srcId="{BD730179-D512-43AD-B34B-4DD18365004F}" destId="{CA72B38A-2999-4787-844A-CE9BC32A8A10}" srcOrd="1" destOrd="0" presId="urn:microsoft.com/office/officeart/2008/layout/SquareAccentList"/>
    <dgm:cxn modelId="{EE1C6FDA-EA2E-43DB-8F06-9BDE1F209123}" type="presParOf" srcId="{CA72B38A-2999-4787-844A-CE9BC32A8A10}" destId="{C734CA82-DA30-4DFE-A9C1-A35CF1ED8065}" srcOrd="0" destOrd="0" presId="urn:microsoft.com/office/officeart/2008/layout/SquareAccentList"/>
    <dgm:cxn modelId="{FD333E4A-ECE3-4DE0-AADE-7A68DA8CAD84}" type="presParOf" srcId="{C734CA82-DA30-4DFE-A9C1-A35CF1ED8065}" destId="{C614CCC3-DEFA-43A0-869E-22AB53D1E6C1}" srcOrd="0" destOrd="0" presId="urn:microsoft.com/office/officeart/2008/layout/SquareAccentList"/>
    <dgm:cxn modelId="{9F70468E-DEEB-48DE-885E-285AFBCC9680}" type="presParOf" srcId="{C734CA82-DA30-4DFE-A9C1-A35CF1ED8065}" destId="{DCF4727A-EAE5-41E4-A09B-E387C07DABC4}" srcOrd="1" destOrd="0" presId="urn:microsoft.com/office/officeart/2008/layout/SquareAccentList"/>
    <dgm:cxn modelId="{6A7C7FAE-CBAC-458C-BA4A-48590F49841D}" type="presParOf" srcId="{CA72B38A-2999-4787-844A-CE9BC32A8A10}" destId="{4A68898C-1306-4727-9A76-9AF177DF93CD}" srcOrd="1" destOrd="0" presId="urn:microsoft.com/office/officeart/2008/layout/SquareAccentList"/>
    <dgm:cxn modelId="{4BA1BD2D-B4ED-4741-941C-7E8037889084}" type="presParOf" srcId="{4A68898C-1306-4727-9A76-9AF177DF93CD}" destId="{0FF4FB64-23F3-4462-BC03-BD88C352AD58}" srcOrd="0" destOrd="0" presId="urn:microsoft.com/office/officeart/2008/layout/SquareAccentList"/>
    <dgm:cxn modelId="{19588F47-4A4A-413F-847C-74EFF08E4718}" type="presParOf" srcId="{4A68898C-1306-4727-9A76-9AF177DF93CD}" destId="{39E999FB-FC98-4065-9D88-6E7B072458BE}" srcOrd="1" destOrd="0" presId="urn:microsoft.com/office/officeart/2008/layout/SquareAccentList"/>
    <dgm:cxn modelId="{F4DCB018-6A15-480A-92B7-6A0DBCDB9A37}" type="presParOf" srcId="{CA72B38A-2999-4787-844A-CE9BC32A8A10}" destId="{7F0A8E3F-A7AE-4ECF-972E-BB047410F3B0}" srcOrd="2" destOrd="0" presId="urn:microsoft.com/office/officeart/2008/layout/SquareAccentList"/>
    <dgm:cxn modelId="{EEF91FD4-B7DA-4BCB-ADC3-F9B992E3C1A6}" type="presParOf" srcId="{7F0A8E3F-A7AE-4ECF-972E-BB047410F3B0}" destId="{24E19936-9C38-4DB9-8E14-D257425207F3}" srcOrd="0" destOrd="0" presId="urn:microsoft.com/office/officeart/2008/layout/SquareAccentList"/>
    <dgm:cxn modelId="{7CF65C14-DC00-431D-9D3A-286D16FF5E5A}" type="presParOf" srcId="{7F0A8E3F-A7AE-4ECF-972E-BB047410F3B0}" destId="{E88944A3-C863-42FD-AEC8-64162120B6F2}" srcOrd="1" destOrd="0" presId="urn:microsoft.com/office/officeart/2008/layout/SquareAccentList"/>
    <dgm:cxn modelId="{F08FE7D3-6D9F-4B96-B0FD-344A4024A2C4}" type="presParOf" srcId="{CA72B38A-2999-4787-844A-CE9BC32A8A10}" destId="{BE0BFC90-518C-43AD-9663-A0D45AAC61B7}" srcOrd="3" destOrd="0" presId="urn:microsoft.com/office/officeart/2008/layout/SquareAccentList"/>
    <dgm:cxn modelId="{53A928D4-4427-4B70-BF43-CAA80EE7C013}" type="presParOf" srcId="{BE0BFC90-518C-43AD-9663-A0D45AAC61B7}" destId="{AC12DCE4-27C8-441F-ABC6-877DCA329438}" srcOrd="0" destOrd="0" presId="urn:microsoft.com/office/officeart/2008/layout/SquareAccentList"/>
    <dgm:cxn modelId="{1D96DC8B-92F7-495A-811F-4D2AE9DF43F5}" type="presParOf" srcId="{BE0BFC90-518C-43AD-9663-A0D45AAC61B7}" destId="{468008B7-97BA-4751-B20F-CEC781E1DAF6}" srcOrd="1" destOrd="0" presId="urn:microsoft.com/office/officeart/2008/layout/SquareAccentList"/>
    <dgm:cxn modelId="{C517810C-CB99-4C68-B119-83B44A230B3E}" type="presParOf" srcId="{CA72B38A-2999-4787-844A-CE9BC32A8A10}" destId="{96A7D299-F0FE-450F-8E88-2C58BA787B29}" srcOrd="4" destOrd="0" presId="urn:microsoft.com/office/officeart/2008/layout/SquareAccentList"/>
    <dgm:cxn modelId="{98912E32-3861-4B3A-8C7F-DFB21A077E2C}" type="presParOf" srcId="{96A7D299-F0FE-450F-8E88-2C58BA787B29}" destId="{6FC2D2BA-98AF-4D5D-9C3F-94A1F67C9619}" srcOrd="0" destOrd="0" presId="urn:microsoft.com/office/officeart/2008/layout/SquareAccentList"/>
    <dgm:cxn modelId="{34F43673-99E4-46BF-8DDB-2D7C8CE1C455}" type="presParOf" srcId="{96A7D299-F0FE-450F-8E88-2C58BA787B29}" destId="{31037059-861A-4E30-8848-1831EE854B98}" srcOrd="1" destOrd="0" presId="urn:microsoft.com/office/officeart/2008/layout/SquareAccentList"/>
    <dgm:cxn modelId="{7281A430-D779-466A-A8E3-C11F0AF75A19}" type="presParOf" srcId="{CA72B38A-2999-4787-844A-CE9BC32A8A10}" destId="{5B362FB6-DCFD-40AD-9F02-6F04C321E6D6}" srcOrd="5" destOrd="0" presId="urn:microsoft.com/office/officeart/2008/layout/SquareAccentList"/>
    <dgm:cxn modelId="{C2BFAAD9-BCFD-4D2F-B981-6E861660C00E}" type="presParOf" srcId="{5B362FB6-DCFD-40AD-9F02-6F04C321E6D6}" destId="{F0FBAB07-F370-409C-8C7E-24A630FA044E}" srcOrd="0" destOrd="0" presId="urn:microsoft.com/office/officeart/2008/layout/SquareAccentList"/>
    <dgm:cxn modelId="{38EBDE0C-F2E3-4425-8850-501D5902FB39}" type="presParOf" srcId="{5B362FB6-DCFD-40AD-9F02-6F04C321E6D6}" destId="{EB0DE194-8666-4F49-AAC7-3614EBF6CA09}" srcOrd="1" destOrd="0" presId="urn:microsoft.com/office/officeart/2008/layout/SquareAccentList"/>
    <dgm:cxn modelId="{F5BDEC7E-9D91-4E56-B6B1-01ABF8EB6284}" type="presParOf" srcId="{CA72B38A-2999-4787-844A-CE9BC32A8A10}" destId="{98A8B425-6314-49D7-89B6-B1D65B58CA2C}" srcOrd="6" destOrd="0" presId="urn:microsoft.com/office/officeart/2008/layout/SquareAccentList"/>
    <dgm:cxn modelId="{143934D1-EF58-4EA3-9196-E56D7747C4FC}" type="presParOf" srcId="{98A8B425-6314-49D7-89B6-B1D65B58CA2C}" destId="{66EA34BC-72FE-4A57-8B68-B5B1D7E0768B}" srcOrd="0" destOrd="0" presId="urn:microsoft.com/office/officeart/2008/layout/SquareAccentList"/>
    <dgm:cxn modelId="{3EFB8BE1-68F4-473F-8864-50053A5AA194}" type="presParOf" srcId="{98A8B425-6314-49D7-89B6-B1D65B58CA2C}" destId="{977E4639-3447-4939-8A68-96F07C317383}" srcOrd="1" destOrd="0" presId="urn:microsoft.com/office/officeart/2008/layout/SquareAccentList"/>
    <dgm:cxn modelId="{0BF12BF8-176A-4583-AECD-E916D5E5D95F}" type="presParOf" srcId="{CA72B38A-2999-4787-844A-CE9BC32A8A10}" destId="{CE02B16E-47D1-4045-8AFB-3EA8921F65CA}" srcOrd="7" destOrd="0" presId="urn:microsoft.com/office/officeart/2008/layout/SquareAccentList"/>
    <dgm:cxn modelId="{1E8BDE97-89EC-4C5B-93B1-8EF7B6547000}" type="presParOf" srcId="{CE02B16E-47D1-4045-8AFB-3EA8921F65CA}" destId="{7BA07EC1-BADD-4896-8877-FA87D58ED122}" srcOrd="0" destOrd="0" presId="urn:microsoft.com/office/officeart/2008/layout/SquareAccentList"/>
    <dgm:cxn modelId="{0193F33F-2C41-4923-9964-6EFB3734660C}" type="presParOf" srcId="{CE02B16E-47D1-4045-8AFB-3EA8921F65CA}" destId="{2C4F3F34-3DA6-4C6D-967A-77743B2C341D}" srcOrd="1" destOrd="0" presId="urn:microsoft.com/office/officeart/2008/layout/SquareAccentList"/>
    <dgm:cxn modelId="{B1E4FEF6-532E-4128-8460-C70B92E59E91}" type="presParOf" srcId="{CA72B38A-2999-4787-844A-CE9BC32A8A10}" destId="{C07A089A-FAE3-4570-B15A-73D6824E764C}" srcOrd="8" destOrd="0" presId="urn:microsoft.com/office/officeart/2008/layout/SquareAccentList"/>
    <dgm:cxn modelId="{D14EF0CC-2CAC-4B51-867B-17D8F82822A8}" type="presParOf" srcId="{C07A089A-FAE3-4570-B15A-73D6824E764C}" destId="{68CB3159-D37A-4B51-8337-254E55D70520}" srcOrd="0" destOrd="0" presId="urn:microsoft.com/office/officeart/2008/layout/SquareAccentList"/>
    <dgm:cxn modelId="{BFCA86FB-6334-4623-A6CB-EAA8E7D623B0}" type="presParOf" srcId="{C07A089A-FAE3-4570-B15A-73D6824E764C}" destId="{BBC1364A-9765-4010-9732-9E023EEA6735}" srcOrd="1" destOrd="0" presId="urn:microsoft.com/office/officeart/2008/layout/SquareAccentList"/>
    <dgm:cxn modelId="{0334688A-6534-4ECB-B216-A7D386D28C74}" type="presParOf" srcId="{CA72B38A-2999-4787-844A-CE9BC32A8A10}" destId="{931AB22C-7AEE-4FB5-B7DE-A3612DE57228}" srcOrd="9" destOrd="0" presId="urn:microsoft.com/office/officeart/2008/layout/SquareAccentList"/>
    <dgm:cxn modelId="{6D85007A-1618-4248-8E13-C6349EA9A52F}" type="presParOf" srcId="{931AB22C-7AEE-4FB5-B7DE-A3612DE57228}" destId="{72985CE2-0951-4458-9A18-D14666102ABC}" srcOrd="0" destOrd="0" presId="urn:microsoft.com/office/officeart/2008/layout/SquareAccentList"/>
    <dgm:cxn modelId="{3E4144F9-4470-4408-93A4-8E9572FE33D4}" type="presParOf" srcId="{931AB22C-7AEE-4FB5-B7DE-A3612DE57228}" destId="{70EE3180-FE16-4ACC-9FB3-8FC097D7C59F}" srcOrd="1" destOrd="0" presId="urn:microsoft.com/office/officeart/2008/layout/SquareAccentList"/>
    <dgm:cxn modelId="{02B37AC3-8CB9-40E7-8555-2C704877ABAA}" type="presParOf" srcId="{CA72B38A-2999-4787-844A-CE9BC32A8A10}" destId="{45E7B99D-F78E-41BD-9FFD-8D2F2C809FE9}" srcOrd="10" destOrd="0" presId="urn:microsoft.com/office/officeart/2008/layout/SquareAccentList"/>
    <dgm:cxn modelId="{0AD43062-36EE-463E-8B60-E6FC1BC16C5F}" type="presParOf" srcId="{45E7B99D-F78E-41BD-9FFD-8D2F2C809FE9}" destId="{DC141458-11A5-4013-B452-11E900A0E4BF}" srcOrd="0" destOrd="0" presId="urn:microsoft.com/office/officeart/2008/layout/SquareAccentList"/>
    <dgm:cxn modelId="{58C25B8B-CAAE-4A00-8569-BB9E2BE32830}" type="presParOf" srcId="{45E7B99D-F78E-41BD-9FFD-8D2F2C809FE9}" destId="{A3A567C2-D5B1-4D8E-9185-71657B609EC1}" srcOrd="1" destOrd="0" presId="urn:microsoft.com/office/officeart/2008/layout/SquareAccentList"/>
    <dgm:cxn modelId="{E9087A8C-F69C-4FF9-8136-3CB6C1DA4AB9}" type="presParOf" srcId="{3ED0E605-7ACE-400E-ADE8-64E1BC7DB9ED}" destId="{A019C7DD-0545-4A08-B2E1-98808F8E3983}" srcOrd="1" destOrd="0" presId="urn:microsoft.com/office/officeart/2008/layout/SquareAccentList"/>
    <dgm:cxn modelId="{08F7A64D-618A-4BD4-9539-F50E446E718F}" type="presParOf" srcId="{A019C7DD-0545-4A08-B2E1-98808F8E3983}" destId="{08629AB3-A1DB-4AD7-8FA3-4D6D594DDD94}" srcOrd="0" destOrd="0" presId="urn:microsoft.com/office/officeart/2008/layout/SquareAccentList"/>
    <dgm:cxn modelId="{CECB9B72-9D90-41E9-9B6A-4E1E1BD32862}" type="presParOf" srcId="{08629AB3-A1DB-4AD7-8FA3-4D6D594DDD94}" destId="{41461244-A35F-496C-85C9-6C5B1FC7F6B4}" srcOrd="0" destOrd="0" presId="urn:microsoft.com/office/officeart/2008/layout/SquareAccentList"/>
    <dgm:cxn modelId="{206F6B61-B006-4067-89FF-505C9098AE49}" type="presParOf" srcId="{08629AB3-A1DB-4AD7-8FA3-4D6D594DDD94}" destId="{40C30B5B-6FF1-4DB1-97B3-754F84126664}" srcOrd="1" destOrd="0" presId="urn:microsoft.com/office/officeart/2008/layout/SquareAccentList"/>
    <dgm:cxn modelId="{5139B73B-28F3-4AF5-A656-544759A83B83}" type="presParOf" srcId="{08629AB3-A1DB-4AD7-8FA3-4D6D594DDD94}" destId="{3D3DC965-1FEE-47BB-81D3-0276286A7EC3}" srcOrd="2" destOrd="0" presId="urn:microsoft.com/office/officeart/2008/layout/SquareAccentList"/>
    <dgm:cxn modelId="{ECBC2CF1-B69B-4642-82F6-2E8C6F0E1940}" type="presParOf" srcId="{A019C7DD-0545-4A08-B2E1-98808F8E3983}" destId="{13DD714B-2598-430F-809E-0B96053E1071}" srcOrd="1" destOrd="0" presId="urn:microsoft.com/office/officeart/2008/layout/SquareAccentList"/>
    <dgm:cxn modelId="{505E3054-3D39-4C5C-9AD0-2AF1942427D3}" type="presParOf" srcId="{13DD714B-2598-430F-809E-0B96053E1071}" destId="{C2C005B5-D0A8-43F3-A1EC-A3DACA7FC64B}" srcOrd="0" destOrd="0" presId="urn:microsoft.com/office/officeart/2008/layout/SquareAccentList"/>
    <dgm:cxn modelId="{776B4308-C42F-4D33-B22A-C7114CEBA151}" type="presParOf" srcId="{C2C005B5-D0A8-43F3-A1EC-A3DACA7FC64B}" destId="{84DA4400-30FD-4941-AE46-4CB162C71BF7}" srcOrd="0" destOrd="0" presId="urn:microsoft.com/office/officeart/2008/layout/SquareAccentList"/>
    <dgm:cxn modelId="{D08F5728-A1C8-4CB9-B4B2-E31796634140}" type="presParOf" srcId="{C2C005B5-D0A8-43F3-A1EC-A3DACA7FC64B}" destId="{F2EAF299-0EF0-47E6-AC48-96B88CBB2A9C}" srcOrd="1" destOrd="0" presId="urn:microsoft.com/office/officeart/2008/layout/SquareAccentList"/>
    <dgm:cxn modelId="{709A2729-B645-4CB5-B4EC-6377FBE69464}" type="presParOf" srcId="{13DD714B-2598-430F-809E-0B96053E1071}" destId="{8F85D3ED-5464-4ADD-824B-6312D647ECAC}" srcOrd="1" destOrd="0" presId="urn:microsoft.com/office/officeart/2008/layout/SquareAccentList"/>
    <dgm:cxn modelId="{AB2A4254-6E96-47A1-8740-CC30AB9CECCE}" type="presParOf" srcId="{8F85D3ED-5464-4ADD-824B-6312D647ECAC}" destId="{48441B2F-6827-4B80-8253-AEE6955A239C}" srcOrd="0" destOrd="0" presId="urn:microsoft.com/office/officeart/2008/layout/SquareAccentList"/>
    <dgm:cxn modelId="{924B9277-5C05-45E8-B7DF-6F2A70AADFF3}" type="presParOf" srcId="{8F85D3ED-5464-4ADD-824B-6312D647ECAC}" destId="{8AC10C80-2CB0-4AB5-BB51-7F5A014013FD}" srcOrd="1" destOrd="0" presId="urn:microsoft.com/office/officeart/2008/layout/SquareAccentList"/>
    <dgm:cxn modelId="{C8BDE11D-3492-4318-B1F4-FB87DA218E0B}" type="presParOf" srcId="{13DD714B-2598-430F-809E-0B96053E1071}" destId="{A4783B0C-4505-4C2A-B139-612B47501B49}" srcOrd="2" destOrd="0" presId="urn:microsoft.com/office/officeart/2008/layout/SquareAccentList"/>
    <dgm:cxn modelId="{A55BE8D0-6EB0-434A-8AD7-80563081AA86}" type="presParOf" srcId="{A4783B0C-4505-4C2A-B139-612B47501B49}" destId="{B6B00EF8-03AE-4DAB-BB5F-37C8E03CBB89}" srcOrd="0" destOrd="0" presId="urn:microsoft.com/office/officeart/2008/layout/SquareAccentList"/>
    <dgm:cxn modelId="{FF0DC7DB-93CB-405B-8DDD-5366310F798E}" type="presParOf" srcId="{A4783B0C-4505-4C2A-B139-612B47501B49}" destId="{461326A5-E497-4B8B-BBF6-3723C6C3C0E8}" srcOrd="1" destOrd="0" presId="urn:microsoft.com/office/officeart/2008/layout/SquareAccentList"/>
    <dgm:cxn modelId="{6546F980-B8FD-4B3C-BAF3-23078A2E0C14}" type="presParOf" srcId="{13DD714B-2598-430F-809E-0B96053E1071}" destId="{B44E39E5-22A5-48AC-A9EB-9985DC114C50}" srcOrd="3" destOrd="0" presId="urn:microsoft.com/office/officeart/2008/layout/SquareAccentList"/>
    <dgm:cxn modelId="{FE2836D3-0EAA-4213-AD0A-108133CA71BF}" type="presParOf" srcId="{B44E39E5-22A5-48AC-A9EB-9985DC114C50}" destId="{8BEFF936-2C47-48E3-92D0-902040F6EA98}" srcOrd="0" destOrd="0" presId="urn:microsoft.com/office/officeart/2008/layout/SquareAccentList"/>
    <dgm:cxn modelId="{71036AA8-585E-4A7E-950E-883199E57947}" type="presParOf" srcId="{B44E39E5-22A5-48AC-A9EB-9985DC114C50}" destId="{36BEF6F4-BBF4-4353-A635-EE76D5D21CB8}" srcOrd="1" destOrd="0" presId="urn:microsoft.com/office/officeart/2008/layout/SquareAccentList"/>
    <dgm:cxn modelId="{B953527C-0294-43E1-8019-7B0C8F9A41EE}" type="presParOf" srcId="{13DD714B-2598-430F-809E-0B96053E1071}" destId="{23A05A47-D91B-4DCD-8DA0-2441C1DE8D3A}" srcOrd="4" destOrd="0" presId="urn:microsoft.com/office/officeart/2008/layout/SquareAccentList"/>
    <dgm:cxn modelId="{3C106E86-F831-401A-8EA7-6BAD30638217}" type="presParOf" srcId="{23A05A47-D91B-4DCD-8DA0-2441C1DE8D3A}" destId="{9B077972-6787-41FC-ADA1-2EAB4EEADDD7}" srcOrd="0" destOrd="0" presId="urn:microsoft.com/office/officeart/2008/layout/SquareAccentList"/>
    <dgm:cxn modelId="{9DDC5828-6BB9-4217-9090-83A06CD977A6}" type="presParOf" srcId="{23A05A47-D91B-4DCD-8DA0-2441C1DE8D3A}" destId="{970F38C0-38D2-4125-A417-5C6657F04621}" srcOrd="1" destOrd="0" presId="urn:microsoft.com/office/officeart/2008/layout/SquareAccentList"/>
    <dgm:cxn modelId="{D18EDED8-1399-471D-9C58-4F1F2D24A8D6}" type="presParOf" srcId="{13DD714B-2598-430F-809E-0B96053E1071}" destId="{152BAB40-8F85-4375-B956-C6B931015E57}" srcOrd="5" destOrd="0" presId="urn:microsoft.com/office/officeart/2008/layout/SquareAccentList"/>
    <dgm:cxn modelId="{CA749290-9B7A-4CF0-B84B-10EBEC66659B}" type="presParOf" srcId="{152BAB40-8F85-4375-B956-C6B931015E57}" destId="{291A7D15-C04D-404B-B67C-6968A498D2DF}" srcOrd="0" destOrd="0" presId="urn:microsoft.com/office/officeart/2008/layout/SquareAccentList"/>
    <dgm:cxn modelId="{3EFF8A00-1E9D-4992-8D74-7C7D1F650CFF}" type="presParOf" srcId="{152BAB40-8F85-4375-B956-C6B931015E57}" destId="{E5CC9BA9-AC06-4D15-9065-A9A81152D872}" srcOrd="1" destOrd="0" presId="urn:microsoft.com/office/officeart/2008/layout/SquareAccentList"/>
    <dgm:cxn modelId="{0805F6F4-72AD-4944-8979-B02EC24853EA}" type="presParOf" srcId="{13DD714B-2598-430F-809E-0B96053E1071}" destId="{1AEE939E-FEB4-423E-9528-DBE1446A41D9}" srcOrd="6" destOrd="0" presId="urn:microsoft.com/office/officeart/2008/layout/SquareAccentList"/>
    <dgm:cxn modelId="{1A437545-AF33-4226-B4B7-F8C22B4400CC}" type="presParOf" srcId="{1AEE939E-FEB4-423E-9528-DBE1446A41D9}" destId="{238EA715-A7DE-4269-8D91-72F520CAD4C3}" srcOrd="0" destOrd="0" presId="urn:microsoft.com/office/officeart/2008/layout/SquareAccentList"/>
    <dgm:cxn modelId="{7FC4F172-9573-4086-AEE6-9663380CB3FA}" type="presParOf" srcId="{1AEE939E-FEB4-423E-9528-DBE1446A41D9}" destId="{B5EEE7E7-146A-4BB9-8C0B-8EE1BEB0CB9F}" srcOrd="1" destOrd="0" presId="urn:microsoft.com/office/officeart/2008/layout/SquareAccentList"/>
    <dgm:cxn modelId="{E8F3E5B1-D82D-4FF8-BDB6-05B6AAB30171}" type="presParOf" srcId="{13DD714B-2598-430F-809E-0B96053E1071}" destId="{52AFAF3C-585D-4344-A4BB-53D1B72AE584}" srcOrd="7" destOrd="0" presId="urn:microsoft.com/office/officeart/2008/layout/SquareAccentList"/>
    <dgm:cxn modelId="{5BFFFB4C-B255-4C6F-BC18-F5C234DCC3D8}" type="presParOf" srcId="{52AFAF3C-585D-4344-A4BB-53D1B72AE584}" destId="{23B60E65-F895-4D98-94D8-311315EE61EF}" srcOrd="0" destOrd="0" presId="urn:microsoft.com/office/officeart/2008/layout/SquareAccentList"/>
    <dgm:cxn modelId="{E55A1CCE-B0FF-466A-ABE0-941074CB98BD}" type="presParOf" srcId="{52AFAF3C-585D-4344-A4BB-53D1B72AE584}" destId="{EAF01979-A604-42D2-96C8-822237ADDAD2}" srcOrd="1" destOrd="0" presId="urn:microsoft.com/office/officeart/2008/layout/SquareAccentList"/>
    <dgm:cxn modelId="{97493BA3-B885-4E28-8C1F-9B4866B7C5CB}" type="presParOf" srcId="{13DD714B-2598-430F-809E-0B96053E1071}" destId="{AD7CF420-CE88-4178-98D5-8C7B3AC79B1C}" srcOrd="8" destOrd="0" presId="urn:microsoft.com/office/officeart/2008/layout/SquareAccentList"/>
    <dgm:cxn modelId="{D0168E15-F045-4C0F-92CE-A4B68817F34E}" type="presParOf" srcId="{AD7CF420-CE88-4178-98D5-8C7B3AC79B1C}" destId="{4354B1B4-9D46-4071-B3B0-5DEA87DC6C94}" srcOrd="0" destOrd="0" presId="urn:microsoft.com/office/officeart/2008/layout/SquareAccentList"/>
    <dgm:cxn modelId="{352145F6-2E20-49C2-BA03-0BAA8424C966}" type="presParOf" srcId="{AD7CF420-CE88-4178-98D5-8C7B3AC79B1C}" destId="{5D1914B3-02F7-469E-869B-667CD0006290}" srcOrd="1" destOrd="0" presId="urn:microsoft.com/office/officeart/2008/layout/SquareAccentList"/>
    <dgm:cxn modelId="{F3CEC6B3-A670-4F82-9FA4-F8A2366D182E}" type="presParOf" srcId="{13DD714B-2598-430F-809E-0B96053E1071}" destId="{42EC5A66-4604-46C2-9002-A1EEEDEC174B}" srcOrd="9" destOrd="0" presId="urn:microsoft.com/office/officeart/2008/layout/SquareAccentList"/>
    <dgm:cxn modelId="{B8AE8106-DCC6-4023-AC70-93F91C949370}" type="presParOf" srcId="{42EC5A66-4604-46C2-9002-A1EEEDEC174B}" destId="{19B16C02-EE20-4F29-873B-DC88FCC2DD4C}" srcOrd="0" destOrd="0" presId="urn:microsoft.com/office/officeart/2008/layout/SquareAccentList"/>
    <dgm:cxn modelId="{3D3FF513-09F7-4897-8B57-DD1AAFB4D735}" type="presParOf" srcId="{42EC5A66-4604-46C2-9002-A1EEEDEC174B}" destId="{A60E91FE-DF4D-4AF0-A3B3-87B25F56D80D}" srcOrd="1" destOrd="0" presId="urn:microsoft.com/office/officeart/2008/layout/SquareAccentList"/>
    <dgm:cxn modelId="{DBCD52AC-AD7D-4E99-942C-B6ECE15266CE}" type="presParOf" srcId="{13DD714B-2598-430F-809E-0B96053E1071}" destId="{C31D6A46-0112-479F-BB76-DCFFD94833C0}" srcOrd="10" destOrd="0" presId="urn:microsoft.com/office/officeart/2008/layout/SquareAccentList"/>
    <dgm:cxn modelId="{CDDD29EF-0016-4475-96DD-2042ED411EBC}" type="presParOf" srcId="{C31D6A46-0112-479F-BB76-DCFFD94833C0}" destId="{64C4787E-42FD-4938-82F9-47F03B9AC62B}" srcOrd="0" destOrd="0" presId="urn:microsoft.com/office/officeart/2008/layout/SquareAccentList"/>
    <dgm:cxn modelId="{D93F31C2-7C38-4B5D-B76E-73BA037C831A}" type="presParOf" srcId="{C31D6A46-0112-479F-BB76-DCFFD94833C0}" destId="{00D8E8B0-7642-49B8-A9B2-EC5912A36AC0}" srcOrd="1" destOrd="0" presId="urn:microsoft.com/office/officeart/2008/layout/SquareAccentList"/>
    <dgm:cxn modelId="{B4AA307E-C3BE-4FA1-9BCE-23A739A942AD}" type="presParOf" srcId="{3ED0E605-7ACE-400E-ADE8-64E1BC7DB9ED}" destId="{66BEBAE4-F893-4E70-A4AE-488F456C72B9}" srcOrd="2" destOrd="0" presId="urn:microsoft.com/office/officeart/2008/layout/SquareAccentList"/>
    <dgm:cxn modelId="{42933E32-C6A2-4349-96DF-28BDD54704AD}" type="presParOf" srcId="{66BEBAE4-F893-4E70-A4AE-488F456C72B9}" destId="{0250D9FC-F9E9-4EE9-BF30-42FB7A2CCD8D}" srcOrd="0" destOrd="0" presId="urn:microsoft.com/office/officeart/2008/layout/SquareAccentList"/>
    <dgm:cxn modelId="{4C068380-7110-49BC-BEA4-256A2CD3086D}" type="presParOf" srcId="{0250D9FC-F9E9-4EE9-BF30-42FB7A2CCD8D}" destId="{62F63E32-1FDF-4B96-9BC1-B789B1E20A80}" srcOrd="0" destOrd="0" presId="urn:microsoft.com/office/officeart/2008/layout/SquareAccentList"/>
    <dgm:cxn modelId="{F8FCA9FC-BF66-4AF7-8929-17B02E409F3D}" type="presParOf" srcId="{0250D9FC-F9E9-4EE9-BF30-42FB7A2CCD8D}" destId="{520B4F79-4B50-402D-8D15-4840B5FA6347}" srcOrd="1" destOrd="0" presId="urn:microsoft.com/office/officeart/2008/layout/SquareAccentList"/>
    <dgm:cxn modelId="{805A5D8D-0B4F-4755-B4B1-D6F93E26A346}" type="presParOf" srcId="{0250D9FC-F9E9-4EE9-BF30-42FB7A2CCD8D}" destId="{73674DCD-44EA-4761-A569-3D332D1354B6}" srcOrd="2" destOrd="0" presId="urn:microsoft.com/office/officeart/2008/layout/SquareAccentList"/>
    <dgm:cxn modelId="{3C6C15D9-1891-4069-99C8-20864698582F}" type="presParOf" srcId="{66BEBAE4-F893-4E70-A4AE-488F456C72B9}" destId="{68235CF6-7BFF-4BA2-B07E-1DE76C5C1B28}" srcOrd="1" destOrd="0" presId="urn:microsoft.com/office/officeart/2008/layout/SquareAccentList"/>
    <dgm:cxn modelId="{126398E3-4E96-41A5-9E82-A8CE1F429F53}" type="presParOf" srcId="{68235CF6-7BFF-4BA2-B07E-1DE76C5C1B28}" destId="{5DEC65A4-6BC9-461F-91E7-555159040549}" srcOrd="0" destOrd="0" presId="urn:microsoft.com/office/officeart/2008/layout/SquareAccentList"/>
    <dgm:cxn modelId="{42AB698D-132A-4B8F-AF2B-D051617F4079}" type="presParOf" srcId="{5DEC65A4-6BC9-461F-91E7-555159040549}" destId="{B5C9A83D-9606-47D2-BE73-4966E0A7861A}" srcOrd="0" destOrd="0" presId="urn:microsoft.com/office/officeart/2008/layout/SquareAccentList"/>
    <dgm:cxn modelId="{01ABAE9D-0C85-49D1-8D3F-81C0F3A8A91A}" type="presParOf" srcId="{5DEC65A4-6BC9-461F-91E7-555159040549}" destId="{96E72BFB-1163-4048-9E1E-0AB53EACFFD8}" srcOrd="1" destOrd="0" presId="urn:microsoft.com/office/officeart/2008/layout/SquareAccentList"/>
    <dgm:cxn modelId="{32405D11-3A25-4E93-8EC3-C91664D91BD2}" type="presParOf" srcId="{68235CF6-7BFF-4BA2-B07E-1DE76C5C1B28}" destId="{8D3CB496-6EE2-480B-A84B-792214355524}" srcOrd="1" destOrd="0" presId="urn:microsoft.com/office/officeart/2008/layout/SquareAccentList"/>
    <dgm:cxn modelId="{91254CD9-68DE-4048-ABFF-950411CB7ACF}" type="presParOf" srcId="{8D3CB496-6EE2-480B-A84B-792214355524}" destId="{48235CF6-7422-4CDF-9BD0-3E70B52219AF}" srcOrd="0" destOrd="0" presId="urn:microsoft.com/office/officeart/2008/layout/SquareAccentList"/>
    <dgm:cxn modelId="{42518DC4-CBD1-47D7-B8E3-A412EEF63BCA}" type="presParOf" srcId="{8D3CB496-6EE2-480B-A84B-792214355524}" destId="{76E8127C-2E0A-48BC-96FC-C8AD0600849D}" srcOrd="1" destOrd="0" presId="urn:microsoft.com/office/officeart/2008/layout/SquareAccentList"/>
    <dgm:cxn modelId="{44B4ED59-D19F-494E-94EE-252CA2DB9B97}" type="presParOf" srcId="{68235CF6-7BFF-4BA2-B07E-1DE76C5C1B28}" destId="{48E7A051-C15C-42C6-9D6E-71042DE1FC24}" srcOrd="2" destOrd="0" presId="urn:microsoft.com/office/officeart/2008/layout/SquareAccentList"/>
    <dgm:cxn modelId="{8AC7D5DF-8488-41D6-B98C-64639ADD4E2B}" type="presParOf" srcId="{48E7A051-C15C-42C6-9D6E-71042DE1FC24}" destId="{02D889EC-472D-4AB5-9430-88C66E9FD2A1}" srcOrd="0" destOrd="0" presId="urn:microsoft.com/office/officeart/2008/layout/SquareAccentList"/>
    <dgm:cxn modelId="{691F418C-F47D-4A06-885F-E3A704734617}" type="presParOf" srcId="{48E7A051-C15C-42C6-9D6E-71042DE1FC24}" destId="{D539A1A9-A06A-4361-A3C6-D04BE064B7F3}" srcOrd="1" destOrd="0" presId="urn:microsoft.com/office/officeart/2008/layout/SquareAccentList"/>
    <dgm:cxn modelId="{F0C3790F-3324-4504-8230-E813958C0CB2}" type="presParOf" srcId="{68235CF6-7BFF-4BA2-B07E-1DE76C5C1B28}" destId="{2B291640-10EC-49A7-9D61-21EB80C720B0}" srcOrd="3" destOrd="0" presId="urn:microsoft.com/office/officeart/2008/layout/SquareAccentList"/>
    <dgm:cxn modelId="{AD4B8703-51E3-4C94-99A9-50EF4BC51F9E}" type="presParOf" srcId="{2B291640-10EC-49A7-9D61-21EB80C720B0}" destId="{D4CF8878-F531-4062-8E6D-7565B9DCE2FE}" srcOrd="0" destOrd="0" presId="urn:microsoft.com/office/officeart/2008/layout/SquareAccentList"/>
    <dgm:cxn modelId="{E742D4C3-B74A-4043-ABB8-2AE2077094EC}" type="presParOf" srcId="{2B291640-10EC-49A7-9D61-21EB80C720B0}" destId="{5272B7CF-FFF7-4504-905E-971CFB1B70E4}" srcOrd="1" destOrd="0" presId="urn:microsoft.com/office/officeart/2008/layout/SquareAccentList"/>
    <dgm:cxn modelId="{5D3F6FF5-FAAB-43E3-905D-3B42FA4EEEFE}" type="presParOf" srcId="{68235CF6-7BFF-4BA2-B07E-1DE76C5C1B28}" destId="{9266A02B-6FDA-4A71-BBF3-817DF42D334F}" srcOrd="4" destOrd="0" presId="urn:microsoft.com/office/officeart/2008/layout/SquareAccentList"/>
    <dgm:cxn modelId="{1CEB039D-46EE-4CCD-9CAD-ED701F0757FF}" type="presParOf" srcId="{9266A02B-6FDA-4A71-BBF3-817DF42D334F}" destId="{74F3591D-4197-471A-A146-FEC166B58FB3}" srcOrd="0" destOrd="0" presId="urn:microsoft.com/office/officeart/2008/layout/SquareAccentList"/>
    <dgm:cxn modelId="{FB5BED23-A942-4AEC-A7F7-0A8714D8BD0B}" type="presParOf" srcId="{9266A02B-6FDA-4A71-BBF3-817DF42D334F}" destId="{AB04D842-322B-49E1-93D8-6368953298A6}" srcOrd="1" destOrd="0" presId="urn:microsoft.com/office/officeart/2008/layout/SquareAccentList"/>
    <dgm:cxn modelId="{B2482EA0-483F-4D71-84E1-F65C1883A791}" type="presParOf" srcId="{68235CF6-7BFF-4BA2-B07E-1DE76C5C1B28}" destId="{9AB1816C-3866-4DE6-BD56-3DEB0E789C4D}" srcOrd="5" destOrd="0" presId="urn:microsoft.com/office/officeart/2008/layout/SquareAccentList"/>
    <dgm:cxn modelId="{4A783D41-7F1A-4F1C-8A12-141E04F0CBC8}" type="presParOf" srcId="{9AB1816C-3866-4DE6-BD56-3DEB0E789C4D}" destId="{0C0D7E60-9456-4225-9F5E-0EC9DEB53064}" srcOrd="0" destOrd="0" presId="urn:microsoft.com/office/officeart/2008/layout/SquareAccentList"/>
    <dgm:cxn modelId="{B611C481-5A07-46E1-AEA1-5E91E39E59DC}" type="presParOf" srcId="{9AB1816C-3866-4DE6-BD56-3DEB0E789C4D}" destId="{4ABC9797-2B5B-463E-9898-D56E6F85638F}" srcOrd="1" destOrd="0" presId="urn:microsoft.com/office/officeart/2008/layout/SquareAccentList"/>
    <dgm:cxn modelId="{1259BC1E-1659-49E1-9ADD-048EBB77AB6A}" type="presParOf" srcId="{68235CF6-7BFF-4BA2-B07E-1DE76C5C1B28}" destId="{AFFC24F5-1D45-4529-810D-D789CEEB994C}" srcOrd="6" destOrd="0" presId="urn:microsoft.com/office/officeart/2008/layout/SquareAccentList"/>
    <dgm:cxn modelId="{0A812DBE-CEFD-4B58-8DD6-892C40CE6DD5}" type="presParOf" srcId="{AFFC24F5-1D45-4529-810D-D789CEEB994C}" destId="{DC6B2F74-E2ED-4071-BA8E-65597BB73998}" srcOrd="0" destOrd="0" presId="urn:microsoft.com/office/officeart/2008/layout/SquareAccentList"/>
    <dgm:cxn modelId="{461B5A94-A8C5-45B5-B6A9-FE0412FF6066}" type="presParOf" srcId="{AFFC24F5-1D45-4529-810D-D789CEEB994C}" destId="{34361B07-F2CC-48EC-BF41-9B72F42DD847}" srcOrd="1" destOrd="0" presId="urn:microsoft.com/office/officeart/2008/layout/SquareAccentList"/>
    <dgm:cxn modelId="{63A3F651-63E8-4702-A349-7E02E1235F5C}" type="presParOf" srcId="{68235CF6-7BFF-4BA2-B07E-1DE76C5C1B28}" destId="{29551917-7F5A-4D09-8D94-860E8CD728AF}" srcOrd="7" destOrd="0" presId="urn:microsoft.com/office/officeart/2008/layout/SquareAccentList"/>
    <dgm:cxn modelId="{CDD13A9F-B1A8-41F3-B17F-AC6EC07FF395}" type="presParOf" srcId="{29551917-7F5A-4D09-8D94-860E8CD728AF}" destId="{683CCB34-8172-4D7D-8B83-B5D61CB6F284}" srcOrd="0" destOrd="0" presId="urn:microsoft.com/office/officeart/2008/layout/SquareAccentList"/>
    <dgm:cxn modelId="{F11E4640-ADAE-4C45-BA20-FDFDFB5449F1}" type="presParOf" srcId="{29551917-7F5A-4D09-8D94-860E8CD728AF}" destId="{EC04F653-9A91-4226-82F1-A786387BA9E6}" srcOrd="1" destOrd="0" presId="urn:microsoft.com/office/officeart/2008/layout/SquareAccentList"/>
    <dgm:cxn modelId="{90EBCE45-BD09-498A-9BF9-BD651503AAA7}" type="presParOf" srcId="{68235CF6-7BFF-4BA2-B07E-1DE76C5C1B28}" destId="{819C7D38-08C5-4C8D-A103-E3E28AEAFB68}" srcOrd="8" destOrd="0" presId="urn:microsoft.com/office/officeart/2008/layout/SquareAccentList"/>
    <dgm:cxn modelId="{C86AE6D3-C4C0-43DD-86D1-787A107E3E68}" type="presParOf" srcId="{819C7D38-08C5-4C8D-A103-E3E28AEAFB68}" destId="{4E896D4C-90A0-4418-BB95-7B64B0488B44}" srcOrd="0" destOrd="0" presId="urn:microsoft.com/office/officeart/2008/layout/SquareAccentList"/>
    <dgm:cxn modelId="{58D3F456-6159-4988-9425-C0E7E09CB202}" type="presParOf" srcId="{819C7D38-08C5-4C8D-A103-E3E28AEAFB68}" destId="{25A297F9-B88B-4A64-AEA4-EC4923972874}" srcOrd="1" destOrd="0" presId="urn:microsoft.com/office/officeart/2008/layout/SquareAccentList"/>
    <dgm:cxn modelId="{E0FD20C8-12AB-472C-96A0-75393E9D6FA4}" type="presParOf" srcId="{68235CF6-7BFF-4BA2-B07E-1DE76C5C1B28}" destId="{C974B150-98DE-4080-B01F-D9B3F705930A}" srcOrd="9" destOrd="0" presId="urn:microsoft.com/office/officeart/2008/layout/SquareAccentList"/>
    <dgm:cxn modelId="{454873E0-7DD2-42D5-8620-8E05C319E072}" type="presParOf" srcId="{C974B150-98DE-4080-B01F-D9B3F705930A}" destId="{14C0B8B4-8F1C-4378-8C69-34F87458B630}" srcOrd="0" destOrd="0" presId="urn:microsoft.com/office/officeart/2008/layout/SquareAccentList"/>
    <dgm:cxn modelId="{A65EE6F3-8965-4CFA-991F-C51F11120F4E}" type="presParOf" srcId="{C974B150-98DE-4080-B01F-D9B3F705930A}" destId="{E007C2EA-ED13-420A-97E2-0FD70034D099}" srcOrd="1" destOrd="0" presId="urn:microsoft.com/office/officeart/2008/layout/SquareAccentList"/>
    <dgm:cxn modelId="{5A20F031-E180-4407-9E95-982E074AB023}" type="presParOf" srcId="{68235CF6-7BFF-4BA2-B07E-1DE76C5C1B28}" destId="{2D500E94-8585-4F03-9DC1-BF8711A3C8D8}" srcOrd="10" destOrd="0" presId="urn:microsoft.com/office/officeart/2008/layout/SquareAccentList"/>
    <dgm:cxn modelId="{615E3E1D-1D30-46AE-9634-15759A64622E}" type="presParOf" srcId="{2D500E94-8585-4F03-9DC1-BF8711A3C8D8}" destId="{69AE0262-0FE2-426C-9291-65F9BF17B480}" srcOrd="0" destOrd="0" presId="urn:microsoft.com/office/officeart/2008/layout/SquareAccentList"/>
    <dgm:cxn modelId="{E31DBF99-5163-405D-B0B3-A48FBAFE78D9}" type="presParOf" srcId="{2D500E94-8585-4F03-9DC1-BF8711A3C8D8}" destId="{70B44F0A-804A-4492-B380-93C3447B99AC}" srcOrd="1" destOrd="0" presId="urn:microsoft.com/office/officeart/2008/layout/SquareAccentList"/>
  </dgm:cxnLst>
  <dgm:bg/>
  <dgm:whole/>
</dgm:dataModel>
</file>

<file path=ppt/diagrams/data3.xml><?xml version="1.0" encoding="utf-8"?>
<dgm:dataModel xmlns:dgm="http://schemas.openxmlformats.org/drawingml/2006/diagram" xmlns:a="http://schemas.openxmlformats.org/drawingml/2006/main">
  <dgm:ptLst>
    <dgm:pt modelId="{753D7462-1205-4B58-A12E-FA25989924A5}" type="doc">
      <dgm:prSet loTypeId="urn:microsoft.com/office/officeart/2005/8/layout/lProcess3" loCatId="process" qsTypeId="urn:microsoft.com/office/officeart/2005/8/quickstyle/simple1" qsCatId="simple" csTypeId="urn:microsoft.com/office/officeart/2005/8/colors/colorful1" csCatId="colorful" phldr="1"/>
      <dgm:spPr/>
      <dgm:t>
        <a:bodyPr/>
        <a:lstStyle/>
        <a:p>
          <a:endParaRPr lang="en-US"/>
        </a:p>
      </dgm:t>
    </dgm:pt>
    <dgm:pt modelId="{0E282414-397B-4D42-A9A9-6015B93C5FAE}">
      <dgm:prSet custT="1"/>
      <dgm:spPr/>
      <dgm:t>
        <a:bodyPr/>
        <a:lstStyle/>
        <a:p>
          <a:pPr rtl="0"/>
          <a:r>
            <a:rPr lang="en-US" sz="1800" dirty="0" smtClean="0"/>
            <a:t>Alcoholic liquor for human consumption </a:t>
          </a:r>
          <a:endParaRPr lang="en-US" sz="1800" dirty="0"/>
        </a:p>
      </dgm:t>
    </dgm:pt>
    <dgm:pt modelId="{A60D14F7-97E4-4A07-BD74-B80608579EB6}" type="parTrans" cxnId="{FC744E46-1C95-422B-8C33-6DF63FEB0194}">
      <dgm:prSet/>
      <dgm:spPr/>
      <dgm:t>
        <a:bodyPr/>
        <a:lstStyle/>
        <a:p>
          <a:endParaRPr lang="en-US" sz="1800"/>
        </a:p>
      </dgm:t>
    </dgm:pt>
    <dgm:pt modelId="{3D3B25DD-C58A-495F-91E8-8D2B142FBA45}" type="sibTrans" cxnId="{FC744E46-1C95-422B-8C33-6DF63FEB0194}">
      <dgm:prSet/>
      <dgm:spPr/>
      <dgm:t>
        <a:bodyPr/>
        <a:lstStyle/>
        <a:p>
          <a:endParaRPr lang="en-US" sz="1800"/>
        </a:p>
      </dgm:t>
    </dgm:pt>
    <dgm:pt modelId="{F3347B1A-48C9-4079-98CD-ACE98B115644}">
      <dgm:prSet custT="1"/>
      <dgm:spPr/>
      <dgm:t>
        <a:bodyPr/>
        <a:lstStyle/>
        <a:p>
          <a:pPr rtl="0"/>
          <a:r>
            <a:rPr lang="en-US" sz="1800" dirty="0" smtClean="0"/>
            <a:t>Petroleum products</a:t>
          </a:r>
          <a:endParaRPr lang="en-US" sz="1800" dirty="0"/>
        </a:p>
      </dgm:t>
    </dgm:pt>
    <dgm:pt modelId="{C1758C17-6C1B-4D3E-A9F8-8140E175F59C}" type="parTrans" cxnId="{49FD0D6F-AEC3-4EEE-90DB-A4F28E10F029}">
      <dgm:prSet/>
      <dgm:spPr/>
      <dgm:t>
        <a:bodyPr/>
        <a:lstStyle/>
        <a:p>
          <a:endParaRPr lang="en-US" sz="1800"/>
        </a:p>
      </dgm:t>
    </dgm:pt>
    <dgm:pt modelId="{18D8FC11-E534-47E5-B253-FDD18E8030B7}" type="sibTrans" cxnId="{49FD0D6F-AEC3-4EEE-90DB-A4F28E10F029}">
      <dgm:prSet/>
      <dgm:spPr/>
      <dgm:t>
        <a:bodyPr/>
        <a:lstStyle/>
        <a:p>
          <a:endParaRPr lang="en-US" sz="1800"/>
        </a:p>
      </dgm:t>
    </dgm:pt>
    <dgm:pt modelId="{93519CBB-92FF-452E-8FF4-70CD2C418BCA}">
      <dgm:prSet custT="1"/>
      <dgm:spPr/>
      <dgm:t>
        <a:bodyPr/>
        <a:lstStyle/>
        <a:p>
          <a:pPr rtl="0"/>
          <a:r>
            <a:rPr lang="en-US" sz="1800" dirty="0" smtClean="0"/>
            <a:t>Petroleum crude </a:t>
          </a:r>
          <a:endParaRPr lang="en-US" sz="1800" dirty="0"/>
        </a:p>
      </dgm:t>
    </dgm:pt>
    <dgm:pt modelId="{822F3418-F411-4D80-9DA9-9F6E79A2D679}" type="parTrans" cxnId="{A5BA581F-A614-4BCA-ACCC-88F2441A3FF3}">
      <dgm:prSet/>
      <dgm:spPr/>
      <dgm:t>
        <a:bodyPr/>
        <a:lstStyle/>
        <a:p>
          <a:endParaRPr lang="en-US" sz="1800"/>
        </a:p>
      </dgm:t>
    </dgm:pt>
    <dgm:pt modelId="{69E7DBEA-4DC4-4E01-B03D-2DBA1C54DB4A}" type="sibTrans" cxnId="{A5BA581F-A614-4BCA-ACCC-88F2441A3FF3}">
      <dgm:prSet/>
      <dgm:spPr/>
      <dgm:t>
        <a:bodyPr/>
        <a:lstStyle/>
        <a:p>
          <a:endParaRPr lang="en-US" sz="1800"/>
        </a:p>
      </dgm:t>
    </dgm:pt>
    <dgm:pt modelId="{6EAA8E85-B1A0-4EF3-BF54-3E0229EE5945}">
      <dgm:prSet custT="1"/>
      <dgm:spPr/>
      <dgm:t>
        <a:bodyPr/>
        <a:lstStyle/>
        <a:p>
          <a:pPr rtl="0"/>
          <a:r>
            <a:rPr lang="en-US" sz="1800" dirty="0" smtClean="0"/>
            <a:t>Petrol </a:t>
          </a:r>
          <a:endParaRPr lang="en-US" sz="1800" dirty="0"/>
        </a:p>
      </dgm:t>
    </dgm:pt>
    <dgm:pt modelId="{C5686AF8-9588-45CF-86AE-C75E7AAA753A}" type="parTrans" cxnId="{CBE98C2B-8F4B-472D-8132-E8F3EE802524}">
      <dgm:prSet/>
      <dgm:spPr/>
      <dgm:t>
        <a:bodyPr/>
        <a:lstStyle/>
        <a:p>
          <a:endParaRPr lang="en-US" sz="1800"/>
        </a:p>
      </dgm:t>
    </dgm:pt>
    <dgm:pt modelId="{73C59593-6372-4ABD-B49F-D1470419E8CE}" type="sibTrans" cxnId="{CBE98C2B-8F4B-472D-8132-E8F3EE802524}">
      <dgm:prSet/>
      <dgm:spPr/>
      <dgm:t>
        <a:bodyPr/>
        <a:lstStyle/>
        <a:p>
          <a:endParaRPr lang="en-US" sz="1800"/>
        </a:p>
      </dgm:t>
    </dgm:pt>
    <dgm:pt modelId="{B1A71D64-C034-4A32-80CB-1B449618FB5B}">
      <dgm:prSet custT="1"/>
      <dgm:spPr/>
      <dgm:t>
        <a:bodyPr/>
        <a:lstStyle/>
        <a:p>
          <a:pPr rtl="0"/>
          <a:r>
            <a:rPr lang="en-US" sz="1800" dirty="0" smtClean="0"/>
            <a:t>Diesel </a:t>
          </a:r>
          <a:endParaRPr lang="en-US" sz="1800" dirty="0"/>
        </a:p>
      </dgm:t>
    </dgm:pt>
    <dgm:pt modelId="{F23B9793-0D92-401B-BC93-5E6B8BD59C4D}" type="parTrans" cxnId="{D5B7F9A1-18A6-4494-B460-5AEC7D67D705}">
      <dgm:prSet/>
      <dgm:spPr/>
      <dgm:t>
        <a:bodyPr/>
        <a:lstStyle/>
        <a:p>
          <a:endParaRPr lang="en-US" sz="1800"/>
        </a:p>
      </dgm:t>
    </dgm:pt>
    <dgm:pt modelId="{BD8908DA-A2ED-4488-95A4-45328FB62FC1}" type="sibTrans" cxnId="{D5B7F9A1-18A6-4494-B460-5AEC7D67D705}">
      <dgm:prSet/>
      <dgm:spPr/>
      <dgm:t>
        <a:bodyPr/>
        <a:lstStyle/>
        <a:p>
          <a:endParaRPr lang="en-US" sz="1800"/>
        </a:p>
      </dgm:t>
    </dgm:pt>
    <dgm:pt modelId="{1F995348-F44B-4B67-A315-38D6891522A2}">
      <dgm:prSet custT="1"/>
      <dgm:spPr/>
      <dgm:t>
        <a:bodyPr/>
        <a:lstStyle/>
        <a:p>
          <a:pPr rtl="0"/>
          <a:r>
            <a:rPr lang="en-US" sz="1800" dirty="0" smtClean="0"/>
            <a:t>ATF  </a:t>
          </a:r>
          <a:endParaRPr lang="en-US" sz="1800" dirty="0"/>
        </a:p>
      </dgm:t>
    </dgm:pt>
    <dgm:pt modelId="{53188633-A4C9-4073-B8E3-D5B19BF3D44B}" type="parTrans" cxnId="{6C225BC5-D44B-43B1-AD30-B026A396EBD3}">
      <dgm:prSet/>
      <dgm:spPr/>
      <dgm:t>
        <a:bodyPr/>
        <a:lstStyle/>
        <a:p>
          <a:endParaRPr lang="en-US" sz="1800"/>
        </a:p>
      </dgm:t>
    </dgm:pt>
    <dgm:pt modelId="{8ABA973E-3EF2-4318-B8E4-033165CA70C1}" type="sibTrans" cxnId="{6C225BC5-D44B-43B1-AD30-B026A396EBD3}">
      <dgm:prSet/>
      <dgm:spPr/>
      <dgm:t>
        <a:bodyPr/>
        <a:lstStyle/>
        <a:p>
          <a:endParaRPr lang="en-US" sz="1800"/>
        </a:p>
      </dgm:t>
    </dgm:pt>
    <dgm:pt modelId="{FECD712C-6F73-4B44-AF0B-5681AD141C39}">
      <dgm:prSet custT="1"/>
      <dgm:spPr/>
      <dgm:t>
        <a:bodyPr/>
        <a:lstStyle/>
        <a:p>
          <a:pPr rtl="0"/>
          <a:r>
            <a:rPr lang="en-US" sz="1800" dirty="0" smtClean="0"/>
            <a:t>Natural Gas </a:t>
          </a:r>
          <a:endParaRPr lang="en-US" sz="1800" dirty="0"/>
        </a:p>
      </dgm:t>
    </dgm:pt>
    <dgm:pt modelId="{4948522F-F006-4873-8484-56C98FB28BFB}" type="parTrans" cxnId="{02AAC708-4549-4052-B05E-FCE2BA1EA6B9}">
      <dgm:prSet/>
      <dgm:spPr/>
      <dgm:t>
        <a:bodyPr/>
        <a:lstStyle/>
        <a:p>
          <a:endParaRPr lang="en-US" sz="1800"/>
        </a:p>
      </dgm:t>
    </dgm:pt>
    <dgm:pt modelId="{E611B055-F9EA-4694-81CB-E7BC0169D978}" type="sibTrans" cxnId="{02AAC708-4549-4052-B05E-FCE2BA1EA6B9}">
      <dgm:prSet/>
      <dgm:spPr/>
      <dgm:t>
        <a:bodyPr/>
        <a:lstStyle/>
        <a:p>
          <a:endParaRPr lang="en-US" sz="1800"/>
        </a:p>
      </dgm:t>
    </dgm:pt>
    <dgm:pt modelId="{3C181056-D5AE-45D9-9830-B06441674062}">
      <dgm:prSet custT="1"/>
      <dgm:spPr/>
      <dgm:t>
        <a:bodyPr/>
        <a:lstStyle/>
        <a:p>
          <a:pPr rtl="0"/>
          <a:r>
            <a:rPr lang="en-US" sz="1800" dirty="0" smtClean="0"/>
            <a:t>Electricity</a:t>
          </a:r>
          <a:endParaRPr lang="en-US" sz="1800" dirty="0"/>
        </a:p>
      </dgm:t>
    </dgm:pt>
    <dgm:pt modelId="{C8C5F8E1-5B3B-4F9A-8784-AE64FFE6CD00}" type="parTrans" cxnId="{C5CDF944-B34B-49A9-900E-3610471A05CA}">
      <dgm:prSet/>
      <dgm:spPr/>
      <dgm:t>
        <a:bodyPr/>
        <a:lstStyle/>
        <a:p>
          <a:endParaRPr lang="en-US" sz="1800"/>
        </a:p>
      </dgm:t>
    </dgm:pt>
    <dgm:pt modelId="{5839CB94-1BB3-4398-9B53-AA7B0BA89029}" type="sibTrans" cxnId="{C5CDF944-B34B-49A9-900E-3610471A05CA}">
      <dgm:prSet/>
      <dgm:spPr/>
      <dgm:t>
        <a:bodyPr/>
        <a:lstStyle/>
        <a:p>
          <a:endParaRPr lang="en-US" sz="1800"/>
        </a:p>
      </dgm:t>
    </dgm:pt>
    <dgm:pt modelId="{8C335FB3-D499-4D87-8138-4A2D6CED175B}" type="pres">
      <dgm:prSet presAssocID="{753D7462-1205-4B58-A12E-FA25989924A5}" presName="Name0" presStyleCnt="0">
        <dgm:presLayoutVars>
          <dgm:chPref val="3"/>
          <dgm:dir/>
          <dgm:animLvl val="lvl"/>
          <dgm:resizeHandles/>
        </dgm:presLayoutVars>
      </dgm:prSet>
      <dgm:spPr/>
      <dgm:t>
        <a:bodyPr/>
        <a:lstStyle/>
        <a:p>
          <a:endParaRPr lang="en-US"/>
        </a:p>
      </dgm:t>
    </dgm:pt>
    <dgm:pt modelId="{BBBA6D8C-6B36-4677-9E15-A638ECC24578}" type="pres">
      <dgm:prSet presAssocID="{0E282414-397B-4D42-A9A9-6015B93C5FAE}" presName="horFlow" presStyleCnt="0"/>
      <dgm:spPr/>
    </dgm:pt>
    <dgm:pt modelId="{516E096C-C02D-4A5B-B09E-1ECF794964CD}" type="pres">
      <dgm:prSet presAssocID="{0E282414-397B-4D42-A9A9-6015B93C5FAE}" presName="bigChev" presStyleLbl="node1" presStyleIdx="0" presStyleCnt="3" custScaleX="159061" custScaleY="178963"/>
      <dgm:spPr/>
      <dgm:t>
        <a:bodyPr/>
        <a:lstStyle/>
        <a:p>
          <a:endParaRPr lang="en-US"/>
        </a:p>
      </dgm:t>
    </dgm:pt>
    <dgm:pt modelId="{5B0B1B14-2C7E-4684-9523-42132A3EC13F}" type="pres">
      <dgm:prSet presAssocID="{0E282414-397B-4D42-A9A9-6015B93C5FAE}" presName="vSp" presStyleCnt="0"/>
      <dgm:spPr/>
    </dgm:pt>
    <dgm:pt modelId="{582474B0-535A-45B8-BD4A-136D21BE0B44}" type="pres">
      <dgm:prSet presAssocID="{F3347B1A-48C9-4079-98CD-ACE98B115644}" presName="horFlow" presStyleCnt="0"/>
      <dgm:spPr/>
    </dgm:pt>
    <dgm:pt modelId="{256D6ECC-DF61-4BD9-9788-53D8E73CAC55}" type="pres">
      <dgm:prSet presAssocID="{F3347B1A-48C9-4079-98CD-ACE98B115644}" presName="bigChev" presStyleLbl="node1" presStyleIdx="1" presStyleCnt="3" custScaleX="115883"/>
      <dgm:spPr/>
      <dgm:t>
        <a:bodyPr/>
        <a:lstStyle/>
        <a:p>
          <a:endParaRPr lang="en-US"/>
        </a:p>
      </dgm:t>
    </dgm:pt>
    <dgm:pt modelId="{6276BCE6-7F93-4403-90A6-EAA0BC5C9DF5}" type="pres">
      <dgm:prSet presAssocID="{822F3418-F411-4D80-9DA9-9F6E79A2D679}" presName="parTrans" presStyleCnt="0"/>
      <dgm:spPr/>
    </dgm:pt>
    <dgm:pt modelId="{F4CC374D-FBAB-49C1-859A-5FF5E8D033EF}" type="pres">
      <dgm:prSet presAssocID="{93519CBB-92FF-452E-8FF4-70CD2C418BCA}" presName="node" presStyleLbl="alignAccFollowNode1" presStyleIdx="0" presStyleCnt="5" custScaleX="130721" custLinFactNeighborX="49590" custLinFactNeighborY="-1296">
        <dgm:presLayoutVars>
          <dgm:bulletEnabled val="1"/>
        </dgm:presLayoutVars>
      </dgm:prSet>
      <dgm:spPr/>
      <dgm:t>
        <a:bodyPr/>
        <a:lstStyle/>
        <a:p>
          <a:endParaRPr lang="en-US"/>
        </a:p>
      </dgm:t>
    </dgm:pt>
    <dgm:pt modelId="{B7150842-5844-426D-9D18-A55F8BDE0C8B}" type="pres">
      <dgm:prSet presAssocID="{69E7DBEA-4DC4-4E01-B03D-2DBA1C54DB4A}" presName="sibTrans" presStyleCnt="0"/>
      <dgm:spPr/>
    </dgm:pt>
    <dgm:pt modelId="{25E578D7-B0C3-4DC4-BAC7-F8A8AC4C4BC2}" type="pres">
      <dgm:prSet presAssocID="{6EAA8E85-B1A0-4EF3-BF54-3E0229EE5945}" presName="node" presStyleLbl="alignAccFollowNode1" presStyleIdx="1" presStyleCnt="5">
        <dgm:presLayoutVars>
          <dgm:bulletEnabled val="1"/>
        </dgm:presLayoutVars>
      </dgm:prSet>
      <dgm:spPr/>
      <dgm:t>
        <a:bodyPr/>
        <a:lstStyle/>
        <a:p>
          <a:endParaRPr lang="en-US"/>
        </a:p>
      </dgm:t>
    </dgm:pt>
    <dgm:pt modelId="{0C2A466A-88E5-402C-AFB8-1445C2519882}" type="pres">
      <dgm:prSet presAssocID="{73C59593-6372-4ABD-B49F-D1470419E8CE}" presName="sibTrans" presStyleCnt="0"/>
      <dgm:spPr/>
    </dgm:pt>
    <dgm:pt modelId="{E81EDF0D-369A-42BF-A623-200621352E33}" type="pres">
      <dgm:prSet presAssocID="{B1A71D64-C034-4A32-80CB-1B449618FB5B}" presName="node" presStyleLbl="alignAccFollowNode1" presStyleIdx="2" presStyleCnt="5">
        <dgm:presLayoutVars>
          <dgm:bulletEnabled val="1"/>
        </dgm:presLayoutVars>
      </dgm:prSet>
      <dgm:spPr/>
      <dgm:t>
        <a:bodyPr/>
        <a:lstStyle/>
        <a:p>
          <a:endParaRPr lang="en-US"/>
        </a:p>
      </dgm:t>
    </dgm:pt>
    <dgm:pt modelId="{396D5B8C-FF9D-48A9-9F4A-2ED74661FA54}" type="pres">
      <dgm:prSet presAssocID="{BD8908DA-A2ED-4488-95A4-45328FB62FC1}" presName="sibTrans" presStyleCnt="0"/>
      <dgm:spPr/>
    </dgm:pt>
    <dgm:pt modelId="{65C9D7F3-A9C1-4BCF-A7FD-130FAD56C85E}" type="pres">
      <dgm:prSet presAssocID="{1F995348-F44B-4B67-A315-38D6891522A2}" presName="node" presStyleLbl="alignAccFollowNode1" presStyleIdx="3" presStyleCnt="5">
        <dgm:presLayoutVars>
          <dgm:bulletEnabled val="1"/>
        </dgm:presLayoutVars>
      </dgm:prSet>
      <dgm:spPr/>
      <dgm:t>
        <a:bodyPr/>
        <a:lstStyle/>
        <a:p>
          <a:endParaRPr lang="en-US"/>
        </a:p>
      </dgm:t>
    </dgm:pt>
    <dgm:pt modelId="{671F4D10-8305-45AC-8603-FD1CC6AD092E}" type="pres">
      <dgm:prSet presAssocID="{8ABA973E-3EF2-4318-B8E4-033165CA70C1}" presName="sibTrans" presStyleCnt="0"/>
      <dgm:spPr/>
    </dgm:pt>
    <dgm:pt modelId="{488D49FC-242F-4A04-AF55-593A6949062B}" type="pres">
      <dgm:prSet presAssocID="{FECD712C-6F73-4B44-AF0B-5681AD141C39}" presName="node" presStyleLbl="alignAccFollowNode1" presStyleIdx="4" presStyleCnt="5">
        <dgm:presLayoutVars>
          <dgm:bulletEnabled val="1"/>
        </dgm:presLayoutVars>
      </dgm:prSet>
      <dgm:spPr/>
      <dgm:t>
        <a:bodyPr/>
        <a:lstStyle/>
        <a:p>
          <a:endParaRPr lang="en-US"/>
        </a:p>
      </dgm:t>
    </dgm:pt>
    <dgm:pt modelId="{3C9CA48F-CA09-449B-81D0-631C14C64F4C}" type="pres">
      <dgm:prSet presAssocID="{F3347B1A-48C9-4079-98CD-ACE98B115644}" presName="vSp" presStyleCnt="0"/>
      <dgm:spPr/>
    </dgm:pt>
    <dgm:pt modelId="{18AD01C3-2C7C-4A48-81C3-6C289F9E5583}" type="pres">
      <dgm:prSet presAssocID="{3C181056-D5AE-45D9-9830-B06441674062}" presName="horFlow" presStyleCnt="0"/>
      <dgm:spPr/>
    </dgm:pt>
    <dgm:pt modelId="{4848384D-1F0C-46F6-AB3A-33AF9471E75C}" type="pres">
      <dgm:prSet presAssocID="{3C181056-D5AE-45D9-9830-B06441674062}" presName="bigChev" presStyleLbl="node1" presStyleIdx="2" presStyleCnt="3" custScaleX="141830"/>
      <dgm:spPr/>
      <dgm:t>
        <a:bodyPr/>
        <a:lstStyle/>
        <a:p>
          <a:endParaRPr lang="en-US"/>
        </a:p>
      </dgm:t>
    </dgm:pt>
  </dgm:ptLst>
  <dgm:cxnLst>
    <dgm:cxn modelId="{FC744E46-1C95-422B-8C33-6DF63FEB0194}" srcId="{753D7462-1205-4B58-A12E-FA25989924A5}" destId="{0E282414-397B-4D42-A9A9-6015B93C5FAE}" srcOrd="0" destOrd="0" parTransId="{A60D14F7-97E4-4A07-BD74-B80608579EB6}" sibTransId="{3D3B25DD-C58A-495F-91E8-8D2B142FBA45}"/>
    <dgm:cxn modelId="{6C225BC5-D44B-43B1-AD30-B026A396EBD3}" srcId="{F3347B1A-48C9-4079-98CD-ACE98B115644}" destId="{1F995348-F44B-4B67-A315-38D6891522A2}" srcOrd="3" destOrd="0" parTransId="{53188633-A4C9-4073-B8E3-D5B19BF3D44B}" sibTransId="{8ABA973E-3EF2-4318-B8E4-033165CA70C1}"/>
    <dgm:cxn modelId="{D5B7F9A1-18A6-4494-B460-5AEC7D67D705}" srcId="{F3347B1A-48C9-4079-98CD-ACE98B115644}" destId="{B1A71D64-C034-4A32-80CB-1B449618FB5B}" srcOrd="2" destOrd="0" parTransId="{F23B9793-0D92-401B-BC93-5E6B8BD59C4D}" sibTransId="{BD8908DA-A2ED-4488-95A4-45328FB62FC1}"/>
    <dgm:cxn modelId="{02AAC708-4549-4052-B05E-FCE2BA1EA6B9}" srcId="{F3347B1A-48C9-4079-98CD-ACE98B115644}" destId="{FECD712C-6F73-4B44-AF0B-5681AD141C39}" srcOrd="4" destOrd="0" parTransId="{4948522F-F006-4873-8484-56C98FB28BFB}" sibTransId="{E611B055-F9EA-4694-81CB-E7BC0169D978}"/>
    <dgm:cxn modelId="{E9DD1BE7-2887-45AE-A12D-4191989B2A5A}" type="presOf" srcId="{93519CBB-92FF-452E-8FF4-70CD2C418BCA}" destId="{F4CC374D-FBAB-49C1-859A-5FF5E8D033EF}" srcOrd="0" destOrd="0" presId="urn:microsoft.com/office/officeart/2005/8/layout/lProcess3"/>
    <dgm:cxn modelId="{A5BA581F-A614-4BCA-ACCC-88F2441A3FF3}" srcId="{F3347B1A-48C9-4079-98CD-ACE98B115644}" destId="{93519CBB-92FF-452E-8FF4-70CD2C418BCA}" srcOrd="0" destOrd="0" parTransId="{822F3418-F411-4D80-9DA9-9F6E79A2D679}" sibTransId="{69E7DBEA-4DC4-4E01-B03D-2DBA1C54DB4A}"/>
    <dgm:cxn modelId="{C5CDF944-B34B-49A9-900E-3610471A05CA}" srcId="{753D7462-1205-4B58-A12E-FA25989924A5}" destId="{3C181056-D5AE-45D9-9830-B06441674062}" srcOrd="2" destOrd="0" parTransId="{C8C5F8E1-5B3B-4F9A-8784-AE64FFE6CD00}" sibTransId="{5839CB94-1BB3-4398-9B53-AA7B0BA89029}"/>
    <dgm:cxn modelId="{5FEEE78A-3AFF-4833-86F1-198812428955}" type="presOf" srcId="{753D7462-1205-4B58-A12E-FA25989924A5}" destId="{8C335FB3-D499-4D87-8138-4A2D6CED175B}" srcOrd="0" destOrd="0" presId="urn:microsoft.com/office/officeart/2005/8/layout/lProcess3"/>
    <dgm:cxn modelId="{49FD0D6F-AEC3-4EEE-90DB-A4F28E10F029}" srcId="{753D7462-1205-4B58-A12E-FA25989924A5}" destId="{F3347B1A-48C9-4079-98CD-ACE98B115644}" srcOrd="1" destOrd="0" parTransId="{C1758C17-6C1B-4D3E-A9F8-8140E175F59C}" sibTransId="{18D8FC11-E534-47E5-B253-FDD18E8030B7}"/>
    <dgm:cxn modelId="{424FB61B-18DB-4F2F-AF35-85AD958BEB34}" type="presOf" srcId="{FECD712C-6F73-4B44-AF0B-5681AD141C39}" destId="{488D49FC-242F-4A04-AF55-593A6949062B}" srcOrd="0" destOrd="0" presId="urn:microsoft.com/office/officeart/2005/8/layout/lProcess3"/>
    <dgm:cxn modelId="{E0B1B39B-8B31-4B5F-83F5-AE374DFEA401}" type="presOf" srcId="{0E282414-397B-4D42-A9A9-6015B93C5FAE}" destId="{516E096C-C02D-4A5B-B09E-1ECF794964CD}" srcOrd="0" destOrd="0" presId="urn:microsoft.com/office/officeart/2005/8/layout/lProcess3"/>
    <dgm:cxn modelId="{5652133A-94F1-4E87-B368-A3393D665E3D}" type="presOf" srcId="{1F995348-F44B-4B67-A315-38D6891522A2}" destId="{65C9D7F3-A9C1-4BCF-A7FD-130FAD56C85E}" srcOrd="0" destOrd="0" presId="urn:microsoft.com/office/officeart/2005/8/layout/lProcess3"/>
    <dgm:cxn modelId="{87861BB9-62C9-4915-82ED-58BE6E4C946B}" type="presOf" srcId="{3C181056-D5AE-45D9-9830-B06441674062}" destId="{4848384D-1F0C-46F6-AB3A-33AF9471E75C}" srcOrd="0" destOrd="0" presId="urn:microsoft.com/office/officeart/2005/8/layout/lProcess3"/>
    <dgm:cxn modelId="{CBE98C2B-8F4B-472D-8132-E8F3EE802524}" srcId="{F3347B1A-48C9-4079-98CD-ACE98B115644}" destId="{6EAA8E85-B1A0-4EF3-BF54-3E0229EE5945}" srcOrd="1" destOrd="0" parTransId="{C5686AF8-9588-45CF-86AE-C75E7AAA753A}" sibTransId="{73C59593-6372-4ABD-B49F-D1470419E8CE}"/>
    <dgm:cxn modelId="{61C42804-9D59-44FD-883A-35147D4FF113}" type="presOf" srcId="{B1A71D64-C034-4A32-80CB-1B449618FB5B}" destId="{E81EDF0D-369A-42BF-A623-200621352E33}" srcOrd="0" destOrd="0" presId="urn:microsoft.com/office/officeart/2005/8/layout/lProcess3"/>
    <dgm:cxn modelId="{54C2E087-1547-4AEC-B3A9-2BAFD16C6C1D}" type="presOf" srcId="{6EAA8E85-B1A0-4EF3-BF54-3E0229EE5945}" destId="{25E578D7-B0C3-4DC4-BAC7-F8A8AC4C4BC2}" srcOrd="0" destOrd="0" presId="urn:microsoft.com/office/officeart/2005/8/layout/lProcess3"/>
    <dgm:cxn modelId="{C9E06E88-E9AF-484E-8194-7259ED4B5AFD}" type="presOf" srcId="{F3347B1A-48C9-4079-98CD-ACE98B115644}" destId="{256D6ECC-DF61-4BD9-9788-53D8E73CAC55}" srcOrd="0" destOrd="0" presId="urn:microsoft.com/office/officeart/2005/8/layout/lProcess3"/>
    <dgm:cxn modelId="{6AED11F3-C099-4BE4-A999-3C79A4661071}" type="presParOf" srcId="{8C335FB3-D499-4D87-8138-4A2D6CED175B}" destId="{BBBA6D8C-6B36-4677-9E15-A638ECC24578}" srcOrd="0" destOrd="0" presId="urn:microsoft.com/office/officeart/2005/8/layout/lProcess3"/>
    <dgm:cxn modelId="{80A95B8C-E2E2-4DBC-8EA6-2585EC52CD12}" type="presParOf" srcId="{BBBA6D8C-6B36-4677-9E15-A638ECC24578}" destId="{516E096C-C02D-4A5B-B09E-1ECF794964CD}" srcOrd="0" destOrd="0" presId="urn:microsoft.com/office/officeart/2005/8/layout/lProcess3"/>
    <dgm:cxn modelId="{6F60CF9B-A099-4E4E-845E-D892C2988617}" type="presParOf" srcId="{8C335FB3-D499-4D87-8138-4A2D6CED175B}" destId="{5B0B1B14-2C7E-4684-9523-42132A3EC13F}" srcOrd="1" destOrd="0" presId="urn:microsoft.com/office/officeart/2005/8/layout/lProcess3"/>
    <dgm:cxn modelId="{B165D50B-4D61-43C6-A1B3-EAD4A6381B2A}" type="presParOf" srcId="{8C335FB3-D499-4D87-8138-4A2D6CED175B}" destId="{582474B0-535A-45B8-BD4A-136D21BE0B44}" srcOrd="2" destOrd="0" presId="urn:microsoft.com/office/officeart/2005/8/layout/lProcess3"/>
    <dgm:cxn modelId="{277E5A71-3F04-4D1F-B328-47FFFDCB484C}" type="presParOf" srcId="{582474B0-535A-45B8-BD4A-136D21BE0B44}" destId="{256D6ECC-DF61-4BD9-9788-53D8E73CAC55}" srcOrd="0" destOrd="0" presId="urn:microsoft.com/office/officeart/2005/8/layout/lProcess3"/>
    <dgm:cxn modelId="{B298CB41-C9A9-4535-ABF9-D952EFE1551A}" type="presParOf" srcId="{582474B0-535A-45B8-BD4A-136D21BE0B44}" destId="{6276BCE6-7F93-4403-90A6-EAA0BC5C9DF5}" srcOrd="1" destOrd="0" presId="urn:microsoft.com/office/officeart/2005/8/layout/lProcess3"/>
    <dgm:cxn modelId="{B1CE40E3-78F3-4025-8ACA-AF4C8D546918}" type="presParOf" srcId="{582474B0-535A-45B8-BD4A-136D21BE0B44}" destId="{F4CC374D-FBAB-49C1-859A-5FF5E8D033EF}" srcOrd="2" destOrd="0" presId="urn:microsoft.com/office/officeart/2005/8/layout/lProcess3"/>
    <dgm:cxn modelId="{B3DA6EBC-5E04-4D60-8210-BE073FB870EB}" type="presParOf" srcId="{582474B0-535A-45B8-BD4A-136D21BE0B44}" destId="{B7150842-5844-426D-9D18-A55F8BDE0C8B}" srcOrd="3" destOrd="0" presId="urn:microsoft.com/office/officeart/2005/8/layout/lProcess3"/>
    <dgm:cxn modelId="{B85C0CB9-4CB0-4243-A601-A0F10FE8D567}" type="presParOf" srcId="{582474B0-535A-45B8-BD4A-136D21BE0B44}" destId="{25E578D7-B0C3-4DC4-BAC7-F8A8AC4C4BC2}" srcOrd="4" destOrd="0" presId="urn:microsoft.com/office/officeart/2005/8/layout/lProcess3"/>
    <dgm:cxn modelId="{C78E92C3-8993-45A3-B1F7-ABA798E99000}" type="presParOf" srcId="{582474B0-535A-45B8-BD4A-136D21BE0B44}" destId="{0C2A466A-88E5-402C-AFB8-1445C2519882}" srcOrd="5" destOrd="0" presId="urn:microsoft.com/office/officeart/2005/8/layout/lProcess3"/>
    <dgm:cxn modelId="{CD821E9D-9EE9-4ABB-8123-6167D5ED87F8}" type="presParOf" srcId="{582474B0-535A-45B8-BD4A-136D21BE0B44}" destId="{E81EDF0D-369A-42BF-A623-200621352E33}" srcOrd="6" destOrd="0" presId="urn:microsoft.com/office/officeart/2005/8/layout/lProcess3"/>
    <dgm:cxn modelId="{142709DD-5E78-4E76-AA1E-B8C7DDED0BF3}" type="presParOf" srcId="{582474B0-535A-45B8-BD4A-136D21BE0B44}" destId="{396D5B8C-FF9D-48A9-9F4A-2ED74661FA54}" srcOrd="7" destOrd="0" presId="urn:microsoft.com/office/officeart/2005/8/layout/lProcess3"/>
    <dgm:cxn modelId="{6C35759A-4B6E-45FD-8961-A7ABEDCB3509}" type="presParOf" srcId="{582474B0-535A-45B8-BD4A-136D21BE0B44}" destId="{65C9D7F3-A9C1-4BCF-A7FD-130FAD56C85E}" srcOrd="8" destOrd="0" presId="urn:microsoft.com/office/officeart/2005/8/layout/lProcess3"/>
    <dgm:cxn modelId="{CB418D9D-E08A-402A-BFAE-A7E153097144}" type="presParOf" srcId="{582474B0-535A-45B8-BD4A-136D21BE0B44}" destId="{671F4D10-8305-45AC-8603-FD1CC6AD092E}" srcOrd="9" destOrd="0" presId="urn:microsoft.com/office/officeart/2005/8/layout/lProcess3"/>
    <dgm:cxn modelId="{A2974CFE-06CE-4573-BBE6-6278041F584D}" type="presParOf" srcId="{582474B0-535A-45B8-BD4A-136D21BE0B44}" destId="{488D49FC-242F-4A04-AF55-593A6949062B}" srcOrd="10" destOrd="0" presId="urn:microsoft.com/office/officeart/2005/8/layout/lProcess3"/>
    <dgm:cxn modelId="{A75CD679-609F-4462-9515-D16E0E5F4FA1}" type="presParOf" srcId="{8C335FB3-D499-4D87-8138-4A2D6CED175B}" destId="{3C9CA48F-CA09-449B-81D0-631C14C64F4C}" srcOrd="3" destOrd="0" presId="urn:microsoft.com/office/officeart/2005/8/layout/lProcess3"/>
    <dgm:cxn modelId="{26016EFE-3A0D-4AD5-8E51-EE832B7FB4C8}" type="presParOf" srcId="{8C335FB3-D499-4D87-8138-4A2D6CED175B}" destId="{18AD01C3-2C7C-4A48-81C3-6C289F9E5583}" srcOrd="4" destOrd="0" presId="urn:microsoft.com/office/officeart/2005/8/layout/lProcess3"/>
    <dgm:cxn modelId="{5616EF72-0E2B-40CB-AFF8-24C37229EF5A}" type="presParOf" srcId="{18AD01C3-2C7C-4A48-81C3-6C289F9E5583}" destId="{4848384D-1F0C-46F6-AB3A-33AF9471E75C}" srcOrd="0" destOrd="0" presId="urn:microsoft.com/office/officeart/2005/8/layout/lProcess3"/>
  </dgm:cxnLst>
  <dgm:bg/>
  <dgm:whole/>
</dgm:dataModel>
</file>

<file path=ppt/diagrams/data4.xml><?xml version="1.0" encoding="utf-8"?>
<dgm:dataModel xmlns:dgm="http://schemas.openxmlformats.org/drawingml/2006/diagram" xmlns:a="http://schemas.openxmlformats.org/drawingml/2006/main">
  <dgm:ptLst>
    <dgm:pt modelId="{2B63A5BC-7D62-4D9E-9AF1-39A6A5C7B810}"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IN"/>
        </a:p>
      </dgm:t>
    </dgm:pt>
    <dgm:pt modelId="{D72E9312-2219-4146-8DBC-2E061F40162A}">
      <dgm:prSet/>
      <dgm:spPr/>
      <dgm:t>
        <a:bodyPr/>
        <a:lstStyle/>
        <a:p>
          <a:pPr rtl="0"/>
          <a:r>
            <a:rPr lang="en-US" dirty="0" smtClean="0"/>
            <a:t>Composite &amp; Mixed Supply</a:t>
          </a:r>
          <a:endParaRPr lang="en-IN" dirty="0"/>
        </a:p>
      </dgm:t>
    </dgm:pt>
    <dgm:pt modelId="{E69DAA46-1977-4F56-9290-F745D6B31E82}" type="parTrans" cxnId="{14A55D6D-8A9E-4C3E-BDD3-F276D2B55CAA}">
      <dgm:prSet/>
      <dgm:spPr/>
      <dgm:t>
        <a:bodyPr/>
        <a:lstStyle/>
        <a:p>
          <a:endParaRPr lang="en-IN"/>
        </a:p>
      </dgm:t>
    </dgm:pt>
    <dgm:pt modelId="{42AA502E-EFBD-4B11-80FE-BDAF79EBA66A}" type="sibTrans" cxnId="{14A55D6D-8A9E-4C3E-BDD3-F276D2B55CAA}">
      <dgm:prSet/>
      <dgm:spPr/>
      <dgm:t>
        <a:bodyPr/>
        <a:lstStyle/>
        <a:p>
          <a:endParaRPr lang="en-IN"/>
        </a:p>
      </dgm:t>
    </dgm:pt>
    <dgm:pt modelId="{BDFB2A21-5EB2-49CD-9DB6-A52E8F21201C}" type="pres">
      <dgm:prSet presAssocID="{2B63A5BC-7D62-4D9E-9AF1-39A6A5C7B810}" presName="Name0" presStyleCnt="0">
        <dgm:presLayoutVars>
          <dgm:chMax val="7"/>
          <dgm:dir/>
          <dgm:animLvl val="lvl"/>
          <dgm:resizeHandles val="exact"/>
        </dgm:presLayoutVars>
      </dgm:prSet>
      <dgm:spPr/>
      <dgm:t>
        <a:bodyPr/>
        <a:lstStyle/>
        <a:p>
          <a:endParaRPr lang="en-US"/>
        </a:p>
      </dgm:t>
    </dgm:pt>
    <dgm:pt modelId="{CAEE7293-6B2F-4EC5-B8DD-79C9C661DA75}" type="pres">
      <dgm:prSet presAssocID="{D72E9312-2219-4146-8DBC-2E061F40162A}" presName="circle1" presStyleLbl="node1" presStyleIdx="0" presStyleCnt="1"/>
      <dgm:spPr/>
    </dgm:pt>
    <dgm:pt modelId="{A2F1988E-AAA1-467B-BD29-EF7F0BBB993B}" type="pres">
      <dgm:prSet presAssocID="{D72E9312-2219-4146-8DBC-2E061F40162A}" presName="space" presStyleCnt="0"/>
      <dgm:spPr/>
    </dgm:pt>
    <dgm:pt modelId="{9AD9144E-1880-42A0-9DA0-E3C5D059F625}" type="pres">
      <dgm:prSet presAssocID="{D72E9312-2219-4146-8DBC-2E061F40162A}" presName="rect1" presStyleLbl="alignAcc1" presStyleIdx="0" presStyleCnt="1"/>
      <dgm:spPr/>
      <dgm:t>
        <a:bodyPr/>
        <a:lstStyle/>
        <a:p>
          <a:endParaRPr lang="en-US"/>
        </a:p>
      </dgm:t>
    </dgm:pt>
    <dgm:pt modelId="{F20EFDDF-4AE9-49A1-9EE5-AD00592DA91E}" type="pres">
      <dgm:prSet presAssocID="{D72E9312-2219-4146-8DBC-2E061F40162A}" presName="rect1ParTxNoCh" presStyleLbl="alignAcc1" presStyleIdx="0" presStyleCnt="1">
        <dgm:presLayoutVars>
          <dgm:chMax val="1"/>
          <dgm:bulletEnabled val="1"/>
        </dgm:presLayoutVars>
      </dgm:prSet>
      <dgm:spPr/>
      <dgm:t>
        <a:bodyPr/>
        <a:lstStyle/>
        <a:p>
          <a:endParaRPr lang="en-US"/>
        </a:p>
      </dgm:t>
    </dgm:pt>
  </dgm:ptLst>
  <dgm:cxnLst>
    <dgm:cxn modelId="{616453B0-5859-456A-A9E0-36250A5EE3FF}" type="presOf" srcId="{D72E9312-2219-4146-8DBC-2E061F40162A}" destId="{9AD9144E-1880-42A0-9DA0-E3C5D059F625}" srcOrd="0" destOrd="0" presId="urn:microsoft.com/office/officeart/2005/8/layout/target3"/>
    <dgm:cxn modelId="{9ED3695D-2BB5-4F8A-8EE3-AC0E3305DF80}" type="presOf" srcId="{2B63A5BC-7D62-4D9E-9AF1-39A6A5C7B810}" destId="{BDFB2A21-5EB2-49CD-9DB6-A52E8F21201C}" srcOrd="0" destOrd="0" presId="urn:microsoft.com/office/officeart/2005/8/layout/target3"/>
    <dgm:cxn modelId="{14A55D6D-8A9E-4C3E-BDD3-F276D2B55CAA}" srcId="{2B63A5BC-7D62-4D9E-9AF1-39A6A5C7B810}" destId="{D72E9312-2219-4146-8DBC-2E061F40162A}" srcOrd="0" destOrd="0" parTransId="{E69DAA46-1977-4F56-9290-F745D6B31E82}" sibTransId="{42AA502E-EFBD-4B11-80FE-BDAF79EBA66A}"/>
    <dgm:cxn modelId="{2B90805D-F6AA-4EC9-BC72-778ADDE7A024}" type="presOf" srcId="{D72E9312-2219-4146-8DBC-2E061F40162A}" destId="{F20EFDDF-4AE9-49A1-9EE5-AD00592DA91E}" srcOrd="1" destOrd="0" presId="urn:microsoft.com/office/officeart/2005/8/layout/target3"/>
    <dgm:cxn modelId="{945A0212-33B7-4344-9AA3-86849A434C0F}" type="presParOf" srcId="{BDFB2A21-5EB2-49CD-9DB6-A52E8F21201C}" destId="{CAEE7293-6B2F-4EC5-B8DD-79C9C661DA75}" srcOrd="0" destOrd="0" presId="urn:microsoft.com/office/officeart/2005/8/layout/target3"/>
    <dgm:cxn modelId="{A2A96DB4-BA7A-4DC1-9DC1-7C17BC8196C8}" type="presParOf" srcId="{BDFB2A21-5EB2-49CD-9DB6-A52E8F21201C}" destId="{A2F1988E-AAA1-467B-BD29-EF7F0BBB993B}" srcOrd="1" destOrd="0" presId="urn:microsoft.com/office/officeart/2005/8/layout/target3"/>
    <dgm:cxn modelId="{FF69EB40-A8F6-4765-B850-8EE047240717}" type="presParOf" srcId="{BDFB2A21-5EB2-49CD-9DB6-A52E8F21201C}" destId="{9AD9144E-1880-42A0-9DA0-E3C5D059F625}" srcOrd="2" destOrd="0" presId="urn:microsoft.com/office/officeart/2005/8/layout/target3"/>
    <dgm:cxn modelId="{714FFED8-764D-412E-88E2-AD1BDBA07758}" type="presParOf" srcId="{BDFB2A21-5EB2-49CD-9DB6-A52E8F21201C}" destId="{F20EFDDF-4AE9-49A1-9EE5-AD00592DA91E}" srcOrd="3" destOrd="0" presId="urn:microsoft.com/office/officeart/2005/8/layout/target3"/>
  </dgm:cxnLst>
  <dgm:bg/>
  <dgm:whole/>
</dgm:dataModel>
</file>

<file path=ppt/diagrams/data5.xml><?xml version="1.0" encoding="utf-8"?>
<dgm:dataModel xmlns:dgm="http://schemas.openxmlformats.org/drawingml/2006/diagram" xmlns:a="http://schemas.openxmlformats.org/drawingml/2006/main">
  <dgm:ptLst>
    <dgm:pt modelId="{A29A6639-2981-40FF-A7F9-8C686058980B}"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IN"/>
        </a:p>
      </dgm:t>
    </dgm:pt>
    <dgm:pt modelId="{ED8CE608-0B56-4783-9AC9-C5C686AD55D3}">
      <dgm:prSet custT="1"/>
      <dgm:spPr/>
      <dgm:t>
        <a:bodyPr/>
        <a:lstStyle/>
        <a:p>
          <a:pPr algn="ctr" rtl="0"/>
          <a:endParaRPr lang="en-US" sz="1600" dirty="0" smtClean="0"/>
        </a:p>
        <a:p>
          <a:pPr algn="ctr" rtl="0"/>
          <a:endParaRPr lang="en-US" sz="1600" dirty="0" smtClean="0"/>
        </a:p>
        <a:p>
          <a:pPr algn="ctr" rtl="0"/>
          <a:endParaRPr lang="en-US" sz="1600" dirty="0" smtClean="0"/>
        </a:p>
        <a:p>
          <a:pPr algn="ctr" rtl="0"/>
          <a:endParaRPr lang="en-US" sz="1600" dirty="0" smtClean="0"/>
        </a:p>
        <a:p>
          <a:pPr algn="just" rtl="0"/>
          <a:r>
            <a:rPr lang="en-US" sz="1800" dirty="0" smtClean="0"/>
            <a:t>Composite supply is a supply consisting of two or more taxable supplies of goods and/or services or any combination thereof, which are bundled in natural course and are supplied in conjunction with each other in the ordinary course of business and where one of which is a principal supply. </a:t>
          </a:r>
          <a:endParaRPr lang="en-US" sz="1800" dirty="0"/>
        </a:p>
      </dgm:t>
    </dgm:pt>
    <dgm:pt modelId="{91EDFC91-B2D6-4155-829F-7E9133DFB0AC}" type="parTrans" cxnId="{42876D32-E6FA-4B9F-BA3E-3C43FB6A754D}">
      <dgm:prSet/>
      <dgm:spPr/>
      <dgm:t>
        <a:bodyPr/>
        <a:lstStyle/>
        <a:p>
          <a:endParaRPr lang="en-IN"/>
        </a:p>
      </dgm:t>
    </dgm:pt>
    <dgm:pt modelId="{66922983-2F0A-4E3B-B590-7059D7B7563A}" type="sibTrans" cxnId="{42876D32-E6FA-4B9F-BA3E-3C43FB6A754D}">
      <dgm:prSet/>
      <dgm:spPr/>
      <dgm:t>
        <a:bodyPr/>
        <a:lstStyle/>
        <a:p>
          <a:endParaRPr lang="en-IN"/>
        </a:p>
      </dgm:t>
    </dgm:pt>
    <dgm:pt modelId="{B70563C3-E7D0-47B9-9DD5-11DB0F422CAB}">
      <dgm:prSet/>
      <dgm:spPr/>
      <dgm:t>
        <a:bodyPr/>
        <a:lstStyle/>
        <a:p>
          <a:pPr rtl="0"/>
          <a:r>
            <a:rPr lang="en-US" b="1" dirty="0" smtClean="0"/>
            <a:t>For example</a:t>
          </a:r>
          <a:r>
            <a:rPr lang="en-US" dirty="0" smtClean="0"/>
            <a:t>, when a consumer buys a television set and he also gets warranty and a maintenance contract with the TV, this supply is a composite supply. In this example, supply of TV is the principal supply, warranty and maintenance service are ancillary.  </a:t>
          </a:r>
          <a:endParaRPr lang="en-IN" dirty="0"/>
        </a:p>
      </dgm:t>
    </dgm:pt>
    <dgm:pt modelId="{2EA14B35-B804-466A-92F6-3784E52151AB}" type="parTrans" cxnId="{59E859D3-5AB6-461C-9932-B7FBED7EB266}">
      <dgm:prSet/>
      <dgm:spPr/>
      <dgm:t>
        <a:bodyPr/>
        <a:lstStyle/>
        <a:p>
          <a:endParaRPr lang="en-IN"/>
        </a:p>
      </dgm:t>
    </dgm:pt>
    <dgm:pt modelId="{6F56B973-09D3-4773-ABE7-A73C2CBB84E6}" type="sibTrans" cxnId="{59E859D3-5AB6-461C-9932-B7FBED7EB266}">
      <dgm:prSet/>
      <dgm:spPr/>
      <dgm:t>
        <a:bodyPr/>
        <a:lstStyle/>
        <a:p>
          <a:endParaRPr lang="en-IN"/>
        </a:p>
      </dgm:t>
    </dgm:pt>
    <dgm:pt modelId="{4A8041A5-443D-49F5-910A-BA8CDFC3A747}">
      <dgm:prSet custT="1"/>
      <dgm:spPr/>
      <dgm:t>
        <a:bodyPr/>
        <a:lstStyle/>
        <a:p>
          <a:pPr algn="ctr" rtl="0"/>
          <a:endParaRPr lang="en-US" sz="1600" dirty="0" smtClean="0"/>
        </a:p>
        <a:p>
          <a:pPr algn="ctr" rtl="0"/>
          <a:endParaRPr lang="en-US" sz="1600" dirty="0" smtClean="0"/>
        </a:p>
        <a:p>
          <a:pPr algn="ctr" rtl="0"/>
          <a:endParaRPr lang="en-US" sz="1600" dirty="0" smtClean="0"/>
        </a:p>
        <a:p>
          <a:pPr algn="just" rtl="0"/>
          <a:r>
            <a:rPr lang="en-US" sz="1800" dirty="0" smtClean="0"/>
            <a:t>Mixed supply is combination of more than one individual supplies of goods or services or any combination thereof made in conjunction with each other for a single price, which can ordinarily be supplied separately</a:t>
          </a:r>
          <a:r>
            <a:rPr lang="en-US" sz="1400" dirty="0" smtClean="0"/>
            <a:t>. </a:t>
          </a:r>
          <a:endParaRPr lang="en-US" sz="1400" dirty="0"/>
        </a:p>
      </dgm:t>
    </dgm:pt>
    <dgm:pt modelId="{1214F229-F5DC-496B-96C8-78961981D856}" type="parTrans" cxnId="{CDB9E0A1-BE3E-4ADF-810D-DD3FEFB20BBF}">
      <dgm:prSet/>
      <dgm:spPr/>
      <dgm:t>
        <a:bodyPr/>
        <a:lstStyle/>
        <a:p>
          <a:endParaRPr lang="en-IN"/>
        </a:p>
      </dgm:t>
    </dgm:pt>
    <dgm:pt modelId="{86E44C33-51F2-4DBC-A8D8-21E8550E664F}" type="sibTrans" cxnId="{CDB9E0A1-BE3E-4ADF-810D-DD3FEFB20BBF}">
      <dgm:prSet/>
      <dgm:spPr/>
      <dgm:t>
        <a:bodyPr/>
        <a:lstStyle/>
        <a:p>
          <a:endParaRPr lang="en-IN"/>
        </a:p>
      </dgm:t>
    </dgm:pt>
    <dgm:pt modelId="{FD0EF9D5-AA10-4832-A46D-DA89178A74ED}">
      <dgm:prSet/>
      <dgm:spPr/>
      <dgm:t>
        <a:bodyPr/>
        <a:lstStyle/>
        <a:p>
          <a:pPr rtl="0"/>
          <a:r>
            <a:rPr lang="en-US" b="1" dirty="0" smtClean="0"/>
            <a:t>For example</a:t>
          </a:r>
          <a:r>
            <a:rPr lang="en-US" dirty="0" smtClean="0"/>
            <a:t>, Domino Pizza selling Combo Pizza along with Coke,  where Pizza and Coke can easily be priced and sold separately.</a:t>
          </a:r>
          <a:endParaRPr lang="en-IN" dirty="0"/>
        </a:p>
      </dgm:t>
    </dgm:pt>
    <dgm:pt modelId="{BB3E496D-194E-483A-878A-6A7FB8CE2238}" type="parTrans" cxnId="{2F26A8F4-DD78-4BF0-9237-F158EAFF15EF}">
      <dgm:prSet/>
      <dgm:spPr/>
      <dgm:t>
        <a:bodyPr/>
        <a:lstStyle/>
        <a:p>
          <a:endParaRPr lang="en-IN"/>
        </a:p>
      </dgm:t>
    </dgm:pt>
    <dgm:pt modelId="{DD13F3A6-F9D6-43FE-A758-2EA7B7336B6F}" type="sibTrans" cxnId="{2F26A8F4-DD78-4BF0-9237-F158EAFF15EF}">
      <dgm:prSet/>
      <dgm:spPr/>
      <dgm:t>
        <a:bodyPr/>
        <a:lstStyle/>
        <a:p>
          <a:endParaRPr lang="en-IN"/>
        </a:p>
      </dgm:t>
    </dgm:pt>
    <dgm:pt modelId="{D9875680-B16E-4DD5-983F-857AA990F2F6}">
      <dgm:prSet custT="1"/>
      <dgm:spPr/>
      <dgm:t>
        <a:bodyPr/>
        <a:lstStyle/>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endParaRPr lang="en-US" sz="2400" dirty="0" smtClean="0"/>
        </a:p>
        <a:p>
          <a:pPr rtl="0"/>
          <a:r>
            <a:rPr lang="en-US" sz="2400" dirty="0" smtClean="0"/>
            <a:t>Composite supply shall be treated as supply of the principal supply. </a:t>
          </a:r>
        </a:p>
        <a:p>
          <a:pPr rtl="0"/>
          <a:endParaRPr lang="en-US" sz="2400" dirty="0" smtClean="0"/>
        </a:p>
        <a:p>
          <a:pPr rtl="0"/>
          <a:r>
            <a:rPr lang="en-US" sz="2400" dirty="0" smtClean="0"/>
            <a:t>Mixed supply would be treated as supply of that particular goods or services which attracts the highest rate of tax</a:t>
          </a:r>
          <a:endParaRPr lang="en-IN" sz="2400" dirty="0"/>
        </a:p>
      </dgm:t>
    </dgm:pt>
    <dgm:pt modelId="{29E67673-0DE3-45E6-9791-7349E3CAB2D9}" type="parTrans" cxnId="{35B5C401-FBF0-43B2-BA0F-4C769190AFFB}">
      <dgm:prSet/>
      <dgm:spPr/>
      <dgm:t>
        <a:bodyPr/>
        <a:lstStyle/>
        <a:p>
          <a:endParaRPr lang="en-IN"/>
        </a:p>
      </dgm:t>
    </dgm:pt>
    <dgm:pt modelId="{1F533BE0-D359-400E-9373-D5CEED580CB9}" type="sibTrans" cxnId="{35B5C401-FBF0-43B2-BA0F-4C769190AFFB}">
      <dgm:prSet/>
      <dgm:spPr/>
      <dgm:t>
        <a:bodyPr/>
        <a:lstStyle/>
        <a:p>
          <a:endParaRPr lang="en-IN"/>
        </a:p>
      </dgm:t>
    </dgm:pt>
    <dgm:pt modelId="{DF31BF2E-2EA7-4037-9996-E3F35D0C9689}" type="pres">
      <dgm:prSet presAssocID="{A29A6639-2981-40FF-A7F9-8C686058980B}" presName="theList" presStyleCnt="0">
        <dgm:presLayoutVars>
          <dgm:dir/>
          <dgm:animLvl val="lvl"/>
          <dgm:resizeHandles val="exact"/>
        </dgm:presLayoutVars>
      </dgm:prSet>
      <dgm:spPr/>
      <dgm:t>
        <a:bodyPr/>
        <a:lstStyle/>
        <a:p>
          <a:endParaRPr lang="en-US"/>
        </a:p>
      </dgm:t>
    </dgm:pt>
    <dgm:pt modelId="{283FB2A2-4D5E-4261-99F1-E64214A2D7FE}" type="pres">
      <dgm:prSet presAssocID="{ED8CE608-0B56-4783-9AC9-C5C686AD55D3}" presName="compNode" presStyleCnt="0"/>
      <dgm:spPr/>
    </dgm:pt>
    <dgm:pt modelId="{94C1DABB-BFDD-4D71-91EB-DE524023C7C9}" type="pres">
      <dgm:prSet presAssocID="{ED8CE608-0B56-4783-9AC9-C5C686AD55D3}" presName="aNode" presStyleLbl="bgShp" presStyleIdx="0" presStyleCnt="3"/>
      <dgm:spPr/>
      <dgm:t>
        <a:bodyPr/>
        <a:lstStyle/>
        <a:p>
          <a:endParaRPr lang="en-US"/>
        </a:p>
      </dgm:t>
    </dgm:pt>
    <dgm:pt modelId="{9F46A487-45AA-4767-B8B1-47B8F084D4BD}" type="pres">
      <dgm:prSet presAssocID="{ED8CE608-0B56-4783-9AC9-C5C686AD55D3}" presName="textNode" presStyleLbl="bgShp" presStyleIdx="0" presStyleCnt="3"/>
      <dgm:spPr/>
      <dgm:t>
        <a:bodyPr/>
        <a:lstStyle/>
        <a:p>
          <a:endParaRPr lang="en-US"/>
        </a:p>
      </dgm:t>
    </dgm:pt>
    <dgm:pt modelId="{404B2FC6-7202-47AA-8EC1-DFD840CEA8C3}" type="pres">
      <dgm:prSet presAssocID="{ED8CE608-0B56-4783-9AC9-C5C686AD55D3}" presName="compChildNode" presStyleCnt="0"/>
      <dgm:spPr/>
    </dgm:pt>
    <dgm:pt modelId="{E3234885-7843-4323-9BD0-49A213E384A0}" type="pres">
      <dgm:prSet presAssocID="{ED8CE608-0B56-4783-9AC9-C5C686AD55D3}" presName="theInnerList" presStyleCnt="0"/>
      <dgm:spPr/>
    </dgm:pt>
    <dgm:pt modelId="{36E20A13-46CE-49CD-AF04-046DF1CF0089}" type="pres">
      <dgm:prSet presAssocID="{B70563C3-E7D0-47B9-9DD5-11DB0F422CAB}" presName="childNode" presStyleLbl="node1" presStyleIdx="0" presStyleCnt="2" custScaleY="63719" custLinFactNeighborX="-5758" custLinFactNeighborY="28129">
        <dgm:presLayoutVars>
          <dgm:bulletEnabled val="1"/>
        </dgm:presLayoutVars>
      </dgm:prSet>
      <dgm:spPr/>
      <dgm:t>
        <a:bodyPr/>
        <a:lstStyle/>
        <a:p>
          <a:endParaRPr lang="en-US"/>
        </a:p>
      </dgm:t>
    </dgm:pt>
    <dgm:pt modelId="{E822B29D-5949-4328-97A2-735463916468}" type="pres">
      <dgm:prSet presAssocID="{ED8CE608-0B56-4783-9AC9-C5C686AD55D3}" presName="aSpace" presStyleCnt="0"/>
      <dgm:spPr/>
    </dgm:pt>
    <dgm:pt modelId="{F6D36829-88B8-4475-BF9B-A1DA1203AA95}" type="pres">
      <dgm:prSet presAssocID="{4A8041A5-443D-49F5-910A-BA8CDFC3A747}" presName="compNode" presStyleCnt="0"/>
      <dgm:spPr/>
    </dgm:pt>
    <dgm:pt modelId="{C1F3BD4E-87F2-487B-9D72-F44399EBF590}" type="pres">
      <dgm:prSet presAssocID="{4A8041A5-443D-49F5-910A-BA8CDFC3A747}" presName="aNode" presStyleLbl="bgShp" presStyleIdx="1" presStyleCnt="3"/>
      <dgm:spPr/>
      <dgm:t>
        <a:bodyPr/>
        <a:lstStyle/>
        <a:p>
          <a:endParaRPr lang="en-US"/>
        </a:p>
      </dgm:t>
    </dgm:pt>
    <dgm:pt modelId="{6BF16548-EA65-44B3-9964-8827E581FFAE}" type="pres">
      <dgm:prSet presAssocID="{4A8041A5-443D-49F5-910A-BA8CDFC3A747}" presName="textNode" presStyleLbl="bgShp" presStyleIdx="1" presStyleCnt="3"/>
      <dgm:spPr/>
      <dgm:t>
        <a:bodyPr/>
        <a:lstStyle/>
        <a:p>
          <a:endParaRPr lang="en-US"/>
        </a:p>
      </dgm:t>
    </dgm:pt>
    <dgm:pt modelId="{1FE7B9EF-8DDC-4570-8152-FB2F15FB1688}" type="pres">
      <dgm:prSet presAssocID="{4A8041A5-443D-49F5-910A-BA8CDFC3A747}" presName="compChildNode" presStyleCnt="0"/>
      <dgm:spPr/>
    </dgm:pt>
    <dgm:pt modelId="{B85FC532-CC74-4D18-8A87-372E458B3BBE}" type="pres">
      <dgm:prSet presAssocID="{4A8041A5-443D-49F5-910A-BA8CDFC3A747}" presName="theInnerList" presStyleCnt="0"/>
      <dgm:spPr/>
    </dgm:pt>
    <dgm:pt modelId="{E4136992-1597-45D9-A0E6-839004F16101}" type="pres">
      <dgm:prSet presAssocID="{FD0EF9D5-AA10-4832-A46D-DA89178A74ED}" presName="childNode" presStyleLbl="node1" presStyleIdx="1" presStyleCnt="2" custScaleY="63720" custLinFactNeighborX="-928" custLinFactNeighborY="25258">
        <dgm:presLayoutVars>
          <dgm:bulletEnabled val="1"/>
        </dgm:presLayoutVars>
      </dgm:prSet>
      <dgm:spPr/>
      <dgm:t>
        <a:bodyPr/>
        <a:lstStyle/>
        <a:p>
          <a:endParaRPr lang="en-US"/>
        </a:p>
      </dgm:t>
    </dgm:pt>
    <dgm:pt modelId="{8317F20C-3949-4FDD-8084-8232789AD3BF}" type="pres">
      <dgm:prSet presAssocID="{4A8041A5-443D-49F5-910A-BA8CDFC3A747}" presName="aSpace" presStyleCnt="0"/>
      <dgm:spPr/>
    </dgm:pt>
    <dgm:pt modelId="{059F5B0D-B4AD-4C66-88E2-5060D8A85AAF}" type="pres">
      <dgm:prSet presAssocID="{D9875680-B16E-4DD5-983F-857AA990F2F6}" presName="compNode" presStyleCnt="0"/>
      <dgm:spPr/>
    </dgm:pt>
    <dgm:pt modelId="{8AC231CC-1402-4F8B-BFC0-5898CD48EA75}" type="pres">
      <dgm:prSet presAssocID="{D9875680-B16E-4DD5-983F-857AA990F2F6}" presName="aNode" presStyleLbl="bgShp" presStyleIdx="2" presStyleCnt="3"/>
      <dgm:spPr/>
      <dgm:t>
        <a:bodyPr/>
        <a:lstStyle/>
        <a:p>
          <a:endParaRPr lang="en-US"/>
        </a:p>
      </dgm:t>
    </dgm:pt>
    <dgm:pt modelId="{77F03F37-5BCE-48BD-82D0-250CB279639B}" type="pres">
      <dgm:prSet presAssocID="{D9875680-B16E-4DD5-983F-857AA990F2F6}" presName="textNode" presStyleLbl="bgShp" presStyleIdx="2" presStyleCnt="3"/>
      <dgm:spPr/>
      <dgm:t>
        <a:bodyPr/>
        <a:lstStyle/>
        <a:p>
          <a:endParaRPr lang="en-US"/>
        </a:p>
      </dgm:t>
    </dgm:pt>
    <dgm:pt modelId="{DF8D3B4C-2E93-4897-83A3-5566EEA04E58}" type="pres">
      <dgm:prSet presAssocID="{D9875680-B16E-4DD5-983F-857AA990F2F6}" presName="compChildNode" presStyleCnt="0"/>
      <dgm:spPr/>
    </dgm:pt>
    <dgm:pt modelId="{598B61E6-2898-4D34-A917-2A503B0EED08}" type="pres">
      <dgm:prSet presAssocID="{D9875680-B16E-4DD5-983F-857AA990F2F6}" presName="theInnerList" presStyleCnt="0"/>
      <dgm:spPr/>
    </dgm:pt>
  </dgm:ptLst>
  <dgm:cxnLst>
    <dgm:cxn modelId="{7987D6B8-B04D-4FC8-9C7C-ECDBAE860819}" type="presOf" srcId="{B70563C3-E7D0-47B9-9DD5-11DB0F422CAB}" destId="{36E20A13-46CE-49CD-AF04-046DF1CF0089}" srcOrd="0" destOrd="0" presId="urn:microsoft.com/office/officeart/2005/8/layout/lProcess2"/>
    <dgm:cxn modelId="{E0FD36EB-1D58-4BDA-B3F2-D36DE71CAE89}" type="presOf" srcId="{D9875680-B16E-4DD5-983F-857AA990F2F6}" destId="{77F03F37-5BCE-48BD-82D0-250CB279639B}" srcOrd="1" destOrd="0" presId="urn:microsoft.com/office/officeart/2005/8/layout/lProcess2"/>
    <dgm:cxn modelId="{59E859D3-5AB6-461C-9932-B7FBED7EB266}" srcId="{ED8CE608-0B56-4783-9AC9-C5C686AD55D3}" destId="{B70563C3-E7D0-47B9-9DD5-11DB0F422CAB}" srcOrd="0" destOrd="0" parTransId="{2EA14B35-B804-466A-92F6-3784E52151AB}" sibTransId="{6F56B973-09D3-4773-ABE7-A73C2CBB84E6}"/>
    <dgm:cxn modelId="{CA1B531A-C397-4C48-8791-1429F6F2BD4F}" type="presOf" srcId="{A29A6639-2981-40FF-A7F9-8C686058980B}" destId="{DF31BF2E-2EA7-4037-9996-E3F35D0C9689}" srcOrd="0" destOrd="0" presId="urn:microsoft.com/office/officeart/2005/8/layout/lProcess2"/>
    <dgm:cxn modelId="{45C59CD3-4EEF-4545-B0CE-6CF72AC683F6}" type="presOf" srcId="{4A8041A5-443D-49F5-910A-BA8CDFC3A747}" destId="{6BF16548-EA65-44B3-9964-8827E581FFAE}" srcOrd="1" destOrd="0" presId="urn:microsoft.com/office/officeart/2005/8/layout/lProcess2"/>
    <dgm:cxn modelId="{2965AB97-2E2B-4566-ACFF-0F22DBB98427}" type="presOf" srcId="{D9875680-B16E-4DD5-983F-857AA990F2F6}" destId="{8AC231CC-1402-4F8B-BFC0-5898CD48EA75}" srcOrd="0" destOrd="0" presId="urn:microsoft.com/office/officeart/2005/8/layout/lProcess2"/>
    <dgm:cxn modelId="{CDB9E0A1-BE3E-4ADF-810D-DD3FEFB20BBF}" srcId="{A29A6639-2981-40FF-A7F9-8C686058980B}" destId="{4A8041A5-443D-49F5-910A-BA8CDFC3A747}" srcOrd="1" destOrd="0" parTransId="{1214F229-F5DC-496B-96C8-78961981D856}" sibTransId="{86E44C33-51F2-4DBC-A8D8-21E8550E664F}"/>
    <dgm:cxn modelId="{620F6F77-78A4-46AE-9BE1-9018FD5964EB}" type="presOf" srcId="{4A8041A5-443D-49F5-910A-BA8CDFC3A747}" destId="{C1F3BD4E-87F2-487B-9D72-F44399EBF590}" srcOrd="0" destOrd="0" presId="urn:microsoft.com/office/officeart/2005/8/layout/lProcess2"/>
    <dgm:cxn modelId="{42876D32-E6FA-4B9F-BA3E-3C43FB6A754D}" srcId="{A29A6639-2981-40FF-A7F9-8C686058980B}" destId="{ED8CE608-0B56-4783-9AC9-C5C686AD55D3}" srcOrd="0" destOrd="0" parTransId="{91EDFC91-B2D6-4155-829F-7E9133DFB0AC}" sibTransId="{66922983-2F0A-4E3B-B590-7059D7B7563A}"/>
    <dgm:cxn modelId="{539E3D83-12FE-4DC9-AD54-96A39E420450}" type="presOf" srcId="{ED8CE608-0B56-4783-9AC9-C5C686AD55D3}" destId="{94C1DABB-BFDD-4D71-91EB-DE524023C7C9}" srcOrd="0" destOrd="0" presId="urn:microsoft.com/office/officeart/2005/8/layout/lProcess2"/>
    <dgm:cxn modelId="{C3B31A23-C642-46DD-92A1-DC51FB8455C0}" type="presOf" srcId="{FD0EF9D5-AA10-4832-A46D-DA89178A74ED}" destId="{E4136992-1597-45D9-A0E6-839004F16101}" srcOrd="0" destOrd="0" presId="urn:microsoft.com/office/officeart/2005/8/layout/lProcess2"/>
    <dgm:cxn modelId="{2F26A8F4-DD78-4BF0-9237-F158EAFF15EF}" srcId="{4A8041A5-443D-49F5-910A-BA8CDFC3A747}" destId="{FD0EF9D5-AA10-4832-A46D-DA89178A74ED}" srcOrd="0" destOrd="0" parTransId="{BB3E496D-194E-483A-878A-6A7FB8CE2238}" sibTransId="{DD13F3A6-F9D6-43FE-A758-2EA7B7336B6F}"/>
    <dgm:cxn modelId="{3981C33F-000F-412D-ACFF-065D5DB47EA7}" type="presOf" srcId="{ED8CE608-0B56-4783-9AC9-C5C686AD55D3}" destId="{9F46A487-45AA-4767-B8B1-47B8F084D4BD}" srcOrd="1" destOrd="0" presId="urn:microsoft.com/office/officeart/2005/8/layout/lProcess2"/>
    <dgm:cxn modelId="{35B5C401-FBF0-43B2-BA0F-4C769190AFFB}" srcId="{A29A6639-2981-40FF-A7F9-8C686058980B}" destId="{D9875680-B16E-4DD5-983F-857AA990F2F6}" srcOrd="2" destOrd="0" parTransId="{29E67673-0DE3-45E6-9791-7349E3CAB2D9}" sibTransId="{1F533BE0-D359-400E-9373-D5CEED580CB9}"/>
    <dgm:cxn modelId="{5EC0B059-652C-4F32-B6C9-DA4DB2B7DB2A}" type="presParOf" srcId="{DF31BF2E-2EA7-4037-9996-E3F35D0C9689}" destId="{283FB2A2-4D5E-4261-99F1-E64214A2D7FE}" srcOrd="0" destOrd="0" presId="urn:microsoft.com/office/officeart/2005/8/layout/lProcess2"/>
    <dgm:cxn modelId="{F379709A-53ED-4C61-9316-4B0ED2150B02}" type="presParOf" srcId="{283FB2A2-4D5E-4261-99F1-E64214A2D7FE}" destId="{94C1DABB-BFDD-4D71-91EB-DE524023C7C9}" srcOrd="0" destOrd="0" presId="urn:microsoft.com/office/officeart/2005/8/layout/lProcess2"/>
    <dgm:cxn modelId="{E80CBA90-541F-4609-9881-44A24AB9C5C5}" type="presParOf" srcId="{283FB2A2-4D5E-4261-99F1-E64214A2D7FE}" destId="{9F46A487-45AA-4767-B8B1-47B8F084D4BD}" srcOrd="1" destOrd="0" presId="urn:microsoft.com/office/officeart/2005/8/layout/lProcess2"/>
    <dgm:cxn modelId="{5D52491F-A9F2-4DF6-9E7E-A2C3D07B60D0}" type="presParOf" srcId="{283FB2A2-4D5E-4261-99F1-E64214A2D7FE}" destId="{404B2FC6-7202-47AA-8EC1-DFD840CEA8C3}" srcOrd="2" destOrd="0" presId="urn:microsoft.com/office/officeart/2005/8/layout/lProcess2"/>
    <dgm:cxn modelId="{8B275F9C-3171-46D2-92DA-1E93A30DC18A}" type="presParOf" srcId="{404B2FC6-7202-47AA-8EC1-DFD840CEA8C3}" destId="{E3234885-7843-4323-9BD0-49A213E384A0}" srcOrd="0" destOrd="0" presId="urn:microsoft.com/office/officeart/2005/8/layout/lProcess2"/>
    <dgm:cxn modelId="{705D034D-944C-4923-BB9F-34D1516C483A}" type="presParOf" srcId="{E3234885-7843-4323-9BD0-49A213E384A0}" destId="{36E20A13-46CE-49CD-AF04-046DF1CF0089}" srcOrd="0" destOrd="0" presId="urn:microsoft.com/office/officeart/2005/8/layout/lProcess2"/>
    <dgm:cxn modelId="{A3EEAA98-4668-4AFA-A6AE-FCC1FC01FCEB}" type="presParOf" srcId="{DF31BF2E-2EA7-4037-9996-E3F35D0C9689}" destId="{E822B29D-5949-4328-97A2-735463916468}" srcOrd="1" destOrd="0" presId="urn:microsoft.com/office/officeart/2005/8/layout/lProcess2"/>
    <dgm:cxn modelId="{AC8ED4BB-A9C7-4F06-84CB-53223B72360F}" type="presParOf" srcId="{DF31BF2E-2EA7-4037-9996-E3F35D0C9689}" destId="{F6D36829-88B8-4475-BF9B-A1DA1203AA95}" srcOrd="2" destOrd="0" presId="urn:microsoft.com/office/officeart/2005/8/layout/lProcess2"/>
    <dgm:cxn modelId="{C4A26ADA-E3D1-4C67-B5FA-A6B1B5FC6584}" type="presParOf" srcId="{F6D36829-88B8-4475-BF9B-A1DA1203AA95}" destId="{C1F3BD4E-87F2-487B-9D72-F44399EBF590}" srcOrd="0" destOrd="0" presId="urn:microsoft.com/office/officeart/2005/8/layout/lProcess2"/>
    <dgm:cxn modelId="{7D74F759-5977-41B2-815C-8D107ED0DA5D}" type="presParOf" srcId="{F6D36829-88B8-4475-BF9B-A1DA1203AA95}" destId="{6BF16548-EA65-44B3-9964-8827E581FFAE}" srcOrd="1" destOrd="0" presId="urn:microsoft.com/office/officeart/2005/8/layout/lProcess2"/>
    <dgm:cxn modelId="{F131E08F-20C2-4D65-B974-C170712A91F5}" type="presParOf" srcId="{F6D36829-88B8-4475-BF9B-A1DA1203AA95}" destId="{1FE7B9EF-8DDC-4570-8152-FB2F15FB1688}" srcOrd="2" destOrd="0" presId="urn:microsoft.com/office/officeart/2005/8/layout/lProcess2"/>
    <dgm:cxn modelId="{0222D222-16C9-4C0D-B9C8-4FAE40AF4D3B}" type="presParOf" srcId="{1FE7B9EF-8DDC-4570-8152-FB2F15FB1688}" destId="{B85FC532-CC74-4D18-8A87-372E458B3BBE}" srcOrd="0" destOrd="0" presId="urn:microsoft.com/office/officeart/2005/8/layout/lProcess2"/>
    <dgm:cxn modelId="{496CEED6-F23A-4474-8A09-4C25CEFAA757}" type="presParOf" srcId="{B85FC532-CC74-4D18-8A87-372E458B3BBE}" destId="{E4136992-1597-45D9-A0E6-839004F16101}" srcOrd="0" destOrd="0" presId="urn:microsoft.com/office/officeart/2005/8/layout/lProcess2"/>
    <dgm:cxn modelId="{AC81F0B8-8576-4786-B420-F0C7F3DA8865}" type="presParOf" srcId="{DF31BF2E-2EA7-4037-9996-E3F35D0C9689}" destId="{8317F20C-3949-4FDD-8084-8232789AD3BF}" srcOrd="3" destOrd="0" presId="urn:microsoft.com/office/officeart/2005/8/layout/lProcess2"/>
    <dgm:cxn modelId="{E0D6C6B2-5528-49F4-AF32-6396475426A6}" type="presParOf" srcId="{DF31BF2E-2EA7-4037-9996-E3F35D0C9689}" destId="{059F5B0D-B4AD-4C66-88E2-5060D8A85AAF}" srcOrd="4" destOrd="0" presId="urn:microsoft.com/office/officeart/2005/8/layout/lProcess2"/>
    <dgm:cxn modelId="{3B688379-7F02-4F42-80CC-D81F913669FA}" type="presParOf" srcId="{059F5B0D-B4AD-4C66-88E2-5060D8A85AAF}" destId="{8AC231CC-1402-4F8B-BFC0-5898CD48EA75}" srcOrd="0" destOrd="0" presId="urn:microsoft.com/office/officeart/2005/8/layout/lProcess2"/>
    <dgm:cxn modelId="{73C77B99-A8C0-49B6-8F2F-C3BE1F4783EF}" type="presParOf" srcId="{059F5B0D-B4AD-4C66-88E2-5060D8A85AAF}" destId="{77F03F37-5BCE-48BD-82D0-250CB279639B}" srcOrd="1" destOrd="0" presId="urn:microsoft.com/office/officeart/2005/8/layout/lProcess2"/>
    <dgm:cxn modelId="{550962A7-35D1-4964-9FC8-CAE5A244893D}" type="presParOf" srcId="{059F5B0D-B4AD-4C66-88E2-5060D8A85AAF}" destId="{DF8D3B4C-2E93-4897-83A3-5566EEA04E58}" srcOrd="2" destOrd="0" presId="urn:microsoft.com/office/officeart/2005/8/layout/lProcess2"/>
    <dgm:cxn modelId="{FF90F455-5064-4C0A-AD87-872149F34975}" type="presParOf" srcId="{DF8D3B4C-2E93-4897-83A3-5566EEA04E58}" destId="{598B61E6-2898-4D34-A917-2A503B0EED08}" srcOrd="0" destOrd="0" presId="urn:microsoft.com/office/officeart/2005/8/layout/lProcess2"/>
  </dgm:cxnLst>
  <dgm:bg/>
  <dgm:whole/>
</dgm:dataModel>
</file>

<file path=ppt/diagrams/data6.xml><?xml version="1.0" encoding="utf-8"?>
<dgm:dataModel xmlns:dgm="http://schemas.openxmlformats.org/drawingml/2006/diagram" xmlns:a="http://schemas.openxmlformats.org/drawingml/2006/main">
  <dgm:ptLst>
    <dgm:pt modelId="{52E540B2-5121-4EFE-BD45-662D28414EC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IN"/>
        </a:p>
      </dgm:t>
    </dgm:pt>
    <dgm:pt modelId="{EBA1D41D-5792-4EBF-8CEF-0BD7FFEA4891}">
      <dgm:prSet custT="1"/>
      <dgm:spPr/>
      <dgm:t>
        <a:bodyPr/>
        <a:lstStyle/>
        <a:p>
          <a:pPr rtl="0"/>
          <a:r>
            <a:rPr lang="en-IN" sz="2400" dirty="0" smtClean="0"/>
            <a:t>Every person who is liable to be registered as mentioned below shall apply for registration in every such State in which he is so liable within thirty days from the date on which he becomes liable  for registration.</a:t>
          </a:r>
          <a:endParaRPr lang="en-IN" sz="2400" dirty="0"/>
        </a:p>
      </dgm:t>
    </dgm:pt>
    <dgm:pt modelId="{80973C03-923F-4D30-BD5F-3407BF811E74}" type="parTrans" cxnId="{359BD8D2-9E2F-40D6-8B35-712C753F82F8}">
      <dgm:prSet/>
      <dgm:spPr/>
      <dgm:t>
        <a:bodyPr/>
        <a:lstStyle/>
        <a:p>
          <a:endParaRPr lang="en-IN"/>
        </a:p>
      </dgm:t>
    </dgm:pt>
    <dgm:pt modelId="{A8510671-A908-4872-AA3F-CE25EFFDB86C}" type="sibTrans" cxnId="{359BD8D2-9E2F-40D6-8B35-712C753F82F8}">
      <dgm:prSet/>
      <dgm:spPr/>
      <dgm:t>
        <a:bodyPr/>
        <a:lstStyle/>
        <a:p>
          <a:endParaRPr lang="en-IN"/>
        </a:p>
      </dgm:t>
    </dgm:pt>
    <dgm:pt modelId="{EF925FF2-567E-4B87-B6B4-3FEA79F8B091}">
      <dgm:prSet custT="1"/>
      <dgm:spPr/>
      <dgm:t>
        <a:bodyPr/>
        <a:lstStyle/>
        <a:p>
          <a:pPr rtl="0"/>
          <a:r>
            <a:rPr lang="en-IN" sz="2400" dirty="0" smtClean="0"/>
            <a:t>Person liable to be registered:</a:t>
          </a:r>
          <a:endParaRPr lang="en-IN" sz="2400" dirty="0"/>
        </a:p>
      </dgm:t>
    </dgm:pt>
    <dgm:pt modelId="{5C0E7C57-B7C7-41E0-BF50-D4F94A85DA18}" type="parTrans" cxnId="{F4174634-4D0E-449C-A304-CD9C0B9AE0FD}">
      <dgm:prSet/>
      <dgm:spPr/>
      <dgm:t>
        <a:bodyPr/>
        <a:lstStyle/>
        <a:p>
          <a:endParaRPr lang="en-IN"/>
        </a:p>
      </dgm:t>
    </dgm:pt>
    <dgm:pt modelId="{A1BA9BA0-6059-40E0-B933-1CAE8B07F563}" type="sibTrans" cxnId="{F4174634-4D0E-449C-A304-CD9C0B9AE0FD}">
      <dgm:prSet/>
      <dgm:spPr/>
      <dgm:t>
        <a:bodyPr/>
        <a:lstStyle/>
        <a:p>
          <a:endParaRPr lang="en-IN"/>
        </a:p>
      </dgm:t>
    </dgm:pt>
    <dgm:pt modelId="{57577244-EDEF-4F16-A4DE-564BAC537B25}">
      <dgm:prSet custT="1"/>
      <dgm:spPr/>
      <dgm:t>
        <a:bodyPr/>
        <a:lstStyle/>
        <a:p>
          <a:pPr rtl="0"/>
          <a:r>
            <a:rPr lang="en-US" sz="1600" dirty="0" smtClean="0"/>
            <a:t>If Gross turnover exceeds 20 lakhs(10lakhs in case of special category states)</a:t>
          </a:r>
          <a:endParaRPr lang="en-IN" sz="1600" dirty="0"/>
        </a:p>
      </dgm:t>
    </dgm:pt>
    <dgm:pt modelId="{3C8D787E-19DD-4F19-B9EC-2E8C613C6787}" type="parTrans" cxnId="{16691C2F-ADEC-40F3-AB5F-D68E2DA033AE}">
      <dgm:prSet/>
      <dgm:spPr/>
      <dgm:t>
        <a:bodyPr/>
        <a:lstStyle/>
        <a:p>
          <a:endParaRPr lang="en-IN"/>
        </a:p>
      </dgm:t>
    </dgm:pt>
    <dgm:pt modelId="{9DF609C6-0FA3-475F-9F6F-28A5F9796049}" type="sibTrans" cxnId="{16691C2F-ADEC-40F3-AB5F-D68E2DA033AE}">
      <dgm:prSet/>
      <dgm:spPr/>
      <dgm:t>
        <a:bodyPr/>
        <a:lstStyle/>
        <a:p>
          <a:endParaRPr lang="en-IN"/>
        </a:p>
      </dgm:t>
    </dgm:pt>
    <dgm:pt modelId="{46D312D0-4B7A-43C5-ABDD-77896783A863}">
      <dgm:prSet custT="1"/>
      <dgm:spPr/>
      <dgm:t>
        <a:bodyPr/>
        <a:lstStyle/>
        <a:p>
          <a:pPr rtl="0"/>
          <a:r>
            <a:rPr lang="en-US" sz="1600" dirty="0" smtClean="0"/>
            <a:t>If already registered under any current law </a:t>
          </a:r>
          <a:r>
            <a:rPr lang="en-US" sz="1600" dirty="0" err="1" smtClean="0"/>
            <a:t>i.e</a:t>
          </a:r>
          <a:r>
            <a:rPr lang="en-US" sz="1600" dirty="0" smtClean="0"/>
            <a:t> VAT, Service tax etc.</a:t>
          </a:r>
          <a:endParaRPr lang="en-IN" sz="1600" dirty="0"/>
        </a:p>
      </dgm:t>
    </dgm:pt>
    <dgm:pt modelId="{61D82D61-111F-4FB6-BB02-D6208F2442CA}" type="parTrans" cxnId="{C007B3B8-4A63-4BF2-A917-B76D1D719F66}">
      <dgm:prSet/>
      <dgm:spPr/>
      <dgm:t>
        <a:bodyPr/>
        <a:lstStyle/>
        <a:p>
          <a:endParaRPr lang="en-IN"/>
        </a:p>
      </dgm:t>
    </dgm:pt>
    <dgm:pt modelId="{5F159C37-9CD2-4D25-8B12-1F4A70351940}" type="sibTrans" cxnId="{C007B3B8-4A63-4BF2-A917-B76D1D719F66}">
      <dgm:prSet/>
      <dgm:spPr/>
      <dgm:t>
        <a:bodyPr/>
        <a:lstStyle/>
        <a:p>
          <a:endParaRPr lang="en-IN"/>
        </a:p>
      </dgm:t>
    </dgm:pt>
    <dgm:pt modelId="{B878CEE8-DA66-46DB-BD50-DAB0413D582A}">
      <dgm:prSet custT="1"/>
      <dgm:spPr/>
      <dgm:t>
        <a:bodyPr/>
        <a:lstStyle/>
        <a:p>
          <a:pPr rtl="0"/>
          <a:r>
            <a:rPr lang="en-US" sz="1600" dirty="0" smtClean="0"/>
            <a:t>Transferee/successor to get registered in case of transfer/succession of business as a going concern</a:t>
          </a:r>
          <a:endParaRPr lang="en-IN" sz="1600" dirty="0"/>
        </a:p>
      </dgm:t>
    </dgm:pt>
    <dgm:pt modelId="{CD69B9E4-78C4-4E5A-8F58-9F07A3C8B2DB}" type="parTrans" cxnId="{6ECDAF9A-7EB5-4676-843D-08C4B48416E6}">
      <dgm:prSet/>
      <dgm:spPr/>
      <dgm:t>
        <a:bodyPr/>
        <a:lstStyle/>
        <a:p>
          <a:endParaRPr lang="en-IN"/>
        </a:p>
      </dgm:t>
    </dgm:pt>
    <dgm:pt modelId="{4B4ED079-CEAF-4312-9860-BA278ED02E2C}" type="sibTrans" cxnId="{6ECDAF9A-7EB5-4676-843D-08C4B48416E6}">
      <dgm:prSet/>
      <dgm:spPr/>
      <dgm:t>
        <a:bodyPr/>
        <a:lstStyle/>
        <a:p>
          <a:endParaRPr lang="en-IN"/>
        </a:p>
      </dgm:t>
    </dgm:pt>
    <dgm:pt modelId="{33ECBF72-382C-4D08-9958-50E1BB4D7DEF}">
      <dgm:prSet custT="1"/>
      <dgm:spPr/>
      <dgm:t>
        <a:bodyPr/>
        <a:lstStyle/>
        <a:p>
          <a:pPr rtl="0"/>
          <a:r>
            <a:rPr lang="en-US" sz="2400" dirty="0" smtClean="0"/>
            <a:t>Person  not liable to be registered</a:t>
          </a:r>
          <a:endParaRPr lang="en-US" sz="2400" dirty="0"/>
        </a:p>
      </dgm:t>
    </dgm:pt>
    <dgm:pt modelId="{D9AD416E-902E-4E9D-999A-B55F1476844A}" type="parTrans" cxnId="{DD1D6CE0-805A-4CB6-B079-E03B0139D405}">
      <dgm:prSet/>
      <dgm:spPr/>
      <dgm:t>
        <a:bodyPr/>
        <a:lstStyle/>
        <a:p>
          <a:endParaRPr lang="en-IN"/>
        </a:p>
      </dgm:t>
    </dgm:pt>
    <dgm:pt modelId="{D922D59C-DDA7-4947-A438-0F7AA686FC42}" type="sibTrans" cxnId="{DD1D6CE0-805A-4CB6-B079-E03B0139D405}">
      <dgm:prSet/>
      <dgm:spPr/>
      <dgm:t>
        <a:bodyPr/>
        <a:lstStyle/>
        <a:p>
          <a:endParaRPr lang="en-IN"/>
        </a:p>
      </dgm:t>
    </dgm:pt>
    <dgm:pt modelId="{84395BEA-3B62-41A2-910A-69CF2A7F5872}">
      <dgm:prSet custT="1"/>
      <dgm:spPr/>
      <dgm:t>
        <a:bodyPr/>
        <a:lstStyle/>
        <a:p>
          <a:pPr rtl="0"/>
          <a:endParaRPr lang="en-US" sz="1600" dirty="0"/>
        </a:p>
      </dgm:t>
    </dgm:pt>
    <dgm:pt modelId="{D887F317-8B28-4D9F-BB0E-2B2CD5C8B18E}" type="parTrans" cxnId="{375DAE72-99DC-434E-B250-2F2EC3A1D417}">
      <dgm:prSet/>
      <dgm:spPr/>
      <dgm:t>
        <a:bodyPr/>
        <a:lstStyle/>
        <a:p>
          <a:endParaRPr lang="en-IN"/>
        </a:p>
      </dgm:t>
    </dgm:pt>
    <dgm:pt modelId="{A34E412B-9D46-4DB5-8F4A-46168BC80834}" type="sibTrans" cxnId="{375DAE72-99DC-434E-B250-2F2EC3A1D417}">
      <dgm:prSet/>
      <dgm:spPr/>
      <dgm:t>
        <a:bodyPr/>
        <a:lstStyle/>
        <a:p>
          <a:endParaRPr lang="en-IN"/>
        </a:p>
      </dgm:t>
    </dgm:pt>
    <dgm:pt modelId="{E9181AAC-4B9C-4108-90B4-CFE9E30F772D}">
      <dgm:prSet custT="1"/>
      <dgm:spPr/>
      <dgm:t>
        <a:bodyPr/>
        <a:lstStyle/>
        <a:p>
          <a:pPr rtl="0"/>
          <a:r>
            <a:rPr lang="en-IN" sz="1600" dirty="0" smtClean="0"/>
            <a:t>any person engaged exclusively in the business of supplying goods and/or services that are not liable to tax or are wholly exempt from tax under this Act;</a:t>
          </a:r>
          <a:endParaRPr lang="en-US" sz="1600" dirty="0"/>
        </a:p>
      </dgm:t>
    </dgm:pt>
    <dgm:pt modelId="{2D38C091-AC22-42DD-AA57-E564152BFD86}" type="parTrans" cxnId="{73F81934-4F1F-4D83-98D7-D7CFBAD7351B}">
      <dgm:prSet/>
      <dgm:spPr/>
      <dgm:t>
        <a:bodyPr/>
        <a:lstStyle/>
        <a:p>
          <a:endParaRPr lang="en-IN"/>
        </a:p>
      </dgm:t>
    </dgm:pt>
    <dgm:pt modelId="{C1F12214-AF20-4FCB-8D38-AEAA9F821D14}" type="sibTrans" cxnId="{73F81934-4F1F-4D83-98D7-D7CFBAD7351B}">
      <dgm:prSet/>
      <dgm:spPr/>
      <dgm:t>
        <a:bodyPr/>
        <a:lstStyle/>
        <a:p>
          <a:endParaRPr lang="en-IN"/>
        </a:p>
      </dgm:t>
    </dgm:pt>
    <dgm:pt modelId="{1CE26CA8-69D1-421F-92FA-7EA55BDDC847}">
      <dgm:prSet custT="1"/>
      <dgm:spPr/>
      <dgm:t>
        <a:bodyPr/>
        <a:lstStyle/>
        <a:p>
          <a:pPr rtl="0"/>
          <a:r>
            <a:rPr lang="en-IN" sz="1600" dirty="0" smtClean="0"/>
            <a:t>an agriculturist, for the purpose of agriculture</a:t>
          </a:r>
          <a:endParaRPr lang="en-US" sz="1600" dirty="0"/>
        </a:p>
      </dgm:t>
    </dgm:pt>
    <dgm:pt modelId="{1C7611B2-D78B-453C-9356-BA4A77383650}" type="parTrans" cxnId="{8A17606E-31A3-48D9-817C-441DEAF59E86}">
      <dgm:prSet/>
      <dgm:spPr/>
      <dgm:t>
        <a:bodyPr/>
        <a:lstStyle/>
        <a:p>
          <a:endParaRPr lang="en-IN"/>
        </a:p>
      </dgm:t>
    </dgm:pt>
    <dgm:pt modelId="{B1D325BB-1766-41F2-85FD-E5A1992291B0}" type="sibTrans" cxnId="{8A17606E-31A3-48D9-817C-441DEAF59E86}">
      <dgm:prSet/>
      <dgm:spPr/>
      <dgm:t>
        <a:bodyPr/>
        <a:lstStyle/>
        <a:p>
          <a:endParaRPr lang="en-IN"/>
        </a:p>
      </dgm:t>
    </dgm:pt>
    <dgm:pt modelId="{C48BB756-4536-4619-9647-BD510C7111D2}" type="pres">
      <dgm:prSet presAssocID="{52E540B2-5121-4EFE-BD45-662D28414ECA}" presName="Name0" presStyleCnt="0">
        <dgm:presLayoutVars>
          <dgm:dir/>
          <dgm:animLvl val="lvl"/>
          <dgm:resizeHandles/>
        </dgm:presLayoutVars>
      </dgm:prSet>
      <dgm:spPr/>
      <dgm:t>
        <a:bodyPr/>
        <a:lstStyle/>
        <a:p>
          <a:endParaRPr lang="en-US"/>
        </a:p>
      </dgm:t>
    </dgm:pt>
    <dgm:pt modelId="{128D79FF-CB0E-40B9-81AB-9407AE2737FE}" type="pres">
      <dgm:prSet presAssocID="{EBA1D41D-5792-4EBF-8CEF-0BD7FFEA4891}" presName="linNode" presStyleCnt="0"/>
      <dgm:spPr/>
    </dgm:pt>
    <dgm:pt modelId="{5C76831A-9FC7-492D-8BAD-890FC88CFB46}" type="pres">
      <dgm:prSet presAssocID="{EBA1D41D-5792-4EBF-8CEF-0BD7FFEA4891}" presName="parentShp" presStyleLbl="node1" presStyleIdx="0" presStyleCnt="3" custScaleX="550538">
        <dgm:presLayoutVars>
          <dgm:bulletEnabled val="1"/>
        </dgm:presLayoutVars>
      </dgm:prSet>
      <dgm:spPr/>
      <dgm:t>
        <a:bodyPr/>
        <a:lstStyle/>
        <a:p>
          <a:endParaRPr lang="en-US"/>
        </a:p>
      </dgm:t>
    </dgm:pt>
    <dgm:pt modelId="{5C6AF783-16B3-447F-AFD9-53C776D31280}" type="pres">
      <dgm:prSet presAssocID="{EBA1D41D-5792-4EBF-8CEF-0BD7FFEA4891}" presName="childShp" presStyleLbl="bgAccFollowNode1" presStyleIdx="0" presStyleCnt="3" custFlipHor="1" custScaleX="33309">
        <dgm:presLayoutVars>
          <dgm:bulletEnabled val="1"/>
        </dgm:presLayoutVars>
      </dgm:prSet>
      <dgm:spPr/>
    </dgm:pt>
    <dgm:pt modelId="{6D45EE4D-78AF-4968-990D-7DB50F5CA3A9}" type="pres">
      <dgm:prSet presAssocID="{A8510671-A908-4872-AA3F-CE25EFFDB86C}" presName="spacing" presStyleCnt="0"/>
      <dgm:spPr/>
    </dgm:pt>
    <dgm:pt modelId="{5EBFF3B8-FDC2-4678-8C6A-A8D20775C109}" type="pres">
      <dgm:prSet presAssocID="{EF925FF2-567E-4B87-B6B4-3FEA79F8B091}" presName="linNode" presStyleCnt="0"/>
      <dgm:spPr/>
    </dgm:pt>
    <dgm:pt modelId="{D671D365-8A39-4B6F-B390-947896667640}" type="pres">
      <dgm:prSet presAssocID="{EF925FF2-567E-4B87-B6B4-3FEA79F8B091}" presName="parentShp" presStyleLbl="node1" presStyleIdx="1" presStyleCnt="3">
        <dgm:presLayoutVars>
          <dgm:bulletEnabled val="1"/>
        </dgm:presLayoutVars>
      </dgm:prSet>
      <dgm:spPr/>
      <dgm:t>
        <a:bodyPr/>
        <a:lstStyle/>
        <a:p>
          <a:endParaRPr lang="en-US"/>
        </a:p>
      </dgm:t>
    </dgm:pt>
    <dgm:pt modelId="{5F4766A9-7488-4DB7-8369-1293A060A432}" type="pres">
      <dgm:prSet presAssocID="{EF925FF2-567E-4B87-B6B4-3FEA79F8B091}" presName="childShp" presStyleLbl="bgAccFollowNode1" presStyleIdx="1" presStyleCnt="3">
        <dgm:presLayoutVars>
          <dgm:bulletEnabled val="1"/>
        </dgm:presLayoutVars>
      </dgm:prSet>
      <dgm:spPr/>
      <dgm:t>
        <a:bodyPr/>
        <a:lstStyle/>
        <a:p>
          <a:endParaRPr lang="en-US"/>
        </a:p>
      </dgm:t>
    </dgm:pt>
    <dgm:pt modelId="{1465DF87-B37C-4540-892D-2B8F6955CDCF}" type="pres">
      <dgm:prSet presAssocID="{A1BA9BA0-6059-40E0-B933-1CAE8B07F563}" presName="spacing" presStyleCnt="0"/>
      <dgm:spPr/>
    </dgm:pt>
    <dgm:pt modelId="{34AB2CA0-ECA9-459F-ADE7-F37385E83383}" type="pres">
      <dgm:prSet presAssocID="{33ECBF72-382C-4D08-9958-50E1BB4D7DEF}" presName="linNode" presStyleCnt="0"/>
      <dgm:spPr/>
    </dgm:pt>
    <dgm:pt modelId="{84282A00-42E0-4BA7-846A-2543AD691A23}" type="pres">
      <dgm:prSet presAssocID="{33ECBF72-382C-4D08-9958-50E1BB4D7DEF}" presName="parentShp" presStyleLbl="node1" presStyleIdx="2" presStyleCnt="3">
        <dgm:presLayoutVars>
          <dgm:bulletEnabled val="1"/>
        </dgm:presLayoutVars>
      </dgm:prSet>
      <dgm:spPr/>
      <dgm:t>
        <a:bodyPr/>
        <a:lstStyle/>
        <a:p>
          <a:endParaRPr lang="en-US"/>
        </a:p>
      </dgm:t>
    </dgm:pt>
    <dgm:pt modelId="{70A3D42F-E497-4995-8E39-9444997A80B4}" type="pres">
      <dgm:prSet presAssocID="{33ECBF72-382C-4D08-9958-50E1BB4D7DEF}" presName="childShp" presStyleLbl="bgAccFollowNode1" presStyleIdx="2" presStyleCnt="3">
        <dgm:presLayoutVars>
          <dgm:bulletEnabled val="1"/>
        </dgm:presLayoutVars>
      </dgm:prSet>
      <dgm:spPr/>
      <dgm:t>
        <a:bodyPr/>
        <a:lstStyle/>
        <a:p>
          <a:endParaRPr lang="en-US"/>
        </a:p>
      </dgm:t>
    </dgm:pt>
  </dgm:ptLst>
  <dgm:cxnLst>
    <dgm:cxn modelId="{D248DE37-604D-4173-8334-40AE5FC39780}" type="presOf" srcId="{EBA1D41D-5792-4EBF-8CEF-0BD7FFEA4891}" destId="{5C76831A-9FC7-492D-8BAD-890FC88CFB46}" srcOrd="0" destOrd="0" presId="urn:microsoft.com/office/officeart/2005/8/layout/vList6"/>
    <dgm:cxn modelId="{8A17606E-31A3-48D9-817C-441DEAF59E86}" srcId="{33ECBF72-382C-4D08-9958-50E1BB4D7DEF}" destId="{1CE26CA8-69D1-421F-92FA-7EA55BDDC847}" srcOrd="1" destOrd="0" parTransId="{1C7611B2-D78B-453C-9356-BA4A77383650}" sibTransId="{B1D325BB-1766-41F2-85FD-E5A1992291B0}"/>
    <dgm:cxn modelId="{73F81934-4F1F-4D83-98D7-D7CFBAD7351B}" srcId="{33ECBF72-382C-4D08-9958-50E1BB4D7DEF}" destId="{E9181AAC-4B9C-4108-90B4-CFE9E30F772D}" srcOrd="0" destOrd="0" parTransId="{2D38C091-AC22-42DD-AA57-E564152BFD86}" sibTransId="{C1F12214-AF20-4FCB-8D38-AEAA9F821D14}"/>
    <dgm:cxn modelId="{C007B3B8-4A63-4BF2-A917-B76D1D719F66}" srcId="{EF925FF2-567E-4B87-B6B4-3FEA79F8B091}" destId="{46D312D0-4B7A-43C5-ABDD-77896783A863}" srcOrd="1" destOrd="0" parTransId="{61D82D61-111F-4FB6-BB02-D6208F2442CA}" sibTransId="{5F159C37-9CD2-4D25-8B12-1F4A70351940}"/>
    <dgm:cxn modelId="{923B6801-5F05-4503-AA10-8769283A4F8C}" type="presOf" srcId="{B878CEE8-DA66-46DB-BD50-DAB0413D582A}" destId="{5F4766A9-7488-4DB7-8369-1293A060A432}" srcOrd="0" destOrd="2" presId="urn:microsoft.com/office/officeart/2005/8/layout/vList6"/>
    <dgm:cxn modelId="{4DC1B98A-9517-48D9-A975-580915E97FF3}" type="presOf" srcId="{1CE26CA8-69D1-421F-92FA-7EA55BDDC847}" destId="{70A3D42F-E497-4995-8E39-9444997A80B4}" srcOrd="0" destOrd="1" presId="urn:microsoft.com/office/officeart/2005/8/layout/vList6"/>
    <dgm:cxn modelId="{88270055-069C-4CD7-B804-8DAD3A0BB45D}" type="presOf" srcId="{84395BEA-3B62-41A2-910A-69CF2A7F5872}" destId="{5F4766A9-7488-4DB7-8369-1293A060A432}" srcOrd="0" destOrd="3" presId="urn:microsoft.com/office/officeart/2005/8/layout/vList6"/>
    <dgm:cxn modelId="{6ECDAF9A-7EB5-4676-843D-08C4B48416E6}" srcId="{EF925FF2-567E-4B87-B6B4-3FEA79F8B091}" destId="{B878CEE8-DA66-46DB-BD50-DAB0413D582A}" srcOrd="2" destOrd="0" parTransId="{CD69B9E4-78C4-4E5A-8F58-9F07A3C8B2DB}" sibTransId="{4B4ED079-CEAF-4312-9860-BA278ED02E2C}"/>
    <dgm:cxn modelId="{375DAE72-99DC-434E-B250-2F2EC3A1D417}" srcId="{EF925FF2-567E-4B87-B6B4-3FEA79F8B091}" destId="{84395BEA-3B62-41A2-910A-69CF2A7F5872}" srcOrd="3" destOrd="0" parTransId="{D887F317-8B28-4D9F-BB0E-2B2CD5C8B18E}" sibTransId="{A34E412B-9D46-4DB5-8F4A-46168BC80834}"/>
    <dgm:cxn modelId="{359BD8D2-9E2F-40D6-8B35-712C753F82F8}" srcId="{52E540B2-5121-4EFE-BD45-662D28414ECA}" destId="{EBA1D41D-5792-4EBF-8CEF-0BD7FFEA4891}" srcOrd="0" destOrd="0" parTransId="{80973C03-923F-4D30-BD5F-3407BF811E74}" sibTransId="{A8510671-A908-4872-AA3F-CE25EFFDB86C}"/>
    <dgm:cxn modelId="{8BEE5F1F-3314-41D5-A7BF-9794F17C98A5}" type="presOf" srcId="{EF925FF2-567E-4B87-B6B4-3FEA79F8B091}" destId="{D671D365-8A39-4B6F-B390-947896667640}" srcOrd="0" destOrd="0" presId="urn:microsoft.com/office/officeart/2005/8/layout/vList6"/>
    <dgm:cxn modelId="{F4174634-4D0E-449C-A304-CD9C0B9AE0FD}" srcId="{52E540B2-5121-4EFE-BD45-662D28414ECA}" destId="{EF925FF2-567E-4B87-B6B4-3FEA79F8B091}" srcOrd="1" destOrd="0" parTransId="{5C0E7C57-B7C7-41E0-BF50-D4F94A85DA18}" sibTransId="{A1BA9BA0-6059-40E0-B933-1CAE8B07F563}"/>
    <dgm:cxn modelId="{16691C2F-ADEC-40F3-AB5F-D68E2DA033AE}" srcId="{EF925FF2-567E-4B87-B6B4-3FEA79F8B091}" destId="{57577244-EDEF-4F16-A4DE-564BAC537B25}" srcOrd="0" destOrd="0" parTransId="{3C8D787E-19DD-4F19-B9EC-2E8C613C6787}" sibTransId="{9DF609C6-0FA3-475F-9F6F-28A5F9796049}"/>
    <dgm:cxn modelId="{16D92B63-3BC4-471C-9215-12D291AF9879}" type="presOf" srcId="{57577244-EDEF-4F16-A4DE-564BAC537B25}" destId="{5F4766A9-7488-4DB7-8369-1293A060A432}" srcOrd="0" destOrd="0" presId="urn:microsoft.com/office/officeart/2005/8/layout/vList6"/>
    <dgm:cxn modelId="{DBAE3B3E-802B-4983-946A-90B0F78CA7EE}" type="presOf" srcId="{E9181AAC-4B9C-4108-90B4-CFE9E30F772D}" destId="{70A3D42F-E497-4995-8E39-9444997A80B4}" srcOrd="0" destOrd="0" presId="urn:microsoft.com/office/officeart/2005/8/layout/vList6"/>
    <dgm:cxn modelId="{DD1D6CE0-805A-4CB6-B079-E03B0139D405}" srcId="{52E540B2-5121-4EFE-BD45-662D28414ECA}" destId="{33ECBF72-382C-4D08-9958-50E1BB4D7DEF}" srcOrd="2" destOrd="0" parTransId="{D9AD416E-902E-4E9D-999A-B55F1476844A}" sibTransId="{D922D59C-DDA7-4947-A438-0F7AA686FC42}"/>
    <dgm:cxn modelId="{47177CEF-81DC-43ED-90B4-75F50440EA58}" type="presOf" srcId="{52E540B2-5121-4EFE-BD45-662D28414ECA}" destId="{C48BB756-4536-4619-9647-BD510C7111D2}" srcOrd="0" destOrd="0" presId="urn:microsoft.com/office/officeart/2005/8/layout/vList6"/>
    <dgm:cxn modelId="{765509B3-C272-4B7E-8377-87C6C32857DF}" type="presOf" srcId="{46D312D0-4B7A-43C5-ABDD-77896783A863}" destId="{5F4766A9-7488-4DB7-8369-1293A060A432}" srcOrd="0" destOrd="1" presId="urn:microsoft.com/office/officeart/2005/8/layout/vList6"/>
    <dgm:cxn modelId="{9E4FFCFD-712E-4A97-82A8-1292D0F51F7A}" type="presOf" srcId="{33ECBF72-382C-4D08-9958-50E1BB4D7DEF}" destId="{84282A00-42E0-4BA7-846A-2543AD691A23}" srcOrd="0" destOrd="0" presId="urn:microsoft.com/office/officeart/2005/8/layout/vList6"/>
    <dgm:cxn modelId="{3D57AC2E-BAE3-45FD-A125-9CD8B0FCDB32}" type="presParOf" srcId="{C48BB756-4536-4619-9647-BD510C7111D2}" destId="{128D79FF-CB0E-40B9-81AB-9407AE2737FE}" srcOrd="0" destOrd="0" presId="urn:microsoft.com/office/officeart/2005/8/layout/vList6"/>
    <dgm:cxn modelId="{D627335F-E394-402E-8063-B7F3E4FBFA31}" type="presParOf" srcId="{128D79FF-CB0E-40B9-81AB-9407AE2737FE}" destId="{5C76831A-9FC7-492D-8BAD-890FC88CFB46}" srcOrd="0" destOrd="0" presId="urn:microsoft.com/office/officeart/2005/8/layout/vList6"/>
    <dgm:cxn modelId="{055CD765-0DE5-4EAA-8E1F-742BF5C87908}" type="presParOf" srcId="{128D79FF-CB0E-40B9-81AB-9407AE2737FE}" destId="{5C6AF783-16B3-447F-AFD9-53C776D31280}" srcOrd="1" destOrd="0" presId="urn:microsoft.com/office/officeart/2005/8/layout/vList6"/>
    <dgm:cxn modelId="{FCBD81ED-C07F-4A3C-A9FC-06994D10DCF2}" type="presParOf" srcId="{C48BB756-4536-4619-9647-BD510C7111D2}" destId="{6D45EE4D-78AF-4968-990D-7DB50F5CA3A9}" srcOrd="1" destOrd="0" presId="urn:microsoft.com/office/officeart/2005/8/layout/vList6"/>
    <dgm:cxn modelId="{63985D63-403A-4460-A877-A6F47C56CCAC}" type="presParOf" srcId="{C48BB756-4536-4619-9647-BD510C7111D2}" destId="{5EBFF3B8-FDC2-4678-8C6A-A8D20775C109}" srcOrd="2" destOrd="0" presId="urn:microsoft.com/office/officeart/2005/8/layout/vList6"/>
    <dgm:cxn modelId="{6B54DBCB-2071-496E-B3F1-706F9FCEDF1C}" type="presParOf" srcId="{5EBFF3B8-FDC2-4678-8C6A-A8D20775C109}" destId="{D671D365-8A39-4B6F-B390-947896667640}" srcOrd="0" destOrd="0" presId="urn:microsoft.com/office/officeart/2005/8/layout/vList6"/>
    <dgm:cxn modelId="{0CF6BAEA-FD56-4DDC-8F01-B9C692C5BA84}" type="presParOf" srcId="{5EBFF3B8-FDC2-4678-8C6A-A8D20775C109}" destId="{5F4766A9-7488-4DB7-8369-1293A060A432}" srcOrd="1" destOrd="0" presId="urn:microsoft.com/office/officeart/2005/8/layout/vList6"/>
    <dgm:cxn modelId="{49B47854-DDD5-4258-94E6-7AF62ECE0FDA}" type="presParOf" srcId="{C48BB756-4536-4619-9647-BD510C7111D2}" destId="{1465DF87-B37C-4540-892D-2B8F6955CDCF}" srcOrd="3" destOrd="0" presId="urn:microsoft.com/office/officeart/2005/8/layout/vList6"/>
    <dgm:cxn modelId="{DDD8C2D0-5502-4D26-920A-F6B8A9A8A351}" type="presParOf" srcId="{C48BB756-4536-4619-9647-BD510C7111D2}" destId="{34AB2CA0-ECA9-459F-ADE7-F37385E83383}" srcOrd="4" destOrd="0" presId="urn:microsoft.com/office/officeart/2005/8/layout/vList6"/>
    <dgm:cxn modelId="{1C3D531F-5129-4221-9FCF-47EEF9160247}" type="presParOf" srcId="{34AB2CA0-ECA9-459F-ADE7-F37385E83383}" destId="{84282A00-42E0-4BA7-846A-2543AD691A23}" srcOrd="0" destOrd="0" presId="urn:microsoft.com/office/officeart/2005/8/layout/vList6"/>
    <dgm:cxn modelId="{A2DE068B-BA13-4831-A8F7-DDAD625E8BC2}" type="presParOf" srcId="{34AB2CA0-ECA9-459F-ADE7-F37385E83383}" destId="{70A3D42F-E497-4995-8E39-9444997A80B4}" srcOrd="1" destOrd="0" presId="urn:microsoft.com/office/officeart/2005/8/layout/vList6"/>
  </dgm:cxnLst>
  <dgm:bg/>
  <dgm:whole/>
</dgm:dataModel>
</file>

<file path=ppt/diagrams/data7.xml><?xml version="1.0" encoding="utf-8"?>
<dgm:dataModel xmlns:dgm="http://schemas.openxmlformats.org/drawingml/2006/diagram" xmlns:a="http://schemas.openxmlformats.org/drawingml/2006/main">
  <dgm:ptLst>
    <dgm:pt modelId="{CCCA7748-6025-4E7C-8D69-07B29BCC1AA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C500C20-C527-49D1-AA3B-CC10B77BC818}">
      <dgm:prSet/>
      <dgm:spPr/>
      <dgm:t>
        <a:bodyPr/>
        <a:lstStyle/>
        <a:p>
          <a:pPr rtl="0"/>
          <a:r>
            <a:rPr lang="en-US" dirty="0" smtClean="0"/>
            <a:t>Sec. 2(119) of CGST Act says:</a:t>
          </a:r>
          <a:endParaRPr lang="en-US" dirty="0"/>
        </a:p>
      </dgm:t>
    </dgm:pt>
    <dgm:pt modelId="{B3B9DD5B-37D2-47AB-A66B-C0D426270B32}" type="parTrans" cxnId="{250B73FE-AEE4-461B-B3AA-FFD97BEC6373}">
      <dgm:prSet/>
      <dgm:spPr/>
      <dgm:t>
        <a:bodyPr/>
        <a:lstStyle/>
        <a:p>
          <a:endParaRPr lang="en-US"/>
        </a:p>
      </dgm:t>
    </dgm:pt>
    <dgm:pt modelId="{2E96DE4F-D4B7-41B3-928F-E75879934519}" type="sibTrans" cxnId="{250B73FE-AEE4-461B-B3AA-FFD97BEC6373}">
      <dgm:prSet/>
      <dgm:spPr/>
      <dgm:t>
        <a:bodyPr/>
        <a:lstStyle/>
        <a:p>
          <a:endParaRPr lang="en-US"/>
        </a:p>
      </dgm:t>
    </dgm:pt>
    <dgm:pt modelId="{21B93F7B-B680-4BBA-9DA9-9C1B93E9A995}">
      <dgm:prSet/>
      <dgm:spPr/>
      <dgm:t>
        <a:bodyPr/>
        <a:lstStyle/>
        <a:p>
          <a:pPr algn="just" rtl="0"/>
          <a:r>
            <a:rPr lang="en-US" dirty="0" smtClean="0"/>
            <a:t>“Works contract” means a contract for building, construction, fabrication, completion, erection, installation, fitting out, improvement, modification, repair, maintenance, renovation, alteration or commissioning of any </a:t>
          </a:r>
          <a:r>
            <a:rPr lang="en-US" dirty="0" smtClean="0">
              <a:solidFill>
                <a:srgbClr val="FF0000"/>
              </a:solidFill>
            </a:rPr>
            <a:t>immovable property </a:t>
          </a:r>
          <a:r>
            <a:rPr lang="en-US" dirty="0" smtClean="0"/>
            <a:t>wherein transfer of property in goods (whether as goods or in some other form) is involved in the execution of such contract;</a:t>
          </a:r>
          <a:endParaRPr lang="en-US" dirty="0"/>
        </a:p>
      </dgm:t>
    </dgm:pt>
    <dgm:pt modelId="{E4F07005-4350-47B1-98A8-94252DF9527C}" type="parTrans" cxnId="{F8C6E6C9-F423-4136-A0A4-E5ED9C4C008C}">
      <dgm:prSet/>
      <dgm:spPr/>
      <dgm:t>
        <a:bodyPr/>
        <a:lstStyle/>
        <a:p>
          <a:endParaRPr lang="en-US"/>
        </a:p>
      </dgm:t>
    </dgm:pt>
    <dgm:pt modelId="{9D5D4464-70AA-481F-8D48-3770C6F5CFEB}" type="sibTrans" cxnId="{F8C6E6C9-F423-4136-A0A4-E5ED9C4C008C}">
      <dgm:prSet/>
      <dgm:spPr/>
      <dgm:t>
        <a:bodyPr/>
        <a:lstStyle/>
        <a:p>
          <a:endParaRPr lang="en-US"/>
        </a:p>
      </dgm:t>
    </dgm:pt>
    <dgm:pt modelId="{6CDA6E69-DEC6-4185-BA67-E95466286A95}" type="pres">
      <dgm:prSet presAssocID="{CCCA7748-6025-4E7C-8D69-07B29BCC1AA6}" presName="linear" presStyleCnt="0">
        <dgm:presLayoutVars>
          <dgm:animLvl val="lvl"/>
          <dgm:resizeHandles val="exact"/>
        </dgm:presLayoutVars>
      </dgm:prSet>
      <dgm:spPr/>
      <dgm:t>
        <a:bodyPr/>
        <a:lstStyle/>
        <a:p>
          <a:endParaRPr lang="en-US"/>
        </a:p>
      </dgm:t>
    </dgm:pt>
    <dgm:pt modelId="{2F955895-3021-4F63-A9FD-8484B2B1222E}" type="pres">
      <dgm:prSet presAssocID="{9C500C20-C527-49D1-AA3B-CC10B77BC818}" presName="parentText" presStyleLbl="node1" presStyleIdx="0" presStyleCnt="2" custScaleY="56873">
        <dgm:presLayoutVars>
          <dgm:chMax val="0"/>
          <dgm:bulletEnabled val="1"/>
        </dgm:presLayoutVars>
      </dgm:prSet>
      <dgm:spPr/>
      <dgm:t>
        <a:bodyPr/>
        <a:lstStyle/>
        <a:p>
          <a:endParaRPr lang="en-US"/>
        </a:p>
      </dgm:t>
    </dgm:pt>
    <dgm:pt modelId="{A973E046-BD68-4F7D-A7D3-BCBF26FA8148}" type="pres">
      <dgm:prSet presAssocID="{2E96DE4F-D4B7-41B3-928F-E75879934519}" presName="spacer" presStyleCnt="0"/>
      <dgm:spPr/>
    </dgm:pt>
    <dgm:pt modelId="{FCEB6423-D595-4933-AB2F-5117D18F22C4}" type="pres">
      <dgm:prSet presAssocID="{21B93F7B-B680-4BBA-9DA9-9C1B93E9A995}" presName="parentText" presStyleLbl="node1" presStyleIdx="1" presStyleCnt="2">
        <dgm:presLayoutVars>
          <dgm:chMax val="0"/>
          <dgm:bulletEnabled val="1"/>
        </dgm:presLayoutVars>
      </dgm:prSet>
      <dgm:spPr/>
      <dgm:t>
        <a:bodyPr/>
        <a:lstStyle/>
        <a:p>
          <a:endParaRPr lang="en-US"/>
        </a:p>
      </dgm:t>
    </dgm:pt>
  </dgm:ptLst>
  <dgm:cxnLst>
    <dgm:cxn modelId="{F8C6E6C9-F423-4136-A0A4-E5ED9C4C008C}" srcId="{CCCA7748-6025-4E7C-8D69-07B29BCC1AA6}" destId="{21B93F7B-B680-4BBA-9DA9-9C1B93E9A995}" srcOrd="1" destOrd="0" parTransId="{E4F07005-4350-47B1-98A8-94252DF9527C}" sibTransId="{9D5D4464-70AA-481F-8D48-3770C6F5CFEB}"/>
    <dgm:cxn modelId="{96DE98DC-28A4-42D5-8BE6-843D436127B0}" type="presOf" srcId="{21B93F7B-B680-4BBA-9DA9-9C1B93E9A995}" destId="{FCEB6423-D595-4933-AB2F-5117D18F22C4}" srcOrd="0" destOrd="0" presId="urn:microsoft.com/office/officeart/2005/8/layout/vList2"/>
    <dgm:cxn modelId="{250B73FE-AEE4-461B-B3AA-FFD97BEC6373}" srcId="{CCCA7748-6025-4E7C-8D69-07B29BCC1AA6}" destId="{9C500C20-C527-49D1-AA3B-CC10B77BC818}" srcOrd="0" destOrd="0" parTransId="{B3B9DD5B-37D2-47AB-A66B-C0D426270B32}" sibTransId="{2E96DE4F-D4B7-41B3-928F-E75879934519}"/>
    <dgm:cxn modelId="{BA1CE8EE-07CD-4DF9-9156-73816DE1B03C}" type="presOf" srcId="{CCCA7748-6025-4E7C-8D69-07B29BCC1AA6}" destId="{6CDA6E69-DEC6-4185-BA67-E95466286A95}" srcOrd="0" destOrd="0" presId="urn:microsoft.com/office/officeart/2005/8/layout/vList2"/>
    <dgm:cxn modelId="{FD11A38A-E2F2-4198-BC3C-6820EA73505D}" type="presOf" srcId="{9C500C20-C527-49D1-AA3B-CC10B77BC818}" destId="{2F955895-3021-4F63-A9FD-8484B2B1222E}" srcOrd="0" destOrd="0" presId="urn:microsoft.com/office/officeart/2005/8/layout/vList2"/>
    <dgm:cxn modelId="{1221442F-2471-420E-8131-24C6CADC8924}" type="presParOf" srcId="{6CDA6E69-DEC6-4185-BA67-E95466286A95}" destId="{2F955895-3021-4F63-A9FD-8484B2B1222E}" srcOrd="0" destOrd="0" presId="urn:microsoft.com/office/officeart/2005/8/layout/vList2"/>
    <dgm:cxn modelId="{3002F573-235F-4FE7-B618-51E731256A9F}" type="presParOf" srcId="{6CDA6E69-DEC6-4185-BA67-E95466286A95}" destId="{A973E046-BD68-4F7D-A7D3-BCBF26FA8148}" srcOrd="1" destOrd="0" presId="urn:microsoft.com/office/officeart/2005/8/layout/vList2"/>
    <dgm:cxn modelId="{4DA31231-3795-488F-87E3-63E09D055926}" type="presParOf" srcId="{6CDA6E69-DEC6-4185-BA67-E95466286A95}" destId="{FCEB6423-D595-4933-AB2F-5117D18F22C4}" srcOrd="2" destOrd="0" presId="urn:microsoft.com/office/officeart/2005/8/layout/vList2"/>
  </dgm:cxnLst>
  <dgm:bg/>
  <dgm:whole/>
</dgm:dataModel>
</file>

<file path=ppt/diagrams/data8.xml><?xml version="1.0" encoding="utf-8"?>
<dgm:dataModel xmlns:dgm="http://schemas.openxmlformats.org/drawingml/2006/diagram" xmlns:a="http://schemas.openxmlformats.org/drawingml/2006/main">
  <dgm:ptLst>
    <dgm:pt modelId="{5F6275FA-29FE-4535-BBDE-93520EC7188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US"/>
        </a:p>
      </dgm:t>
    </dgm:pt>
    <dgm:pt modelId="{5F0EA82E-80D9-452D-978F-FE8C9F470CFA}">
      <dgm:prSet/>
      <dgm:spPr/>
      <dgm:t>
        <a:bodyPr/>
        <a:lstStyle/>
        <a:p>
          <a:pPr rtl="0"/>
          <a:r>
            <a:rPr lang="en-US" dirty="0" smtClean="0"/>
            <a:t>The definition is influenced from VAT laws and it covers  following types of contract as “Works Contract” as listed below :</a:t>
          </a:r>
          <a:endParaRPr lang="en-US" dirty="0"/>
        </a:p>
      </dgm:t>
    </dgm:pt>
    <dgm:pt modelId="{BD88DC03-9A5B-4913-A1EB-D0B775BF4F0F}" type="parTrans" cxnId="{0AD8BE75-77AC-4759-BE64-317730FDC09E}">
      <dgm:prSet/>
      <dgm:spPr/>
      <dgm:t>
        <a:bodyPr/>
        <a:lstStyle/>
        <a:p>
          <a:endParaRPr lang="en-US"/>
        </a:p>
      </dgm:t>
    </dgm:pt>
    <dgm:pt modelId="{641DE2F6-A197-4716-9B33-DDFFD34EDFB4}" type="sibTrans" cxnId="{0AD8BE75-77AC-4759-BE64-317730FDC09E}">
      <dgm:prSet/>
      <dgm:spPr/>
      <dgm:t>
        <a:bodyPr/>
        <a:lstStyle/>
        <a:p>
          <a:endParaRPr lang="en-US"/>
        </a:p>
      </dgm:t>
    </dgm:pt>
    <dgm:pt modelId="{5883D1C3-EABD-48A9-AF9F-DB193A444269}">
      <dgm:prSet custT="1"/>
      <dgm:spPr/>
      <dgm:t>
        <a:bodyPr/>
        <a:lstStyle/>
        <a:p>
          <a:pPr rtl="0"/>
          <a:r>
            <a:rPr lang="en-US" sz="3200" dirty="0" smtClean="0"/>
            <a:t>building</a:t>
          </a:r>
          <a:endParaRPr lang="en-US" sz="3200" dirty="0"/>
        </a:p>
      </dgm:t>
    </dgm:pt>
    <dgm:pt modelId="{BF961FEC-0649-4748-A85D-07293233FEA5}" type="parTrans" cxnId="{13DEE241-E6BD-41DA-AE6B-ECD2F48FACBB}">
      <dgm:prSet/>
      <dgm:spPr/>
      <dgm:t>
        <a:bodyPr/>
        <a:lstStyle/>
        <a:p>
          <a:endParaRPr lang="en-US"/>
        </a:p>
      </dgm:t>
    </dgm:pt>
    <dgm:pt modelId="{FC374DE6-AF0B-40C4-82F2-B2A1E91B1505}" type="sibTrans" cxnId="{13DEE241-E6BD-41DA-AE6B-ECD2F48FACBB}">
      <dgm:prSet/>
      <dgm:spPr/>
      <dgm:t>
        <a:bodyPr/>
        <a:lstStyle/>
        <a:p>
          <a:endParaRPr lang="en-US"/>
        </a:p>
      </dgm:t>
    </dgm:pt>
    <dgm:pt modelId="{C5DD1990-3DE3-4C1E-A459-2D095A480488}">
      <dgm:prSet custT="1"/>
      <dgm:spPr/>
      <dgm:t>
        <a:bodyPr/>
        <a:lstStyle/>
        <a:p>
          <a:pPr rtl="0"/>
          <a:r>
            <a:rPr lang="en-US" sz="2800" dirty="0" smtClean="0"/>
            <a:t>construction,</a:t>
          </a:r>
          <a:endParaRPr lang="en-US" sz="2800" dirty="0"/>
        </a:p>
      </dgm:t>
    </dgm:pt>
    <dgm:pt modelId="{77256BD8-486C-4CE1-8A74-7007F38449FF}" type="parTrans" cxnId="{EB28F72A-3072-48D0-81E9-73450DC5D5F7}">
      <dgm:prSet/>
      <dgm:spPr/>
      <dgm:t>
        <a:bodyPr/>
        <a:lstStyle/>
        <a:p>
          <a:endParaRPr lang="en-US"/>
        </a:p>
      </dgm:t>
    </dgm:pt>
    <dgm:pt modelId="{B8DF1B3D-709A-42D5-89CB-BCFFB154FBFD}" type="sibTrans" cxnId="{EB28F72A-3072-48D0-81E9-73450DC5D5F7}">
      <dgm:prSet/>
      <dgm:spPr/>
      <dgm:t>
        <a:bodyPr/>
        <a:lstStyle/>
        <a:p>
          <a:endParaRPr lang="en-US"/>
        </a:p>
      </dgm:t>
    </dgm:pt>
    <dgm:pt modelId="{F0EF296E-76C3-4772-B2C7-DFCB99F89711}">
      <dgm:prSet custT="1"/>
      <dgm:spPr/>
      <dgm:t>
        <a:bodyPr/>
        <a:lstStyle/>
        <a:p>
          <a:pPr rtl="0"/>
          <a:r>
            <a:rPr lang="en-US" sz="3200" dirty="0" smtClean="0"/>
            <a:t>fabrication,</a:t>
          </a:r>
          <a:endParaRPr lang="en-US" sz="3200" dirty="0"/>
        </a:p>
      </dgm:t>
    </dgm:pt>
    <dgm:pt modelId="{F289F756-983D-4CAC-9707-3F015D2F0BE0}" type="parTrans" cxnId="{A93A3357-41E9-49CC-8673-16FAA2028668}">
      <dgm:prSet/>
      <dgm:spPr/>
      <dgm:t>
        <a:bodyPr/>
        <a:lstStyle/>
        <a:p>
          <a:endParaRPr lang="en-US"/>
        </a:p>
      </dgm:t>
    </dgm:pt>
    <dgm:pt modelId="{F34BD6FE-7186-4FB9-86F3-ED53B26520FB}" type="sibTrans" cxnId="{A93A3357-41E9-49CC-8673-16FAA2028668}">
      <dgm:prSet/>
      <dgm:spPr/>
      <dgm:t>
        <a:bodyPr/>
        <a:lstStyle/>
        <a:p>
          <a:endParaRPr lang="en-US"/>
        </a:p>
      </dgm:t>
    </dgm:pt>
    <dgm:pt modelId="{8493AF9E-DC29-41F4-9E5E-317887199553}">
      <dgm:prSet custT="1"/>
      <dgm:spPr/>
      <dgm:t>
        <a:bodyPr/>
        <a:lstStyle/>
        <a:p>
          <a:pPr rtl="0"/>
          <a:r>
            <a:rPr lang="en-US" sz="2800" dirty="0" smtClean="0"/>
            <a:t>erection,</a:t>
          </a:r>
          <a:endParaRPr lang="en-US" sz="2800" dirty="0"/>
        </a:p>
      </dgm:t>
    </dgm:pt>
    <dgm:pt modelId="{BD23CA48-A844-467C-8B60-E682E84E888A}" type="parTrans" cxnId="{A0F48022-31D8-4A3D-B28B-1908476C6DE1}">
      <dgm:prSet/>
      <dgm:spPr/>
      <dgm:t>
        <a:bodyPr/>
        <a:lstStyle/>
        <a:p>
          <a:endParaRPr lang="en-US"/>
        </a:p>
      </dgm:t>
    </dgm:pt>
    <dgm:pt modelId="{1F9CF4A7-A22F-46CA-B92F-21D295EFFC68}" type="sibTrans" cxnId="{A0F48022-31D8-4A3D-B28B-1908476C6DE1}">
      <dgm:prSet/>
      <dgm:spPr/>
      <dgm:t>
        <a:bodyPr/>
        <a:lstStyle/>
        <a:p>
          <a:endParaRPr lang="en-US"/>
        </a:p>
      </dgm:t>
    </dgm:pt>
    <dgm:pt modelId="{AFF8C4E7-D71E-4BC8-9115-70C4CF00652C}">
      <dgm:prSet custT="1"/>
      <dgm:spPr/>
      <dgm:t>
        <a:bodyPr/>
        <a:lstStyle/>
        <a:p>
          <a:pPr rtl="0"/>
          <a:r>
            <a:rPr lang="en-US" sz="2800" dirty="0" smtClean="0"/>
            <a:t>installation,</a:t>
          </a:r>
          <a:endParaRPr lang="en-US" sz="2800" dirty="0"/>
        </a:p>
      </dgm:t>
    </dgm:pt>
    <dgm:pt modelId="{32FE2BAC-74C4-4669-8202-B18629CEBDC8}" type="parTrans" cxnId="{53DCA6AF-9DF7-49D1-A3CD-ECF1B96F0F19}">
      <dgm:prSet/>
      <dgm:spPr/>
      <dgm:t>
        <a:bodyPr/>
        <a:lstStyle/>
        <a:p>
          <a:endParaRPr lang="en-US"/>
        </a:p>
      </dgm:t>
    </dgm:pt>
    <dgm:pt modelId="{094CA2C0-F2FB-496A-A623-AAA871C78E0A}" type="sibTrans" cxnId="{53DCA6AF-9DF7-49D1-A3CD-ECF1B96F0F19}">
      <dgm:prSet/>
      <dgm:spPr/>
      <dgm:t>
        <a:bodyPr/>
        <a:lstStyle/>
        <a:p>
          <a:endParaRPr lang="en-US"/>
        </a:p>
      </dgm:t>
    </dgm:pt>
    <dgm:pt modelId="{69253209-7F2F-4E2D-BAC8-25E3BA4A7221}">
      <dgm:prSet custT="1"/>
      <dgm:spPr/>
      <dgm:t>
        <a:bodyPr/>
        <a:lstStyle/>
        <a:p>
          <a:pPr rtl="0"/>
          <a:r>
            <a:rPr lang="en-US" sz="2800" dirty="0" smtClean="0"/>
            <a:t>fitting out,</a:t>
          </a:r>
          <a:endParaRPr lang="en-US" sz="2800" dirty="0"/>
        </a:p>
      </dgm:t>
    </dgm:pt>
    <dgm:pt modelId="{8C5EEBCE-52CB-4FCC-BACC-BFD6A1344EA5}" type="parTrans" cxnId="{F9EC818D-717B-475A-9E0D-031181F8C3E6}">
      <dgm:prSet/>
      <dgm:spPr/>
      <dgm:t>
        <a:bodyPr/>
        <a:lstStyle/>
        <a:p>
          <a:endParaRPr lang="en-US"/>
        </a:p>
      </dgm:t>
    </dgm:pt>
    <dgm:pt modelId="{A375B601-53E0-45C4-A43C-78E91ECFA898}" type="sibTrans" cxnId="{F9EC818D-717B-475A-9E0D-031181F8C3E6}">
      <dgm:prSet/>
      <dgm:spPr/>
      <dgm:t>
        <a:bodyPr/>
        <a:lstStyle/>
        <a:p>
          <a:endParaRPr lang="en-US"/>
        </a:p>
      </dgm:t>
    </dgm:pt>
    <dgm:pt modelId="{0F7323FD-EBEB-4AC4-A37F-C3D570DC3838}">
      <dgm:prSet/>
      <dgm:spPr/>
      <dgm:t>
        <a:bodyPr/>
        <a:lstStyle/>
        <a:p>
          <a:endParaRPr lang="en-US"/>
        </a:p>
      </dgm:t>
    </dgm:pt>
    <dgm:pt modelId="{64F39DD7-F44A-4C76-BA62-77F28B1D78C8}" type="parTrans" cxnId="{85FB50AC-0E17-4178-A3BB-CB609973F281}">
      <dgm:prSet/>
      <dgm:spPr/>
      <dgm:t>
        <a:bodyPr/>
        <a:lstStyle/>
        <a:p>
          <a:endParaRPr lang="en-US"/>
        </a:p>
      </dgm:t>
    </dgm:pt>
    <dgm:pt modelId="{72C0F9F0-1381-4108-A817-76E522C7C920}" type="sibTrans" cxnId="{85FB50AC-0E17-4178-A3BB-CB609973F281}">
      <dgm:prSet/>
      <dgm:spPr/>
      <dgm:t>
        <a:bodyPr/>
        <a:lstStyle/>
        <a:p>
          <a:endParaRPr lang="en-US"/>
        </a:p>
      </dgm:t>
    </dgm:pt>
    <dgm:pt modelId="{6EA0DAD6-74B6-4DFC-9424-8712E0B016D4}">
      <dgm:prSet/>
      <dgm:spPr/>
      <dgm:t>
        <a:bodyPr/>
        <a:lstStyle/>
        <a:p>
          <a:endParaRPr lang="en-US"/>
        </a:p>
      </dgm:t>
    </dgm:pt>
    <dgm:pt modelId="{5F16F1ED-14EF-4993-B020-76BDD865C69E}" type="parTrans" cxnId="{15F89DA6-6259-4ED4-8639-26C927E672F9}">
      <dgm:prSet/>
      <dgm:spPr/>
      <dgm:t>
        <a:bodyPr/>
        <a:lstStyle/>
        <a:p>
          <a:endParaRPr lang="en-US"/>
        </a:p>
      </dgm:t>
    </dgm:pt>
    <dgm:pt modelId="{1FA5C1FA-5BB9-4C29-AD99-1C869E39F0AD}" type="sibTrans" cxnId="{15F89DA6-6259-4ED4-8639-26C927E672F9}">
      <dgm:prSet/>
      <dgm:spPr/>
      <dgm:t>
        <a:bodyPr/>
        <a:lstStyle/>
        <a:p>
          <a:endParaRPr lang="en-US"/>
        </a:p>
      </dgm:t>
    </dgm:pt>
    <dgm:pt modelId="{46FF4F7C-5943-4288-AD48-E07D0F5AA0BE}">
      <dgm:prSet/>
      <dgm:spPr/>
      <dgm:t>
        <a:bodyPr/>
        <a:lstStyle/>
        <a:p>
          <a:endParaRPr lang="en-US"/>
        </a:p>
      </dgm:t>
    </dgm:pt>
    <dgm:pt modelId="{AAFD304D-5D69-4F8E-AE91-8DEBCFA945A7}" type="parTrans" cxnId="{B2EBAA70-6703-4136-816C-67D674D7A7C5}">
      <dgm:prSet/>
      <dgm:spPr/>
      <dgm:t>
        <a:bodyPr/>
        <a:lstStyle/>
        <a:p>
          <a:endParaRPr lang="en-US"/>
        </a:p>
      </dgm:t>
    </dgm:pt>
    <dgm:pt modelId="{AC963D07-BA5D-40F7-A5C0-0E899A3B78A7}" type="sibTrans" cxnId="{B2EBAA70-6703-4136-816C-67D674D7A7C5}">
      <dgm:prSet/>
      <dgm:spPr/>
      <dgm:t>
        <a:bodyPr/>
        <a:lstStyle/>
        <a:p>
          <a:endParaRPr lang="en-US"/>
        </a:p>
      </dgm:t>
    </dgm:pt>
    <dgm:pt modelId="{FD59E771-1988-4C7A-B425-7DAA208A676D}">
      <dgm:prSet/>
      <dgm:spPr/>
      <dgm:t>
        <a:bodyPr/>
        <a:lstStyle/>
        <a:p>
          <a:endParaRPr lang="en-US"/>
        </a:p>
      </dgm:t>
    </dgm:pt>
    <dgm:pt modelId="{E6220A8C-FDB8-46E2-AD1A-0F1B8C522992}" type="parTrans" cxnId="{E4E104C5-99B5-4725-B700-87A354FE33FC}">
      <dgm:prSet/>
      <dgm:spPr/>
      <dgm:t>
        <a:bodyPr/>
        <a:lstStyle/>
        <a:p>
          <a:endParaRPr lang="en-US"/>
        </a:p>
      </dgm:t>
    </dgm:pt>
    <dgm:pt modelId="{8171FD53-FCA1-4535-9767-CCBC7362EC60}" type="sibTrans" cxnId="{E4E104C5-99B5-4725-B700-87A354FE33FC}">
      <dgm:prSet/>
      <dgm:spPr/>
      <dgm:t>
        <a:bodyPr/>
        <a:lstStyle/>
        <a:p>
          <a:endParaRPr lang="en-US"/>
        </a:p>
      </dgm:t>
    </dgm:pt>
    <dgm:pt modelId="{D098C2B7-3F0B-49B8-9377-FFD24E431588}">
      <dgm:prSet/>
      <dgm:spPr/>
      <dgm:t>
        <a:bodyPr/>
        <a:lstStyle/>
        <a:p>
          <a:endParaRPr lang="en-US"/>
        </a:p>
      </dgm:t>
    </dgm:pt>
    <dgm:pt modelId="{36BF3A5C-391A-4078-8A0A-C09CAF7A433A}" type="parTrans" cxnId="{8741461B-C956-4E78-A3FA-396D8F5D3D49}">
      <dgm:prSet/>
      <dgm:spPr/>
      <dgm:t>
        <a:bodyPr/>
        <a:lstStyle/>
        <a:p>
          <a:endParaRPr lang="en-US"/>
        </a:p>
      </dgm:t>
    </dgm:pt>
    <dgm:pt modelId="{C537A9BB-E63E-44EA-ABF9-D187C8E85287}" type="sibTrans" cxnId="{8741461B-C956-4E78-A3FA-396D8F5D3D49}">
      <dgm:prSet/>
      <dgm:spPr/>
      <dgm:t>
        <a:bodyPr/>
        <a:lstStyle/>
        <a:p>
          <a:endParaRPr lang="en-US"/>
        </a:p>
      </dgm:t>
    </dgm:pt>
    <dgm:pt modelId="{00E9F54F-5ECF-4CF5-9C57-D9BD77683FDB}">
      <dgm:prSet/>
      <dgm:spPr/>
      <dgm:t>
        <a:bodyPr/>
        <a:lstStyle/>
        <a:p>
          <a:endParaRPr lang="en-US"/>
        </a:p>
      </dgm:t>
    </dgm:pt>
    <dgm:pt modelId="{60A1FD90-EBB5-4BDF-9525-725368DA65F8}" type="parTrans" cxnId="{4BBEA87A-764C-4D8D-B07F-EF67873C11AB}">
      <dgm:prSet/>
      <dgm:spPr/>
      <dgm:t>
        <a:bodyPr/>
        <a:lstStyle/>
        <a:p>
          <a:endParaRPr lang="en-US"/>
        </a:p>
      </dgm:t>
    </dgm:pt>
    <dgm:pt modelId="{FD324890-7810-4C33-A58B-48AFB84C6CEC}" type="sibTrans" cxnId="{4BBEA87A-764C-4D8D-B07F-EF67873C11AB}">
      <dgm:prSet/>
      <dgm:spPr/>
      <dgm:t>
        <a:bodyPr/>
        <a:lstStyle/>
        <a:p>
          <a:endParaRPr lang="en-US"/>
        </a:p>
      </dgm:t>
    </dgm:pt>
    <dgm:pt modelId="{73E90CDA-0E4E-4700-9399-AC533EFAF205}">
      <dgm:prSet/>
      <dgm:spPr/>
      <dgm:t>
        <a:bodyPr/>
        <a:lstStyle/>
        <a:p>
          <a:pPr rtl="0"/>
          <a:endParaRPr lang="en-US" dirty="0"/>
        </a:p>
      </dgm:t>
    </dgm:pt>
    <dgm:pt modelId="{798434D9-C071-41E4-A8A4-4551C80258C7}" type="parTrans" cxnId="{DFB9D327-7783-4425-9E1B-2C1A65CA6131}">
      <dgm:prSet/>
      <dgm:spPr/>
      <dgm:t>
        <a:bodyPr/>
        <a:lstStyle/>
        <a:p>
          <a:endParaRPr lang="en-US"/>
        </a:p>
      </dgm:t>
    </dgm:pt>
    <dgm:pt modelId="{9BAA6B0B-AC17-4B01-B14D-EECC9A2D75F0}" type="sibTrans" cxnId="{DFB9D327-7783-4425-9E1B-2C1A65CA6131}">
      <dgm:prSet/>
      <dgm:spPr/>
      <dgm:t>
        <a:bodyPr/>
        <a:lstStyle/>
        <a:p>
          <a:endParaRPr lang="en-US"/>
        </a:p>
      </dgm:t>
    </dgm:pt>
    <dgm:pt modelId="{A4B483E5-5EEB-427B-80F2-77D39E6FA608}" type="pres">
      <dgm:prSet presAssocID="{5F6275FA-29FE-4535-BBDE-93520EC7188C}" presName="compositeShape" presStyleCnt="0">
        <dgm:presLayoutVars>
          <dgm:chMax val="7"/>
          <dgm:dir/>
          <dgm:resizeHandles val="exact"/>
        </dgm:presLayoutVars>
      </dgm:prSet>
      <dgm:spPr/>
      <dgm:t>
        <a:bodyPr/>
        <a:lstStyle/>
        <a:p>
          <a:endParaRPr lang="en-US"/>
        </a:p>
      </dgm:t>
    </dgm:pt>
    <dgm:pt modelId="{13C76316-C929-4007-827A-9454CFE2CD80}" type="pres">
      <dgm:prSet presAssocID="{5F0EA82E-80D9-452D-978F-FE8C9F470CFA}" presName="circ1" presStyleLbl="vennNode1" presStyleIdx="0" presStyleCnt="7"/>
      <dgm:spPr/>
    </dgm:pt>
    <dgm:pt modelId="{86858128-4AC2-46CA-8CE9-F6F39EEBC850}" type="pres">
      <dgm:prSet presAssocID="{5F0EA82E-80D9-452D-978F-FE8C9F470CFA}" presName="circ1Tx" presStyleLbl="revTx" presStyleIdx="0" presStyleCnt="0" custScaleX="261288">
        <dgm:presLayoutVars>
          <dgm:chMax val="0"/>
          <dgm:chPref val="0"/>
          <dgm:bulletEnabled val="1"/>
        </dgm:presLayoutVars>
      </dgm:prSet>
      <dgm:spPr/>
      <dgm:t>
        <a:bodyPr/>
        <a:lstStyle/>
        <a:p>
          <a:endParaRPr lang="en-US"/>
        </a:p>
      </dgm:t>
    </dgm:pt>
    <dgm:pt modelId="{BFB3C8C4-0E9D-46B0-B9B0-7CAA6236C9AA}" type="pres">
      <dgm:prSet presAssocID="{5883D1C3-EABD-48A9-AF9F-DB193A444269}" presName="circ2" presStyleLbl="vennNode1" presStyleIdx="1" presStyleCnt="7"/>
      <dgm:spPr/>
    </dgm:pt>
    <dgm:pt modelId="{019943C7-8D19-4155-81D2-A4A360D4A03B}" type="pres">
      <dgm:prSet presAssocID="{5883D1C3-EABD-48A9-AF9F-DB193A444269}" presName="circ2Tx" presStyleLbl="revTx" presStyleIdx="0" presStyleCnt="0">
        <dgm:presLayoutVars>
          <dgm:chMax val="0"/>
          <dgm:chPref val="0"/>
          <dgm:bulletEnabled val="1"/>
        </dgm:presLayoutVars>
      </dgm:prSet>
      <dgm:spPr/>
      <dgm:t>
        <a:bodyPr/>
        <a:lstStyle/>
        <a:p>
          <a:endParaRPr lang="en-US"/>
        </a:p>
      </dgm:t>
    </dgm:pt>
    <dgm:pt modelId="{5065B9FE-D420-4690-8E71-FE6AD22E359D}" type="pres">
      <dgm:prSet presAssocID="{C5DD1990-3DE3-4C1E-A459-2D095A480488}" presName="circ3" presStyleLbl="vennNode1" presStyleIdx="2" presStyleCnt="7"/>
      <dgm:spPr/>
    </dgm:pt>
    <dgm:pt modelId="{2A8C89FE-686C-483B-8269-9E9A9F9AF8BE}" type="pres">
      <dgm:prSet presAssocID="{C5DD1990-3DE3-4C1E-A459-2D095A480488}" presName="circ3Tx" presStyleLbl="revTx" presStyleIdx="0" presStyleCnt="0" custScaleX="125657">
        <dgm:presLayoutVars>
          <dgm:chMax val="0"/>
          <dgm:chPref val="0"/>
          <dgm:bulletEnabled val="1"/>
        </dgm:presLayoutVars>
      </dgm:prSet>
      <dgm:spPr/>
      <dgm:t>
        <a:bodyPr/>
        <a:lstStyle/>
        <a:p>
          <a:endParaRPr lang="en-US"/>
        </a:p>
      </dgm:t>
    </dgm:pt>
    <dgm:pt modelId="{E5579C54-D8A7-4E0C-930E-032FFF7AD9C6}" type="pres">
      <dgm:prSet presAssocID="{F0EF296E-76C3-4772-B2C7-DFCB99F89711}" presName="circ4" presStyleLbl="vennNode1" presStyleIdx="3" presStyleCnt="7"/>
      <dgm:spPr/>
    </dgm:pt>
    <dgm:pt modelId="{97B7F2AF-52E5-44D1-A673-48A530ACA9EA}" type="pres">
      <dgm:prSet presAssocID="{F0EF296E-76C3-4772-B2C7-DFCB99F89711}" presName="circ4Tx" presStyleLbl="revTx" presStyleIdx="0" presStyleCnt="0" custScaleX="186184">
        <dgm:presLayoutVars>
          <dgm:chMax val="0"/>
          <dgm:chPref val="0"/>
          <dgm:bulletEnabled val="1"/>
        </dgm:presLayoutVars>
      </dgm:prSet>
      <dgm:spPr/>
      <dgm:t>
        <a:bodyPr/>
        <a:lstStyle/>
        <a:p>
          <a:endParaRPr lang="en-US"/>
        </a:p>
      </dgm:t>
    </dgm:pt>
    <dgm:pt modelId="{DA316122-3D7F-470C-BDC5-241EB6E0DE28}" type="pres">
      <dgm:prSet presAssocID="{8493AF9E-DC29-41F4-9E5E-317887199553}" presName="circ5" presStyleLbl="vennNode1" presStyleIdx="4" presStyleCnt="7"/>
      <dgm:spPr/>
    </dgm:pt>
    <dgm:pt modelId="{C9050013-860D-470B-8BA4-12890FE03280}" type="pres">
      <dgm:prSet presAssocID="{8493AF9E-DC29-41F4-9E5E-317887199553}" presName="circ5Tx" presStyleLbl="revTx" presStyleIdx="0" presStyleCnt="0" custScaleX="141061">
        <dgm:presLayoutVars>
          <dgm:chMax val="0"/>
          <dgm:chPref val="0"/>
          <dgm:bulletEnabled val="1"/>
        </dgm:presLayoutVars>
      </dgm:prSet>
      <dgm:spPr/>
      <dgm:t>
        <a:bodyPr/>
        <a:lstStyle/>
        <a:p>
          <a:endParaRPr lang="en-US"/>
        </a:p>
      </dgm:t>
    </dgm:pt>
    <dgm:pt modelId="{110C288C-5ABB-456C-8240-FF160E7D5CE5}" type="pres">
      <dgm:prSet presAssocID="{AFF8C4E7-D71E-4BC8-9115-70C4CF00652C}" presName="circ6" presStyleLbl="vennNode1" presStyleIdx="5" presStyleCnt="7"/>
      <dgm:spPr/>
    </dgm:pt>
    <dgm:pt modelId="{0CB44870-7A56-4EFF-9B0E-073478DAF0C3}" type="pres">
      <dgm:prSet presAssocID="{AFF8C4E7-D71E-4BC8-9115-70C4CF00652C}" presName="circ6Tx" presStyleLbl="revTx" presStyleIdx="0" presStyleCnt="0" custScaleX="132261">
        <dgm:presLayoutVars>
          <dgm:chMax val="0"/>
          <dgm:chPref val="0"/>
          <dgm:bulletEnabled val="1"/>
        </dgm:presLayoutVars>
      </dgm:prSet>
      <dgm:spPr/>
      <dgm:t>
        <a:bodyPr/>
        <a:lstStyle/>
        <a:p>
          <a:endParaRPr lang="en-US"/>
        </a:p>
      </dgm:t>
    </dgm:pt>
    <dgm:pt modelId="{8A9283DC-F25B-4A5F-97E2-89C8F03D4793}" type="pres">
      <dgm:prSet presAssocID="{69253209-7F2F-4E2D-BAC8-25E3BA4A7221}" presName="circ7" presStyleLbl="vennNode1" presStyleIdx="6" presStyleCnt="7"/>
      <dgm:spPr/>
    </dgm:pt>
    <dgm:pt modelId="{01D00FD4-E2A4-4661-8C1F-8A6A04326C93}" type="pres">
      <dgm:prSet presAssocID="{69253209-7F2F-4E2D-BAC8-25E3BA4A7221}" presName="circ7Tx" presStyleLbl="revTx" presStyleIdx="0" presStyleCnt="0">
        <dgm:presLayoutVars>
          <dgm:chMax val="0"/>
          <dgm:chPref val="0"/>
          <dgm:bulletEnabled val="1"/>
        </dgm:presLayoutVars>
      </dgm:prSet>
      <dgm:spPr/>
      <dgm:t>
        <a:bodyPr/>
        <a:lstStyle/>
        <a:p>
          <a:endParaRPr lang="en-US"/>
        </a:p>
      </dgm:t>
    </dgm:pt>
  </dgm:ptLst>
  <dgm:cxnLst>
    <dgm:cxn modelId="{9EE744DB-9A24-402B-8679-A96EB8D8B657}" type="presOf" srcId="{5883D1C3-EABD-48A9-AF9F-DB193A444269}" destId="{019943C7-8D19-4155-81D2-A4A360D4A03B}" srcOrd="0" destOrd="0" presId="urn:microsoft.com/office/officeart/2005/8/layout/venn1"/>
    <dgm:cxn modelId="{43F31F95-B124-41AB-8262-5C2BDCEDEDC3}" type="presOf" srcId="{8493AF9E-DC29-41F4-9E5E-317887199553}" destId="{C9050013-860D-470B-8BA4-12890FE03280}" srcOrd="0" destOrd="0" presId="urn:microsoft.com/office/officeart/2005/8/layout/venn1"/>
    <dgm:cxn modelId="{15F89DA6-6259-4ED4-8639-26C927E672F9}" srcId="{5F6275FA-29FE-4535-BBDE-93520EC7188C}" destId="{6EA0DAD6-74B6-4DFC-9424-8712E0B016D4}" srcOrd="8" destOrd="0" parTransId="{5F16F1ED-14EF-4993-B020-76BDD865C69E}" sibTransId="{1FA5C1FA-5BB9-4C29-AD99-1C869E39F0AD}"/>
    <dgm:cxn modelId="{3394A2D0-5D50-4A04-A57D-A6AE1E955B3A}" type="presOf" srcId="{C5DD1990-3DE3-4C1E-A459-2D095A480488}" destId="{2A8C89FE-686C-483B-8269-9E9A9F9AF8BE}" srcOrd="0" destOrd="0" presId="urn:microsoft.com/office/officeart/2005/8/layout/venn1"/>
    <dgm:cxn modelId="{ECBCBBAE-5963-4DC5-A480-56EF6F26A546}" type="presOf" srcId="{AFF8C4E7-D71E-4BC8-9115-70C4CF00652C}" destId="{0CB44870-7A56-4EFF-9B0E-073478DAF0C3}" srcOrd="0" destOrd="0" presId="urn:microsoft.com/office/officeart/2005/8/layout/venn1"/>
    <dgm:cxn modelId="{EB28F72A-3072-48D0-81E9-73450DC5D5F7}" srcId="{5F6275FA-29FE-4535-BBDE-93520EC7188C}" destId="{C5DD1990-3DE3-4C1E-A459-2D095A480488}" srcOrd="2" destOrd="0" parTransId="{77256BD8-486C-4CE1-8A74-7007F38449FF}" sibTransId="{B8DF1B3D-709A-42D5-89CB-BCFFB154FBFD}"/>
    <dgm:cxn modelId="{E4E104C5-99B5-4725-B700-87A354FE33FC}" srcId="{5F6275FA-29FE-4535-BBDE-93520EC7188C}" destId="{FD59E771-1988-4C7A-B425-7DAA208A676D}" srcOrd="10" destOrd="0" parTransId="{E6220A8C-FDB8-46E2-AD1A-0F1B8C522992}" sibTransId="{8171FD53-FCA1-4535-9767-CCBC7362EC60}"/>
    <dgm:cxn modelId="{13DEE241-E6BD-41DA-AE6B-ECD2F48FACBB}" srcId="{5F6275FA-29FE-4535-BBDE-93520EC7188C}" destId="{5883D1C3-EABD-48A9-AF9F-DB193A444269}" srcOrd="1" destOrd="0" parTransId="{BF961FEC-0649-4748-A85D-07293233FEA5}" sibTransId="{FC374DE6-AF0B-40C4-82F2-B2A1E91B1505}"/>
    <dgm:cxn modelId="{A0F48022-31D8-4A3D-B28B-1908476C6DE1}" srcId="{5F6275FA-29FE-4535-BBDE-93520EC7188C}" destId="{8493AF9E-DC29-41F4-9E5E-317887199553}" srcOrd="4" destOrd="0" parTransId="{BD23CA48-A844-467C-8B60-E682E84E888A}" sibTransId="{1F9CF4A7-A22F-46CA-B92F-21D295EFFC68}"/>
    <dgm:cxn modelId="{4BBEA87A-764C-4D8D-B07F-EF67873C11AB}" srcId="{5F6275FA-29FE-4535-BBDE-93520EC7188C}" destId="{00E9F54F-5ECF-4CF5-9C57-D9BD77683FDB}" srcOrd="12" destOrd="0" parTransId="{60A1FD90-EBB5-4BDF-9525-725368DA65F8}" sibTransId="{FD324890-7810-4C33-A58B-48AFB84C6CEC}"/>
    <dgm:cxn modelId="{DFB9D327-7783-4425-9E1B-2C1A65CA6131}" srcId="{5F6275FA-29FE-4535-BBDE-93520EC7188C}" destId="{73E90CDA-0E4E-4700-9399-AC533EFAF205}" srcOrd="13" destOrd="0" parTransId="{798434D9-C071-41E4-A8A4-4551C80258C7}" sibTransId="{9BAA6B0B-AC17-4B01-B14D-EECC9A2D75F0}"/>
    <dgm:cxn modelId="{D666B55B-E34F-4509-AEBC-6C37598309CE}" type="presOf" srcId="{F0EF296E-76C3-4772-B2C7-DFCB99F89711}" destId="{97B7F2AF-52E5-44D1-A673-48A530ACA9EA}" srcOrd="0" destOrd="0" presId="urn:microsoft.com/office/officeart/2005/8/layout/venn1"/>
    <dgm:cxn modelId="{F9EC818D-717B-475A-9E0D-031181F8C3E6}" srcId="{5F6275FA-29FE-4535-BBDE-93520EC7188C}" destId="{69253209-7F2F-4E2D-BAC8-25E3BA4A7221}" srcOrd="6" destOrd="0" parTransId="{8C5EEBCE-52CB-4FCC-BACC-BFD6A1344EA5}" sibTransId="{A375B601-53E0-45C4-A43C-78E91ECFA898}"/>
    <dgm:cxn modelId="{41A90F66-51B7-4075-B856-AD23C2BB8D06}" type="presOf" srcId="{5F0EA82E-80D9-452D-978F-FE8C9F470CFA}" destId="{86858128-4AC2-46CA-8CE9-F6F39EEBC850}" srcOrd="0" destOrd="0" presId="urn:microsoft.com/office/officeart/2005/8/layout/venn1"/>
    <dgm:cxn modelId="{53DCA6AF-9DF7-49D1-A3CD-ECF1B96F0F19}" srcId="{5F6275FA-29FE-4535-BBDE-93520EC7188C}" destId="{AFF8C4E7-D71E-4BC8-9115-70C4CF00652C}" srcOrd="5" destOrd="0" parTransId="{32FE2BAC-74C4-4669-8202-B18629CEBDC8}" sibTransId="{094CA2C0-F2FB-496A-A623-AAA871C78E0A}"/>
    <dgm:cxn modelId="{C4BE123D-FCB8-41DB-BA90-7402D56CD147}" type="presOf" srcId="{69253209-7F2F-4E2D-BAC8-25E3BA4A7221}" destId="{01D00FD4-E2A4-4661-8C1F-8A6A04326C93}" srcOrd="0" destOrd="0" presId="urn:microsoft.com/office/officeart/2005/8/layout/venn1"/>
    <dgm:cxn modelId="{AB712D8F-AF63-4C99-99B8-B9B52D96DF23}" type="presOf" srcId="{5F6275FA-29FE-4535-BBDE-93520EC7188C}" destId="{A4B483E5-5EEB-427B-80F2-77D39E6FA608}" srcOrd="0" destOrd="0" presId="urn:microsoft.com/office/officeart/2005/8/layout/venn1"/>
    <dgm:cxn modelId="{85FB50AC-0E17-4178-A3BB-CB609973F281}" srcId="{5F6275FA-29FE-4535-BBDE-93520EC7188C}" destId="{0F7323FD-EBEB-4AC4-A37F-C3D570DC3838}" srcOrd="7" destOrd="0" parTransId="{64F39DD7-F44A-4C76-BA62-77F28B1D78C8}" sibTransId="{72C0F9F0-1381-4108-A817-76E522C7C920}"/>
    <dgm:cxn modelId="{B2EBAA70-6703-4136-816C-67D674D7A7C5}" srcId="{5F6275FA-29FE-4535-BBDE-93520EC7188C}" destId="{46FF4F7C-5943-4288-AD48-E07D0F5AA0BE}" srcOrd="9" destOrd="0" parTransId="{AAFD304D-5D69-4F8E-AE91-8DEBCFA945A7}" sibTransId="{AC963D07-BA5D-40F7-A5C0-0E899A3B78A7}"/>
    <dgm:cxn modelId="{0AD8BE75-77AC-4759-BE64-317730FDC09E}" srcId="{5F6275FA-29FE-4535-BBDE-93520EC7188C}" destId="{5F0EA82E-80D9-452D-978F-FE8C9F470CFA}" srcOrd="0" destOrd="0" parTransId="{BD88DC03-9A5B-4913-A1EB-D0B775BF4F0F}" sibTransId="{641DE2F6-A197-4716-9B33-DDFFD34EDFB4}"/>
    <dgm:cxn modelId="{8741461B-C956-4E78-A3FA-396D8F5D3D49}" srcId="{5F6275FA-29FE-4535-BBDE-93520EC7188C}" destId="{D098C2B7-3F0B-49B8-9377-FFD24E431588}" srcOrd="11" destOrd="0" parTransId="{36BF3A5C-391A-4078-8A0A-C09CAF7A433A}" sibTransId="{C537A9BB-E63E-44EA-ABF9-D187C8E85287}"/>
    <dgm:cxn modelId="{A93A3357-41E9-49CC-8673-16FAA2028668}" srcId="{5F6275FA-29FE-4535-BBDE-93520EC7188C}" destId="{F0EF296E-76C3-4772-B2C7-DFCB99F89711}" srcOrd="3" destOrd="0" parTransId="{F289F756-983D-4CAC-9707-3F015D2F0BE0}" sibTransId="{F34BD6FE-7186-4FB9-86F3-ED53B26520FB}"/>
    <dgm:cxn modelId="{55B98979-1B50-404B-ACAA-E5837C63233F}" type="presParOf" srcId="{A4B483E5-5EEB-427B-80F2-77D39E6FA608}" destId="{13C76316-C929-4007-827A-9454CFE2CD80}" srcOrd="0" destOrd="0" presId="urn:microsoft.com/office/officeart/2005/8/layout/venn1"/>
    <dgm:cxn modelId="{EBC44179-2102-4538-8FD2-89AAB46B7C5A}" type="presParOf" srcId="{A4B483E5-5EEB-427B-80F2-77D39E6FA608}" destId="{86858128-4AC2-46CA-8CE9-F6F39EEBC850}" srcOrd="1" destOrd="0" presId="urn:microsoft.com/office/officeart/2005/8/layout/venn1"/>
    <dgm:cxn modelId="{29139A37-345E-4F39-B20B-4E1D2F79BD3A}" type="presParOf" srcId="{A4B483E5-5EEB-427B-80F2-77D39E6FA608}" destId="{BFB3C8C4-0E9D-46B0-B9B0-7CAA6236C9AA}" srcOrd="2" destOrd="0" presId="urn:microsoft.com/office/officeart/2005/8/layout/venn1"/>
    <dgm:cxn modelId="{349E98CA-5105-4733-9741-7D4B123A20EC}" type="presParOf" srcId="{A4B483E5-5EEB-427B-80F2-77D39E6FA608}" destId="{019943C7-8D19-4155-81D2-A4A360D4A03B}" srcOrd="3" destOrd="0" presId="urn:microsoft.com/office/officeart/2005/8/layout/venn1"/>
    <dgm:cxn modelId="{D7FFBD93-11FE-4E2D-AB02-B1BBAB8FBFCE}" type="presParOf" srcId="{A4B483E5-5EEB-427B-80F2-77D39E6FA608}" destId="{5065B9FE-D420-4690-8E71-FE6AD22E359D}" srcOrd="4" destOrd="0" presId="urn:microsoft.com/office/officeart/2005/8/layout/venn1"/>
    <dgm:cxn modelId="{D8A01BFB-DF99-46DC-998A-8AF469D16F9E}" type="presParOf" srcId="{A4B483E5-5EEB-427B-80F2-77D39E6FA608}" destId="{2A8C89FE-686C-483B-8269-9E9A9F9AF8BE}" srcOrd="5" destOrd="0" presId="urn:microsoft.com/office/officeart/2005/8/layout/venn1"/>
    <dgm:cxn modelId="{E4064071-3A0F-4290-BEA2-A0C92DA8EF9E}" type="presParOf" srcId="{A4B483E5-5EEB-427B-80F2-77D39E6FA608}" destId="{E5579C54-D8A7-4E0C-930E-032FFF7AD9C6}" srcOrd="6" destOrd="0" presId="urn:microsoft.com/office/officeart/2005/8/layout/venn1"/>
    <dgm:cxn modelId="{C1EACD66-CFAE-45D9-A25C-3F9BF8C8106C}" type="presParOf" srcId="{A4B483E5-5EEB-427B-80F2-77D39E6FA608}" destId="{97B7F2AF-52E5-44D1-A673-48A530ACA9EA}" srcOrd="7" destOrd="0" presId="urn:microsoft.com/office/officeart/2005/8/layout/venn1"/>
    <dgm:cxn modelId="{7CE0CD2D-8B61-47EE-AF1C-773A87838E75}" type="presParOf" srcId="{A4B483E5-5EEB-427B-80F2-77D39E6FA608}" destId="{DA316122-3D7F-470C-BDC5-241EB6E0DE28}" srcOrd="8" destOrd="0" presId="urn:microsoft.com/office/officeart/2005/8/layout/venn1"/>
    <dgm:cxn modelId="{A35B9535-123C-4CD3-8AC7-9E983AD9399E}" type="presParOf" srcId="{A4B483E5-5EEB-427B-80F2-77D39E6FA608}" destId="{C9050013-860D-470B-8BA4-12890FE03280}" srcOrd="9" destOrd="0" presId="urn:microsoft.com/office/officeart/2005/8/layout/venn1"/>
    <dgm:cxn modelId="{92040A59-6446-418A-A597-D2FF27EBDA85}" type="presParOf" srcId="{A4B483E5-5EEB-427B-80F2-77D39E6FA608}" destId="{110C288C-5ABB-456C-8240-FF160E7D5CE5}" srcOrd="10" destOrd="0" presId="urn:microsoft.com/office/officeart/2005/8/layout/venn1"/>
    <dgm:cxn modelId="{1E86378E-5CF3-4E54-AF01-737DC35A97E6}" type="presParOf" srcId="{A4B483E5-5EEB-427B-80F2-77D39E6FA608}" destId="{0CB44870-7A56-4EFF-9B0E-073478DAF0C3}" srcOrd="11" destOrd="0" presId="urn:microsoft.com/office/officeart/2005/8/layout/venn1"/>
    <dgm:cxn modelId="{2E9C322B-F011-4A9D-AA4F-062AC2B9F046}" type="presParOf" srcId="{A4B483E5-5EEB-427B-80F2-77D39E6FA608}" destId="{8A9283DC-F25B-4A5F-97E2-89C8F03D4793}" srcOrd="12" destOrd="0" presId="urn:microsoft.com/office/officeart/2005/8/layout/venn1"/>
    <dgm:cxn modelId="{13A98C12-F71A-4EE0-B070-686539D78083}" type="presParOf" srcId="{A4B483E5-5EEB-427B-80F2-77D39E6FA608}" destId="{01D00FD4-E2A4-4661-8C1F-8A6A04326C93}" srcOrd="13" destOrd="0" presId="urn:microsoft.com/office/officeart/2005/8/layout/venn1"/>
  </dgm:cxnLst>
  <dgm:bg/>
  <dgm:whole/>
</dgm:dataModel>
</file>

<file path=ppt/diagrams/data9.xml><?xml version="1.0" encoding="utf-8"?>
<dgm:dataModel xmlns:dgm="http://schemas.openxmlformats.org/drawingml/2006/diagram" xmlns:a="http://schemas.openxmlformats.org/drawingml/2006/main">
  <dgm:ptLst>
    <dgm:pt modelId="{C31009B7-D78E-404D-ABC0-2F172F397ADF}"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99B32ECE-9523-4DE5-8A4A-1B6D80962111}">
      <dgm:prSet/>
      <dgm:spPr/>
      <dgm:t>
        <a:bodyPr/>
        <a:lstStyle/>
        <a:p>
          <a:pPr rtl="0"/>
          <a:r>
            <a:rPr lang="en-US" b="1" dirty="0" smtClean="0"/>
            <a:t>This means works contract will be treated as service and tax would be charged accordingly  (not as goods or part goods/part services which was done in the pre-GST regime)</a:t>
          </a:r>
          <a:br>
            <a:rPr lang="en-US" b="1" dirty="0" smtClean="0"/>
          </a:br>
          <a:r>
            <a:rPr lang="en-US" b="1" dirty="0" smtClean="0"/>
            <a:t/>
          </a:r>
          <a:br>
            <a:rPr lang="en-US" b="1" dirty="0" smtClean="0"/>
          </a:br>
          <a:endParaRPr lang="en-US" b="1" dirty="0"/>
        </a:p>
      </dgm:t>
    </dgm:pt>
    <dgm:pt modelId="{1024921A-E2B3-4F42-ADC7-4C07287A1CBF}" type="parTrans" cxnId="{B719E663-E9FD-4C75-BC61-8BD42D111A86}">
      <dgm:prSet/>
      <dgm:spPr/>
      <dgm:t>
        <a:bodyPr/>
        <a:lstStyle/>
        <a:p>
          <a:endParaRPr lang="en-US"/>
        </a:p>
      </dgm:t>
    </dgm:pt>
    <dgm:pt modelId="{C627D2C1-A5C5-4CCE-8414-8E847EE3A63A}" type="sibTrans" cxnId="{B719E663-E9FD-4C75-BC61-8BD42D111A86}">
      <dgm:prSet/>
      <dgm:spPr/>
      <dgm:t>
        <a:bodyPr/>
        <a:lstStyle/>
        <a:p>
          <a:endParaRPr lang="en-US"/>
        </a:p>
      </dgm:t>
    </dgm:pt>
    <dgm:pt modelId="{20AC0778-0BF6-4021-92DD-ABD521C355A9}" type="pres">
      <dgm:prSet presAssocID="{C31009B7-D78E-404D-ABC0-2F172F397ADF}" presName="linear" presStyleCnt="0">
        <dgm:presLayoutVars>
          <dgm:animLvl val="lvl"/>
          <dgm:resizeHandles val="exact"/>
        </dgm:presLayoutVars>
      </dgm:prSet>
      <dgm:spPr/>
      <dgm:t>
        <a:bodyPr/>
        <a:lstStyle/>
        <a:p>
          <a:endParaRPr lang="en-US"/>
        </a:p>
      </dgm:t>
    </dgm:pt>
    <dgm:pt modelId="{566323B9-F8DE-4F13-A295-3D7C93101A91}" type="pres">
      <dgm:prSet presAssocID="{99B32ECE-9523-4DE5-8A4A-1B6D80962111}" presName="parentText" presStyleLbl="node1" presStyleIdx="0" presStyleCnt="1">
        <dgm:presLayoutVars>
          <dgm:chMax val="0"/>
          <dgm:bulletEnabled val="1"/>
        </dgm:presLayoutVars>
      </dgm:prSet>
      <dgm:spPr/>
      <dgm:t>
        <a:bodyPr/>
        <a:lstStyle/>
        <a:p>
          <a:endParaRPr lang="en-US"/>
        </a:p>
      </dgm:t>
    </dgm:pt>
  </dgm:ptLst>
  <dgm:cxnLst>
    <dgm:cxn modelId="{A3C71E28-5D0E-4075-B988-258DEEF469FD}" type="presOf" srcId="{99B32ECE-9523-4DE5-8A4A-1B6D80962111}" destId="{566323B9-F8DE-4F13-A295-3D7C93101A91}" srcOrd="0" destOrd="0" presId="urn:microsoft.com/office/officeart/2005/8/layout/vList2"/>
    <dgm:cxn modelId="{773C3A4B-3C2F-4475-B211-18E107A891C3}" type="presOf" srcId="{C31009B7-D78E-404D-ABC0-2F172F397ADF}" destId="{20AC0778-0BF6-4021-92DD-ABD521C355A9}" srcOrd="0" destOrd="0" presId="urn:microsoft.com/office/officeart/2005/8/layout/vList2"/>
    <dgm:cxn modelId="{B719E663-E9FD-4C75-BC61-8BD42D111A86}" srcId="{C31009B7-D78E-404D-ABC0-2F172F397ADF}" destId="{99B32ECE-9523-4DE5-8A4A-1B6D80962111}" srcOrd="0" destOrd="0" parTransId="{1024921A-E2B3-4F42-ADC7-4C07287A1CBF}" sibTransId="{C627D2C1-A5C5-4CCE-8414-8E847EE3A63A}"/>
    <dgm:cxn modelId="{8014B07D-B6EA-4D56-9D07-AB352C101531}" type="presParOf" srcId="{20AC0778-0BF6-4021-92DD-ABD521C355A9}" destId="{566323B9-F8DE-4F13-A295-3D7C93101A91}" srcOrd="0"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target2">
  <dgm:title val=""/>
  <dgm:desc val=""/>
  <dgm:catLst>
    <dgm:cat type="relationship"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chMax val="3"/>
      <dgm:chPref val="1"/>
      <dgm:dir/>
      <dgm:animLvl val="lvl"/>
      <dgm:resizeHandles/>
    </dgm:varLst>
    <dgm:alg type="composite">
      <dgm:param type="horzAlign" val="none"/>
      <dgm:param type="vertAlign" val="none"/>
    </dgm:alg>
    <dgm:shape xmlns:r="http://schemas.openxmlformats.org/officeDocument/2006/relationships" r:blip="">
      <dgm:adjLst/>
    </dgm:shape>
    <dgm:presOf/>
    <dgm:choose name="Name1">
      <dgm:if name="Name2" func="var" arg="dir" op="equ" val="norm">
        <dgm:choose name="Name3">
          <dgm:if name="Name4" axis="ch ch" ptType="node node" st="1 1" cnt="1 0" func="cnt" op="gt" val="0">
            <dgm:choose name="Name5">
              <dgm:if name="Name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395"/>
                  <dgm:constr type="t" for="ch" forName="centerBox" refType="h" fact="0.5"/>
                  <dgm:constr type="w" for="ch" forName="centerBox" refType="w" fact="0.555"/>
                  <dgm:constr type="h" for="ch" forName="centerBox" refType="h" fact="0.4"/>
                  <dgm:constr type="userA" for="des" forName="outerSibTrans" refType="w"/>
                  <dgm:constr type="userA" for="des" forName="middleSibTrans" refType="w"/>
                  <dgm:constr type="userA" for="des" forName="centerSibTrans" refType="w"/>
                </dgm:constrLst>
              </dgm:if>
              <dgm:else name="Name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2"/>
                  <dgm:constr type="t" for="ch" forName="middleBox" refType="h" fact="0.25"/>
                  <dgm:constr type="w" for="ch" forName="middleBox" refType="w" fact="0.775"/>
                  <dgm:constr type="h" for="ch" forName="middleBox" refType="h" fact="0.7"/>
                  <dgm:constr type="l" for="ch" forName="centerBox" refType="w" fact="0.22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8">
            <dgm:choose name="Name9">
              <dgm:if name="Name1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26"/>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1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if>
      <dgm:else name="Name12">
        <dgm:choose name="Name13">
          <dgm:if name="Name14" axis="ch ch" ptType="node node" st="1 1" cnt="1 0" func="cnt" op="gt" val="0">
            <dgm:choose name="Name15">
              <dgm:if name="Name16"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55"/>
                  <dgm:constr type="h" for="ch" forName="centerBox" refType="h" fact="0.4"/>
                  <dgm:constr type="userA" for="des" forName="outerSibTrans" refType="w"/>
                  <dgm:constr type="userA" for="des" forName="middleSibTrans" refType="w"/>
                  <dgm:constr type="userA" for="des" forName="centerSibTrans" refType="w"/>
                </dgm:constrLst>
              </dgm:if>
              <dgm:else name="Name17">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775"/>
                  <dgm:constr type="h" for="ch" forName="middleBox" refType="h" fact="0.7"/>
                  <dgm:constr type="l" for="ch" forName="centerBox" refType="w" fact="0.05"/>
                  <dgm:constr type="t" for="ch" forName="centerBox" refType="h" fact="0.5"/>
                  <dgm:constr type="w" for="ch" forName="centerBox" refType="w" fact="0.725"/>
                  <dgm:constr type="h" for="ch" forName="centerBox" refType="h" fact="0.4"/>
                  <dgm:constr type="userA" for="des" forName="outerSibTrans" refType="w"/>
                  <dgm:constr type="userA" for="des" forName="middleSibTrans" refType="w"/>
                  <dgm:constr type="userA" for="des" forName="centerSibTrans" refType="w"/>
                </dgm:constrLst>
              </dgm:else>
            </dgm:choose>
          </dgm:if>
          <dgm:else name="Name18">
            <dgm:choose name="Name19">
              <dgm:if name="Name20" axis="ch ch" ptType="node node" st="2 1" cnt="1 0" func="cnt" op="gt" val="0">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69"/>
                  <dgm:constr type="h" for="ch" forName="centerBox" refType="h" fact="0.4"/>
                  <dgm:constr type="userA" for="des" forName="outerSibTrans" refType="w"/>
                  <dgm:constr type="userA" for="des" forName="middleSibTrans" refType="w"/>
                  <dgm:constr type="userA" for="des" forName="centerSibTrans" refType="w"/>
                </dgm:constrLst>
              </dgm:if>
              <dgm:else name="Name21">
                <dgm:constrLst>
                  <dgm:constr type="primFontSz" for="des" forName="middleBoxParent" val="65"/>
                  <dgm:constr type="primFontSz" for="des" forName="mChild" val="65"/>
                  <dgm:constr type="primFontSz" for="des" forName="outerBoxParent" refType="primFontSz" refFor="des" refForName="middleBoxParent" op="equ"/>
                  <dgm:constr type="primFontSz" for="des" forName="centerBoxParent" refType="primFontSz" refFor="des" refForName="middleBoxParent" op="equ"/>
                  <dgm:constr type="primFontSz" for="des" forName="oChild" refType="primFontSz" refFor="des" refForName="mChild" op="equ"/>
                  <dgm:constr type="primFontSz" for="des" forName="cChild" refType="primFontSz" refFor="des" refForName="mChild" op="equ"/>
                  <dgm:constr type="l" for="ch" forName="outerBox"/>
                  <dgm:constr type="t" for="ch" forName="outerBox"/>
                  <dgm:constr type="w" for="ch" forName="outerBox" refType="w"/>
                  <dgm:constr type="h" for="ch" forName="outerBox" refType="h"/>
                  <dgm:constr type="l" for="ch" forName="middleBox" refType="w" fact="0.025"/>
                  <dgm:constr type="t" for="ch" forName="middleBox" refType="h" fact="0.25"/>
                  <dgm:constr type="w" for="ch" forName="middleBox" refType="w" fact="0.95"/>
                  <dgm:constr type="h" for="ch" forName="middleBox" refType="h" fact="0.7"/>
                  <dgm:constr type="l" for="ch" forName="centerBox" refType="w" fact="0.05"/>
                  <dgm:constr type="t" for="ch" forName="centerBox" refType="h" fact="0.5"/>
                  <dgm:constr type="w" for="ch" forName="centerBox" refType="w" fact="0.9"/>
                  <dgm:constr type="h" for="ch" forName="centerBox" refType="h" fact="0.4"/>
                  <dgm:constr type="userA" for="des" forName="outerSibTrans" refType="w"/>
                  <dgm:constr type="userA" for="des" forName="middleSibTrans" refType="w"/>
                  <dgm:constr type="userA" for="des" forName="centerSibTrans" refType="w"/>
                </dgm:constrLst>
              </dgm:else>
            </dgm:choose>
          </dgm:else>
        </dgm:choose>
      </dgm:else>
    </dgm:choose>
    <dgm:ruleLst/>
    <dgm:choose name="Name22">
      <dgm:if name="Name23" axis="root ch" ptType="all node" st="1 1" cnt="0 0" func="cnt" op="gte" val="1">
        <dgm:layoutNode name="outerBox" styleLbl="node1">
          <dgm:alg type="composite">
            <dgm:param type="horzAlign" val="none"/>
            <dgm:param type="vertAlign" val="none"/>
          </dgm:alg>
          <dgm:shape xmlns:r="http://schemas.openxmlformats.org/officeDocument/2006/relationships" r:blip="">
            <dgm:adjLst/>
          </dgm:shape>
          <dgm:presOf/>
          <dgm:choose name="Name24">
            <dgm:if name="Name25" axis="root ch" ptType="all node" st="1 1" cnt="0 0" func="cnt" op="gt" val="1">
              <dgm:choose name="Name26">
                <dgm:if name="Name27" func="var" arg="dir" op="equ" val="norm">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025"/>
                    <dgm:constr type="t" for="ch" forName="outerBoxChildren" refType="h" fact="0.25"/>
                    <dgm:constr type="w" for="ch" forName="outerBoxChildren" refType="w" fact="0.15"/>
                    <dgm:constr type="h" for="ch" forName="outerBoxChildren" refType="h" fact="0.7"/>
                  </dgm:constrLst>
                </dgm:if>
                <dgm:else name="Name28">
                  <dgm:constrLst>
                    <dgm:constr type="l" for="ch" forName="outerBoxParent"/>
                    <dgm:constr type="t" for="ch" forName="outerBoxParent"/>
                    <dgm:constr type="w" for="ch" forName="outerBoxParent" refType="w"/>
                    <dgm:constr type="h" for="ch" forName="outerBoxParent" refType="h"/>
                    <dgm:constr type="bMarg" for="ch" forName="outerBoxParent" refType="h" fact="2.2"/>
                    <dgm:constr type="l" for="ch" forName="outerBoxChildren" refType="w" fact="0.825"/>
                    <dgm:constr type="t" for="ch" forName="outerBoxChildren" refType="h" fact="0.25"/>
                    <dgm:constr type="w" for="ch" forName="outerBoxChildren" refType="w" fact="0.15"/>
                    <dgm:constr type="h" for="ch" forName="outerBoxChildren" refType="h" fact="0.7"/>
                  </dgm:constrLst>
                </dgm:else>
              </dgm:choose>
            </dgm:if>
            <dgm:else name="Name29">
              <dgm:constrLst>
                <dgm:constr type="l" for="ch" forName="outerBoxParent"/>
                <dgm:constr type="t" for="ch" forName="outerBoxParent"/>
                <dgm:constr type="w" for="ch" forName="outerBoxParent" refType="w"/>
                <dgm:constr type="h" for="ch" forName="outerBoxParent" refType="h"/>
                <dgm:constr type="bMarg" for="ch" forName="outerBoxParent" refType="h" fact="1.75"/>
                <dgm:constr type="l" for="ch" forName="outerBoxChildren" refType="w" fact="0.025"/>
                <dgm:constr type="t" for="ch" forName="outerBoxChildren" refType="h" fact="0.45"/>
                <dgm:constr type="w" for="ch" forName="outerBoxChildren" refType="w" fact="0.95"/>
                <dgm:constr type="h" for="ch" forName="outerBoxChildren" refType="h" fact="0.45"/>
              </dgm:constrLst>
            </dgm:else>
          </dgm:choose>
          <dgm:ruleLst/>
          <dgm:layoutNode name="outerBoxParent" styleLbl="node1">
            <dgm:alg type="tx">
              <dgm:param type="txAnchorVert" val="t"/>
              <dgm:param type="parTxLTRAlign" val="l"/>
              <dgm:param type="parTxRTLAlign" val="r"/>
            </dgm:alg>
            <dgm:shape xmlns:r="http://schemas.openxmlformats.org/officeDocument/2006/relationships" type="roundRect" r:blip="">
              <dgm:adjLst>
                <dgm:adj idx="1" val="0.085"/>
              </dgm:adjLst>
            </dgm:shape>
            <dgm:presOf axis="ch" ptType="node" cnt="1"/>
            <dgm:constrLst>
              <dgm:constr type="tMarg" refType="primFontSz" fact="0.3"/>
              <dgm:constr type="lMarg" refType="primFontSz" fact="0.3"/>
              <dgm:constr type="rMarg" refType="primFontSz" fact="0.3"/>
            </dgm:constrLst>
            <dgm:ruleLst>
              <dgm:rule type="primFontSz" val="5" fact="NaN" max="NaN"/>
            </dgm:ruleLst>
          </dgm:layoutNode>
          <dgm:layoutNode name="outerBoxChildren">
            <dgm:choose name="Name30">
              <dgm:if name="Name31" axis="root ch" ptType="all node" st="1 1" cnt="0 0" func="cnt" op="gt" val="1">
                <dgm:alg type="lin">
                  <dgm:param type="linDir" val="fromT"/>
                  <dgm:param type="vertAlign" val="t"/>
                </dgm:alg>
              </dgm:if>
              <dgm:else name="Name32">
                <dgm:choose name="Name33">
                  <dgm:if name="Name34" func="var" arg="dir" op="equ" val="norm">
                    <dgm:alg type="lin">
                      <dgm:param type="horzAlign" val="l"/>
                    </dgm:alg>
                  </dgm:if>
                  <dgm:else name="Name35">
                    <dgm:alg type="lin">
                      <dgm:param type="linDir" val="fromR"/>
                      <dgm:param type="horzAlign" val="r"/>
                    </dgm:alg>
                  </dgm:else>
                </dgm:choose>
              </dgm:else>
            </dgm:choose>
            <dgm:shape xmlns:r="http://schemas.openxmlformats.org/officeDocument/2006/relationships" r:blip="">
              <dgm:adjLst/>
            </dgm:shape>
            <dgm:presOf/>
            <dgm:constrLst>
              <dgm:constr type="w" for="ch" forName="oChild" refType="w"/>
              <dgm:constr type="h" for="ch" forName="oChild" refType="h"/>
            </dgm:constrLst>
            <dgm:ruleLst/>
            <dgm:forEach name="Name36" axis="ch ch" ptType="node node" st="1 1" cnt="1 0">
              <dgm:layoutNode name="o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37" axis="followSib" ptType="sibTrans" cnt="1">
                <dgm:layoutNode name="ou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38"/>
    </dgm:choose>
    <dgm:choose name="Name39">
      <dgm:if name="Name40" axis="root ch" ptType="all node" st="1 1" cnt="0 0" func="cnt" op="gte" val="2">
        <dgm:layoutNode name="middleBox">
          <dgm:alg type="composite">
            <dgm:param type="horzAlign" val="none"/>
            <dgm:param type="vertAlign" val="none"/>
          </dgm:alg>
          <dgm:shape xmlns:r="http://schemas.openxmlformats.org/officeDocument/2006/relationships" r:blip="">
            <dgm:adjLst/>
          </dgm:shape>
          <dgm:presOf/>
          <dgm:choose name="Name41">
            <dgm:if name="Name42" axis="root ch" ptType="all node" st="1 1" cnt="0 0" func="cnt" op="gt" val="2">
              <dgm:choose name="Name43">
                <dgm:if name="Name44" func="var" arg="dir" op="equ" val="norm">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35"/>
                    <dgm:constr type="w" for="ch" forName="middleBoxChildren" refType="w" fact="0.2"/>
                    <dgm:constr type="h" for="ch" forName="middleBoxChildren" refType="h" fact="0.575"/>
                  </dgm:constrLst>
                </dgm:if>
                <dgm:else name="Name45">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775"/>
                    <dgm:constr type="t" for="ch" forName="middleBoxChildren" refType="h" fact="0.35"/>
                    <dgm:constr type="w" for="ch" forName="middleBoxChildren" refType="w" fact="0.2"/>
                    <dgm:constr type="h" for="ch" forName="middleBoxChildren" refType="h" fact="0.575"/>
                  </dgm:constrLst>
                </dgm:else>
              </dgm:choose>
            </dgm:if>
            <dgm:else name="Name46">
              <dgm:constrLst>
                <dgm:constr type="l" for="ch" forName="middleBoxParent"/>
                <dgm:constr type="t" for="ch" forName="middleBoxParent"/>
                <dgm:constr type="w" for="ch" forName="middleBoxParent" refType="w"/>
                <dgm:constr type="h" for="ch" forName="middleBoxParent" refType="h"/>
                <dgm:constr type="bMarg" for="ch" forName="middleBoxParent" refType="h" fact="1.8"/>
                <dgm:constr type="l" for="ch" forName="middleBoxChildren" refType="w" fact="0.025"/>
                <dgm:constr type="t" for="ch" forName="middleBoxChildren" refType="h" fact="0.45"/>
                <dgm:constr type="w" for="ch" forName="middleBoxChildren" refType="w" fact="0.95"/>
                <dgm:constr type="h" for="ch" forName="middleBoxChildren" refType="h" fact="0.45"/>
              </dgm:constrLst>
            </dgm:else>
          </dgm:choose>
          <dgm:ruleLst/>
          <dgm:layoutNode name="middle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2" cnt="1"/>
            <dgm:constrLst>
              <dgm:constr type="tMarg" refType="primFontSz" fact="0.3"/>
              <dgm:constr type="lMarg" refType="primFontSz" fact="0.3"/>
              <dgm:constr type="rMarg" refType="primFontSz" fact="0.3"/>
            </dgm:constrLst>
            <dgm:ruleLst>
              <dgm:rule type="primFontSz" val="5" fact="NaN" max="NaN"/>
            </dgm:ruleLst>
          </dgm:layoutNode>
          <dgm:layoutNode name="middleBoxChildren">
            <dgm:choose name="Name47">
              <dgm:if name="Name48" axis="root ch" ptType="all node" st="1 1" cnt="0 0" func="cnt" op="gt" val="2">
                <dgm:alg type="lin">
                  <dgm:param type="linDir" val="fromT"/>
                  <dgm:param type="vertAlign" val="t"/>
                </dgm:alg>
              </dgm:if>
              <dgm:else name="Name49">
                <dgm:choose name="Name50">
                  <dgm:if name="Name51" func="var" arg="dir" op="equ" val="norm">
                    <dgm:alg type="lin">
                      <dgm:param type="horzAlign" val="l"/>
                    </dgm:alg>
                  </dgm:if>
                  <dgm:else name="Name52">
                    <dgm:alg type="lin">
                      <dgm:param type="linDir" val="fromR"/>
                      <dgm:param type="horzAlign" val="r"/>
                    </dgm:alg>
                  </dgm:else>
                </dgm:choose>
              </dgm:else>
            </dgm:choose>
            <dgm:shape xmlns:r="http://schemas.openxmlformats.org/officeDocument/2006/relationships" r:blip="">
              <dgm:adjLst/>
            </dgm:shape>
            <dgm:presOf/>
            <dgm:constrLst>
              <dgm:constr type="w" for="ch" forName="mChild" refType="w"/>
              <dgm:constr type="h" for="ch" forName="mChild" refType="h"/>
            </dgm:constrLst>
            <dgm:ruleLst/>
            <dgm:forEach name="Name53" axis="ch ch" ptType="node node" st="2 1" cnt="1 0">
              <dgm:layoutNode name="m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54" axis="followSib" ptType="sibTrans" cnt="1">
                <dgm:layoutNode name="middle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layoutNode>
      </dgm:if>
      <dgm:else name="Name55"/>
    </dgm:choose>
    <dgm:choose name="Name56">
      <dgm:if name="Name57" axis="root ch" ptType="all node" st="1 1" cnt="0 0" func="cnt" op="gte" val="3">
        <dgm:layoutNode name="centerBox">
          <dgm:alg type="composite">
            <dgm:param type="horzAlign" val="none"/>
            <dgm:param type="vertAlign" val="none"/>
          </dgm:alg>
          <dgm:shape xmlns:r="http://schemas.openxmlformats.org/officeDocument/2006/relationships" r:blip="">
            <dgm:adjLst/>
          </dgm:shape>
          <dgm:presOf/>
          <dgm:choose name="Name58">
            <dgm:if name="Name59" axis="ch ch" ptType="node node" st="3 1" cnt="1 0" func="cnt" op="gt" val="0">
              <dgm:constrLst>
                <dgm:constr type="l" for="ch" forName="centerBoxParent"/>
                <dgm:constr type="t" for="ch" forName="centerBoxParent"/>
                <dgm:constr type="w" for="ch" forName="centerBoxParent" refType="w"/>
                <dgm:constr type="h" for="ch" forName="centerBoxParent" refType="h"/>
                <dgm:constr type="bMarg" for="ch" forName="centerBoxParent" refType="h" fact="1.6"/>
                <dgm:constr type="l" for="ch" forName="centerBoxChildren" refType="w" fact="0.025"/>
                <dgm:constr type="t" for="ch" forName="centerBoxChildren" refType="h" fact="0.45"/>
                <dgm:constr type="w" for="ch" forName="centerBoxChildren" refType="w" fact="0.95"/>
                <dgm:constr type="h" for="ch" forName="centerBoxChildren" refType="h" fact="0.45"/>
              </dgm:constrLst>
            </dgm:if>
            <dgm:else name="Name60">
              <dgm:constrLst>
                <dgm:constr type="l" for="ch" forName="centerBoxParent"/>
                <dgm:constr type="t" for="ch" forName="centerBoxParent"/>
                <dgm:constr type="w" for="ch" forName="centerBoxParent" refType="w"/>
                <dgm:constr type="h" for="ch" forName="centerBoxParent" refType="h"/>
              </dgm:constrLst>
            </dgm:else>
          </dgm:choose>
          <dgm:ruleLst/>
          <dgm:layoutNode name="centerBoxParent" styleLbl="node1">
            <dgm:alg type="tx">
              <dgm:param type="txAnchorVert" val="t"/>
              <dgm:param type="parTxLTRAlign" val="l"/>
              <dgm:param type="parTxRTLAlign" val="r"/>
            </dgm:alg>
            <dgm:shape xmlns:r="http://schemas.openxmlformats.org/officeDocument/2006/relationships" type="roundRect" r:blip="">
              <dgm:adjLst>
                <dgm:adj idx="1" val="0.105"/>
              </dgm:adjLst>
            </dgm:shape>
            <dgm:presOf axis="ch" ptType="node" st="3" cnt="1"/>
            <dgm:constrLst>
              <dgm:constr type="tMarg" refType="primFontSz" fact="0.3"/>
              <dgm:constr type="lMarg" refType="primFontSz" fact="0.3"/>
              <dgm:constr type="rMarg" refType="primFontSz" fact="0.3"/>
            </dgm:constrLst>
            <dgm:ruleLst>
              <dgm:rule type="primFontSz" val="5" fact="NaN" max="NaN"/>
            </dgm:ruleLst>
          </dgm:layoutNode>
          <dgm:choose name="Name61">
            <dgm:if name="Name62" axis="ch ch" ptType="node node" st="3 1" cnt="1 0" func="cnt" op="gt" val="0">
              <dgm:layoutNode name="centerBoxChildren">
                <dgm:choose name="Name63">
                  <dgm:if name="Name64" func="var" arg="dir" op="equ" val="norm">
                    <dgm:alg type="lin">
                      <dgm:param type="horzAlign" val="l"/>
                    </dgm:alg>
                  </dgm:if>
                  <dgm:else name="Name65">
                    <dgm:alg type="lin">
                      <dgm:param type="linDir" val="fromR"/>
                      <dgm:param type="horzAlign" val="r"/>
                    </dgm:alg>
                  </dgm:else>
                </dgm:choose>
                <dgm:shape xmlns:r="http://schemas.openxmlformats.org/officeDocument/2006/relationships" r:blip="">
                  <dgm:adjLst/>
                </dgm:shape>
                <dgm:presOf/>
                <dgm:constrLst>
                  <dgm:constr type="w" for="ch" forName="cChild" refType="w"/>
                  <dgm:constr type="h" for="ch" forName="cChild" refType="h"/>
                </dgm:constrLst>
                <dgm:ruleLst/>
                <dgm:forEach name="Name66" axis="ch ch" ptType="node node" st="3 1" cnt="1 0">
                  <dgm:layoutNode name="cChild" styleLbl="fgAcc1">
                    <dgm:varLst>
                      <dgm:bulletEnabled val="1"/>
                    </dgm:varLst>
                    <dgm:alg type="tx"/>
                    <dgm:shape xmlns:r="http://schemas.openxmlformats.org/officeDocument/2006/relationships" type="roundRect" r:blip="">
                      <dgm:adjLst>
                        <dgm:adj idx="1" val="0.105"/>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Name67" axis="followSib" ptType="sibTrans" cnt="1">
                    <dgm:layoutNode name="centerSibTrans">
                      <dgm:alg type="sp"/>
                      <dgm:shape xmlns:r="http://schemas.openxmlformats.org/officeDocument/2006/relationships" r:blip="">
                        <dgm:adjLst/>
                      </dgm:shape>
                      <dgm:presOf/>
                      <dgm:constrLst>
                        <dgm:constr type="userA"/>
                        <dgm:constr type="w" refType="userA" fact="0.015"/>
                        <dgm:constr type="h" refType="userA" fact="0.015"/>
                      </dgm:constrLst>
                      <dgm:ruleLst/>
                    </dgm:layoutNode>
                  </dgm:forEach>
                </dgm:forEach>
              </dgm:layoutNode>
            </dgm:if>
            <dgm:else name="Name68"/>
          </dgm:choose>
        </dgm:layoutNode>
      </dgm:if>
      <dgm:else name="Name69"/>
    </dgm:choose>
  </dgm:layoutNode>
</dgm:layoutDef>
</file>

<file path=ppt/diagrams/layout26.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3800BE-549C-477F-B676-84105E19F71F}" type="datetimeFigureOut">
              <a:rPr lang="en-US" smtClean="0"/>
              <a:pPr/>
              <a:t>7/20/2017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29273B-E3FB-4FC9-853B-2096CD2300B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diagramLayout" Target="../diagrams/layout4.xml"/><Relationship Id="rId7" Type="http://schemas.openxmlformats.org/officeDocument/2006/relationships/diagramLayout" Target="../diagrams/layout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openxmlformats.org/officeDocument/2006/relationships/diagramData" Target="../diagrams/data5.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diagramColors" Target="../diagrams/colors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9144000" cy="6858000"/>
          </a:xfrm>
        </p:spPr>
        <p:style>
          <a:lnRef idx="1">
            <a:schemeClr val="accent5"/>
          </a:lnRef>
          <a:fillRef idx="2">
            <a:schemeClr val="accent5"/>
          </a:fillRef>
          <a:effectRef idx="1">
            <a:schemeClr val="accent5"/>
          </a:effectRef>
          <a:fontRef idx="minor">
            <a:schemeClr val="dk1"/>
          </a:fontRef>
        </p:style>
        <p:txBody>
          <a:bodyPr>
            <a:normAutofit/>
          </a:bodyPr>
          <a:lstStyle/>
          <a:p>
            <a:r>
              <a:rPr lang="en-US" sz="13800" dirty="0" smtClean="0"/>
              <a:t>Welcome</a:t>
            </a:r>
            <a:endParaRPr lang="en-US" sz="13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Interpretation</a:t>
            </a:r>
            <a:endParaRPr lang="en-US" dirty="0"/>
          </a:p>
        </p:txBody>
      </p:sp>
      <p:graphicFrame>
        <p:nvGraphicFramePr>
          <p:cNvPr id="5" name="Content Placeholder 4"/>
          <p:cNvGraphicFramePr>
            <a:graphicFrameLocks noGrp="1"/>
          </p:cNvGraphicFramePr>
          <p:nvPr>
            <p:ph idx="1"/>
          </p:nvPr>
        </p:nvGraphicFramePr>
        <p:xfrm>
          <a:off x="457200" y="1219200"/>
          <a:ext cx="8686800" cy="490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722313" y="1295400"/>
          <a:ext cx="7772400" cy="4473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p:cNvSpPr>
            <a:spLocks noGrp="1"/>
          </p:cNvSpPr>
          <p:nvPr>
            <p:ph type="body" idx="1"/>
          </p:nvPr>
        </p:nvSpPr>
        <p:spPr>
          <a:xfrm>
            <a:off x="722313" y="381001"/>
            <a:ext cx="7772400" cy="533400"/>
          </a:xfrm>
        </p:spPr>
        <p:style>
          <a:lnRef idx="1">
            <a:schemeClr val="accent5"/>
          </a:lnRef>
          <a:fillRef idx="2">
            <a:schemeClr val="accent5"/>
          </a:fillRef>
          <a:effectRef idx="1">
            <a:schemeClr val="accent5"/>
          </a:effectRef>
          <a:fontRef idx="minor">
            <a:schemeClr val="dk1"/>
          </a:fontRef>
        </p:style>
        <p:txBody>
          <a:bodyPr>
            <a:noAutofit/>
          </a:bodyPr>
          <a:lstStyle/>
          <a:p>
            <a:r>
              <a:rPr lang="en-US" sz="3600" dirty="0" smtClean="0"/>
              <a:t>Interpretation ….</a:t>
            </a:r>
            <a:endParaRPr lang="en-US" sz="3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style>
          <a:lnRef idx="1">
            <a:schemeClr val="accent3"/>
          </a:lnRef>
          <a:fillRef idx="3">
            <a:schemeClr val="accent3"/>
          </a:fillRef>
          <a:effectRef idx="2">
            <a:schemeClr val="accent3"/>
          </a:effectRef>
          <a:fontRef idx="minor">
            <a:schemeClr val="lt1"/>
          </a:fontRef>
        </p:style>
        <p:txBody>
          <a:bodyPr>
            <a:normAutofit fontScale="90000"/>
          </a:bodyPr>
          <a:lstStyle/>
          <a:p>
            <a:r>
              <a:rPr lang="en-US" dirty="0" smtClean="0"/>
              <a:t>Works Contract Service</a:t>
            </a:r>
            <a:endParaRPr lang="en-US" dirty="0"/>
          </a:p>
        </p:txBody>
      </p:sp>
      <p:graphicFrame>
        <p:nvGraphicFramePr>
          <p:cNvPr id="4" name="Content Placeholder 3"/>
          <p:cNvGraphicFramePr>
            <a:graphicFrameLocks noGrp="1"/>
          </p:cNvGraphicFramePr>
          <p:nvPr>
            <p:ph idx="1"/>
          </p:nvPr>
        </p:nvGraphicFramePr>
        <p:xfrm>
          <a:off x="457200" y="990600"/>
          <a:ext cx="82296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n-US" dirty="0" smtClean="0"/>
              <a:t>CGST Act 2017, Schedule II</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US" sz="3600" dirty="0" smtClean="0"/>
              <a:t>Not covered under Composition Scheme..</a:t>
            </a:r>
            <a:endParaRPr lang="en-US" sz="3600"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92162"/>
          </a:xfrm>
        </p:spPr>
        <p:style>
          <a:lnRef idx="2">
            <a:schemeClr val="accent3">
              <a:shade val="50000"/>
            </a:schemeClr>
          </a:lnRef>
          <a:fillRef idx="1">
            <a:schemeClr val="accent3"/>
          </a:fillRef>
          <a:effectRef idx="0">
            <a:schemeClr val="accent3"/>
          </a:effectRef>
          <a:fontRef idx="minor">
            <a:schemeClr val="lt1"/>
          </a:fontRef>
        </p:style>
        <p:txBody>
          <a:bodyPr/>
          <a:lstStyle/>
          <a:p>
            <a:r>
              <a:rPr lang="en-US" dirty="0" smtClean="0"/>
              <a:t>SAC Code for Works contract</a:t>
            </a:r>
            <a:endParaRPr lang="en-IN" dirty="0"/>
          </a:p>
        </p:txBody>
      </p:sp>
      <p:graphicFrame>
        <p:nvGraphicFramePr>
          <p:cNvPr id="4" name="Content Placeholder 3"/>
          <p:cNvGraphicFramePr>
            <a:graphicFrameLocks noGrp="1"/>
          </p:cNvGraphicFramePr>
          <p:nvPr>
            <p:ph idx="1"/>
          </p:nvPr>
        </p:nvGraphicFramePr>
        <p:xfrm>
          <a:off x="457200" y="1600200"/>
          <a:ext cx="82296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p:cNvSpPr txBox="1">
            <a:spLocks/>
          </p:cNvSpPr>
          <p:nvPr/>
        </p:nvSpPr>
        <p:spPr>
          <a:xfrm>
            <a:off x="457200" y="884238"/>
            <a:ext cx="8229600" cy="792162"/>
          </a:xfrm>
          <a:prstGeom prst="rect">
            <a:avLst/>
          </a:prstGeom>
        </p:spPr>
        <p:style>
          <a:lnRef idx="1">
            <a:schemeClr val="accent3"/>
          </a:lnRef>
          <a:fillRef idx="2">
            <a:schemeClr val="accent3"/>
          </a:fillRef>
          <a:effectRef idx="1">
            <a:schemeClr val="accent3"/>
          </a:effectRef>
          <a:fontRef idx="minor">
            <a:schemeClr val="dk1"/>
          </a:fontRef>
        </p:style>
        <p:txBody>
          <a:bodyPr vert="horz" lIns="91440" tIns="45720" rIns="91440" bIns="45720" rtlCol="0" anchor="ctr">
            <a:normAutofit fontScale="7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Example of SAC Code &amp; Description</a:t>
            </a:r>
            <a:r>
              <a:rPr kumimoji="0" lang="en-US" sz="4400" b="0" i="0" u="none" strike="noStrike" kern="1200" cap="none" spc="0" normalizeH="0" noProof="0" dirty="0" smtClean="0">
                <a:ln>
                  <a:noFill/>
                </a:ln>
                <a:solidFill>
                  <a:schemeClr val="tx1"/>
                </a:solidFill>
                <a:effectLst/>
                <a:uLnTx/>
                <a:uFillTx/>
                <a:latin typeface="+mj-lt"/>
                <a:ea typeface="+mj-ea"/>
                <a:cs typeface="+mj-cs"/>
              </a:rPr>
              <a:t> of Services</a:t>
            </a:r>
            <a:endParaRPr kumimoji="0" lang="en-IN"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dirty="0" smtClean="0"/>
              <a:t>SAC RELEVANT FOR DAY TO DAY WORK</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lstStyle/>
          <a:p>
            <a:r>
              <a:rPr lang="en-US" dirty="0" smtClean="0"/>
              <a:t>No Input tax credit (ITC) ….</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n-US" dirty="0" smtClean="0"/>
              <a:t>For ongoing </a:t>
            </a:r>
            <a:r>
              <a:rPr lang="en-US" u="sng" dirty="0" smtClean="0"/>
              <a:t>long term construction / works contracts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Concept of Reverse Charge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4121417608"/>
              </p:ext>
            </p:extLst>
          </p:nvPr>
        </p:nvGraphicFramePr>
        <p:xfrm>
          <a:off x="457200" y="16002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944990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3657599"/>
          </a:xfrm>
          <a:solidFill>
            <a:schemeClr val="accent5">
              <a:lumMod val="20000"/>
              <a:lumOff val="80000"/>
            </a:schemeClr>
          </a:solidFill>
        </p:spPr>
        <p:txBody>
          <a:bodyPr>
            <a:normAutofit/>
          </a:bodyPr>
          <a:lstStyle/>
          <a:p>
            <a:r>
              <a:rPr lang="en-US" sz="11500" b="1" u="sng" dirty="0" smtClean="0"/>
              <a:t>G S T</a:t>
            </a:r>
            <a:r>
              <a:rPr lang="en-US" sz="11500" dirty="0" smtClean="0"/>
              <a:t/>
            </a:r>
            <a:br>
              <a:rPr lang="en-US" sz="11500" dirty="0" smtClean="0"/>
            </a:br>
            <a:r>
              <a:rPr lang="en-US" sz="11500" dirty="0" smtClean="0"/>
              <a:t>Simplified</a:t>
            </a:r>
            <a:endParaRPr lang="en-US" sz="11500" dirty="0"/>
          </a:p>
        </p:txBody>
      </p:sp>
      <p:sp>
        <p:nvSpPr>
          <p:cNvPr id="3" name="Subtitle 2"/>
          <p:cNvSpPr>
            <a:spLocks noGrp="1"/>
          </p:cNvSpPr>
          <p:nvPr>
            <p:ph type="subTitle" idx="1"/>
          </p:nvPr>
        </p:nvSpPr>
        <p:spPr>
          <a:xfrm>
            <a:off x="1371600" y="3962400"/>
            <a:ext cx="6400800" cy="2438400"/>
          </a:xfrm>
        </p:spPr>
        <p:txBody>
          <a:bodyPr>
            <a:normAutofit/>
          </a:bodyPr>
          <a:lstStyle/>
          <a:p>
            <a:r>
              <a:rPr lang="en-US" b="1" i="1" u="sng" dirty="0" smtClean="0">
                <a:solidFill>
                  <a:schemeClr val="tx1"/>
                </a:solidFill>
              </a:rPr>
              <a:t>Presented By</a:t>
            </a:r>
          </a:p>
          <a:p>
            <a:r>
              <a:rPr lang="en-US" b="1" i="1" dirty="0" smtClean="0">
                <a:solidFill>
                  <a:schemeClr val="tx1"/>
                </a:solidFill>
              </a:rPr>
              <a:t>CA. S K Mishra, FCA</a:t>
            </a:r>
          </a:p>
          <a:p>
            <a:r>
              <a:rPr lang="en-US" dirty="0" smtClean="0">
                <a:solidFill>
                  <a:schemeClr val="tx1"/>
                </a:solidFill>
              </a:rPr>
              <a:t>M. Com (Gold Medalist), </a:t>
            </a:r>
          </a:p>
          <a:p>
            <a:r>
              <a:rPr lang="en-US" dirty="0" smtClean="0">
                <a:solidFill>
                  <a:schemeClr val="tx1"/>
                </a:solidFill>
              </a:rPr>
              <a:t> LL.B, MBA, FCA, FCMA</a:t>
            </a:r>
          </a:p>
          <a:p>
            <a:endParaRPr lang="en-US" dirty="0" smtClean="0"/>
          </a:p>
          <a:p>
            <a:endParaRPr lang="en-US" b="1"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r>
              <a:rPr lang="en-US" dirty="0" smtClean="0"/>
              <a:t>Services covered under RCM</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r>
              <a:rPr lang="en-US" dirty="0" smtClean="0"/>
              <a:t>Goods covered under RCM</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en-US" dirty="0" smtClean="0"/>
              <a:t>Value of Taxable Supply : Sec 15</a:t>
            </a:r>
            <a:endParaRPr lang="en-US" dirty="0"/>
          </a:p>
        </p:txBody>
      </p:sp>
      <p:sp>
        <p:nvSpPr>
          <p:cNvPr id="3" name="Content Placeholder 2"/>
          <p:cNvSpPr>
            <a:spLocks noGrp="1"/>
          </p:cNvSpPr>
          <p:nvPr>
            <p:ph idx="1"/>
          </p:nvPr>
        </p:nvSpPr>
        <p:spPr>
          <a:xfrm>
            <a:off x="457200" y="1600200"/>
            <a:ext cx="8229600" cy="4953000"/>
          </a:xfrm>
        </p:spPr>
        <p:txBody>
          <a:bodyPr>
            <a:normAutofit fontScale="25000" lnSpcReduction="20000"/>
          </a:bodyPr>
          <a:lstStyle/>
          <a:p>
            <a:pPr>
              <a:buNone/>
            </a:pPr>
            <a:r>
              <a:rPr lang="en-US" sz="9600" dirty="0" smtClean="0"/>
              <a:t>Value of Taxable Supply ( Taxable Value)-Transaction Value</a:t>
            </a:r>
          </a:p>
          <a:p>
            <a:pPr>
              <a:buNone/>
            </a:pPr>
            <a:endParaRPr lang="en-US" sz="6400" dirty="0" smtClean="0"/>
          </a:p>
          <a:p>
            <a:pPr>
              <a:buNone/>
            </a:pPr>
            <a:r>
              <a:rPr lang="en-US" sz="9600" dirty="0" smtClean="0"/>
              <a:t>The value of supply shall include––– </a:t>
            </a:r>
          </a:p>
          <a:p>
            <a:pPr>
              <a:buNone/>
            </a:pPr>
            <a:endParaRPr lang="en-US" sz="5600" dirty="0" smtClean="0"/>
          </a:p>
          <a:p>
            <a:pPr lvl="0"/>
            <a:r>
              <a:rPr lang="en-US" sz="9600" dirty="0" smtClean="0"/>
              <a:t>any taxes, duties, </a:t>
            </a:r>
            <a:r>
              <a:rPr lang="en-US" sz="9600" dirty="0" err="1" smtClean="0"/>
              <a:t>cesses</a:t>
            </a:r>
            <a:r>
              <a:rPr lang="en-US" sz="9600" dirty="0" smtClean="0"/>
              <a:t>, fees and charges levied under any law except GST</a:t>
            </a:r>
          </a:p>
          <a:p>
            <a:pPr lvl="0">
              <a:buNone/>
            </a:pPr>
            <a:endParaRPr lang="en-US" sz="6400" dirty="0" smtClean="0"/>
          </a:p>
          <a:p>
            <a:pPr lvl="0"/>
            <a:r>
              <a:rPr lang="en-US" sz="9600" dirty="0" smtClean="0"/>
              <a:t> incidental expenses, including commission and packing, charged by the supplier to the recipient of a supply and any amount charged for anything done by the supplier in respect of the supply of goods or services</a:t>
            </a:r>
          </a:p>
          <a:p>
            <a:pPr lvl="0"/>
            <a:endParaRPr lang="en-US" sz="4400" dirty="0" smtClean="0"/>
          </a:p>
          <a:p>
            <a:pPr lvl="0"/>
            <a:r>
              <a:rPr lang="en-US" sz="9600" dirty="0" smtClean="0"/>
              <a:t> interest or late fee or penalty for delayed payment of any consideration for any supply</a:t>
            </a:r>
          </a:p>
          <a:p>
            <a:pPr>
              <a:buNone/>
            </a:pPr>
            <a:r>
              <a:rPr lang="en-US" sz="9600" b="1" dirty="0" smtClean="0"/>
              <a:t> </a:t>
            </a:r>
          </a:p>
          <a:p>
            <a:pPr>
              <a:buNone/>
            </a:pPr>
            <a:r>
              <a:rPr lang="en-US" sz="9600" b="1" dirty="0" smtClean="0"/>
              <a:t>Exclude Discount</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90600"/>
          </a:xfrm>
        </p:spPr>
        <p:style>
          <a:lnRef idx="2">
            <a:schemeClr val="accent5">
              <a:shade val="50000"/>
            </a:schemeClr>
          </a:lnRef>
          <a:fillRef idx="1">
            <a:schemeClr val="accent5"/>
          </a:fillRef>
          <a:effectRef idx="0">
            <a:schemeClr val="accent5"/>
          </a:effectRef>
          <a:fontRef idx="minor">
            <a:schemeClr val="lt1"/>
          </a:fontRef>
        </p:style>
        <p:txBody>
          <a:bodyPr/>
          <a:lstStyle/>
          <a:p>
            <a:r>
              <a:rPr lang="en-US" dirty="0" smtClean="0"/>
              <a:t>Time of Supply (Point of Taxation)</a:t>
            </a:r>
            <a:endParaRPr lang="en-US" dirty="0"/>
          </a:p>
        </p:txBody>
      </p:sp>
      <p:sp>
        <p:nvSpPr>
          <p:cNvPr id="3" name="Content Placeholder 2"/>
          <p:cNvSpPr>
            <a:spLocks noGrp="1"/>
          </p:cNvSpPr>
          <p:nvPr>
            <p:ph idx="1"/>
          </p:nvPr>
        </p:nvSpPr>
        <p:spPr/>
        <p:txBody>
          <a:bodyPr>
            <a:normAutofit lnSpcReduction="10000"/>
          </a:bodyPr>
          <a:lstStyle/>
          <a:p>
            <a:pPr>
              <a:buNone/>
            </a:pPr>
            <a:r>
              <a:rPr lang="en-US" sz="2800" dirty="0" smtClean="0"/>
              <a:t>For the purpose of paying tax liability, point of taxation is required. </a:t>
            </a:r>
            <a:r>
              <a:rPr lang="en-US" sz="2800" b="1" u="sng" dirty="0" smtClean="0"/>
              <a:t>Time of Supply </a:t>
            </a:r>
            <a:r>
              <a:rPr lang="en-US" sz="2800" dirty="0" smtClean="0"/>
              <a:t>is nothing but, it is point of taxation. When the supplies have been made at that time, point of taxation has arisen. To find out that supplies have been made or not, we need to determine time of supply. Once time of supply occurred, a supplier is required to discharge his GST liability.</a:t>
            </a:r>
          </a:p>
          <a:p>
            <a:pPr>
              <a:buNone/>
            </a:pPr>
            <a:endParaRPr lang="en-US" dirty="0" smtClean="0"/>
          </a:p>
          <a:p>
            <a:pPr>
              <a:buNone/>
            </a:pPr>
            <a:r>
              <a:rPr lang="en-US" dirty="0" smtClean="0"/>
              <a:t>Time of supply is different for goods &amp; services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US" dirty="0" smtClean="0"/>
              <a:t>Time of supply: Two Categories</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b="1" dirty="0" smtClean="0"/>
              <a:t>Time of Supply of Goods under Forward Charge</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In case of Goods earliest of following :</a:t>
            </a:r>
          </a:p>
          <a:p>
            <a:pPr marL="514350" indent="-514350">
              <a:buAutoNum type="alphaLcParenR"/>
            </a:pPr>
            <a:r>
              <a:rPr lang="en-US" dirty="0" smtClean="0"/>
              <a:t>Date of issue of invoice or last date by which he is required to issue invoice</a:t>
            </a:r>
          </a:p>
          <a:p>
            <a:pPr marL="514350" indent="-514350">
              <a:buAutoNum type="alphaLcParenR"/>
            </a:pPr>
            <a:r>
              <a:rPr lang="en-US" dirty="0" smtClean="0"/>
              <a:t>Date on which the supplier receive payment</a:t>
            </a:r>
          </a:p>
          <a:p>
            <a:pPr marL="514350" indent="-514350">
              <a:buNone/>
            </a:pPr>
            <a:endParaRPr lang="en-US" b="1" u="sng" dirty="0" smtClean="0"/>
          </a:p>
          <a:p>
            <a:pPr marL="514350" indent="-514350">
              <a:buNone/>
            </a:pPr>
            <a:r>
              <a:rPr lang="en-US" b="1" u="sng" dirty="0" smtClean="0"/>
              <a:t>Date/Time of issue of invoice for goods:</a:t>
            </a:r>
          </a:p>
          <a:p>
            <a:r>
              <a:rPr lang="en-US" dirty="0" smtClean="0"/>
              <a:t>If </a:t>
            </a:r>
            <a:r>
              <a:rPr lang="en-US" b="1" dirty="0" smtClean="0"/>
              <a:t>movement of goods</a:t>
            </a:r>
            <a:r>
              <a:rPr lang="en-US" dirty="0" smtClean="0"/>
              <a:t> involved in supply than before or at the time of removal of goods.</a:t>
            </a:r>
          </a:p>
          <a:p>
            <a:r>
              <a:rPr lang="en-US" dirty="0" smtClean="0"/>
              <a:t>If </a:t>
            </a:r>
            <a:r>
              <a:rPr lang="en-US" b="1" dirty="0" smtClean="0"/>
              <a:t>no movement of goods</a:t>
            </a:r>
            <a:r>
              <a:rPr lang="en-US" dirty="0" smtClean="0"/>
              <a:t> involved in supply than before or at the time of delivery of goods or making available to the recipient.</a:t>
            </a:r>
          </a:p>
          <a:p>
            <a:r>
              <a:rPr lang="en-US" dirty="0" smtClean="0"/>
              <a:t>If </a:t>
            </a:r>
            <a:r>
              <a:rPr lang="en-US" b="1" dirty="0" smtClean="0"/>
              <a:t>continuous supply of goods</a:t>
            </a:r>
            <a:r>
              <a:rPr lang="en-US" dirty="0" smtClean="0"/>
              <a:t> For Example. Supply of Oil etc. than earliest of the following:</a:t>
            </a:r>
            <a:br>
              <a:rPr lang="en-US" dirty="0" smtClean="0"/>
            </a:br>
            <a:r>
              <a:rPr lang="en-US" dirty="0" smtClean="0"/>
              <a:t>- Time when each statement is issued.</a:t>
            </a:r>
            <a:br>
              <a:rPr lang="en-US" dirty="0" smtClean="0"/>
            </a:br>
            <a:r>
              <a:rPr lang="en-US" dirty="0" smtClean="0"/>
              <a:t>- Time when each payment is received.</a:t>
            </a:r>
          </a:p>
          <a:p>
            <a:pPr marL="514350" indent="-514350">
              <a:buNone/>
            </a:pPr>
            <a:endParaRPr lang="en-US" b="1" u="sng"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rmAutofit fontScale="90000"/>
          </a:bodyPr>
          <a:lstStyle/>
          <a:p>
            <a:r>
              <a:rPr lang="en-US" b="1" dirty="0" smtClean="0"/>
              <a:t>Time of Supply of Services under Forward Charge</a:t>
            </a:r>
            <a:endParaRPr lang="en-US" dirty="0"/>
          </a:p>
        </p:txBody>
      </p:sp>
      <p:sp>
        <p:nvSpPr>
          <p:cNvPr id="3" name="Content Placeholder 2"/>
          <p:cNvSpPr>
            <a:spLocks noGrp="1"/>
          </p:cNvSpPr>
          <p:nvPr>
            <p:ph idx="1"/>
          </p:nvPr>
        </p:nvSpPr>
        <p:spPr>
          <a:xfrm>
            <a:off x="457200" y="1600200"/>
            <a:ext cx="8458200" cy="4525963"/>
          </a:xfrm>
        </p:spPr>
        <p:txBody>
          <a:bodyPr/>
          <a:lstStyle/>
          <a:p>
            <a:r>
              <a:rPr lang="en-US" b="1" dirty="0" smtClean="0"/>
              <a:t>Time of Issue of Invoice for Services:</a:t>
            </a:r>
            <a:endParaRPr lang="en-US" dirty="0" smtClean="0"/>
          </a:p>
          <a:p>
            <a:pPr>
              <a:buNone/>
            </a:pPr>
            <a:r>
              <a:rPr lang="en-US" dirty="0" smtClean="0"/>
              <a:t>Before or after the provision of service but within a period prescribed:</a:t>
            </a:r>
          </a:p>
          <a:p>
            <a:pPr>
              <a:buNone/>
            </a:pPr>
            <a:endParaRPr lang="en-US" dirty="0" smtClean="0"/>
          </a:p>
          <a:p>
            <a:r>
              <a:rPr lang="en-US" dirty="0" smtClean="0"/>
              <a:t>30 days in all cases from the date of supply of services.</a:t>
            </a:r>
          </a:p>
          <a:p>
            <a:r>
              <a:rPr lang="en-US" dirty="0" smtClean="0"/>
              <a:t>45 days in case of banking and financial institutions from the date of supply of services</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r>
              <a:rPr lang="en-US" b="1" dirty="0" smtClean="0"/>
              <a:t>Time of Supply of Services under Forward Charge: </a:t>
            </a:r>
            <a:r>
              <a:rPr lang="en-US" b="1" dirty="0" smtClean="0">
                <a:solidFill>
                  <a:srgbClr val="FFFF00"/>
                </a:solidFill>
              </a:rPr>
              <a:t>Continuous Supply</a:t>
            </a:r>
            <a:endParaRPr lang="en-US" dirty="0">
              <a:solidFill>
                <a:srgbClr val="FFFF00"/>
              </a:solidFill>
            </a:endParaRPr>
          </a:p>
        </p:txBody>
      </p:sp>
      <p:sp>
        <p:nvSpPr>
          <p:cNvPr id="3" name="Content Placeholder 2"/>
          <p:cNvSpPr>
            <a:spLocks noGrp="1"/>
          </p:cNvSpPr>
          <p:nvPr>
            <p:ph idx="1"/>
          </p:nvPr>
        </p:nvSpPr>
        <p:spPr>
          <a:xfrm>
            <a:off x="457200" y="1600200"/>
            <a:ext cx="8229600" cy="5029200"/>
          </a:xfrm>
          <a:ln>
            <a:solidFill>
              <a:schemeClr val="accent1"/>
            </a:solidFill>
          </a:ln>
        </p:spPr>
        <p:txBody>
          <a:bodyPr>
            <a:normAutofit fontScale="55000" lnSpcReduction="20000"/>
          </a:bodyPr>
          <a:lstStyle/>
          <a:p>
            <a:pPr>
              <a:buNone/>
            </a:pPr>
            <a:r>
              <a:rPr lang="en-US" dirty="0" smtClean="0"/>
              <a:t>In case of continuous supply of services:</a:t>
            </a:r>
          </a:p>
          <a:p>
            <a:pPr>
              <a:buNone/>
            </a:pPr>
            <a:endParaRPr lang="en-US" dirty="0" smtClean="0"/>
          </a:p>
          <a:p>
            <a:r>
              <a:rPr lang="en-US" b="1" dirty="0" smtClean="0"/>
              <a:t>Due date of payment can be identified from the contract</a:t>
            </a:r>
            <a:r>
              <a:rPr lang="en-US" dirty="0" smtClean="0"/>
              <a:t> : The invoice will be issued before or after the payment is to be made by the recipient but within 30 or 45 days of due date of payment.</a:t>
            </a:r>
          </a:p>
          <a:p>
            <a:endParaRPr lang="en-US" dirty="0" smtClean="0"/>
          </a:p>
          <a:p>
            <a:r>
              <a:rPr lang="en-US" b="1" dirty="0" smtClean="0"/>
              <a:t>Due date of payment is cannot be identified from the contract :</a:t>
            </a:r>
            <a:r>
              <a:rPr lang="en-US" dirty="0" smtClean="0"/>
              <a:t> The invoice shall be issued before or after each time when the supplier of service receives the payment but within 30 or 45 days of receipt of payment</a:t>
            </a:r>
          </a:p>
          <a:p>
            <a:endParaRPr lang="en-US" dirty="0" smtClean="0"/>
          </a:p>
          <a:p>
            <a:r>
              <a:rPr lang="en-US" b="1" dirty="0" smtClean="0"/>
              <a:t>Payment is linked to the completion of an event</a:t>
            </a:r>
            <a:r>
              <a:rPr lang="en-US" dirty="0" smtClean="0"/>
              <a:t>: The invoice shall be issued before or after the time of completion of that event but within 30 or 45 days of completion of event.</a:t>
            </a:r>
          </a:p>
          <a:p>
            <a:endParaRPr lang="en-US" dirty="0" smtClean="0"/>
          </a:p>
          <a:p>
            <a:r>
              <a:rPr lang="en-US" b="1" dirty="0" smtClean="0"/>
              <a:t>Supply of services ceases under a contract before the completion of the supply</a:t>
            </a:r>
            <a:r>
              <a:rPr lang="en-US" dirty="0" smtClean="0"/>
              <a:t>: The invoice shall be issued at the time when the supply ceases and such invoice shall be issued to the extent of the service provide before stopping</a:t>
            </a:r>
          </a:p>
          <a:p>
            <a:endParaRPr lang="en-US" dirty="0" smtClean="0"/>
          </a:p>
          <a:p>
            <a:pPr>
              <a:buNone/>
            </a:pPr>
            <a:r>
              <a:rPr lang="en-US" b="1" dirty="0" smtClean="0"/>
              <a:t>Note : Date of Receipt of the payment by supplier: </a:t>
            </a:r>
            <a:r>
              <a:rPr lang="en-US" dirty="0" smtClean="0"/>
              <a:t>Payment is entered into the books of the account or credited in his bank account whichever is earlier</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fontScale="90000"/>
          </a:bodyPr>
          <a:lstStyle/>
          <a:p>
            <a:r>
              <a:rPr lang="en-US" b="1" dirty="0" smtClean="0"/>
              <a:t>Time of Supply of Goods under Reverse Charge</a:t>
            </a:r>
            <a:endParaRPr lang="en-US" dirty="0"/>
          </a:p>
        </p:txBody>
      </p:sp>
      <p:sp>
        <p:nvSpPr>
          <p:cNvPr id="3" name="Content Placeholder 2"/>
          <p:cNvSpPr>
            <a:spLocks noGrp="1"/>
          </p:cNvSpPr>
          <p:nvPr>
            <p:ph idx="1"/>
          </p:nvPr>
        </p:nvSpPr>
        <p:spPr/>
        <p:txBody>
          <a:bodyPr/>
          <a:lstStyle/>
          <a:p>
            <a:pPr>
              <a:buNone/>
            </a:pPr>
            <a:r>
              <a:rPr lang="en-US" dirty="0" smtClean="0"/>
              <a:t>Earliest of the following :</a:t>
            </a:r>
          </a:p>
          <a:p>
            <a:pPr>
              <a:buNone/>
            </a:pPr>
            <a:endParaRPr lang="en-US" dirty="0" smtClean="0"/>
          </a:p>
          <a:p>
            <a:pPr marL="514350" indent="-514350">
              <a:buAutoNum type="alphaLcParenR"/>
            </a:pPr>
            <a:r>
              <a:rPr lang="en-US" dirty="0" smtClean="0"/>
              <a:t>The date of receipt of Goods</a:t>
            </a:r>
          </a:p>
          <a:p>
            <a:pPr marL="514350" indent="-514350">
              <a:buAutoNum type="alphaLcParenR"/>
            </a:pPr>
            <a:r>
              <a:rPr lang="en-US" dirty="0" smtClean="0"/>
              <a:t>The date on which payment is made</a:t>
            </a:r>
          </a:p>
          <a:p>
            <a:pPr marL="514350" indent="-514350">
              <a:buAutoNum type="alphaLcParenR"/>
            </a:pPr>
            <a:r>
              <a:rPr lang="en-US" dirty="0" smtClean="0"/>
              <a:t>30 days from the date of Invoice issued by the Supplier</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b="1" dirty="0" smtClean="0"/>
              <a:t>Time of Supply of Services under Reverse Charge</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Earliest of the following :</a:t>
            </a:r>
          </a:p>
          <a:p>
            <a:pPr>
              <a:buNone/>
            </a:pPr>
            <a:endParaRPr lang="en-US" dirty="0" smtClean="0"/>
          </a:p>
          <a:p>
            <a:pPr marL="514350" indent="-514350">
              <a:buAutoNum type="alphaLcParenR"/>
            </a:pPr>
            <a:r>
              <a:rPr lang="en-US" dirty="0" smtClean="0"/>
              <a:t>The date on which payment is made</a:t>
            </a:r>
          </a:p>
          <a:p>
            <a:pPr marL="514350" indent="-514350">
              <a:buAutoNum type="alphaLcParenR"/>
            </a:pPr>
            <a:r>
              <a:rPr lang="en-US" dirty="0" smtClean="0"/>
              <a:t>60 days from the date of issue of Invoice by supplier of services.</a:t>
            </a:r>
          </a:p>
          <a:p>
            <a:pPr marL="514350" indent="-514350">
              <a:buNone/>
            </a:pPr>
            <a:endParaRPr lang="en-US" dirty="0" smtClean="0"/>
          </a:p>
          <a:p>
            <a:pPr marL="514350" indent="-514350">
              <a:buNone/>
            </a:pPr>
            <a:r>
              <a:rPr lang="en-US" dirty="0" smtClean="0"/>
              <a:t>	If time of supply cannot be determined with the help of above provisions then the time of supply shall be the date on which entry in the books of the recipient of goods &amp; services is made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lstStyle/>
          <a:p>
            <a:r>
              <a:rPr lang="en-US" dirty="0" smtClean="0"/>
              <a:t>POINT OF DISCUSSION</a:t>
            </a:r>
            <a:endParaRPr lang="en-US" dirty="0"/>
          </a:p>
        </p:txBody>
      </p:sp>
      <p:graphicFrame>
        <p:nvGraphicFramePr>
          <p:cNvPr id="4" name="Content Placeholder 3"/>
          <p:cNvGraphicFramePr>
            <a:graphicFrameLocks noGrp="1"/>
          </p:cNvGraphicFramePr>
          <p:nvPr>
            <p:ph idx="1"/>
          </p:nvPr>
        </p:nvGraphicFramePr>
        <p:xfrm>
          <a:off x="457200" y="1600200"/>
          <a:ext cx="8229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3">
            <a:schemeClr val="lt1"/>
          </a:lnRef>
          <a:fillRef idx="1">
            <a:schemeClr val="accent5"/>
          </a:fillRef>
          <a:effectRef idx="1">
            <a:schemeClr val="accent5"/>
          </a:effectRef>
          <a:fontRef idx="minor">
            <a:schemeClr val="lt1"/>
          </a:fontRef>
        </p:style>
        <p:txBody>
          <a:bodyPr/>
          <a:lstStyle/>
          <a:p>
            <a:r>
              <a:rPr lang="en-US" dirty="0" smtClean="0"/>
              <a:t>COMPOSITE SUPPLY</a:t>
            </a:r>
            <a:endParaRPr lang="en-US" dirty="0"/>
          </a:p>
        </p:txBody>
      </p:sp>
      <p:graphicFrame>
        <p:nvGraphicFramePr>
          <p:cNvPr id="4" name="Content Placeholder 3"/>
          <p:cNvGraphicFramePr>
            <a:graphicFrameLocks noGrp="1"/>
          </p:cNvGraphicFramePr>
          <p:nvPr>
            <p:ph idx="1"/>
          </p:nvPr>
        </p:nvGraphicFramePr>
        <p:xfrm>
          <a:off x="457200" y="16002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HSN/ SAC</a:t>
            </a:r>
            <a:endParaRPr lang="en-US"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idx="1"/>
          </p:nvPr>
        </p:nvSpPr>
        <p:spPr>
          <a:xfrm>
            <a:off x="457200" y="1600200"/>
            <a:ext cx="8229600" cy="5029200"/>
          </a:xfrm>
        </p:spPr>
        <p:style>
          <a:lnRef idx="2">
            <a:schemeClr val="accent1"/>
          </a:lnRef>
          <a:fillRef idx="1">
            <a:schemeClr val="lt1"/>
          </a:fillRef>
          <a:effectRef idx="0">
            <a:schemeClr val="accent1"/>
          </a:effectRef>
          <a:fontRef idx="minor">
            <a:schemeClr val="dk1"/>
          </a:fontRef>
        </p:style>
        <p:txBody>
          <a:bodyPr>
            <a:noAutofit/>
          </a:bodyPr>
          <a:lstStyle/>
          <a:p>
            <a:pPr lvl="0"/>
            <a:r>
              <a:rPr lang="en-IN" sz="2000" dirty="0" smtClean="0"/>
              <a:t>persons making any inter-State taxable supply;</a:t>
            </a:r>
          </a:p>
          <a:p>
            <a:pPr lvl="0"/>
            <a:r>
              <a:rPr lang="en-IN" sz="2000" dirty="0" smtClean="0"/>
              <a:t>casual taxable persons;</a:t>
            </a:r>
          </a:p>
          <a:p>
            <a:pPr lvl="0"/>
            <a:r>
              <a:rPr lang="en-IN" sz="2000" dirty="0" smtClean="0"/>
              <a:t>non-resident taxable persons;</a:t>
            </a:r>
          </a:p>
          <a:p>
            <a:pPr lvl="0"/>
            <a:r>
              <a:rPr lang="en-IN" sz="2000" dirty="0" smtClean="0"/>
              <a:t>every electronic commerce operator;</a:t>
            </a:r>
          </a:p>
          <a:p>
            <a:pPr lvl="0"/>
            <a:r>
              <a:rPr lang="en-IN" sz="2000" dirty="0" smtClean="0"/>
              <a:t>input service distributor;</a:t>
            </a:r>
          </a:p>
          <a:p>
            <a:pPr lvl="0"/>
            <a:r>
              <a:rPr lang="en-IN" sz="2000" dirty="0" smtClean="0"/>
              <a:t>persons who are required to pay tax under reverse charge;</a:t>
            </a:r>
          </a:p>
          <a:p>
            <a:pPr lvl="0"/>
            <a:r>
              <a:rPr lang="en-IN" sz="2000" dirty="0" smtClean="0"/>
              <a:t>persons who are required to deduct tax under this act</a:t>
            </a:r>
          </a:p>
          <a:p>
            <a:pPr lvl="0"/>
            <a:r>
              <a:rPr lang="en-IN" sz="2000" dirty="0" smtClean="0"/>
              <a:t>persons who are required to collect tax under this act</a:t>
            </a:r>
          </a:p>
          <a:p>
            <a:pPr lvl="0"/>
            <a:r>
              <a:rPr lang="en-IN" sz="2000" dirty="0" smtClean="0"/>
              <a:t>every person supplying OIDAR services from a place outside India to a person in India</a:t>
            </a:r>
          </a:p>
          <a:p>
            <a:pPr lvl="0"/>
            <a:r>
              <a:rPr lang="en-IN" sz="2000" dirty="0" smtClean="0"/>
              <a:t>electric commerce operator for the services provided through it </a:t>
            </a:r>
          </a:p>
          <a:p>
            <a:pPr lvl="0"/>
            <a:r>
              <a:rPr lang="en-IN" sz="2000" dirty="0" smtClean="0"/>
              <a:t>persons who supply goods and/or services on behalf of other taxable person whether as an agent or otherwise;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Due dates of Payment</a:t>
            </a:r>
            <a:endParaRPr lang="en-IN" dirty="0"/>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Accounts &amp; Records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435693852"/>
              </p:ext>
            </p:extLst>
          </p:nvPr>
        </p:nvGraphicFramePr>
        <p:xfrm>
          <a:off x="457200" y="1371600"/>
          <a:ext cx="82296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05750280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Returns under GST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xmlns="" val="2041656819"/>
              </p:ext>
            </p:extLst>
          </p:nvPr>
        </p:nvGraphicFramePr>
        <p:xfrm>
          <a:off x="457200" y="1295400"/>
          <a:ext cx="82296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311048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dirty="0" smtClean="0"/>
              <a:t>Types of Taxes under GST</a:t>
            </a:r>
            <a:endParaRPr lang="en-US" dirty="0"/>
          </a:p>
        </p:txBody>
      </p:sp>
      <p:graphicFrame>
        <p:nvGraphicFramePr>
          <p:cNvPr id="4" name="Diagram 3"/>
          <p:cNvGraphicFramePr/>
          <p:nvPr/>
        </p:nvGraphicFramePr>
        <p:xfrm>
          <a:off x="381000" y="2209800"/>
          <a:ext cx="83820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5">
              <a:lumMod val="40000"/>
              <a:lumOff val="60000"/>
            </a:schemeClr>
          </a:solidFill>
          <a:ln w="28575">
            <a:solidFill>
              <a:schemeClr val="tx1"/>
            </a:solidFill>
          </a:ln>
        </p:spPr>
        <p:txBody>
          <a:bodyPr/>
          <a:lstStyle/>
          <a:p>
            <a:r>
              <a:rPr lang="en-US" dirty="0" smtClean="0"/>
              <a:t>Goods outside GST</a:t>
            </a:r>
            <a:endParaRPr lang="en-US" dirty="0"/>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4"/>
          <p:cNvGraphicFramePr>
            <a:graphicFrameLocks noGrp="1"/>
          </p:cNvGraphicFramePr>
          <p:nvPr>
            <p:ph idx="1"/>
          </p:nvPr>
        </p:nvGraphicFramePr>
        <p:xfrm>
          <a:off x="0" y="1524000"/>
          <a:ext cx="8839200" cy="51054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Registration under GST</a:t>
            </a:r>
            <a:endParaRPr lang="en-US" dirty="0"/>
          </a:p>
        </p:txBody>
      </p:sp>
      <p:graphicFrame>
        <p:nvGraphicFramePr>
          <p:cNvPr id="4" name="Content Placeholder 3"/>
          <p:cNvGraphicFramePr>
            <a:graphicFrameLocks noGrp="1"/>
          </p:cNvGraphicFramePr>
          <p:nvPr>
            <p:ph idx="1"/>
          </p:nvPr>
        </p:nvGraphicFramePr>
        <p:xfrm>
          <a:off x="152400" y="1371600"/>
          <a:ext cx="87630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7788606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style>
          <a:lnRef idx="0">
            <a:schemeClr val="accent5"/>
          </a:lnRef>
          <a:fillRef idx="3">
            <a:schemeClr val="accent5"/>
          </a:fillRef>
          <a:effectRef idx="3">
            <a:schemeClr val="accent5"/>
          </a:effectRef>
          <a:fontRef idx="minor">
            <a:schemeClr val="lt1"/>
          </a:fontRef>
        </p:style>
        <p:txBody>
          <a:bodyPr>
            <a:normAutofit/>
          </a:bodyPr>
          <a:lstStyle/>
          <a:p>
            <a:pPr algn="ctr">
              <a:buNone/>
            </a:pPr>
            <a:endParaRPr lang="en-US" sz="4800" dirty="0" smtClean="0"/>
          </a:p>
          <a:p>
            <a:pPr algn="ctr">
              <a:buNone/>
            </a:pPr>
            <a:endParaRPr lang="en-US" sz="4800" dirty="0" smtClean="0"/>
          </a:p>
          <a:p>
            <a:pPr algn="ctr">
              <a:buNone/>
            </a:pPr>
            <a:endParaRPr lang="en-US" sz="4800" dirty="0" smtClean="0"/>
          </a:p>
          <a:p>
            <a:pPr algn="ctr">
              <a:buNone/>
            </a:pPr>
            <a:r>
              <a:rPr lang="en-US" sz="8000" dirty="0" smtClean="0"/>
              <a:t>WORKS CONTRACT</a:t>
            </a:r>
            <a:endParaRPr lang="en-US" sz="8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838199"/>
          </a:xfrm>
        </p:spPr>
        <p:txBody>
          <a:bodyPr/>
          <a:lstStyle/>
          <a:p>
            <a:r>
              <a:rPr lang="en-US" dirty="0" smtClean="0"/>
              <a:t>Definition</a:t>
            </a:r>
            <a:endParaRPr lang="en-US" dirty="0"/>
          </a:p>
        </p:txBody>
      </p:sp>
      <p:graphicFrame>
        <p:nvGraphicFramePr>
          <p:cNvPr id="4" name="Diagram 3"/>
          <p:cNvGraphicFramePr/>
          <p:nvPr/>
        </p:nvGraphicFramePr>
        <p:xfrm>
          <a:off x="685800" y="1524000"/>
          <a:ext cx="76962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1025</TotalTime>
  <Words>2349</Words>
  <Application>Microsoft Office PowerPoint</Application>
  <PresentationFormat>On-screen Show (4:3)</PresentationFormat>
  <Paragraphs>275</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Welcome</vt:lpstr>
      <vt:lpstr>G S T Simplified</vt:lpstr>
      <vt:lpstr>POINT OF DISCUSSION</vt:lpstr>
      <vt:lpstr>Types of Taxes under GST</vt:lpstr>
      <vt:lpstr>Goods outside GST</vt:lpstr>
      <vt:lpstr>Slide 6</vt:lpstr>
      <vt:lpstr>Registration under GST</vt:lpstr>
      <vt:lpstr>Slide 8</vt:lpstr>
      <vt:lpstr>Definition</vt:lpstr>
      <vt:lpstr>Interpretation</vt:lpstr>
      <vt:lpstr>Slide 11</vt:lpstr>
      <vt:lpstr>Works Contract Service</vt:lpstr>
      <vt:lpstr>CGST Act 2017, Schedule II</vt:lpstr>
      <vt:lpstr>Not covered under Composition Scheme..</vt:lpstr>
      <vt:lpstr>SAC Code for Works contract</vt:lpstr>
      <vt:lpstr>SAC RELEVANT FOR DAY TO DAY WORK</vt:lpstr>
      <vt:lpstr>No Input tax credit (ITC) ….</vt:lpstr>
      <vt:lpstr>For ongoing long term construction / works contracts</vt:lpstr>
      <vt:lpstr>Concept of Reverse Charge</vt:lpstr>
      <vt:lpstr>Services covered under RCM</vt:lpstr>
      <vt:lpstr>Goods covered under RCM</vt:lpstr>
      <vt:lpstr>Value of Taxable Supply : Sec 15</vt:lpstr>
      <vt:lpstr>Time of Supply (Point of Taxation)</vt:lpstr>
      <vt:lpstr>Time of supply: Two Categories</vt:lpstr>
      <vt:lpstr>Time of Supply of Goods under Forward Charge</vt:lpstr>
      <vt:lpstr>Time of Supply of Services under Forward Charge</vt:lpstr>
      <vt:lpstr>Time of Supply of Services under Forward Charge: Continuous Supply</vt:lpstr>
      <vt:lpstr>Time of Supply of Goods under Reverse Charge</vt:lpstr>
      <vt:lpstr>Time of Supply of Services under Reverse Charge</vt:lpstr>
      <vt:lpstr>COMPOSITE SUPPLY</vt:lpstr>
      <vt:lpstr>USE OF HSN/ SAC</vt:lpstr>
      <vt:lpstr>Slide 32</vt:lpstr>
      <vt:lpstr>Due dates of Payment</vt:lpstr>
      <vt:lpstr>Accounts &amp; Records </vt:lpstr>
      <vt:lpstr>Returns under GST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Definition</dc:title>
  <dc:creator>Sushant Kumar Mishra</dc:creator>
  <cp:lastModifiedBy>smishra</cp:lastModifiedBy>
  <cp:revision>102</cp:revision>
  <dcterms:created xsi:type="dcterms:W3CDTF">2006-08-16T00:00:00Z</dcterms:created>
  <dcterms:modified xsi:type="dcterms:W3CDTF">2017-07-20T13:53:45Z</dcterms:modified>
</cp:coreProperties>
</file>