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trips dir="ld"/>
    <p:sndAc>
      <p:stSnd>
        <p:snd r:embed="rId1" name="chimes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strips dir="ld"/>
    <p:sndAc>
      <p:stSnd>
        <p:snd r:embed="rId1" name="chimes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strips dir="ld"/>
    <p:sndAc>
      <p:stSnd>
        <p:snd r:embed="rId1" name="chimes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strips dir="ld"/>
    <p:sndAc>
      <p:stSnd>
        <p:snd r:embed="rId1" name="chimes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trips dir="ld"/>
    <p:sndAc>
      <p:stSnd>
        <p:snd r:embed="rId1" name="chimes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strips dir="ld"/>
    <p:sndAc>
      <p:stSnd>
        <p:snd r:embed="rId1" name="chimes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med">
    <p:strips dir="ld"/>
    <p:sndAc>
      <p:stSnd>
        <p:snd r:embed="rId1" name="chimes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strips dir="ld"/>
    <p:sndAc>
      <p:stSnd>
        <p:snd r:embed="rId1" name="chimes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strips dir="ld"/>
    <p:sndAc>
      <p:stSnd>
        <p:snd r:embed="rId1" name="chimes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strips dir="ld"/>
    <p:sndAc>
      <p:stSnd>
        <p:snd r:embed="rId1" name="chimes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med">
    <p:strips dir="ld"/>
    <p:sndAc>
      <p:stSnd>
        <p:snd r:embed="rId1" name="chimes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B574ACE-B68A-4814-A586-356670CFD266}" type="datetimeFigureOut">
              <a:rPr lang="en-US" smtClean="0"/>
              <a:t>2/4/2013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B0B9EF-D3E4-4FD9-B14F-C7931C3E594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strips dir="ld"/>
    <p:sndAc>
      <p:stSnd>
        <p:snd r:embed="rId13" name="chimes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711869">
            <a:off x="1945161" y="3225088"/>
            <a:ext cx="7084112" cy="915024"/>
          </a:xfrm>
        </p:spPr>
        <p:txBody>
          <a:bodyPr/>
          <a:lstStyle/>
          <a:p>
            <a:r>
              <a:rPr lang="en-US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 </a:t>
            </a:r>
            <a:r>
              <a:rPr lang="en-US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ITS A SIGN TO COMMUNICATE ,IT’S A FEELING TO ENJOY,IT’S A SYMBOL OF JOY AND HAPPINESS </a:t>
            </a:r>
            <a:r>
              <a:rPr lang="en-US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19795101">
            <a:off x="986079" y="2275624"/>
            <a:ext cx="7174191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sym typeface="Wingdings" pitchFamily="2" charset="2"/>
              </a:rPr>
              <a:t></a:t>
            </a:r>
            <a:r>
              <a:rPr lang="en-US" sz="9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SMILE</a:t>
            </a:r>
            <a:r>
              <a:rPr lang="en-US" sz="9600" b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sym typeface="Wingdings" pitchFamily="2" charset="2"/>
              </a:rPr>
              <a:t></a:t>
            </a:r>
            <a:endParaRPr lang="en-US" sz="96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med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838200" y="152400"/>
            <a:ext cx="7467600" cy="60198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2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838200" y="533400"/>
            <a:ext cx="7162800" cy="50292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3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914399" y="685800"/>
            <a:ext cx="6714241" cy="50292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4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81000" y="457200"/>
            <a:ext cx="7315200" cy="57150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5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81000" y="304800"/>
            <a:ext cx="7162800" cy="5915835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6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533400" y="228600"/>
            <a:ext cx="7162800" cy="6211723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7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533400" y="228600"/>
            <a:ext cx="7583296" cy="54864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415236">
            <a:off x="406595" y="2132143"/>
            <a:ext cx="7985989" cy="2438400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EVERY HEART HAS A PAIN…ONLY THE WAY OF EXPRESSION IS</a:t>
            </a:r>
            <a:b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DIFFERENT..SOME HIDE IT IN EYES WHILE SOME HIDE IN THEIR SMILE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85354" y="533401"/>
            <a:ext cx="8269276" cy="1600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ym typeface="Wingdings" pitchFamily="2" charset="2"/>
              </a:rPr>
              <a:t></a:t>
            </a:r>
            <a:endParaRPr lang="en-US" dirty="0"/>
          </a:p>
        </p:txBody>
      </p:sp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773362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“SMILE!!! LET EVERYONE KNOW THAT TODAY YOU ARE A LOT STRONGER THAN YOU WERE YESTERDAY…..AND YOU WILL BE.”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Content Placeholder 5" descr="3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286000" y="3200400"/>
            <a:ext cx="3700463" cy="3135108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392362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TELLING THE TRUTH AND MAKING SOME ONE CRY IS BETTER THAN TEKKING THE LIE AND MAKING SOMEONE SMILE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981200" y="2971800"/>
            <a:ext cx="4185804" cy="3135313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87562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SMILE </a:t>
            </a:r>
            <a:r>
              <a:rPr lang="en-US" i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SMILE</a:t>
            </a:r>
            <a:r>
              <a:rPr lang="en-US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SMILE</a:t>
            </a:r>
            <a:r>
              <a:rPr lang="en-US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WHAT A NICE WORD WHILE READING THE WORD ITSELF WE CAN LOOK A SMILE ON OUR FACE LIKE THIS</a:t>
            </a:r>
            <a:r>
              <a:rPr lang="en-US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219201" y="2965450"/>
            <a:ext cx="6477000" cy="335915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163762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THE MOST BEAUTIFUL SMILE IS THE ONE THAT STRUGGLES THROUGH TEARS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2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295400" y="3113086"/>
            <a:ext cx="5486400" cy="3363914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0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04800" y="1600200"/>
            <a:ext cx="7772400" cy="42672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998981">
            <a:off x="660040" y="1650559"/>
            <a:ext cx="7467600" cy="3353158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GUYS ALWAYS KEEP SMILING ON YOUR FACES AND FACE ANY PROBLEM WITH CONFIDENCE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b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      </a:t>
            </a:r>
            <a:r>
              <a:rPr lang="en-US" b="1" i="1" dirty="0" smtClean="0">
                <a:solidFill>
                  <a:schemeClr val="accent1"/>
                </a:solidFill>
              </a:rPr>
              <a:t>KEEP SMILING ALWAYS….   </a:t>
            </a:r>
            <a:r>
              <a:rPr lang="en-US" b="1" i="1" dirty="0" smtClean="0">
                <a:solidFill>
                  <a:schemeClr val="accent1"/>
                </a:solidFill>
                <a:sym typeface="Wingdings" pitchFamily="2" charset="2"/>
              </a:rPr>
              <a:t></a:t>
            </a:r>
            <a:endParaRPr lang="en-US" b="1" i="1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3" descr="6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57200" y="381000"/>
            <a:ext cx="2190750" cy="22606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HEY GUYS SHELL WE MOVE ON TO KNOW WHAT IS SMILE ????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HERE IT IS :</a:t>
            </a:r>
          </a:p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 SMILE IS A FACIAL EXPRESSION FORMED BY FLEXING THE MUSCLES NEAR BOTH ENDS OF THE MOUTH.</a:t>
            </a:r>
          </a:p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SOME SMILES INCLUDE CONTRACTION OF MUSCLES AT THE CORNER OF THE EYE.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b="1" i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LIKE THIS:</a:t>
            </a:r>
          </a:p>
          <a:p>
            <a:pPr>
              <a:buNone/>
            </a:pPr>
            <a:endParaRPr lang="en-US" b="1" i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3983762"/>
            <a:ext cx="4953000" cy="2694090"/>
          </a:xfrm>
          <a:prstGeom prst="rect">
            <a:avLst/>
          </a:prstGeo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58962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ITS AN EXPRESSION DENOTING PLEASURE, SOCIABILITY,HAPPINESS,</a:t>
            </a:r>
            <a:b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AMUSEMENTS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en-US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3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762000" y="1828800"/>
            <a:ext cx="6924283" cy="4722813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HAHA…. A CUTE SMILE TRAIN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4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043237" y="1790220"/>
            <a:ext cx="3738563" cy="3242156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5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762000" y="457200"/>
            <a:ext cx="7619411" cy="58674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MAKING SOMEONE TO SMILE IS VERY DIFFICULT ITS AN ART</a:t>
            </a:r>
            <a:r>
              <a:rPr lang="en-US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b="1" i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Content Placeholder 3" descr="6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99614" y="2057400"/>
            <a:ext cx="7196586" cy="4657804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 SMILE IS A CURVE THAT SETS EVERYTHING STRAIGHT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itchFamily="2" charset="2"/>
              </a:rPr>
              <a:t>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Content Placeholder 5" descr="8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057400" y="1600200"/>
            <a:ext cx="4495800" cy="44958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0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914400" y="457200"/>
            <a:ext cx="6507178" cy="5257800"/>
          </a:xfrm>
        </p:spPr>
      </p:pic>
    </p:spTree>
  </p:cSld>
  <p:clrMapOvr>
    <a:masterClrMapping/>
  </p:clrMapOvr>
  <p:transition spd="med" advTm="10000">
    <p:strips dir="ld"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69</TotalTime>
  <Words>225</Words>
  <Application>Microsoft Office PowerPoint</Application>
  <PresentationFormat>On-screen Show (4:3)</PresentationFormat>
  <Paragraphs>18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Oriel</vt:lpstr>
      <vt:lpstr>Slide 1</vt:lpstr>
      <vt:lpstr>SMILE SMILE SMILE WHAT A NICE WORD WHILE READING THE WORD ITSELF WE CAN LOOK A SMILE ON OUR FACE LIKE THIS</vt:lpstr>
      <vt:lpstr>HEY GUYS SHELL WE MOVE ON TO KNOW WHAT IS SMILE ????</vt:lpstr>
      <vt:lpstr>ITS AN EXPRESSION DENOTING PLEASURE, SOCIABILITY,HAPPINESS, AMUSEMENTS </vt:lpstr>
      <vt:lpstr>HAHA…. A CUTE SMILE TRAIN</vt:lpstr>
      <vt:lpstr>Slide 6</vt:lpstr>
      <vt:lpstr>MAKING SOMEONE TO SMILE IS VERY DIFFICULT ITS AN ART</vt:lpstr>
      <vt:lpstr>A SMILE IS A CURVE THAT SETS EVERYTHING STRAIGHT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EVERY HEART HAS A PAIN…ONLY THE WAY OF EXPRESSION IS DIFFERENT..SOME HIDE IT IN EYES WHILE SOME HIDE IN THEIR SMILE</vt:lpstr>
      <vt:lpstr>“SMILE!!! LET EVERYONE KNOW THAT TODAY YOU ARE A LOT STRONGER THAN YOU WERE YESTERDAY…..AND YOU WILL BE.”</vt:lpstr>
      <vt:lpstr>TELLING THE TRUTH AND MAKING SOME ONE CRY IS BETTER THAN TEKKING THE LIE AND MAKING SOMEONE SMILE</vt:lpstr>
      <vt:lpstr>THE MOST BEAUTIFUL SMILE IS THE ONE THAT STRUGGLES THROUGH TEARS</vt:lpstr>
      <vt:lpstr>Slide 21</vt:lpstr>
      <vt:lpstr>GUYS ALWAYS KEEP SMILING ON YOUR FACES AND FACE ANY PROBLEM WITH CONFIDENCE           KEEP SMILING ALWAYS….   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CHARITHA</dc:creator>
  <cp:lastModifiedBy>CHARITHA</cp:lastModifiedBy>
  <cp:revision>7</cp:revision>
  <dcterms:created xsi:type="dcterms:W3CDTF">2013-02-04T07:36:37Z</dcterms:created>
  <dcterms:modified xsi:type="dcterms:W3CDTF">2013-02-04T08:45:54Z</dcterms:modified>
</cp:coreProperties>
</file>