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67" r:id="rId1"/>
    <p:sldMasterId id="2147483779" r:id="rId2"/>
    <p:sldMasterId id="2147483850" r:id="rId3"/>
  </p:sldMasterIdLst>
  <p:notesMasterIdLst>
    <p:notesMasterId r:id="rId34"/>
  </p:notesMasterIdLst>
  <p:sldIdLst>
    <p:sldId id="274" r:id="rId4"/>
    <p:sldId id="338" r:id="rId5"/>
    <p:sldId id="260" r:id="rId6"/>
    <p:sldId id="339" r:id="rId7"/>
    <p:sldId id="276" r:id="rId8"/>
    <p:sldId id="277" r:id="rId9"/>
    <p:sldId id="319" r:id="rId10"/>
    <p:sldId id="320" r:id="rId11"/>
    <p:sldId id="349" r:id="rId12"/>
    <p:sldId id="284" r:id="rId13"/>
    <p:sldId id="285" r:id="rId14"/>
    <p:sldId id="347" r:id="rId15"/>
    <p:sldId id="348" r:id="rId16"/>
    <p:sldId id="309" r:id="rId17"/>
    <p:sldId id="310" r:id="rId18"/>
    <p:sldId id="312" r:id="rId19"/>
    <p:sldId id="314" r:id="rId20"/>
    <p:sldId id="311" r:id="rId21"/>
    <p:sldId id="315" r:id="rId22"/>
    <p:sldId id="316" r:id="rId23"/>
    <p:sldId id="317" r:id="rId24"/>
    <p:sldId id="321" r:id="rId25"/>
    <p:sldId id="350" r:id="rId26"/>
    <p:sldId id="322" r:id="rId27"/>
    <p:sldId id="323" r:id="rId28"/>
    <p:sldId id="324" r:id="rId29"/>
    <p:sldId id="325" r:id="rId30"/>
    <p:sldId id="326" r:id="rId31"/>
    <p:sldId id="327" r:id="rId32"/>
    <p:sldId id="328" r:id="rId33"/>
  </p:sldIdLst>
  <p:sldSz cx="10058400" cy="7772400"/>
  <p:notesSz cx="10058400" cy="7772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E7FB"/>
    <a:srgbClr val="EBE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1" autoAdjust="0"/>
    <p:restoredTop sz="94660"/>
  </p:normalViewPr>
  <p:slideViewPr>
    <p:cSldViewPr>
      <p:cViewPr varScale="1">
        <p:scale>
          <a:sx n="59" d="100"/>
          <a:sy n="59" d="100"/>
        </p:scale>
        <p:origin x="600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hyperlink" Target="file:///\\HPSERVER\Articles\PRABHURAM\GST\GST%20Consolidation-2018_NEW%20Format.xlsx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10AE12-6A8E-4226-992D-92154E3487AD}" type="doc">
      <dgm:prSet loTypeId="urn:diagrams.loki3.com/BracketList" loCatId="list" qsTypeId="urn:microsoft.com/office/officeart/2005/8/quickstyle/simple3" qsCatId="simple" csTypeId="urn:microsoft.com/office/officeart/2005/8/colors/accent0_2" csCatId="mainScheme" phldr="1"/>
      <dgm:spPr/>
      <dgm:t>
        <a:bodyPr/>
        <a:lstStyle/>
        <a:p>
          <a:endParaRPr lang="en-IN"/>
        </a:p>
      </dgm:t>
    </dgm:pt>
    <dgm:pt modelId="{FBF52B89-DB7A-43F3-98B5-B6B30A8201EF}">
      <dgm:prSet phldrT="[Text]"/>
      <dgm:spPr/>
      <dgm:t>
        <a:bodyPr/>
        <a:lstStyle/>
        <a:p>
          <a:r>
            <a:rPr lang="en-IN" spc="-120" smtClean="0">
              <a:latin typeface="Trebuchet MS"/>
              <a:cs typeface="Trebuchet MS"/>
            </a:rPr>
            <a:t>Every </a:t>
          </a:r>
          <a:r>
            <a:rPr lang="en-IN" b="1" spc="-150" smtClean="0">
              <a:latin typeface="Trebuchet MS"/>
              <a:cs typeface="Trebuchet MS"/>
            </a:rPr>
            <a:t>Registered</a:t>
          </a:r>
          <a:r>
            <a:rPr lang="en-IN" b="1" spc="-225" smtClean="0">
              <a:latin typeface="Trebuchet MS"/>
              <a:cs typeface="Trebuchet MS"/>
            </a:rPr>
            <a:t> </a:t>
          </a:r>
          <a:r>
            <a:rPr lang="en-IN" b="1" spc="-130" smtClean="0">
              <a:latin typeface="Trebuchet MS"/>
              <a:cs typeface="Trebuchet MS"/>
            </a:rPr>
            <a:t>person</a:t>
          </a:r>
          <a:endParaRPr lang="en-IN"/>
        </a:p>
      </dgm:t>
    </dgm:pt>
    <dgm:pt modelId="{0B599EE9-6C6C-450B-B151-44A99D4BD2C7}" type="parTrans" cxnId="{F37E20A1-D8AF-44C3-B9C3-819C42A7160D}">
      <dgm:prSet/>
      <dgm:spPr/>
      <dgm:t>
        <a:bodyPr/>
        <a:lstStyle/>
        <a:p>
          <a:endParaRPr lang="en-IN"/>
        </a:p>
      </dgm:t>
    </dgm:pt>
    <dgm:pt modelId="{20601AF6-DF98-40E7-93FA-388A4874DF1E}" type="sibTrans" cxnId="{F37E20A1-D8AF-44C3-B9C3-819C42A7160D}">
      <dgm:prSet/>
      <dgm:spPr/>
      <dgm:t>
        <a:bodyPr/>
        <a:lstStyle/>
        <a:p>
          <a:endParaRPr lang="en-IN"/>
        </a:p>
      </dgm:t>
    </dgm:pt>
    <dgm:pt modelId="{587B33C2-DC1D-481E-9EE8-8F190577E0F3}">
      <dgm:prSet/>
      <dgm:spPr/>
      <dgm:t>
        <a:bodyPr/>
        <a:lstStyle/>
        <a:p>
          <a:r>
            <a:rPr lang="en-GB" spc="-60" smtClean="0">
              <a:latin typeface="Trebuchet MS"/>
              <a:cs typeface="Trebuchet MS"/>
            </a:rPr>
            <a:t>whose</a:t>
          </a:r>
          <a:r>
            <a:rPr lang="en-GB" spc="-195" smtClean="0">
              <a:latin typeface="Trebuchet MS"/>
              <a:cs typeface="Trebuchet MS"/>
            </a:rPr>
            <a:t> </a:t>
          </a:r>
          <a:r>
            <a:rPr lang="en-GB" b="1" spc="-130" smtClean="0">
              <a:latin typeface="Trebuchet MS"/>
              <a:cs typeface="Trebuchet MS"/>
            </a:rPr>
            <a:t>aggregate</a:t>
          </a:r>
          <a:r>
            <a:rPr lang="en-GB" b="1" spc="-165" smtClean="0">
              <a:latin typeface="Trebuchet MS"/>
              <a:cs typeface="Trebuchet MS"/>
            </a:rPr>
            <a:t> </a:t>
          </a:r>
          <a:r>
            <a:rPr lang="en-GB" b="1" spc="-145" smtClean="0">
              <a:latin typeface="Trebuchet MS"/>
              <a:cs typeface="Trebuchet MS"/>
            </a:rPr>
            <a:t>turnover</a:t>
          </a:r>
          <a:r>
            <a:rPr lang="en-GB" b="1" spc="-190" smtClean="0">
              <a:latin typeface="Trebuchet MS"/>
              <a:cs typeface="Trebuchet MS"/>
            </a:rPr>
            <a:t> </a:t>
          </a:r>
          <a:r>
            <a:rPr lang="en-GB" spc="-85" smtClean="0">
              <a:latin typeface="Trebuchet MS"/>
              <a:cs typeface="Trebuchet MS"/>
            </a:rPr>
            <a:t>during</a:t>
          </a:r>
          <a:r>
            <a:rPr lang="en-GB" spc="-185" smtClean="0">
              <a:latin typeface="Trebuchet MS"/>
              <a:cs typeface="Trebuchet MS"/>
            </a:rPr>
            <a:t> </a:t>
          </a:r>
          <a:r>
            <a:rPr lang="en-GB" spc="-114" smtClean="0">
              <a:latin typeface="Trebuchet MS"/>
              <a:cs typeface="Trebuchet MS"/>
            </a:rPr>
            <a:t>a</a:t>
          </a:r>
          <a:r>
            <a:rPr lang="en-GB" spc="-185" smtClean="0">
              <a:latin typeface="Trebuchet MS"/>
              <a:cs typeface="Trebuchet MS"/>
            </a:rPr>
            <a:t> FY </a:t>
          </a:r>
          <a:r>
            <a:rPr lang="en-GB" spc="-130" smtClean="0">
              <a:latin typeface="Trebuchet MS"/>
              <a:cs typeface="Trebuchet MS"/>
            </a:rPr>
            <a:t>exceeds</a:t>
          </a:r>
          <a:r>
            <a:rPr lang="en-GB" spc="-180" smtClean="0">
              <a:latin typeface="Trebuchet MS"/>
              <a:cs typeface="Trebuchet MS"/>
            </a:rPr>
            <a:t> </a:t>
          </a:r>
          <a:r>
            <a:rPr lang="en-GB" spc="-110" smtClean="0">
              <a:latin typeface="Trebuchet MS"/>
              <a:cs typeface="Trebuchet MS"/>
            </a:rPr>
            <a:t>the</a:t>
          </a:r>
          <a:r>
            <a:rPr lang="en-GB" spc="-185" smtClean="0">
              <a:latin typeface="Trebuchet MS"/>
              <a:cs typeface="Trebuchet MS"/>
            </a:rPr>
            <a:t> </a:t>
          </a:r>
          <a:r>
            <a:rPr lang="en-GB" spc="-105" smtClean="0">
              <a:latin typeface="Trebuchet MS"/>
              <a:cs typeface="Trebuchet MS"/>
            </a:rPr>
            <a:t>prescribed  </a:t>
          </a:r>
          <a:r>
            <a:rPr lang="en-GB" spc="-135" smtClean="0">
              <a:latin typeface="Trebuchet MS"/>
              <a:cs typeface="Trebuchet MS"/>
            </a:rPr>
            <a:t>limit </a:t>
          </a:r>
          <a:r>
            <a:rPr lang="en-GB" spc="-80" smtClean="0">
              <a:latin typeface="Trebuchet MS"/>
              <a:cs typeface="Trebuchet MS"/>
            </a:rPr>
            <a:t>(INR </a:t>
          </a:r>
          <a:r>
            <a:rPr lang="en-GB" spc="-45" smtClean="0">
              <a:latin typeface="Trebuchet MS"/>
              <a:cs typeface="Trebuchet MS"/>
            </a:rPr>
            <a:t>2</a:t>
          </a:r>
          <a:r>
            <a:rPr lang="en-GB" spc="-380" smtClean="0">
              <a:latin typeface="Trebuchet MS"/>
              <a:cs typeface="Trebuchet MS"/>
            </a:rPr>
            <a:t> </a:t>
          </a:r>
          <a:r>
            <a:rPr lang="en-GB" spc="-110" smtClean="0">
              <a:latin typeface="Trebuchet MS"/>
              <a:cs typeface="Trebuchet MS"/>
            </a:rPr>
            <a:t>Crores)</a:t>
          </a:r>
          <a:endParaRPr lang="en-GB" dirty="0">
            <a:latin typeface="Trebuchet MS"/>
            <a:cs typeface="Trebuchet MS"/>
          </a:endParaRPr>
        </a:p>
      </dgm:t>
    </dgm:pt>
    <dgm:pt modelId="{FC5C12A9-897E-493B-8893-DDABFD3B538D}" type="parTrans" cxnId="{9F69D0D5-3C51-4040-978D-C961C02ACD79}">
      <dgm:prSet/>
      <dgm:spPr/>
      <dgm:t>
        <a:bodyPr/>
        <a:lstStyle/>
        <a:p>
          <a:endParaRPr lang="en-IN"/>
        </a:p>
      </dgm:t>
    </dgm:pt>
    <dgm:pt modelId="{8FDD7855-3A90-4A82-9D5C-B6A17495ACB0}" type="sibTrans" cxnId="{9F69D0D5-3C51-4040-978D-C961C02ACD79}">
      <dgm:prSet/>
      <dgm:spPr/>
      <dgm:t>
        <a:bodyPr/>
        <a:lstStyle/>
        <a:p>
          <a:endParaRPr lang="en-IN"/>
        </a:p>
      </dgm:t>
    </dgm:pt>
    <dgm:pt modelId="{3497FCB4-3C5D-413C-97C7-51AF3EC74BC8}">
      <dgm:prSet/>
      <dgm:spPr/>
      <dgm:t>
        <a:bodyPr/>
        <a:lstStyle/>
        <a:p>
          <a:r>
            <a:rPr lang="en-GB" spc="-110" dirty="0" smtClean="0">
              <a:latin typeface="Trebuchet MS"/>
              <a:cs typeface="Trebuchet MS"/>
            </a:rPr>
            <a:t>shall </a:t>
          </a:r>
          <a:r>
            <a:rPr lang="en-GB" spc="-125" dirty="0" smtClean="0">
              <a:latin typeface="Trebuchet MS"/>
              <a:cs typeface="Trebuchet MS"/>
            </a:rPr>
            <a:t>get </a:t>
          </a:r>
          <a:r>
            <a:rPr lang="en-GB" spc="-80" dirty="0" smtClean="0">
              <a:latin typeface="Trebuchet MS"/>
              <a:cs typeface="Trebuchet MS"/>
            </a:rPr>
            <a:t>his </a:t>
          </a:r>
          <a:r>
            <a:rPr lang="en-GB" spc="-105" dirty="0" smtClean="0">
              <a:latin typeface="Trebuchet MS"/>
              <a:cs typeface="Trebuchet MS"/>
            </a:rPr>
            <a:t>accounts</a:t>
          </a:r>
          <a:r>
            <a:rPr lang="en-GB" spc="-430" dirty="0" smtClean="0">
              <a:latin typeface="Trebuchet MS"/>
              <a:cs typeface="Trebuchet MS"/>
            </a:rPr>
            <a:t>  </a:t>
          </a:r>
          <a:r>
            <a:rPr lang="en-GB" spc="-110" dirty="0" smtClean="0">
              <a:latin typeface="Trebuchet MS"/>
              <a:cs typeface="Trebuchet MS"/>
            </a:rPr>
            <a:t>audited</a:t>
          </a:r>
          <a:endParaRPr lang="en-GB" dirty="0">
            <a:latin typeface="Trebuchet MS"/>
            <a:cs typeface="Trebuchet MS"/>
          </a:endParaRPr>
        </a:p>
      </dgm:t>
    </dgm:pt>
    <dgm:pt modelId="{B19B5CD8-6D57-464D-9311-9F377D4C88C1}" type="parTrans" cxnId="{F07A7FFD-2981-496D-AD0B-7C8A8AF8728D}">
      <dgm:prSet/>
      <dgm:spPr/>
      <dgm:t>
        <a:bodyPr/>
        <a:lstStyle/>
        <a:p>
          <a:endParaRPr lang="en-IN"/>
        </a:p>
      </dgm:t>
    </dgm:pt>
    <dgm:pt modelId="{5BC266EA-F06C-475F-A45A-75DFF1BE6DE1}" type="sibTrans" cxnId="{F07A7FFD-2981-496D-AD0B-7C8A8AF8728D}">
      <dgm:prSet/>
      <dgm:spPr/>
      <dgm:t>
        <a:bodyPr/>
        <a:lstStyle/>
        <a:p>
          <a:endParaRPr lang="en-IN"/>
        </a:p>
      </dgm:t>
    </dgm:pt>
    <dgm:pt modelId="{6ACB1628-5BD6-46B6-9EAB-B4B8E6AC31E3}">
      <dgm:prSet/>
      <dgm:spPr/>
      <dgm:t>
        <a:bodyPr/>
        <a:lstStyle/>
        <a:p>
          <a:r>
            <a:rPr lang="en-GB" spc="-90" dirty="0" smtClean="0">
              <a:latin typeface="Trebuchet MS"/>
              <a:cs typeface="Trebuchet MS"/>
            </a:rPr>
            <a:t>by</a:t>
          </a:r>
          <a:r>
            <a:rPr lang="en-GB" spc="-195" dirty="0" smtClean="0">
              <a:latin typeface="Trebuchet MS"/>
              <a:cs typeface="Trebuchet MS"/>
            </a:rPr>
            <a:t> </a:t>
          </a:r>
          <a:r>
            <a:rPr lang="en-GB" spc="-114" dirty="0" smtClean="0">
              <a:latin typeface="Trebuchet MS"/>
              <a:cs typeface="Trebuchet MS"/>
            </a:rPr>
            <a:t>a</a:t>
          </a:r>
          <a:r>
            <a:rPr lang="en-GB" spc="-190" dirty="0" smtClean="0">
              <a:latin typeface="Trebuchet MS"/>
              <a:cs typeface="Trebuchet MS"/>
            </a:rPr>
            <a:t> </a:t>
          </a:r>
          <a:r>
            <a:rPr lang="en-GB" spc="-95" dirty="0" smtClean="0">
              <a:latin typeface="Trebuchet MS"/>
              <a:cs typeface="Trebuchet MS"/>
            </a:rPr>
            <a:t>CA</a:t>
          </a:r>
          <a:r>
            <a:rPr lang="en-GB" spc="-190" dirty="0" smtClean="0">
              <a:latin typeface="Trebuchet MS"/>
              <a:cs typeface="Trebuchet MS"/>
            </a:rPr>
            <a:t> </a:t>
          </a:r>
          <a:r>
            <a:rPr lang="en-GB" spc="-65" dirty="0" smtClean="0">
              <a:latin typeface="Trebuchet MS"/>
              <a:cs typeface="Trebuchet MS"/>
            </a:rPr>
            <a:t>or</a:t>
          </a:r>
          <a:r>
            <a:rPr lang="en-GB" spc="-190" dirty="0" smtClean="0">
              <a:latin typeface="Trebuchet MS"/>
              <a:cs typeface="Trebuchet MS"/>
            </a:rPr>
            <a:t> CMA</a:t>
          </a:r>
          <a:r>
            <a:rPr lang="en-GB" spc="-185" dirty="0" smtClean="0">
              <a:latin typeface="Trebuchet MS"/>
              <a:cs typeface="Trebuchet MS"/>
            </a:rPr>
            <a:t> </a:t>
          </a:r>
          <a:r>
            <a:rPr lang="en-GB" spc="-85" dirty="0" smtClean="0">
              <a:latin typeface="Trebuchet MS"/>
              <a:cs typeface="Trebuchet MS"/>
            </a:rPr>
            <a:t>and</a:t>
          </a:r>
          <a:endParaRPr lang="en-GB" dirty="0">
            <a:latin typeface="Trebuchet MS"/>
            <a:cs typeface="Trebuchet MS"/>
          </a:endParaRPr>
        </a:p>
      </dgm:t>
    </dgm:pt>
    <dgm:pt modelId="{4E2DF01F-09BD-4EDD-9DD3-F980DA2D3DE6}" type="parTrans" cxnId="{817ADCFF-C0D4-4071-8A78-1648EAE3490A}">
      <dgm:prSet/>
      <dgm:spPr/>
      <dgm:t>
        <a:bodyPr/>
        <a:lstStyle/>
        <a:p>
          <a:endParaRPr lang="en-IN"/>
        </a:p>
      </dgm:t>
    </dgm:pt>
    <dgm:pt modelId="{060D1BE5-A01A-4525-AA3A-FB715DDB17C7}" type="sibTrans" cxnId="{817ADCFF-C0D4-4071-8A78-1648EAE3490A}">
      <dgm:prSet/>
      <dgm:spPr/>
      <dgm:t>
        <a:bodyPr/>
        <a:lstStyle/>
        <a:p>
          <a:endParaRPr lang="en-IN"/>
        </a:p>
      </dgm:t>
    </dgm:pt>
    <dgm:pt modelId="{98198033-35A4-4B04-BC05-89FF7E3E51E0}">
      <dgm:prSet/>
      <dgm:spPr/>
      <dgm:t>
        <a:bodyPr/>
        <a:lstStyle/>
        <a:p>
          <a:r>
            <a:rPr lang="en-IN" spc="-110" dirty="0" smtClean="0">
              <a:latin typeface="Trebuchet MS"/>
              <a:cs typeface="Trebuchet MS"/>
            </a:rPr>
            <a:t>shall</a:t>
          </a:r>
          <a:r>
            <a:rPr lang="en-IN" spc="-190" dirty="0" smtClean="0">
              <a:latin typeface="Trebuchet MS"/>
              <a:cs typeface="Trebuchet MS"/>
            </a:rPr>
            <a:t> </a:t>
          </a:r>
          <a:r>
            <a:rPr lang="en-IN" spc="-95" dirty="0" smtClean="0">
              <a:latin typeface="Trebuchet MS"/>
              <a:cs typeface="Trebuchet MS"/>
            </a:rPr>
            <a:t>submit</a:t>
          </a:r>
          <a:endParaRPr lang="en-IN" dirty="0">
            <a:latin typeface="Trebuchet MS"/>
            <a:cs typeface="Trebuchet MS"/>
          </a:endParaRPr>
        </a:p>
      </dgm:t>
    </dgm:pt>
    <dgm:pt modelId="{7725B67B-E810-4F86-A14F-9E7B7F669F44}" type="parTrans" cxnId="{E6E21308-8F58-4C83-9FF2-47E2E92C439C}">
      <dgm:prSet/>
      <dgm:spPr/>
      <dgm:t>
        <a:bodyPr/>
        <a:lstStyle/>
        <a:p>
          <a:endParaRPr lang="en-IN"/>
        </a:p>
      </dgm:t>
    </dgm:pt>
    <dgm:pt modelId="{988C18A3-D83B-4546-B887-72DC99C796C3}" type="sibTrans" cxnId="{E6E21308-8F58-4C83-9FF2-47E2E92C439C}">
      <dgm:prSet/>
      <dgm:spPr/>
      <dgm:t>
        <a:bodyPr/>
        <a:lstStyle/>
        <a:p>
          <a:endParaRPr lang="en-IN"/>
        </a:p>
      </dgm:t>
    </dgm:pt>
    <dgm:pt modelId="{9289187B-F34E-4691-998E-EBEC10D6890F}">
      <dgm:prSet/>
      <dgm:spPr/>
      <dgm:t>
        <a:bodyPr/>
        <a:lstStyle/>
        <a:p>
          <a:r>
            <a:rPr lang="en-GB" spc="-114" dirty="0" smtClean="0">
              <a:latin typeface="Trebuchet MS"/>
              <a:cs typeface="Trebuchet MS"/>
            </a:rPr>
            <a:t>a</a:t>
          </a:r>
          <a:r>
            <a:rPr lang="en-GB" spc="-185" dirty="0" smtClean="0">
              <a:latin typeface="Trebuchet MS"/>
              <a:cs typeface="Trebuchet MS"/>
            </a:rPr>
            <a:t> </a:t>
          </a:r>
          <a:r>
            <a:rPr lang="en-GB" spc="-100" dirty="0" smtClean="0">
              <a:latin typeface="Trebuchet MS"/>
              <a:cs typeface="Trebuchet MS"/>
            </a:rPr>
            <a:t>copy</a:t>
          </a:r>
          <a:r>
            <a:rPr lang="en-GB" spc="-185" dirty="0" smtClean="0">
              <a:latin typeface="Trebuchet MS"/>
              <a:cs typeface="Trebuchet MS"/>
            </a:rPr>
            <a:t> </a:t>
          </a:r>
          <a:r>
            <a:rPr lang="en-GB" spc="-95" dirty="0" smtClean="0">
              <a:latin typeface="Trebuchet MS"/>
              <a:cs typeface="Trebuchet MS"/>
            </a:rPr>
            <a:t>of</a:t>
          </a:r>
          <a:r>
            <a:rPr lang="en-GB" spc="-185" dirty="0" smtClean="0">
              <a:latin typeface="Trebuchet MS"/>
              <a:cs typeface="Trebuchet MS"/>
            </a:rPr>
            <a:t> </a:t>
          </a:r>
          <a:r>
            <a:rPr lang="en-GB" spc="-110" dirty="0" smtClean="0">
              <a:latin typeface="Trebuchet MS"/>
              <a:cs typeface="Trebuchet MS"/>
            </a:rPr>
            <a:t>the</a:t>
          </a:r>
          <a:r>
            <a:rPr lang="en-GB" spc="-185" dirty="0" smtClean="0">
              <a:latin typeface="Trebuchet MS"/>
              <a:cs typeface="Trebuchet MS"/>
            </a:rPr>
            <a:t> </a:t>
          </a:r>
          <a:r>
            <a:rPr lang="en-GB" spc="-110" dirty="0" smtClean="0">
              <a:latin typeface="Trebuchet MS"/>
              <a:cs typeface="Trebuchet MS"/>
            </a:rPr>
            <a:t>audited</a:t>
          </a:r>
          <a:r>
            <a:rPr lang="en-GB" spc="-185" dirty="0" smtClean="0">
              <a:latin typeface="Trebuchet MS"/>
              <a:cs typeface="Trebuchet MS"/>
            </a:rPr>
            <a:t> </a:t>
          </a:r>
          <a:r>
            <a:rPr lang="en-GB" spc="-95" dirty="0" smtClean="0">
              <a:latin typeface="Trebuchet MS"/>
              <a:cs typeface="Trebuchet MS"/>
            </a:rPr>
            <a:t>annual</a:t>
          </a:r>
          <a:r>
            <a:rPr lang="en-GB" spc="-185" dirty="0" smtClean="0">
              <a:latin typeface="Trebuchet MS"/>
              <a:cs typeface="Trebuchet MS"/>
            </a:rPr>
            <a:t> </a:t>
          </a:r>
          <a:r>
            <a:rPr lang="en-GB" spc="-130" dirty="0" smtClean="0">
              <a:latin typeface="Trebuchet MS"/>
              <a:cs typeface="Trebuchet MS"/>
            </a:rPr>
            <a:t>accounts,</a:t>
          </a:r>
          <a:endParaRPr lang="en-GB" dirty="0">
            <a:latin typeface="Trebuchet MS"/>
            <a:cs typeface="Trebuchet MS"/>
          </a:endParaRPr>
        </a:p>
      </dgm:t>
    </dgm:pt>
    <dgm:pt modelId="{5807A1EA-BE27-4DBA-AAA1-F08D7698FC62}" type="parTrans" cxnId="{306A8521-E727-493D-BE09-681A3ADF7603}">
      <dgm:prSet/>
      <dgm:spPr/>
      <dgm:t>
        <a:bodyPr/>
        <a:lstStyle/>
        <a:p>
          <a:endParaRPr lang="en-IN"/>
        </a:p>
      </dgm:t>
    </dgm:pt>
    <dgm:pt modelId="{05450013-2404-45BF-A8E1-8F9E8139EB72}" type="sibTrans" cxnId="{306A8521-E727-493D-BE09-681A3ADF7603}">
      <dgm:prSet/>
      <dgm:spPr/>
      <dgm:t>
        <a:bodyPr/>
        <a:lstStyle/>
        <a:p>
          <a:endParaRPr lang="en-IN"/>
        </a:p>
      </dgm:t>
    </dgm:pt>
    <dgm:pt modelId="{4DF36D6D-99B8-4010-A63B-881B7360A634}">
      <dgm:prSet/>
      <dgm:spPr/>
      <dgm:t>
        <a:bodyPr/>
        <a:lstStyle/>
        <a:p>
          <a:r>
            <a:rPr lang="en-GB" spc="-110" dirty="0" smtClean="0">
              <a:latin typeface="Trebuchet MS"/>
              <a:cs typeface="Trebuchet MS"/>
            </a:rPr>
            <a:t>the</a:t>
          </a:r>
          <a:r>
            <a:rPr lang="en-GB" spc="-180" dirty="0" smtClean="0">
              <a:latin typeface="Trebuchet MS"/>
              <a:cs typeface="Trebuchet MS"/>
            </a:rPr>
            <a:t> </a:t>
          </a:r>
          <a:r>
            <a:rPr lang="en-GB" spc="-120" dirty="0" smtClean="0">
              <a:latin typeface="Trebuchet MS"/>
              <a:cs typeface="Trebuchet MS"/>
            </a:rPr>
            <a:t>reconciliation</a:t>
          </a:r>
          <a:r>
            <a:rPr lang="en-GB" spc="-195" dirty="0" smtClean="0">
              <a:latin typeface="Trebuchet MS"/>
              <a:cs typeface="Trebuchet MS"/>
            </a:rPr>
            <a:t> </a:t>
          </a:r>
          <a:r>
            <a:rPr lang="en-GB" spc="-125" dirty="0" smtClean="0">
              <a:latin typeface="Trebuchet MS"/>
              <a:cs typeface="Trebuchet MS"/>
            </a:rPr>
            <a:t>statement</a:t>
          </a:r>
          <a:r>
            <a:rPr lang="en-GB" spc="-175" dirty="0" smtClean="0">
              <a:latin typeface="Trebuchet MS"/>
              <a:cs typeface="Trebuchet MS"/>
            </a:rPr>
            <a:t> </a:t>
          </a:r>
          <a:r>
            <a:rPr lang="en-GB" spc="-85" dirty="0" smtClean="0">
              <a:latin typeface="Trebuchet MS"/>
              <a:cs typeface="Trebuchet MS"/>
            </a:rPr>
            <a:t>under</a:t>
          </a:r>
          <a:r>
            <a:rPr lang="en-GB" spc="-165" dirty="0" smtClean="0">
              <a:latin typeface="Trebuchet MS"/>
              <a:cs typeface="Trebuchet MS"/>
            </a:rPr>
            <a:t> </a:t>
          </a:r>
          <a:r>
            <a:rPr lang="en-GB" spc="-120" dirty="0" smtClean="0">
              <a:latin typeface="Trebuchet MS"/>
              <a:cs typeface="Trebuchet MS"/>
            </a:rPr>
            <a:t>Sec</a:t>
          </a:r>
          <a:r>
            <a:rPr lang="en-GB" spc="-180" dirty="0" smtClean="0">
              <a:latin typeface="Trebuchet MS"/>
              <a:cs typeface="Trebuchet MS"/>
            </a:rPr>
            <a:t> </a:t>
          </a:r>
          <a:r>
            <a:rPr lang="en-GB" spc="-90" dirty="0" smtClean="0">
              <a:latin typeface="Trebuchet MS"/>
              <a:cs typeface="Trebuchet MS"/>
            </a:rPr>
            <a:t>44(2)</a:t>
          </a:r>
          <a:r>
            <a:rPr lang="en-GB" spc="-200" dirty="0" smtClean="0">
              <a:latin typeface="Trebuchet MS"/>
              <a:cs typeface="Trebuchet MS"/>
            </a:rPr>
            <a:t> </a:t>
          </a:r>
          <a:r>
            <a:rPr lang="en-GB" spc="-95" dirty="0" smtClean="0">
              <a:latin typeface="Trebuchet MS"/>
              <a:cs typeface="Trebuchet MS"/>
            </a:rPr>
            <a:t>in</a:t>
          </a:r>
          <a:r>
            <a:rPr lang="en-GB" spc="-160" dirty="0" smtClean="0">
              <a:latin typeface="Trebuchet MS"/>
              <a:cs typeface="Trebuchet MS"/>
            </a:rPr>
            <a:t> </a:t>
          </a:r>
          <a:r>
            <a:rPr lang="en-GB" b="1" spc="-170" dirty="0" smtClean="0">
              <a:latin typeface="Trebuchet MS"/>
              <a:cs typeface="Trebuchet MS"/>
            </a:rPr>
            <a:t>GSTR‐9C</a:t>
          </a:r>
          <a:endParaRPr lang="en-GB" dirty="0">
            <a:latin typeface="Trebuchet MS"/>
            <a:cs typeface="Trebuchet MS"/>
          </a:endParaRPr>
        </a:p>
      </dgm:t>
    </dgm:pt>
    <dgm:pt modelId="{E05DADEF-1FB1-4277-88AD-288B622643BA}" type="parTrans" cxnId="{6C867023-5EF1-43F2-9667-05ACCA7F96D6}">
      <dgm:prSet/>
      <dgm:spPr/>
      <dgm:t>
        <a:bodyPr/>
        <a:lstStyle/>
        <a:p>
          <a:endParaRPr lang="en-IN"/>
        </a:p>
      </dgm:t>
    </dgm:pt>
    <dgm:pt modelId="{9340FBB1-7906-4400-8C9D-43573ABC2A86}" type="sibTrans" cxnId="{6C867023-5EF1-43F2-9667-05ACCA7F96D6}">
      <dgm:prSet/>
      <dgm:spPr/>
      <dgm:t>
        <a:bodyPr/>
        <a:lstStyle/>
        <a:p>
          <a:endParaRPr lang="en-IN"/>
        </a:p>
      </dgm:t>
    </dgm:pt>
    <dgm:pt modelId="{C3918D1D-204E-4EF1-948A-47FB5E4183F9}">
      <dgm:prSet/>
      <dgm:spPr/>
      <dgm:t>
        <a:bodyPr/>
        <a:lstStyle/>
        <a:p>
          <a:r>
            <a:rPr lang="en-IN" spc="-85" dirty="0" smtClean="0">
              <a:latin typeface="Trebuchet MS"/>
              <a:cs typeface="Trebuchet MS"/>
            </a:rPr>
            <a:t>and</a:t>
          </a:r>
          <a:endParaRPr lang="en-IN" dirty="0">
            <a:latin typeface="Trebuchet MS"/>
            <a:cs typeface="Trebuchet MS"/>
          </a:endParaRPr>
        </a:p>
      </dgm:t>
    </dgm:pt>
    <dgm:pt modelId="{8280F67A-9861-4AE7-A5FE-A8199E8D16E5}" type="parTrans" cxnId="{7665374D-A4F4-4F17-8FA7-A6C89538CD74}">
      <dgm:prSet/>
      <dgm:spPr/>
      <dgm:t>
        <a:bodyPr/>
        <a:lstStyle/>
        <a:p>
          <a:endParaRPr lang="en-IN"/>
        </a:p>
      </dgm:t>
    </dgm:pt>
    <dgm:pt modelId="{11DE4AE9-5888-4EC1-9D1E-001CE35C4FD1}" type="sibTrans" cxnId="{7665374D-A4F4-4F17-8FA7-A6C89538CD74}">
      <dgm:prSet/>
      <dgm:spPr/>
      <dgm:t>
        <a:bodyPr/>
        <a:lstStyle/>
        <a:p>
          <a:endParaRPr lang="en-IN"/>
        </a:p>
      </dgm:t>
    </dgm:pt>
    <dgm:pt modelId="{25AFC0E3-9973-47E8-B27A-40A384CB2B07}">
      <dgm:prSet/>
      <dgm:spPr/>
      <dgm:t>
        <a:bodyPr/>
        <a:lstStyle/>
        <a:p>
          <a:r>
            <a:rPr lang="en-GB" spc="-85" dirty="0" smtClean="0">
              <a:latin typeface="Trebuchet MS"/>
              <a:cs typeface="Trebuchet MS"/>
            </a:rPr>
            <a:t>such</a:t>
          </a:r>
          <a:r>
            <a:rPr lang="en-GB" spc="-185" dirty="0" smtClean="0">
              <a:latin typeface="Trebuchet MS"/>
              <a:cs typeface="Trebuchet MS"/>
            </a:rPr>
            <a:t> </a:t>
          </a:r>
          <a:r>
            <a:rPr lang="en-GB" spc="-95" dirty="0" smtClean="0">
              <a:latin typeface="Trebuchet MS"/>
              <a:cs typeface="Trebuchet MS"/>
            </a:rPr>
            <a:t>other</a:t>
          </a:r>
          <a:r>
            <a:rPr lang="en-GB" spc="-185" dirty="0" smtClean="0">
              <a:latin typeface="Trebuchet MS"/>
              <a:cs typeface="Trebuchet MS"/>
            </a:rPr>
            <a:t> </a:t>
          </a:r>
          <a:r>
            <a:rPr lang="en-GB" spc="-90" dirty="0" smtClean="0">
              <a:latin typeface="Trebuchet MS"/>
              <a:cs typeface="Trebuchet MS"/>
            </a:rPr>
            <a:t>documents</a:t>
          </a:r>
          <a:r>
            <a:rPr lang="en-GB" spc="-185" dirty="0" smtClean="0">
              <a:latin typeface="Trebuchet MS"/>
              <a:cs typeface="Trebuchet MS"/>
            </a:rPr>
            <a:t> </a:t>
          </a:r>
          <a:r>
            <a:rPr lang="en-GB" spc="-95" dirty="0" smtClean="0">
              <a:latin typeface="Trebuchet MS"/>
              <a:cs typeface="Trebuchet MS"/>
            </a:rPr>
            <a:t>in</a:t>
          </a:r>
          <a:r>
            <a:rPr lang="en-GB" spc="-185" dirty="0" smtClean="0">
              <a:latin typeface="Trebuchet MS"/>
              <a:cs typeface="Trebuchet MS"/>
            </a:rPr>
            <a:t> </a:t>
          </a:r>
          <a:r>
            <a:rPr lang="en-GB" spc="-85" dirty="0" smtClean="0">
              <a:latin typeface="Trebuchet MS"/>
              <a:cs typeface="Trebuchet MS"/>
            </a:rPr>
            <a:t>such</a:t>
          </a:r>
          <a:r>
            <a:rPr lang="en-GB" spc="-180" dirty="0" smtClean="0">
              <a:latin typeface="Trebuchet MS"/>
              <a:cs typeface="Trebuchet MS"/>
            </a:rPr>
            <a:t> </a:t>
          </a:r>
          <a:r>
            <a:rPr lang="en-GB" spc="-105" dirty="0" smtClean="0">
              <a:latin typeface="Trebuchet MS"/>
              <a:cs typeface="Trebuchet MS"/>
            </a:rPr>
            <a:t>form</a:t>
          </a:r>
          <a:r>
            <a:rPr lang="en-GB" spc="-185" dirty="0" smtClean="0">
              <a:latin typeface="Trebuchet MS"/>
              <a:cs typeface="Trebuchet MS"/>
            </a:rPr>
            <a:t> </a:t>
          </a:r>
          <a:r>
            <a:rPr lang="en-GB" spc="-85" dirty="0" smtClean="0">
              <a:latin typeface="Trebuchet MS"/>
              <a:cs typeface="Trebuchet MS"/>
            </a:rPr>
            <a:t>and</a:t>
          </a:r>
          <a:r>
            <a:rPr lang="en-GB" spc="-185" dirty="0" smtClean="0">
              <a:latin typeface="Trebuchet MS"/>
              <a:cs typeface="Trebuchet MS"/>
            </a:rPr>
            <a:t> </a:t>
          </a:r>
          <a:r>
            <a:rPr lang="en-GB" spc="-90" dirty="0" smtClean="0">
              <a:latin typeface="Trebuchet MS"/>
              <a:cs typeface="Trebuchet MS"/>
            </a:rPr>
            <a:t>manner</a:t>
          </a:r>
          <a:r>
            <a:rPr lang="en-GB" spc="-185" dirty="0" smtClean="0">
              <a:latin typeface="Trebuchet MS"/>
              <a:cs typeface="Trebuchet MS"/>
            </a:rPr>
            <a:t> </a:t>
          </a:r>
          <a:r>
            <a:rPr lang="en-GB" spc="-75" dirty="0" smtClean="0">
              <a:latin typeface="Trebuchet MS"/>
              <a:cs typeface="Trebuchet MS"/>
            </a:rPr>
            <a:t>as</a:t>
          </a:r>
          <a:r>
            <a:rPr lang="en-GB" spc="-185" dirty="0" smtClean="0">
              <a:latin typeface="Trebuchet MS"/>
              <a:cs typeface="Trebuchet MS"/>
            </a:rPr>
            <a:t> </a:t>
          </a:r>
          <a:r>
            <a:rPr lang="en-GB" spc="-110" dirty="0" smtClean="0">
              <a:latin typeface="Trebuchet MS"/>
              <a:cs typeface="Trebuchet MS"/>
            </a:rPr>
            <a:t>may  </a:t>
          </a:r>
          <a:r>
            <a:rPr lang="en-GB" spc="-100" dirty="0" smtClean="0">
              <a:latin typeface="Trebuchet MS"/>
              <a:cs typeface="Trebuchet MS"/>
            </a:rPr>
            <a:t>be</a:t>
          </a:r>
          <a:r>
            <a:rPr lang="en-GB" spc="-190" dirty="0" smtClean="0">
              <a:latin typeface="Trebuchet MS"/>
              <a:cs typeface="Trebuchet MS"/>
            </a:rPr>
            <a:t> </a:t>
          </a:r>
          <a:r>
            <a:rPr lang="en-GB" spc="-110" dirty="0" smtClean="0">
              <a:latin typeface="Trebuchet MS"/>
              <a:cs typeface="Trebuchet MS"/>
            </a:rPr>
            <a:t>prescribed.</a:t>
          </a:r>
          <a:endParaRPr lang="en-GB" dirty="0">
            <a:latin typeface="Trebuchet MS"/>
            <a:cs typeface="Trebuchet MS"/>
          </a:endParaRPr>
        </a:p>
      </dgm:t>
    </dgm:pt>
    <dgm:pt modelId="{B2E052FC-4974-46B1-985C-4725D7F67CE3}" type="parTrans" cxnId="{804BFA2E-4D11-4157-A930-114C87DE47D7}">
      <dgm:prSet/>
      <dgm:spPr/>
      <dgm:t>
        <a:bodyPr/>
        <a:lstStyle/>
        <a:p>
          <a:endParaRPr lang="en-IN"/>
        </a:p>
      </dgm:t>
    </dgm:pt>
    <dgm:pt modelId="{27D8EE1B-7631-4C79-8625-324040392240}" type="sibTrans" cxnId="{804BFA2E-4D11-4157-A930-114C87DE47D7}">
      <dgm:prSet/>
      <dgm:spPr/>
      <dgm:t>
        <a:bodyPr/>
        <a:lstStyle/>
        <a:p>
          <a:endParaRPr lang="en-IN"/>
        </a:p>
      </dgm:t>
    </dgm:pt>
    <dgm:pt modelId="{4853A60C-86E8-421D-9F4F-3CE9705C0512}" type="pres">
      <dgm:prSet presAssocID="{EB10AE12-6A8E-4226-992D-92154E3487A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2AD67A96-3FE2-4ABD-A0EA-3C8C4C43D1AA}" type="pres">
      <dgm:prSet presAssocID="{FBF52B89-DB7A-43F3-98B5-B6B30A8201EF}" presName="linNode" presStyleCnt="0"/>
      <dgm:spPr/>
      <dgm:t>
        <a:bodyPr/>
        <a:lstStyle/>
        <a:p>
          <a:endParaRPr lang="en-IN"/>
        </a:p>
      </dgm:t>
    </dgm:pt>
    <dgm:pt modelId="{9F5438DF-E087-484D-8646-0954BFA213A2}" type="pres">
      <dgm:prSet presAssocID="{FBF52B89-DB7A-43F3-98B5-B6B30A8201EF}" presName="parTx" presStyleLbl="revTx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E66778B-52E9-4881-BC53-DA4ABD4CA89E}" type="pres">
      <dgm:prSet presAssocID="{FBF52B89-DB7A-43F3-98B5-B6B30A8201EF}" presName="bracket" presStyleLbl="parChTrans1D1" presStyleIdx="0" presStyleCnt="2"/>
      <dgm:spPr/>
      <dgm:t>
        <a:bodyPr/>
        <a:lstStyle/>
        <a:p>
          <a:endParaRPr lang="en-IN"/>
        </a:p>
      </dgm:t>
    </dgm:pt>
    <dgm:pt modelId="{5D27B86E-F4F3-4231-A53F-97F8B028F880}" type="pres">
      <dgm:prSet presAssocID="{FBF52B89-DB7A-43F3-98B5-B6B30A8201EF}" presName="spH" presStyleCnt="0"/>
      <dgm:spPr/>
      <dgm:t>
        <a:bodyPr/>
        <a:lstStyle/>
        <a:p>
          <a:endParaRPr lang="en-IN"/>
        </a:p>
      </dgm:t>
    </dgm:pt>
    <dgm:pt modelId="{C882FCBF-D2F6-47C6-B410-F9220530A652}" type="pres">
      <dgm:prSet presAssocID="{FBF52B89-DB7A-43F3-98B5-B6B30A8201EF}" presName="desTx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D45FBBD-4C9C-44DA-8ED2-A985A5D62A29}" type="pres">
      <dgm:prSet presAssocID="{20601AF6-DF98-40E7-93FA-388A4874DF1E}" presName="spV" presStyleCnt="0"/>
      <dgm:spPr/>
      <dgm:t>
        <a:bodyPr/>
        <a:lstStyle/>
        <a:p>
          <a:endParaRPr lang="en-IN"/>
        </a:p>
      </dgm:t>
    </dgm:pt>
    <dgm:pt modelId="{065BCF50-0C30-4957-90E4-0230196B5205}" type="pres">
      <dgm:prSet presAssocID="{98198033-35A4-4B04-BC05-89FF7E3E51E0}" presName="linNode" presStyleCnt="0"/>
      <dgm:spPr/>
      <dgm:t>
        <a:bodyPr/>
        <a:lstStyle/>
        <a:p>
          <a:endParaRPr lang="en-IN"/>
        </a:p>
      </dgm:t>
    </dgm:pt>
    <dgm:pt modelId="{3EFC1C06-179F-4054-BF66-1120E528D9C5}" type="pres">
      <dgm:prSet presAssocID="{98198033-35A4-4B04-BC05-89FF7E3E51E0}" presName="parTx" presStyleLbl="revTx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75849C5-D242-4BFE-A6A3-DB8C0475FE40}" type="pres">
      <dgm:prSet presAssocID="{98198033-35A4-4B04-BC05-89FF7E3E51E0}" presName="bracket" presStyleLbl="parChTrans1D1" presStyleIdx="1" presStyleCnt="2"/>
      <dgm:spPr/>
      <dgm:t>
        <a:bodyPr/>
        <a:lstStyle/>
        <a:p>
          <a:endParaRPr lang="en-IN"/>
        </a:p>
      </dgm:t>
    </dgm:pt>
    <dgm:pt modelId="{96660A90-F886-478A-8DC7-505094F14A4B}" type="pres">
      <dgm:prSet presAssocID="{98198033-35A4-4B04-BC05-89FF7E3E51E0}" presName="spH" presStyleCnt="0"/>
      <dgm:spPr/>
      <dgm:t>
        <a:bodyPr/>
        <a:lstStyle/>
        <a:p>
          <a:endParaRPr lang="en-IN"/>
        </a:p>
      </dgm:t>
    </dgm:pt>
    <dgm:pt modelId="{90D23F14-3D7F-4EF2-915D-2D78411DE2D6}" type="pres">
      <dgm:prSet presAssocID="{98198033-35A4-4B04-BC05-89FF7E3E51E0}" presName="desT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817ADCFF-C0D4-4071-8A78-1648EAE3490A}" srcId="{FBF52B89-DB7A-43F3-98B5-B6B30A8201EF}" destId="{6ACB1628-5BD6-46B6-9EAB-B4B8E6AC31E3}" srcOrd="2" destOrd="0" parTransId="{4E2DF01F-09BD-4EDD-9DD3-F980DA2D3DE6}" sibTransId="{060D1BE5-A01A-4525-AA3A-FB715DDB17C7}"/>
    <dgm:cxn modelId="{5007EAE0-00C7-44BB-9DF7-0419F74B562E}" type="presOf" srcId="{C3918D1D-204E-4EF1-948A-47FB5E4183F9}" destId="{90D23F14-3D7F-4EF2-915D-2D78411DE2D6}" srcOrd="0" destOrd="2" presId="urn:diagrams.loki3.com/BracketList"/>
    <dgm:cxn modelId="{63635F21-2AFD-4A8A-AF60-DFD917A3E7E8}" type="presOf" srcId="{4DF36D6D-99B8-4010-A63B-881B7360A634}" destId="{90D23F14-3D7F-4EF2-915D-2D78411DE2D6}" srcOrd="0" destOrd="1" presId="urn:diagrams.loki3.com/BracketList"/>
    <dgm:cxn modelId="{F1DAABC9-9CC6-4A77-A778-E87D7F6420EC}" type="presOf" srcId="{98198033-35A4-4B04-BC05-89FF7E3E51E0}" destId="{3EFC1C06-179F-4054-BF66-1120E528D9C5}" srcOrd="0" destOrd="0" presId="urn:diagrams.loki3.com/BracketList"/>
    <dgm:cxn modelId="{EAC24276-15CD-41A5-8873-B50C37DCC561}" type="presOf" srcId="{9289187B-F34E-4691-998E-EBEC10D6890F}" destId="{90D23F14-3D7F-4EF2-915D-2D78411DE2D6}" srcOrd="0" destOrd="0" presId="urn:diagrams.loki3.com/BracketList"/>
    <dgm:cxn modelId="{0D7987CE-AD25-49A1-84D3-6D466CA48754}" type="presOf" srcId="{FBF52B89-DB7A-43F3-98B5-B6B30A8201EF}" destId="{9F5438DF-E087-484D-8646-0954BFA213A2}" srcOrd="0" destOrd="0" presId="urn:diagrams.loki3.com/BracketList"/>
    <dgm:cxn modelId="{D077E5F2-7162-456B-9DCB-B4180D47037C}" type="presOf" srcId="{6ACB1628-5BD6-46B6-9EAB-B4B8E6AC31E3}" destId="{C882FCBF-D2F6-47C6-B410-F9220530A652}" srcOrd="0" destOrd="2" presId="urn:diagrams.loki3.com/BracketList"/>
    <dgm:cxn modelId="{9F69D0D5-3C51-4040-978D-C961C02ACD79}" srcId="{FBF52B89-DB7A-43F3-98B5-B6B30A8201EF}" destId="{587B33C2-DC1D-481E-9EE8-8F190577E0F3}" srcOrd="0" destOrd="0" parTransId="{FC5C12A9-897E-493B-8893-DDABFD3B538D}" sibTransId="{8FDD7855-3A90-4A82-9D5C-B6A17495ACB0}"/>
    <dgm:cxn modelId="{306A8521-E727-493D-BE09-681A3ADF7603}" srcId="{98198033-35A4-4B04-BC05-89FF7E3E51E0}" destId="{9289187B-F34E-4691-998E-EBEC10D6890F}" srcOrd="0" destOrd="0" parTransId="{5807A1EA-BE27-4DBA-AAA1-F08D7698FC62}" sibTransId="{05450013-2404-45BF-A8E1-8F9E8139EB72}"/>
    <dgm:cxn modelId="{E6E21308-8F58-4C83-9FF2-47E2E92C439C}" srcId="{EB10AE12-6A8E-4226-992D-92154E3487AD}" destId="{98198033-35A4-4B04-BC05-89FF7E3E51E0}" srcOrd="1" destOrd="0" parTransId="{7725B67B-E810-4F86-A14F-9E7B7F669F44}" sibTransId="{988C18A3-D83B-4546-B887-72DC99C796C3}"/>
    <dgm:cxn modelId="{804BFA2E-4D11-4157-A930-114C87DE47D7}" srcId="{98198033-35A4-4B04-BC05-89FF7E3E51E0}" destId="{25AFC0E3-9973-47E8-B27A-40A384CB2B07}" srcOrd="3" destOrd="0" parTransId="{B2E052FC-4974-46B1-985C-4725D7F67CE3}" sibTransId="{27D8EE1B-7631-4C79-8625-324040392240}"/>
    <dgm:cxn modelId="{5793DC3B-AD2F-4943-8DED-A6C0726860F5}" type="presOf" srcId="{587B33C2-DC1D-481E-9EE8-8F190577E0F3}" destId="{C882FCBF-D2F6-47C6-B410-F9220530A652}" srcOrd="0" destOrd="0" presId="urn:diagrams.loki3.com/BracketList"/>
    <dgm:cxn modelId="{F07A7FFD-2981-496D-AD0B-7C8A8AF8728D}" srcId="{FBF52B89-DB7A-43F3-98B5-B6B30A8201EF}" destId="{3497FCB4-3C5D-413C-97C7-51AF3EC74BC8}" srcOrd="1" destOrd="0" parTransId="{B19B5CD8-6D57-464D-9311-9F377D4C88C1}" sibTransId="{5BC266EA-F06C-475F-A45A-75DFF1BE6DE1}"/>
    <dgm:cxn modelId="{A1FAC267-161F-456E-9603-4A949CFCD7F5}" type="presOf" srcId="{3497FCB4-3C5D-413C-97C7-51AF3EC74BC8}" destId="{C882FCBF-D2F6-47C6-B410-F9220530A652}" srcOrd="0" destOrd="1" presId="urn:diagrams.loki3.com/BracketList"/>
    <dgm:cxn modelId="{7665374D-A4F4-4F17-8FA7-A6C89538CD74}" srcId="{98198033-35A4-4B04-BC05-89FF7E3E51E0}" destId="{C3918D1D-204E-4EF1-948A-47FB5E4183F9}" srcOrd="2" destOrd="0" parTransId="{8280F67A-9861-4AE7-A5FE-A8199E8D16E5}" sibTransId="{11DE4AE9-5888-4EC1-9D1E-001CE35C4FD1}"/>
    <dgm:cxn modelId="{807B7BA3-F180-4532-8E49-30A5A80C33CD}" type="presOf" srcId="{EB10AE12-6A8E-4226-992D-92154E3487AD}" destId="{4853A60C-86E8-421D-9F4F-3CE9705C0512}" srcOrd="0" destOrd="0" presId="urn:diagrams.loki3.com/BracketList"/>
    <dgm:cxn modelId="{F37E20A1-D8AF-44C3-B9C3-819C42A7160D}" srcId="{EB10AE12-6A8E-4226-992D-92154E3487AD}" destId="{FBF52B89-DB7A-43F3-98B5-B6B30A8201EF}" srcOrd="0" destOrd="0" parTransId="{0B599EE9-6C6C-450B-B151-44A99D4BD2C7}" sibTransId="{20601AF6-DF98-40E7-93FA-388A4874DF1E}"/>
    <dgm:cxn modelId="{81388B5C-8E3D-4BF9-94CB-759626060054}" type="presOf" srcId="{25AFC0E3-9973-47E8-B27A-40A384CB2B07}" destId="{90D23F14-3D7F-4EF2-915D-2D78411DE2D6}" srcOrd="0" destOrd="3" presId="urn:diagrams.loki3.com/BracketList"/>
    <dgm:cxn modelId="{6C867023-5EF1-43F2-9667-05ACCA7F96D6}" srcId="{98198033-35A4-4B04-BC05-89FF7E3E51E0}" destId="{4DF36D6D-99B8-4010-A63B-881B7360A634}" srcOrd="1" destOrd="0" parTransId="{E05DADEF-1FB1-4277-88AD-288B622643BA}" sibTransId="{9340FBB1-7906-4400-8C9D-43573ABC2A86}"/>
    <dgm:cxn modelId="{B5D6D965-AF3E-45C8-AA31-48B204D54B64}" type="presParOf" srcId="{4853A60C-86E8-421D-9F4F-3CE9705C0512}" destId="{2AD67A96-3FE2-4ABD-A0EA-3C8C4C43D1AA}" srcOrd="0" destOrd="0" presId="urn:diagrams.loki3.com/BracketList"/>
    <dgm:cxn modelId="{44C4F812-5CD4-448F-BB28-0D2651038A8B}" type="presParOf" srcId="{2AD67A96-3FE2-4ABD-A0EA-3C8C4C43D1AA}" destId="{9F5438DF-E087-484D-8646-0954BFA213A2}" srcOrd="0" destOrd="0" presId="urn:diagrams.loki3.com/BracketList"/>
    <dgm:cxn modelId="{A24AF513-20B4-4A7C-B507-101B2B59800A}" type="presParOf" srcId="{2AD67A96-3FE2-4ABD-A0EA-3C8C4C43D1AA}" destId="{CE66778B-52E9-4881-BC53-DA4ABD4CA89E}" srcOrd="1" destOrd="0" presId="urn:diagrams.loki3.com/BracketList"/>
    <dgm:cxn modelId="{055E9600-D1E9-4625-AE74-7F3AA35C9D4C}" type="presParOf" srcId="{2AD67A96-3FE2-4ABD-A0EA-3C8C4C43D1AA}" destId="{5D27B86E-F4F3-4231-A53F-97F8B028F880}" srcOrd="2" destOrd="0" presId="urn:diagrams.loki3.com/BracketList"/>
    <dgm:cxn modelId="{8631B9CC-0B23-4EA8-90E6-6B56DEA94905}" type="presParOf" srcId="{2AD67A96-3FE2-4ABD-A0EA-3C8C4C43D1AA}" destId="{C882FCBF-D2F6-47C6-B410-F9220530A652}" srcOrd="3" destOrd="0" presId="urn:diagrams.loki3.com/BracketList"/>
    <dgm:cxn modelId="{F15BADA7-C200-4220-A4CB-97CC50DC590C}" type="presParOf" srcId="{4853A60C-86E8-421D-9F4F-3CE9705C0512}" destId="{FD45FBBD-4C9C-44DA-8ED2-A985A5D62A29}" srcOrd="1" destOrd="0" presId="urn:diagrams.loki3.com/BracketList"/>
    <dgm:cxn modelId="{09694DD5-E45E-469A-B9AE-9D1972DFFF73}" type="presParOf" srcId="{4853A60C-86E8-421D-9F4F-3CE9705C0512}" destId="{065BCF50-0C30-4957-90E4-0230196B5205}" srcOrd="2" destOrd="0" presId="urn:diagrams.loki3.com/BracketList"/>
    <dgm:cxn modelId="{7115BB10-5077-4FEB-9436-5B9A48718359}" type="presParOf" srcId="{065BCF50-0C30-4957-90E4-0230196B5205}" destId="{3EFC1C06-179F-4054-BF66-1120E528D9C5}" srcOrd="0" destOrd="0" presId="urn:diagrams.loki3.com/BracketList"/>
    <dgm:cxn modelId="{C83220B8-9AB4-46D9-9C27-E2FAB9BA2D42}" type="presParOf" srcId="{065BCF50-0C30-4957-90E4-0230196B5205}" destId="{975849C5-D242-4BFE-A6A3-DB8C0475FE40}" srcOrd="1" destOrd="0" presId="urn:diagrams.loki3.com/BracketList"/>
    <dgm:cxn modelId="{9F4372CC-C516-451D-A784-B019CA36A877}" type="presParOf" srcId="{065BCF50-0C30-4957-90E4-0230196B5205}" destId="{96660A90-F886-478A-8DC7-505094F14A4B}" srcOrd="2" destOrd="0" presId="urn:diagrams.loki3.com/BracketList"/>
    <dgm:cxn modelId="{54F3D5FF-164D-467D-98A9-B1A5DA5663EC}" type="presParOf" srcId="{065BCF50-0C30-4957-90E4-0230196B5205}" destId="{90D23F14-3D7F-4EF2-915D-2D78411DE2D6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ACDBC28-CF30-4E7F-86AD-23101B33314E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FE5E57F1-7C79-4BE2-B320-C461D1DB6594}">
      <dgm:prSet phldrT="[Text]"/>
      <dgm:spPr/>
      <dgm:t>
        <a:bodyPr/>
        <a:lstStyle/>
        <a:p>
          <a:r>
            <a:rPr lang="en-IN" spc="-100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Input </a:t>
          </a:r>
          <a:r>
            <a:rPr lang="en-IN" spc="-165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Credit  </a:t>
          </a:r>
          <a:endParaRPr lang="en-IN" dirty="0">
            <a:solidFill>
              <a:schemeClr val="tx1"/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CA8E070C-5B2B-4510-995B-B45742BAFC54}" type="parTrans" cxnId="{B917100A-A27C-45EC-8B03-3FB0B1C4AFAF}">
      <dgm:prSet/>
      <dgm:spPr/>
      <dgm:t>
        <a:bodyPr/>
        <a:lstStyle/>
        <a:p>
          <a:endParaRPr lang="en-IN">
            <a:solidFill>
              <a:schemeClr val="tx1"/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82A1B614-D39A-45A9-B5C7-D02D01E6663B}" type="sibTrans" cxnId="{B917100A-A27C-45EC-8B03-3FB0B1C4AFAF}">
      <dgm:prSet/>
      <dgm:spPr/>
      <dgm:t>
        <a:bodyPr/>
        <a:lstStyle/>
        <a:p>
          <a:endParaRPr lang="en-IN">
            <a:solidFill>
              <a:schemeClr val="tx1"/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91B3E9FB-07C4-446D-B4CA-17FA8293F9A0}">
      <dgm:prSet phldrT="[Text]"/>
      <dgm:spPr/>
      <dgm:t>
        <a:bodyPr/>
        <a:lstStyle/>
        <a:p>
          <a:r>
            <a:rPr lang="en-IN" spc="-105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Ineligible</a:t>
          </a:r>
          <a:endParaRPr lang="en-IN" dirty="0">
            <a:solidFill>
              <a:schemeClr val="tx1"/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167ED8B5-E89A-43EF-BB91-A280257B2E13}" type="parTrans" cxnId="{E8401485-D2CC-458D-8C95-39B6739A86DB}">
      <dgm:prSet/>
      <dgm:spPr/>
      <dgm:t>
        <a:bodyPr/>
        <a:lstStyle/>
        <a:p>
          <a:endParaRPr lang="en-IN">
            <a:solidFill>
              <a:schemeClr val="tx1"/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08F1A98D-715D-4CFB-9EA6-28D0DA5BFA21}" type="sibTrans" cxnId="{E8401485-D2CC-458D-8C95-39B6739A86DB}">
      <dgm:prSet/>
      <dgm:spPr/>
      <dgm:t>
        <a:bodyPr/>
        <a:lstStyle/>
        <a:p>
          <a:endParaRPr lang="en-IN">
            <a:solidFill>
              <a:schemeClr val="tx1"/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0DE1B2B2-6E3A-46B1-AAF4-50292E4038D7}">
      <dgm:prSet phldrT="[Text]"/>
      <dgm:spPr/>
      <dgm:t>
        <a:bodyPr/>
        <a:lstStyle/>
        <a:p>
          <a:r>
            <a:rPr lang="en-IN" spc="-55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Books </a:t>
          </a:r>
          <a:r>
            <a:rPr lang="en-IN" spc="-85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of Accounts </a:t>
          </a:r>
          <a:r>
            <a:rPr lang="en-IN" spc="-55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&amp;</a:t>
          </a:r>
          <a:r>
            <a:rPr lang="en-IN" spc="-490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 </a:t>
          </a:r>
          <a:r>
            <a:rPr lang="en-IN" spc="-85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Returns</a:t>
          </a:r>
          <a:endParaRPr lang="en-IN" dirty="0">
            <a:solidFill>
              <a:schemeClr val="tx1"/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09112F3C-1CAF-406B-B77E-FAA19B0F67B2}" type="parTrans" cxnId="{7C86739E-902C-4FCE-932B-442EA81AF721}">
      <dgm:prSet/>
      <dgm:spPr/>
      <dgm:t>
        <a:bodyPr/>
        <a:lstStyle/>
        <a:p>
          <a:endParaRPr lang="en-IN">
            <a:solidFill>
              <a:schemeClr val="tx1"/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427263C6-66CB-46DB-920C-957B2A025105}" type="sibTrans" cxnId="{7C86739E-902C-4FCE-932B-442EA81AF721}">
      <dgm:prSet/>
      <dgm:spPr/>
      <dgm:t>
        <a:bodyPr/>
        <a:lstStyle/>
        <a:p>
          <a:endParaRPr lang="en-IN">
            <a:solidFill>
              <a:schemeClr val="tx1"/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4FA4D5EF-0EF2-4C3A-95D7-55D7F7DE8BF0}">
      <dgm:prSet phldrT="[Text]"/>
      <dgm:spPr/>
      <dgm:t>
        <a:bodyPr/>
        <a:lstStyle/>
        <a:p>
          <a:r>
            <a:rPr lang="en-IN" spc="-185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Fr</a:t>
          </a:r>
          <a:r>
            <a:rPr lang="en-IN" spc="-105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eque</a:t>
          </a:r>
          <a:r>
            <a:rPr lang="en-IN" spc="-135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n</a:t>
          </a:r>
          <a:r>
            <a:rPr lang="en-IN" spc="-155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t  </a:t>
          </a:r>
          <a:r>
            <a:rPr lang="en-IN" spc="-114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changes</a:t>
          </a:r>
          <a:endParaRPr lang="en-IN" dirty="0">
            <a:solidFill>
              <a:schemeClr val="tx1"/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B0EFC06C-526E-45D6-A81B-9BC03B42FFF9}" type="parTrans" cxnId="{9FE7D7AB-C6FC-4DF1-83CE-EB37F37F8125}">
      <dgm:prSet/>
      <dgm:spPr/>
      <dgm:t>
        <a:bodyPr/>
        <a:lstStyle/>
        <a:p>
          <a:endParaRPr lang="en-IN">
            <a:solidFill>
              <a:schemeClr val="tx1"/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6B57A526-8B43-467B-A372-14722E006473}" type="sibTrans" cxnId="{9FE7D7AB-C6FC-4DF1-83CE-EB37F37F8125}">
      <dgm:prSet/>
      <dgm:spPr/>
      <dgm:t>
        <a:bodyPr/>
        <a:lstStyle/>
        <a:p>
          <a:endParaRPr lang="en-IN">
            <a:solidFill>
              <a:schemeClr val="tx1"/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2C639789-B756-4471-A3EC-F06DF3053586}">
      <dgm:prSet phldrT="[Text]"/>
      <dgm:spPr/>
      <dgm:t>
        <a:bodyPr/>
        <a:lstStyle/>
        <a:p>
          <a:r>
            <a:rPr lang="en-GB" spc="-114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Notification/ Circulars </a:t>
          </a:r>
          <a:r>
            <a:rPr lang="en-GB" spc="-90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in </a:t>
          </a:r>
          <a:r>
            <a:rPr lang="en-GB" spc="-125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GST </a:t>
          </a:r>
          <a:r>
            <a:rPr lang="en-GB" spc="-90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to </a:t>
          </a:r>
          <a:r>
            <a:rPr lang="en-GB" spc="-95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be  </a:t>
          </a:r>
          <a:r>
            <a:rPr lang="en-GB" spc="-40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Monitored</a:t>
          </a:r>
          <a:endParaRPr lang="en-IN" dirty="0">
            <a:solidFill>
              <a:schemeClr val="tx1"/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CDB4BC1D-F9CC-4883-9FBB-E2D47D5D7E7F}" type="parTrans" cxnId="{1A297E74-7F8E-49A2-BDA5-C77B2654A825}">
      <dgm:prSet/>
      <dgm:spPr/>
      <dgm:t>
        <a:bodyPr/>
        <a:lstStyle/>
        <a:p>
          <a:endParaRPr lang="en-IN">
            <a:solidFill>
              <a:schemeClr val="tx1"/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571D557B-5BCA-4B6E-9D61-1FE11CE77CFC}" type="sibTrans" cxnId="{1A297E74-7F8E-49A2-BDA5-C77B2654A825}">
      <dgm:prSet/>
      <dgm:spPr/>
      <dgm:t>
        <a:bodyPr/>
        <a:lstStyle/>
        <a:p>
          <a:endParaRPr lang="en-IN">
            <a:solidFill>
              <a:schemeClr val="tx1"/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2F6E02C7-DF14-4A24-84D7-9B86E669A5CD}">
      <dgm:prSet/>
      <dgm:spPr/>
      <dgm:t>
        <a:bodyPr/>
        <a:lstStyle/>
        <a:p>
          <a:r>
            <a:rPr lang="en-IN" spc="-120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Credit </a:t>
          </a:r>
          <a:r>
            <a:rPr lang="en-IN" spc="-105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Reversals</a:t>
          </a:r>
          <a:endParaRPr lang="en-IN" dirty="0">
            <a:solidFill>
              <a:schemeClr val="tx1"/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0FB390B9-F52F-48FD-8180-27C461B6BC30}" type="parTrans" cxnId="{47D59B35-A2DA-42DD-B3F5-BD21E3F55D5C}">
      <dgm:prSet/>
      <dgm:spPr/>
      <dgm:t>
        <a:bodyPr/>
        <a:lstStyle/>
        <a:p>
          <a:endParaRPr lang="en-IN">
            <a:solidFill>
              <a:schemeClr val="tx1"/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57D90063-2EE3-4936-88D5-CA1B0054A416}" type="sibTrans" cxnId="{47D59B35-A2DA-42DD-B3F5-BD21E3F55D5C}">
      <dgm:prSet/>
      <dgm:spPr/>
      <dgm:t>
        <a:bodyPr/>
        <a:lstStyle/>
        <a:p>
          <a:endParaRPr lang="en-IN">
            <a:solidFill>
              <a:schemeClr val="tx1"/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D7DCF223-4BA2-4375-ACE2-75DE28896673}">
      <dgm:prSet phldrT="[Text]"/>
      <dgm:spPr/>
      <dgm:t>
        <a:bodyPr/>
        <a:lstStyle/>
        <a:p>
          <a:r>
            <a:rPr lang="en-IN" spc="-180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R</a:t>
          </a:r>
          <a:r>
            <a:rPr lang="en-IN" spc="-145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e</a:t>
          </a:r>
          <a:r>
            <a:rPr lang="en-IN" spc="-250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c</a:t>
          </a:r>
          <a:r>
            <a:rPr lang="en-IN" spc="-30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o</a:t>
          </a:r>
          <a:r>
            <a:rPr lang="en-IN" spc="-155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ncili</a:t>
          </a:r>
          <a:r>
            <a:rPr lang="en-IN" spc="-235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a</a:t>
          </a:r>
          <a:r>
            <a:rPr lang="en-IN" spc="-114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tion</a:t>
          </a:r>
          <a:endParaRPr lang="en-IN" dirty="0">
            <a:solidFill>
              <a:schemeClr val="tx1"/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CA1F9FE5-CEFB-410E-A5BD-FD9402C7BFE8}" type="sibTrans" cxnId="{B07D9C9A-F115-48EE-9564-C838F97CD96E}">
      <dgm:prSet/>
      <dgm:spPr/>
      <dgm:t>
        <a:bodyPr/>
        <a:lstStyle/>
        <a:p>
          <a:endParaRPr lang="en-IN">
            <a:solidFill>
              <a:schemeClr val="tx1"/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AA424F98-A517-4CAE-A6A6-A1E96754BC07}" type="parTrans" cxnId="{B07D9C9A-F115-48EE-9564-C838F97CD96E}">
      <dgm:prSet/>
      <dgm:spPr/>
      <dgm:t>
        <a:bodyPr/>
        <a:lstStyle/>
        <a:p>
          <a:endParaRPr lang="en-IN">
            <a:solidFill>
              <a:schemeClr val="tx1"/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29090515-22DF-4DA1-AF06-F5831FAD70DC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Taxable Turnover with correct rate of tax</a:t>
          </a:r>
          <a:endParaRPr lang="en-IN" dirty="0">
            <a:solidFill>
              <a:schemeClr val="tx1"/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84A07E68-EFE4-44BC-B026-574657E38BF5}" type="parTrans" cxnId="{D40A3D60-45CA-4329-8248-E28BF3CA68ED}">
      <dgm:prSet/>
      <dgm:spPr/>
      <dgm:t>
        <a:bodyPr/>
        <a:lstStyle/>
        <a:p>
          <a:endParaRPr lang="en-IN"/>
        </a:p>
      </dgm:t>
    </dgm:pt>
    <dgm:pt modelId="{5BAB46F0-E8BB-4E2F-A2BF-708D4591E798}" type="sibTrans" cxnId="{D40A3D60-45CA-4329-8248-E28BF3CA68ED}">
      <dgm:prSet/>
      <dgm:spPr/>
      <dgm:t>
        <a:bodyPr/>
        <a:lstStyle/>
        <a:p>
          <a:endParaRPr lang="en-IN"/>
        </a:p>
      </dgm:t>
    </dgm:pt>
    <dgm:pt modelId="{73A88209-EBB2-4BAF-BE3F-F6E5D6E5B958}">
      <dgm:prSet phldrT="[Text]"/>
      <dgm:spPr/>
      <dgm:t>
        <a:bodyPr/>
        <a:lstStyle/>
        <a:p>
          <a:r>
            <a:rPr lang="en-IN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GST should be charged at the correct rate of tax as prescribed under the act</a:t>
          </a:r>
          <a:endParaRPr lang="en-IN" dirty="0">
            <a:solidFill>
              <a:schemeClr val="tx1"/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C2AE1C1D-EE6B-41B8-995D-7A8AF8EBAD74}" type="parTrans" cxnId="{E9B1E663-2586-41AD-91DF-9762BF8048A1}">
      <dgm:prSet/>
      <dgm:spPr/>
      <dgm:t>
        <a:bodyPr/>
        <a:lstStyle/>
        <a:p>
          <a:endParaRPr lang="en-IN"/>
        </a:p>
      </dgm:t>
    </dgm:pt>
    <dgm:pt modelId="{BEA11566-6362-41C9-B6E8-C0D74810AA54}" type="sibTrans" cxnId="{E9B1E663-2586-41AD-91DF-9762BF8048A1}">
      <dgm:prSet/>
      <dgm:spPr/>
      <dgm:t>
        <a:bodyPr/>
        <a:lstStyle/>
        <a:p>
          <a:endParaRPr lang="en-IN"/>
        </a:p>
      </dgm:t>
    </dgm:pt>
    <dgm:pt modelId="{73AC2EBA-07BD-4A71-A08F-1B654D8DDC83}" type="pres">
      <dgm:prSet presAssocID="{EACDBC28-CF30-4E7F-86AD-23101B33314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7C699E34-C91F-42C5-8844-2D64CD7C786F}" type="pres">
      <dgm:prSet presAssocID="{FE5E57F1-7C79-4BE2-B320-C461D1DB6594}" presName="linNode" presStyleCnt="0"/>
      <dgm:spPr/>
    </dgm:pt>
    <dgm:pt modelId="{C0E2CB63-8B2D-4D42-B0D2-3AE78B5453A2}" type="pres">
      <dgm:prSet presAssocID="{FE5E57F1-7C79-4BE2-B320-C461D1DB6594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D76B56E-25C2-4C6B-BE3F-E01AFEB29FD4}" type="pres">
      <dgm:prSet presAssocID="{FE5E57F1-7C79-4BE2-B320-C461D1DB6594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CA4EF59-6C9B-4D54-BB4C-65E7412A9FF8}" type="pres">
      <dgm:prSet presAssocID="{82A1B614-D39A-45A9-B5C7-D02D01E6663B}" presName="sp" presStyleCnt="0"/>
      <dgm:spPr/>
    </dgm:pt>
    <dgm:pt modelId="{E18B47A4-2CAE-4D9D-B45A-AA9E03683F07}" type="pres">
      <dgm:prSet presAssocID="{D7DCF223-4BA2-4375-ACE2-75DE28896673}" presName="linNode" presStyleCnt="0"/>
      <dgm:spPr/>
    </dgm:pt>
    <dgm:pt modelId="{03CC347F-B019-4095-BE0A-7C848F41F81D}" type="pres">
      <dgm:prSet presAssocID="{D7DCF223-4BA2-4375-ACE2-75DE28896673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4D9E429-9B04-4BCE-82AD-294CD6D40E2E}" type="pres">
      <dgm:prSet presAssocID="{D7DCF223-4BA2-4375-ACE2-75DE28896673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8015016-72DE-41EA-95D5-1E3797E12ED4}" type="pres">
      <dgm:prSet presAssocID="{CA1F9FE5-CEFB-410E-A5BD-FD9402C7BFE8}" presName="sp" presStyleCnt="0"/>
      <dgm:spPr/>
    </dgm:pt>
    <dgm:pt modelId="{B1A254C4-8BAD-49CA-B5EE-23BDC8CCD387}" type="pres">
      <dgm:prSet presAssocID="{4FA4D5EF-0EF2-4C3A-95D7-55D7F7DE8BF0}" presName="linNode" presStyleCnt="0"/>
      <dgm:spPr/>
    </dgm:pt>
    <dgm:pt modelId="{9DB78ECD-80A8-4019-A2F8-E3FAAA50AA6F}" type="pres">
      <dgm:prSet presAssocID="{4FA4D5EF-0EF2-4C3A-95D7-55D7F7DE8BF0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F209758-51F9-4831-9775-FC5A7AC02F20}" type="pres">
      <dgm:prSet presAssocID="{4FA4D5EF-0EF2-4C3A-95D7-55D7F7DE8BF0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C05F0D7-5431-4B05-9BDF-9B8E9539BAB0}" type="pres">
      <dgm:prSet presAssocID="{6B57A526-8B43-467B-A372-14722E006473}" presName="sp" presStyleCnt="0"/>
      <dgm:spPr/>
    </dgm:pt>
    <dgm:pt modelId="{DB091E0B-D88E-4422-87EB-861A295B493D}" type="pres">
      <dgm:prSet presAssocID="{29090515-22DF-4DA1-AF06-F5831FAD70DC}" presName="linNode" presStyleCnt="0"/>
      <dgm:spPr/>
    </dgm:pt>
    <dgm:pt modelId="{F4A83E76-0938-4E08-B0A6-E4712287AB58}" type="pres">
      <dgm:prSet presAssocID="{29090515-22DF-4DA1-AF06-F5831FAD70DC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DFEBE42-608C-42AD-8D07-59A50B620CAB}" type="pres">
      <dgm:prSet presAssocID="{29090515-22DF-4DA1-AF06-F5831FAD70DC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E9CEFE81-15C0-45A5-B999-D53096C1CD36}" type="presOf" srcId="{73A88209-EBB2-4BAF-BE3F-F6E5D6E5B958}" destId="{4DFEBE42-608C-42AD-8D07-59A50B620CAB}" srcOrd="0" destOrd="0" presId="urn:microsoft.com/office/officeart/2005/8/layout/vList5"/>
    <dgm:cxn modelId="{6EE982D4-E103-4141-8293-49E2149A3CBC}" type="presOf" srcId="{0DE1B2B2-6E3A-46B1-AAF4-50292E4038D7}" destId="{A4D9E429-9B04-4BCE-82AD-294CD6D40E2E}" srcOrd="0" destOrd="0" presId="urn:microsoft.com/office/officeart/2005/8/layout/vList5"/>
    <dgm:cxn modelId="{B917100A-A27C-45EC-8B03-3FB0B1C4AFAF}" srcId="{EACDBC28-CF30-4E7F-86AD-23101B33314E}" destId="{FE5E57F1-7C79-4BE2-B320-C461D1DB6594}" srcOrd="0" destOrd="0" parTransId="{CA8E070C-5B2B-4510-995B-B45742BAFC54}" sibTransId="{82A1B614-D39A-45A9-B5C7-D02D01E6663B}"/>
    <dgm:cxn modelId="{B07D9C9A-F115-48EE-9564-C838F97CD96E}" srcId="{EACDBC28-CF30-4E7F-86AD-23101B33314E}" destId="{D7DCF223-4BA2-4375-ACE2-75DE28896673}" srcOrd="1" destOrd="0" parTransId="{AA424F98-A517-4CAE-A6A6-A1E96754BC07}" sibTransId="{CA1F9FE5-CEFB-410E-A5BD-FD9402C7BFE8}"/>
    <dgm:cxn modelId="{D74D5C6B-AB5C-4BB2-9B87-0FF680FCB044}" type="presOf" srcId="{FE5E57F1-7C79-4BE2-B320-C461D1DB6594}" destId="{C0E2CB63-8B2D-4D42-B0D2-3AE78B5453A2}" srcOrd="0" destOrd="0" presId="urn:microsoft.com/office/officeart/2005/8/layout/vList5"/>
    <dgm:cxn modelId="{B55C3455-95B3-4E74-A4C3-C6D481655236}" type="presOf" srcId="{91B3E9FB-07C4-446D-B4CA-17FA8293F9A0}" destId="{9D76B56E-25C2-4C6B-BE3F-E01AFEB29FD4}" srcOrd="0" destOrd="0" presId="urn:microsoft.com/office/officeart/2005/8/layout/vList5"/>
    <dgm:cxn modelId="{877AADE2-8173-433F-9761-CA47EA1C36EC}" type="presOf" srcId="{D7DCF223-4BA2-4375-ACE2-75DE28896673}" destId="{03CC347F-B019-4095-BE0A-7C848F41F81D}" srcOrd="0" destOrd="0" presId="urn:microsoft.com/office/officeart/2005/8/layout/vList5"/>
    <dgm:cxn modelId="{CFCB84E2-1586-4CF7-9D79-D99D2FB803A6}" type="presOf" srcId="{2C639789-B756-4471-A3EC-F06DF3053586}" destId="{3F209758-51F9-4831-9775-FC5A7AC02F20}" srcOrd="0" destOrd="0" presId="urn:microsoft.com/office/officeart/2005/8/layout/vList5"/>
    <dgm:cxn modelId="{C37647B1-63A1-4557-AE62-CE3DC76B0D0D}" type="presOf" srcId="{2F6E02C7-DF14-4A24-84D7-9B86E669A5CD}" destId="{9D76B56E-25C2-4C6B-BE3F-E01AFEB29FD4}" srcOrd="0" destOrd="1" presId="urn:microsoft.com/office/officeart/2005/8/layout/vList5"/>
    <dgm:cxn modelId="{47D59B35-A2DA-42DD-B3F5-BD21E3F55D5C}" srcId="{FE5E57F1-7C79-4BE2-B320-C461D1DB6594}" destId="{2F6E02C7-DF14-4A24-84D7-9B86E669A5CD}" srcOrd="1" destOrd="0" parTransId="{0FB390B9-F52F-48FD-8180-27C461B6BC30}" sibTransId="{57D90063-2EE3-4936-88D5-CA1B0054A416}"/>
    <dgm:cxn modelId="{E9B1E663-2586-41AD-91DF-9762BF8048A1}" srcId="{29090515-22DF-4DA1-AF06-F5831FAD70DC}" destId="{73A88209-EBB2-4BAF-BE3F-F6E5D6E5B958}" srcOrd="0" destOrd="0" parTransId="{C2AE1C1D-EE6B-41B8-995D-7A8AF8EBAD74}" sibTransId="{BEA11566-6362-41C9-B6E8-C0D74810AA54}"/>
    <dgm:cxn modelId="{7C86739E-902C-4FCE-932B-442EA81AF721}" srcId="{D7DCF223-4BA2-4375-ACE2-75DE28896673}" destId="{0DE1B2B2-6E3A-46B1-AAF4-50292E4038D7}" srcOrd="0" destOrd="0" parTransId="{09112F3C-1CAF-406B-B77E-FAA19B0F67B2}" sibTransId="{427263C6-66CB-46DB-920C-957B2A025105}"/>
    <dgm:cxn modelId="{E83F7973-070C-471B-B535-3E4211183A20}" type="presOf" srcId="{EACDBC28-CF30-4E7F-86AD-23101B33314E}" destId="{73AC2EBA-07BD-4A71-A08F-1B654D8DDC83}" srcOrd="0" destOrd="0" presId="urn:microsoft.com/office/officeart/2005/8/layout/vList5"/>
    <dgm:cxn modelId="{92CB98DD-0369-462E-B477-E3D63076BED2}" type="presOf" srcId="{4FA4D5EF-0EF2-4C3A-95D7-55D7F7DE8BF0}" destId="{9DB78ECD-80A8-4019-A2F8-E3FAAA50AA6F}" srcOrd="0" destOrd="0" presId="urn:microsoft.com/office/officeart/2005/8/layout/vList5"/>
    <dgm:cxn modelId="{1A297E74-7F8E-49A2-BDA5-C77B2654A825}" srcId="{4FA4D5EF-0EF2-4C3A-95D7-55D7F7DE8BF0}" destId="{2C639789-B756-4471-A3EC-F06DF3053586}" srcOrd="0" destOrd="0" parTransId="{CDB4BC1D-F9CC-4883-9FBB-E2D47D5D7E7F}" sibTransId="{571D557B-5BCA-4B6E-9D61-1FE11CE77CFC}"/>
    <dgm:cxn modelId="{9FE7D7AB-C6FC-4DF1-83CE-EB37F37F8125}" srcId="{EACDBC28-CF30-4E7F-86AD-23101B33314E}" destId="{4FA4D5EF-0EF2-4C3A-95D7-55D7F7DE8BF0}" srcOrd="2" destOrd="0" parTransId="{B0EFC06C-526E-45D6-A81B-9BC03B42FFF9}" sibTransId="{6B57A526-8B43-467B-A372-14722E006473}"/>
    <dgm:cxn modelId="{D40A3D60-45CA-4329-8248-E28BF3CA68ED}" srcId="{EACDBC28-CF30-4E7F-86AD-23101B33314E}" destId="{29090515-22DF-4DA1-AF06-F5831FAD70DC}" srcOrd="3" destOrd="0" parTransId="{84A07E68-EFE4-44BC-B026-574657E38BF5}" sibTransId="{5BAB46F0-E8BB-4E2F-A2BF-708D4591E798}"/>
    <dgm:cxn modelId="{75D93555-20F8-49FA-BB2C-53CD6924ECF4}" type="presOf" srcId="{29090515-22DF-4DA1-AF06-F5831FAD70DC}" destId="{F4A83E76-0938-4E08-B0A6-E4712287AB58}" srcOrd="0" destOrd="0" presId="urn:microsoft.com/office/officeart/2005/8/layout/vList5"/>
    <dgm:cxn modelId="{E8401485-D2CC-458D-8C95-39B6739A86DB}" srcId="{FE5E57F1-7C79-4BE2-B320-C461D1DB6594}" destId="{91B3E9FB-07C4-446D-B4CA-17FA8293F9A0}" srcOrd="0" destOrd="0" parTransId="{167ED8B5-E89A-43EF-BB91-A280257B2E13}" sibTransId="{08F1A98D-715D-4CFB-9EA6-28D0DA5BFA21}"/>
    <dgm:cxn modelId="{C839ED93-BC88-49A6-9C90-1A67EB571394}" type="presParOf" srcId="{73AC2EBA-07BD-4A71-A08F-1B654D8DDC83}" destId="{7C699E34-C91F-42C5-8844-2D64CD7C786F}" srcOrd="0" destOrd="0" presId="urn:microsoft.com/office/officeart/2005/8/layout/vList5"/>
    <dgm:cxn modelId="{3067A3F5-1FA7-4EA0-8921-AE3DEF218659}" type="presParOf" srcId="{7C699E34-C91F-42C5-8844-2D64CD7C786F}" destId="{C0E2CB63-8B2D-4D42-B0D2-3AE78B5453A2}" srcOrd="0" destOrd="0" presId="urn:microsoft.com/office/officeart/2005/8/layout/vList5"/>
    <dgm:cxn modelId="{54F1389C-5135-4BB6-AF9F-57179D24D51E}" type="presParOf" srcId="{7C699E34-C91F-42C5-8844-2D64CD7C786F}" destId="{9D76B56E-25C2-4C6B-BE3F-E01AFEB29FD4}" srcOrd="1" destOrd="0" presId="urn:microsoft.com/office/officeart/2005/8/layout/vList5"/>
    <dgm:cxn modelId="{DC59DE97-625A-4123-A07D-11190BEF1437}" type="presParOf" srcId="{73AC2EBA-07BD-4A71-A08F-1B654D8DDC83}" destId="{DCA4EF59-6C9B-4D54-BB4C-65E7412A9FF8}" srcOrd="1" destOrd="0" presId="urn:microsoft.com/office/officeart/2005/8/layout/vList5"/>
    <dgm:cxn modelId="{ED362922-F46D-44B2-B536-A8A21B2490FD}" type="presParOf" srcId="{73AC2EBA-07BD-4A71-A08F-1B654D8DDC83}" destId="{E18B47A4-2CAE-4D9D-B45A-AA9E03683F07}" srcOrd="2" destOrd="0" presId="urn:microsoft.com/office/officeart/2005/8/layout/vList5"/>
    <dgm:cxn modelId="{C6C90A58-CC3C-4A02-AB34-73DC3FEF98BD}" type="presParOf" srcId="{E18B47A4-2CAE-4D9D-B45A-AA9E03683F07}" destId="{03CC347F-B019-4095-BE0A-7C848F41F81D}" srcOrd="0" destOrd="0" presId="urn:microsoft.com/office/officeart/2005/8/layout/vList5"/>
    <dgm:cxn modelId="{E3BCC0DA-875B-4665-8DFD-DF1806C79706}" type="presParOf" srcId="{E18B47A4-2CAE-4D9D-B45A-AA9E03683F07}" destId="{A4D9E429-9B04-4BCE-82AD-294CD6D40E2E}" srcOrd="1" destOrd="0" presId="urn:microsoft.com/office/officeart/2005/8/layout/vList5"/>
    <dgm:cxn modelId="{A0EFC97C-69A3-409E-ABF4-98CE83BE21DF}" type="presParOf" srcId="{73AC2EBA-07BD-4A71-A08F-1B654D8DDC83}" destId="{18015016-72DE-41EA-95D5-1E3797E12ED4}" srcOrd="3" destOrd="0" presId="urn:microsoft.com/office/officeart/2005/8/layout/vList5"/>
    <dgm:cxn modelId="{5EDFA4D5-49A9-4311-BED7-B0BC17CEDDBB}" type="presParOf" srcId="{73AC2EBA-07BD-4A71-A08F-1B654D8DDC83}" destId="{B1A254C4-8BAD-49CA-B5EE-23BDC8CCD387}" srcOrd="4" destOrd="0" presId="urn:microsoft.com/office/officeart/2005/8/layout/vList5"/>
    <dgm:cxn modelId="{72832BFB-BB2C-4BA7-A1D2-683166F7AC67}" type="presParOf" srcId="{B1A254C4-8BAD-49CA-B5EE-23BDC8CCD387}" destId="{9DB78ECD-80A8-4019-A2F8-E3FAAA50AA6F}" srcOrd="0" destOrd="0" presId="urn:microsoft.com/office/officeart/2005/8/layout/vList5"/>
    <dgm:cxn modelId="{E95D41CA-AE4B-45D7-BF20-D79601DC36B6}" type="presParOf" srcId="{B1A254C4-8BAD-49CA-B5EE-23BDC8CCD387}" destId="{3F209758-51F9-4831-9775-FC5A7AC02F20}" srcOrd="1" destOrd="0" presId="urn:microsoft.com/office/officeart/2005/8/layout/vList5"/>
    <dgm:cxn modelId="{D01D10CB-1C30-482F-A189-29560E35C4F5}" type="presParOf" srcId="{73AC2EBA-07BD-4A71-A08F-1B654D8DDC83}" destId="{EC05F0D7-5431-4B05-9BDF-9B8E9539BAB0}" srcOrd="5" destOrd="0" presId="urn:microsoft.com/office/officeart/2005/8/layout/vList5"/>
    <dgm:cxn modelId="{4B13D9E8-2072-46BA-9882-39BCCC605FF9}" type="presParOf" srcId="{73AC2EBA-07BD-4A71-A08F-1B654D8DDC83}" destId="{DB091E0B-D88E-4422-87EB-861A295B493D}" srcOrd="6" destOrd="0" presId="urn:microsoft.com/office/officeart/2005/8/layout/vList5"/>
    <dgm:cxn modelId="{47740A38-70A1-4478-B086-EF0F4B6FECBE}" type="presParOf" srcId="{DB091E0B-D88E-4422-87EB-861A295B493D}" destId="{F4A83E76-0938-4E08-B0A6-E4712287AB58}" srcOrd="0" destOrd="0" presId="urn:microsoft.com/office/officeart/2005/8/layout/vList5"/>
    <dgm:cxn modelId="{377D30C6-A3D9-4E9C-A478-C926E731020B}" type="presParOf" srcId="{DB091E0B-D88E-4422-87EB-861A295B493D}" destId="{4DFEBE42-608C-42AD-8D07-59A50B620CA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D970979-5C14-4FAC-85C6-22BF1EF5DBE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A4DDDB08-7455-4D22-BAB1-53E0E45225AD}">
      <dgm:prSet phldrT="[Text]" custT="1"/>
      <dgm:spPr/>
      <dgm:t>
        <a:bodyPr/>
        <a:lstStyle/>
        <a:p>
          <a:r>
            <a:rPr lang="en-IN" sz="2200" dirty="0" smtClean="0"/>
            <a:t>Sales Register to P&amp;L</a:t>
          </a:r>
          <a:endParaRPr lang="en-IN" sz="2200" dirty="0"/>
        </a:p>
      </dgm:t>
    </dgm:pt>
    <dgm:pt modelId="{57B39F2C-1842-4BC6-A5D0-12B51C508CFA}" type="parTrans" cxnId="{5169E685-88C1-4026-8E77-B3A8E7FDF974}">
      <dgm:prSet/>
      <dgm:spPr/>
      <dgm:t>
        <a:bodyPr/>
        <a:lstStyle/>
        <a:p>
          <a:endParaRPr lang="en-IN"/>
        </a:p>
      </dgm:t>
    </dgm:pt>
    <dgm:pt modelId="{D3C0294D-9638-4E59-BE77-D5F299934F4B}" type="sibTrans" cxnId="{5169E685-88C1-4026-8E77-B3A8E7FDF974}">
      <dgm:prSet/>
      <dgm:spPr/>
      <dgm:t>
        <a:bodyPr/>
        <a:lstStyle/>
        <a:p>
          <a:endParaRPr lang="en-IN"/>
        </a:p>
      </dgm:t>
    </dgm:pt>
    <dgm:pt modelId="{7BEE3FCD-BB25-4E36-B208-BE316E15450A}">
      <dgm:prSet phldrT="[Text]" custT="1"/>
      <dgm:spPr/>
      <dgm:t>
        <a:bodyPr/>
        <a:lstStyle/>
        <a:p>
          <a:r>
            <a:rPr lang="en-IN" sz="2000" dirty="0" smtClean="0"/>
            <a:t>SALES REGISTER</a:t>
          </a:r>
          <a:endParaRPr lang="en-IN" sz="2000" dirty="0"/>
        </a:p>
      </dgm:t>
    </dgm:pt>
    <dgm:pt modelId="{1A5058C9-405D-4B12-8ACB-26C600B43DBB}" type="parTrans" cxnId="{58E0482B-90B9-45BE-B60F-0DDA93745C3F}">
      <dgm:prSet/>
      <dgm:spPr/>
      <dgm:t>
        <a:bodyPr/>
        <a:lstStyle/>
        <a:p>
          <a:endParaRPr lang="en-IN"/>
        </a:p>
      </dgm:t>
    </dgm:pt>
    <dgm:pt modelId="{53126E03-A841-4C63-B1F8-A56AA98351FD}" type="sibTrans" cxnId="{58E0482B-90B9-45BE-B60F-0DDA93745C3F}">
      <dgm:prSet/>
      <dgm:spPr/>
      <dgm:t>
        <a:bodyPr/>
        <a:lstStyle/>
        <a:p>
          <a:endParaRPr lang="en-IN"/>
        </a:p>
      </dgm:t>
    </dgm:pt>
    <dgm:pt modelId="{FE378A43-1DE5-4530-9966-0E04103477E8}">
      <dgm:prSet phldrT="[Text]" custT="1"/>
      <dgm:spPr/>
      <dgm:t>
        <a:bodyPr/>
        <a:lstStyle/>
        <a:p>
          <a:r>
            <a:rPr lang="en-IN" sz="2000" dirty="0" smtClean="0"/>
            <a:t>CREDIT NOTE REGISTER</a:t>
          </a:r>
          <a:endParaRPr lang="en-IN" sz="2000" dirty="0"/>
        </a:p>
      </dgm:t>
    </dgm:pt>
    <dgm:pt modelId="{DA57CEAF-8BBD-49ED-8AED-CD9E8D2A5F85}" type="parTrans" cxnId="{924EE6A5-08FB-4DA7-9DB8-B969BFAA091D}">
      <dgm:prSet/>
      <dgm:spPr/>
      <dgm:t>
        <a:bodyPr/>
        <a:lstStyle/>
        <a:p>
          <a:endParaRPr lang="en-IN"/>
        </a:p>
      </dgm:t>
    </dgm:pt>
    <dgm:pt modelId="{A41C8A02-0023-4788-84C8-C165765E7072}" type="sibTrans" cxnId="{924EE6A5-08FB-4DA7-9DB8-B969BFAA091D}">
      <dgm:prSet/>
      <dgm:spPr/>
      <dgm:t>
        <a:bodyPr/>
        <a:lstStyle/>
        <a:p>
          <a:endParaRPr lang="en-IN"/>
        </a:p>
      </dgm:t>
    </dgm:pt>
    <dgm:pt modelId="{099463F1-3DE9-4780-A951-D7C0A44E2CDB}">
      <dgm:prSet phldrT="[Text]" custT="1"/>
      <dgm:spPr/>
      <dgm:t>
        <a:bodyPr/>
        <a:lstStyle/>
        <a:p>
          <a:r>
            <a:rPr lang="en-IN" sz="2200" dirty="0" smtClean="0"/>
            <a:t>P&amp;L to Duties and Taxes</a:t>
          </a:r>
          <a:endParaRPr lang="en-IN" sz="2200" dirty="0"/>
        </a:p>
      </dgm:t>
    </dgm:pt>
    <dgm:pt modelId="{893CA808-553D-4ED8-B645-13B67F57262B}" type="parTrans" cxnId="{07D8268C-DD84-4181-9E9A-A77794569ABE}">
      <dgm:prSet/>
      <dgm:spPr/>
      <dgm:t>
        <a:bodyPr/>
        <a:lstStyle/>
        <a:p>
          <a:endParaRPr lang="en-IN"/>
        </a:p>
      </dgm:t>
    </dgm:pt>
    <dgm:pt modelId="{E4196535-AB9A-4FEF-B32C-461BC5E2D529}" type="sibTrans" cxnId="{07D8268C-DD84-4181-9E9A-A77794569ABE}">
      <dgm:prSet/>
      <dgm:spPr/>
      <dgm:t>
        <a:bodyPr/>
        <a:lstStyle/>
        <a:p>
          <a:endParaRPr lang="en-IN"/>
        </a:p>
      </dgm:t>
    </dgm:pt>
    <dgm:pt modelId="{C0CA7ACC-5F6D-4373-8E65-944E83990975}">
      <dgm:prSet phldrT="[Text]" custT="1"/>
      <dgm:spPr/>
      <dgm:t>
        <a:bodyPr/>
        <a:lstStyle/>
        <a:p>
          <a:r>
            <a:rPr lang="en-IN" sz="2000" dirty="0" smtClean="0"/>
            <a:t>ADVANCES RECEIVED</a:t>
          </a:r>
          <a:endParaRPr lang="en-IN" sz="2000" dirty="0"/>
        </a:p>
      </dgm:t>
    </dgm:pt>
    <dgm:pt modelId="{1E4C7771-79D7-4E78-95DD-200602BA9C22}" type="parTrans" cxnId="{0F67683C-3CB3-4FBC-A5EE-8E3319241FC2}">
      <dgm:prSet/>
      <dgm:spPr/>
      <dgm:t>
        <a:bodyPr/>
        <a:lstStyle/>
        <a:p>
          <a:endParaRPr lang="en-IN"/>
        </a:p>
      </dgm:t>
    </dgm:pt>
    <dgm:pt modelId="{06132804-1C8D-4442-B085-DC0CC7E27618}" type="sibTrans" cxnId="{0F67683C-3CB3-4FBC-A5EE-8E3319241FC2}">
      <dgm:prSet/>
      <dgm:spPr/>
      <dgm:t>
        <a:bodyPr/>
        <a:lstStyle/>
        <a:p>
          <a:endParaRPr lang="en-IN"/>
        </a:p>
      </dgm:t>
    </dgm:pt>
    <dgm:pt modelId="{CAC207E8-0F60-4116-BAC4-FBD4A972C74D}">
      <dgm:prSet phldrT="[Text]" custT="1"/>
      <dgm:spPr/>
      <dgm:t>
        <a:bodyPr/>
        <a:lstStyle/>
        <a:p>
          <a:r>
            <a:rPr lang="en-IN" sz="2000" dirty="0" smtClean="0"/>
            <a:t>OTHER INCOME</a:t>
          </a:r>
          <a:endParaRPr lang="en-IN" sz="2000" dirty="0"/>
        </a:p>
      </dgm:t>
    </dgm:pt>
    <dgm:pt modelId="{265FC850-61D3-471A-BDE0-C9CD36D7A972}" type="parTrans" cxnId="{08529112-29EF-446B-B6C8-6B397CEAA6BC}">
      <dgm:prSet/>
      <dgm:spPr/>
      <dgm:t>
        <a:bodyPr/>
        <a:lstStyle/>
        <a:p>
          <a:endParaRPr lang="en-IN"/>
        </a:p>
      </dgm:t>
    </dgm:pt>
    <dgm:pt modelId="{355B04AA-1928-48D6-AD14-FC9EDCE4FB01}" type="sibTrans" cxnId="{08529112-29EF-446B-B6C8-6B397CEAA6BC}">
      <dgm:prSet/>
      <dgm:spPr/>
      <dgm:t>
        <a:bodyPr/>
        <a:lstStyle/>
        <a:p>
          <a:endParaRPr lang="en-IN"/>
        </a:p>
      </dgm:t>
    </dgm:pt>
    <dgm:pt modelId="{F91B3964-8E9C-447A-9C80-78F840975DC2}">
      <dgm:prSet phldrT="[Text]" custT="1"/>
      <dgm:spPr/>
      <dgm:t>
        <a:bodyPr/>
        <a:lstStyle/>
        <a:p>
          <a:r>
            <a:rPr lang="en-IN" sz="2200" dirty="0" smtClean="0"/>
            <a:t>Duties &amp; Taxes to GSTR 1</a:t>
          </a:r>
          <a:endParaRPr lang="en-IN" sz="2200" dirty="0"/>
        </a:p>
      </dgm:t>
    </dgm:pt>
    <dgm:pt modelId="{93CF7D25-E1E7-4024-8FF3-05A3CD8F258A}" type="parTrans" cxnId="{D13F9975-DB11-495D-ADB6-181B0F16B8B6}">
      <dgm:prSet/>
      <dgm:spPr/>
      <dgm:t>
        <a:bodyPr/>
        <a:lstStyle/>
        <a:p>
          <a:endParaRPr lang="en-IN"/>
        </a:p>
      </dgm:t>
    </dgm:pt>
    <dgm:pt modelId="{FF0E71DB-F953-4446-845D-20A54EFCA171}" type="sibTrans" cxnId="{D13F9975-DB11-495D-ADB6-181B0F16B8B6}">
      <dgm:prSet/>
      <dgm:spPr/>
      <dgm:t>
        <a:bodyPr/>
        <a:lstStyle/>
        <a:p>
          <a:endParaRPr lang="en-IN"/>
        </a:p>
      </dgm:t>
    </dgm:pt>
    <dgm:pt modelId="{DB16EDF2-A9F8-404E-9BE6-F54516FA6733}">
      <dgm:prSet phldrT="[Text]" custT="1"/>
      <dgm:spPr/>
      <dgm:t>
        <a:bodyPr/>
        <a:lstStyle/>
        <a:p>
          <a:r>
            <a:rPr lang="en-IN" sz="2000" dirty="0" smtClean="0"/>
            <a:t>WEBGST EXTRACTS</a:t>
          </a:r>
          <a:endParaRPr lang="en-IN" sz="2000" dirty="0"/>
        </a:p>
      </dgm:t>
    </dgm:pt>
    <dgm:pt modelId="{8EF16990-0063-4DAB-A2FB-F538E52B0375}" type="parTrans" cxnId="{099CBED8-1177-45F6-B05C-68D0259CF229}">
      <dgm:prSet/>
      <dgm:spPr/>
      <dgm:t>
        <a:bodyPr/>
        <a:lstStyle/>
        <a:p>
          <a:endParaRPr lang="en-IN"/>
        </a:p>
      </dgm:t>
    </dgm:pt>
    <dgm:pt modelId="{0BE77253-8EC8-4A66-BDEC-ED54620F9FD6}" type="sibTrans" cxnId="{099CBED8-1177-45F6-B05C-68D0259CF229}">
      <dgm:prSet/>
      <dgm:spPr/>
      <dgm:t>
        <a:bodyPr/>
        <a:lstStyle/>
        <a:p>
          <a:endParaRPr lang="en-IN"/>
        </a:p>
      </dgm:t>
    </dgm:pt>
    <dgm:pt modelId="{E7BAAB5E-F0FE-4FFA-9DCB-A8DCADBBCD1F}">
      <dgm:prSet phldrT="[Text]" custT="1"/>
      <dgm:spPr/>
      <dgm:t>
        <a:bodyPr/>
        <a:lstStyle/>
        <a:p>
          <a:r>
            <a:rPr lang="en-IN" sz="2200" dirty="0" smtClean="0"/>
            <a:t>Duties &amp; Taxes to GSTR 3B</a:t>
          </a:r>
          <a:endParaRPr lang="en-IN" sz="2200" dirty="0"/>
        </a:p>
      </dgm:t>
    </dgm:pt>
    <dgm:pt modelId="{B6D641A5-908F-4C2A-ACF5-19CB9DF423CC}" type="parTrans" cxnId="{66990D9A-3380-470C-9E4B-2C69E483738E}">
      <dgm:prSet/>
      <dgm:spPr/>
      <dgm:t>
        <a:bodyPr/>
        <a:lstStyle/>
        <a:p>
          <a:endParaRPr lang="en-IN"/>
        </a:p>
      </dgm:t>
    </dgm:pt>
    <dgm:pt modelId="{F5BF4B67-30D7-486C-B14F-D21B1A9E421C}" type="sibTrans" cxnId="{66990D9A-3380-470C-9E4B-2C69E483738E}">
      <dgm:prSet/>
      <dgm:spPr/>
      <dgm:t>
        <a:bodyPr/>
        <a:lstStyle/>
        <a:p>
          <a:endParaRPr lang="en-IN"/>
        </a:p>
      </dgm:t>
    </dgm:pt>
    <dgm:pt modelId="{E336C5B4-DCDA-4E87-B108-7D29C66C0FF6}">
      <dgm:prSet phldrT="[Text]" custT="1"/>
      <dgm:spPr/>
      <dgm:t>
        <a:bodyPr/>
        <a:lstStyle/>
        <a:p>
          <a:r>
            <a:rPr lang="en-IN" sz="2000" dirty="0" smtClean="0"/>
            <a:t>ANY OTHER VOUCHER AFFECTING P&amp;L SALES</a:t>
          </a:r>
          <a:endParaRPr lang="en-IN" sz="2000" dirty="0"/>
        </a:p>
      </dgm:t>
    </dgm:pt>
    <dgm:pt modelId="{2DF46035-1175-40B6-9CB1-011492AE8DC2}" type="parTrans" cxnId="{5AFC63C4-4056-45BD-ABBB-D3C057C9504C}">
      <dgm:prSet/>
      <dgm:spPr/>
      <dgm:t>
        <a:bodyPr/>
        <a:lstStyle/>
        <a:p>
          <a:endParaRPr lang="en-IN"/>
        </a:p>
      </dgm:t>
    </dgm:pt>
    <dgm:pt modelId="{E7BFF424-229C-429C-8C32-E518CAE837EC}" type="sibTrans" cxnId="{5AFC63C4-4056-45BD-ABBB-D3C057C9504C}">
      <dgm:prSet/>
      <dgm:spPr/>
      <dgm:t>
        <a:bodyPr/>
        <a:lstStyle/>
        <a:p>
          <a:endParaRPr lang="en-IN"/>
        </a:p>
      </dgm:t>
    </dgm:pt>
    <dgm:pt modelId="{68D623D3-2E72-48D2-8E2B-6B2192D9FB0E}">
      <dgm:prSet phldrT="[Text]" custT="1"/>
      <dgm:spPr/>
      <dgm:t>
        <a:bodyPr/>
        <a:lstStyle/>
        <a:p>
          <a:r>
            <a:rPr lang="en-IN" sz="2000" dirty="0" smtClean="0"/>
            <a:t>SALE OF FIXED ASSETS</a:t>
          </a:r>
          <a:endParaRPr lang="en-IN" sz="2000" dirty="0"/>
        </a:p>
      </dgm:t>
    </dgm:pt>
    <dgm:pt modelId="{63835232-C043-4852-AF3C-05980DFA41DE}" type="parTrans" cxnId="{86E5D1B9-072E-4953-A52B-C8ABD040B77E}">
      <dgm:prSet/>
      <dgm:spPr/>
      <dgm:t>
        <a:bodyPr/>
        <a:lstStyle/>
        <a:p>
          <a:endParaRPr lang="en-IN"/>
        </a:p>
      </dgm:t>
    </dgm:pt>
    <dgm:pt modelId="{C76E9C42-CFEF-49B3-86CC-E44FDE61A5AA}" type="sibTrans" cxnId="{86E5D1B9-072E-4953-A52B-C8ABD040B77E}">
      <dgm:prSet/>
      <dgm:spPr/>
      <dgm:t>
        <a:bodyPr/>
        <a:lstStyle/>
        <a:p>
          <a:endParaRPr lang="en-IN"/>
        </a:p>
      </dgm:t>
    </dgm:pt>
    <dgm:pt modelId="{02E2FA1E-1E07-48D4-BCAF-4AA569A46095}">
      <dgm:prSet phldrT="[Text]" custT="1"/>
      <dgm:spPr/>
      <dgm:t>
        <a:bodyPr/>
        <a:lstStyle/>
        <a:p>
          <a:r>
            <a:rPr lang="en-IN" sz="2000" dirty="0" smtClean="0"/>
            <a:t>RCM LIABILITY</a:t>
          </a:r>
          <a:endParaRPr lang="en-IN" sz="2000" dirty="0"/>
        </a:p>
      </dgm:t>
    </dgm:pt>
    <dgm:pt modelId="{29E54CF5-DB2E-445F-A9DC-64789D4EE29B}" type="parTrans" cxnId="{54989928-8BC2-400E-A89E-3B49410A587E}">
      <dgm:prSet/>
      <dgm:spPr/>
      <dgm:t>
        <a:bodyPr/>
        <a:lstStyle/>
        <a:p>
          <a:endParaRPr lang="en-IN"/>
        </a:p>
      </dgm:t>
    </dgm:pt>
    <dgm:pt modelId="{CA4761FB-DE65-452F-B444-0CA5C806641A}" type="sibTrans" cxnId="{54989928-8BC2-400E-A89E-3B49410A587E}">
      <dgm:prSet/>
      <dgm:spPr/>
      <dgm:t>
        <a:bodyPr/>
        <a:lstStyle/>
        <a:p>
          <a:endParaRPr lang="en-IN"/>
        </a:p>
      </dgm:t>
    </dgm:pt>
    <dgm:pt modelId="{166C923E-344F-4F9B-8B7D-1A3B48D2E126}">
      <dgm:prSet phldrT="[Text]" custT="1"/>
      <dgm:spPr/>
      <dgm:t>
        <a:bodyPr/>
        <a:lstStyle/>
        <a:p>
          <a:r>
            <a:rPr lang="en-IN" sz="2000" dirty="0" smtClean="0"/>
            <a:t>INVOICEWISE SALE, B2C SALE, EXPORT SALE, ZERO RATED SALE.</a:t>
          </a:r>
          <a:endParaRPr lang="en-IN" sz="2000" dirty="0"/>
        </a:p>
      </dgm:t>
    </dgm:pt>
    <dgm:pt modelId="{17EB00DD-1042-43E9-A5FD-370D7C2C60C6}" type="parTrans" cxnId="{A603514B-79D3-4F95-855E-BB0BC1BC372A}">
      <dgm:prSet/>
      <dgm:spPr/>
      <dgm:t>
        <a:bodyPr/>
        <a:lstStyle/>
        <a:p>
          <a:endParaRPr lang="en-IN"/>
        </a:p>
      </dgm:t>
    </dgm:pt>
    <dgm:pt modelId="{4DA062EE-1D95-4E86-B4D5-C6A15A301D37}" type="sibTrans" cxnId="{A603514B-79D3-4F95-855E-BB0BC1BC372A}">
      <dgm:prSet/>
      <dgm:spPr/>
      <dgm:t>
        <a:bodyPr/>
        <a:lstStyle/>
        <a:p>
          <a:endParaRPr lang="en-IN"/>
        </a:p>
      </dgm:t>
    </dgm:pt>
    <dgm:pt modelId="{370A79EB-8309-4406-9723-2F8409D4DF18}">
      <dgm:prSet phldrT="[Text]" custT="1"/>
      <dgm:spPr/>
      <dgm:t>
        <a:bodyPr/>
        <a:lstStyle/>
        <a:p>
          <a:r>
            <a:rPr lang="en-IN" sz="2000" dirty="0" smtClean="0"/>
            <a:t>MONTHLY 3B WORKINGS</a:t>
          </a:r>
          <a:endParaRPr lang="en-IN" sz="2000" dirty="0"/>
        </a:p>
      </dgm:t>
    </dgm:pt>
    <dgm:pt modelId="{78E4236F-BEE9-46AE-9ACD-F8F9FB8B90D8}" type="parTrans" cxnId="{A51A195A-376B-49F0-9CAC-C2F3D659BC52}">
      <dgm:prSet/>
      <dgm:spPr/>
      <dgm:t>
        <a:bodyPr/>
        <a:lstStyle/>
        <a:p>
          <a:endParaRPr lang="en-IN"/>
        </a:p>
      </dgm:t>
    </dgm:pt>
    <dgm:pt modelId="{BFD0B2FA-326E-42AA-B044-9BB1BA783250}" type="sibTrans" cxnId="{A51A195A-376B-49F0-9CAC-C2F3D659BC52}">
      <dgm:prSet/>
      <dgm:spPr/>
      <dgm:t>
        <a:bodyPr/>
        <a:lstStyle/>
        <a:p>
          <a:endParaRPr lang="en-IN"/>
        </a:p>
      </dgm:t>
    </dgm:pt>
    <dgm:pt modelId="{4922BD2C-0E9F-47F5-90A6-7EB5C5D56F2C}" type="pres">
      <dgm:prSet presAssocID="{FD970979-5C14-4FAC-85C6-22BF1EF5DB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6427E5C1-B8F9-435C-BDC8-0C3131A136D2}" type="pres">
      <dgm:prSet presAssocID="{A4DDDB08-7455-4D22-BAB1-53E0E45225AD}" presName="linNode" presStyleCnt="0"/>
      <dgm:spPr/>
    </dgm:pt>
    <dgm:pt modelId="{B41F166A-1742-4E59-A950-B58A2386820F}" type="pres">
      <dgm:prSet presAssocID="{A4DDDB08-7455-4D22-BAB1-53E0E45225AD}" presName="parentText" presStyleLbl="node1" presStyleIdx="0" presStyleCnt="4" custScaleX="53756" custScaleY="78344" custLinFactNeighborX="-5780" custLinFactNeighborY="-922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CA6B0DC-B83D-4044-B128-081F4B410EAF}" type="pres">
      <dgm:prSet presAssocID="{A4DDDB08-7455-4D22-BAB1-53E0E45225AD}" presName="descendantText" presStyleLbl="alignAccFollowNode1" presStyleIdx="0" presStyleCnt="4" custScaleX="110593" custLinFactNeighborX="-1006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6BF0157-56FF-4145-97EF-99D076E959F6}" type="pres">
      <dgm:prSet presAssocID="{D3C0294D-9638-4E59-BE77-D5F299934F4B}" presName="sp" presStyleCnt="0"/>
      <dgm:spPr/>
    </dgm:pt>
    <dgm:pt modelId="{93A30A7C-4832-4492-A0BE-7F65C5897B6A}" type="pres">
      <dgm:prSet presAssocID="{099463F1-3DE9-4780-A951-D7C0A44E2CDB}" presName="linNode" presStyleCnt="0"/>
      <dgm:spPr/>
    </dgm:pt>
    <dgm:pt modelId="{D67911B0-4AE9-47B6-9344-E766243554A2}" type="pres">
      <dgm:prSet presAssocID="{099463F1-3DE9-4780-A951-D7C0A44E2CDB}" presName="parentText" presStyleLbl="node1" presStyleIdx="1" presStyleCnt="4" custScaleX="53756" custScaleY="78344" custLinFactNeighborX="-5780" custLinFactNeighborY="-2393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DE57666-D1DA-4A85-B81D-E1409CE6AC4C}" type="pres">
      <dgm:prSet presAssocID="{099463F1-3DE9-4780-A951-D7C0A44E2CDB}" presName="descendantText" presStyleLbl="alignAccFollowNode1" presStyleIdx="1" presStyleCnt="4" custScaleX="110593" custLinFactNeighborX="-1006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C57D5E6-F513-4EC5-B0E9-ABA71385913A}" type="pres">
      <dgm:prSet presAssocID="{E4196535-AB9A-4FEF-B32C-461BC5E2D529}" presName="sp" presStyleCnt="0"/>
      <dgm:spPr/>
    </dgm:pt>
    <dgm:pt modelId="{F1499CBC-0F7C-414C-96E5-0B2CE52D137F}" type="pres">
      <dgm:prSet presAssocID="{F91B3964-8E9C-447A-9C80-78F840975DC2}" presName="linNode" presStyleCnt="0"/>
      <dgm:spPr/>
    </dgm:pt>
    <dgm:pt modelId="{88CAA299-6F05-4881-80A5-9586F0412873}" type="pres">
      <dgm:prSet presAssocID="{F91B3964-8E9C-447A-9C80-78F840975DC2}" presName="parentText" presStyleLbl="node1" presStyleIdx="2" presStyleCnt="4" custScaleX="53756" custScaleY="78344" custLinFactNeighborX="-5780" custLinFactNeighborY="-2393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E90B0FE-F6D0-43E6-A503-7DA8913F8C61}" type="pres">
      <dgm:prSet presAssocID="{F91B3964-8E9C-447A-9C80-78F840975DC2}" presName="descendantText" presStyleLbl="alignAccFollowNode1" presStyleIdx="2" presStyleCnt="4" custScaleX="110593" custLinFactNeighborX="-1006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0075D56-070E-4BBC-AFAB-23994EED4BE3}" type="pres">
      <dgm:prSet presAssocID="{FF0E71DB-F953-4446-845D-20A54EFCA171}" presName="sp" presStyleCnt="0"/>
      <dgm:spPr/>
    </dgm:pt>
    <dgm:pt modelId="{A8B81851-A1D2-4C90-9233-0EC71B8CB4D1}" type="pres">
      <dgm:prSet presAssocID="{E7BAAB5E-F0FE-4FFA-9DCB-A8DCADBBCD1F}" presName="linNode" presStyleCnt="0"/>
      <dgm:spPr/>
    </dgm:pt>
    <dgm:pt modelId="{9A55E358-7D8E-4F5C-ADB0-BFB4ECE4AD2D}" type="pres">
      <dgm:prSet presAssocID="{E7BAAB5E-F0FE-4FFA-9DCB-A8DCADBBCD1F}" presName="parentText" presStyleLbl="node1" presStyleIdx="3" presStyleCnt="4" custScaleX="53756" custScaleY="78344" custLinFactNeighborX="-5780" custLinFactNeighborY="-2393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30BCABE-A848-4576-BEBE-04D01A20C532}" type="pres">
      <dgm:prSet presAssocID="{E7BAAB5E-F0FE-4FFA-9DCB-A8DCADBBCD1F}" presName="descendantText" presStyleLbl="alignAccFollowNode1" presStyleIdx="3" presStyleCnt="4" custScaleX="110593" custLinFactNeighborX="-1006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099CBED8-1177-45F6-B05C-68D0259CF229}" srcId="{F91B3964-8E9C-447A-9C80-78F840975DC2}" destId="{DB16EDF2-A9F8-404E-9BE6-F54516FA6733}" srcOrd="0" destOrd="0" parTransId="{8EF16990-0063-4DAB-A2FB-F538E52B0375}" sibTransId="{0BE77253-8EC8-4A66-BDEC-ED54620F9FD6}"/>
    <dgm:cxn modelId="{6816C53E-E840-4DF1-BCA0-30EF156A158E}" type="presOf" srcId="{DB16EDF2-A9F8-404E-9BE6-F54516FA6733}" destId="{AE90B0FE-F6D0-43E6-A503-7DA8913F8C61}" srcOrd="0" destOrd="0" presId="urn:microsoft.com/office/officeart/2005/8/layout/vList5"/>
    <dgm:cxn modelId="{08529112-29EF-446B-B6C8-6B397CEAA6BC}" srcId="{099463F1-3DE9-4780-A951-D7C0A44E2CDB}" destId="{CAC207E8-0F60-4116-BAC4-FBD4A972C74D}" srcOrd="1" destOrd="0" parTransId="{265FC850-61D3-471A-BDE0-C9CD36D7A972}" sibTransId="{355B04AA-1928-48D6-AD14-FC9EDCE4FB01}"/>
    <dgm:cxn modelId="{6A7D7445-3057-4A9A-A7C0-C1FF5EA98194}" type="presOf" srcId="{166C923E-344F-4F9B-8B7D-1A3B48D2E126}" destId="{AE90B0FE-F6D0-43E6-A503-7DA8913F8C61}" srcOrd="0" destOrd="1" presId="urn:microsoft.com/office/officeart/2005/8/layout/vList5"/>
    <dgm:cxn modelId="{E0BD4FEC-6769-4A0E-90FD-F9E86DD47021}" type="presOf" srcId="{FD970979-5C14-4FAC-85C6-22BF1EF5DBE4}" destId="{4922BD2C-0E9F-47F5-90A6-7EB5C5D56F2C}" srcOrd="0" destOrd="0" presId="urn:microsoft.com/office/officeart/2005/8/layout/vList5"/>
    <dgm:cxn modelId="{924EE6A5-08FB-4DA7-9DB8-B969BFAA091D}" srcId="{A4DDDB08-7455-4D22-BAB1-53E0E45225AD}" destId="{FE378A43-1DE5-4530-9966-0E04103477E8}" srcOrd="1" destOrd="0" parTransId="{DA57CEAF-8BBD-49ED-8AED-CD9E8D2A5F85}" sibTransId="{A41C8A02-0023-4788-84C8-C165765E7072}"/>
    <dgm:cxn modelId="{54989928-8BC2-400E-A89E-3B49410A587E}" srcId="{099463F1-3DE9-4780-A951-D7C0A44E2CDB}" destId="{02E2FA1E-1E07-48D4-BCAF-4AA569A46095}" srcOrd="3" destOrd="0" parTransId="{29E54CF5-DB2E-445F-A9DC-64789D4EE29B}" sibTransId="{CA4761FB-DE65-452F-B444-0CA5C806641A}"/>
    <dgm:cxn modelId="{56113E35-2E40-4C70-9740-42BCAC1B69CB}" type="presOf" srcId="{CAC207E8-0F60-4116-BAC4-FBD4A972C74D}" destId="{2DE57666-D1DA-4A85-B81D-E1409CE6AC4C}" srcOrd="0" destOrd="1" presId="urn:microsoft.com/office/officeart/2005/8/layout/vList5"/>
    <dgm:cxn modelId="{A51A195A-376B-49F0-9CAC-C2F3D659BC52}" srcId="{E7BAAB5E-F0FE-4FFA-9DCB-A8DCADBBCD1F}" destId="{370A79EB-8309-4406-9723-2F8409D4DF18}" srcOrd="0" destOrd="0" parTransId="{78E4236F-BEE9-46AE-9ACD-F8F9FB8B90D8}" sibTransId="{BFD0B2FA-326E-42AA-B044-9BB1BA783250}"/>
    <dgm:cxn modelId="{86E5D1B9-072E-4953-A52B-C8ABD040B77E}" srcId="{099463F1-3DE9-4780-A951-D7C0A44E2CDB}" destId="{68D623D3-2E72-48D2-8E2B-6B2192D9FB0E}" srcOrd="2" destOrd="0" parTransId="{63835232-C043-4852-AF3C-05980DFA41DE}" sibTransId="{C76E9C42-CFEF-49B3-86CC-E44FDE61A5AA}"/>
    <dgm:cxn modelId="{9961D5EE-2DB4-45EC-A79B-021BD6F9C6C4}" type="presOf" srcId="{099463F1-3DE9-4780-A951-D7C0A44E2CDB}" destId="{D67911B0-4AE9-47B6-9344-E766243554A2}" srcOrd="0" destOrd="0" presId="urn:microsoft.com/office/officeart/2005/8/layout/vList5"/>
    <dgm:cxn modelId="{0F67683C-3CB3-4FBC-A5EE-8E3319241FC2}" srcId="{099463F1-3DE9-4780-A951-D7C0A44E2CDB}" destId="{C0CA7ACC-5F6D-4373-8E65-944E83990975}" srcOrd="0" destOrd="0" parTransId="{1E4C7771-79D7-4E78-95DD-200602BA9C22}" sibTransId="{06132804-1C8D-4442-B085-DC0CC7E27618}"/>
    <dgm:cxn modelId="{8059DCD3-825C-446E-A861-5CC1C60260F3}" type="presOf" srcId="{A4DDDB08-7455-4D22-BAB1-53E0E45225AD}" destId="{B41F166A-1742-4E59-A950-B58A2386820F}" srcOrd="0" destOrd="0" presId="urn:microsoft.com/office/officeart/2005/8/layout/vList5"/>
    <dgm:cxn modelId="{58E0482B-90B9-45BE-B60F-0DDA93745C3F}" srcId="{A4DDDB08-7455-4D22-BAB1-53E0E45225AD}" destId="{7BEE3FCD-BB25-4E36-B208-BE316E15450A}" srcOrd="0" destOrd="0" parTransId="{1A5058C9-405D-4B12-8ACB-26C600B43DBB}" sibTransId="{53126E03-A841-4C63-B1F8-A56AA98351FD}"/>
    <dgm:cxn modelId="{52698074-7597-4227-973A-041F55818117}" type="presOf" srcId="{68D623D3-2E72-48D2-8E2B-6B2192D9FB0E}" destId="{2DE57666-D1DA-4A85-B81D-E1409CE6AC4C}" srcOrd="0" destOrd="2" presId="urn:microsoft.com/office/officeart/2005/8/layout/vList5"/>
    <dgm:cxn modelId="{C8DB35D1-491D-4138-B5EC-5DB9BD6E3C7A}" type="presOf" srcId="{F91B3964-8E9C-447A-9C80-78F840975DC2}" destId="{88CAA299-6F05-4881-80A5-9586F0412873}" srcOrd="0" destOrd="0" presId="urn:microsoft.com/office/officeart/2005/8/layout/vList5"/>
    <dgm:cxn modelId="{D13F9975-DB11-495D-ADB6-181B0F16B8B6}" srcId="{FD970979-5C14-4FAC-85C6-22BF1EF5DBE4}" destId="{F91B3964-8E9C-447A-9C80-78F840975DC2}" srcOrd="2" destOrd="0" parTransId="{93CF7D25-E1E7-4024-8FF3-05A3CD8F258A}" sibTransId="{FF0E71DB-F953-4446-845D-20A54EFCA171}"/>
    <dgm:cxn modelId="{BE20B2EE-48E2-461E-B5D1-9F28FCF0A209}" type="presOf" srcId="{02E2FA1E-1E07-48D4-BCAF-4AA569A46095}" destId="{2DE57666-D1DA-4A85-B81D-E1409CE6AC4C}" srcOrd="0" destOrd="3" presId="urn:microsoft.com/office/officeart/2005/8/layout/vList5"/>
    <dgm:cxn modelId="{AD9CB9C7-BA73-4D4E-9700-E57F3AD53B29}" type="presOf" srcId="{C0CA7ACC-5F6D-4373-8E65-944E83990975}" destId="{2DE57666-D1DA-4A85-B81D-E1409CE6AC4C}" srcOrd="0" destOrd="0" presId="urn:microsoft.com/office/officeart/2005/8/layout/vList5"/>
    <dgm:cxn modelId="{5169E685-88C1-4026-8E77-B3A8E7FDF974}" srcId="{FD970979-5C14-4FAC-85C6-22BF1EF5DBE4}" destId="{A4DDDB08-7455-4D22-BAB1-53E0E45225AD}" srcOrd="0" destOrd="0" parTransId="{57B39F2C-1842-4BC6-A5D0-12B51C508CFA}" sibTransId="{D3C0294D-9638-4E59-BE77-D5F299934F4B}"/>
    <dgm:cxn modelId="{59F9ACF1-9137-42AF-A3B0-4B50F5883E00}" type="presOf" srcId="{370A79EB-8309-4406-9723-2F8409D4DF18}" destId="{C30BCABE-A848-4576-BEBE-04D01A20C532}" srcOrd="0" destOrd="0" presId="urn:microsoft.com/office/officeart/2005/8/layout/vList5"/>
    <dgm:cxn modelId="{AF3B23E1-3AAD-41ED-8300-A2D74340AC66}" type="presOf" srcId="{7BEE3FCD-BB25-4E36-B208-BE316E15450A}" destId="{CCA6B0DC-B83D-4044-B128-081F4B410EAF}" srcOrd="0" destOrd="0" presId="urn:microsoft.com/office/officeart/2005/8/layout/vList5"/>
    <dgm:cxn modelId="{BFFA767E-FBB8-418A-B4B3-ACAF9CAE9553}" type="presOf" srcId="{E336C5B4-DCDA-4E87-B108-7D29C66C0FF6}" destId="{CCA6B0DC-B83D-4044-B128-081F4B410EAF}" srcOrd="0" destOrd="2" presId="urn:microsoft.com/office/officeart/2005/8/layout/vList5"/>
    <dgm:cxn modelId="{07D8268C-DD84-4181-9E9A-A77794569ABE}" srcId="{FD970979-5C14-4FAC-85C6-22BF1EF5DBE4}" destId="{099463F1-3DE9-4780-A951-D7C0A44E2CDB}" srcOrd="1" destOrd="0" parTransId="{893CA808-553D-4ED8-B645-13B67F57262B}" sibTransId="{E4196535-AB9A-4FEF-B32C-461BC5E2D529}"/>
    <dgm:cxn modelId="{66990D9A-3380-470C-9E4B-2C69E483738E}" srcId="{FD970979-5C14-4FAC-85C6-22BF1EF5DBE4}" destId="{E7BAAB5E-F0FE-4FFA-9DCB-A8DCADBBCD1F}" srcOrd="3" destOrd="0" parTransId="{B6D641A5-908F-4C2A-ACF5-19CB9DF423CC}" sibTransId="{F5BF4B67-30D7-486C-B14F-D21B1A9E421C}"/>
    <dgm:cxn modelId="{A603514B-79D3-4F95-855E-BB0BC1BC372A}" srcId="{DB16EDF2-A9F8-404E-9BE6-F54516FA6733}" destId="{166C923E-344F-4F9B-8B7D-1A3B48D2E126}" srcOrd="0" destOrd="0" parTransId="{17EB00DD-1042-43E9-A5FD-370D7C2C60C6}" sibTransId="{4DA062EE-1D95-4E86-B4D5-C6A15A301D37}"/>
    <dgm:cxn modelId="{5AFC63C4-4056-45BD-ABBB-D3C057C9504C}" srcId="{A4DDDB08-7455-4D22-BAB1-53E0E45225AD}" destId="{E336C5B4-DCDA-4E87-B108-7D29C66C0FF6}" srcOrd="2" destOrd="0" parTransId="{2DF46035-1175-40B6-9CB1-011492AE8DC2}" sibTransId="{E7BFF424-229C-429C-8C32-E518CAE837EC}"/>
    <dgm:cxn modelId="{FF869034-B7F7-44E5-A9AE-E08AAC4C9083}" type="presOf" srcId="{FE378A43-1DE5-4530-9966-0E04103477E8}" destId="{CCA6B0DC-B83D-4044-B128-081F4B410EAF}" srcOrd="0" destOrd="1" presId="urn:microsoft.com/office/officeart/2005/8/layout/vList5"/>
    <dgm:cxn modelId="{610601CB-182B-480B-A706-E8FD779C29C6}" type="presOf" srcId="{E7BAAB5E-F0FE-4FFA-9DCB-A8DCADBBCD1F}" destId="{9A55E358-7D8E-4F5C-ADB0-BFB4ECE4AD2D}" srcOrd="0" destOrd="0" presId="urn:microsoft.com/office/officeart/2005/8/layout/vList5"/>
    <dgm:cxn modelId="{EC1ECA15-CAD0-4FAC-AD81-0F32F4AD3A60}" type="presParOf" srcId="{4922BD2C-0E9F-47F5-90A6-7EB5C5D56F2C}" destId="{6427E5C1-B8F9-435C-BDC8-0C3131A136D2}" srcOrd="0" destOrd="0" presId="urn:microsoft.com/office/officeart/2005/8/layout/vList5"/>
    <dgm:cxn modelId="{D854E1E2-112B-4543-9726-891DBF8E6B89}" type="presParOf" srcId="{6427E5C1-B8F9-435C-BDC8-0C3131A136D2}" destId="{B41F166A-1742-4E59-A950-B58A2386820F}" srcOrd="0" destOrd="0" presId="urn:microsoft.com/office/officeart/2005/8/layout/vList5"/>
    <dgm:cxn modelId="{F9992C5A-E6A8-42E4-A90A-15A0ED6C49D6}" type="presParOf" srcId="{6427E5C1-B8F9-435C-BDC8-0C3131A136D2}" destId="{CCA6B0DC-B83D-4044-B128-081F4B410EAF}" srcOrd="1" destOrd="0" presId="urn:microsoft.com/office/officeart/2005/8/layout/vList5"/>
    <dgm:cxn modelId="{E52AC038-FF5A-4FDA-A6E1-A6FB277AE6B6}" type="presParOf" srcId="{4922BD2C-0E9F-47F5-90A6-7EB5C5D56F2C}" destId="{F6BF0157-56FF-4145-97EF-99D076E959F6}" srcOrd="1" destOrd="0" presId="urn:microsoft.com/office/officeart/2005/8/layout/vList5"/>
    <dgm:cxn modelId="{54D4A33B-509B-4AF4-9D67-F498EAA937F9}" type="presParOf" srcId="{4922BD2C-0E9F-47F5-90A6-7EB5C5D56F2C}" destId="{93A30A7C-4832-4492-A0BE-7F65C5897B6A}" srcOrd="2" destOrd="0" presId="urn:microsoft.com/office/officeart/2005/8/layout/vList5"/>
    <dgm:cxn modelId="{6FA5C268-2A2C-4731-8B48-6D58225F298A}" type="presParOf" srcId="{93A30A7C-4832-4492-A0BE-7F65C5897B6A}" destId="{D67911B0-4AE9-47B6-9344-E766243554A2}" srcOrd="0" destOrd="0" presId="urn:microsoft.com/office/officeart/2005/8/layout/vList5"/>
    <dgm:cxn modelId="{1B69EBC6-6352-494A-9433-7F8FBE2899F6}" type="presParOf" srcId="{93A30A7C-4832-4492-A0BE-7F65C5897B6A}" destId="{2DE57666-D1DA-4A85-B81D-E1409CE6AC4C}" srcOrd="1" destOrd="0" presId="urn:microsoft.com/office/officeart/2005/8/layout/vList5"/>
    <dgm:cxn modelId="{A6DEEC4A-CA8B-4CCC-882E-A5A5F571FCA3}" type="presParOf" srcId="{4922BD2C-0E9F-47F5-90A6-7EB5C5D56F2C}" destId="{0C57D5E6-F513-4EC5-B0E9-ABA71385913A}" srcOrd="3" destOrd="0" presId="urn:microsoft.com/office/officeart/2005/8/layout/vList5"/>
    <dgm:cxn modelId="{9A610702-5F60-4082-957E-ABFEF8AA51FD}" type="presParOf" srcId="{4922BD2C-0E9F-47F5-90A6-7EB5C5D56F2C}" destId="{F1499CBC-0F7C-414C-96E5-0B2CE52D137F}" srcOrd="4" destOrd="0" presId="urn:microsoft.com/office/officeart/2005/8/layout/vList5"/>
    <dgm:cxn modelId="{E5248EBD-798F-409C-AD4A-9DDA5CEEA24F}" type="presParOf" srcId="{F1499CBC-0F7C-414C-96E5-0B2CE52D137F}" destId="{88CAA299-6F05-4881-80A5-9586F0412873}" srcOrd="0" destOrd="0" presId="urn:microsoft.com/office/officeart/2005/8/layout/vList5"/>
    <dgm:cxn modelId="{1909F21A-5AAF-4686-8120-F617550B4161}" type="presParOf" srcId="{F1499CBC-0F7C-414C-96E5-0B2CE52D137F}" destId="{AE90B0FE-F6D0-43E6-A503-7DA8913F8C61}" srcOrd="1" destOrd="0" presId="urn:microsoft.com/office/officeart/2005/8/layout/vList5"/>
    <dgm:cxn modelId="{6C38AE95-003B-4462-A363-EB187F3D6C3B}" type="presParOf" srcId="{4922BD2C-0E9F-47F5-90A6-7EB5C5D56F2C}" destId="{D0075D56-070E-4BBC-AFAB-23994EED4BE3}" srcOrd="5" destOrd="0" presId="urn:microsoft.com/office/officeart/2005/8/layout/vList5"/>
    <dgm:cxn modelId="{CEA4E287-12EE-405F-87CF-6B05ECAA6722}" type="presParOf" srcId="{4922BD2C-0E9F-47F5-90A6-7EB5C5D56F2C}" destId="{A8B81851-A1D2-4C90-9233-0EC71B8CB4D1}" srcOrd="6" destOrd="0" presId="urn:microsoft.com/office/officeart/2005/8/layout/vList5"/>
    <dgm:cxn modelId="{8F5F5A2D-E611-4F6A-AFCE-C483B1E63D1D}" type="presParOf" srcId="{A8B81851-A1D2-4C90-9233-0EC71B8CB4D1}" destId="{9A55E358-7D8E-4F5C-ADB0-BFB4ECE4AD2D}" srcOrd="0" destOrd="0" presId="urn:microsoft.com/office/officeart/2005/8/layout/vList5"/>
    <dgm:cxn modelId="{608B6D5D-4051-4CF4-BD38-15417F48028C}" type="presParOf" srcId="{A8B81851-A1D2-4C90-9233-0EC71B8CB4D1}" destId="{C30BCABE-A848-4576-BEBE-04D01A20C53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D970979-5C14-4FAC-85C6-22BF1EF5DBE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A4DDDB08-7455-4D22-BAB1-53E0E45225AD}">
      <dgm:prSet phldrT="[Text]" custT="1"/>
      <dgm:spPr/>
      <dgm:t>
        <a:bodyPr/>
        <a:lstStyle/>
        <a:p>
          <a:r>
            <a:rPr lang="en-IN" sz="2200" dirty="0" smtClean="0"/>
            <a:t>Purchase Register to P&amp;L</a:t>
          </a:r>
          <a:endParaRPr lang="en-IN" sz="2200" dirty="0"/>
        </a:p>
      </dgm:t>
    </dgm:pt>
    <dgm:pt modelId="{57B39F2C-1842-4BC6-A5D0-12B51C508CFA}" type="parTrans" cxnId="{5169E685-88C1-4026-8E77-B3A8E7FDF974}">
      <dgm:prSet/>
      <dgm:spPr/>
      <dgm:t>
        <a:bodyPr/>
        <a:lstStyle/>
        <a:p>
          <a:endParaRPr lang="en-IN"/>
        </a:p>
      </dgm:t>
    </dgm:pt>
    <dgm:pt modelId="{D3C0294D-9638-4E59-BE77-D5F299934F4B}" type="sibTrans" cxnId="{5169E685-88C1-4026-8E77-B3A8E7FDF974}">
      <dgm:prSet custT="1"/>
      <dgm:spPr/>
      <dgm:t>
        <a:bodyPr/>
        <a:lstStyle/>
        <a:p>
          <a:endParaRPr lang="en-IN" sz="2400"/>
        </a:p>
      </dgm:t>
    </dgm:pt>
    <dgm:pt modelId="{7BEE3FCD-BB25-4E36-B208-BE316E15450A}">
      <dgm:prSet phldrT="[Text]" custT="1"/>
      <dgm:spPr/>
      <dgm:t>
        <a:bodyPr/>
        <a:lstStyle/>
        <a:p>
          <a:r>
            <a:rPr lang="en-IN" sz="2000" dirty="0" smtClean="0"/>
            <a:t>PURCHASE REGISTER</a:t>
          </a:r>
          <a:endParaRPr lang="en-IN" sz="2000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file"/>
          </dgm14:cNvPr>
        </a:ext>
      </dgm:extLst>
    </dgm:pt>
    <dgm:pt modelId="{1A5058C9-405D-4B12-8ACB-26C600B43DBB}" type="parTrans" cxnId="{58E0482B-90B9-45BE-B60F-0DDA93745C3F}">
      <dgm:prSet/>
      <dgm:spPr/>
      <dgm:t>
        <a:bodyPr/>
        <a:lstStyle/>
        <a:p>
          <a:endParaRPr lang="en-IN"/>
        </a:p>
      </dgm:t>
    </dgm:pt>
    <dgm:pt modelId="{53126E03-A841-4C63-B1F8-A56AA98351FD}" type="sibTrans" cxnId="{58E0482B-90B9-45BE-B60F-0DDA93745C3F}">
      <dgm:prSet/>
      <dgm:spPr/>
      <dgm:t>
        <a:bodyPr/>
        <a:lstStyle/>
        <a:p>
          <a:endParaRPr lang="en-IN"/>
        </a:p>
      </dgm:t>
    </dgm:pt>
    <dgm:pt modelId="{FE378A43-1DE5-4530-9966-0E04103477E8}">
      <dgm:prSet phldrT="[Text]" custT="1"/>
      <dgm:spPr/>
      <dgm:t>
        <a:bodyPr/>
        <a:lstStyle/>
        <a:p>
          <a:r>
            <a:rPr lang="en-IN" sz="2000" dirty="0" smtClean="0"/>
            <a:t>DEBIT NOTE REGISTER</a:t>
          </a:r>
          <a:endParaRPr lang="en-IN" sz="2000" dirty="0"/>
        </a:p>
      </dgm:t>
    </dgm:pt>
    <dgm:pt modelId="{DA57CEAF-8BBD-49ED-8AED-CD9E8D2A5F85}" type="parTrans" cxnId="{924EE6A5-08FB-4DA7-9DB8-B969BFAA091D}">
      <dgm:prSet/>
      <dgm:spPr/>
      <dgm:t>
        <a:bodyPr/>
        <a:lstStyle/>
        <a:p>
          <a:endParaRPr lang="en-IN"/>
        </a:p>
      </dgm:t>
    </dgm:pt>
    <dgm:pt modelId="{A41C8A02-0023-4788-84C8-C165765E7072}" type="sibTrans" cxnId="{924EE6A5-08FB-4DA7-9DB8-B969BFAA091D}">
      <dgm:prSet/>
      <dgm:spPr/>
      <dgm:t>
        <a:bodyPr/>
        <a:lstStyle/>
        <a:p>
          <a:endParaRPr lang="en-IN"/>
        </a:p>
      </dgm:t>
    </dgm:pt>
    <dgm:pt modelId="{099463F1-3DE9-4780-A951-D7C0A44E2CDB}">
      <dgm:prSet phldrT="[Text]" custT="1"/>
      <dgm:spPr/>
      <dgm:t>
        <a:bodyPr/>
        <a:lstStyle/>
        <a:p>
          <a:r>
            <a:rPr lang="en-IN" sz="2200" dirty="0" smtClean="0"/>
            <a:t>P&amp;L to Duties and Taxes</a:t>
          </a:r>
          <a:endParaRPr lang="en-IN" sz="2200" dirty="0"/>
        </a:p>
      </dgm:t>
    </dgm:pt>
    <dgm:pt modelId="{893CA808-553D-4ED8-B645-13B67F57262B}" type="parTrans" cxnId="{07D8268C-DD84-4181-9E9A-A77794569ABE}">
      <dgm:prSet/>
      <dgm:spPr/>
      <dgm:t>
        <a:bodyPr/>
        <a:lstStyle/>
        <a:p>
          <a:endParaRPr lang="en-IN"/>
        </a:p>
      </dgm:t>
    </dgm:pt>
    <dgm:pt modelId="{E4196535-AB9A-4FEF-B32C-461BC5E2D529}" type="sibTrans" cxnId="{07D8268C-DD84-4181-9E9A-A77794569ABE}">
      <dgm:prSet custT="1"/>
      <dgm:spPr/>
      <dgm:t>
        <a:bodyPr/>
        <a:lstStyle/>
        <a:p>
          <a:endParaRPr lang="en-IN" sz="2400"/>
        </a:p>
      </dgm:t>
    </dgm:pt>
    <dgm:pt modelId="{C0CA7ACC-5F6D-4373-8E65-944E83990975}">
      <dgm:prSet phldrT="[Text]" custT="1"/>
      <dgm:spPr/>
      <dgm:t>
        <a:bodyPr/>
        <a:lstStyle/>
        <a:p>
          <a:r>
            <a:rPr lang="en-IN" sz="2000" dirty="0" smtClean="0"/>
            <a:t>ADVANCES GIVEN</a:t>
          </a:r>
          <a:endParaRPr lang="en-IN" sz="2000" dirty="0"/>
        </a:p>
      </dgm:t>
    </dgm:pt>
    <dgm:pt modelId="{1E4C7771-79D7-4E78-95DD-200602BA9C22}" type="parTrans" cxnId="{0F67683C-3CB3-4FBC-A5EE-8E3319241FC2}">
      <dgm:prSet/>
      <dgm:spPr/>
      <dgm:t>
        <a:bodyPr/>
        <a:lstStyle/>
        <a:p>
          <a:endParaRPr lang="en-IN"/>
        </a:p>
      </dgm:t>
    </dgm:pt>
    <dgm:pt modelId="{06132804-1C8D-4442-B085-DC0CC7E27618}" type="sibTrans" cxnId="{0F67683C-3CB3-4FBC-A5EE-8E3319241FC2}">
      <dgm:prSet/>
      <dgm:spPr/>
      <dgm:t>
        <a:bodyPr/>
        <a:lstStyle/>
        <a:p>
          <a:endParaRPr lang="en-IN"/>
        </a:p>
      </dgm:t>
    </dgm:pt>
    <dgm:pt modelId="{CAC207E8-0F60-4116-BAC4-FBD4A972C74D}">
      <dgm:prSet phldrT="[Text]" custT="1"/>
      <dgm:spPr/>
      <dgm:t>
        <a:bodyPr/>
        <a:lstStyle/>
        <a:p>
          <a:r>
            <a:rPr lang="en-IN" sz="2000" dirty="0" smtClean="0"/>
            <a:t>DIRECT EXPENSES</a:t>
          </a:r>
          <a:endParaRPr lang="en-IN" sz="2000" dirty="0"/>
        </a:p>
      </dgm:t>
    </dgm:pt>
    <dgm:pt modelId="{265FC850-61D3-471A-BDE0-C9CD36D7A972}" type="parTrans" cxnId="{08529112-29EF-446B-B6C8-6B397CEAA6BC}">
      <dgm:prSet/>
      <dgm:spPr/>
      <dgm:t>
        <a:bodyPr/>
        <a:lstStyle/>
        <a:p>
          <a:endParaRPr lang="en-IN"/>
        </a:p>
      </dgm:t>
    </dgm:pt>
    <dgm:pt modelId="{355B04AA-1928-48D6-AD14-FC9EDCE4FB01}" type="sibTrans" cxnId="{08529112-29EF-446B-B6C8-6B397CEAA6BC}">
      <dgm:prSet/>
      <dgm:spPr/>
      <dgm:t>
        <a:bodyPr/>
        <a:lstStyle/>
        <a:p>
          <a:endParaRPr lang="en-IN"/>
        </a:p>
      </dgm:t>
    </dgm:pt>
    <dgm:pt modelId="{F91B3964-8E9C-447A-9C80-78F840975DC2}">
      <dgm:prSet phldrT="[Text]" custT="1"/>
      <dgm:spPr/>
      <dgm:t>
        <a:bodyPr/>
        <a:lstStyle/>
        <a:p>
          <a:r>
            <a:rPr lang="en-IN" sz="2200" dirty="0" smtClean="0"/>
            <a:t>Duties &amp; Taxes to GSTR 3B</a:t>
          </a:r>
          <a:endParaRPr lang="en-IN" sz="2200" dirty="0"/>
        </a:p>
      </dgm:t>
    </dgm:pt>
    <dgm:pt modelId="{93CF7D25-E1E7-4024-8FF3-05A3CD8F258A}" type="parTrans" cxnId="{D13F9975-DB11-495D-ADB6-181B0F16B8B6}">
      <dgm:prSet/>
      <dgm:spPr/>
      <dgm:t>
        <a:bodyPr/>
        <a:lstStyle/>
        <a:p>
          <a:endParaRPr lang="en-IN"/>
        </a:p>
      </dgm:t>
    </dgm:pt>
    <dgm:pt modelId="{FF0E71DB-F953-4446-845D-20A54EFCA171}" type="sibTrans" cxnId="{D13F9975-DB11-495D-ADB6-181B0F16B8B6}">
      <dgm:prSet custT="1"/>
      <dgm:spPr/>
      <dgm:t>
        <a:bodyPr/>
        <a:lstStyle/>
        <a:p>
          <a:endParaRPr lang="en-IN" sz="2400"/>
        </a:p>
      </dgm:t>
    </dgm:pt>
    <dgm:pt modelId="{DB16EDF2-A9F8-404E-9BE6-F54516FA6733}">
      <dgm:prSet phldrT="[Text]" custT="1"/>
      <dgm:spPr/>
      <dgm:t>
        <a:bodyPr/>
        <a:lstStyle/>
        <a:p>
          <a:r>
            <a:rPr lang="en-IN" sz="2000" dirty="0" smtClean="0"/>
            <a:t>CONSOLIDATED 3B.</a:t>
          </a:r>
          <a:endParaRPr lang="en-IN" sz="2000" dirty="0"/>
        </a:p>
      </dgm:t>
    </dgm:pt>
    <dgm:pt modelId="{8EF16990-0063-4DAB-A2FB-F538E52B0375}" type="parTrans" cxnId="{099CBED8-1177-45F6-B05C-68D0259CF229}">
      <dgm:prSet/>
      <dgm:spPr/>
      <dgm:t>
        <a:bodyPr/>
        <a:lstStyle/>
        <a:p>
          <a:endParaRPr lang="en-IN"/>
        </a:p>
      </dgm:t>
    </dgm:pt>
    <dgm:pt modelId="{0BE77253-8EC8-4A66-BDEC-ED54620F9FD6}" type="sibTrans" cxnId="{099CBED8-1177-45F6-B05C-68D0259CF229}">
      <dgm:prSet/>
      <dgm:spPr/>
      <dgm:t>
        <a:bodyPr/>
        <a:lstStyle/>
        <a:p>
          <a:endParaRPr lang="en-IN"/>
        </a:p>
      </dgm:t>
    </dgm:pt>
    <dgm:pt modelId="{E7BAAB5E-F0FE-4FFA-9DCB-A8DCADBBCD1F}">
      <dgm:prSet phldrT="[Text]" custT="1"/>
      <dgm:spPr/>
      <dgm:t>
        <a:bodyPr/>
        <a:lstStyle/>
        <a:p>
          <a:r>
            <a:rPr lang="en-IN" sz="2200" dirty="0" smtClean="0"/>
            <a:t>GSTR 3B to GSTR 2A</a:t>
          </a:r>
          <a:endParaRPr lang="en-IN" sz="2200" dirty="0"/>
        </a:p>
      </dgm:t>
    </dgm:pt>
    <dgm:pt modelId="{B6D641A5-908F-4C2A-ACF5-19CB9DF423CC}" type="parTrans" cxnId="{66990D9A-3380-470C-9E4B-2C69E483738E}">
      <dgm:prSet/>
      <dgm:spPr/>
      <dgm:t>
        <a:bodyPr/>
        <a:lstStyle/>
        <a:p>
          <a:endParaRPr lang="en-IN"/>
        </a:p>
      </dgm:t>
    </dgm:pt>
    <dgm:pt modelId="{F5BF4B67-30D7-486C-B14F-D21B1A9E421C}" type="sibTrans" cxnId="{66990D9A-3380-470C-9E4B-2C69E483738E}">
      <dgm:prSet/>
      <dgm:spPr/>
      <dgm:t>
        <a:bodyPr/>
        <a:lstStyle/>
        <a:p>
          <a:endParaRPr lang="en-IN"/>
        </a:p>
      </dgm:t>
    </dgm:pt>
    <dgm:pt modelId="{E336C5B4-DCDA-4E87-B108-7D29C66C0FF6}">
      <dgm:prSet phldrT="[Text]" custT="1"/>
      <dgm:spPr/>
      <dgm:t>
        <a:bodyPr/>
        <a:lstStyle/>
        <a:p>
          <a:r>
            <a:rPr lang="en-IN" sz="2000" dirty="0" smtClean="0"/>
            <a:t>ANY OTHER VOUCHER AFFECTING P&amp;L PURCHASES</a:t>
          </a:r>
          <a:endParaRPr lang="en-IN" sz="2000" dirty="0"/>
        </a:p>
      </dgm:t>
    </dgm:pt>
    <dgm:pt modelId="{2DF46035-1175-40B6-9CB1-011492AE8DC2}" type="parTrans" cxnId="{5AFC63C4-4056-45BD-ABBB-D3C057C9504C}">
      <dgm:prSet/>
      <dgm:spPr/>
      <dgm:t>
        <a:bodyPr/>
        <a:lstStyle/>
        <a:p>
          <a:endParaRPr lang="en-IN"/>
        </a:p>
      </dgm:t>
    </dgm:pt>
    <dgm:pt modelId="{E7BFF424-229C-429C-8C32-E518CAE837EC}" type="sibTrans" cxnId="{5AFC63C4-4056-45BD-ABBB-D3C057C9504C}">
      <dgm:prSet/>
      <dgm:spPr/>
      <dgm:t>
        <a:bodyPr/>
        <a:lstStyle/>
        <a:p>
          <a:endParaRPr lang="en-IN"/>
        </a:p>
      </dgm:t>
    </dgm:pt>
    <dgm:pt modelId="{68D623D3-2E72-48D2-8E2B-6B2192D9FB0E}">
      <dgm:prSet phldrT="[Text]" custT="1"/>
      <dgm:spPr/>
      <dgm:t>
        <a:bodyPr/>
        <a:lstStyle/>
        <a:p>
          <a:r>
            <a:rPr lang="en-IN" sz="2000" dirty="0" smtClean="0"/>
            <a:t>PURCHASE OF FIXED ASSETS</a:t>
          </a:r>
          <a:endParaRPr lang="en-IN" sz="2000" dirty="0"/>
        </a:p>
      </dgm:t>
    </dgm:pt>
    <dgm:pt modelId="{63835232-C043-4852-AF3C-05980DFA41DE}" type="parTrans" cxnId="{86E5D1B9-072E-4953-A52B-C8ABD040B77E}">
      <dgm:prSet/>
      <dgm:spPr/>
      <dgm:t>
        <a:bodyPr/>
        <a:lstStyle/>
        <a:p>
          <a:endParaRPr lang="en-IN"/>
        </a:p>
      </dgm:t>
    </dgm:pt>
    <dgm:pt modelId="{C76E9C42-CFEF-49B3-86CC-E44FDE61A5AA}" type="sibTrans" cxnId="{86E5D1B9-072E-4953-A52B-C8ABD040B77E}">
      <dgm:prSet/>
      <dgm:spPr/>
      <dgm:t>
        <a:bodyPr/>
        <a:lstStyle/>
        <a:p>
          <a:endParaRPr lang="en-IN"/>
        </a:p>
      </dgm:t>
    </dgm:pt>
    <dgm:pt modelId="{02E2FA1E-1E07-48D4-BCAF-4AA569A46095}">
      <dgm:prSet phldrT="[Text]" custT="1"/>
      <dgm:spPr/>
      <dgm:t>
        <a:bodyPr/>
        <a:lstStyle/>
        <a:p>
          <a:r>
            <a:rPr lang="en-IN" sz="2000" dirty="0" smtClean="0"/>
            <a:t>RCM LIABILITY</a:t>
          </a:r>
          <a:endParaRPr lang="en-IN" sz="2000" dirty="0"/>
        </a:p>
      </dgm:t>
    </dgm:pt>
    <dgm:pt modelId="{29E54CF5-DB2E-445F-A9DC-64789D4EE29B}" type="parTrans" cxnId="{54989928-8BC2-400E-A89E-3B49410A587E}">
      <dgm:prSet/>
      <dgm:spPr/>
      <dgm:t>
        <a:bodyPr/>
        <a:lstStyle/>
        <a:p>
          <a:endParaRPr lang="en-IN"/>
        </a:p>
      </dgm:t>
    </dgm:pt>
    <dgm:pt modelId="{CA4761FB-DE65-452F-B444-0CA5C806641A}" type="sibTrans" cxnId="{54989928-8BC2-400E-A89E-3B49410A587E}">
      <dgm:prSet/>
      <dgm:spPr/>
      <dgm:t>
        <a:bodyPr/>
        <a:lstStyle/>
        <a:p>
          <a:endParaRPr lang="en-IN"/>
        </a:p>
      </dgm:t>
    </dgm:pt>
    <dgm:pt modelId="{370A79EB-8309-4406-9723-2F8409D4DF18}">
      <dgm:prSet phldrT="[Text]" custT="1"/>
      <dgm:spPr/>
      <dgm:t>
        <a:bodyPr/>
        <a:lstStyle/>
        <a:p>
          <a:r>
            <a:rPr lang="en-IN" sz="2000" dirty="0" smtClean="0"/>
            <a:t>MONTHLY 3B WORKINGS</a:t>
          </a:r>
          <a:endParaRPr lang="en-IN" sz="2000" dirty="0"/>
        </a:p>
      </dgm:t>
    </dgm:pt>
    <dgm:pt modelId="{78E4236F-BEE9-46AE-9ACD-F8F9FB8B90D8}" type="parTrans" cxnId="{A51A195A-376B-49F0-9CAC-C2F3D659BC52}">
      <dgm:prSet/>
      <dgm:spPr/>
      <dgm:t>
        <a:bodyPr/>
        <a:lstStyle/>
        <a:p>
          <a:endParaRPr lang="en-IN"/>
        </a:p>
      </dgm:t>
    </dgm:pt>
    <dgm:pt modelId="{BFD0B2FA-326E-42AA-B044-9BB1BA783250}" type="sibTrans" cxnId="{A51A195A-376B-49F0-9CAC-C2F3D659BC52}">
      <dgm:prSet/>
      <dgm:spPr/>
      <dgm:t>
        <a:bodyPr/>
        <a:lstStyle/>
        <a:p>
          <a:endParaRPr lang="en-IN"/>
        </a:p>
      </dgm:t>
    </dgm:pt>
    <dgm:pt modelId="{10E84D16-A7AD-404E-814A-D204FD7208B4}">
      <dgm:prSet phldrT="[Text]" custT="1"/>
      <dgm:spPr/>
      <dgm:t>
        <a:bodyPr/>
        <a:lstStyle/>
        <a:p>
          <a:r>
            <a:rPr lang="en-IN" sz="2000" dirty="0" smtClean="0"/>
            <a:t>INDIRECT EXPENSES</a:t>
          </a:r>
          <a:endParaRPr lang="en-IN" sz="2000" dirty="0"/>
        </a:p>
      </dgm:t>
    </dgm:pt>
    <dgm:pt modelId="{491278FB-A828-40A4-BC08-770A76D59B21}" type="parTrans" cxnId="{F58B4840-4BD6-4B48-A92F-FDD4A8961891}">
      <dgm:prSet/>
      <dgm:spPr/>
      <dgm:t>
        <a:bodyPr/>
        <a:lstStyle/>
        <a:p>
          <a:endParaRPr lang="en-IN"/>
        </a:p>
      </dgm:t>
    </dgm:pt>
    <dgm:pt modelId="{73D034CD-E6EF-4216-B2DF-664484D93C15}" type="sibTrans" cxnId="{F58B4840-4BD6-4B48-A92F-FDD4A8961891}">
      <dgm:prSet/>
      <dgm:spPr/>
      <dgm:t>
        <a:bodyPr/>
        <a:lstStyle/>
        <a:p>
          <a:endParaRPr lang="en-IN"/>
        </a:p>
      </dgm:t>
    </dgm:pt>
    <dgm:pt modelId="{5324188B-6EE8-42C2-9C8A-61B2FAEA8C63}">
      <dgm:prSet phldrT="[Text]" custT="1"/>
      <dgm:spPr/>
      <dgm:t>
        <a:bodyPr/>
        <a:lstStyle/>
        <a:p>
          <a:r>
            <a:rPr lang="en-IN" sz="2000" dirty="0" smtClean="0"/>
            <a:t>MONTHLY 3B WORKINGS</a:t>
          </a:r>
          <a:endParaRPr lang="en-IN" sz="2000" dirty="0"/>
        </a:p>
      </dgm:t>
    </dgm:pt>
    <dgm:pt modelId="{D1CB4560-91C3-4E49-B32B-7719C2B961E2}" type="parTrans" cxnId="{4306D627-F380-4714-BFE0-C6B7676128DF}">
      <dgm:prSet/>
      <dgm:spPr/>
      <dgm:t>
        <a:bodyPr/>
        <a:lstStyle/>
        <a:p>
          <a:endParaRPr lang="en-IN"/>
        </a:p>
      </dgm:t>
    </dgm:pt>
    <dgm:pt modelId="{73775165-F7E6-4772-8697-06C82EA79007}" type="sibTrans" cxnId="{4306D627-F380-4714-BFE0-C6B7676128DF}">
      <dgm:prSet/>
      <dgm:spPr/>
      <dgm:t>
        <a:bodyPr/>
        <a:lstStyle/>
        <a:p>
          <a:endParaRPr lang="en-IN"/>
        </a:p>
      </dgm:t>
    </dgm:pt>
    <dgm:pt modelId="{4628AB4F-2D24-4138-8A03-275D5711F12C}">
      <dgm:prSet phldrT="[Text]" custT="1"/>
      <dgm:spPr/>
      <dgm:t>
        <a:bodyPr/>
        <a:lstStyle/>
        <a:p>
          <a:r>
            <a:rPr lang="en-IN" sz="2000" dirty="0" smtClean="0"/>
            <a:t>WEBGST EXTRACTS</a:t>
          </a:r>
          <a:endParaRPr lang="en-IN" sz="2000" dirty="0"/>
        </a:p>
      </dgm:t>
    </dgm:pt>
    <dgm:pt modelId="{B2A53679-9CE3-4BE3-AF94-959BD2886662}" type="parTrans" cxnId="{03A5B3D7-77CD-4C46-93AB-EFF23AF4F405}">
      <dgm:prSet/>
      <dgm:spPr/>
      <dgm:t>
        <a:bodyPr/>
        <a:lstStyle/>
        <a:p>
          <a:endParaRPr lang="en-IN"/>
        </a:p>
      </dgm:t>
    </dgm:pt>
    <dgm:pt modelId="{DF3A272A-5607-4725-AE0A-C493A5C8CD0F}" type="sibTrans" cxnId="{03A5B3D7-77CD-4C46-93AB-EFF23AF4F405}">
      <dgm:prSet/>
      <dgm:spPr/>
      <dgm:t>
        <a:bodyPr/>
        <a:lstStyle/>
        <a:p>
          <a:endParaRPr lang="en-IN"/>
        </a:p>
      </dgm:t>
    </dgm:pt>
    <dgm:pt modelId="{C41AD629-7534-4766-A33A-C22243EA2040}">
      <dgm:prSet phldrT="[Text]" custT="1"/>
      <dgm:spPr/>
      <dgm:t>
        <a:bodyPr/>
        <a:lstStyle/>
        <a:p>
          <a:r>
            <a:rPr lang="en-IN" sz="2000" dirty="0" smtClean="0"/>
            <a:t>INVOICEWISE/PARTYWISE/MONTHWISE ITC DETAILS</a:t>
          </a:r>
          <a:endParaRPr lang="en-IN" sz="2000" dirty="0"/>
        </a:p>
      </dgm:t>
    </dgm:pt>
    <dgm:pt modelId="{E0A4E6EA-4107-49FE-B273-809365D4897F}" type="parTrans" cxnId="{15048380-598A-4919-82FA-3749913A479D}">
      <dgm:prSet/>
      <dgm:spPr/>
      <dgm:t>
        <a:bodyPr/>
        <a:lstStyle/>
        <a:p>
          <a:endParaRPr lang="en-IN"/>
        </a:p>
      </dgm:t>
    </dgm:pt>
    <dgm:pt modelId="{E31F6B24-D731-4A44-9A48-138810BBF072}" type="sibTrans" cxnId="{15048380-598A-4919-82FA-3749913A479D}">
      <dgm:prSet/>
      <dgm:spPr/>
      <dgm:t>
        <a:bodyPr/>
        <a:lstStyle/>
        <a:p>
          <a:endParaRPr lang="en-IN"/>
        </a:p>
      </dgm:t>
    </dgm:pt>
    <dgm:pt modelId="{BD805926-1505-4C95-8781-A499D164FC31}" type="pres">
      <dgm:prSet presAssocID="{FD970979-5C14-4FAC-85C6-22BF1EF5DB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E21B6658-3DBB-4BFD-ABBE-6A28030081E2}" type="pres">
      <dgm:prSet presAssocID="{A4DDDB08-7455-4D22-BAB1-53E0E45225AD}" presName="linNode" presStyleCnt="0"/>
      <dgm:spPr/>
    </dgm:pt>
    <dgm:pt modelId="{F613C1BE-541F-4EE5-AC88-29ED800A60D5}" type="pres">
      <dgm:prSet presAssocID="{A4DDDB08-7455-4D22-BAB1-53E0E45225AD}" presName="parentText" presStyleLbl="node1" presStyleIdx="0" presStyleCnt="4" custScaleX="51316" custScaleY="51316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8832B35-A039-46A7-A8A2-9B6E9150D3DB}" type="pres">
      <dgm:prSet presAssocID="{A4DDDB08-7455-4D22-BAB1-53E0E45225AD}" presName="descendantText" presStyleLbl="alignAccFollowNode1" presStyleIdx="0" presStyleCnt="4" custScaleY="5928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C25EDCA-A231-4FBD-BE7A-A8D8DF05A4E2}" type="pres">
      <dgm:prSet presAssocID="{D3C0294D-9638-4E59-BE77-D5F299934F4B}" presName="sp" presStyleCnt="0"/>
      <dgm:spPr/>
    </dgm:pt>
    <dgm:pt modelId="{7C7C728E-2173-48E4-8BE7-1D197D87476E}" type="pres">
      <dgm:prSet presAssocID="{099463F1-3DE9-4780-A951-D7C0A44E2CDB}" presName="linNode" presStyleCnt="0"/>
      <dgm:spPr/>
    </dgm:pt>
    <dgm:pt modelId="{AD884640-1EE1-4D97-B6BD-E7C9F535A6BC}" type="pres">
      <dgm:prSet presAssocID="{099463F1-3DE9-4780-A951-D7C0A44E2CDB}" presName="parentText" presStyleLbl="node1" presStyleIdx="1" presStyleCnt="4" custScaleX="51316" custScaleY="51316" custLinFactNeighborY="-3294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881A9AC-4D52-4637-9AAF-A7333AE4FAE9}" type="pres">
      <dgm:prSet presAssocID="{099463F1-3DE9-4780-A951-D7C0A44E2CDB}" presName="descendantText" presStyleLbl="alignAccFollowNode1" presStyleIdx="1" presStyleCnt="4" custScaleY="65671" custLinFactNeighborY="-411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44E13B1-371B-4CBB-8462-B6A62A791EF0}" type="pres">
      <dgm:prSet presAssocID="{E4196535-AB9A-4FEF-B32C-461BC5E2D529}" presName="sp" presStyleCnt="0"/>
      <dgm:spPr/>
    </dgm:pt>
    <dgm:pt modelId="{92AFF3E8-D50C-423F-A693-DD5DD03928CB}" type="pres">
      <dgm:prSet presAssocID="{F91B3964-8E9C-447A-9C80-78F840975DC2}" presName="linNode" presStyleCnt="0"/>
      <dgm:spPr/>
    </dgm:pt>
    <dgm:pt modelId="{A0E3F58F-4395-4768-A4D4-B9DD834FDA06}" type="pres">
      <dgm:prSet presAssocID="{F91B3964-8E9C-447A-9C80-78F840975DC2}" presName="parentText" presStyleLbl="node1" presStyleIdx="2" presStyleCnt="4" custScaleX="51316" custScaleY="51316" custLinFactNeighborY="-7728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E232A1A-C2A5-4D09-8936-4CE576B74B90}" type="pres">
      <dgm:prSet presAssocID="{F91B3964-8E9C-447A-9C80-78F840975DC2}" presName="descendantText" presStyleLbl="alignAccFollowNode1" presStyleIdx="2" presStyleCnt="4" custScaleY="45447" custLinFactNeighborY="-10351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EB67B83-325F-453B-A3DB-9826EB11A04C}" type="pres">
      <dgm:prSet presAssocID="{FF0E71DB-F953-4446-845D-20A54EFCA171}" presName="sp" presStyleCnt="0"/>
      <dgm:spPr/>
    </dgm:pt>
    <dgm:pt modelId="{D44C0A9A-DAEF-4DDB-B4F8-9EE1C7AB90AD}" type="pres">
      <dgm:prSet presAssocID="{E7BAAB5E-F0FE-4FFA-9DCB-A8DCADBBCD1F}" presName="linNode" presStyleCnt="0"/>
      <dgm:spPr/>
    </dgm:pt>
    <dgm:pt modelId="{F6582AD6-5FF6-4023-B8AE-F031FA10D150}" type="pres">
      <dgm:prSet presAssocID="{E7BAAB5E-F0FE-4FFA-9DCB-A8DCADBBCD1F}" presName="parentText" presStyleLbl="node1" presStyleIdx="3" presStyleCnt="4" custScaleX="51316" custScaleY="51316" custLinFactNeighborY="-10426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FE8911D-EB71-45CC-95E9-4CB95DD89585}" type="pres">
      <dgm:prSet presAssocID="{E7BAAB5E-F0FE-4FFA-9DCB-A8DCADBBCD1F}" presName="descendantText" presStyleLbl="alignAccFollowNode1" presStyleIdx="3" presStyleCnt="4" custScaleX="107539" custScaleY="61329" custLinFactNeighborX="-1443" custLinFactNeighborY="-1508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1D280332-AB66-458B-9220-379051EA8FAC}" type="presOf" srcId="{C0CA7ACC-5F6D-4373-8E65-944E83990975}" destId="{A881A9AC-4D52-4637-9AAF-A7333AE4FAE9}" srcOrd="0" destOrd="0" presId="urn:microsoft.com/office/officeart/2005/8/layout/vList5"/>
    <dgm:cxn modelId="{54989928-8BC2-400E-A89E-3B49410A587E}" srcId="{099463F1-3DE9-4780-A951-D7C0A44E2CDB}" destId="{02E2FA1E-1E07-48D4-BCAF-4AA569A46095}" srcOrd="4" destOrd="0" parTransId="{29E54CF5-DB2E-445F-A9DC-64789D4EE29B}" sibTransId="{CA4761FB-DE65-452F-B444-0CA5C806641A}"/>
    <dgm:cxn modelId="{2E9CEFE3-8ACD-475D-9119-FAA7B45C743C}" type="presOf" srcId="{68D623D3-2E72-48D2-8E2B-6B2192D9FB0E}" destId="{A881A9AC-4D52-4637-9AAF-A7333AE4FAE9}" srcOrd="0" destOrd="3" presId="urn:microsoft.com/office/officeart/2005/8/layout/vList5"/>
    <dgm:cxn modelId="{D13F9975-DB11-495D-ADB6-181B0F16B8B6}" srcId="{FD970979-5C14-4FAC-85C6-22BF1EF5DBE4}" destId="{F91B3964-8E9C-447A-9C80-78F840975DC2}" srcOrd="2" destOrd="0" parTransId="{93CF7D25-E1E7-4024-8FF3-05A3CD8F258A}" sibTransId="{FF0E71DB-F953-4446-845D-20A54EFCA171}"/>
    <dgm:cxn modelId="{A45D5E80-803A-40FB-ADAD-00858F8B39BE}" type="presOf" srcId="{F91B3964-8E9C-447A-9C80-78F840975DC2}" destId="{A0E3F58F-4395-4768-A4D4-B9DD834FDA06}" srcOrd="0" destOrd="0" presId="urn:microsoft.com/office/officeart/2005/8/layout/vList5"/>
    <dgm:cxn modelId="{359A7D3C-6B86-4BF6-B3BE-C61F737533A8}" type="presOf" srcId="{370A79EB-8309-4406-9723-2F8409D4DF18}" destId="{2FE8911D-EB71-45CC-95E9-4CB95DD89585}" srcOrd="0" destOrd="0" presId="urn:microsoft.com/office/officeart/2005/8/layout/vList5"/>
    <dgm:cxn modelId="{959C4731-5F7F-4F75-B13C-9BF9C7E5D417}" type="presOf" srcId="{FD970979-5C14-4FAC-85C6-22BF1EF5DBE4}" destId="{BD805926-1505-4C95-8781-A499D164FC31}" srcOrd="0" destOrd="0" presId="urn:microsoft.com/office/officeart/2005/8/layout/vList5"/>
    <dgm:cxn modelId="{66990D9A-3380-470C-9E4B-2C69E483738E}" srcId="{FD970979-5C14-4FAC-85C6-22BF1EF5DBE4}" destId="{E7BAAB5E-F0FE-4FFA-9DCB-A8DCADBBCD1F}" srcOrd="3" destOrd="0" parTransId="{B6D641A5-908F-4C2A-ACF5-19CB9DF423CC}" sibTransId="{F5BF4B67-30D7-486C-B14F-D21B1A9E421C}"/>
    <dgm:cxn modelId="{A62EBBC0-4E11-458E-A781-511BB822BE73}" type="presOf" srcId="{A4DDDB08-7455-4D22-BAB1-53E0E45225AD}" destId="{F613C1BE-541F-4EE5-AC88-29ED800A60D5}" srcOrd="0" destOrd="0" presId="urn:microsoft.com/office/officeart/2005/8/layout/vList5"/>
    <dgm:cxn modelId="{8688D5B3-C60C-4B06-96E3-0E54FB54660E}" type="presOf" srcId="{C41AD629-7534-4766-A33A-C22243EA2040}" destId="{2FE8911D-EB71-45CC-95E9-4CB95DD89585}" srcOrd="0" destOrd="2" presId="urn:microsoft.com/office/officeart/2005/8/layout/vList5"/>
    <dgm:cxn modelId="{03A5B3D7-77CD-4C46-93AB-EFF23AF4F405}" srcId="{E7BAAB5E-F0FE-4FFA-9DCB-A8DCADBBCD1F}" destId="{4628AB4F-2D24-4138-8A03-275D5711F12C}" srcOrd="1" destOrd="0" parTransId="{B2A53679-9CE3-4BE3-AF94-959BD2886662}" sibTransId="{DF3A272A-5607-4725-AE0A-C493A5C8CD0F}"/>
    <dgm:cxn modelId="{A6EA90DC-C61D-4066-91A5-805284BE44F1}" type="presOf" srcId="{FE378A43-1DE5-4530-9966-0E04103477E8}" destId="{98832B35-A039-46A7-A8A2-9B6E9150D3DB}" srcOrd="0" destOrd="1" presId="urn:microsoft.com/office/officeart/2005/8/layout/vList5"/>
    <dgm:cxn modelId="{86E5D1B9-072E-4953-A52B-C8ABD040B77E}" srcId="{099463F1-3DE9-4780-A951-D7C0A44E2CDB}" destId="{68D623D3-2E72-48D2-8E2B-6B2192D9FB0E}" srcOrd="3" destOrd="0" parTransId="{63835232-C043-4852-AF3C-05980DFA41DE}" sibTransId="{C76E9C42-CFEF-49B3-86CC-E44FDE61A5AA}"/>
    <dgm:cxn modelId="{8E5659F3-5A4A-425D-ADE3-58849FFF545D}" type="presOf" srcId="{E7BAAB5E-F0FE-4FFA-9DCB-A8DCADBBCD1F}" destId="{F6582AD6-5FF6-4023-B8AE-F031FA10D150}" srcOrd="0" destOrd="0" presId="urn:microsoft.com/office/officeart/2005/8/layout/vList5"/>
    <dgm:cxn modelId="{08529112-29EF-446B-B6C8-6B397CEAA6BC}" srcId="{099463F1-3DE9-4780-A951-D7C0A44E2CDB}" destId="{CAC207E8-0F60-4116-BAC4-FBD4A972C74D}" srcOrd="1" destOrd="0" parTransId="{265FC850-61D3-471A-BDE0-C9CD36D7A972}" sibTransId="{355B04AA-1928-48D6-AD14-FC9EDCE4FB01}"/>
    <dgm:cxn modelId="{5169E685-88C1-4026-8E77-B3A8E7FDF974}" srcId="{FD970979-5C14-4FAC-85C6-22BF1EF5DBE4}" destId="{A4DDDB08-7455-4D22-BAB1-53E0E45225AD}" srcOrd="0" destOrd="0" parTransId="{57B39F2C-1842-4BC6-A5D0-12B51C508CFA}" sibTransId="{D3C0294D-9638-4E59-BE77-D5F299934F4B}"/>
    <dgm:cxn modelId="{4306D627-F380-4714-BFE0-C6B7676128DF}" srcId="{F91B3964-8E9C-447A-9C80-78F840975DC2}" destId="{5324188B-6EE8-42C2-9C8A-61B2FAEA8C63}" srcOrd="1" destOrd="0" parTransId="{D1CB4560-91C3-4E49-B32B-7719C2B961E2}" sibTransId="{73775165-F7E6-4772-8697-06C82EA79007}"/>
    <dgm:cxn modelId="{D5CF3EC7-DEA4-4B96-8BDD-8FB044DF96E8}" type="presOf" srcId="{5324188B-6EE8-42C2-9C8A-61B2FAEA8C63}" destId="{8E232A1A-C2A5-4D09-8936-4CE576B74B90}" srcOrd="0" destOrd="1" presId="urn:microsoft.com/office/officeart/2005/8/layout/vList5"/>
    <dgm:cxn modelId="{DA069F32-9E69-4D10-9544-B3588D29C020}" type="presOf" srcId="{099463F1-3DE9-4780-A951-D7C0A44E2CDB}" destId="{AD884640-1EE1-4D97-B6BD-E7C9F535A6BC}" srcOrd="0" destOrd="0" presId="urn:microsoft.com/office/officeart/2005/8/layout/vList5"/>
    <dgm:cxn modelId="{15048380-598A-4919-82FA-3749913A479D}" srcId="{4628AB4F-2D24-4138-8A03-275D5711F12C}" destId="{C41AD629-7534-4766-A33A-C22243EA2040}" srcOrd="0" destOrd="0" parTransId="{E0A4E6EA-4107-49FE-B273-809365D4897F}" sibTransId="{E31F6B24-D731-4A44-9A48-138810BBF072}"/>
    <dgm:cxn modelId="{8EB3268A-9C03-4E1A-BE17-4874253F89B8}" type="presOf" srcId="{02E2FA1E-1E07-48D4-BCAF-4AA569A46095}" destId="{A881A9AC-4D52-4637-9AAF-A7333AE4FAE9}" srcOrd="0" destOrd="4" presId="urn:microsoft.com/office/officeart/2005/8/layout/vList5"/>
    <dgm:cxn modelId="{099CBED8-1177-45F6-B05C-68D0259CF229}" srcId="{F91B3964-8E9C-447A-9C80-78F840975DC2}" destId="{DB16EDF2-A9F8-404E-9BE6-F54516FA6733}" srcOrd="0" destOrd="0" parTransId="{8EF16990-0063-4DAB-A2FB-F538E52B0375}" sibTransId="{0BE77253-8EC8-4A66-BDEC-ED54620F9FD6}"/>
    <dgm:cxn modelId="{C118AFF8-C938-4A35-86F7-34966EDCDDE6}" type="presOf" srcId="{CAC207E8-0F60-4116-BAC4-FBD4A972C74D}" destId="{A881A9AC-4D52-4637-9AAF-A7333AE4FAE9}" srcOrd="0" destOrd="1" presId="urn:microsoft.com/office/officeart/2005/8/layout/vList5"/>
    <dgm:cxn modelId="{07D8268C-DD84-4181-9E9A-A77794569ABE}" srcId="{FD970979-5C14-4FAC-85C6-22BF1EF5DBE4}" destId="{099463F1-3DE9-4780-A951-D7C0A44E2CDB}" srcOrd="1" destOrd="0" parTransId="{893CA808-553D-4ED8-B645-13B67F57262B}" sibTransId="{E4196535-AB9A-4FEF-B32C-461BC5E2D529}"/>
    <dgm:cxn modelId="{E3286006-EE69-45C1-A98A-06FAAA2021A2}" type="presOf" srcId="{10E84D16-A7AD-404E-814A-D204FD7208B4}" destId="{A881A9AC-4D52-4637-9AAF-A7333AE4FAE9}" srcOrd="0" destOrd="2" presId="urn:microsoft.com/office/officeart/2005/8/layout/vList5"/>
    <dgm:cxn modelId="{A51A195A-376B-49F0-9CAC-C2F3D659BC52}" srcId="{E7BAAB5E-F0FE-4FFA-9DCB-A8DCADBBCD1F}" destId="{370A79EB-8309-4406-9723-2F8409D4DF18}" srcOrd="0" destOrd="0" parTransId="{78E4236F-BEE9-46AE-9ACD-F8F9FB8B90D8}" sibTransId="{BFD0B2FA-326E-42AA-B044-9BB1BA783250}"/>
    <dgm:cxn modelId="{9F376029-8526-4A6C-9174-411998C301C0}" type="presOf" srcId="{7BEE3FCD-BB25-4E36-B208-BE316E15450A}" destId="{98832B35-A039-46A7-A8A2-9B6E9150D3DB}" srcOrd="0" destOrd="0" presId="urn:microsoft.com/office/officeart/2005/8/layout/vList5"/>
    <dgm:cxn modelId="{0F67683C-3CB3-4FBC-A5EE-8E3319241FC2}" srcId="{099463F1-3DE9-4780-A951-D7C0A44E2CDB}" destId="{C0CA7ACC-5F6D-4373-8E65-944E83990975}" srcOrd="0" destOrd="0" parTransId="{1E4C7771-79D7-4E78-95DD-200602BA9C22}" sibTransId="{06132804-1C8D-4442-B085-DC0CC7E27618}"/>
    <dgm:cxn modelId="{58E0482B-90B9-45BE-B60F-0DDA93745C3F}" srcId="{A4DDDB08-7455-4D22-BAB1-53E0E45225AD}" destId="{7BEE3FCD-BB25-4E36-B208-BE316E15450A}" srcOrd="0" destOrd="0" parTransId="{1A5058C9-405D-4B12-8ACB-26C600B43DBB}" sibTransId="{53126E03-A841-4C63-B1F8-A56AA98351FD}"/>
    <dgm:cxn modelId="{20E983B7-800A-4C4E-A491-86F7ADA24F99}" type="presOf" srcId="{E336C5B4-DCDA-4E87-B108-7D29C66C0FF6}" destId="{98832B35-A039-46A7-A8A2-9B6E9150D3DB}" srcOrd="0" destOrd="2" presId="urn:microsoft.com/office/officeart/2005/8/layout/vList5"/>
    <dgm:cxn modelId="{5AFC63C4-4056-45BD-ABBB-D3C057C9504C}" srcId="{A4DDDB08-7455-4D22-BAB1-53E0E45225AD}" destId="{E336C5B4-DCDA-4E87-B108-7D29C66C0FF6}" srcOrd="2" destOrd="0" parTransId="{2DF46035-1175-40B6-9CB1-011492AE8DC2}" sibTransId="{E7BFF424-229C-429C-8C32-E518CAE837EC}"/>
    <dgm:cxn modelId="{F58B4840-4BD6-4B48-A92F-FDD4A8961891}" srcId="{099463F1-3DE9-4780-A951-D7C0A44E2CDB}" destId="{10E84D16-A7AD-404E-814A-D204FD7208B4}" srcOrd="2" destOrd="0" parTransId="{491278FB-A828-40A4-BC08-770A76D59B21}" sibTransId="{73D034CD-E6EF-4216-B2DF-664484D93C15}"/>
    <dgm:cxn modelId="{A960F6EE-1E5C-43DA-A568-AF8F333C6E4B}" type="presOf" srcId="{4628AB4F-2D24-4138-8A03-275D5711F12C}" destId="{2FE8911D-EB71-45CC-95E9-4CB95DD89585}" srcOrd="0" destOrd="1" presId="urn:microsoft.com/office/officeart/2005/8/layout/vList5"/>
    <dgm:cxn modelId="{9AE65CA4-9A14-4558-BF97-E162D941CFA5}" type="presOf" srcId="{DB16EDF2-A9F8-404E-9BE6-F54516FA6733}" destId="{8E232A1A-C2A5-4D09-8936-4CE576B74B90}" srcOrd="0" destOrd="0" presId="urn:microsoft.com/office/officeart/2005/8/layout/vList5"/>
    <dgm:cxn modelId="{924EE6A5-08FB-4DA7-9DB8-B969BFAA091D}" srcId="{A4DDDB08-7455-4D22-BAB1-53E0E45225AD}" destId="{FE378A43-1DE5-4530-9966-0E04103477E8}" srcOrd="1" destOrd="0" parTransId="{DA57CEAF-8BBD-49ED-8AED-CD9E8D2A5F85}" sibTransId="{A41C8A02-0023-4788-84C8-C165765E7072}"/>
    <dgm:cxn modelId="{AABE442C-E218-4AE1-BC26-4C5D1B6B8CC2}" type="presParOf" srcId="{BD805926-1505-4C95-8781-A499D164FC31}" destId="{E21B6658-3DBB-4BFD-ABBE-6A28030081E2}" srcOrd="0" destOrd="0" presId="urn:microsoft.com/office/officeart/2005/8/layout/vList5"/>
    <dgm:cxn modelId="{793162EF-90E6-4DB2-8B67-47FB61C59720}" type="presParOf" srcId="{E21B6658-3DBB-4BFD-ABBE-6A28030081E2}" destId="{F613C1BE-541F-4EE5-AC88-29ED800A60D5}" srcOrd="0" destOrd="0" presId="urn:microsoft.com/office/officeart/2005/8/layout/vList5"/>
    <dgm:cxn modelId="{7DC67AFB-0583-407D-A543-3D67029DC9D7}" type="presParOf" srcId="{E21B6658-3DBB-4BFD-ABBE-6A28030081E2}" destId="{98832B35-A039-46A7-A8A2-9B6E9150D3DB}" srcOrd="1" destOrd="0" presId="urn:microsoft.com/office/officeart/2005/8/layout/vList5"/>
    <dgm:cxn modelId="{0FC74B82-FDB6-4CCA-BDE9-E444814A15B2}" type="presParOf" srcId="{BD805926-1505-4C95-8781-A499D164FC31}" destId="{7C25EDCA-A231-4FBD-BE7A-A8D8DF05A4E2}" srcOrd="1" destOrd="0" presId="urn:microsoft.com/office/officeart/2005/8/layout/vList5"/>
    <dgm:cxn modelId="{29813451-F323-4609-86E9-68D31BDE8649}" type="presParOf" srcId="{BD805926-1505-4C95-8781-A499D164FC31}" destId="{7C7C728E-2173-48E4-8BE7-1D197D87476E}" srcOrd="2" destOrd="0" presId="urn:microsoft.com/office/officeart/2005/8/layout/vList5"/>
    <dgm:cxn modelId="{9B41C0CB-D12E-437D-8298-759C5675D664}" type="presParOf" srcId="{7C7C728E-2173-48E4-8BE7-1D197D87476E}" destId="{AD884640-1EE1-4D97-B6BD-E7C9F535A6BC}" srcOrd="0" destOrd="0" presId="urn:microsoft.com/office/officeart/2005/8/layout/vList5"/>
    <dgm:cxn modelId="{AFAD9914-9ABB-49E5-BEF2-D8876A7758BC}" type="presParOf" srcId="{7C7C728E-2173-48E4-8BE7-1D197D87476E}" destId="{A881A9AC-4D52-4637-9AAF-A7333AE4FAE9}" srcOrd="1" destOrd="0" presId="urn:microsoft.com/office/officeart/2005/8/layout/vList5"/>
    <dgm:cxn modelId="{1132441D-5C03-43F9-B6FF-5A2DF33FC8E0}" type="presParOf" srcId="{BD805926-1505-4C95-8781-A499D164FC31}" destId="{F44E13B1-371B-4CBB-8462-B6A62A791EF0}" srcOrd="3" destOrd="0" presId="urn:microsoft.com/office/officeart/2005/8/layout/vList5"/>
    <dgm:cxn modelId="{073E6191-F832-4D6C-9874-8F17B45CBB27}" type="presParOf" srcId="{BD805926-1505-4C95-8781-A499D164FC31}" destId="{92AFF3E8-D50C-423F-A693-DD5DD03928CB}" srcOrd="4" destOrd="0" presId="urn:microsoft.com/office/officeart/2005/8/layout/vList5"/>
    <dgm:cxn modelId="{5DCD726B-B2F4-456B-B8D9-78A39B2CDE74}" type="presParOf" srcId="{92AFF3E8-D50C-423F-A693-DD5DD03928CB}" destId="{A0E3F58F-4395-4768-A4D4-B9DD834FDA06}" srcOrd="0" destOrd="0" presId="urn:microsoft.com/office/officeart/2005/8/layout/vList5"/>
    <dgm:cxn modelId="{7F8671E3-BC22-498A-83A9-FB57BD0DD9F0}" type="presParOf" srcId="{92AFF3E8-D50C-423F-A693-DD5DD03928CB}" destId="{8E232A1A-C2A5-4D09-8936-4CE576B74B90}" srcOrd="1" destOrd="0" presId="urn:microsoft.com/office/officeart/2005/8/layout/vList5"/>
    <dgm:cxn modelId="{5A4B5FF2-7ACC-45DA-8DD5-3B76F025C2CB}" type="presParOf" srcId="{BD805926-1505-4C95-8781-A499D164FC31}" destId="{4EB67B83-325F-453B-A3DB-9826EB11A04C}" srcOrd="5" destOrd="0" presId="urn:microsoft.com/office/officeart/2005/8/layout/vList5"/>
    <dgm:cxn modelId="{34A7C7D4-9CF8-4B67-BFBC-C415BC23F91A}" type="presParOf" srcId="{BD805926-1505-4C95-8781-A499D164FC31}" destId="{D44C0A9A-DAEF-4DDB-B4F8-9EE1C7AB90AD}" srcOrd="6" destOrd="0" presId="urn:microsoft.com/office/officeart/2005/8/layout/vList5"/>
    <dgm:cxn modelId="{60DF1B49-3E79-4005-B69A-70AC7B6BD8E1}" type="presParOf" srcId="{D44C0A9A-DAEF-4DDB-B4F8-9EE1C7AB90AD}" destId="{F6582AD6-5FF6-4023-B8AE-F031FA10D150}" srcOrd="0" destOrd="0" presId="urn:microsoft.com/office/officeart/2005/8/layout/vList5"/>
    <dgm:cxn modelId="{AEDA8C8A-D93A-4915-946F-C1DCEE1CE78D}" type="presParOf" srcId="{D44C0A9A-DAEF-4DDB-B4F8-9EE1C7AB90AD}" destId="{2FE8911D-EB71-45CC-95E9-4CB95DD8958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5438DF-E087-484D-8646-0954BFA213A2}">
      <dsp:nvSpPr>
        <dsp:cNvPr id="0" name=""/>
        <dsp:cNvSpPr/>
      </dsp:nvSpPr>
      <dsp:spPr>
        <a:xfrm>
          <a:off x="3683" y="462749"/>
          <a:ext cx="1884108" cy="1098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60960" rIns="170688" bIns="6096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spc="-120" smtClean="0">
              <a:latin typeface="Trebuchet MS"/>
              <a:cs typeface="Trebuchet MS"/>
            </a:rPr>
            <a:t>Every </a:t>
          </a:r>
          <a:r>
            <a:rPr lang="en-IN" sz="2400" b="1" kern="1200" spc="-150" smtClean="0">
              <a:latin typeface="Trebuchet MS"/>
              <a:cs typeface="Trebuchet MS"/>
            </a:rPr>
            <a:t>Registered</a:t>
          </a:r>
          <a:r>
            <a:rPr lang="en-IN" sz="2400" b="1" kern="1200" spc="-225" smtClean="0">
              <a:latin typeface="Trebuchet MS"/>
              <a:cs typeface="Trebuchet MS"/>
            </a:rPr>
            <a:t> </a:t>
          </a:r>
          <a:r>
            <a:rPr lang="en-IN" sz="2400" b="1" kern="1200" spc="-130" smtClean="0">
              <a:latin typeface="Trebuchet MS"/>
              <a:cs typeface="Trebuchet MS"/>
            </a:rPr>
            <a:t>person</a:t>
          </a:r>
          <a:endParaRPr lang="en-IN" sz="2400" kern="1200"/>
        </a:p>
      </dsp:txBody>
      <dsp:txXfrm>
        <a:off x="3683" y="462749"/>
        <a:ext cx="1884108" cy="1098900"/>
      </dsp:txXfrm>
    </dsp:sp>
    <dsp:sp modelId="{CE66778B-52E9-4881-BC53-DA4ABD4CA89E}">
      <dsp:nvSpPr>
        <dsp:cNvPr id="0" name=""/>
        <dsp:cNvSpPr/>
      </dsp:nvSpPr>
      <dsp:spPr>
        <a:xfrm>
          <a:off x="1887791" y="67832"/>
          <a:ext cx="376821" cy="1888734"/>
        </a:xfrm>
        <a:prstGeom prst="leftBrace">
          <a:avLst>
            <a:gd name="adj1" fmla="val 35000"/>
            <a:gd name="adj2" fmla="val 50000"/>
          </a:avLst>
        </a:prstGeom>
        <a:noFill/>
        <a:ln w="15875" cap="rnd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82FCBF-D2F6-47C6-B410-F9220530A652}">
      <dsp:nvSpPr>
        <dsp:cNvPr id="0" name=""/>
        <dsp:cNvSpPr/>
      </dsp:nvSpPr>
      <dsp:spPr>
        <a:xfrm>
          <a:off x="2415342" y="67832"/>
          <a:ext cx="5124774" cy="188873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0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4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400" kern="1200" spc="-60" smtClean="0">
              <a:latin typeface="Trebuchet MS"/>
              <a:cs typeface="Trebuchet MS"/>
            </a:rPr>
            <a:t>whose</a:t>
          </a:r>
          <a:r>
            <a:rPr lang="en-GB" sz="2400" kern="1200" spc="-195" smtClean="0">
              <a:latin typeface="Trebuchet MS"/>
              <a:cs typeface="Trebuchet MS"/>
            </a:rPr>
            <a:t> </a:t>
          </a:r>
          <a:r>
            <a:rPr lang="en-GB" sz="2400" b="1" kern="1200" spc="-130" smtClean="0">
              <a:latin typeface="Trebuchet MS"/>
              <a:cs typeface="Trebuchet MS"/>
            </a:rPr>
            <a:t>aggregate</a:t>
          </a:r>
          <a:r>
            <a:rPr lang="en-GB" sz="2400" b="1" kern="1200" spc="-165" smtClean="0">
              <a:latin typeface="Trebuchet MS"/>
              <a:cs typeface="Trebuchet MS"/>
            </a:rPr>
            <a:t> </a:t>
          </a:r>
          <a:r>
            <a:rPr lang="en-GB" sz="2400" b="1" kern="1200" spc="-145" smtClean="0">
              <a:latin typeface="Trebuchet MS"/>
              <a:cs typeface="Trebuchet MS"/>
            </a:rPr>
            <a:t>turnover</a:t>
          </a:r>
          <a:r>
            <a:rPr lang="en-GB" sz="2400" b="1" kern="1200" spc="-190" smtClean="0">
              <a:latin typeface="Trebuchet MS"/>
              <a:cs typeface="Trebuchet MS"/>
            </a:rPr>
            <a:t> </a:t>
          </a:r>
          <a:r>
            <a:rPr lang="en-GB" sz="2400" kern="1200" spc="-85" smtClean="0">
              <a:latin typeface="Trebuchet MS"/>
              <a:cs typeface="Trebuchet MS"/>
            </a:rPr>
            <a:t>during</a:t>
          </a:r>
          <a:r>
            <a:rPr lang="en-GB" sz="2400" kern="1200" spc="-185" smtClean="0">
              <a:latin typeface="Trebuchet MS"/>
              <a:cs typeface="Trebuchet MS"/>
            </a:rPr>
            <a:t> </a:t>
          </a:r>
          <a:r>
            <a:rPr lang="en-GB" sz="2400" kern="1200" spc="-114" smtClean="0">
              <a:latin typeface="Trebuchet MS"/>
              <a:cs typeface="Trebuchet MS"/>
            </a:rPr>
            <a:t>a</a:t>
          </a:r>
          <a:r>
            <a:rPr lang="en-GB" sz="2400" kern="1200" spc="-185" smtClean="0">
              <a:latin typeface="Trebuchet MS"/>
              <a:cs typeface="Trebuchet MS"/>
            </a:rPr>
            <a:t> FY </a:t>
          </a:r>
          <a:r>
            <a:rPr lang="en-GB" sz="2400" kern="1200" spc="-130" smtClean="0">
              <a:latin typeface="Trebuchet MS"/>
              <a:cs typeface="Trebuchet MS"/>
            </a:rPr>
            <a:t>exceeds</a:t>
          </a:r>
          <a:r>
            <a:rPr lang="en-GB" sz="2400" kern="1200" spc="-180" smtClean="0">
              <a:latin typeface="Trebuchet MS"/>
              <a:cs typeface="Trebuchet MS"/>
            </a:rPr>
            <a:t> </a:t>
          </a:r>
          <a:r>
            <a:rPr lang="en-GB" sz="2400" kern="1200" spc="-110" smtClean="0">
              <a:latin typeface="Trebuchet MS"/>
              <a:cs typeface="Trebuchet MS"/>
            </a:rPr>
            <a:t>the</a:t>
          </a:r>
          <a:r>
            <a:rPr lang="en-GB" sz="2400" kern="1200" spc="-185" smtClean="0">
              <a:latin typeface="Trebuchet MS"/>
              <a:cs typeface="Trebuchet MS"/>
            </a:rPr>
            <a:t> </a:t>
          </a:r>
          <a:r>
            <a:rPr lang="en-GB" sz="2400" kern="1200" spc="-105" smtClean="0">
              <a:latin typeface="Trebuchet MS"/>
              <a:cs typeface="Trebuchet MS"/>
            </a:rPr>
            <a:t>prescribed  </a:t>
          </a:r>
          <a:r>
            <a:rPr lang="en-GB" sz="2400" kern="1200" spc="-135" smtClean="0">
              <a:latin typeface="Trebuchet MS"/>
              <a:cs typeface="Trebuchet MS"/>
            </a:rPr>
            <a:t>limit </a:t>
          </a:r>
          <a:r>
            <a:rPr lang="en-GB" sz="2400" kern="1200" spc="-80" smtClean="0">
              <a:latin typeface="Trebuchet MS"/>
              <a:cs typeface="Trebuchet MS"/>
            </a:rPr>
            <a:t>(INR </a:t>
          </a:r>
          <a:r>
            <a:rPr lang="en-GB" sz="2400" kern="1200" spc="-45" smtClean="0">
              <a:latin typeface="Trebuchet MS"/>
              <a:cs typeface="Trebuchet MS"/>
            </a:rPr>
            <a:t>2</a:t>
          </a:r>
          <a:r>
            <a:rPr lang="en-GB" sz="2400" kern="1200" spc="-380" smtClean="0">
              <a:latin typeface="Trebuchet MS"/>
              <a:cs typeface="Trebuchet MS"/>
            </a:rPr>
            <a:t> </a:t>
          </a:r>
          <a:r>
            <a:rPr lang="en-GB" sz="2400" kern="1200" spc="-110" smtClean="0">
              <a:latin typeface="Trebuchet MS"/>
              <a:cs typeface="Trebuchet MS"/>
            </a:rPr>
            <a:t>Crores)</a:t>
          </a:r>
          <a:endParaRPr lang="en-GB" sz="2400" kern="1200" dirty="0">
            <a:latin typeface="Trebuchet MS"/>
            <a:cs typeface="Trebuchet MS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400" kern="1200" spc="-110" dirty="0" smtClean="0">
              <a:latin typeface="Trebuchet MS"/>
              <a:cs typeface="Trebuchet MS"/>
            </a:rPr>
            <a:t>shall </a:t>
          </a:r>
          <a:r>
            <a:rPr lang="en-GB" sz="2400" kern="1200" spc="-125" dirty="0" smtClean="0">
              <a:latin typeface="Trebuchet MS"/>
              <a:cs typeface="Trebuchet MS"/>
            </a:rPr>
            <a:t>get </a:t>
          </a:r>
          <a:r>
            <a:rPr lang="en-GB" sz="2400" kern="1200" spc="-80" dirty="0" smtClean="0">
              <a:latin typeface="Trebuchet MS"/>
              <a:cs typeface="Trebuchet MS"/>
            </a:rPr>
            <a:t>his </a:t>
          </a:r>
          <a:r>
            <a:rPr lang="en-GB" sz="2400" kern="1200" spc="-105" dirty="0" smtClean="0">
              <a:latin typeface="Trebuchet MS"/>
              <a:cs typeface="Trebuchet MS"/>
            </a:rPr>
            <a:t>accounts</a:t>
          </a:r>
          <a:r>
            <a:rPr lang="en-GB" sz="2400" kern="1200" spc="-430" dirty="0" smtClean="0">
              <a:latin typeface="Trebuchet MS"/>
              <a:cs typeface="Trebuchet MS"/>
            </a:rPr>
            <a:t>  </a:t>
          </a:r>
          <a:r>
            <a:rPr lang="en-GB" sz="2400" kern="1200" spc="-110" dirty="0" smtClean="0">
              <a:latin typeface="Trebuchet MS"/>
              <a:cs typeface="Trebuchet MS"/>
            </a:rPr>
            <a:t>audited</a:t>
          </a:r>
          <a:endParaRPr lang="en-GB" sz="2400" kern="1200" dirty="0">
            <a:latin typeface="Trebuchet MS"/>
            <a:cs typeface="Trebuchet MS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400" kern="1200" spc="-90" dirty="0" smtClean="0">
              <a:latin typeface="Trebuchet MS"/>
              <a:cs typeface="Trebuchet MS"/>
            </a:rPr>
            <a:t>by</a:t>
          </a:r>
          <a:r>
            <a:rPr lang="en-GB" sz="2400" kern="1200" spc="-195" dirty="0" smtClean="0">
              <a:latin typeface="Trebuchet MS"/>
              <a:cs typeface="Trebuchet MS"/>
            </a:rPr>
            <a:t> </a:t>
          </a:r>
          <a:r>
            <a:rPr lang="en-GB" sz="2400" kern="1200" spc="-114" dirty="0" smtClean="0">
              <a:latin typeface="Trebuchet MS"/>
              <a:cs typeface="Trebuchet MS"/>
            </a:rPr>
            <a:t>a</a:t>
          </a:r>
          <a:r>
            <a:rPr lang="en-GB" sz="2400" kern="1200" spc="-190" dirty="0" smtClean="0">
              <a:latin typeface="Trebuchet MS"/>
              <a:cs typeface="Trebuchet MS"/>
            </a:rPr>
            <a:t> </a:t>
          </a:r>
          <a:r>
            <a:rPr lang="en-GB" sz="2400" kern="1200" spc="-95" dirty="0" smtClean="0">
              <a:latin typeface="Trebuchet MS"/>
              <a:cs typeface="Trebuchet MS"/>
            </a:rPr>
            <a:t>CA</a:t>
          </a:r>
          <a:r>
            <a:rPr lang="en-GB" sz="2400" kern="1200" spc="-190" dirty="0" smtClean="0">
              <a:latin typeface="Trebuchet MS"/>
              <a:cs typeface="Trebuchet MS"/>
            </a:rPr>
            <a:t> </a:t>
          </a:r>
          <a:r>
            <a:rPr lang="en-GB" sz="2400" kern="1200" spc="-65" dirty="0" smtClean="0">
              <a:latin typeface="Trebuchet MS"/>
              <a:cs typeface="Trebuchet MS"/>
            </a:rPr>
            <a:t>or</a:t>
          </a:r>
          <a:r>
            <a:rPr lang="en-GB" sz="2400" kern="1200" spc="-190" dirty="0" smtClean="0">
              <a:latin typeface="Trebuchet MS"/>
              <a:cs typeface="Trebuchet MS"/>
            </a:rPr>
            <a:t> CMA</a:t>
          </a:r>
          <a:r>
            <a:rPr lang="en-GB" sz="2400" kern="1200" spc="-185" dirty="0" smtClean="0">
              <a:latin typeface="Trebuchet MS"/>
              <a:cs typeface="Trebuchet MS"/>
            </a:rPr>
            <a:t> </a:t>
          </a:r>
          <a:r>
            <a:rPr lang="en-GB" sz="2400" kern="1200" spc="-85" dirty="0" smtClean="0">
              <a:latin typeface="Trebuchet MS"/>
              <a:cs typeface="Trebuchet MS"/>
            </a:rPr>
            <a:t>and</a:t>
          </a:r>
          <a:endParaRPr lang="en-GB" sz="2400" kern="1200" dirty="0">
            <a:latin typeface="Trebuchet MS"/>
            <a:cs typeface="Trebuchet MS"/>
          </a:endParaRPr>
        </a:p>
      </dsp:txBody>
      <dsp:txXfrm>
        <a:off x="2415342" y="67832"/>
        <a:ext cx="5124774" cy="1888734"/>
      </dsp:txXfrm>
    </dsp:sp>
    <dsp:sp modelId="{3EFC1C06-179F-4054-BF66-1120E528D9C5}">
      <dsp:nvSpPr>
        <dsp:cNvPr id="0" name=""/>
        <dsp:cNvSpPr/>
      </dsp:nvSpPr>
      <dsp:spPr>
        <a:xfrm>
          <a:off x="3683" y="3112167"/>
          <a:ext cx="1884108" cy="475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60960" rIns="170688" bIns="6096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400" kern="1200" spc="-110" dirty="0" smtClean="0">
              <a:latin typeface="Trebuchet MS"/>
              <a:cs typeface="Trebuchet MS"/>
            </a:rPr>
            <a:t>shall</a:t>
          </a:r>
          <a:r>
            <a:rPr lang="en-IN" sz="2400" kern="1200" spc="-190" dirty="0" smtClean="0">
              <a:latin typeface="Trebuchet MS"/>
              <a:cs typeface="Trebuchet MS"/>
            </a:rPr>
            <a:t> </a:t>
          </a:r>
          <a:r>
            <a:rPr lang="en-IN" sz="2400" kern="1200" spc="-95" dirty="0" smtClean="0">
              <a:latin typeface="Trebuchet MS"/>
              <a:cs typeface="Trebuchet MS"/>
            </a:rPr>
            <a:t>submit</a:t>
          </a:r>
          <a:endParaRPr lang="en-IN" sz="2400" kern="1200" dirty="0">
            <a:latin typeface="Trebuchet MS"/>
            <a:cs typeface="Trebuchet MS"/>
          </a:endParaRPr>
        </a:p>
      </dsp:txBody>
      <dsp:txXfrm>
        <a:off x="3683" y="3112167"/>
        <a:ext cx="1884108" cy="475200"/>
      </dsp:txXfrm>
    </dsp:sp>
    <dsp:sp modelId="{975849C5-D242-4BFE-A6A3-DB8C0475FE40}">
      <dsp:nvSpPr>
        <dsp:cNvPr id="0" name=""/>
        <dsp:cNvSpPr/>
      </dsp:nvSpPr>
      <dsp:spPr>
        <a:xfrm>
          <a:off x="1887791" y="2042967"/>
          <a:ext cx="376821" cy="2613599"/>
        </a:xfrm>
        <a:prstGeom prst="leftBrace">
          <a:avLst>
            <a:gd name="adj1" fmla="val 35000"/>
            <a:gd name="adj2" fmla="val 50000"/>
          </a:avLst>
        </a:prstGeom>
        <a:noFill/>
        <a:ln w="15875" cap="rnd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D23F14-3D7F-4EF2-915D-2D78411DE2D6}">
      <dsp:nvSpPr>
        <dsp:cNvPr id="0" name=""/>
        <dsp:cNvSpPr/>
      </dsp:nvSpPr>
      <dsp:spPr>
        <a:xfrm>
          <a:off x="2415342" y="2042967"/>
          <a:ext cx="5124774" cy="261359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0000"/>
                <a:lumMod val="10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84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400" kern="1200" spc="-114" dirty="0" smtClean="0">
              <a:latin typeface="Trebuchet MS"/>
              <a:cs typeface="Trebuchet MS"/>
            </a:rPr>
            <a:t>a</a:t>
          </a:r>
          <a:r>
            <a:rPr lang="en-GB" sz="2400" kern="1200" spc="-185" dirty="0" smtClean="0">
              <a:latin typeface="Trebuchet MS"/>
              <a:cs typeface="Trebuchet MS"/>
            </a:rPr>
            <a:t> </a:t>
          </a:r>
          <a:r>
            <a:rPr lang="en-GB" sz="2400" kern="1200" spc="-100" dirty="0" smtClean="0">
              <a:latin typeface="Trebuchet MS"/>
              <a:cs typeface="Trebuchet MS"/>
            </a:rPr>
            <a:t>copy</a:t>
          </a:r>
          <a:r>
            <a:rPr lang="en-GB" sz="2400" kern="1200" spc="-185" dirty="0" smtClean="0">
              <a:latin typeface="Trebuchet MS"/>
              <a:cs typeface="Trebuchet MS"/>
            </a:rPr>
            <a:t> </a:t>
          </a:r>
          <a:r>
            <a:rPr lang="en-GB" sz="2400" kern="1200" spc="-95" dirty="0" smtClean="0">
              <a:latin typeface="Trebuchet MS"/>
              <a:cs typeface="Trebuchet MS"/>
            </a:rPr>
            <a:t>of</a:t>
          </a:r>
          <a:r>
            <a:rPr lang="en-GB" sz="2400" kern="1200" spc="-185" dirty="0" smtClean="0">
              <a:latin typeface="Trebuchet MS"/>
              <a:cs typeface="Trebuchet MS"/>
            </a:rPr>
            <a:t> </a:t>
          </a:r>
          <a:r>
            <a:rPr lang="en-GB" sz="2400" kern="1200" spc="-110" dirty="0" smtClean="0">
              <a:latin typeface="Trebuchet MS"/>
              <a:cs typeface="Trebuchet MS"/>
            </a:rPr>
            <a:t>the</a:t>
          </a:r>
          <a:r>
            <a:rPr lang="en-GB" sz="2400" kern="1200" spc="-185" dirty="0" smtClean="0">
              <a:latin typeface="Trebuchet MS"/>
              <a:cs typeface="Trebuchet MS"/>
            </a:rPr>
            <a:t> </a:t>
          </a:r>
          <a:r>
            <a:rPr lang="en-GB" sz="2400" kern="1200" spc="-110" dirty="0" smtClean="0">
              <a:latin typeface="Trebuchet MS"/>
              <a:cs typeface="Trebuchet MS"/>
            </a:rPr>
            <a:t>audited</a:t>
          </a:r>
          <a:r>
            <a:rPr lang="en-GB" sz="2400" kern="1200" spc="-185" dirty="0" smtClean="0">
              <a:latin typeface="Trebuchet MS"/>
              <a:cs typeface="Trebuchet MS"/>
            </a:rPr>
            <a:t> </a:t>
          </a:r>
          <a:r>
            <a:rPr lang="en-GB" sz="2400" kern="1200" spc="-95" dirty="0" smtClean="0">
              <a:latin typeface="Trebuchet MS"/>
              <a:cs typeface="Trebuchet MS"/>
            </a:rPr>
            <a:t>annual</a:t>
          </a:r>
          <a:r>
            <a:rPr lang="en-GB" sz="2400" kern="1200" spc="-185" dirty="0" smtClean="0">
              <a:latin typeface="Trebuchet MS"/>
              <a:cs typeface="Trebuchet MS"/>
            </a:rPr>
            <a:t> </a:t>
          </a:r>
          <a:r>
            <a:rPr lang="en-GB" sz="2400" kern="1200" spc="-130" dirty="0" smtClean="0">
              <a:latin typeface="Trebuchet MS"/>
              <a:cs typeface="Trebuchet MS"/>
            </a:rPr>
            <a:t>accounts,</a:t>
          </a:r>
          <a:endParaRPr lang="en-GB" sz="2400" kern="1200" dirty="0">
            <a:latin typeface="Trebuchet MS"/>
            <a:cs typeface="Trebuchet MS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400" kern="1200" spc="-110" dirty="0" smtClean="0">
              <a:latin typeface="Trebuchet MS"/>
              <a:cs typeface="Trebuchet MS"/>
            </a:rPr>
            <a:t>the</a:t>
          </a:r>
          <a:r>
            <a:rPr lang="en-GB" sz="2400" kern="1200" spc="-180" dirty="0" smtClean="0">
              <a:latin typeface="Trebuchet MS"/>
              <a:cs typeface="Trebuchet MS"/>
            </a:rPr>
            <a:t> </a:t>
          </a:r>
          <a:r>
            <a:rPr lang="en-GB" sz="2400" kern="1200" spc="-120" dirty="0" smtClean="0">
              <a:latin typeface="Trebuchet MS"/>
              <a:cs typeface="Trebuchet MS"/>
            </a:rPr>
            <a:t>reconciliation</a:t>
          </a:r>
          <a:r>
            <a:rPr lang="en-GB" sz="2400" kern="1200" spc="-195" dirty="0" smtClean="0">
              <a:latin typeface="Trebuchet MS"/>
              <a:cs typeface="Trebuchet MS"/>
            </a:rPr>
            <a:t> </a:t>
          </a:r>
          <a:r>
            <a:rPr lang="en-GB" sz="2400" kern="1200" spc="-125" dirty="0" smtClean="0">
              <a:latin typeface="Trebuchet MS"/>
              <a:cs typeface="Trebuchet MS"/>
            </a:rPr>
            <a:t>statement</a:t>
          </a:r>
          <a:r>
            <a:rPr lang="en-GB" sz="2400" kern="1200" spc="-175" dirty="0" smtClean="0">
              <a:latin typeface="Trebuchet MS"/>
              <a:cs typeface="Trebuchet MS"/>
            </a:rPr>
            <a:t> </a:t>
          </a:r>
          <a:r>
            <a:rPr lang="en-GB" sz="2400" kern="1200" spc="-85" dirty="0" smtClean="0">
              <a:latin typeface="Trebuchet MS"/>
              <a:cs typeface="Trebuchet MS"/>
            </a:rPr>
            <a:t>under</a:t>
          </a:r>
          <a:r>
            <a:rPr lang="en-GB" sz="2400" kern="1200" spc="-165" dirty="0" smtClean="0">
              <a:latin typeface="Trebuchet MS"/>
              <a:cs typeface="Trebuchet MS"/>
            </a:rPr>
            <a:t> </a:t>
          </a:r>
          <a:r>
            <a:rPr lang="en-GB" sz="2400" kern="1200" spc="-120" dirty="0" smtClean="0">
              <a:latin typeface="Trebuchet MS"/>
              <a:cs typeface="Trebuchet MS"/>
            </a:rPr>
            <a:t>Sec</a:t>
          </a:r>
          <a:r>
            <a:rPr lang="en-GB" sz="2400" kern="1200" spc="-180" dirty="0" smtClean="0">
              <a:latin typeface="Trebuchet MS"/>
              <a:cs typeface="Trebuchet MS"/>
            </a:rPr>
            <a:t> </a:t>
          </a:r>
          <a:r>
            <a:rPr lang="en-GB" sz="2400" kern="1200" spc="-90" dirty="0" smtClean="0">
              <a:latin typeface="Trebuchet MS"/>
              <a:cs typeface="Trebuchet MS"/>
            </a:rPr>
            <a:t>44(2)</a:t>
          </a:r>
          <a:r>
            <a:rPr lang="en-GB" sz="2400" kern="1200" spc="-200" dirty="0" smtClean="0">
              <a:latin typeface="Trebuchet MS"/>
              <a:cs typeface="Trebuchet MS"/>
            </a:rPr>
            <a:t> </a:t>
          </a:r>
          <a:r>
            <a:rPr lang="en-GB" sz="2400" kern="1200" spc="-95" dirty="0" smtClean="0">
              <a:latin typeface="Trebuchet MS"/>
              <a:cs typeface="Trebuchet MS"/>
            </a:rPr>
            <a:t>in</a:t>
          </a:r>
          <a:r>
            <a:rPr lang="en-GB" sz="2400" kern="1200" spc="-160" dirty="0" smtClean="0">
              <a:latin typeface="Trebuchet MS"/>
              <a:cs typeface="Trebuchet MS"/>
            </a:rPr>
            <a:t> </a:t>
          </a:r>
          <a:r>
            <a:rPr lang="en-GB" sz="2400" b="1" kern="1200" spc="-170" dirty="0" smtClean="0">
              <a:latin typeface="Trebuchet MS"/>
              <a:cs typeface="Trebuchet MS"/>
            </a:rPr>
            <a:t>GSTR‐9C</a:t>
          </a:r>
          <a:endParaRPr lang="en-GB" sz="2400" kern="1200" dirty="0">
            <a:latin typeface="Trebuchet MS"/>
            <a:cs typeface="Trebuchet MS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400" kern="1200" spc="-85" dirty="0" smtClean="0">
              <a:latin typeface="Trebuchet MS"/>
              <a:cs typeface="Trebuchet MS"/>
            </a:rPr>
            <a:t>and</a:t>
          </a:r>
          <a:endParaRPr lang="en-IN" sz="2400" kern="1200" dirty="0">
            <a:latin typeface="Trebuchet MS"/>
            <a:cs typeface="Trebuchet MS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400" kern="1200" spc="-85" dirty="0" smtClean="0">
              <a:latin typeface="Trebuchet MS"/>
              <a:cs typeface="Trebuchet MS"/>
            </a:rPr>
            <a:t>such</a:t>
          </a:r>
          <a:r>
            <a:rPr lang="en-GB" sz="2400" kern="1200" spc="-185" dirty="0" smtClean="0">
              <a:latin typeface="Trebuchet MS"/>
              <a:cs typeface="Trebuchet MS"/>
            </a:rPr>
            <a:t> </a:t>
          </a:r>
          <a:r>
            <a:rPr lang="en-GB" sz="2400" kern="1200" spc="-95" dirty="0" smtClean="0">
              <a:latin typeface="Trebuchet MS"/>
              <a:cs typeface="Trebuchet MS"/>
            </a:rPr>
            <a:t>other</a:t>
          </a:r>
          <a:r>
            <a:rPr lang="en-GB" sz="2400" kern="1200" spc="-185" dirty="0" smtClean="0">
              <a:latin typeface="Trebuchet MS"/>
              <a:cs typeface="Trebuchet MS"/>
            </a:rPr>
            <a:t> </a:t>
          </a:r>
          <a:r>
            <a:rPr lang="en-GB" sz="2400" kern="1200" spc="-90" dirty="0" smtClean="0">
              <a:latin typeface="Trebuchet MS"/>
              <a:cs typeface="Trebuchet MS"/>
            </a:rPr>
            <a:t>documents</a:t>
          </a:r>
          <a:r>
            <a:rPr lang="en-GB" sz="2400" kern="1200" spc="-185" dirty="0" smtClean="0">
              <a:latin typeface="Trebuchet MS"/>
              <a:cs typeface="Trebuchet MS"/>
            </a:rPr>
            <a:t> </a:t>
          </a:r>
          <a:r>
            <a:rPr lang="en-GB" sz="2400" kern="1200" spc="-95" dirty="0" smtClean="0">
              <a:latin typeface="Trebuchet MS"/>
              <a:cs typeface="Trebuchet MS"/>
            </a:rPr>
            <a:t>in</a:t>
          </a:r>
          <a:r>
            <a:rPr lang="en-GB" sz="2400" kern="1200" spc="-185" dirty="0" smtClean="0">
              <a:latin typeface="Trebuchet MS"/>
              <a:cs typeface="Trebuchet MS"/>
            </a:rPr>
            <a:t> </a:t>
          </a:r>
          <a:r>
            <a:rPr lang="en-GB" sz="2400" kern="1200" spc="-85" dirty="0" smtClean="0">
              <a:latin typeface="Trebuchet MS"/>
              <a:cs typeface="Trebuchet MS"/>
            </a:rPr>
            <a:t>such</a:t>
          </a:r>
          <a:r>
            <a:rPr lang="en-GB" sz="2400" kern="1200" spc="-180" dirty="0" smtClean="0">
              <a:latin typeface="Trebuchet MS"/>
              <a:cs typeface="Trebuchet MS"/>
            </a:rPr>
            <a:t> </a:t>
          </a:r>
          <a:r>
            <a:rPr lang="en-GB" sz="2400" kern="1200" spc="-105" dirty="0" smtClean="0">
              <a:latin typeface="Trebuchet MS"/>
              <a:cs typeface="Trebuchet MS"/>
            </a:rPr>
            <a:t>form</a:t>
          </a:r>
          <a:r>
            <a:rPr lang="en-GB" sz="2400" kern="1200" spc="-185" dirty="0" smtClean="0">
              <a:latin typeface="Trebuchet MS"/>
              <a:cs typeface="Trebuchet MS"/>
            </a:rPr>
            <a:t> </a:t>
          </a:r>
          <a:r>
            <a:rPr lang="en-GB" sz="2400" kern="1200" spc="-85" dirty="0" smtClean="0">
              <a:latin typeface="Trebuchet MS"/>
              <a:cs typeface="Trebuchet MS"/>
            </a:rPr>
            <a:t>and</a:t>
          </a:r>
          <a:r>
            <a:rPr lang="en-GB" sz="2400" kern="1200" spc="-185" dirty="0" smtClean="0">
              <a:latin typeface="Trebuchet MS"/>
              <a:cs typeface="Trebuchet MS"/>
            </a:rPr>
            <a:t> </a:t>
          </a:r>
          <a:r>
            <a:rPr lang="en-GB" sz="2400" kern="1200" spc="-90" dirty="0" smtClean="0">
              <a:latin typeface="Trebuchet MS"/>
              <a:cs typeface="Trebuchet MS"/>
            </a:rPr>
            <a:t>manner</a:t>
          </a:r>
          <a:r>
            <a:rPr lang="en-GB" sz="2400" kern="1200" spc="-185" dirty="0" smtClean="0">
              <a:latin typeface="Trebuchet MS"/>
              <a:cs typeface="Trebuchet MS"/>
            </a:rPr>
            <a:t> </a:t>
          </a:r>
          <a:r>
            <a:rPr lang="en-GB" sz="2400" kern="1200" spc="-75" dirty="0" smtClean="0">
              <a:latin typeface="Trebuchet MS"/>
              <a:cs typeface="Trebuchet MS"/>
            </a:rPr>
            <a:t>as</a:t>
          </a:r>
          <a:r>
            <a:rPr lang="en-GB" sz="2400" kern="1200" spc="-185" dirty="0" smtClean="0">
              <a:latin typeface="Trebuchet MS"/>
              <a:cs typeface="Trebuchet MS"/>
            </a:rPr>
            <a:t> </a:t>
          </a:r>
          <a:r>
            <a:rPr lang="en-GB" sz="2400" kern="1200" spc="-110" dirty="0" smtClean="0">
              <a:latin typeface="Trebuchet MS"/>
              <a:cs typeface="Trebuchet MS"/>
            </a:rPr>
            <a:t>may  </a:t>
          </a:r>
          <a:r>
            <a:rPr lang="en-GB" sz="2400" kern="1200" spc="-100" dirty="0" smtClean="0">
              <a:latin typeface="Trebuchet MS"/>
              <a:cs typeface="Trebuchet MS"/>
            </a:rPr>
            <a:t>be</a:t>
          </a:r>
          <a:r>
            <a:rPr lang="en-GB" sz="2400" kern="1200" spc="-190" dirty="0" smtClean="0">
              <a:latin typeface="Trebuchet MS"/>
              <a:cs typeface="Trebuchet MS"/>
            </a:rPr>
            <a:t> </a:t>
          </a:r>
          <a:r>
            <a:rPr lang="en-GB" sz="2400" kern="1200" spc="-110" dirty="0" smtClean="0">
              <a:latin typeface="Trebuchet MS"/>
              <a:cs typeface="Trebuchet MS"/>
            </a:rPr>
            <a:t>prescribed.</a:t>
          </a:r>
          <a:endParaRPr lang="en-GB" sz="2400" kern="1200" dirty="0">
            <a:latin typeface="Trebuchet MS"/>
            <a:cs typeface="Trebuchet MS"/>
          </a:endParaRPr>
        </a:p>
      </dsp:txBody>
      <dsp:txXfrm>
        <a:off x="2415342" y="2042967"/>
        <a:ext cx="5124774" cy="26135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76B56E-25C2-4C6B-BE3F-E01AFEB29FD4}">
      <dsp:nvSpPr>
        <dsp:cNvPr id="0" name=""/>
        <dsp:cNvSpPr/>
      </dsp:nvSpPr>
      <dsp:spPr>
        <a:xfrm rot="5400000">
          <a:off x="4129357" y="-1605491"/>
          <a:ext cx="860901" cy="42915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900" kern="1200" spc="-105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Ineligible</a:t>
          </a:r>
          <a:endParaRPr lang="en-IN" sz="1900" kern="1200" dirty="0">
            <a:solidFill>
              <a:schemeClr val="tx1"/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900" kern="1200" spc="-120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Credit </a:t>
          </a:r>
          <a:r>
            <a:rPr lang="en-IN" sz="1900" kern="1200" spc="-105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Reversals</a:t>
          </a:r>
          <a:endParaRPr lang="en-IN" sz="1900" kern="1200" dirty="0">
            <a:solidFill>
              <a:schemeClr val="tx1"/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sp:txBody>
      <dsp:txXfrm rot="-5400000">
        <a:off x="2414016" y="151876"/>
        <a:ext cx="4249558" cy="776849"/>
      </dsp:txXfrm>
    </dsp:sp>
    <dsp:sp modelId="{C0E2CB63-8B2D-4D42-B0D2-3AE78B5453A2}">
      <dsp:nvSpPr>
        <dsp:cNvPr id="0" name=""/>
        <dsp:cNvSpPr/>
      </dsp:nvSpPr>
      <dsp:spPr>
        <a:xfrm>
          <a:off x="0" y="2237"/>
          <a:ext cx="2414016" cy="10761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100" kern="1200" spc="-100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Input </a:t>
          </a:r>
          <a:r>
            <a:rPr lang="en-IN" sz="2100" kern="1200" spc="-165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Credit  </a:t>
          </a:r>
          <a:endParaRPr lang="en-IN" sz="2100" kern="1200" dirty="0">
            <a:solidFill>
              <a:schemeClr val="tx1"/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sp:txBody>
      <dsp:txXfrm>
        <a:off x="52532" y="54769"/>
        <a:ext cx="2308952" cy="971062"/>
      </dsp:txXfrm>
    </dsp:sp>
    <dsp:sp modelId="{A4D9E429-9B04-4BCE-82AD-294CD6D40E2E}">
      <dsp:nvSpPr>
        <dsp:cNvPr id="0" name=""/>
        <dsp:cNvSpPr/>
      </dsp:nvSpPr>
      <dsp:spPr>
        <a:xfrm rot="5400000">
          <a:off x="4129357" y="-475558"/>
          <a:ext cx="860901" cy="42915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900" kern="1200" spc="-55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Books </a:t>
          </a:r>
          <a:r>
            <a:rPr lang="en-IN" sz="1900" kern="1200" spc="-85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of Accounts </a:t>
          </a:r>
          <a:r>
            <a:rPr lang="en-IN" sz="1900" kern="1200" spc="-55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&amp;</a:t>
          </a:r>
          <a:r>
            <a:rPr lang="en-IN" sz="1900" kern="1200" spc="-490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 </a:t>
          </a:r>
          <a:r>
            <a:rPr lang="en-IN" sz="1900" kern="1200" spc="-85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Returns</a:t>
          </a:r>
          <a:endParaRPr lang="en-IN" sz="1900" kern="1200" dirty="0">
            <a:solidFill>
              <a:schemeClr val="tx1"/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sp:txBody>
      <dsp:txXfrm rot="-5400000">
        <a:off x="2414016" y="1281809"/>
        <a:ext cx="4249558" cy="776849"/>
      </dsp:txXfrm>
    </dsp:sp>
    <dsp:sp modelId="{03CC347F-B019-4095-BE0A-7C848F41F81D}">
      <dsp:nvSpPr>
        <dsp:cNvPr id="0" name=""/>
        <dsp:cNvSpPr/>
      </dsp:nvSpPr>
      <dsp:spPr>
        <a:xfrm>
          <a:off x="0" y="1132170"/>
          <a:ext cx="2414016" cy="10761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100" kern="1200" spc="-180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R</a:t>
          </a:r>
          <a:r>
            <a:rPr lang="en-IN" sz="2100" kern="1200" spc="-145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e</a:t>
          </a:r>
          <a:r>
            <a:rPr lang="en-IN" sz="2100" kern="1200" spc="-250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c</a:t>
          </a:r>
          <a:r>
            <a:rPr lang="en-IN" sz="2100" kern="1200" spc="-30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o</a:t>
          </a:r>
          <a:r>
            <a:rPr lang="en-IN" sz="2100" kern="1200" spc="-155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ncili</a:t>
          </a:r>
          <a:r>
            <a:rPr lang="en-IN" sz="2100" kern="1200" spc="-235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a</a:t>
          </a:r>
          <a:r>
            <a:rPr lang="en-IN" sz="2100" kern="1200" spc="-114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tion</a:t>
          </a:r>
          <a:endParaRPr lang="en-IN" sz="2100" kern="1200" dirty="0">
            <a:solidFill>
              <a:schemeClr val="tx1"/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sp:txBody>
      <dsp:txXfrm>
        <a:off x="52532" y="1184702"/>
        <a:ext cx="2308952" cy="971062"/>
      </dsp:txXfrm>
    </dsp:sp>
    <dsp:sp modelId="{3F209758-51F9-4831-9775-FC5A7AC02F20}">
      <dsp:nvSpPr>
        <dsp:cNvPr id="0" name=""/>
        <dsp:cNvSpPr/>
      </dsp:nvSpPr>
      <dsp:spPr>
        <a:xfrm rot="5400000">
          <a:off x="4129357" y="654374"/>
          <a:ext cx="860901" cy="42915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900" kern="1200" spc="-114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Notification/ Circulars </a:t>
          </a:r>
          <a:r>
            <a:rPr lang="en-GB" sz="1900" kern="1200" spc="-90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in </a:t>
          </a:r>
          <a:r>
            <a:rPr lang="en-GB" sz="1900" kern="1200" spc="-125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GST </a:t>
          </a:r>
          <a:r>
            <a:rPr lang="en-GB" sz="1900" kern="1200" spc="-90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to </a:t>
          </a:r>
          <a:r>
            <a:rPr lang="en-GB" sz="1900" kern="1200" spc="-95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be  </a:t>
          </a:r>
          <a:r>
            <a:rPr lang="en-GB" sz="1900" kern="1200" spc="-40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Monitored</a:t>
          </a:r>
          <a:endParaRPr lang="en-IN" sz="1900" kern="1200" dirty="0">
            <a:solidFill>
              <a:schemeClr val="tx1"/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sp:txBody>
      <dsp:txXfrm rot="-5400000">
        <a:off x="2414016" y="2411741"/>
        <a:ext cx="4249558" cy="776849"/>
      </dsp:txXfrm>
    </dsp:sp>
    <dsp:sp modelId="{9DB78ECD-80A8-4019-A2F8-E3FAAA50AA6F}">
      <dsp:nvSpPr>
        <dsp:cNvPr id="0" name=""/>
        <dsp:cNvSpPr/>
      </dsp:nvSpPr>
      <dsp:spPr>
        <a:xfrm>
          <a:off x="0" y="2262103"/>
          <a:ext cx="2414016" cy="10761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100" kern="1200" spc="-185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Fr</a:t>
          </a:r>
          <a:r>
            <a:rPr lang="en-IN" sz="2100" kern="1200" spc="-105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eque</a:t>
          </a:r>
          <a:r>
            <a:rPr lang="en-IN" sz="2100" kern="1200" spc="-135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n</a:t>
          </a:r>
          <a:r>
            <a:rPr lang="en-IN" sz="2100" kern="1200" spc="-155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t  </a:t>
          </a:r>
          <a:r>
            <a:rPr lang="en-IN" sz="2100" kern="1200" spc="-114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changes</a:t>
          </a:r>
          <a:endParaRPr lang="en-IN" sz="2100" kern="1200" dirty="0">
            <a:solidFill>
              <a:schemeClr val="tx1"/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sp:txBody>
      <dsp:txXfrm>
        <a:off x="52532" y="2314635"/>
        <a:ext cx="2308952" cy="971062"/>
      </dsp:txXfrm>
    </dsp:sp>
    <dsp:sp modelId="{4DFEBE42-608C-42AD-8D07-59A50B620CAB}">
      <dsp:nvSpPr>
        <dsp:cNvPr id="0" name=""/>
        <dsp:cNvSpPr/>
      </dsp:nvSpPr>
      <dsp:spPr>
        <a:xfrm rot="5400000">
          <a:off x="4129357" y="1784307"/>
          <a:ext cx="860901" cy="42915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1900" kern="1200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GST should be charged at the correct rate of tax as prescribed under the act</a:t>
          </a:r>
          <a:endParaRPr lang="en-IN" sz="1900" kern="1200" dirty="0">
            <a:solidFill>
              <a:schemeClr val="tx1"/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sp:txBody>
      <dsp:txXfrm rot="-5400000">
        <a:off x="2414016" y="3541674"/>
        <a:ext cx="4249558" cy="776849"/>
      </dsp:txXfrm>
    </dsp:sp>
    <dsp:sp modelId="{F4A83E76-0938-4E08-B0A6-E4712287AB58}">
      <dsp:nvSpPr>
        <dsp:cNvPr id="0" name=""/>
        <dsp:cNvSpPr/>
      </dsp:nvSpPr>
      <dsp:spPr>
        <a:xfrm>
          <a:off x="0" y="3392036"/>
          <a:ext cx="2414016" cy="10761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100" kern="1200" dirty="0" smtClean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Taxable Turnover with correct rate of tax</a:t>
          </a:r>
          <a:endParaRPr lang="en-IN" sz="2100" kern="1200" dirty="0">
            <a:solidFill>
              <a:schemeClr val="tx1"/>
            </a:solidFill>
            <a:latin typeface="Calibri Light" panose="020F0302020204030204" pitchFamily="34" charset="0"/>
            <a:cs typeface="Calibri Light" panose="020F0302020204030204" pitchFamily="34" charset="0"/>
          </a:endParaRPr>
        </a:p>
      </dsp:txBody>
      <dsp:txXfrm>
        <a:off x="52532" y="3444568"/>
        <a:ext cx="2308952" cy="9710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97538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5F676C-002A-4699-943E-A970E600A2B1}" type="datetimeFigureOut">
              <a:rPr lang="en-IN" smtClean="0"/>
              <a:t>28/02/2020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32163" y="971550"/>
            <a:ext cx="3394075" cy="2622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06475" y="3740150"/>
            <a:ext cx="8045450" cy="3060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383463"/>
            <a:ext cx="4359275" cy="388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97538" y="7383463"/>
            <a:ext cx="4359275" cy="388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BB83CA-0A27-4646-9585-D3745FF51D7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97369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B83CA-0A27-4646-9585-D3745FF51D78}" type="slidenum">
              <a:rPr lang="en-IN" smtClean="0"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37132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742974" y="-3598"/>
            <a:ext cx="8594670" cy="7775999"/>
            <a:chOff x="675431" y="-3175"/>
            <a:chExt cx="7813336" cy="6861176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675431" y="1"/>
              <a:ext cx="7813336" cy="6858000"/>
            </a:xfrm>
            <a:custGeom>
              <a:avLst/>
              <a:gdLst/>
              <a:ahLst/>
              <a:cxnLst/>
              <a:rect l="0" t="0" r="r" b="b"/>
              <a:pathLst>
                <a:path w="2459" h="2158">
                  <a:moveTo>
                    <a:pt x="1201" y="1400"/>
                  </a:moveTo>
                  <a:cubicBezTo>
                    <a:pt x="1197" y="1385"/>
                    <a:pt x="1191" y="1362"/>
                    <a:pt x="1177" y="1357"/>
                  </a:cubicBezTo>
                  <a:cubicBezTo>
                    <a:pt x="1173" y="1355"/>
                    <a:pt x="1168" y="1357"/>
                    <a:pt x="1165" y="1361"/>
                  </a:cubicBezTo>
                  <a:cubicBezTo>
                    <a:pt x="1161" y="1366"/>
                    <a:pt x="1161" y="1375"/>
                    <a:pt x="1163" y="1382"/>
                  </a:cubicBezTo>
                  <a:cubicBezTo>
                    <a:pt x="1169" y="1403"/>
                    <a:pt x="1177" y="1423"/>
                    <a:pt x="1187" y="1442"/>
                  </a:cubicBezTo>
                  <a:cubicBezTo>
                    <a:pt x="1192" y="1451"/>
                    <a:pt x="1198" y="1460"/>
                    <a:pt x="1203" y="1468"/>
                  </a:cubicBezTo>
                  <a:cubicBezTo>
                    <a:pt x="1206" y="1473"/>
                    <a:pt x="1220" y="1497"/>
                    <a:pt x="1220" y="1487"/>
                  </a:cubicBezTo>
                  <a:cubicBezTo>
                    <a:pt x="1220" y="1475"/>
                    <a:pt x="1217" y="1462"/>
                    <a:pt x="1214" y="1451"/>
                  </a:cubicBezTo>
                  <a:cubicBezTo>
                    <a:pt x="1211" y="1434"/>
                    <a:pt x="1206" y="1416"/>
                    <a:pt x="1201" y="1400"/>
                  </a:cubicBezTo>
                  <a:close/>
                  <a:moveTo>
                    <a:pt x="1226" y="16"/>
                  </a:moveTo>
                  <a:cubicBezTo>
                    <a:pt x="1228" y="11"/>
                    <a:pt x="1229" y="5"/>
                    <a:pt x="1230" y="0"/>
                  </a:cubicBezTo>
                  <a:cubicBezTo>
                    <a:pt x="1218" y="0"/>
                    <a:pt x="1218" y="0"/>
                    <a:pt x="1218" y="0"/>
                  </a:cubicBezTo>
                  <a:cubicBezTo>
                    <a:pt x="1218" y="1"/>
                    <a:pt x="1218" y="2"/>
                    <a:pt x="1218" y="2"/>
                  </a:cubicBezTo>
                  <a:cubicBezTo>
                    <a:pt x="1219" y="5"/>
                    <a:pt x="1222" y="24"/>
                    <a:pt x="1226" y="16"/>
                  </a:cubicBezTo>
                  <a:close/>
                  <a:moveTo>
                    <a:pt x="1203" y="57"/>
                  </a:moveTo>
                  <a:cubicBezTo>
                    <a:pt x="1206" y="61"/>
                    <a:pt x="1220" y="86"/>
                    <a:pt x="1220" y="75"/>
                  </a:cubicBezTo>
                  <a:cubicBezTo>
                    <a:pt x="1220" y="64"/>
                    <a:pt x="1217" y="51"/>
                    <a:pt x="1214" y="40"/>
                  </a:cubicBezTo>
                  <a:cubicBezTo>
                    <a:pt x="1211" y="26"/>
                    <a:pt x="1208" y="13"/>
                    <a:pt x="1205" y="0"/>
                  </a:cubicBezTo>
                  <a:cubicBezTo>
                    <a:pt x="1173" y="0"/>
                    <a:pt x="1173" y="0"/>
                    <a:pt x="1173" y="0"/>
                  </a:cubicBezTo>
                  <a:cubicBezTo>
                    <a:pt x="1177" y="11"/>
                    <a:pt x="1182" y="21"/>
                    <a:pt x="1187" y="31"/>
                  </a:cubicBezTo>
                  <a:cubicBezTo>
                    <a:pt x="1192" y="40"/>
                    <a:pt x="1198" y="49"/>
                    <a:pt x="1203" y="57"/>
                  </a:cubicBezTo>
                  <a:close/>
                  <a:moveTo>
                    <a:pt x="1244" y="762"/>
                  </a:moveTo>
                  <a:cubicBezTo>
                    <a:pt x="1250" y="754"/>
                    <a:pt x="1256" y="746"/>
                    <a:pt x="1261" y="737"/>
                  </a:cubicBezTo>
                  <a:cubicBezTo>
                    <a:pt x="1268" y="726"/>
                    <a:pt x="1274" y="714"/>
                    <a:pt x="1280" y="701"/>
                  </a:cubicBezTo>
                  <a:cubicBezTo>
                    <a:pt x="1285" y="689"/>
                    <a:pt x="1291" y="677"/>
                    <a:pt x="1289" y="662"/>
                  </a:cubicBezTo>
                  <a:cubicBezTo>
                    <a:pt x="1289" y="659"/>
                    <a:pt x="1288" y="655"/>
                    <a:pt x="1287" y="653"/>
                  </a:cubicBezTo>
                  <a:cubicBezTo>
                    <a:pt x="1284" y="650"/>
                    <a:pt x="1281" y="650"/>
                    <a:pt x="1278" y="651"/>
                  </a:cubicBezTo>
                  <a:cubicBezTo>
                    <a:pt x="1271" y="653"/>
                    <a:pt x="1267" y="659"/>
                    <a:pt x="1263" y="666"/>
                  </a:cubicBezTo>
                  <a:cubicBezTo>
                    <a:pt x="1258" y="673"/>
                    <a:pt x="1253" y="681"/>
                    <a:pt x="1250" y="690"/>
                  </a:cubicBezTo>
                  <a:cubicBezTo>
                    <a:pt x="1244" y="705"/>
                    <a:pt x="1240" y="720"/>
                    <a:pt x="1235" y="735"/>
                  </a:cubicBezTo>
                  <a:cubicBezTo>
                    <a:pt x="1231" y="750"/>
                    <a:pt x="1222" y="776"/>
                    <a:pt x="1226" y="780"/>
                  </a:cubicBezTo>
                  <a:cubicBezTo>
                    <a:pt x="1229" y="784"/>
                    <a:pt x="1239" y="769"/>
                    <a:pt x="1244" y="762"/>
                  </a:cubicBezTo>
                  <a:close/>
                  <a:moveTo>
                    <a:pt x="1201" y="694"/>
                  </a:moveTo>
                  <a:cubicBezTo>
                    <a:pt x="1197" y="680"/>
                    <a:pt x="1191" y="656"/>
                    <a:pt x="1177" y="651"/>
                  </a:cubicBezTo>
                  <a:cubicBezTo>
                    <a:pt x="1173" y="650"/>
                    <a:pt x="1168" y="651"/>
                    <a:pt x="1165" y="655"/>
                  </a:cubicBezTo>
                  <a:cubicBezTo>
                    <a:pt x="1161" y="661"/>
                    <a:pt x="1161" y="669"/>
                    <a:pt x="1163" y="676"/>
                  </a:cubicBezTo>
                  <a:cubicBezTo>
                    <a:pt x="1169" y="697"/>
                    <a:pt x="1177" y="718"/>
                    <a:pt x="1187" y="736"/>
                  </a:cubicBezTo>
                  <a:cubicBezTo>
                    <a:pt x="1192" y="745"/>
                    <a:pt x="1198" y="754"/>
                    <a:pt x="1203" y="763"/>
                  </a:cubicBezTo>
                  <a:cubicBezTo>
                    <a:pt x="1206" y="767"/>
                    <a:pt x="1220" y="791"/>
                    <a:pt x="1220" y="781"/>
                  </a:cubicBezTo>
                  <a:cubicBezTo>
                    <a:pt x="1220" y="769"/>
                    <a:pt x="1217" y="757"/>
                    <a:pt x="1214" y="745"/>
                  </a:cubicBezTo>
                  <a:cubicBezTo>
                    <a:pt x="1211" y="728"/>
                    <a:pt x="1206" y="711"/>
                    <a:pt x="1201" y="694"/>
                  </a:cubicBezTo>
                  <a:close/>
                  <a:moveTo>
                    <a:pt x="1229" y="580"/>
                  </a:moveTo>
                  <a:cubicBezTo>
                    <a:pt x="1224" y="577"/>
                    <a:pt x="1217" y="579"/>
                    <a:pt x="1213" y="584"/>
                  </a:cubicBezTo>
                  <a:cubicBezTo>
                    <a:pt x="1209" y="589"/>
                    <a:pt x="1207" y="596"/>
                    <a:pt x="1206" y="603"/>
                  </a:cubicBezTo>
                  <a:cubicBezTo>
                    <a:pt x="1207" y="629"/>
                    <a:pt x="1210" y="653"/>
                    <a:pt x="1213" y="678"/>
                  </a:cubicBezTo>
                  <a:cubicBezTo>
                    <a:pt x="1215" y="688"/>
                    <a:pt x="1216" y="698"/>
                    <a:pt x="1218" y="708"/>
                  </a:cubicBezTo>
                  <a:cubicBezTo>
                    <a:pt x="1219" y="711"/>
                    <a:pt x="1222" y="729"/>
                    <a:pt x="1226" y="721"/>
                  </a:cubicBezTo>
                  <a:cubicBezTo>
                    <a:pt x="1228" y="717"/>
                    <a:pt x="1229" y="710"/>
                    <a:pt x="1230" y="705"/>
                  </a:cubicBezTo>
                  <a:cubicBezTo>
                    <a:pt x="1232" y="695"/>
                    <a:pt x="1233" y="685"/>
                    <a:pt x="1234" y="675"/>
                  </a:cubicBezTo>
                  <a:cubicBezTo>
                    <a:pt x="1237" y="658"/>
                    <a:pt x="1238" y="641"/>
                    <a:pt x="1239" y="624"/>
                  </a:cubicBezTo>
                  <a:cubicBezTo>
                    <a:pt x="1240" y="610"/>
                    <a:pt x="1241" y="587"/>
                    <a:pt x="1229" y="580"/>
                  </a:cubicBezTo>
                  <a:close/>
                  <a:moveTo>
                    <a:pt x="1155" y="58"/>
                  </a:moveTo>
                  <a:cubicBezTo>
                    <a:pt x="1166" y="87"/>
                    <a:pt x="1186" y="107"/>
                    <a:pt x="1206" y="124"/>
                  </a:cubicBezTo>
                  <a:cubicBezTo>
                    <a:pt x="1208" y="125"/>
                    <a:pt x="1210" y="127"/>
                    <a:pt x="1212" y="127"/>
                  </a:cubicBezTo>
                  <a:cubicBezTo>
                    <a:pt x="1213" y="128"/>
                    <a:pt x="1214" y="128"/>
                    <a:pt x="1215" y="128"/>
                  </a:cubicBezTo>
                  <a:cubicBezTo>
                    <a:pt x="1216" y="127"/>
                    <a:pt x="1217" y="127"/>
                    <a:pt x="1218" y="125"/>
                  </a:cubicBezTo>
                  <a:cubicBezTo>
                    <a:pt x="1222" y="121"/>
                    <a:pt x="1216" y="107"/>
                    <a:pt x="1215" y="102"/>
                  </a:cubicBezTo>
                  <a:cubicBezTo>
                    <a:pt x="1211" y="94"/>
                    <a:pt x="1207" y="86"/>
                    <a:pt x="1203" y="78"/>
                  </a:cubicBezTo>
                  <a:cubicBezTo>
                    <a:pt x="1197" y="65"/>
                    <a:pt x="1190" y="52"/>
                    <a:pt x="1181" y="40"/>
                  </a:cubicBezTo>
                  <a:cubicBezTo>
                    <a:pt x="1178" y="35"/>
                    <a:pt x="1174" y="31"/>
                    <a:pt x="1169" y="29"/>
                  </a:cubicBezTo>
                  <a:cubicBezTo>
                    <a:pt x="1164" y="27"/>
                    <a:pt x="1158" y="29"/>
                    <a:pt x="1155" y="34"/>
                  </a:cubicBezTo>
                  <a:cubicBezTo>
                    <a:pt x="1153" y="37"/>
                    <a:pt x="1152" y="42"/>
                    <a:pt x="1153" y="46"/>
                  </a:cubicBezTo>
                  <a:cubicBezTo>
                    <a:pt x="1153" y="50"/>
                    <a:pt x="1154" y="54"/>
                    <a:pt x="1155" y="58"/>
                  </a:cubicBezTo>
                  <a:close/>
                  <a:moveTo>
                    <a:pt x="77" y="932"/>
                  </a:moveTo>
                  <a:cubicBezTo>
                    <a:pt x="72" y="929"/>
                    <a:pt x="65" y="931"/>
                    <a:pt x="61" y="937"/>
                  </a:cubicBezTo>
                  <a:cubicBezTo>
                    <a:pt x="57" y="942"/>
                    <a:pt x="55" y="949"/>
                    <a:pt x="54" y="956"/>
                  </a:cubicBezTo>
                  <a:cubicBezTo>
                    <a:pt x="55" y="981"/>
                    <a:pt x="58" y="1006"/>
                    <a:pt x="61" y="1031"/>
                  </a:cubicBezTo>
                  <a:cubicBezTo>
                    <a:pt x="63" y="1041"/>
                    <a:pt x="64" y="1051"/>
                    <a:pt x="66" y="1061"/>
                  </a:cubicBezTo>
                  <a:cubicBezTo>
                    <a:pt x="67" y="1064"/>
                    <a:pt x="70" y="1082"/>
                    <a:pt x="74" y="1074"/>
                  </a:cubicBezTo>
                  <a:cubicBezTo>
                    <a:pt x="76" y="1069"/>
                    <a:pt x="77" y="1063"/>
                    <a:pt x="78" y="1058"/>
                  </a:cubicBezTo>
                  <a:cubicBezTo>
                    <a:pt x="80" y="1048"/>
                    <a:pt x="81" y="1038"/>
                    <a:pt x="82" y="1028"/>
                  </a:cubicBezTo>
                  <a:cubicBezTo>
                    <a:pt x="85" y="1011"/>
                    <a:pt x="87" y="994"/>
                    <a:pt x="87" y="977"/>
                  </a:cubicBezTo>
                  <a:cubicBezTo>
                    <a:pt x="88" y="963"/>
                    <a:pt x="89" y="940"/>
                    <a:pt x="77" y="932"/>
                  </a:cubicBezTo>
                  <a:close/>
                  <a:moveTo>
                    <a:pt x="49" y="1047"/>
                  </a:moveTo>
                  <a:cubicBezTo>
                    <a:pt x="45" y="1032"/>
                    <a:pt x="39" y="1009"/>
                    <a:pt x="26" y="1004"/>
                  </a:cubicBezTo>
                  <a:cubicBezTo>
                    <a:pt x="21" y="1003"/>
                    <a:pt x="16" y="1004"/>
                    <a:pt x="13" y="1008"/>
                  </a:cubicBezTo>
                  <a:cubicBezTo>
                    <a:pt x="9" y="1014"/>
                    <a:pt x="9" y="1022"/>
                    <a:pt x="11" y="1029"/>
                  </a:cubicBezTo>
                  <a:cubicBezTo>
                    <a:pt x="17" y="1050"/>
                    <a:pt x="25" y="1070"/>
                    <a:pt x="35" y="1089"/>
                  </a:cubicBezTo>
                  <a:cubicBezTo>
                    <a:pt x="40" y="1098"/>
                    <a:pt x="46" y="1107"/>
                    <a:pt x="51" y="1116"/>
                  </a:cubicBezTo>
                  <a:cubicBezTo>
                    <a:pt x="54" y="1120"/>
                    <a:pt x="68" y="1144"/>
                    <a:pt x="68" y="1134"/>
                  </a:cubicBezTo>
                  <a:cubicBezTo>
                    <a:pt x="68" y="1122"/>
                    <a:pt x="65" y="1109"/>
                    <a:pt x="62" y="1098"/>
                  </a:cubicBezTo>
                  <a:cubicBezTo>
                    <a:pt x="59" y="1081"/>
                    <a:pt x="54" y="1064"/>
                    <a:pt x="49" y="1047"/>
                  </a:cubicBezTo>
                  <a:close/>
                  <a:moveTo>
                    <a:pt x="74" y="1133"/>
                  </a:moveTo>
                  <a:cubicBezTo>
                    <a:pt x="77" y="1137"/>
                    <a:pt x="87" y="1122"/>
                    <a:pt x="92" y="1115"/>
                  </a:cubicBezTo>
                  <a:cubicBezTo>
                    <a:pt x="98" y="1107"/>
                    <a:pt x="104" y="1099"/>
                    <a:pt x="109" y="1090"/>
                  </a:cubicBezTo>
                  <a:cubicBezTo>
                    <a:pt x="116" y="1079"/>
                    <a:pt x="122" y="1067"/>
                    <a:pt x="128" y="1054"/>
                  </a:cubicBezTo>
                  <a:cubicBezTo>
                    <a:pt x="133" y="1042"/>
                    <a:pt x="139" y="1029"/>
                    <a:pt x="137" y="1015"/>
                  </a:cubicBezTo>
                  <a:cubicBezTo>
                    <a:pt x="137" y="1011"/>
                    <a:pt x="136" y="1008"/>
                    <a:pt x="135" y="1006"/>
                  </a:cubicBezTo>
                  <a:cubicBezTo>
                    <a:pt x="132" y="1003"/>
                    <a:pt x="129" y="1003"/>
                    <a:pt x="126" y="1004"/>
                  </a:cubicBezTo>
                  <a:cubicBezTo>
                    <a:pt x="119" y="1006"/>
                    <a:pt x="115" y="1012"/>
                    <a:pt x="111" y="1019"/>
                  </a:cubicBezTo>
                  <a:cubicBezTo>
                    <a:pt x="106" y="1026"/>
                    <a:pt x="101" y="1034"/>
                    <a:pt x="98" y="1043"/>
                  </a:cubicBezTo>
                  <a:cubicBezTo>
                    <a:pt x="92" y="1058"/>
                    <a:pt x="88" y="1073"/>
                    <a:pt x="83" y="1088"/>
                  </a:cubicBezTo>
                  <a:cubicBezTo>
                    <a:pt x="79" y="1103"/>
                    <a:pt x="70" y="1129"/>
                    <a:pt x="74" y="1133"/>
                  </a:cubicBezTo>
                  <a:close/>
                  <a:moveTo>
                    <a:pt x="66" y="352"/>
                  </a:moveTo>
                  <a:cubicBezTo>
                    <a:pt x="67" y="355"/>
                    <a:pt x="70" y="374"/>
                    <a:pt x="74" y="366"/>
                  </a:cubicBezTo>
                  <a:cubicBezTo>
                    <a:pt x="76" y="361"/>
                    <a:pt x="77" y="355"/>
                    <a:pt x="78" y="350"/>
                  </a:cubicBezTo>
                  <a:cubicBezTo>
                    <a:pt x="80" y="340"/>
                    <a:pt x="81" y="329"/>
                    <a:pt x="82" y="319"/>
                  </a:cubicBezTo>
                  <a:cubicBezTo>
                    <a:pt x="85" y="302"/>
                    <a:pt x="87" y="285"/>
                    <a:pt x="87" y="268"/>
                  </a:cubicBezTo>
                  <a:cubicBezTo>
                    <a:pt x="88" y="254"/>
                    <a:pt x="89" y="231"/>
                    <a:pt x="77" y="224"/>
                  </a:cubicBezTo>
                  <a:cubicBezTo>
                    <a:pt x="72" y="221"/>
                    <a:pt x="65" y="223"/>
                    <a:pt x="61" y="228"/>
                  </a:cubicBezTo>
                  <a:cubicBezTo>
                    <a:pt x="57" y="233"/>
                    <a:pt x="55" y="240"/>
                    <a:pt x="54" y="248"/>
                  </a:cubicBezTo>
                  <a:cubicBezTo>
                    <a:pt x="55" y="273"/>
                    <a:pt x="58" y="298"/>
                    <a:pt x="61" y="323"/>
                  </a:cubicBezTo>
                  <a:cubicBezTo>
                    <a:pt x="63" y="333"/>
                    <a:pt x="64" y="342"/>
                    <a:pt x="66" y="352"/>
                  </a:cubicBezTo>
                  <a:close/>
                  <a:moveTo>
                    <a:pt x="1155" y="763"/>
                  </a:moveTo>
                  <a:cubicBezTo>
                    <a:pt x="1166" y="793"/>
                    <a:pt x="1186" y="812"/>
                    <a:pt x="1206" y="829"/>
                  </a:cubicBezTo>
                  <a:cubicBezTo>
                    <a:pt x="1208" y="831"/>
                    <a:pt x="1210" y="832"/>
                    <a:pt x="1212" y="833"/>
                  </a:cubicBezTo>
                  <a:cubicBezTo>
                    <a:pt x="1213" y="833"/>
                    <a:pt x="1214" y="833"/>
                    <a:pt x="1215" y="833"/>
                  </a:cubicBezTo>
                  <a:cubicBezTo>
                    <a:pt x="1216" y="833"/>
                    <a:pt x="1217" y="832"/>
                    <a:pt x="1218" y="831"/>
                  </a:cubicBezTo>
                  <a:cubicBezTo>
                    <a:pt x="1222" y="826"/>
                    <a:pt x="1216" y="813"/>
                    <a:pt x="1215" y="808"/>
                  </a:cubicBezTo>
                  <a:cubicBezTo>
                    <a:pt x="1211" y="800"/>
                    <a:pt x="1207" y="792"/>
                    <a:pt x="1203" y="784"/>
                  </a:cubicBezTo>
                  <a:cubicBezTo>
                    <a:pt x="1197" y="771"/>
                    <a:pt x="1190" y="757"/>
                    <a:pt x="1181" y="746"/>
                  </a:cubicBezTo>
                  <a:cubicBezTo>
                    <a:pt x="1178" y="741"/>
                    <a:pt x="1174" y="736"/>
                    <a:pt x="1169" y="734"/>
                  </a:cubicBezTo>
                  <a:cubicBezTo>
                    <a:pt x="1164" y="733"/>
                    <a:pt x="1158" y="734"/>
                    <a:pt x="1155" y="740"/>
                  </a:cubicBezTo>
                  <a:cubicBezTo>
                    <a:pt x="1153" y="743"/>
                    <a:pt x="1152" y="747"/>
                    <a:pt x="1153" y="751"/>
                  </a:cubicBezTo>
                  <a:cubicBezTo>
                    <a:pt x="1153" y="756"/>
                    <a:pt x="1154" y="759"/>
                    <a:pt x="1155" y="763"/>
                  </a:cubicBezTo>
                  <a:close/>
                  <a:moveTo>
                    <a:pt x="74" y="425"/>
                  </a:moveTo>
                  <a:cubicBezTo>
                    <a:pt x="77" y="429"/>
                    <a:pt x="87" y="413"/>
                    <a:pt x="92" y="406"/>
                  </a:cubicBezTo>
                  <a:cubicBezTo>
                    <a:pt x="98" y="398"/>
                    <a:pt x="104" y="390"/>
                    <a:pt x="109" y="382"/>
                  </a:cubicBezTo>
                  <a:cubicBezTo>
                    <a:pt x="116" y="370"/>
                    <a:pt x="122" y="358"/>
                    <a:pt x="128" y="346"/>
                  </a:cubicBezTo>
                  <a:cubicBezTo>
                    <a:pt x="133" y="333"/>
                    <a:pt x="139" y="321"/>
                    <a:pt x="137" y="306"/>
                  </a:cubicBezTo>
                  <a:cubicBezTo>
                    <a:pt x="137" y="303"/>
                    <a:pt x="136" y="300"/>
                    <a:pt x="135" y="298"/>
                  </a:cubicBezTo>
                  <a:cubicBezTo>
                    <a:pt x="132" y="295"/>
                    <a:pt x="129" y="295"/>
                    <a:pt x="126" y="295"/>
                  </a:cubicBezTo>
                  <a:cubicBezTo>
                    <a:pt x="119" y="297"/>
                    <a:pt x="115" y="303"/>
                    <a:pt x="111" y="310"/>
                  </a:cubicBezTo>
                  <a:cubicBezTo>
                    <a:pt x="106" y="318"/>
                    <a:pt x="101" y="325"/>
                    <a:pt x="98" y="334"/>
                  </a:cubicBezTo>
                  <a:cubicBezTo>
                    <a:pt x="92" y="349"/>
                    <a:pt x="88" y="364"/>
                    <a:pt x="83" y="379"/>
                  </a:cubicBezTo>
                  <a:cubicBezTo>
                    <a:pt x="79" y="394"/>
                    <a:pt x="70" y="420"/>
                    <a:pt x="74" y="425"/>
                  </a:cubicBezTo>
                  <a:close/>
                  <a:moveTo>
                    <a:pt x="2396" y="1115"/>
                  </a:moveTo>
                  <a:cubicBezTo>
                    <a:pt x="2402" y="1107"/>
                    <a:pt x="2408" y="1099"/>
                    <a:pt x="2413" y="1090"/>
                  </a:cubicBezTo>
                  <a:cubicBezTo>
                    <a:pt x="2420" y="1079"/>
                    <a:pt x="2426" y="1067"/>
                    <a:pt x="2432" y="1054"/>
                  </a:cubicBezTo>
                  <a:cubicBezTo>
                    <a:pt x="2437" y="1042"/>
                    <a:pt x="2443" y="1029"/>
                    <a:pt x="2441" y="1015"/>
                  </a:cubicBezTo>
                  <a:cubicBezTo>
                    <a:pt x="2441" y="1011"/>
                    <a:pt x="2440" y="1008"/>
                    <a:pt x="2439" y="1006"/>
                  </a:cubicBezTo>
                  <a:cubicBezTo>
                    <a:pt x="2436" y="1003"/>
                    <a:pt x="2433" y="1003"/>
                    <a:pt x="2430" y="1004"/>
                  </a:cubicBezTo>
                  <a:cubicBezTo>
                    <a:pt x="2423" y="1006"/>
                    <a:pt x="2419" y="1012"/>
                    <a:pt x="2415" y="1019"/>
                  </a:cubicBezTo>
                  <a:cubicBezTo>
                    <a:pt x="2410" y="1026"/>
                    <a:pt x="2405" y="1034"/>
                    <a:pt x="2402" y="1043"/>
                  </a:cubicBezTo>
                  <a:cubicBezTo>
                    <a:pt x="2396" y="1058"/>
                    <a:pt x="2392" y="1073"/>
                    <a:pt x="2387" y="1088"/>
                  </a:cubicBezTo>
                  <a:cubicBezTo>
                    <a:pt x="2383" y="1103"/>
                    <a:pt x="2374" y="1129"/>
                    <a:pt x="2378" y="1133"/>
                  </a:cubicBezTo>
                  <a:cubicBezTo>
                    <a:pt x="2381" y="1137"/>
                    <a:pt x="2391" y="1122"/>
                    <a:pt x="2396" y="1115"/>
                  </a:cubicBezTo>
                  <a:close/>
                  <a:moveTo>
                    <a:pt x="2353" y="1047"/>
                  </a:moveTo>
                  <a:cubicBezTo>
                    <a:pt x="2348" y="1032"/>
                    <a:pt x="2343" y="1009"/>
                    <a:pt x="2329" y="1004"/>
                  </a:cubicBezTo>
                  <a:cubicBezTo>
                    <a:pt x="2325" y="1003"/>
                    <a:pt x="2320" y="1004"/>
                    <a:pt x="2317" y="1008"/>
                  </a:cubicBezTo>
                  <a:cubicBezTo>
                    <a:pt x="2313" y="1014"/>
                    <a:pt x="2313" y="1022"/>
                    <a:pt x="2315" y="1029"/>
                  </a:cubicBezTo>
                  <a:cubicBezTo>
                    <a:pt x="2321" y="1050"/>
                    <a:pt x="2329" y="1070"/>
                    <a:pt x="2339" y="1089"/>
                  </a:cubicBezTo>
                  <a:cubicBezTo>
                    <a:pt x="2344" y="1098"/>
                    <a:pt x="2349" y="1107"/>
                    <a:pt x="2355" y="1116"/>
                  </a:cubicBezTo>
                  <a:cubicBezTo>
                    <a:pt x="2358" y="1120"/>
                    <a:pt x="2372" y="1144"/>
                    <a:pt x="2372" y="1134"/>
                  </a:cubicBezTo>
                  <a:cubicBezTo>
                    <a:pt x="2372" y="1122"/>
                    <a:pt x="2369" y="1109"/>
                    <a:pt x="2366" y="1098"/>
                  </a:cubicBezTo>
                  <a:cubicBezTo>
                    <a:pt x="2363" y="1081"/>
                    <a:pt x="2358" y="1064"/>
                    <a:pt x="2353" y="1047"/>
                  </a:cubicBezTo>
                  <a:close/>
                  <a:moveTo>
                    <a:pt x="2378" y="1074"/>
                  </a:moveTo>
                  <a:cubicBezTo>
                    <a:pt x="2380" y="1069"/>
                    <a:pt x="2381" y="1063"/>
                    <a:pt x="2382" y="1058"/>
                  </a:cubicBezTo>
                  <a:cubicBezTo>
                    <a:pt x="2384" y="1048"/>
                    <a:pt x="2385" y="1038"/>
                    <a:pt x="2386" y="1028"/>
                  </a:cubicBezTo>
                  <a:cubicBezTo>
                    <a:pt x="2389" y="1011"/>
                    <a:pt x="2390" y="994"/>
                    <a:pt x="2391" y="977"/>
                  </a:cubicBezTo>
                  <a:cubicBezTo>
                    <a:pt x="2392" y="963"/>
                    <a:pt x="2393" y="940"/>
                    <a:pt x="2381" y="932"/>
                  </a:cubicBezTo>
                  <a:cubicBezTo>
                    <a:pt x="2376" y="929"/>
                    <a:pt x="2369" y="931"/>
                    <a:pt x="2365" y="937"/>
                  </a:cubicBezTo>
                  <a:cubicBezTo>
                    <a:pt x="2361" y="942"/>
                    <a:pt x="2359" y="949"/>
                    <a:pt x="2358" y="956"/>
                  </a:cubicBezTo>
                  <a:cubicBezTo>
                    <a:pt x="2359" y="981"/>
                    <a:pt x="2362" y="1006"/>
                    <a:pt x="2365" y="1031"/>
                  </a:cubicBezTo>
                  <a:cubicBezTo>
                    <a:pt x="2367" y="1041"/>
                    <a:pt x="2368" y="1051"/>
                    <a:pt x="2370" y="1061"/>
                  </a:cubicBezTo>
                  <a:cubicBezTo>
                    <a:pt x="2371" y="1064"/>
                    <a:pt x="2374" y="1082"/>
                    <a:pt x="2378" y="1074"/>
                  </a:cubicBezTo>
                  <a:close/>
                  <a:moveTo>
                    <a:pt x="2437" y="381"/>
                  </a:moveTo>
                  <a:cubicBezTo>
                    <a:pt x="2424" y="387"/>
                    <a:pt x="2413" y="401"/>
                    <a:pt x="2404" y="415"/>
                  </a:cubicBezTo>
                  <a:cubicBezTo>
                    <a:pt x="2392" y="432"/>
                    <a:pt x="2377" y="468"/>
                    <a:pt x="2380" y="474"/>
                  </a:cubicBezTo>
                  <a:cubicBezTo>
                    <a:pt x="2383" y="480"/>
                    <a:pt x="2421" y="455"/>
                    <a:pt x="2436" y="435"/>
                  </a:cubicBezTo>
                  <a:cubicBezTo>
                    <a:pt x="2444" y="424"/>
                    <a:pt x="2459" y="402"/>
                    <a:pt x="2450" y="386"/>
                  </a:cubicBezTo>
                  <a:cubicBezTo>
                    <a:pt x="2449" y="385"/>
                    <a:pt x="2448" y="383"/>
                    <a:pt x="2446" y="382"/>
                  </a:cubicBezTo>
                  <a:cubicBezTo>
                    <a:pt x="2446" y="382"/>
                    <a:pt x="2445" y="382"/>
                    <a:pt x="2445" y="381"/>
                  </a:cubicBezTo>
                  <a:cubicBezTo>
                    <a:pt x="2443" y="380"/>
                    <a:pt x="2440" y="380"/>
                    <a:pt x="2437" y="381"/>
                  </a:cubicBezTo>
                  <a:close/>
                  <a:moveTo>
                    <a:pt x="2378" y="425"/>
                  </a:moveTo>
                  <a:cubicBezTo>
                    <a:pt x="2381" y="429"/>
                    <a:pt x="2391" y="413"/>
                    <a:pt x="2396" y="406"/>
                  </a:cubicBezTo>
                  <a:cubicBezTo>
                    <a:pt x="2402" y="398"/>
                    <a:pt x="2408" y="390"/>
                    <a:pt x="2413" y="382"/>
                  </a:cubicBezTo>
                  <a:cubicBezTo>
                    <a:pt x="2420" y="370"/>
                    <a:pt x="2426" y="358"/>
                    <a:pt x="2432" y="346"/>
                  </a:cubicBezTo>
                  <a:cubicBezTo>
                    <a:pt x="2437" y="333"/>
                    <a:pt x="2443" y="321"/>
                    <a:pt x="2441" y="306"/>
                  </a:cubicBezTo>
                  <a:cubicBezTo>
                    <a:pt x="2441" y="303"/>
                    <a:pt x="2440" y="300"/>
                    <a:pt x="2439" y="298"/>
                  </a:cubicBezTo>
                  <a:cubicBezTo>
                    <a:pt x="2436" y="295"/>
                    <a:pt x="2433" y="295"/>
                    <a:pt x="2430" y="295"/>
                  </a:cubicBezTo>
                  <a:cubicBezTo>
                    <a:pt x="2423" y="297"/>
                    <a:pt x="2419" y="303"/>
                    <a:pt x="2415" y="310"/>
                  </a:cubicBezTo>
                  <a:cubicBezTo>
                    <a:pt x="2410" y="318"/>
                    <a:pt x="2405" y="325"/>
                    <a:pt x="2402" y="334"/>
                  </a:cubicBezTo>
                  <a:cubicBezTo>
                    <a:pt x="2396" y="349"/>
                    <a:pt x="2392" y="364"/>
                    <a:pt x="2387" y="379"/>
                  </a:cubicBezTo>
                  <a:cubicBezTo>
                    <a:pt x="2383" y="394"/>
                    <a:pt x="2374" y="420"/>
                    <a:pt x="2378" y="425"/>
                  </a:cubicBezTo>
                  <a:close/>
                  <a:moveTo>
                    <a:pt x="2307" y="1116"/>
                  </a:moveTo>
                  <a:cubicBezTo>
                    <a:pt x="2318" y="1145"/>
                    <a:pt x="2338" y="1165"/>
                    <a:pt x="2358" y="1182"/>
                  </a:cubicBezTo>
                  <a:cubicBezTo>
                    <a:pt x="2360" y="1184"/>
                    <a:pt x="2362" y="1185"/>
                    <a:pt x="2364" y="1186"/>
                  </a:cubicBezTo>
                  <a:cubicBezTo>
                    <a:pt x="2365" y="1186"/>
                    <a:pt x="2366" y="1186"/>
                    <a:pt x="2366" y="1186"/>
                  </a:cubicBezTo>
                  <a:cubicBezTo>
                    <a:pt x="2368" y="1186"/>
                    <a:pt x="2369" y="1185"/>
                    <a:pt x="2370" y="1184"/>
                  </a:cubicBezTo>
                  <a:cubicBezTo>
                    <a:pt x="2374" y="1179"/>
                    <a:pt x="2368" y="1166"/>
                    <a:pt x="2367" y="1161"/>
                  </a:cubicBezTo>
                  <a:cubicBezTo>
                    <a:pt x="2363" y="1152"/>
                    <a:pt x="2359" y="1145"/>
                    <a:pt x="2355" y="1137"/>
                  </a:cubicBezTo>
                  <a:cubicBezTo>
                    <a:pt x="2349" y="1123"/>
                    <a:pt x="2342" y="1110"/>
                    <a:pt x="2333" y="1098"/>
                  </a:cubicBezTo>
                  <a:cubicBezTo>
                    <a:pt x="2330" y="1093"/>
                    <a:pt x="2326" y="1089"/>
                    <a:pt x="2321" y="1087"/>
                  </a:cubicBezTo>
                  <a:cubicBezTo>
                    <a:pt x="2316" y="1085"/>
                    <a:pt x="2310" y="1087"/>
                    <a:pt x="2307" y="1092"/>
                  </a:cubicBezTo>
                  <a:cubicBezTo>
                    <a:pt x="2305" y="1096"/>
                    <a:pt x="2304" y="1100"/>
                    <a:pt x="2305" y="1104"/>
                  </a:cubicBezTo>
                  <a:cubicBezTo>
                    <a:pt x="2305" y="1108"/>
                    <a:pt x="2306" y="1112"/>
                    <a:pt x="2307" y="1116"/>
                  </a:cubicBezTo>
                  <a:close/>
                  <a:moveTo>
                    <a:pt x="2370" y="352"/>
                  </a:moveTo>
                  <a:cubicBezTo>
                    <a:pt x="2371" y="355"/>
                    <a:pt x="2374" y="374"/>
                    <a:pt x="2378" y="366"/>
                  </a:cubicBezTo>
                  <a:cubicBezTo>
                    <a:pt x="2380" y="361"/>
                    <a:pt x="2381" y="355"/>
                    <a:pt x="2382" y="350"/>
                  </a:cubicBezTo>
                  <a:cubicBezTo>
                    <a:pt x="2384" y="340"/>
                    <a:pt x="2385" y="329"/>
                    <a:pt x="2386" y="319"/>
                  </a:cubicBezTo>
                  <a:cubicBezTo>
                    <a:pt x="2389" y="302"/>
                    <a:pt x="2390" y="285"/>
                    <a:pt x="2391" y="268"/>
                  </a:cubicBezTo>
                  <a:cubicBezTo>
                    <a:pt x="2392" y="254"/>
                    <a:pt x="2393" y="231"/>
                    <a:pt x="2381" y="224"/>
                  </a:cubicBezTo>
                  <a:cubicBezTo>
                    <a:pt x="2376" y="221"/>
                    <a:pt x="2369" y="223"/>
                    <a:pt x="2365" y="228"/>
                  </a:cubicBezTo>
                  <a:cubicBezTo>
                    <a:pt x="2361" y="233"/>
                    <a:pt x="2359" y="240"/>
                    <a:pt x="2358" y="248"/>
                  </a:cubicBezTo>
                  <a:cubicBezTo>
                    <a:pt x="2359" y="273"/>
                    <a:pt x="2362" y="298"/>
                    <a:pt x="2365" y="323"/>
                  </a:cubicBezTo>
                  <a:cubicBezTo>
                    <a:pt x="2367" y="333"/>
                    <a:pt x="2368" y="342"/>
                    <a:pt x="2370" y="352"/>
                  </a:cubicBezTo>
                  <a:close/>
                  <a:moveTo>
                    <a:pt x="1226" y="1486"/>
                  </a:moveTo>
                  <a:cubicBezTo>
                    <a:pt x="1229" y="1490"/>
                    <a:pt x="1239" y="1475"/>
                    <a:pt x="1244" y="1467"/>
                  </a:cubicBezTo>
                  <a:cubicBezTo>
                    <a:pt x="1250" y="1460"/>
                    <a:pt x="1256" y="1451"/>
                    <a:pt x="1261" y="1443"/>
                  </a:cubicBezTo>
                  <a:cubicBezTo>
                    <a:pt x="1268" y="1432"/>
                    <a:pt x="1274" y="1420"/>
                    <a:pt x="1280" y="1407"/>
                  </a:cubicBezTo>
                  <a:cubicBezTo>
                    <a:pt x="1285" y="1395"/>
                    <a:pt x="1291" y="1382"/>
                    <a:pt x="1289" y="1367"/>
                  </a:cubicBezTo>
                  <a:cubicBezTo>
                    <a:pt x="1289" y="1364"/>
                    <a:pt x="1288" y="1361"/>
                    <a:pt x="1287" y="1359"/>
                  </a:cubicBezTo>
                  <a:cubicBezTo>
                    <a:pt x="1284" y="1356"/>
                    <a:pt x="1281" y="1356"/>
                    <a:pt x="1278" y="1357"/>
                  </a:cubicBezTo>
                  <a:cubicBezTo>
                    <a:pt x="1271" y="1359"/>
                    <a:pt x="1267" y="1365"/>
                    <a:pt x="1263" y="1371"/>
                  </a:cubicBezTo>
                  <a:cubicBezTo>
                    <a:pt x="1258" y="1379"/>
                    <a:pt x="1253" y="1387"/>
                    <a:pt x="1250" y="1396"/>
                  </a:cubicBezTo>
                  <a:cubicBezTo>
                    <a:pt x="1244" y="1410"/>
                    <a:pt x="1240" y="1425"/>
                    <a:pt x="1235" y="1441"/>
                  </a:cubicBezTo>
                  <a:cubicBezTo>
                    <a:pt x="1231" y="1455"/>
                    <a:pt x="1222" y="1482"/>
                    <a:pt x="1226" y="1486"/>
                  </a:cubicBezTo>
                  <a:close/>
                  <a:moveTo>
                    <a:pt x="1229" y="1285"/>
                  </a:moveTo>
                  <a:cubicBezTo>
                    <a:pt x="1224" y="1282"/>
                    <a:pt x="1217" y="1284"/>
                    <a:pt x="1213" y="1289"/>
                  </a:cubicBezTo>
                  <a:cubicBezTo>
                    <a:pt x="1209" y="1294"/>
                    <a:pt x="1207" y="1302"/>
                    <a:pt x="1206" y="1309"/>
                  </a:cubicBezTo>
                  <a:cubicBezTo>
                    <a:pt x="1207" y="1334"/>
                    <a:pt x="1210" y="1359"/>
                    <a:pt x="1213" y="1384"/>
                  </a:cubicBezTo>
                  <a:cubicBezTo>
                    <a:pt x="1215" y="1394"/>
                    <a:pt x="1216" y="1404"/>
                    <a:pt x="1218" y="1413"/>
                  </a:cubicBezTo>
                  <a:cubicBezTo>
                    <a:pt x="1219" y="1416"/>
                    <a:pt x="1222" y="1435"/>
                    <a:pt x="1226" y="1427"/>
                  </a:cubicBezTo>
                  <a:cubicBezTo>
                    <a:pt x="1228" y="1422"/>
                    <a:pt x="1229" y="1416"/>
                    <a:pt x="1230" y="1411"/>
                  </a:cubicBezTo>
                  <a:cubicBezTo>
                    <a:pt x="1232" y="1401"/>
                    <a:pt x="1233" y="1391"/>
                    <a:pt x="1234" y="1381"/>
                  </a:cubicBezTo>
                  <a:cubicBezTo>
                    <a:pt x="1237" y="1364"/>
                    <a:pt x="1238" y="1347"/>
                    <a:pt x="1239" y="1330"/>
                  </a:cubicBezTo>
                  <a:cubicBezTo>
                    <a:pt x="1240" y="1315"/>
                    <a:pt x="1241" y="1293"/>
                    <a:pt x="1229" y="1285"/>
                  </a:cubicBezTo>
                  <a:close/>
                  <a:moveTo>
                    <a:pt x="2307" y="408"/>
                  </a:moveTo>
                  <a:cubicBezTo>
                    <a:pt x="2318" y="437"/>
                    <a:pt x="2338" y="457"/>
                    <a:pt x="2358" y="474"/>
                  </a:cubicBezTo>
                  <a:cubicBezTo>
                    <a:pt x="2360" y="475"/>
                    <a:pt x="2362" y="477"/>
                    <a:pt x="2364" y="477"/>
                  </a:cubicBezTo>
                  <a:cubicBezTo>
                    <a:pt x="2365" y="478"/>
                    <a:pt x="2366" y="478"/>
                    <a:pt x="2366" y="477"/>
                  </a:cubicBezTo>
                  <a:cubicBezTo>
                    <a:pt x="2368" y="477"/>
                    <a:pt x="2369" y="477"/>
                    <a:pt x="2370" y="475"/>
                  </a:cubicBezTo>
                  <a:cubicBezTo>
                    <a:pt x="2374" y="470"/>
                    <a:pt x="2368" y="457"/>
                    <a:pt x="2367" y="452"/>
                  </a:cubicBezTo>
                  <a:cubicBezTo>
                    <a:pt x="2363" y="444"/>
                    <a:pt x="2359" y="436"/>
                    <a:pt x="2355" y="428"/>
                  </a:cubicBezTo>
                  <a:cubicBezTo>
                    <a:pt x="2349" y="415"/>
                    <a:pt x="2342" y="402"/>
                    <a:pt x="2333" y="390"/>
                  </a:cubicBezTo>
                  <a:cubicBezTo>
                    <a:pt x="2330" y="385"/>
                    <a:pt x="2326" y="380"/>
                    <a:pt x="2321" y="379"/>
                  </a:cubicBezTo>
                  <a:cubicBezTo>
                    <a:pt x="2316" y="377"/>
                    <a:pt x="2310" y="379"/>
                    <a:pt x="2307" y="384"/>
                  </a:cubicBezTo>
                  <a:cubicBezTo>
                    <a:pt x="2305" y="387"/>
                    <a:pt x="2304" y="392"/>
                    <a:pt x="2305" y="396"/>
                  </a:cubicBezTo>
                  <a:cubicBezTo>
                    <a:pt x="2305" y="400"/>
                    <a:pt x="2306" y="404"/>
                    <a:pt x="2307" y="408"/>
                  </a:cubicBezTo>
                  <a:close/>
                  <a:moveTo>
                    <a:pt x="2339" y="380"/>
                  </a:moveTo>
                  <a:cubicBezTo>
                    <a:pt x="2344" y="390"/>
                    <a:pt x="2349" y="399"/>
                    <a:pt x="2355" y="407"/>
                  </a:cubicBezTo>
                  <a:cubicBezTo>
                    <a:pt x="2358" y="411"/>
                    <a:pt x="2372" y="435"/>
                    <a:pt x="2372" y="425"/>
                  </a:cubicBezTo>
                  <a:cubicBezTo>
                    <a:pt x="2372" y="414"/>
                    <a:pt x="2369" y="401"/>
                    <a:pt x="2366" y="390"/>
                  </a:cubicBezTo>
                  <a:cubicBezTo>
                    <a:pt x="2363" y="372"/>
                    <a:pt x="2358" y="355"/>
                    <a:pt x="2353" y="338"/>
                  </a:cubicBezTo>
                  <a:cubicBezTo>
                    <a:pt x="2348" y="324"/>
                    <a:pt x="2343" y="300"/>
                    <a:pt x="2329" y="296"/>
                  </a:cubicBezTo>
                  <a:cubicBezTo>
                    <a:pt x="2325" y="294"/>
                    <a:pt x="2320" y="295"/>
                    <a:pt x="2317" y="300"/>
                  </a:cubicBezTo>
                  <a:cubicBezTo>
                    <a:pt x="2313" y="305"/>
                    <a:pt x="2313" y="314"/>
                    <a:pt x="2315" y="320"/>
                  </a:cubicBezTo>
                  <a:cubicBezTo>
                    <a:pt x="2321" y="342"/>
                    <a:pt x="2329" y="362"/>
                    <a:pt x="2339" y="380"/>
                  </a:cubicBezTo>
                  <a:close/>
                  <a:moveTo>
                    <a:pt x="1226" y="75"/>
                  </a:moveTo>
                  <a:cubicBezTo>
                    <a:pt x="1229" y="79"/>
                    <a:pt x="1239" y="63"/>
                    <a:pt x="1244" y="56"/>
                  </a:cubicBezTo>
                  <a:cubicBezTo>
                    <a:pt x="1250" y="48"/>
                    <a:pt x="1256" y="40"/>
                    <a:pt x="1261" y="32"/>
                  </a:cubicBezTo>
                  <a:cubicBezTo>
                    <a:pt x="1267" y="22"/>
                    <a:pt x="1273" y="11"/>
                    <a:pt x="1278" y="0"/>
                  </a:cubicBezTo>
                  <a:cubicBezTo>
                    <a:pt x="1244" y="0"/>
                    <a:pt x="1244" y="0"/>
                    <a:pt x="1244" y="0"/>
                  </a:cubicBezTo>
                  <a:cubicBezTo>
                    <a:pt x="1241" y="10"/>
                    <a:pt x="1238" y="20"/>
                    <a:pt x="1235" y="29"/>
                  </a:cubicBezTo>
                  <a:cubicBezTo>
                    <a:pt x="1231" y="44"/>
                    <a:pt x="1222" y="71"/>
                    <a:pt x="1226" y="75"/>
                  </a:cubicBezTo>
                  <a:close/>
                  <a:moveTo>
                    <a:pt x="1294" y="738"/>
                  </a:moveTo>
                  <a:cubicBezTo>
                    <a:pt x="1294" y="738"/>
                    <a:pt x="1293" y="737"/>
                    <a:pt x="1293" y="737"/>
                  </a:cubicBezTo>
                  <a:cubicBezTo>
                    <a:pt x="1291" y="736"/>
                    <a:pt x="1288" y="736"/>
                    <a:pt x="1285" y="737"/>
                  </a:cubicBezTo>
                  <a:cubicBezTo>
                    <a:pt x="1272" y="742"/>
                    <a:pt x="1261" y="757"/>
                    <a:pt x="1252" y="770"/>
                  </a:cubicBezTo>
                  <a:cubicBezTo>
                    <a:pt x="1241" y="787"/>
                    <a:pt x="1225" y="823"/>
                    <a:pt x="1228" y="830"/>
                  </a:cubicBezTo>
                  <a:cubicBezTo>
                    <a:pt x="1231" y="836"/>
                    <a:pt x="1269" y="811"/>
                    <a:pt x="1284" y="791"/>
                  </a:cubicBezTo>
                  <a:cubicBezTo>
                    <a:pt x="1292" y="780"/>
                    <a:pt x="1307" y="758"/>
                    <a:pt x="1298" y="742"/>
                  </a:cubicBezTo>
                  <a:cubicBezTo>
                    <a:pt x="1297" y="740"/>
                    <a:pt x="1296" y="739"/>
                    <a:pt x="1294" y="738"/>
                  </a:cubicBezTo>
                  <a:close/>
                  <a:moveTo>
                    <a:pt x="1294" y="1443"/>
                  </a:moveTo>
                  <a:cubicBezTo>
                    <a:pt x="1294" y="1443"/>
                    <a:pt x="1293" y="1443"/>
                    <a:pt x="1293" y="1443"/>
                  </a:cubicBezTo>
                  <a:cubicBezTo>
                    <a:pt x="1291" y="1441"/>
                    <a:pt x="1288" y="1442"/>
                    <a:pt x="1285" y="1443"/>
                  </a:cubicBezTo>
                  <a:cubicBezTo>
                    <a:pt x="1272" y="1448"/>
                    <a:pt x="1261" y="1463"/>
                    <a:pt x="1252" y="1476"/>
                  </a:cubicBezTo>
                  <a:cubicBezTo>
                    <a:pt x="1241" y="1493"/>
                    <a:pt x="1225" y="1529"/>
                    <a:pt x="1228" y="1535"/>
                  </a:cubicBezTo>
                  <a:cubicBezTo>
                    <a:pt x="1231" y="1542"/>
                    <a:pt x="1269" y="1517"/>
                    <a:pt x="1284" y="1496"/>
                  </a:cubicBezTo>
                  <a:cubicBezTo>
                    <a:pt x="1292" y="1485"/>
                    <a:pt x="1307" y="1463"/>
                    <a:pt x="1298" y="1448"/>
                  </a:cubicBezTo>
                  <a:cubicBezTo>
                    <a:pt x="1297" y="1446"/>
                    <a:pt x="1296" y="1444"/>
                    <a:pt x="1294" y="1443"/>
                  </a:cubicBezTo>
                  <a:close/>
                  <a:moveTo>
                    <a:pt x="1294" y="32"/>
                  </a:moveTo>
                  <a:cubicBezTo>
                    <a:pt x="1294" y="32"/>
                    <a:pt x="1293" y="32"/>
                    <a:pt x="1293" y="32"/>
                  </a:cubicBezTo>
                  <a:cubicBezTo>
                    <a:pt x="1291" y="30"/>
                    <a:pt x="1288" y="31"/>
                    <a:pt x="1285" y="32"/>
                  </a:cubicBezTo>
                  <a:cubicBezTo>
                    <a:pt x="1272" y="37"/>
                    <a:pt x="1261" y="51"/>
                    <a:pt x="1252" y="65"/>
                  </a:cubicBezTo>
                  <a:cubicBezTo>
                    <a:pt x="1241" y="82"/>
                    <a:pt x="1225" y="118"/>
                    <a:pt x="1228" y="124"/>
                  </a:cubicBezTo>
                  <a:cubicBezTo>
                    <a:pt x="1231" y="130"/>
                    <a:pt x="1269" y="105"/>
                    <a:pt x="1284" y="85"/>
                  </a:cubicBezTo>
                  <a:cubicBezTo>
                    <a:pt x="1292" y="74"/>
                    <a:pt x="1307" y="52"/>
                    <a:pt x="1298" y="36"/>
                  </a:cubicBezTo>
                  <a:cubicBezTo>
                    <a:pt x="1297" y="35"/>
                    <a:pt x="1296" y="33"/>
                    <a:pt x="1294" y="32"/>
                  </a:cubicBezTo>
                  <a:close/>
                  <a:moveTo>
                    <a:pt x="2355" y="1840"/>
                  </a:moveTo>
                  <a:cubicBezTo>
                    <a:pt x="2349" y="1827"/>
                    <a:pt x="2342" y="1814"/>
                    <a:pt x="2333" y="1802"/>
                  </a:cubicBezTo>
                  <a:cubicBezTo>
                    <a:pt x="2330" y="1797"/>
                    <a:pt x="2326" y="1793"/>
                    <a:pt x="2321" y="1791"/>
                  </a:cubicBezTo>
                  <a:cubicBezTo>
                    <a:pt x="2316" y="1789"/>
                    <a:pt x="2310" y="1791"/>
                    <a:pt x="2307" y="1796"/>
                  </a:cubicBezTo>
                  <a:cubicBezTo>
                    <a:pt x="2305" y="1799"/>
                    <a:pt x="2304" y="1804"/>
                    <a:pt x="2305" y="1808"/>
                  </a:cubicBezTo>
                  <a:cubicBezTo>
                    <a:pt x="2305" y="1812"/>
                    <a:pt x="2306" y="1816"/>
                    <a:pt x="2307" y="1820"/>
                  </a:cubicBezTo>
                  <a:cubicBezTo>
                    <a:pt x="2318" y="1849"/>
                    <a:pt x="2338" y="1869"/>
                    <a:pt x="2358" y="1886"/>
                  </a:cubicBezTo>
                  <a:cubicBezTo>
                    <a:pt x="2360" y="1887"/>
                    <a:pt x="2362" y="1889"/>
                    <a:pt x="2364" y="1889"/>
                  </a:cubicBezTo>
                  <a:cubicBezTo>
                    <a:pt x="2365" y="1890"/>
                    <a:pt x="2366" y="1890"/>
                    <a:pt x="2366" y="1890"/>
                  </a:cubicBezTo>
                  <a:cubicBezTo>
                    <a:pt x="2368" y="1889"/>
                    <a:pt x="2369" y="1889"/>
                    <a:pt x="2370" y="1888"/>
                  </a:cubicBezTo>
                  <a:cubicBezTo>
                    <a:pt x="2374" y="1883"/>
                    <a:pt x="2368" y="1869"/>
                    <a:pt x="2367" y="1865"/>
                  </a:cubicBezTo>
                  <a:cubicBezTo>
                    <a:pt x="2363" y="1856"/>
                    <a:pt x="2359" y="1848"/>
                    <a:pt x="2355" y="1840"/>
                  </a:cubicBezTo>
                  <a:close/>
                  <a:moveTo>
                    <a:pt x="1289" y="2073"/>
                  </a:moveTo>
                  <a:cubicBezTo>
                    <a:pt x="1289" y="2070"/>
                    <a:pt x="1288" y="2067"/>
                    <a:pt x="1287" y="2064"/>
                  </a:cubicBezTo>
                  <a:cubicBezTo>
                    <a:pt x="1284" y="2062"/>
                    <a:pt x="1281" y="2061"/>
                    <a:pt x="1278" y="2062"/>
                  </a:cubicBezTo>
                  <a:cubicBezTo>
                    <a:pt x="1271" y="2064"/>
                    <a:pt x="1267" y="2070"/>
                    <a:pt x="1263" y="2077"/>
                  </a:cubicBezTo>
                  <a:cubicBezTo>
                    <a:pt x="1258" y="2085"/>
                    <a:pt x="1253" y="2092"/>
                    <a:pt x="1250" y="2101"/>
                  </a:cubicBezTo>
                  <a:cubicBezTo>
                    <a:pt x="1244" y="2116"/>
                    <a:pt x="1240" y="2131"/>
                    <a:pt x="1235" y="2146"/>
                  </a:cubicBezTo>
                  <a:cubicBezTo>
                    <a:pt x="1234" y="2150"/>
                    <a:pt x="1233" y="2154"/>
                    <a:pt x="1231" y="2158"/>
                  </a:cubicBezTo>
                  <a:cubicBezTo>
                    <a:pt x="1254" y="2158"/>
                    <a:pt x="1254" y="2158"/>
                    <a:pt x="1254" y="2158"/>
                  </a:cubicBezTo>
                  <a:cubicBezTo>
                    <a:pt x="1257" y="2155"/>
                    <a:pt x="1259" y="2152"/>
                    <a:pt x="1261" y="2149"/>
                  </a:cubicBezTo>
                  <a:cubicBezTo>
                    <a:pt x="1268" y="2137"/>
                    <a:pt x="1274" y="2125"/>
                    <a:pt x="1280" y="2112"/>
                  </a:cubicBezTo>
                  <a:cubicBezTo>
                    <a:pt x="1285" y="2100"/>
                    <a:pt x="1291" y="2088"/>
                    <a:pt x="1289" y="2073"/>
                  </a:cubicBezTo>
                  <a:close/>
                  <a:moveTo>
                    <a:pt x="1239" y="2035"/>
                  </a:moveTo>
                  <a:cubicBezTo>
                    <a:pt x="1240" y="2021"/>
                    <a:pt x="1241" y="1998"/>
                    <a:pt x="1229" y="1991"/>
                  </a:cubicBezTo>
                  <a:cubicBezTo>
                    <a:pt x="1224" y="1988"/>
                    <a:pt x="1217" y="1990"/>
                    <a:pt x="1213" y="1995"/>
                  </a:cubicBezTo>
                  <a:cubicBezTo>
                    <a:pt x="1209" y="2000"/>
                    <a:pt x="1207" y="2007"/>
                    <a:pt x="1206" y="2015"/>
                  </a:cubicBezTo>
                  <a:cubicBezTo>
                    <a:pt x="1207" y="2040"/>
                    <a:pt x="1210" y="2065"/>
                    <a:pt x="1213" y="2089"/>
                  </a:cubicBezTo>
                  <a:cubicBezTo>
                    <a:pt x="1215" y="2099"/>
                    <a:pt x="1216" y="2109"/>
                    <a:pt x="1218" y="2119"/>
                  </a:cubicBezTo>
                  <a:cubicBezTo>
                    <a:pt x="1219" y="2122"/>
                    <a:pt x="1222" y="2140"/>
                    <a:pt x="1226" y="2132"/>
                  </a:cubicBezTo>
                  <a:cubicBezTo>
                    <a:pt x="1228" y="2128"/>
                    <a:pt x="1229" y="2122"/>
                    <a:pt x="1230" y="2117"/>
                  </a:cubicBezTo>
                  <a:cubicBezTo>
                    <a:pt x="1232" y="2106"/>
                    <a:pt x="1233" y="2096"/>
                    <a:pt x="1234" y="2086"/>
                  </a:cubicBezTo>
                  <a:cubicBezTo>
                    <a:pt x="1237" y="2069"/>
                    <a:pt x="1238" y="2052"/>
                    <a:pt x="1239" y="2035"/>
                  </a:cubicBezTo>
                  <a:close/>
                  <a:moveTo>
                    <a:pt x="1294" y="2149"/>
                  </a:moveTo>
                  <a:cubicBezTo>
                    <a:pt x="1294" y="2149"/>
                    <a:pt x="1293" y="2148"/>
                    <a:pt x="1293" y="2148"/>
                  </a:cubicBezTo>
                  <a:cubicBezTo>
                    <a:pt x="1291" y="2147"/>
                    <a:pt x="1288" y="2147"/>
                    <a:pt x="1285" y="2148"/>
                  </a:cubicBezTo>
                  <a:cubicBezTo>
                    <a:pt x="1280" y="2150"/>
                    <a:pt x="1275" y="2154"/>
                    <a:pt x="1270" y="2158"/>
                  </a:cubicBezTo>
                  <a:cubicBezTo>
                    <a:pt x="1300" y="2158"/>
                    <a:pt x="1300" y="2158"/>
                    <a:pt x="1300" y="2158"/>
                  </a:cubicBezTo>
                  <a:cubicBezTo>
                    <a:pt x="1299" y="2157"/>
                    <a:pt x="1299" y="2155"/>
                    <a:pt x="1298" y="2153"/>
                  </a:cubicBezTo>
                  <a:cubicBezTo>
                    <a:pt x="1297" y="2151"/>
                    <a:pt x="1296" y="2150"/>
                    <a:pt x="1294" y="2149"/>
                  </a:cubicBezTo>
                  <a:close/>
                  <a:moveTo>
                    <a:pt x="2446" y="1794"/>
                  </a:moveTo>
                  <a:cubicBezTo>
                    <a:pt x="2446" y="1794"/>
                    <a:pt x="2445" y="1794"/>
                    <a:pt x="2445" y="1794"/>
                  </a:cubicBezTo>
                  <a:cubicBezTo>
                    <a:pt x="2443" y="1792"/>
                    <a:pt x="2440" y="1793"/>
                    <a:pt x="2437" y="1794"/>
                  </a:cubicBezTo>
                  <a:cubicBezTo>
                    <a:pt x="2424" y="1799"/>
                    <a:pt x="2413" y="1813"/>
                    <a:pt x="2404" y="1827"/>
                  </a:cubicBezTo>
                  <a:cubicBezTo>
                    <a:pt x="2392" y="1844"/>
                    <a:pt x="2377" y="1880"/>
                    <a:pt x="2380" y="1886"/>
                  </a:cubicBezTo>
                  <a:cubicBezTo>
                    <a:pt x="2383" y="1892"/>
                    <a:pt x="2421" y="1868"/>
                    <a:pt x="2436" y="1847"/>
                  </a:cubicBezTo>
                  <a:cubicBezTo>
                    <a:pt x="2444" y="1836"/>
                    <a:pt x="2459" y="1814"/>
                    <a:pt x="2450" y="1799"/>
                  </a:cubicBezTo>
                  <a:cubicBezTo>
                    <a:pt x="2449" y="1797"/>
                    <a:pt x="2448" y="1795"/>
                    <a:pt x="2446" y="1794"/>
                  </a:cubicBezTo>
                  <a:close/>
                  <a:moveTo>
                    <a:pt x="2446" y="1091"/>
                  </a:moveTo>
                  <a:cubicBezTo>
                    <a:pt x="2446" y="1090"/>
                    <a:pt x="2445" y="1090"/>
                    <a:pt x="2445" y="1090"/>
                  </a:cubicBezTo>
                  <a:cubicBezTo>
                    <a:pt x="2443" y="1089"/>
                    <a:pt x="2440" y="1089"/>
                    <a:pt x="2437" y="1090"/>
                  </a:cubicBezTo>
                  <a:cubicBezTo>
                    <a:pt x="2424" y="1095"/>
                    <a:pt x="2413" y="1110"/>
                    <a:pt x="2404" y="1123"/>
                  </a:cubicBezTo>
                  <a:cubicBezTo>
                    <a:pt x="2392" y="1140"/>
                    <a:pt x="2377" y="1176"/>
                    <a:pt x="2380" y="1182"/>
                  </a:cubicBezTo>
                  <a:cubicBezTo>
                    <a:pt x="2383" y="1189"/>
                    <a:pt x="2421" y="1164"/>
                    <a:pt x="2436" y="1143"/>
                  </a:cubicBezTo>
                  <a:cubicBezTo>
                    <a:pt x="2444" y="1132"/>
                    <a:pt x="2459" y="1111"/>
                    <a:pt x="2450" y="1095"/>
                  </a:cubicBezTo>
                  <a:cubicBezTo>
                    <a:pt x="2449" y="1093"/>
                    <a:pt x="2448" y="1092"/>
                    <a:pt x="2446" y="1091"/>
                  </a:cubicBezTo>
                  <a:close/>
                  <a:moveTo>
                    <a:pt x="2378" y="1778"/>
                  </a:moveTo>
                  <a:cubicBezTo>
                    <a:pt x="2380" y="1773"/>
                    <a:pt x="2381" y="1767"/>
                    <a:pt x="2382" y="1762"/>
                  </a:cubicBezTo>
                  <a:cubicBezTo>
                    <a:pt x="2384" y="1752"/>
                    <a:pt x="2385" y="1742"/>
                    <a:pt x="2386" y="1731"/>
                  </a:cubicBezTo>
                  <a:cubicBezTo>
                    <a:pt x="2389" y="1715"/>
                    <a:pt x="2390" y="1698"/>
                    <a:pt x="2391" y="1680"/>
                  </a:cubicBezTo>
                  <a:cubicBezTo>
                    <a:pt x="2392" y="1666"/>
                    <a:pt x="2393" y="1643"/>
                    <a:pt x="2381" y="1636"/>
                  </a:cubicBezTo>
                  <a:cubicBezTo>
                    <a:pt x="2376" y="1633"/>
                    <a:pt x="2369" y="1635"/>
                    <a:pt x="2365" y="1640"/>
                  </a:cubicBezTo>
                  <a:cubicBezTo>
                    <a:pt x="2361" y="1645"/>
                    <a:pt x="2359" y="1653"/>
                    <a:pt x="2358" y="1660"/>
                  </a:cubicBezTo>
                  <a:cubicBezTo>
                    <a:pt x="2359" y="1685"/>
                    <a:pt x="2362" y="1710"/>
                    <a:pt x="2365" y="1735"/>
                  </a:cubicBezTo>
                  <a:cubicBezTo>
                    <a:pt x="2367" y="1745"/>
                    <a:pt x="2368" y="1755"/>
                    <a:pt x="2370" y="1764"/>
                  </a:cubicBezTo>
                  <a:cubicBezTo>
                    <a:pt x="2371" y="1767"/>
                    <a:pt x="2374" y="1786"/>
                    <a:pt x="2378" y="1778"/>
                  </a:cubicBezTo>
                  <a:close/>
                  <a:moveTo>
                    <a:pt x="2353" y="1751"/>
                  </a:moveTo>
                  <a:cubicBezTo>
                    <a:pt x="2348" y="1736"/>
                    <a:pt x="2343" y="1713"/>
                    <a:pt x="2329" y="1708"/>
                  </a:cubicBezTo>
                  <a:cubicBezTo>
                    <a:pt x="2325" y="1706"/>
                    <a:pt x="2320" y="1707"/>
                    <a:pt x="2317" y="1712"/>
                  </a:cubicBezTo>
                  <a:cubicBezTo>
                    <a:pt x="2313" y="1717"/>
                    <a:pt x="2313" y="1726"/>
                    <a:pt x="2315" y="1733"/>
                  </a:cubicBezTo>
                  <a:cubicBezTo>
                    <a:pt x="2321" y="1754"/>
                    <a:pt x="2329" y="1774"/>
                    <a:pt x="2339" y="1793"/>
                  </a:cubicBezTo>
                  <a:cubicBezTo>
                    <a:pt x="2344" y="1802"/>
                    <a:pt x="2349" y="1811"/>
                    <a:pt x="2355" y="1819"/>
                  </a:cubicBezTo>
                  <a:cubicBezTo>
                    <a:pt x="2358" y="1823"/>
                    <a:pt x="2372" y="1848"/>
                    <a:pt x="2372" y="1838"/>
                  </a:cubicBezTo>
                  <a:cubicBezTo>
                    <a:pt x="2372" y="1826"/>
                    <a:pt x="2369" y="1813"/>
                    <a:pt x="2366" y="1802"/>
                  </a:cubicBezTo>
                  <a:cubicBezTo>
                    <a:pt x="2363" y="1784"/>
                    <a:pt x="2358" y="1767"/>
                    <a:pt x="2353" y="1751"/>
                  </a:cubicBezTo>
                  <a:close/>
                  <a:moveTo>
                    <a:pt x="2396" y="1818"/>
                  </a:moveTo>
                  <a:cubicBezTo>
                    <a:pt x="2402" y="1810"/>
                    <a:pt x="2408" y="1802"/>
                    <a:pt x="2413" y="1794"/>
                  </a:cubicBezTo>
                  <a:cubicBezTo>
                    <a:pt x="2420" y="1782"/>
                    <a:pt x="2426" y="1770"/>
                    <a:pt x="2432" y="1758"/>
                  </a:cubicBezTo>
                  <a:cubicBezTo>
                    <a:pt x="2437" y="1745"/>
                    <a:pt x="2443" y="1733"/>
                    <a:pt x="2441" y="1718"/>
                  </a:cubicBezTo>
                  <a:cubicBezTo>
                    <a:pt x="2441" y="1715"/>
                    <a:pt x="2440" y="1712"/>
                    <a:pt x="2439" y="1710"/>
                  </a:cubicBezTo>
                  <a:cubicBezTo>
                    <a:pt x="2436" y="1707"/>
                    <a:pt x="2433" y="1707"/>
                    <a:pt x="2430" y="1708"/>
                  </a:cubicBezTo>
                  <a:cubicBezTo>
                    <a:pt x="2423" y="1710"/>
                    <a:pt x="2419" y="1716"/>
                    <a:pt x="2415" y="1722"/>
                  </a:cubicBezTo>
                  <a:cubicBezTo>
                    <a:pt x="2410" y="1730"/>
                    <a:pt x="2405" y="1738"/>
                    <a:pt x="2402" y="1746"/>
                  </a:cubicBezTo>
                  <a:cubicBezTo>
                    <a:pt x="2396" y="1761"/>
                    <a:pt x="2392" y="1776"/>
                    <a:pt x="2387" y="1792"/>
                  </a:cubicBezTo>
                  <a:cubicBezTo>
                    <a:pt x="2383" y="1806"/>
                    <a:pt x="2374" y="1833"/>
                    <a:pt x="2378" y="1837"/>
                  </a:cubicBezTo>
                  <a:cubicBezTo>
                    <a:pt x="2381" y="1841"/>
                    <a:pt x="2391" y="1826"/>
                    <a:pt x="2396" y="1818"/>
                  </a:cubicBezTo>
                  <a:close/>
                  <a:moveTo>
                    <a:pt x="142" y="1794"/>
                  </a:moveTo>
                  <a:cubicBezTo>
                    <a:pt x="142" y="1794"/>
                    <a:pt x="141" y="1794"/>
                    <a:pt x="141" y="1794"/>
                  </a:cubicBezTo>
                  <a:cubicBezTo>
                    <a:pt x="139" y="1792"/>
                    <a:pt x="136" y="1793"/>
                    <a:pt x="133" y="1794"/>
                  </a:cubicBezTo>
                  <a:cubicBezTo>
                    <a:pt x="120" y="1799"/>
                    <a:pt x="109" y="1813"/>
                    <a:pt x="100" y="1827"/>
                  </a:cubicBezTo>
                  <a:cubicBezTo>
                    <a:pt x="89" y="1844"/>
                    <a:pt x="73" y="1880"/>
                    <a:pt x="76" y="1886"/>
                  </a:cubicBezTo>
                  <a:cubicBezTo>
                    <a:pt x="79" y="1892"/>
                    <a:pt x="117" y="1868"/>
                    <a:pt x="132" y="1847"/>
                  </a:cubicBezTo>
                  <a:cubicBezTo>
                    <a:pt x="140" y="1836"/>
                    <a:pt x="155" y="1814"/>
                    <a:pt x="146" y="1799"/>
                  </a:cubicBezTo>
                  <a:cubicBezTo>
                    <a:pt x="145" y="1797"/>
                    <a:pt x="144" y="1795"/>
                    <a:pt x="142" y="1794"/>
                  </a:cubicBezTo>
                  <a:close/>
                  <a:moveTo>
                    <a:pt x="49" y="1751"/>
                  </a:moveTo>
                  <a:cubicBezTo>
                    <a:pt x="45" y="1736"/>
                    <a:pt x="39" y="1713"/>
                    <a:pt x="26" y="1708"/>
                  </a:cubicBezTo>
                  <a:cubicBezTo>
                    <a:pt x="21" y="1706"/>
                    <a:pt x="16" y="1707"/>
                    <a:pt x="13" y="1712"/>
                  </a:cubicBezTo>
                  <a:cubicBezTo>
                    <a:pt x="9" y="1717"/>
                    <a:pt x="9" y="1726"/>
                    <a:pt x="11" y="1733"/>
                  </a:cubicBezTo>
                  <a:cubicBezTo>
                    <a:pt x="17" y="1754"/>
                    <a:pt x="25" y="1774"/>
                    <a:pt x="35" y="1793"/>
                  </a:cubicBezTo>
                  <a:cubicBezTo>
                    <a:pt x="40" y="1802"/>
                    <a:pt x="46" y="1811"/>
                    <a:pt x="51" y="1819"/>
                  </a:cubicBezTo>
                  <a:cubicBezTo>
                    <a:pt x="54" y="1823"/>
                    <a:pt x="68" y="1848"/>
                    <a:pt x="68" y="1838"/>
                  </a:cubicBezTo>
                  <a:cubicBezTo>
                    <a:pt x="68" y="1826"/>
                    <a:pt x="65" y="1813"/>
                    <a:pt x="62" y="1802"/>
                  </a:cubicBezTo>
                  <a:cubicBezTo>
                    <a:pt x="59" y="1784"/>
                    <a:pt x="54" y="1767"/>
                    <a:pt x="49" y="1751"/>
                  </a:cubicBezTo>
                  <a:close/>
                  <a:moveTo>
                    <a:pt x="92" y="1818"/>
                  </a:moveTo>
                  <a:cubicBezTo>
                    <a:pt x="98" y="1810"/>
                    <a:pt x="104" y="1802"/>
                    <a:pt x="109" y="1794"/>
                  </a:cubicBezTo>
                  <a:cubicBezTo>
                    <a:pt x="116" y="1782"/>
                    <a:pt x="122" y="1770"/>
                    <a:pt x="128" y="1758"/>
                  </a:cubicBezTo>
                  <a:cubicBezTo>
                    <a:pt x="133" y="1745"/>
                    <a:pt x="139" y="1733"/>
                    <a:pt x="137" y="1718"/>
                  </a:cubicBezTo>
                  <a:cubicBezTo>
                    <a:pt x="137" y="1715"/>
                    <a:pt x="136" y="1712"/>
                    <a:pt x="135" y="1710"/>
                  </a:cubicBezTo>
                  <a:cubicBezTo>
                    <a:pt x="132" y="1707"/>
                    <a:pt x="129" y="1707"/>
                    <a:pt x="126" y="1708"/>
                  </a:cubicBezTo>
                  <a:cubicBezTo>
                    <a:pt x="119" y="1710"/>
                    <a:pt x="115" y="1716"/>
                    <a:pt x="111" y="1722"/>
                  </a:cubicBezTo>
                  <a:cubicBezTo>
                    <a:pt x="106" y="1730"/>
                    <a:pt x="101" y="1738"/>
                    <a:pt x="98" y="1746"/>
                  </a:cubicBezTo>
                  <a:cubicBezTo>
                    <a:pt x="92" y="1761"/>
                    <a:pt x="88" y="1776"/>
                    <a:pt x="83" y="1792"/>
                  </a:cubicBezTo>
                  <a:cubicBezTo>
                    <a:pt x="79" y="1806"/>
                    <a:pt x="70" y="1833"/>
                    <a:pt x="74" y="1837"/>
                  </a:cubicBezTo>
                  <a:cubicBezTo>
                    <a:pt x="77" y="1841"/>
                    <a:pt x="87" y="1826"/>
                    <a:pt x="92" y="1818"/>
                  </a:cubicBezTo>
                  <a:close/>
                  <a:moveTo>
                    <a:pt x="74" y="1778"/>
                  </a:moveTo>
                  <a:cubicBezTo>
                    <a:pt x="76" y="1773"/>
                    <a:pt x="77" y="1767"/>
                    <a:pt x="78" y="1762"/>
                  </a:cubicBezTo>
                  <a:cubicBezTo>
                    <a:pt x="80" y="1752"/>
                    <a:pt x="81" y="1742"/>
                    <a:pt x="82" y="1731"/>
                  </a:cubicBezTo>
                  <a:cubicBezTo>
                    <a:pt x="85" y="1715"/>
                    <a:pt x="87" y="1698"/>
                    <a:pt x="87" y="1680"/>
                  </a:cubicBezTo>
                  <a:cubicBezTo>
                    <a:pt x="88" y="1666"/>
                    <a:pt x="89" y="1643"/>
                    <a:pt x="77" y="1636"/>
                  </a:cubicBezTo>
                  <a:cubicBezTo>
                    <a:pt x="72" y="1633"/>
                    <a:pt x="65" y="1635"/>
                    <a:pt x="61" y="1640"/>
                  </a:cubicBezTo>
                  <a:cubicBezTo>
                    <a:pt x="57" y="1645"/>
                    <a:pt x="55" y="1653"/>
                    <a:pt x="54" y="1660"/>
                  </a:cubicBezTo>
                  <a:cubicBezTo>
                    <a:pt x="55" y="1685"/>
                    <a:pt x="58" y="1710"/>
                    <a:pt x="61" y="1735"/>
                  </a:cubicBezTo>
                  <a:cubicBezTo>
                    <a:pt x="63" y="1745"/>
                    <a:pt x="64" y="1755"/>
                    <a:pt x="66" y="1764"/>
                  </a:cubicBezTo>
                  <a:cubicBezTo>
                    <a:pt x="67" y="1767"/>
                    <a:pt x="70" y="1786"/>
                    <a:pt x="74" y="1778"/>
                  </a:cubicBezTo>
                  <a:close/>
                  <a:moveTo>
                    <a:pt x="51" y="1840"/>
                  </a:moveTo>
                  <a:cubicBezTo>
                    <a:pt x="45" y="1827"/>
                    <a:pt x="38" y="1814"/>
                    <a:pt x="29" y="1802"/>
                  </a:cubicBezTo>
                  <a:cubicBezTo>
                    <a:pt x="26" y="1797"/>
                    <a:pt x="22" y="1793"/>
                    <a:pt x="17" y="1791"/>
                  </a:cubicBezTo>
                  <a:cubicBezTo>
                    <a:pt x="12" y="1789"/>
                    <a:pt x="6" y="1791"/>
                    <a:pt x="3" y="1796"/>
                  </a:cubicBezTo>
                  <a:cubicBezTo>
                    <a:pt x="1" y="1799"/>
                    <a:pt x="0" y="1804"/>
                    <a:pt x="1" y="1808"/>
                  </a:cubicBezTo>
                  <a:cubicBezTo>
                    <a:pt x="1" y="1812"/>
                    <a:pt x="2" y="1816"/>
                    <a:pt x="3" y="1820"/>
                  </a:cubicBezTo>
                  <a:cubicBezTo>
                    <a:pt x="14" y="1849"/>
                    <a:pt x="34" y="1869"/>
                    <a:pt x="54" y="1886"/>
                  </a:cubicBezTo>
                  <a:cubicBezTo>
                    <a:pt x="56" y="1887"/>
                    <a:pt x="58" y="1889"/>
                    <a:pt x="60" y="1889"/>
                  </a:cubicBezTo>
                  <a:cubicBezTo>
                    <a:pt x="61" y="1890"/>
                    <a:pt x="62" y="1890"/>
                    <a:pt x="63" y="1890"/>
                  </a:cubicBezTo>
                  <a:cubicBezTo>
                    <a:pt x="64" y="1889"/>
                    <a:pt x="65" y="1889"/>
                    <a:pt x="66" y="1888"/>
                  </a:cubicBezTo>
                  <a:cubicBezTo>
                    <a:pt x="70" y="1883"/>
                    <a:pt x="64" y="1869"/>
                    <a:pt x="63" y="1865"/>
                  </a:cubicBezTo>
                  <a:cubicBezTo>
                    <a:pt x="59" y="1856"/>
                    <a:pt x="55" y="1848"/>
                    <a:pt x="51" y="1840"/>
                  </a:cubicBezTo>
                  <a:close/>
                  <a:moveTo>
                    <a:pt x="3" y="408"/>
                  </a:moveTo>
                  <a:cubicBezTo>
                    <a:pt x="14" y="437"/>
                    <a:pt x="34" y="457"/>
                    <a:pt x="54" y="474"/>
                  </a:cubicBezTo>
                  <a:cubicBezTo>
                    <a:pt x="56" y="475"/>
                    <a:pt x="58" y="477"/>
                    <a:pt x="60" y="477"/>
                  </a:cubicBezTo>
                  <a:cubicBezTo>
                    <a:pt x="61" y="478"/>
                    <a:pt x="62" y="478"/>
                    <a:pt x="63" y="477"/>
                  </a:cubicBezTo>
                  <a:cubicBezTo>
                    <a:pt x="64" y="477"/>
                    <a:pt x="65" y="477"/>
                    <a:pt x="66" y="475"/>
                  </a:cubicBezTo>
                  <a:cubicBezTo>
                    <a:pt x="70" y="470"/>
                    <a:pt x="64" y="457"/>
                    <a:pt x="63" y="452"/>
                  </a:cubicBezTo>
                  <a:cubicBezTo>
                    <a:pt x="59" y="444"/>
                    <a:pt x="55" y="436"/>
                    <a:pt x="51" y="428"/>
                  </a:cubicBezTo>
                  <a:cubicBezTo>
                    <a:pt x="45" y="415"/>
                    <a:pt x="38" y="402"/>
                    <a:pt x="29" y="390"/>
                  </a:cubicBezTo>
                  <a:cubicBezTo>
                    <a:pt x="26" y="385"/>
                    <a:pt x="22" y="380"/>
                    <a:pt x="17" y="379"/>
                  </a:cubicBezTo>
                  <a:cubicBezTo>
                    <a:pt x="12" y="377"/>
                    <a:pt x="6" y="379"/>
                    <a:pt x="3" y="384"/>
                  </a:cubicBezTo>
                  <a:cubicBezTo>
                    <a:pt x="1" y="387"/>
                    <a:pt x="0" y="392"/>
                    <a:pt x="1" y="396"/>
                  </a:cubicBezTo>
                  <a:cubicBezTo>
                    <a:pt x="1" y="400"/>
                    <a:pt x="2" y="404"/>
                    <a:pt x="3" y="408"/>
                  </a:cubicBezTo>
                  <a:close/>
                  <a:moveTo>
                    <a:pt x="3" y="1116"/>
                  </a:moveTo>
                  <a:cubicBezTo>
                    <a:pt x="14" y="1145"/>
                    <a:pt x="34" y="1165"/>
                    <a:pt x="54" y="1182"/>
                  </a:cubicBezTo>
                  <a:cubicBezTo>
                    <a:pt x="56" y="1184"/>
                    <a:pt x="58" y="1185"/>
                    <a:pt x="60" y="1186"/>
                  </a:cubicBezTo>
                  <a:cubicBezTo>
                    <a:pt x="61" y="1186"/>
                    <a:pt x="62" y="1186"/>
                    <a:pt x="63" y="1186"/>
                  </a:cubicBezTo>
                  <a:cubicBezTo>
                    <a:pt x="64" y="1186"/>
                    <a:pt x="65" y="1185"/>
                    <a:pt x="66" y="1184"/>
                  </a:cubicBezTo>
                  <a:cubicBezTo>
                    <a:pt x="70" y="1179"/>
                    <a:pt x="64" y="1166"/>
                    <a:pt x="63" y="1161"/>
                  </a:cubicBezTo>
                  <a:cubicBezTo>
                    <a:pt x="59" y="1152"/>
                    <a:pt x="55" y="1145"/>
                    <a:pt x="51" y="1137"/>
                  </a:cubicBezTo>
                  <a:cubicBezTo>
                    <a:pt x="45" y="1123"/>
                    <a:pt x="38" y="1110"/>
                    <a:pt x="29" y="1098"/>
                  </a:cubicBezTo>
                  <a:cubicBezTo>
                    <a:pt x="26" y="1093"/>
                    <a:pt x="22" y="1089"/>
                    <a:pt x="17" y="1087"/>
                  </a:cubicBezTo>
                  <a:cubicBezTo>
                    <a:pt x="12" y="1085"/>
                    <a:pt x="6" y="1087"/>
                    <a:pt x="3" y="1092"/>
                  </a:cubicBezTo>
                  <a:cubicBezTo>
                    <a:pt x="1" y="1096"/>
                    <a:pt x="0" y="1100"/>
                    <a:pt x="1" y="1104"/>
                  </a:cubicBezTo>
                  <a:cubicBezTo>
                    <a:pt x="1" y="1108"/>
                    <a:pt x="2" y="1112"/>
                    <a:pt x="3" y="1116"/>
                  </a:cubicBezTo>
                  <a:close/>
                  <a:moveTo>
                    <a:pt x="1169" y="2146"/>
                  </a:moveTo>
                  <a:cubicBezTo>
                    <a:pt x="1164" y="2144"/>
                    <a:pt x="1158" y="2145"/>
                    <a:pt x="1155" y="2151"/>
                  </a:cubicBezTo>
                  <a:cubicBezTo>
                    <a:pt x="1154" y="2153"/>
                    <a:pt x="1153" y="2156"/>
                    <a:pt x="1153" y="2158"/>
                  </a:cubicBezTo>
                  <a:cubicBezTo>
                    <a:pt x="1183" y="2158"/>
                    <a:pt x="1183" y="2158"/>
                    <a:pt x="1183" y="2158"/>
                  </a:cubicBezTo>
                  <a:cubicBezTo>
                    <a:pt x="1182" y="2158"/>
                    <a:pt x="1182" y="2157"/>
                    <a:pt x="1181" y="2157"/>
                  </a:cubicBezTo>
                  <a:cubicBezTo>
                    <a:pt x="1178" y="2152"/>
                    <a:pt x="1174" y="2147"/>
                    <a:pt x="1169" y="2146"/>
                  </a:cubicBezTo>
                  <a:close/>
                  <a:moveTo>
                    <a:pt x="1206" y="1535"/>
                  </a:moveTo>
                  <a:cubicBezTo>
                    <a:pt x="1208" y="1536"/>
                    <a:pt x="1210" y="1538"/>
                    <a:pt x="1212" y="1539"/>
                  </a:cubicBezTo>
                  <a:cubicBezTo>
                    <a:pt x="1213" y="1539"/>
                    <a:pt x="1214" y="1539"/>
                    <a:pt x="1215" y="1539"/>
                  </a:cubicBezTo>
                  <a:cubicBezTo>
                    <a:pt x="1216" y="1539"/>
                    <a:pt x="1217" y="1538"/>
                    <a:pt x="1218" y="1537"/>
                  </a:cubicBezTo>
                  <a:cubicBezTo>
                    <a:pt x="1222" y="1532"/>
                    <a:pt x="1216" y="1518"/>
                    <a:pt x="1215" y="1514"/>
                  </a:cubicBezTo>
                  <a:cubicBezTo>
                    <a:pt x="1211" y="1505"/>
                    <a:pt x="1207" y="1497"/>
                    <a:pt x="1203" y="1490"/>
                  </a:cubicBezTo>
                  <a:cubicBezTo>
                    <a:pt x="1197" y="1476"/>
                    <a:pt x="1190" y="1463"/>
                    <a:pt x="1181" y="1451"/>
                  </a:cubicBezTo>
                  <a:cubicBezTo>
                    <a:pt x="1178" y="1446"/>
                    <a:pt x="1174" y="1442"/>
                    <a:pt x="1169" y="1440"/>
                  </a:cubicBezTo>
                  <a:cubicBezTo>
                    <a:pt x="1164" y="1438"/>
                    <a:pt x="1158" y="1440"/>
                    <a:pt x="1155" y="1445"/>
                  </a:cubicBezTo>
                  <a:cubicBezTo>
                    <a:pt x="1153" y="1448"/>
                    <a:pt x="1152" y="1453"/>
                    <a:pt x="1153" y="1457"/>
                  </a:cubicBezTo>
                  <a:cubicBezTo>
                    <a:pt x="1153" y="1461"/>
                    <a:pt x="1154" y="1465"/>
                    <a:pt x="1155" y="1469"/>
                  </a:cubicBezTo>
                  <a:cubicBezTo>
                    <a:pt x="1166" y="1498"/>
                    <a:pt x="1186" y="1518"/>
                    <a:pt x="1206" y="1535"/>
                  </a:cubicBezTo>
                  <a:close/>
                  <a:moveTo>
                    <a:pt x="1201" y="2105"/>
                  </a:moveTo>
                  <a:cubicBezTo>
                    <a:pt x="1197" y="2091"/>
                    <a:pt x="1191" y="2067"/>
                    <a:pt x="1177" y="2063"/>
                  </a:cubicBezTo>
                  <a:cubicBezTo>
                    <a:pt x="1173" y="2061"/>
                    <a:pt x="1168" y="2062"/>
                    <a:pt x="1165" y="2067"/>
                  </a:cubicBezTo>
                  <a:cubicBezTo>
                    <a:pt x="1161" y="2072"/>
                    <a:pt x="1161" y="2080"/>
                    <a:pt x="1163" y="2087"/>
                  </a:cubicBezTo>
                  <a:cubicBezTo>
                    <a:pt x="1169" y="2108"/>
                    <a:pt x="1177" y="2129"/>
                    <a:pt x="1187" y="2147"/>
                  </a:cubicBezTo>
                  <a:cubicBezTo>
                    <a:pt x="1189" y="2151"/>
                    <a:pt x="1191" y="2155"/>
                    <a:pt x="1194" y="2158"/>
                  </a:cubicBezTo>
                  <a:cubicBezTo>
                    <a:pt x="1215" y="2158"/>
                    <a:pt x="1215" y="2158"/>
                    <a:pt x="1215" y="2158"/>
                  </a:cubicBezTo>
                  <a:cubicBezTo>
                    <a:pt x="1215" y="2158"/>
                    <a:pt x="1214" y="2157"/>
                    <a:pt x="1214" y="2156"/>
                  </a:cubicBezTo>
                  <a:cubicBezTo>
                    <a:pt x="1211" y="2139"/>
                    <a:pt x="1206" y="2122"/>
                    <a:pt x="1201" y="2105"/>
                  </a:cubicBezTo>
                  <a:close/>
                  <a:moveTo>
                    <a:pt x="142" y="1091"/>
                  </a:moveTo>
                  <a:cubicBezTo>
                    <a:pt x="142" y="1090"/>
                    <a:pt x="141" y="1090"/>
                    <a:pt x="141" y="1090"/>
                  </a:cubicBezTo>
                  <a:cubicBezTo>
                    <a:pt x="139" y="1089"/>
                    <a:pt x="136" y="1089"/>
                    <a:pt x="133" y="1090"/>
                  </a:cubicBezTo>
                  <a:cubicBezTo>
                    <a:pt x="120" y="1095"/>
                    <a:pt x="109" y="1110"/>
                    <a:pt x="100" y="1123"/>
                  </a:cubicBezTo>
                  <a:cubicBezTo>
                    <a:pt x="89" y="1140"/>
                    <a:pt x="73" y="1176"/>
                    <a:pt x="76" y="1182"/>
                  </a:cubicBezTo>
                  <a:cubicBezTo>
                    <a:pt x="79" y="1189"/>
                    <a:pt x="117" y="1164"/>
                    <a:pt x="132" y="1143"/>
                  </a:cubicBezTo>
                  <a:cubicBezTo>
                    <a:pt x="140" y="1132"/>
                    <a:pt x="155" y="1111"/>
                    <a:pt x="146" y="1095"/>
                  </a:cubicBezTo>
                  <a:cubicBezTo>
                    <a:pt x="145" y="1093"/>
                    <a:pt x="144" y="1092"/>
                    <a:pt x="142" y="1091"/>
                  </a:cubicBezTo>
                  <a:close/>
                  <a:moveTo>
                    <a:pt x="35" y="380"/>
                  </a:moveTo>
                  <a:cubicBezTo>
                    <a:pt x="40" y="390"/>
                    <a:pt x="46" y="399"/>
                    <a:pt x="51" y="407"/>
                  </a:cubicBezTo>
                  <a:cubicBezTo>
                    <a:pt x="54" y="411"/>
                    <a:pt x="68" y="435"/>
                    <a:pt x="68" y="425"/>
                  </a:cubicBezTo>
                  <a:cubicBezTo>
                    <a:pt x="68" y="414"/>
                    <a:pt x="65" y="401"/>
                    <a:pt x="62" y="390"/>
                  </a:cubicBezTo>
                  <a:cubicBezTo>
                    <a:pt x="59" y="372"/>
                    <a:pt x="54" y="355"/>
                    <a:pt x="49" y="338"/>
                  </a:cubicBezTo>
                  <a:cubicBezTo>
                    <a:pt x="45" y="324"/>
                    <a:pt x="39" y="300"/>
                    <a:pt x="26" y="296"/>
                  </a:cubicBezTo>
                  <a:cubicBezTo>
                    <a:pt x="21" y="294"/>
                    <a:pt x="16" y="295"/>
                    <a:pt x="13" y="300"/>
                  </a:cubicBezTo>
                  <a:cubicBezTo>
                    <a:pt x="9" y="305"/>
                    <a:pt x="9" y="314"/>
                    <a:pt x="11" y="320"/>
                  </a:cubicBezTo>
                  <a:cubicBezTo>
                    <a:pt x="17" y="342"/>
                    <a:pt x="25" y="362"/>
                    <a:pt x="35" y="380"/>
                  </a:cubicBezTo>
                  <a:close/>
                  <a:moveTo>
                    <a:pt x="142" y="382"/>
                  </a:moveTo>
                  <a:cubicBezTo>
                    <a:pt x="142" y="382"/>
                    <a:pt x="141" y="382"/>
                    <a:pt x="141" y="381"/>
                  </a:cubicBezTo>
                  <a:cubicBezTo>
                    <a:pt x="139" y="380"/>
                    <a:pt x="136" y="380"/>
                    <a:pt x="133" y="381"/>
                  </a:cubicBezTo>
                  <a:cubicBezTo>
                    <a:pt x="120" y="387"/>
                    <a:pt x="109" y="401"/>
                    <a:pt x="100" y="415"/>
                  </a:cubicBezTo>
                  <a:cubicBezTo>
                    <a:pt x="89" y="432"/>
                    <a:pt x="73" y="468"/>
                    <a:pt x="76" y="474"/>
                  </a:cubicBezTo>
                  <a:cubicBezTo>
                    <a:pt x="79" y="480"/>
                    <a:pt x="117" y="455"/>
                    <a:pt x="132" y="435"/>
                  </a:cubicBezTo>
                  <a:cubicBezTo>
                    <a:pt x="140" y="424"/>
                    <a:pt x="155" y="402"/>
                    <a:pt x="146" y="386"/>
                  </a:cubicBezTo>
                  <a:cubicBezTo>
                    <a:pt x="145" y="385"/>
                    <a:pt x="144" y="383"/>
                    <a:pt x="142" y="3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9"/>
            <p:cNvSpPr>
              <a:spLocks noEditPoints="1"/>
            </p:cNvSpPr>
            <p:nvPr/>
          </p:nvSpPr>
          <p:spPr bwMode="auto">
            <a:xfrm>
              <a:off x="2127251" y="0"/>
              <a:ext cx="4158604" cy="6858001"/>
            </a:xfrm>
            <a:custGeom>
              <a:avLst/>
              <a:gdLst/>
              <a:ahLst/>
              <a:cxnLst/>
              <a:rect l="0" t="0" r="r" b="b"/>
              <a:pathLst>
                <a:path w="1307" h="2158">
                  <a:moveTo>
                    <a:pt x="74" y="1486"/>
                  </a:moveTo>
                  <a:cubicBezTo>
                    <a:pt x="77" y="1490"/>
                    <a:pt x="87" y="1475"/>
                    <a:pt x="92" y="1467"/>
                  </a:cubicBezTo>
                  <a:cubicBezTo>
                    <a:pt x="98" y="1460"/>
                    <a:pt x="104" y="1451"/>
                    <a:pt x="109" y="1443"/>
                  </a:cubicBezTo>
                  <a:cubicBezTo>
                    <a:pt x="116" y="1432"/>
                    <a:pt x="122" y="1420"/>
                    <a:pt x="128" y="1407"/>
                  </a:cubicBezTo>
                  <a:cubicBezTo>
                    <a:pt x="133" y="1395"/>
                    <a:pt x="139" y="1382"/>
                    <a:pt x="137" y="1367"/>
                  </a:cubicBezTo>
                  <a:cubicBezTo>
                    <a:pt x="137" y="1364"/>
                    <a:pt x="136" y="1361"/>
                    <a:pt x="135" y="1359"/>
                  </a:cubicBezTo>
                  <a:cubicBezTo>
                    <a:pt x="132" y="1356"/>
                    <a:pt x="129" y="1356"/>
                    <a:pt x="126" y="1357"/>
                  </a:cubicBezTo>
                  <a:cubicBezTo>
                    <a:pt x="119" y="1359"/>
                    <a:pt x="115" y="1365"/>
                    <a:pt x="111" y="1371"/>
                  </a:cubicBezTo>
                  <a:cubicBezTo>
                    <a:pt x="106" y="1379"/>
                    <a:pt x="101" y="1387"/>
                    <a:pt x="98" y="1396"/>
                  </a:cubicBezTo>
                  <a:cubicBezTo>
                    <a:pt x="92" y="1410"/>
                    <a:pt x="88" y="1425"/>
                    <a:pt x="83" y="1441"/>
                  </a:cubicBezTo>
                  <a:cubicBezTo>
                    <a:pt x="79" y="1455"/>
                    <a:pt x="70" y="1482"/>
                    <a:pt x="74" y="1486"/>
                  </a:cubicBezTo>
                  <a:close/>
                  <a:moveTo>
                    <a:pt x="74" y="75"/>
                  </a:moveTo>
                  <a:cubicBezTo>
                    <a:pt x="77" y="79"/>
                    <a:pt x="87" y="63"/>
                    <a:pt x="92" y="56"/>
                  </a:cubicBezTo>
                  <a:cubicBezTo>
                    <a:pt x="98" y="48"/>
                    <a:pt x="104" y="40"/>
                    <a:pt x="109" y="32"/>
                  </a:cubicBezTo>
                  <a:cubicBezTo>
                    <a:pt x="115" y="22"/>
                    <a:pt x="121" y="11"/>
                    <a:pt x="126" y="0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89" y="10"/>
                    <a:pt x="86" y="20"/>
                    <a:pt x="83" y="29"/>
                  </a:cubicBezTo>
                  <a:cubicBezTo>
                    <a:pt x="79" y="44"/>
                    <a:pt x="70" y="71"/>
                    <a:pt x="74" y="75"/>
                  </a:cubicBezTo>
                  <a:close/>
                  <a:moveTo>
                    <a:pt x="77" y="1285"/>
                  </a:moveTo>
                  <a:cubicBezTo>
                    <a:pt x="72" y="1282"/>
                    <a:pt x="65" y="1284"/>
                    <a:pt x="61" y="1289"/>
                  </a:cubicBezTo>
                  <a:cubicBezTo>
                    <a:pt x="57" y="1294"/>
                    <a:pt x="55" y="1302"/>
                    <a:pt x="54" y="1309"/>
                  </a:cubicBezTo>
                  <a:cubicBezTo>
                    <a:pt x="55" y="1334"/>
                    <a:pt x="58" y="1359"/>
                    <a:pt x="61" y="1384"/>
                  </a:cubicBezTo>
                  <a:cubicBezTo>
                    <a:pt x="63" y="1394"/>
                    <a:pt x="64" y="1404"/>
                    <a:pt x="66" y="1413"/>
                  </a:cubicBezTo>
                  <a:cubicBezTo>
                    <a:pt x="67" y="1416"/>
                    <a:pt x="70" y="1435"/>
                    <a:pt x="74" y="1427"/>
                  </a:cubicBezTo>
                  <a:cubicBezTo>
                    <a:pt x="76" y="1422"/>
                    <a:pt x="77" y="1416"/>
                    <a:pt x="78" y="1411"/>
                  </a:cubicBezTo>
                  <a:cubicBezTo>
                    <a:pt x="80" y="1401"/>
                    <a:pt x="81" y="1391"/>
                    <a:pt x="82" y="1381"/>
                  </a:cubicBezTo>
                  <a:cubicBezTo>
                    <a:pt x="85" y="1364"/>
                    <a:pt x="87" y="1347"/>
                    <a:pt x="87" y="1330"/>
                  </a:cubicBezTo>
                  <a:cubicBezTo>
                    <a:pt x="88" y="1315"/>
                    <a:pt x="89" y="1293"/>
                    <a:pt x="77" y="1285"/>
                  </a:cubicBezTo>
                  <a:close/>
                  <a:moveTo>
                    <a:pt x="74" y="16"/>
                  </a:moveTo>
                  <a:cubicBezTo>
                    <a:pt x="76" y="11"/>
                    <a:pt x="77" y="5"/>
                    <a:pt x="78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6" y="1"/>
                    <a:pt x="66" y="2"/>
                    <a:pt x="66" y="2"/>
                  </a:cubicBezTo>
                  <a:cubicBezTo>
                    <a:pt x="67" y="5"/>
                    <a:pt x="70" y="24"/>
                    <a:pt x="74" y="16"/>
                  </a:cubicBezTo>
                  <a:close/>
                  <a:moveTo>
                    <a:pt x="49" y="1400"/>
                  </a:moveTo>
                  <a:cubicBezTo>
                    <a:pt x="45" y="1385"/>
                    <a:pt x="39" y="1362"/>
                    <a:pt x="25" y="1357"/>
                  </a:cubicBezTo>
                  <a:cubicBezTo>
                    <a:pt x="21" y="1355"/>
                    <a:pt x="16" y="1357"/>
                    <a:pt x="13" y="1361"/>
                  </a:cubicBezTo>
                  <a:cubicBezTo>
                    <a:pt x="9" y="1366"/>
                    <a:pt x="9" y="1375"/>
                    <a:pt x="11" y="1382"/>
                  </a:cubicBezTo>
                  <a:cubicBezTo>
                    <a:pt x="17" y="1403"/>
                    <a:pt x="25" y="1423"/>
                    <a:pt x="35" y="1442"/>
                  </a:cubicBezTo>
                  <a:cubicBezTo>
                    <a:pt x="40" y="1451"/>
                    <a:pt x="46" y="1460"/>
                    <a:pt x="51" y="1468"/>
                  </a:cubicBezTo>
                  <a:cubicBezTo>
                    <a:pt x="54" y="1473"/>
                    <a:pt x="68" y="1497"/>
                    <a:pt x="68" y="1487"/>
                  </a:cubicBezTo>
                  <a:cubicBezTo>
                    <a:pt x="68" y="1475"/>
                    <a:pt x="65" y="1462"/>
                    <a:pt x="62" y="1451"/>
                  </a:cubicBezTo>
                  <a:cubicBezTo>
                    <a:pt x="59" y="1434"/>
                    <a:pt x="54" y="1416"/>
                    <a:pt x="49" y="1400"/>
                  </a:cubicBezTo>
                  <a:close/>
                  <a:moveTo>
                    <a:pt x="1155" y="1116"/>
                  </a:moveTo>
                  <a:cubicBezTo>
                    <a:pt x="1166" y="1145"/>
                    <a:pt x="1186" y="1165"/>
                    <a:pt x="1206" y="1182"/>
                  </a:cubicBezTo>
                  <a:cubicBezTo>
                    <a:pt x="1208" y="1184"/>
                    <a:pt x="1210" y="1185"/>
                    <a:pt x="1212" y="1186"/>
                  </a:cubicBezTo>
                  <a:cubicBezTo>
                    <a:pt x="1213" y="1186"/>
                    <a:pt x="1214" y="1186"/>
                    <a:pt x="1215" y="1186"/>
                  </a:cubicBezTo>
                  <a:cubicBezTo>
                    <a:pt x="1216" y="1186"/>
                    <a:pt x="1217" y="1185"/>
                    <a:pt x="1218" y="1184"/>
                  </a:cubicBezTo>
                  <a:cubicBezTo>
                    <a:pt x="1222" y="1179"/>
                    <a:pt x="1216" y="1166"/>
                    <a:pt x="1215" y="1161"/>
                  </a:cubicBezTo>
                  <a:cubicBezTo>
                    <a:pt x="1211" y="1152"/>
                    <a:pt x="1207" y="1145"/>
                    <a:pt x="1203" y="1137"/>
                  </a:cubicBezTo>
                  <a:cubicBezTo>
                    <a:pt x="1197" y="1123"/>
                    <a:pt x="1190" y="1110"/>
                    <a:pt x="1181" y="1098"/>
                  </a:cubicBezTo>
                  <a:cubicBezTo>
                    <a:pt x="1178" y="1093"/>
                    <a:pt x="1174" y="1089"/>
                    <a:pt x="1169" y="1087"/>
                  </a:cubicBezTo>
                  <a:cubicBezTo>
                    <a:pt x="1164" y="1085"/>
                    <a:pt x="1158" y="1087"/>
                    <a:pt x="1155" y="1092"/>
                  </a:cubicBezTo>
                  <a:cubicBezTo>
                    <a:pt x="1153" y="1096"/>
                    <a:pt x="1152" y="1100"/>
                    <a:pt x="1153" y="1104"/>
                  </a:cubicBezTo>
                  <a:cubicBezTo>
                    <a:pt x="1153" y="1108"/>
                    <a:pt x="1154" y="1112"/>
                    <a:pt x="1155" y="1116"/>
                  </a:cubicBezTo>
                  <a:close/>
                  <a:moveTo>
                    <a:pt x="77" y="580"/>
                  </a:moveTo>
                  <a:cubicBezTo>
                    <a:pt x="72" y="577"/>
                    <a:pt x="65" y="579"/>
                    <a:pt x="61" y="584"/>
                  </a:cubicBezTo>
                  <a:cubicBezTo>
                    <a:pt x="57" y="589"/>
                    <a:pt x="55" y="596"/>
                    <a:pt x="54" y="603"/>
                  </a:cubicBezTo>
                  <a:cubicBezTo>
                    <a:pt x="55" y="629"/>
                    <a:pt x="58" y="653"/>
                    <a:pt x="61" y="678"/>
                  </a:cubicBezTo>
                  <a:cubicBezTo>
                    <a:pt x="63" y="688"/>
                    <a:pt x="64" y="698"/>
                    <a:pt x="66" y="708"/>
                  </a:cubicBezTo>
                  <a:cubicBezTo>
                    <a:pt x="67" y="711"/>
                    <a:pt x="70" y="729"/>
                    <a:pt x="74" y="721"/>
                  </a:cubicBezTo>
                  <a:cubicBezTo>
                    <a:pt x="76" y="717"/>
                    <a:pt x="77" y="710"/>
                    <a:pt x="78" y="705"/>
                  </a:cubicBezTo>
                  <a:cubicBezTo>
                    <a:pt x="80" y="695"/>
                    <a:pt x="81" y="685"/>
                    <a:pt x="82" y="675"/>
                  </a:cubicBezTo>
                  <a:cubicBezTo>
                    <a:pt x="85" y="658"/>
                    <a:pt x="87" y="641"/>
                    <a:pt x="87" y="624"/>
                  </a:cubicBezTo>
                  <a:cubicBezTo>
                    <a:pt x="88" y="610"/>
                    <a:pt x="89" y="587"/>
                    <a:pt x="77" y="580"/>
                  </a:cubicBezTo>
                  <a:close/>
                  <a:moveTo>
                    <a:pt x="49" y="694"/>
                  </a:moveTo>
                  <a:cubicBezTo>
                    <a:pt x="45" y="680"/>
                    <a:pt x="39" y="656"/>
                    <a:pt x="25" y="651"/>
                  </a:cubicBezTo>
                  <a:cubicBezTo>
                    <a:pt x="21" y="650"/>
                    <a:pt x="16" y="651"/>
                    <a:pt x="13" y="655"/>
                  </a:cubicBezTo>
                  <a:cubicBezTo>
                    <a:pt x="9" y="661"/>
                    <a:pt x="9" y="669"/>
                    <a:pt x="11" y="676"/>
                  </a:cubicBezTo>
                  <a:cubicBezTo>
                    <a:pt x="17" y="697"/>
                    <a:pt x="25" y="718"/>
                    <a:pt x="35" y="736"/>
                  </a:cubicBezTo>
                  <a:cubicBezTo>
                    <a:pt x="40" y="745"/>
                    <a:pt x="46" y="754"/>
                    <a:pt x="51" y="763"/>
                  </a:cubicBezTo>
                  <a:cubicBezTo>
                    <a:pt x="54" y="767"/>
                    <a:pt x="68" y="791"/>
                    <a:pt x="68" y="781"/>
                  </a:cubicBezTo>
                  <a:cubicBezTo>
                    <a:pt x="68" y="769"/>
                    <a:pt x="65" y="757"/>
                    <a:pt x="62" y="745"/>
                  </a:cubicBezTo>
                  <a:cubicBezTo>
                    <a:pt x="59" y="728"/>
                    <a:pt x="54" y="711"/>
                    <a:pt x="49" y="694"/>
                  </a:cubicBezTo>
                  <a:close/>
                  <a:moveTo>
                    <a:pt x="92" y="762"/>
                  </a:moveTo>
                  <a:cubicBezTo>
                    <a:pt x="98" y="754"/>
                    <a:pt x="104" y="746"/>
                    <a:pt x="109" y="737"/>
                  </a:cubicBezTo>
                  <a:cubicBezTo>
                    <a:pt x="116" y="726"/>
                    <a:pt x="122" y="714"/>
                    <a:pt x="128" y="701"/>
                  </a:cubicBezTo>
                  <a:cubicBezTo>
                    <a:pt x="133" y="689"/>
                    <a:pt x="139" y="677"/>
                    <a:pt x="137" y="662"/>
                  </a:cubicBezTo>
                  <a:cubicBezTo>
                    <a:pt x="137" y="659"/>
                    <a:pt x="136" y="655"/>
                    <a:pt x="135" y="653"/>
                  </a:cubicBezTo>
                  <a:cubicBezTo>
                    <a:pt x="132" y="650"/>
                    <a:pt x="129" y="650"/>
                    <a:pt x="126" y="651"/>
                  </a:cubicBezTo>
                  <a:cubicBezTo>
                    <a:pt x="119" y="653"/>
                    <a:pt x="115" y="659"/>
                    <a:pt x="111" y="666"/>
                  </a:cubicBezTo>
                  <a:cubicBezTo>
                    <a:pt x="106" y="673"/>
                    <a:pt x="101" y="681"/>
                    <a:pt x="98" y="690"/>
                  </a:cubicBezTo>
                  <a:cubicBezTo>
                    <a:pt x="92" y="705"/>
                    <a:pt x="88" y="720"/>
                    <a:pt x="83" y="735"/>
                  </a:cubicBezTo>
                  <a:cubicBezTo>
                    <a:pt x="79" y="750"/>
                    <a:pt x="70" y="776"/>
                    <a:pt x="74" y="780"/>
                  </a:cubicBezTo>
                  <a:cubicBezTo>
                    <a:pt x="77" y="784"/>
                    <a:pt x="87" y="769"/>
                    <a:pt x="92" y="762"/>
                  </a:cubicBezTo>
                  <a:close/>
                  <a:moveTo>
                    <a:pt x="1244" y="1115"/>
                  </a:moveTo>
                  <a:cubicBezTo>
                    <a:pt x="1250" y="1107"/>
                    <a:pt x="1256" y="1099"/>
                    <a:pt x="1261" y="1090"/>
                  </a:cubicBezTo>
                  <a:cubicBezTo>
                    <a:pt x="1268" y="1079"/>
                    <a:pt x="1274" y="1067"/>
                    <a:pt x="1280" y="1054"/>
                  </a:cubicBezTo>
                  <a:cubicBezTo>
                    <a:pt x="1285" y="1042"/>
                    <a:pt x="1291" y="1029"/>
                    <a:pt x="1289" y="1015"/>
                  </a:cubicBezTo>
                  <a:cubicBezTo>
                    <a:pt x="1289" y="1011"/>
                    <a:pt x="1288" y="1008"/>
                    <a:pt x="1287" y="1006"/>
                  </a:cubicBezTo>
                  <a:cubicBezTo>
                    <a:pt x="1284" y="1003"/>
                    <a:pt x="1281" y="1003"/>
                    <a:pt x="1278" y="1004"/>
                  </a:cubicBezTo>
                  <a:cubicBezTo>
                    <a:pt x="1271" y="1006"/>
                    <a:pt x="1267" y="1012"/>
                    <a:pt x="1263" y="1019"/>
                  </a:cubicBezTo>
                  <a:cubicBezTo>
                    <a:pt x="1258" y="1026"/>
                    <a:pt x="1253" y="1034"/>
                    <a:pt x="1250" y="1043"/>
                  </a:cubicBezTo>
                  <a:cubicBezTo>
                    <a:pt x="1244" y="1058"/>
                    <a:pt x="1240" y="1073"/>
                    <a:pt x="1235" y="1088"/>
                  </a:cubicBezTo>
                  <a:cubicBezTo>
                    <a:pt x="1231" y="1103"/>
                    <a:pt x="1222" y="1129"/>
                    <a:pt x="1226" y="1133"/>
                  </a:cubicBezTo>
                  <a:cubicBezTo>
                    <a:pt x="1229" y="1137"/>
                    <a:pt x="1239" y="1122"/>
                    <a:pt x="1244" y="1115"/>
                  </a:cubicBezTo>
                  <a:close/>
                  <a:moveTo>
                    <a:pt x="1201" y="1047"/>
                  </a:moveTo>
                  <a:cubicBezTo>
                    <a:pt x="1197" y="1032"/>
                    <a:pt x="1191" y="1009"/>
                    <a:pt x="1177" y="1004"/>
                  </a:cubicBezTo>
                  <a:cubicBezTo>
                    <a:pt x="1173" y="1003"/>
                    <a:pt x="1168" y="1004"/>
                    <a:pt x="1165" y="1008"/>
                  </a:cubicBezTo>
                  <a:cubicBezTo>
                    <a:pt x="1161" y="1014"/>
                    <a:pt x="1161" y="1022"/>
                    <a:pt x="1163" y="1029"/>
                  </a:cubicBezTo>
                  <a:cubicBezTo>
                    <a:pt x="1169" y="1050"/>
                    <a:pt x="1177" y="1070"/>
                    <a:pt x="1187" y="1089"/>
                  </a:cubicBezTo>
                  <a:cubicBezTo>
                    <a:pt x="1192" y="1098"/>
                    <a:pt x="1197" y="1107"/>
                    <a:pt x="1203" y="1116"/>
                  </a:cubicBezTo>
                  <a:cubicBezTo>
                    <a:pt x="1206" y="1120"/>
                    <a:pt x="1220" y="1144"/>
                    <a:pt x="1220" y="1134"/>
                  </a:cubicBezTo>
                  <a:cubicBezTo>
                    <a:pt x="1220" y="1122"/>
                    <a:pt x="1217" y="1109"/>
                    <a:pt x="1214" y="1098"/>
                  </a:cubicBezTo>
                  <a:cubicBezTo>
                    <a:pt x="1211" y="1081"/>
                    <a:pt x="1206" y="1064"/>
                    <a:pt x="1201" y="1047"/>
                  </a:cubicBezTo>
                  <a:close/>
                  <a:moveTo>
                    <a:pt x="1226" y="1074"/>
                  </a:moveTo>
                  <a:cubicBezTo>
                    <a:pt x="1228" y="1069"/>
                    <a:pt x="1229" y="1063"/>
                    <a:pt x="1230" y="1058"/>
                  </a:cubicBezTo>
                  <a:cubicBezTo>
                    <a:pt x="1232" y="1048"/>
                    <a:pt x="1233" y="1038"/>
                    <a:pt x="1234" y="1028"/>
                  </a:cubicBezTo>
                  <a:cubicBezTo>
                    <a:pt x="1237" y="1011"/>
                    <a:pt x="1238" y="994"/>
                    <a:pt x="1239" y="977"/>
                  </a:cubicBezTo>
                  <a:cubicBezTo>
                    <a:pt x="1240" y="963"/>
                    <a:pt x="1241" y="940"/>
                    <a:pt x="1229" y="932"/>
                  </a:cubicBezTo>
                  <a:cubicBezTo>
                    <a:pt x="1224" y="929"/>
                    <a:pt x="1217" y="931"/>
                    <a:pt x="1213" y="937"/>
                  </a:cubicBezTo>
                  <a:cubicBezTo>
                    <a:pt x="1209" y="942"/>
                    <a:pt x="1207" y="949"/>
                    <a:pt x="1206" y="956"/>
                  </a:cubicBezTo>
                  <a:cubicBezTo>
                    <a:pt x="1207" y="981"/>
                    <a:pt x="1210" y="1006"/>
                    <a:pt x="1213" y="1031"/>
                  </a:cubicBezTo>
                  <a:cubicBezTo>
                    <a:pt x="1215" y="1041"/>
                    <a:pt x="1216" y="1051"/>
                    <a:pt x="1218" y="1061"/>
                  </a:cubicBezTo>
                  <a:cubicBezTo>
                    <a:pt x="1219" y="1064"/>
                    <a:pt x="1222" y="1082"/>
                    <a:pt x="1226" y="1074"/>
                  </a:cubicBezTo>
                  <a:close/>
                  <a:moveTo>
                    <a:pt x="1285" y="381"/>
                  </a:moveTo>
                  <a:cubicBezTo>
                    <a:pt x="1272" y="387"/>
                    <a:pt x="1261" y="401"/>
                    <a:pt x="1252" y="415"/>
                  </a:cubicBezTo>
                  <a:cubicBezTo>
                    <a:pt x="1240" y="432"/>
                    <a:pt x="1225" y="468"/>
                    <a:pt x="1228" y="474"/>
                  </a:cubicBezTo>
                  <a:cubicBezTo>
                    <a:pt x="1231" y="480"/>
                    <a:pt x="1269" y="455"/>
                    <a:pt x="1284" y="435"/>
                  </a:cubicBezTo>
                  <a:cubicBezTo>
                    <a:pt x="1292" y="424"/>
                    <a:pt x="1307" y="402"/>
                    <a:pt x="1298" y="386"/>
                  </a:cubicBezTo>
                  <a:cubicBezTo>
                    <a:pt x="1297" y="385"/>
                    <a:pt x="1296" y="383"/>
                    <a:pt x="1294" y="382"/>
                  </a:cubicBezTo>
                  <a:cubicBezTo>
                    <a:pt x="1294" y="382"/>
                    <a:pt x="1293" y="382"/>
                    <a:pt x="1293" y="381"/>
                  </a:cubicBezTo>
                  <a:cubicBezTo>
                    <a:pt x="1291" y="380"/>
                    <a:pt x="1288" y="380"/>
                    <a:pt x="1285" y="381"/>
                  </a:cubicBezTo>
                  <a:close/>
                  <a:moveTo>
                    <a:pt x="1218" y="352"/>
                  </a:moveTo>
                  <a:cubicBezTo>
                    <a:pt x="1219" y="355"/>
                    <a:pt x="1222" y="374"/>
                    <a:pt x="1226" y="366"/>
                  </a:cubicBezTo>
                  <a:cubicBezTo>
                    <a:pt x="1228" y="361"/>
                    <a:pt x="1229" y="355"/>
                    <a:pt x="1230" y="350"/>
                  </a:cubicBezTo>
                  <a:cubicBezTo>
                    <a:pt x="1232" y="340"/>
                    <a:pt x="1233" y="329"/>
                    <a:pt x="1234" y="319"/>
                  </a:cubicBezTo>
                  <a:cubicBezTo>
                    <a:pt x="1237" y="302"/>
                    <a:pt x="1238" y="285"/>
                    <a:pt x="1239" y="268"/>
                  </a:cubicBezTo>
                  <a:cubicBezTo>
                    <a:pt x="1240" y="254"/>
                    <a:pt x="1241" y="231"/>
                    <a:pt x="1229" y="224"/>
                  </a:cubicBezTo>
                  <a:cubicBezTo>
                    <a:pt x="1224" y="221"/>
                    <a:pt x="1217" y="223"/>
                    <a:pt x="1213" y="228"/>
                  </a:cubicBezTo>
                  <a:cubicBezTo>
                    <a:pt x="1209" y="233"/>
                    <a:pt x="1207" y="240"/>
                    <a:pt x="1206" y="248"/>
                  </a:cubicBezTo>
                  <a:cubicBezTo>
                    <a:pt x="1207" y="273"/>
                    <a:pt x="1210" y="298"/>
                    <a:pt x="1213" y="323"/>
                  </a:cubicBezTo>
                  <a:cubicBezTo>
                    <a:pt x="1215" y="333"/>
                    <a:pt x="1216" y="342"/>
                    <a:pt x="1218" y="352"/>
                  </a:cubicBezTo>
                  <a:close/>
                  <a:moveTo>
                    <a:pt x="1226" y="425"/>
                  </a:moveTo>
                  <a:cubicBezTo>
                    <a:pt x="1229" y="429"/>
                    <a:pt x="1239" y="413"/>
                    <a:pt x="1244" y="406"/>
                  </a:cubicBezTo>
                  <a:cubicBezTo>
                    <a:pt x="1250" y="398"/>
                    <a:pt x="1256" y="390"/>
                    <a:pt x="1261" y="382"/>
                  </a:cubicBezTo>
                  <a:cubicBezTo>
                    <a:pt x="1268" y="370"/>
                    <a:pt x="1274" y="358"/>
                    <a:pt x="1280" y="346"/>
                  </a:cubicBezTo>
                  <a:cubicBezTo>
                    <a:pt x="1285" y="333"/>
                    <a:pt x="1291" y="321"/>
                    <a:pt x="1289" y="306"/>
                  </a:cubicBezTo>
                  <a:cubicBezTo>
                    <a:pt x="1289" y="303"/>
                    <a:pt x="1288" y="300"/>
                    <a:pt x="1287" y="298"/>
                  </a:cubicBezTo>
                  <a:cubicBezTo>
                    <a:pt x="1284" y="295"/>
                    <a:pt x="1281" y="295"/>
                    <a:pt x="1278" y="295"/>
                  </a:cubicBezTo>
                  <a:cubicBezTo>
                    <a:pt x="1271" y="297"/>
                    <a:pt x="1267" y="303"/>
                    <a:pt x="1263" y="310"/>
                  </a:cubicBezTo>
                  <a:cubicBezTo>
                    <a:pt x="1258" y="318"/>
                    <a:pt x="1253" y="325"/>
                    <a:pt x="1250" y="334"/>
                  </a:cubicBezTo>
                  <a:cubicBezTo>
                    <a:pt x="1244" y="349"/>
                    <a:pt x="1240" y="364"/>
                    <a:pt x="1235" y="379"/>
                  </a:cubicBezTo>
                  <a:cubicBezTo>
                    <a:pt x="1231" y="394"/>
                    <a:pt x="1222" y="420"/>
                    <a:pt x="1226" y="425"/>
                  </a:cubicBezTo>
                  <a:close/>
                  <a:moveTo>
                    <a:pt x="1187" y="380"/>
                  </a:moveTo>
                  <a:cubicBezTo>
                    <a:pt x="1192" y="390"/>
                    <a:pt x="1197" y="399"/>
                    <a:pt x="1203" y="407"/>
                  </a:cubicBezTo>
                  <a:cubicBezTo>
                    <a:pt x="1206" y="411"/>
                    <a:pt x="1220" y="435"/>
                    <a:pt x="1220" y="425"/>
                  </a:cubicBezTo>
                  <a:cubicBezTo>
                    <a:pt x="1220" y="414"/>
                    <a:pt x="1217" y="401"/>
                    <a:pt x="1214" y="390"/>
                  </a:cubicBezTo>
                  <a:cubicBezTo>
                    <a:pt x="1211" y="372"/>
                    <a:pt x="1206" y="355"/>
                    <a:pt x="1201" y="338"/>
                  </a:cubicBezTo>
                  <a:cubicBezTo>
                    <a:pt x="1197" y="324"/>
                    <a:pt x="1191" y="300"/>
                    <a:pt x="1177" y="296"/>
                  </a:cubicBezTo>
                  <a:cubicBezTo>
                    <a:pt x="1173" y="294"/>
                    <a:pt x="1168" y="295"/>
                    <a:pt x="1165" y="300"/>
                  </a:cubicBezTo>
                  <a:cubicBezTo>
                    <a:pt x="1161" y="305"/>
                    <a:pt x="1161" y="314"/>
                    <a:pt x="1163" y="320"/>
                  </a:cubicBezTo>
                  <a:cubicBezTo>
                    <a:pt x="1169" y="342"/>
                    <a:pt x="1177" y="362"/>
                    <a:pt x="1187" y="380"/>
                  </a:cubicBezTo>
                  <a:close/>
                  <a:moveTo>
                    <a:pt x="1155" y="408"/>
                  </a:moveTo>
                  <a:cubicBezTo>
                    <a:pt x="1166" y="437"/>
                    <a:pt x="1186" y="457"/>
                    <a:pt x="1206" y="474"/>
                  </a:cubicBezTo>
                  <a:cubicBezTo>
                    <a:pt x="1208" y="475"/>
                    <a:pt x="1210" y="477"/>
                    <a:pt x="1212" y="477"/>
                  </a:cubicBezTo>
                  <a:cubicBezTo>
                    <a:pt x="1213" y="478"/>
                    <a:pt x="1214" y="478"/>
                    <a:pt x="1215" y="477"/>
                  </a:cubicBezTo>
                  <a:cubicBezTo>
                    <a:pt x="1216" y="477"/>
                    <a:pt x="1217" y="477"/>
                    <a:pt x="1218" y="475"/>
                  </a:cubicBezTo>
                  <a:cubicBezTo>
                    <a:pt x="1222" y="470"/>
                    <a:pt x="1216" y="457"/>
                    <a:pt x="1215" y="452"/>
                  </a:cubicBezTo>
                  <a:cubicBezTo>
                    <a:pt x="1211" y="444"/>
                    <a:pt x="1207" y="436"/>
                    <a:pt x="1203" y="428"/>
                  </a:cubicBezTo>
                  <a:cubicBezTo>
                    <a:pt x="1197" y="415"/>
                    <a:pt x="1190" y="402"/>
                    <a:pt x="1181" y="390"/>
                  </a:cubicBezTo>
                  <a:cubicBezTo>
                    <a:pt x="1178" y="385"/>
                    <a:pt x="1174" y="380"/>
                    <a:pt x="1169" y="379"/>
                  </a:cubicBezTo>
                  <a:cubicBezTo>
                    <a:pt x="1164" y="377"/>
                    <a:pt x="1158" y="379"/>
                    <a:pt x="1155" y="384"/>
                  </a:cubicBezTo>
                  <a:cubicBezTo>
                    <a:pt x="1153" y="387"/>
                    <a:pt x="1152" y="392"/>
                    <a:pt x="1153" y="396"/>
                  </a:cubicBezTo>
                  <a:cubicBezTo>
                    <a:pt x="1153" y="400"/>
                    <a:pt x="1154" y="404"/>
                    <a:pt x="1155" y="408"/>
                  </a:cubicBezTo>
                  <a:close/>
                  <a:moveTo>
                    <a:pt x="1201" y="1751"/>
                  </a:moveTo>
                  <a:cubicBezTo>
                    <a:pt x="1197" y="1736"/>
                    <a:pt x="1191" y="1713"/>
                    <a:pt x="1177" y="1708"/>
                  </a:cubicBezTo>
                  <a:cubicBezTo>
                    <a:pt x="1173" y="1706"/>
                    <a:pt x="1168" y="1707"/>
                    <a:pt x="1165" y="1712"/>
                  </a:cubicBezTo>
                  <a:cubicBezTo>
                    <a:pt x="1161" y="1717"/>
                    <a:pt x="1161" y="1726"/>
                    <a:pt x="1163" y="1733"/>
                  </a:cubicBezTo>
                  <a:cubicBezTo>
                    <a:pt x="1169" y="1754"/>
                    <a:pt x="1177" y="1774"/>
                    <a:pt x="1187" y="1793"/>
                  </a:cubicBezTo>
                  <a:cubicBezTo>
                    <a:pt x="1192" y="1802"/>
                    <a:pt x="1197" y="1811"/>
                    <a:pt x="1203" y="1819"/>
                  </a:cubicBezTo>
                  <a:cubicBezTo>
                    <a:pt x="1206" y="1823"/>
                    <a:pt x="1220" y="1848"/>
                    <a:pt x="1220" y="1838"/>
                  </a:cubicBezTo>
                  <a:cubicBezTo>
                    <a:pt x="1220" y="1826"/>
                    <a:pt x="1217" y="1813"/>
                    <a:pt x="1214" y="1802"/>
                  </a:cubicBezTo>
                  <a:cubicBezTo>
                    <a:pt x="1211" y="1784"/>
                    <a:pt x="1206" y="1767"/>
                    <a:pt x="1201" y="1751"/>
                  </a:cubicBezTo>
                  <a:close/>
                  <a:moveTo>
                    <a:pt x="1203" y="1840"/>
                  </a:moveTo>
                  <a:cubicBezTo>
                    <a:pt x="1197" y="1827"/>
                    <a:pt x="1190" y="1814"/>
                    <a:pt x="1181" y="1802"/>
                  </a:cubicBezTo>
                  <a:cubicBezTo>
                    <a:pt x="1178" y="1797"/>
                    <a:pt x="1174" y="1793"/>
                    <a:pt x="1169" y="1791"/>
                  </a:cubicBezTo>
                  <a:cubicBezTo>
                    <a:pt x="1164" y="1789"/>
                    <a:pt x="1158" y="1791"/>
                    <a:pt x="1155" y="1796"/>
                  </a:cubicBezTo>
                  <a:cubicBezTo>
                    <a:pt x="1153" y="1799"/>
                    <a:pt x="1152" y="1804"/>
                    <a:pt x="1153" y="1808"/>
                  </a:cubicBezTo>
                  <a:cubicBezTo>
                    <a:pt x="1153" y="1812"/>
                    <a:pt x="1154" y="1816"/>
                    <a:pt x="1155" y="1820"/>
                  </a:cubicBezTo>
                  <a:cubicBezTo>
                    <a:pt x="1166" y="1849"/>
                    <a:pt x="1186" y="1869"/>
                    <a:pt x="1206" y="1886"/>
                  </a:cubicBezTo>
                  <a:cubicBezTo>
                    <a:pt x="1208" y="1887"/>
                    <a:pt x="1210" y="1889"/>
                    <a:pt x="1212" y="1889"/>
                  </a:cubicBezTo>
                  <a:cubicBezTo>
                    <a:pt x="1213" y="1890"/>
                    <a:pt x="1214" y="1890"/>
                    <a:pt x="1215" y="1890"/>
                  </a:cubicBezTo>
                  <a:cubicBezTo>
                    <a:pt x="1216" y="1889"/>
                    <a:pt x="1217" y="1889"/>
                    <a:pt x="1218" y="1888"/>
                  </a:cubicBezTo>
                  <a:cubicBezTo>
                    <a:pt x="1222" y="1883"/>
                    <a:pt x="1216" y="1869"/>
                    <a:pt x="1215" y="1865"/>
                  </a:cubicBezTo>
                  <a:cubicBezTo>
                    <a:pt x="1211" y="1856"/>
                    <a:pt x="1207" y="1848"/>
                    <a:pt x="1203" y="1840"/>
                  </a:cubicBezTo>
                  <a:close/>
                  <a:moveTo>
                    <a:pt x="142" y="32"/>
                  </a:moveTo>
                  <a:cubicBezTo>
                    <a:pt x="142" y="32"/>
                    <a:pt x="141" y="32"/>
                    <a:pt x="141" y="32"/>
                  </a:cubicBezTo>
                  <a:cubicBezTo>
                    <a:pt x="139" y="30"/>
                    <a:pt x="136" y="31"/>
                    <a:pt x="133" y="32"/>
                  </a:cubicBezTo>
                  <a:cubicBezTo>
                    <a:pt x="120" y="37"/>
                    <a:pt x="109" y="51"/>
                    <a:pt x="100" y="65"/>
                  </a:cubicBezTo>
                  <a:cubicBezTo>
                    <a:pt x="89" y="82"/>
                    <a:pt x="73" y="118"/>
                    <a:pt x="76" y="124"/>
                  </a:cubicBezTo>
                  <a:cubicBezTo>
                    <a:pt x="79" y="130"/>
                    <a:pt x="117" y="105"/>
                    <a:pt x="132" y="85"/>
                  </a:cubicBezTo>
                  <a:cubicBezTo>
                    <a:pt x="140" y="74"/>
                    <a:pt x="155" y="52"/>
                    <a:pt x="146" y="36"/>
                  </a:cubicBezTo>
                  <a:cubicBezTo>
                    <a:pt x="145" y="35"/>
                    <a:pt x="144" y="33"/>
                    <a:pt x="142" y="32"/>
                  </a:cubicBezTo>
                  <a:close/>
                  <a:moveTo>
                    <a:pt x="51" y="57"/>
                  </a:moveTo>
                  <a:cubicBezTo>
                    <a:pt x="54" y="61"/>
                    <a:pt x="68" y="86"/>
                    <a:pt x="68" y="75"/>
                  </a:cubicBezTo>
                  <a:cubicBezTo>
                    <a:pt x="68" y="64"/>
                    <a:pt x="65" y="51"/>
                    <a:pt x="62" y="40"/>
                  </a:cubicBezTo>
                  <a:cubicBezTo>
                    <a:pt x="59" y="26"/>
                    <a:pt x="56" y="13"/>
                    <a:pt x="53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5" y="11"/>
                    <a:pt x="30" y="21"/>
                    <a:pt x="35" y="31"/>
                  </a:cubicBezTo>
                  <a:cubicBezTo>
                    <a:pt x="40" y="40"/>
                    <a:pt x="46" y="49"/>
                    <a:pt x="51" y="57"/>
                  </a:cubicBezTo>
                  <a:close/>
                  <a:moveTo>
                    <a:pt x="142" y="738"/>
                  </a:moveTo>
                  <a:cubicBezTo>
                    <a:pt x="142" y="738"/>
                    <a:pt x="141" y="737"/>
                    <a:pt x="141" y="737"/>
                  </a:cubicBezTo>
                  <a:cubicBezTo>
                    <a:pt x="139" y="736"/>
                    <a:pt x="136" y="736"/>
                    <a:pt x="133" y="737"/>
                  </a:cubicBezTo>
                  <a:cubicBezTo>
                    <a:pt x="120" y="742"/>
                    <a:pt x="109" y="757"/>
                    <a:pt x="100" y="770"/>
                  </a:cubicBezTo>
                  <a:cubicBezTo>
                    <a:pt x="89" y="787"/>
                    <a:pt x="73" y="823"/>
                    <a:pt x="76" y="830"/>
                  </a:cubicBezTo>
                  <a:cubicBezTo>
                    <a:pt x="79" y="836"/>
                    <a:pt x="117" y="811"/>
                    <a:pt x="132" y="791"/>
                  </a:cubicBezTo>
                  <a:cubicBezTo>
                    <a:pt x="140" y="780"/>
                    <a:pt x="155" y="758"/>
                    <a:pt x="146" y="742"/>
                  </a:cubicBezTo>
                  <a:cubicBezTo>
                    <a:pt x="145" y="740"/>
                    <a:pt x="144" y="739"/>
                    <a:pt x="142" y="738"/>
                  </a:cubicBezTo>
                  <a:close/>
                  <a:moveTo>
                    <a:pt x="1294" y="1794"/>
                  </a:moveTo>
                  <a:cubicBezTo>
                    <a:pt x="1294" y="1794"/>
                    <a:pt x="1293" y="1794"/>
                    <a:pt x="1293" y="1794"/>
                  </a:cubicBezTo>
                  <a:cubicBezTo>
                    <a:pt x="1291" y="1792"/>
                    <a:pt x="1288" y="1793"/>
                    <a:pt x="1285" y="1794"/>
                  </a:cubicBezTo>
                  <a:cubicBezTo>
                    <a:pt x="1272" y="1799"/>
                    <a:pt x="1261" y="1813"/>
                    <a:pt x="1252" y="1827"/>
                  </a:cubicBezTo>
                  <a:cubicBezTo>
                    <a:pt x="1240" y="1844"/>
                    <a:pt x="1225" y="1880"/>
                    <a:pt x="1228" y="1886"/>
                  </a:cubicBezTo>
                  <a:cubicBezTo>
                    <a:pt x="1231" y="1892"/>
                    <a:pt x="1269" y="1868"/>
                    <a:pt x="1284" y="1847"/>
                  </a:cubicBezTo>
                  <a:cubicBezTo>
                    <a:pt x="1292" y="1836"/>
                    <a:pt x="1307" y="1814"/>
                    <a:pt x="1298" y="1799"/>
                  </a:cubicBezTo>
                  <a:cubicBezTo>
                    <a:pt x="1297" y="1797"/>
                    <a:pt x="1296" y="1795"/>
                    <a:pt x="1294" y="1794"/>
                  </a:cubicBezTo>
                  <a:close/>
                  <a:moveTo>
                    <a:pt x="1294" y="1091"/>
                  </a:moveTo>
                  <a:cubicBezTo>
                    <a:pt x="1294" y="1090"/>
                    <a:pt x="1293" y="1090"/>
                    <a:pt x="1293" y="1090"/>
                  </a:cubicBezTo>
                  <a:cubicBezTo>
                    <a:pt x="1291" y="1089"/>
                    <a:pt x="1288" y="1089"/>
                    <a:pt x="1285" y="1090"/>
                  </a:cubicBezTo>
                  <a:cubicBezTo>
                    <a:pt x="1272" y="1095"/>
                    <a:pt x="1261" y="1110"/>
                    <a:pt x="1252" y="1123"/>
                  </a:cubicBezTo>
                  <a:cubicBezTo>
                    <a:pt x="1240" y="1140"/>
                    <a:pt x="1225" y="1176"/>
                    <a:pt x="1228" y="1182"/>
                  </a:cubicBezTo>
                  <a:cubicBezTo>
                    <a:pt x="1231" y="1189"/>
                    <a:pt x="1269" y="1164"/>
                    <a:pt x="1284" y="1143"/>
                  </a:cubicBezTo>
                  <a:cubicBezTo>
                    <a:pt x="1292" y="1132"/>
                    <a:pt x="1307" y="1111"/>
                    <a:pt x="1298" y="1095"/>
                  </a:cubicBezTo>
                  <a:cubicBezTo>
                    <a:pt x="1297" y="1093"/>
                    <a:pt x="1296" y="1092"/>
                    <a:pt x="1294" y="1091"/>
                  </a:cubicBezTo>
                  <a:close/>
                  <a:moveTo>
                    <a:pt x="142" y="1443"/>
                  </a:moveTo>
                  <a:cubicBezTo>
                    <a:pt x="142" y="1443"/>
                    <a:pt x="141" y="1443"/>
                    <a:pt x="141" y="1443"/>
                  </a:cubicBezTo>
                  <a:cubicBezTo>
                    <a:pt x="139" y="1441"/>
                    <a:pt x="136" y="1442"/>
                    <a:pt x="133" y="1443"/>
                  </a:cubicBezTo>
                  <a:cubicBezTo>
                    <a:pt x="120" y="1448"/>
                    <a:pt x="109" y="1463"/>
                    <a:pt x="100" y="1476"/>
                  </a:cubicBezTo>
                  <a:cubicBezTo>
                    <a:pt x="89" y="1493"/>
                    <a:pt x="73" y="1529"/>
                    <a:pt x="76" y="1535"/>
                  </a:cubicBezTo>
                  <a:cubicBezTo>
                    <a:pt x="79" y="1542"/>
                    <a:pt x="117" y="1517"/>
                    <a:pt x="132" y="1496"/>
                  </a:cubicBezTo>
                  <a:cubicBezTo>
                    <a:pt x="140" y="1485"/>
                    <a:pt x="155" y="1463"/>
                    <a:pt x="146" y="1448"/>
                  </a:cubicBezTo>
                  <a:cubicBezTo>
                    <a:pt x="145" y="1446"/>
                    <a:pt x="144" y="1444"/>
                    <a:pt x="142" y="1443"/>
                  </a:cubicBezTo>
                  <a:close/>
                  <a:moveTo>
                    <a:pt x="1244" y="1818"/>
                  </a:moveTo>
                  <a:cubicBezTo>
                    <a:pt x="1250" y="1810"/>
                    <a:pt x="1256" y="1802"/>
                    <a:pt x="1261" y="1794"/>
                  </a:cubicBezTo>
                  <a:cubicBezTo>
                    <a:pt x="1268" y="1782"/>
                    <a:pt x="1274" y="1770"/>
                    <a:pt x="1280" y="1758"/>
                  </a:cubicBezTo>
                  <a:cubicBezTo>
                    <a:pt x="1285" y="1745"/>
                    <a:pt x="1291" y="1733"/>
                    <a:pt x="1289" y="1718"/>
                  </a:cubicBezTo>
                  <a:cubicBezTo>
                    <a:pt x="1289" y="1715"/>
                    <a:pt x="1288" y="1712"/>
                    <a:pt x="1287" y="1710"/>
                  </a:cubicBezTo>
                  <a:cubicBezTo>
                    <a:pt x="1284" y="1707"/>
                    <a:pt x="1281" y="1707"/>
                    <a:pt x="1278" y="1708"/>
                  </a:cubicBezTo>
                  <a:cubicBezTo>
                    <a:pt x="1271" y="1710"/>
                    <a:pt x="1267" y="1716"/>
                    <a:pt x="1263" y="1722"/>
                  </a:cubicBezTo>
                  <a:cubicBezTo>
                    <a:pt x="1258" y="1730"/>
                    <a:pt x="1253" y="1738"/>
                    <a:pt x="1250" y="1746"/>
                  </a:cubicBezTo>
                  <a:cubicBezTo>
                    <a:pt x="1244" y="1761"/>
                    <a:pt x="1240" y="1776"/>
                    <a:pt x="1235" y="1792"/>
                  </a:cubicBezTo>
                  <a:cubicBezTo>
                    <a:pt x="1231" y="1806"/>
                    <a:pt x="1222" y="1833"/>
                    <a:pt x="1226" y="1837"/>
                  </a:cubicBezTo>
                  <a:cubicBezTo>
                    <a:pt x="1229" y="1841"/>
                    <a:pt x="1239" y="1826"/>
                    <a:pt x="1244" y="1818"/>
                  </a:cubicBezTo>
                  <a:close/>
                  <a:moveTo>
                    <a:pt x="1226" y="1778"/>
                  </a:moveTo>
                  <a:cubicBezTo>
                    <a:pt x="1228" y="1773"/>
                    <a:pt x="1229" y="1767"/>
                    <a:pt x="1230" y="1762"/>
                  </a:cubicBezTo>
                  <a:cubicBezTo>
                    <a:pt x="1232" y="1752"/>
                    <a:pt x="1233" y="1742"/>
                    <a:pt x="1234" y="1731"/>
                  </a:cubicBezTo>
                  <a:cubicBezTo>
                    <a:pt x="1237" y="1715"/>
                    <a:pt x="1238" y="1698"/>
                    <a:pt x="1239" y="1680"/>
                  </a:cubicBezTo>
                  <a:cubicBezTo>
                    <a:pt x="1240" y="1666"/>
                    <a:pt x="1241" y="1643"/>
                    <a:pt x="1229" y="1636"/>
                  </a:cubicBezTo>
                  <a:cubicBezTo>
                    <a:pt x="1224" y="1633"/>
                    <a:pt x="1217" y="1635"/>
                    <a:pt x="1213" y="1640"/>
                  </a:cubicBezTo>
                  <a:cubicBezTo>
                    <a:pt x="1209" y="1645"/>
                    <a:pt x="1207" y="1653"/>
                    <a:pt x="1206" y="1660"/>
                  </a:cubicBezTo>
                  <a:cubicBezTo>
                    <a:pt x="1207" y="1685"/>
                    <a:pt x="1210" y="1710"/>
                    <a:pt x="1213" y="1735"/>
                  </a:cubicBezTo>
                  <a:cubicBezTo>
                    <a:pt x="1215" y="1745"/>
                    <a:pt x="1216" y="1755"/>
                    <a:pt x="1218" y="1764"/>
                  </a:cubicBezTo>
                  <a:cubicBezTo>
                    <a:pt x="1219" y="1767"/>
                    <a:pt x="1222" y="1786"/>
                    <a:pt x="1226" y="1778"/>
                  </a:cubicBezTo>
                  <a:close/>
                  <a:moveTo>
                    <a:pt x="54" y="1535"/>
                  </a:moveTo>
                  <a:cubicBezTo>
                    <a:pt x="56" y="1536"/>
                    <a:pt x="58" y="1538"/>
                    <a:pt x="60" y="1539"/>
                  </a:cubicBezTo>
                  <a:cubicBezTo>
                    <a:pt x="61" y="1539"/>
                    <a:pt x="62" y="1539"/>
                    <a:pt x="63" y="1539"/>
                  </a:cubicBezTo>
                  <a:cubicBezTo>
                    <a:pt x="64" y="1539"/>
                    <a:pt x="65" y="1538"/>
                    <a:pt x="66" y="1537"/>
                  </a:cubicBezTo>
                  <a:cubicBezTo>
                    <a:pt x="70" y="1532"/>
                    <a:pt x="64" y="1518"/>
                    <a:pt x="63" y="1514"/>
                  </a:cubicBezTo>
                  <a:cubicBezTo>
                    <a:pt x="59" y="1505"/>
                    <a:pt x="55" y="1497"/>
                    <a:pt x="51" y="1490"/>
                  </a:cubicBezTo>
                  <a:cubicBezTo>
                    <a:pt x="45" y="1476"/>
                    <a:pt x="38" y="1463"/>
                    <a:pt x="29" y="1451"/>
                  </a:cubicBezTo>
                  <a:cubicBezTo>
                    <a:pt x="26" y="1446"/>
                    <a:pt x="22" y="1442"/>
                    <a:pt x="17" y="1440"/>
                  </a:cubicBezTo>
                  <a:cubicBezTo>
                    <a:pt x="12" y="1438"/>
                    <a:pt x="6" y="1440"/>
                    <a:pt x="3" y="1445"/>
                  </a:cubicBezTo>
                  <a:cubicBezTo>
                    <a:pt x="1" y="1448"/>
                    <a:pt x="0" y="1453"/>
                    <a:pt x="1" y="1457"/>
                  </a:cubicBezTo>
                  <a:cubicBezTo>
                    <a:pt x="1" y="1461"/>
                    <a:pt x="2" y="1465"/>
                    <a:pt x="3" y="1469"/>
                  </a:cubicBezTo>
                  <a:cubicBezTo>
                    <a:pt x="14" y="1498"/>
                    <a:pt x="34" y="1518"/>
                    <a:pt x="54" y="1535"/>
                  </a:cubicBezTo>
                  <a:close/>
                  <a:moveTo>
                    <a:pt x="17" y="2146"/>
                  </a:moveTo>
                  <a:cubicBezTo>
                    <a:pt x="12" y="2144"/>
                    <a:pt x="6" y="2145"/>
                    <a:pt x="3" y="2151"/>
                  </a:cubicBezTo>
                  <a:cubicBezTo>
                    <a:pt x="2" y="2153"/>
                    <a:pt x="1" y="2156"/>
                    <a:pt x="1" y="2158"/>
                  </a:cubicBezTo>
                  <a:cubicBezTo>
                    <a:pt x="31" y="2158"/>
                    <a:pt x="31" y="2158"/>
                    <a:pt x="31" y="2158"/>
                  </a:cubicBezTo>
                  <a:cubicBezTo>
                    <a:pt x="30" y="2158"/>
                    <a:pt x="30" y="2157"/>
                    <a:pt x="29" y="2157"/>
                  </a:cubicBezTo>
                  <a:cubicBezTo>
                    <a:pt x="26" y="2152"/>
                    <a:pt x="22" y="2147"/>
                    <a:pt x="17" y="2146"/>
                  </a:cubicBezTo>
                  <a:close/>
                  <a:moveTo>
                    <a:pt x="3" y="763"/>
                  </a:moveTo>
                  <a:cubicBezTo>
                    <a:pt x="14" y="793"/>
                    <a:pt x="34" y="812"/>
                    <a:pt x="54" y="829"/>
                  </a:cubicBezTo>
                  <a:cubicBezTo>
                    <a:pt x="56" y="831"/>
                    <a:pt x="58" y="832"/>
                    <a:pt x="60" y="833"/>
                  </a:cubicBezTo>
                  <a:cubicBezTo>
                    <a:pt x="61" y="833"/>
                    <a:pt x="62" y="833"/>
                    <a:pt x="63" y="833"/>
                  </a:cubicBezTo>
                  <a:cubicBezTo>
                    <a:pt x="64" y="833"/>
                    <a:pt x="65" y="832"/>
                    <a:pt x="66" y="831"/>
                  </a:cubicBezTo>
                  <a:cubicBezTo>
                    <a:pt x="70" y="826"/>
                    <a:pt x="64" y="813"/>
                    <a:pt x="63" y="808"/>
                  </a:cubicBezTo>
                  <a:cubicBezTo>
                    <a:pt x="59" y="800"/>
                    <a:pt x="55" y="792"/>
                    <a:pt x="51" y="784"/>
                  </a:cubicBezTo>
                  <a:cubicBezTo>
                    <a:pt x="45" y="771"/>
                    <a:pt x="38" y="757"/>
                    <a:pt x="29" y="746"/>
                  </a:cubicBezTo>
                  <a:cubicBezTo>
                    <a:pt x="26" y="741"/>
                    <a:pt x="22" y="736"/>
                    <a:pt x="17" y="734"/>
                  </a:cubicBezTo>
                  <a:cubicBezTo>
                    <a:pt x="12" y="733"/>
                    <a:pt x="6" y="734"/>
                    <a:pt x="3" y="740"/>
                  </a:cubicBezTo>
                  <a:cubicBezTo>
                    <a:pt x="1" y="743"/>
                    <a:pt x="0" y="747"/>
                    <a:pt x="1" y="751"/>
                  </a:cubicBezTo>
                  <a:cubicBezTo>
                    <a:pt x="1" y="756"/>
                    <a:pt x="2" y="759"/>
                    <a:pt x="3" y="763"/>
                  </a:cubicBezTo>
                  <a:close/>
                  <a:moveTo>
                    <a:pt x="3" y="58"/>
                  </a:moveTo>
                  <a:cubicBezTo>
                    <a:pt x="14" y="87"/>
                    <a:pt x="34" y="107"/>
                    <a:pt x="54" y="124"/>
                  </a:cubicBezTo>
                  <a:cubicBezTo>
                    <a:pt x="56" y="125"/>
                    <a:pt x="58" y="127"/>
                    <a:pt x="60" y="127"/>
                  </a:cubicBezTo>
                  <a:cubicBezTo>
                    <a:pt x="61" y="128"/>
                    <a:pt x="62" y="128"/>
                    <a:pt x="63" y="128"/>
                  </a:cubicBezTo>
                  <a:cubicBezTo>
                    <a:pt x="64" y="127"/>
                    <a:pt x="65" y="127"/>
                    <a:pt x="66" y="125"/>
                  </a:cubicBezTo>
                  <a:cubicBezTo>
                    <a:pt x="70" y="121"/>
                    <a:pt x="64" y="107"/>
                    <a:pt x="63" y="102"/>
                  </a:cubicBezTo>
                  <a:cubicBezTo>
                    <a:pt x="59" y="94"/>
                    <a:pt x="55" y="86"/>
                    <a:pt x="51" y="78"/>
                  </a:cubicBezTo>
                  <a:cubicBezTo>
                    <a:pt x="45" y="65"/>
                    <a:pt x="38" y="52"/>
                    <a:pt x="29" y="40"/>
                  </a:cubicBezTo>
                  <a:cubicBezTo>
                    <a:pt x="26" y="35"/>
                    <a:pt x="22" y="31"/>
                    <a:pt x="17" y="29"/>
                  </a:cubicBezTo>
                  <a:cubicBezTo>
                    <a:pt x="12" y="27"/>
                    <a:pt x="6" y="29"/>
                    <a:pt x="3" y="34"/>
                  </a:cubicBezTo>
                  <a:cubicBezTo>
                    <a:pt x="1" y="37"/>
                    <a:pt x="0" y="42"/>
                    <a:pt x="1" y="46"/>
                  </a:cubicBezTo>
                  <a:cubicBezTo>
                    <a:pt x="1" y="50"/>
                    <a:pt x="2" y="54"/>
                    <a:pt x="3" y="58"/>
                  </a:cubicBezTo>
                  <a:close/>
                  <a:moveTo>
                    <a:pt x="137" y="2073"/>
                  </a:moveTo>
                  <a:cubicBezTo>
                    <a:pt x="137" y="2070"/>
                    <a:pt x="136" y="2067"/>
                    <a:pt x="135" y="2064"/>
                  </a:cubicBezTo>
                  <a:cubicBezTo>
                    <a:pt x="132" y="2062"/>
                    <a:pt x="129" y="2061"/>
                    <a:pt x="126" y="2062"/>
                  </a:cubicBezTo>
                  <a:cubicBezTo>
                    <a:pt x="119" y="2064"/>
                    <a:pt x="115" y="2070"/>
                    <a:pt x="111" y="2077"/>
                  </a:cubicBezTo>
                  <a:cubicBezTo>
                    <a:pt x="106" y="2085"/>
                    <a:pt x="101" y="2092"/>
                    <a:pt x="98" y="2101"/>
                  </a:cubicBezTo>
                  <a:cubicBezTo>
                    <a:pt x="92" y="2116"/>
                    <a:pt x="88" y="2131"/>
                    <a:pt x="83" y="2146"/>
                  </a:cubicBezTo>
                  <a:cubicBezTo>
                    <a:pt x="82" y="2150"/>
                    <a:pt x="81" y="2154"/>
                    <a:pt x="79" y="2158"/>
                  </a:cubicBezTo>
                  <a:cubicBezTo>
                    <a:pt x="102" y="2158"/>
                    <a:pt x="102" y="2158"/>
                    <a:pt x="102" y="2158"/>
                  </a:cubicBezTo>
                  <a:cubicBezTo>
                    <a:pt x="105" y="2155"/>
                    <a:pt x="107" y="2152"/>
                    <a:pt x="109" y="2149"/>
                  </a:cubicBezTo>
                  <a:cubicBezTo>
                    <a:pt x="116" y="2137"/>
                    <a:pt x="122" y="2125"/>
                    <a:pt x="128" y="2112"/>
                  </a:cubicBezTo>
                  <a:cubicBezTo>
                    <a:pt x="133" y="2100"/>
                    <a:pt x="139" y="2088"/>
                    <a:pt x="137" y="2073"/>
                  </a:cubicBezTo>
                  <a:close/>
                  <a:moveTo>
                    <a:pt x="142" y="2149"/>
                  </a:moveTo>
                  <a:cubicBezTo>
                    <a:pt x="142" y="2149"/>
                    <a:pt x="141" y="2148"/>
                    <a:pt x="141" y="2148"/>
                  </a:cubicBezTo>
                  <a:cubicBezTo>
                    <a:pt x="139" y="2147"/>
                    <a:pt x="136" y="2147"/>
                    <a:pt x="133" y="2148"/>
                  </a:cubicBezTo>
                  <a:cubicBezTo>
                    <a:pt x="128" y="2150"/>
                    <a:pt x="123" y="2154"/>
                    <a:pt x="118" y="2158"/>
                  </a:cubicBezTo>
                  <a:cubicBezTo>
                    <a:pt x="148" y="2158"/>
                    <a:pt x="148" y="2158"/>
                    <a:pt x="148" y="2158"/>
                  </a:cubicBezTo>
                  <a:cubicBezTo>
                    <a:pt x="147" y="2157"/>
                    <a:pt x="147" y="2155"/>
                    <a:pt x="146" y="2153"/>
                  </a:cubicBezTo>
                  <a:cubicBezTo>
                    <a:pt x="145" y="2151"/>
                    <a:pt x="144" y="2150"/>
                    <a:pt x="142" y="2149"/>
                  </a:cubicBezTo>
                  <a:close/>
                  <a:moveTo>
                    <a:pt x="87" y="2035"/>
                  </a:moveTo>
                  <a:cubicBezTo>
                    <a:pt x="88" y="2021"/>
                    <a:pt x="89" y="1998"/>
                    <a:pt x="77" y="1991"/>
                  </a:cubicBezTo>
                  <a:cubicBezTo>
                    <a:pt x="72" y="1988"/>
                    <a:pt x="65" y="1990"/>
                    <a:pt x="61" y="1995"/>
                  </a:cubicBezTo>
                  <a:cubicBezTo>
                    <a:pt x="57" y="2000"/>
                    <a:pt x="55" y="2007"/>
                    <a:pt x="54" y="2015"/>
                  </a:cubicBezTo>
                  <a:cubicBezTo>
                    <a:pt x="55" y="2040"/>
                    <a:pt x="58" y="2065"/>
                    <a:pt x="61" y="2089"/>
                  </a:cubicBezTo>
                  <a:cubicBezTo>
                    <a:pt x="63" y="2099"/>
                    <a:pt x="64" y="2109"/>
                    <a:pt x="66" y="2119"/>
                  </a:cubicBezTo>
                  <a:cubicBezTo>
                    <a:pt x="67" y="2122"/>
                    <a:pt x="70" y="2140"/>
                    <a:pt x="74" y="2132"/>
                  </a:cubicBezTo>
                  <a:cubicBezTo>
                    <a:pt x="76" y="2128"/>
                    <a:pt x="77" y="2122"/>
                    <a:pt x="78" y="2117"/>
                  </a:cubicBezTo>
                  <a:cubicBezTo>
                    <a:pt x="80" y="2106"/>
                    <a:pt x="81" y="2096"/>
                    <a:pt x="82" y="2086"/>
                  </a:cubicBezTo>
                  <a:cubicBezTo>
                    <a:pt x="85" y="2069"/>
                    <a:pt x="87" y="2052"/>
                    <a:pt x="87" y="2035"/>
                  </a:cubicBezTo>
                  <a:close/>
                  <a:moveTo>
                    <a:pt x="49" y="2105"/>
                  </a:moveTo>
                  <a:cubicBezTo>
                    <a:pt x="45" y="2091"/>
                    <a:pt x="39" y="2067"/>
                    <a:pt x="25" y="2063"/>
                  </a:cubicBezTo>
                  <a:cubicBezTo>
                    <a:pt x="21" y="2061"/>
                    <a:pt x="16" y="2062"/>
                    <a:pt x="13" y="2067"/>
                  </a:cubicBezTo>
                  <a:cubicBezTo>
                    <a:pt x="9" y="2072"/>
                    <a:pt x="9" y="2080"/>
                    <a:pt x="11" y="2087"/>
                  </a:cubicBezTo>
                  <a:cubicBezTo>
                    <a:pt x="17" y="2108"/>
                    <a:pt x="25" y="2129"/>
                    <a:pt x="35" y="2147"/>
                  </a:cubicBezTo>
                  <a:cubicBezTo>
                    <a:pt x="37" y="2151"/>
                    <a:pt x="39" y="2155"/>
                    <a:pt x="42" y="2158"/>
                  </a:cubicBezTo>
                  <a:cubicBezTo>
                    <a:pt x="63" y="2158"/>
                    <a:pt x="63" y="2158"/>
                    <a:pt x="63" y="2158"/>
                  </a:cubicBezTo>
                  <a:cubicBezTo>
                    <a:pt x="63" y="2158"/>
                    <a:pt x="62" y="2157"/>
                    <a:pt x="62" y="2156"/>
                  </a:cubicBezTo>
                  <a:cubicBezTo>
                    <a:pt x="59" y="2139"/>
                    <a:pt x="54" y="2122"/>
                    <a:pt x="49" y="21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3253293" y="-3175"/>
              <a:ext cx="4158424" cy="6861176"/>
            </a:xfrm>
            <a:custGeom>
              <a:avLst/>
              <a:gdLst/>
              <a:ahLst/>
              <a:cxnLst/>
              <a:rect l="0" t="0" r="r" b="b"/>
              <a:pathLst>
                <a:path w="1307" h="2158">
                  <a:moveTo>
                    <a:pt x="1155" y="763"/>
                  </a:moveTo>
                  <a:cubicBezTo>
                    <a:pt x="1166" y="793"/>
                    <a:pt x="1186" y="812"/>
                    <a:pt x="1206" y="829"/>
                  </a:cubicBezTo>
                  <a:cubicBezTo>
                    <a:pt x="1208" y="831"/>
                    <a:pt x="1210" y="832"/>
                    <a:pt x="1212" y="833"/>
                  </a:cubicBezTo>
                  <a:cubicBezTo>
                    <a:pt x="1213" y="833"/>
                    <a:pt x="1214" y="833"/>
                    <a:pt x="1214" y="833"/>
                  </a:cubicBezTo>
                  <a:cubicBezTo>
                    <a:pt x="1216" y="833"/>
                    <a:pt x="1217" y="832"/>
                    <a:pt x="1218" y="831"/>
                  </a:cubicBezTo>
                  <a:cubicBezTo>
                    <a:pt x="1222" y="826"/>
                    <a:pt x="1216" y="813"/>
                    <a:pt x="1215" y="808"/>
                  </a:cubicBezTo>
                  <a:cubicBezTo>
                    <a:pt x="1211" y="800"/>
                    <a:pt x="1207" y="792"/>
                    <a:pt x="1203" y="784"/>
                  </a:cubicBezTo>
                  <a:cubicBezTo>
                    <a:pt x="1197" y="771"/>
                    <a:pt x="1190" y="757"/>
                    <a:pt x="1181" y="746"/>
                  </a:cubicBezTo>
                  <a:cubicBezTo>
                    <a:pt x="1178" y="741"/>
                    <a:pt x="1174" y="736"/>
                    <a:pt x="1169" y="734"/>
                  </a:cubicBezTo>
                  <a:cubicBezTo>
                    <a:pt x="1164" y="733"/>
                    <a:pt x="1158" y="734"/>
                    <a:pt x="1155" y="740"/>
                  </a:cubicBezTo>
                  <a:cubicBezTo>
                    <a:pt x="1153" y="743"/>
                    <a:pt x="1152" y="747"/>
                    <a:pt x="1153" y="751"/>
                  </a:cubicBezTo>
                  <a:cubicBezTo>
                    <a:pt x="1153" y="756"/>
                    <a:pt x="1154" y="759"/>
                    <a:pt x="1155" y="763"/>
                  </a:cubicBezTo>
                  <a:close/>
                  <a:moveTo>
                    <a:pt x="74" y="425"/>
                  </a:moveTo>
                  <a:cubicBezTo>
                    <a:pt x="77" y="429"/>
                    <a:pt x="87" y="413"/>
                    <a:pt x="92" y="406"/>
                  </a:cubicBezTo>
                  <a:cubicBezTo>
                    <a:pt x="98" y="398"/>
                    <a:pt x="104" y="390"/>
                    <a:pt x="109" y="382"/>
                  </a:cubicBezTo>
                  <a:cubicBezTo>
                    <a:pt x="116" y="370"/>
                    <a:pt x="122" y="358"/>
                    <a:pt x="128" y="346"/>
                  </a:cubicBezTo>
                  <a:cubicBezTo>
                    <a:pt x="133" y="333"/>
                    <a:pt x="139" y="321"/>
                    <a:pt x="137" y="306"/>
                  </a:cubicBezTo>
                  <a:cubicBezTo>
                    <a:pt x="137" y="303"/>
                    <a:pt x="136" y="300"/>
                    <a:pt x="135" y="298"/>
                  </a:cubicBezTo>
                  <a:cubicBezTo>
                    <a:pt x="132" y="295"/>
                    <a:pt x="129" y="295"/>
                    <a:pt x="126" y="295"/>
                  </a:cubicBezTo>
                  <a:cubicBezTo>
                    <a:pt x="119" y="297"/>
                    <a:pt x="115" y="303"/>
                    <a:pt x="111" y="310"/>
                  </a:cubicBezTo>
                  <a:cubicBezTo>
                    <a:pt x="106" y="318"/>
                    <a:pt x="101" y="325"/>
                    <a:pt x="98" y="334"/>
                  </a:cubicBezTo>
                  <a:cubicBezTo>
                    <a:pt x="92" y="349"/>
                    <a:pt x="88" y="364"/>
                    <a:pt x="83" y="379"/>
                  </a:cubicBezTo>
                  <a:cubicBezTo>
                    <a:pt x="79" y="394"/>
                    <a:pt x="70" y="420"/>
                    <a:pt x="74" y="425"/>
                  </a:cubicBezTo>
                  <a:close/>
                  <a:moveTo>
                    <a:pt x="1155" y="58"/>
                  </a:moveTo>
                  <a:cubicBezTo>
                    <a:pt x="1166" y="87"/>
                    <a:pt x="1186" y="107"/>
                    <a:pt x="1206" y="124"/>
                  </a:cubicBezTo>
                  <a:cubicBezTo>
                    <a:pt x="1208" y="125"/>
                    <a:pt x="1210" y="127"/>
                    <a:pt x="1212" y="127"/>
                  </a:cubicBezTo>
                  <a:cubicBezTo>
                    <a:pt x="1213" y="128"/>
                    <a:pt x="1214" y="128"/>
                    <a:pt x="1214" y="128"/>
                  </a:cubicBezTo>
                  <a:cubicBezTo>
                    <a:pt x="1216" y="127"/>
                    <a:pt x="1217" y="127"/>
                    <a:pt x="1218" y="125"/>
                  </a:cubicBezTo>
                  <a:cubicBezTo>
                    <a:pt x="1222" y="121"/>
                    <a:pt x="1216" y="107"/>
                    <a:pt x="1215" y="102"/>
                  </a:cubicBezTo>
                  <a:cubicBezTo>
                    <a:pt x="1211" y="94"/>
                    <a:pt x="1207" y="86"/>
                    <a:pt x="1203" y="78"/>
                  </a:cubicBezTo>
                  <a:cubicBezTo>
                    <a:pt x="1197" y="65"/>
                    <a:pt x="1190" y="52"/>
                    <a:pt x="1181" y="40"/>
                  </a:cubicBezTo>
                  <a:cubicBezTo>
                    <a:pt x="1178" y="35"/>
                    <a:pt x="1174" y="31"/>
                    <a:pt x="1169" y="29"/>
                  </a:cubicBezTo>
                  <a:cubicBezTo>
                    <a:pt x="1164" y="27"/>
                    <a:pt x="1158" y="29"/>
                    <a:pt x="1155" y="34"/>
                  </a:cubicBezTo>
                  <a:cubicBezTo>
                    <a:pt x="1153" y="37"/>
                    <a:pt x="1152" y="42"/>
                    <a:pt x="1153" y="46"/>
                  </a:cubicBezTo>
                  <a:cubicBezTo>
                    <a:pt x="1153" y="50"/>
                    <a:pt x="1154" y="54"/>
                    <a:pt x="1155" y="58"/>
                  </a:cubicBezTo>
                  <a:close/>
                  <a:moveTo>
                    <a:pt x="77" y="932"/>
                  </a:moveTo>
                  <a:cubicBezTo>
                    <a:pt x="72" y="929"/>
                    <a:pt x="65" y="931"/>
                    <a:pt x="61" y="937"/>
                  </a:cubicBezTo>
                  <a:cubicBezTo>
                    <a:pt x="57" y="942"/>
                    <a:pt x="55" y="949"/>
                    <a:pt x="54" y="956"/>
                  </a:cubicBezTo>
                  <a:cubicBezTo>
                    <a:pt x="55" y="981"/>
                    <a:pt x="58" y="1006"/>
                    <a:pt x="61" y="1031"/>
                  </a:cubicBezTo>
                  <a:cubicBezTo>
                    <a:pt x="63" y="1041"/>
                    <a:pt x="64" y="1051"/>
                    <a:pt x="66" y="1061"/>
                  </a:cubicBezTo>
                  <a:cubicBezTo>
                    <a:pt x="67" y="1064"/>
                    <a:pt x="70" y="1082"/>
                    <a:pt x="74" y="1074"/>
                  </a:cubicBezTo>
                  <a:cubicBezTo>
                    <a:pt x="76" y="1069"/>
                    <a:pt x="77" y="1063"/>
                    <a:pt x="78" y="1058"/>
                  </a:cubicBezTo>
                  <a:cubicBezTo>
                    <a:pt x="80" y="1048"/>
                    <a:pt x="81" y="1038"/>
                    <a:pt x="82" y="1028"/>
                  </a:cubicBezTo>
                  <a:cubicBezTo>
                    <a:pt x="85" y="1011"/>
                    <a:pt x="86" y="994"/>
                    <a:pt x="87" y="977"/>
                  </a:cubicBezTo>
                  <a:cubicBezTo>
                    <a:pt x="88" y="963"/>
                    <a:pt x="89" y="940"/>
                    <a:pt x="77" y="932"/>
                  </a:cubicBezTo>
                  <a:close/>
                  <a:moveTo>
                    <a:pt x="66" y="352"/>
                  </a:moveTo>
                  <a:cubicBezTo>
                    <a:pt x="67" y="355"/>
                    <a:pt x="70" y="374"/>
                    <a:pt x="74" y="366"/>
                  </a:cubicBezTo>
                  <a:cubicBezTo>
                    <a:pt x="76" y="361"/>
                    <a:pt x="77" y="355"/>
                    <a:pt x="78" y="350"/>
                  </a:cubicBezTo>
                  <a:cubicBezTo>
                    <a:pt x="80" y="340"/>
                    <a:pt x="81" y="329"/>
                    <a:pt x="82" y="319"/>
                  </a:cubicBezTo>
                  <a:cubicBezTo>
                    <a:pt x="85" y="302"/>
                    <a:pt x="86" y="285"/>
                    <a:pt x="87" y="268"/>
                  </a:cubicBezTo>
                  <a:cubicBezTo>
                    <a:pt x="88" y="254"/>
                    <a:pt x="89" y="231"/>
                    <a:pt x="77" y="224"/>
                  </a:cubicBezTo>
                  <a:cubicBezTo>
                    <a:pt x="72" y="221"/>
                    <a:pt x="65" y="223"/>
                    <a:pt x="61" y="228"/>
                  </a:cubicBezTo>
                  <a:cubicBezTo>
                    <a:pt x="57" y="233"/>
                    <a:pt x="55" y="240"/>
                    <a:pt x="54" y="248"/>
                  </a:cubicBezTo>
                  <a:cubicBezTo>
                    <a:pt x="55" y="273"/>
                    <a:pt x="58" y="298"/>
                    <a:pt x="61" y="323"/>
                  </a:cubicBezTo>
                  <a:cubicBezTo>
                    <a:pt x="63" y="333"/>
                    <a:pt x="64" y="342"/>
                    <a:pt x="66" y="352"/>
                  </a:cubicBezTo>
                  <a:close/>
                  <a:moveTo>
                    <a:pt x="1203" y="57"/>
                  </a:moveTo>
                  <a:cubicBezTo>
                    <a:pt x="1206" y="61"/>
                    <a:pt x="1220" y="86"/>
                    <a:pt x="1220" y="75"/>
                  </a:cubicBezTo>
                  <a:cubicBezTo>
                    <a:pt x="1220" y="64"/>
                    <a:pt x="1217" y="51"/>
                    <a:pt x="1214" y="40"/>
                  </a:cubicBezTo>
                  <a:cubicBezTo>
                    <a:pt x="1211" y="26"/>
                    <a:pt x="1208" y="13"/>
                    <a:pt x="1204" y="0"/>
                  </a:cubicBezTo>
                  <a:cubicBezTo>
                    <a:pt x="1173" y="0"/>
                    <a:pt x="1173" y="0"/>
                    <a:pt x="1173" y="0"/>
                  </a:cubicBezTo>
                  <a:cubicBezTo>
                    <a:pt x="1177" y="11"/>
                    <a:pt x="1182" y="21"/>
                    <a:pt x="1187" y="31"/>
                  </a:cubicBezTo>
                  <a:cubicBezTo>
                    <a:pt x="1192" y="40"/>
                    <a:pt x="1197" y="49"/>
                    <a:pt x="1203" y="57"/>
                  </a:cubicBezTo>
                  <a:close/>
                  <a:moveTo>
                    <a:pt x="49" y="1047"/>
                  </a:moveTo>
                  <a:cubicBezTo>
                    <a:pt x="45" y="1032"/>
                    <a:pt x="39" y="1009"/>
                    <a:pt x="25" y="1004"/>
                  </a:cubicBezTo>
                  <a:cubicBezTo>
                    <a:pt x="21" y="1003"/>
                    <a:pt x="16" y="1004"/>
                    <a:pt x="13" y="1008"/>
                  </a:cubicBezTo>
                  <a:cubicBezTo>
                    <a:pt x="9" y="1014"/>
                    <a:pt x="9" y="1022"/>
                    <a:pt x="11" y="1029"/>
                  </a:cubicBezTo>
                  <a:cubicBezTo>
                    <a:pt x="17" y="1050"/>
                    <a:pt x="25" y="1070"/>
                    <a:pt x="35" y="1089"/>
                  </a:cubicBezTo>
                  <a:cubicBezTo>
                    <a:pt x="40" y="1098"/>
                    <a:pt x="46" y="1107"/>
                    <a:pt x="51" y="1116"/>
                  </a:cubicBezTo>
                  <a:cubicBezTo>
                    <a:pt x="54" y="1120"/>
                    <a:pt x="68" y="1144"/>
                    <a:pt x="68" y="1134"/>
                  </a:cubicBezTo>
                  <a:cubicBezTo>
                    <a:pt x="68" y="1122"/>
                    <a:pt x="65" y="1109"/>
                    <a:pt x="62" y="1098"/>
                  </a:cubicBezTo>
                  <a:cubicBezTo>
                    <a:pt x="59" y="1081"/>
                    <a:pt x="54" y="1064"/>
                    <a:pt x="49" y="1047"/>
                  </a:cubicBezTo>
                  <a:close/>
                  <a:moveTo>
                    <a:pt x="74" y="1133"/>
                  </a:moveTo>
                  <a:cubicBezTo>
                    <a:pt x="77" y="1137"/>
                    <a:pt x="87" y="1122"/>
                    <a:pt x="92" y="1115"/>
                  </a:cubicBezTo>
                  <a:cubicBezTo>
                    <a:pt x="98" y="1107"/>
                    <a:pt x="104" y="1099"/>
                    <a:pt x="109" y="1090"/>
                  </a:cubicBezTo>
                  <a:cubicBezTo>
                    <a:pt x="116" y="1079"/>
                    <a:pt x="122" y="1067"/>
                    <a:pt x="128" y="1054"/>
                  </a:cubicBezTo>
                  <a:cubicBezTo>
                    <a:pt x="133" y="1042"/>
                    <a:pt x="139" y="1029"/>
                    <a:pt x="137" y="1015"/>
                  </a:cubicBezTo>
                  <a:cubicBezTo>
                    <a:pt x="137" y="1011"/>
                    <a:pt x="136" y="1008"/>
                    <a:pt x="135" y="1006"/>
                  </a:cubicBezTo>
                  <a:cubicBezTo>
                    <a:pt x="132" y="1003"/>
                    <a:pt x="129" y="1003"/>
                    <a:pt x="126" y="1004"/>
                  </a:cubicBezTo>
                  <a:cubicBezTo>
                    <a:pt x="119" y="1006"/>
                    <a:pt x="115" y="1012"/>
                    <a:pt x="111" y="1019"/>
                  </a:cubicBezTo>
                  <a:cubicBezTo>
                    <a:pt x="106" y="1026"/>
                    <a:pt x="101" y="1034"/>
                    <a:pt x="98" y="1043"/>
                  </a:cubicBezTo>
                  <a:cubicBezTo>
                    <a:pt x="92" y="1058"/>
                    <a:pt x="88" y="1073"/>
                    <a:pt x="83" y="1088"/>
                  </a:cubicBezTo>
                  <a:cubicBezTo>
                    <a:pt x="79" y="1103"/>
                    <a:pt x="70" y="1129"/>
                    <a:pt x="74" y="1133"/>
                  </a:cubicBezTo>
                  <a:close/>
                  <a:moveTo>
                    <a:pt x="1226" y="75"/>
                  </a:moveTo>
                  <a:cubicBezTo>
                    <a:pt x="1229" y="79"/>
                    <a:pt x="1239" y="63"/>
                    <a:pt x="1244" y="56"/>
                  </a:cubicBezTo>
                  <a:cubicBezTo>
                    <a:pt x="1250" y="48"/>
                    <a:pt x="1256" y="40"/>
                    <a:pt x="1261" y="32"/>
                  </a:cubicBezTo>
                  <a:cubicBezTo>
                    <a:pt x="1267" y="22"/>
                    <a:pt x="1273" y="11"/>
                    <a:pt x="1278" y="0"/>
                  </a:cubicBezTo>
                  <a:cubicBezTo>
                    <a:pt x="1244" y="0"/>
                    <a:pt x="1244" y="0"/>
                    <a:pt x="1244" y="0"/>
                  </a:cubicBezTo>
                  <a:cubicBezTo>
                    <a:pt x="1241" y="10"/>
                    <a:pt x="1238" y="20"/>
                    <a:pt x="1235" y="29"/>
                  </a:cubicBezTo>
                  <a:cubicBezTo>
                    <a:pt x="1231" y="44"/>
                    <a:pt x="1222" y="71"/>
                    <a:pt x="1226" y="75"/>
                  </a:cubicBezTo>
                  <a:close/>
                  <a:moveTo>
                    <a:pt x="1226" y="1486"/>
                  </a:moveTo>
                  <a:cubicBezTo>
                    <a:pt x="1229" y="1490"/>
                    <a:pt x="1239" y="1475"/>
                    <a:pt x="1244" y="1467"/>
                  </a:cubicBezTo>
                  <a:cubicBezTo>
                    <a:pt x="1250" y="1460"/>
                    <a:pt x="1256" y="1451"/>
                    <a:pt x="1261" y="1443"/>
                  </a:cubicBezTo>
                  <a:cubicBezTo>
                    <a:pt x="1268" y="1432"/>
                    <a:pt x="1274" y="1420"/>
                    <a:pt x="1280" y="1407"/>
                  </a:cubicBezTo>
                  <a:cubicBezTo>
                    <a:pt x="1285" y="1395"/>
                    <a:pt x="1291" y="1382"/>
                    <a:pt x="1289" y="1367"/>
                  </a:cubicBezTo>
                  <a:cubicBezTo>
                    <a:pt x="1289" y="1364"/>
                    <a:pt x="1288" y="1361"/>
                    <a:pt x="1287" y="1359"/>
                  </a:cubicBezTo>
                  <a:cubicBezTo>
                    <a:pt x="1284" y="1356"/>
                    <a:pt x="1281" y="1356"/>
                    <a:pt x="1278" y="1357"/>
                  </a:cubicBezTo>
                  <a:cubicBezTo>
                    <a:pt x="1271" y="1359"/>
                    <a:pt x="1267" y="1365"/>
                    <a:pt x="1263" y="1371"/>
                  </a:cubicBezTo>
                  <a:cubicBezTo>
                    <a:pt x="1258" y="1379"/>
                    <a:pt x="1253" y="1387"/>
                    <a:pt x="1250" y="1396"/>
                  </a:cubicBezTo>
                  <a:cubicBezTo>
                    <a:pt x="1244" y="1410"/>
                    <a:pt x="1240" y="1425"/>
                    <a:pt x="1235" y="1441"/>
                  </a:cubicBezTo>
                  <a:cubicBezTo>
                    <a:pt x="1231" y="1455"/>
                    <a:pt x="1222" y="1482"/>
                    <a:pt x="1226" y="1486"/>
                  </a:cubicBezTo>
                  <a:close/>
                  <a:moveTo>
                    <a:pt x="1177" y="651"/>
                  </a:moveTo>
                  <a:cubicBezTo>
                    <a:pt x="1173" y="650"/>
                    <a:pt x="1168" y="651"/>
                    <a:pt x="1165" y="655"/>
                  </a:cubicBezTo>
                  <a:cubicBezTo>
                    <a:pt x="1161" y="661"/>
                    <a:pt x="1161" y="669"/>
                    <a:pt x="1163" y="676"/>
                  </a:cubicBezTo>
                  <a:cubicBezTo>
                    <a:pt x="1169" y="697"/>
                    <a:pt x="1177" y="718"/>
                    <a:pt x="1187" y="736"/>
                  </a:cubicBezTo>
                  <a:cubicBezTo>
                    <a:pt x="1192" y="745"/>
                    <a:pt x="1197" y="754"/>
                    <a:pt x="1203" y="763"/>
                  </a:cubicBezTo>
                  <a:cubicBezTo>
                    <a:pt x="1206" y="767"/>
                    <a:pt x="1220" y="791"/>
                    <a:pt x="1220" y="781"/>
                  </a:cubicBezTo>
                  <a:cubicBezTo>
                    <a:pt x="1220" y="769"/>
                    <a:pt x="1217" y="757"/>
                    <a:pt x="1214" y="745"/>
                  </a:cubicBezTo>
                  <a:cubicBezTo>
                    <a:pt x="1211" y="728"/>
                    <a:pt x="1206" y="711"/>
                    <a:pt x="1201" y="694"/>
                  </a:cubicBezTo>
                  <a:cubicBezTo>
                    <a:pt x="1196" y="680"/>
                    <a:pt x="1191" y="656"/>
                    <a:pt x="1177" y="651"/>
                  </a:cubicBezTo>
                  <a:close/>
                  <a:moveTo>
                    <a:pt x="1201" y="1400"/>
                  </a:moveTo>
                  <a:cubicBezTo>
                    <a:pt x="1196" y="1385"/>
                    <a:pt x="1191" y="1362"/>
                    <a:pt x="1177" y="1357"/>
                  </a:cubicBezTo>
                  <a:cubicBezTo>
                    <a:pt x="1173" y="1355"/>
                    <a:pt x="1168" y="1357"/>
                    <a:pt x="1165" y="1361"/>
                  </a:cubicBezTo>
                  <a:cubicBezTo>
                    <a:pt x="1161" y="1366"/>
                    <a:pt x="1161" y="1375"/>
                    <a:pt x="1163" y="1382"/>
                  </a:cubicBezTo>
                  <a:cubicBezTo>
                    <a:pt x="1169" y="1403"/>
                    <a:pt x="1177" y="1423"/>
                    <a:pt x="1187" y="1442"/>
                  </a:cubicBezTo>
                  <a:cubicBezTo>
                    <a:pt x="1192" y="1451"/>
                    <a:pt x="1197" y="1460"/>
                    <a:pt x="1203" y="1468"/>
                  </a:cubicBezTo>
                  <a:cubicBezTo>
                    <a:pt x="1206" y="1473"/>
                    <a:pt x="1220" y="1497"/>
                    <a:pt x="1220" y="1487"/>
                  </a:cubicBezTo>
                  <a:cubicBezTo>
                    <a:pt x="1220" y="1475"/>
                    <a:pt x="1217" y="1462"/>
                    <a:pt x="1214" y="1451"/>
                  </a:cubicBezTo>
                  <a:cubicBezTo>
                    <a:pt x="1211" y="1434"/>
                    <a:pt x="1206" y="1416"/>
                    <a:pt x="1201" y="1400"/>
                  </a:cubicBezTo>
                  <a:close/>
                  <a:moveTo>
                    <a:pt x="1226" y="16"/>
                  </a:moveTo>
                  <a:cubicBezTo>
                    <a:pt x="1228" y="11"/>
                    <a:pt x="1229" y="5"/>
                    <a:pt x="1230" y="0"/>
                  </a:cubicBezTo>
                  <a:cubicBezTo>
                    <a:pt x="1218" y="0"/>
                    <a:pt x="1218" y="0"/>
                    <a:pt x="1218" y="0"/>
                  </a:cubicBezTo>
                  <a:cubicBezTo>
                    <a:pt x="1218" y="1"/>
                    <a:pt x="1218" y="2"/>
                    <a:pt x="1218" y="2"/>
                  </a:cubicBezTo>
                  <a:cubicBezTo>
                    <a:pt x="1219" y="5"/>
                    <a:pt x="1222" y="24"/>
                    <a:pt x="1226" y="16"/>
                  </a:cubicBezTo>
                  <a:close/>
                  <a:moveTo>
                    <a:pt x="1229" y="1285"/>
                  </a:moveTo>
                  <a:cubicBezTo>
                    <a:pt x="1224" y="1282"/>
                    <a:pt x="1217" y="1284"/>
                    <a:pt x="1213" y="1289"/>
                  </a:cubicBezTo>
                  <a:cubicBezTo>
                    <a:pt x="1209" y="1294"/>
                    <a:pt x="1207" y="1302"/>
                    <a:pt x="1206" y="1309"/>
                  </a:cubicBezTo>
                  <a:cubicBezTo>
                    <a:pt x="1207" y="1334"/>
                    <a:pt x="1210" y="1359"/>
                    <a:pt x="1213" y="1384"/>
                  </a:cubicBezTo>
                  <a:cubicBezTo>
                    <a:pt x="1215" y="1394"/>
                    <a:pt x="1216" y="1404"/>
                    <a:pt x="1218" y="1413"/>
                  </a:cubicBezTo>
                  <a:cubicBezTo>
                    <a:pt x="1219" y="1416"/>
                    <a:pt x="1222" y="1435"/>
                    <a:pt x="1226" y="1427"/>
                  </a:cubicBezTo>
                  <a:cubicBezTo>
                    <a:pt x="1228" y="1422"/>
                    <a:pt x="1229" y="1416"/>
                    <a:pt x="1230" y="1411"/>
                  </a:cubicBezTo>
                  <a:cubicBezTo>
                    <a:pt x="1232" y="1401"/>
                    <a:pt x="1233" y="1391"/>
                    <a:pt x="1234" y="1381"/>
                  </a:cubicBezTo>
                  <a:cubicBezTo>
                    <a:pt x="1237" y="1364"/>
                    <a:pt x="1238" y="1347"/>
                    <a:pt x="1239" y="1330"/>
                  </a:cubicBezTo>
                  <a:cubicBezTo>
                    <a:pt x="1240" y="1315"/>
                    <a:pt x="1241" y="1293"/>
                    <a:pt x="1229" y="1285"/>
                  </a:cubicBezTo>
                  <a:close/>
                  <a:moveTo>
                    <a:pt x="1226" y="721"/>
                  </a:moveTo>
                  <a:cubicBezTo>
                    <a:pt x="1228" y="717"/>
                    <a:pt x="1229" y="710"/>
                    <a:pt x="1230" y="705"/>
                  </a:cubicBezTo>
                  <a:cubicBezTo>
                    <a:pt x="1232" y="695"/>
                    <a:pt x="1233" y="685"/>
                    <a:pt x="1234" y="675"/>
                  </a:cubicBezTo>
                  <a:cubicBezTo>
                    <a:pt x="1237" y="658"/>
                    <a:pt x="1238" y="641"/>
                    <a:pt x="1239" y="624"/>
                  </a:cubicBezTo>
                  <a:cubicBezTo>
                    <a:pt x="1240" y="610"/>
                    <a:pt x="1241" y="587"/>
                    <a:pt x="1229" y="580"/>
                  </a:cubicBezTo>
                  <a:cubicBezTo>
                    <a:pt x="1224" y="577"/>
                    <a:pt x="1217" y="579"/>
                    <a:pt x="1213" y="584"/>
                  </a:cubicBezTo>
                  <a:cubicBezTo>
                    <a:pt x="1209" y="589"/>
                    <a:pt x="1207" y="596"/>
                    <a:pt x="1206" y="603"/>
                  </a:cubicBezTo>
                  <a:cubicBezTo>
                    <a:pt x="1207" y="629"/>
                    <a:pt x="1210" y="653"/>
                    <a:pt x="1213" y="678"/>
                  </a:cubicBezTo>
                  <a:cubicBezTo>
                    <a:pt x="1215" y="688"/>
                    <a:pt x="1216" y="698"/>
                    <a:pt x="1218" y="708"/>
                  </a:cubicBezTo>
                  <a:cubicBezTo>
                    <a:pt x="1219" y="711"/>
                    <a:pt x="1222" y="729"/>
                    <a:pt x="1226" y="721"/>
                  </a:cubicBezTo>
                  <a:close/>
                  <a:moveTo>
                    <a:pt x="35" y="380"/>
                  </a:moveTo>
                  <a:cubicBezTo>
                    <a:pt x="40" y="390"/>
                    <a:pt x="46" y="399"/>
                    <a:pt x="51" y="407"/>
                  </a:cubicBezTo>
                  <a:cubicBezTo>
                    <a:pt x="54" y="411"/>
                    <a:pt x="68" y="435"/>
                    <a:pt x="68" y="425"/>
                  </a:cubicBezTo>
                  <a:cubicBezTo>
                    <a:pt x="68" y="414"/>
                    <a:pt x="65" y="401"/>
                    <a:pt x="62" y="390"/>
                  </a:cubicBezTo>
                  <a:cubicBezTo>
                    <a:pt x="59" y="372"/>
                    <a:pt x="54" y="355"/>
                    <a:pt x="49" y="338"/>
                  </a:cubicBezTo>
                  <a:cubicBezTo>
                    <a:pt x="45" y="324"/>
                    <a:pt x="39" y="300"/>
                    <a:pt x="25" y="296"/>
                  </a:cubicBezTo>
                  <a:cubicBezTo>
                    <a:pt x="21" y="294"/>
                    <a:pt x="16" y="295"/>
                    <a:pt x="13" y="300"/>
                  </a:cubicBezTo>
                  <a:cubicBezTo>
                    <a:pt x="9" y="305"/>
                    <a:pt x="9" y="314"/>
                    <a:pt x="11" y="320"/>
                  </a:cubicBezTo>
                  <a:cubicBezTo>
                    <a:pt x="17" y="342"/>
                    <a:pt x="25" y="362"/>
                    <a:pt x="35" y="380"/>
                  </a:cubicBezTo>
                  <a:close/>
                  <a:moveTo>
                    <a:pt x="1244" y="762"/>
                  </a:moveTo>
                  <a:cubicBezTo>
                    <a:pt x="1250" y="754"/>
                    <a:pt x="1256" y="746"/>
                    <a:pt x="1261" y="737"/>
                  </a:cubicBezTo>
                  <a:cubicBezTo>
                    <a:pt x="1268" y="726"/>
                    <a:pt x="1274" y="714"/>
                    <a:pt x="1280" y="701"/>
                  </a:cubicBezTo>
                  <a:cubicBezTo>
                    <a:pt x="1285" y="689"/>
                    <a:pt x="1291" y="677"/>
                    <a:pt x="1289" y="662"/>
                  </a:cubicBezTo>
                  <a:cubicBezTo>
                    <a:pt x="1289" y="659"/>
                    <a:pt x="1288" y="655"/>
                    <a:pt x="1287" y="653"/>
                  </a:cubicBezTo>
                  <a:cubicBezTo>
                    <a:pt x="1284" y="650"/>
                    <a:pt x="1281" y="650"/>
                    <a:pt x="1278" y="651"/>
                  </a:cubicBezTo>
                  <a:cubicBezTo>
                    <a:pt x="1271" y="653"/>
                    <a:pt x="1267" y="659"/>
                    <a:pt x="1263" y="666"/>
                  </a:cubicBezTo>
                  <a:cubicBezTo>
                    <a:pt x="1258" y="673"/>
                    <a:pt x="1253" y="681"/>
                    <a:pt x="1250" y="690"/>
                  </a:cubicBezTo>
                  <a:cubicBezTo>
                    <a:pt x="1244" y="705"/>
                    <a:pt x="1240" y="720"/>
                    <a:pt x="1235" y="735"/>
                  </a:cubicBezTo>
                  <a:cubicBezTo>
                    <a:pt x="1231" y="750"/>
                    <a:pt x="1222" y="776"/>
                    <a:pt x="1226" y="780"/>
                  </a:cubicBezTo>
                  <a:cubicBezTo>
                    <a:pt x="1229" y="784"/>
                    <a:pt x="1239" y="769"/>
                    <a:pt x="1244" y="762"/>
                  </a:cubicBezTo>
                  <a:close/>
                  <a:moveTo>
                    <a:pt x="1252" y="65"/>
                  </a:moveTo>
                  <a:cubicBezTo>
                    <a:pt x="1240" y="82"/>
                    <a:pt x="1225" y="118"/>
                    <a:pt x="1228" y="124"/>
                  </a:cubicBezTo>
                  <a:cubicBezTo>
                    <a:pt x="1231" y="130"/>
                    <a:pt x="1269" y="105"/>
                    <a:pt x="1284" y="85"/>
                  </a:cubicBezTo>
                  <a:cubicBezTo>
                    <a:pt x="1292" y="74"/>
                    <a:pt x="1307" y="52"/>
                    <a:pt x="1298" y="36"/>
                  </a:cubicBezTo>
                  <a:cubicBezTo>
                    <a:pt x="1297" y="35"/>
                    <a:pt x="1296" y="33"/>
                    <a:pt x="1294" y="32"/>
                  </a:cubicBezTo>
                  <a:cubicBezTo>
                    <a:pt x="1294" y="32"/>
                    <a:pt x="1293" y="32"/>
                    <a:pt x="1293" y="32"/>
                  </a:cubicBezTo>
                  <a:cubicBezTo>
                    <a:pt x="1291" y="30"/>
                    <a:pt x="1288" y="31"/>
                    <a:pt x="1285" y="32"/>
                  </a:cubicBezTo>
                  <a:cubicBezTo>
                    <a:pt x="1272" y="37"/>
                    <a:pt x="1261" y="51"/>
                    <a:pt x="1252" y="65"/>
                  </a:cubicBezTo>
                  <a:close/>
                  <a:moveTo>
                    <a:pt x="1239" y="2035"/>
                  </a:moveTo>
                  <a:cubicBezTo>
                    <a:pt x="1240" y="2021"/>
                    <a:pt x="1241" y="1998"/>
                    <a:pt x="1229" y="1991"/>
                  </a:cubicBezTo>
                  <a:cubicBezTo>
                    <a:pt x="1224" y="1988"/>
                    <a:pt x="1217" y="1990"/>
                    <a:pt x="1213" y="1995"/>
                  </a:cubicBezTo>
                  <a:cubicBezTo>
                    <a:pt x="1209" y="2000"/>
                    <a:pt x="1207" y="2007"/>
                    <a:pt x="1206" y="2015"/>
                  </a:cubicBezTo>
                  <a:cubicBezTo>
                    <a:pt x="1207" y="2040"/>
                    <a:pt x="1210" y="2065"/>
                    <a:pt x="1213" y="2089"/>
                  </a:cubicBezTo>
                  <a:cubicBezTo>
                    <a:pt x="1215" y="2099"/>
                    <a:pt x="1216" y="2109"/>
                    <a:pt x="1218" y="2119"/>
                  </a:cubicBezTo>
                  <a:cubicBezTo>
                    <a:pt x="1219" y="2122"/>
                    <a:pt x="1222" y="2140"/>
                    <a:pt x="1226" y="2132"/>
                  </a:cubicBezTo>
                  <a:cubicBezTo>
                    <a:pt x="1228" y="2128"/>
                    <a:pt x="1229" y="2122"/>
                    <a:pt x="1230" y="2117"/>
                  </a:cubicBezTo>
                  <a:cubicBezTo>
                    <a:pt x="1232" y="2106"/>
                    <a:pt x="1233" y="2096"/>
                    <a:pt x="1234" y="2086"/>
                  </a:cubicBezTo>
                  <a:cubicBezTo>
                    <a:pt x="1237" y="2069"/>
                    <a:pt x="1238" y="2052"/>
                    <a:pt x="1239" y="2035"/>
                  </a:cubicBezTo>
                  <a:close/>
                  <a:moveTo>
                    <a:pt x="1206" y="1535"/>
                  </a:moveTo>
                  <a:cubicBezTo>
                    <a:pt x="1208" y="1536"/>
                    <a:pt x="1210" y="1538"/>
                    <a:pt x="1212" y="1539"/>
                  </a:cubicBezTo>
                  <a:cubicBezTo>
                    <a:pt x="1213" y="1539"/>
                    <a:pt x="1214" y="1539"/>
                    <a:pt x="1214" y="1539"/>
                  </a:cubicBezTo>
                  <a:cubicBezTo>
                    <a:pt x="1216" y="1539"/>
                    <a:pt x="1217" y="1538"/>
                    <a:pt x="1218" y="1537"/>
                  </a:cubicBezTo>
                  <a:cubicBezTo>
                    <a:pt x="1222" y="1532"/>
                    <a:pt x="1216" y="1518"/>
                    <a:pt x="1215" y="1514"/>
                  </a:cubicBezTo>
                  <a:cubicBezTo>
                    <a:pt x="1211" y="1505"/>
                    <a:pt x="1207" y="1497"/>
                    <a:pt x="1203" y="1490"/>
                  </a:cubicBezTo>
                  <a:cubicBezTo>
                    <a:pt x="1197" y="1476"/>
                    <a:pt x="1190" y="1463"/>
                    <a:pt x="1181" y="1451"/>
                  </a:cubicBezTo>
                  <a:cubicBezTo>
                    <a:pt x="1178" y="1446"/>
                    <a:pt x="1174" y="1442"/>
                    <a:pt x="1169" y="1440"/>
                  </a:cubicBezTo>
                  <a:cubicBezTo>
                    <a:pt x="1164" y="1438"/>
                    <a:pt x="1158" y="1440"/>
                    <a:pt x="1155" y="1445"/>
                  </a:cubicBezTo>
                  <a:cubicBezTo>
                    <a:pt x="1153" y="1448"/>
                    <a:pt x="1152" y="1453"/>
                    <a:pt x="1153" y="1457"/>
                  </a:cubicBezTo>
                  <a:cubicBezTo>
                    <a:pt x="1153" y="1461"/>
                    <a:pt x="1154" y="1465"/>
                    <a:pt x="1155" y="1469"/>
                  </a:cubicBezTo>
                  <a:cubicBezTo>
                    <a:pt x="1166" y="1498"/>
                    <a:pt x="1186" y="1518"/>
                    <a:pt x="1206" y="1535"/>
                  </a:cubicBezTo>
                  <a:close/>
                  <a:moveTo>
                    <a:pt x="1169" y="2146"/>
                  </a:moveTo>
                  <a:cubicBezTo>
                    <a:pt x="1164" y="2144"/>
                    <a:pt x="1158" y="2145"/>
                    <a:pt x="1155" y="2151"/>
                  </a:cubicBezTo>
                  <a:cubicBezTo>
                    <a:pt x="1154" y="2153"/>
                    <a:pt x="1153" y="2156"/>
                    <a:pt x="1153" y="2158"/>
                  </a:cubicBezTo>
                  <a:cubicBezTo>
                    <a:pt x="1183" y="2158"/>
                    <a:pt x="1183" y="2158"/>
                    <a:pt x="1183" y="2158"/>
                  </a:cubicBezTo>
                  <a:cubicBezTo>
                    <a:pt x="1182" y="2158"/>
                    <a:pt x="1182" y="2157"/>
                    <a:pt x="1181" y="2157"/>
                  </a:cubicBezTo>
                  <a:cubicBezTo>
                    <a:pt x="1178" y="2152"/>
                    <a:pt x="1174" y="2147"/>
                    <a:pt x="1169" y="2146"/>
                  </a:cubicBezTo>
                  <a:close/>
                  <a:moveTo>
                    <a:pt x="1289" y="2073"/>
                  </a:moveTo>
                  <a:cubicBezTo>
                    <a:pt x="1289" y="2070"/>
                    <a:pt x="1288" y="2067"/>
                    <a:pt x="1287" y="2064"/>
                  </a:cubicBezTo>
                  <a:cubicBezTo>
                    <a:pt x="1284" y="2062"/>
                    <a:pt x="1281" y="2061"/>
                    <a:pt x="1278" y="2062"/>
                  </a:cubicBezTo>
                  <a:cubicBezTo>
                    <a:pt x="1271" y="2064"/>
                    <a:pt x="1267" y="2070"/>
                    <a:pt x="1263" y="2077"/>
                  </a:cubicBezTo>
                  <a:cubicBezTo>
                    <a:pt x="1258" y="2085"/>
                    <a:pt x="1253" y="2092"/>
                    <a:pt x="1250" y="2101"/>
                  </a:cubicBezTo>
                  <a:cubicBezTo>
                    <a:pt x="1244" y="2116"/>
                    <a:pt x="1240" y="2131"/>
                    <a:pt x="1235" y="2146"/>
                  </a:cubicBezTo>
                  <a:cubicBezTo>
                    <a:pt x="1234" y="2150"/>
                    <a:pt x="1233" y="2154"/>
                    <a:pt x="1231" y="2158"/>
                  </a:cubicBezTo>
                  <a:cubicBezTo>
                    <a:pt x="1254" y="2158"/>
                    <a:pt x="1254" y="2158"/>
                    <a:pt x="1254" y="2158"/>
                  </a:cubicBezTo>
                  <a:cubicBezTo>
                    <a:pt x="1257" y="2155"/>
                    <a:pt x="1259" y="2152"/>
                    <a:pt x="1261" y="2149"/>
                  </a:cubicBezTo>
                  <a:cubicBezTo>
                    <a:pt x="1268" y="2137"/>
                    <a:pt x="1274" y="2125"/>
                    <a:pt x="1280" y="2112"/>
                  </a:cubicBezTo>
                  <a:cubicBezTo>
                    <a:pt x="1285" y="2100"/>
                    <a:pt x="1291" y="2088"/>
                    <a:pt x="1289" y="2073"/>
                  </a:cubicBezTo>
                  <a:close/>
                  <a:moveTo>
                    <a:pt x="1201" y="2105"/>
                  </a:moveTo>
                  <a:cubicBezTo>
                    <a:pt x="1196" y="2091"/>
                    <a:pt x="1191" y="2067"/>
                    <a:pt x="1177" y="2063"/>
                  </a:cubicBezTo>
                  <a:cubicBezTo>
                    <a:pt x="1173" y="2061"/>
                    <a:pt x="1168" y="2062"/>
                    <a:pt x="1165" y="2067"/>
                  </a:cubicBezTo>
                  <a:cubicBezTo>
                    <a:pt x="1161" y="2072"/>
                    <a:pt x="1161" y="2080"/>
                    <a:pt x="1163" y="2087"/>
                  </a:cubicBezTo>
                  <a:cubicBezTo>
                    <a:pt x="1169" y="2108"/>
                    <a:pt x="1177" y="2129"/>
                    <a:pt x="1187" y="2147"/>
                  </a:cubicBezTo>
                  <a:cubicBezTo>
                    <a:pt x="1189" y="2151"/>
                    <a:pt x="1191" y="2155"/>
                    <a:pt x="1193" y="2158"/>
                  </a:cubicBezTo>
                  <a:cubicBezTo>
                    <a:pt x="1215" y="2158"/>
                    <a:pt x="1215" y="2158"/>
                    <a:pt x="1215" y="2158"/>
                  </a:cubicBezTo>
                  <a:cubicBezTo>
                    <a:pt x="1214" y="2158"/>
                    <a:pt x="1214" y="2157"/>
                    <a:pt x="1214" y="2156"/>
                  </a:cubicBezTo>
                  <a:cubicBezTo>
                    <a:pt x="1211" y="2139"/>
                    <a:pt x="1206" y="2122"/>
                    <a:pt x="1201" y="2105"/>
                  </a:cubicBezTo>
                  <a:close/>
                  <a:moveTo>
                    <a:pt x="1294" y="738"/>
                  </a:moveTo>
                  <a:cubicBezTo>
                    <a:pt x="1294" y="738"/>
                    <a:pt x="1293" y="737"/>
                    <a:pt x="1293" y="737"/>
                  </a:cubicBezTo>
                  <a:cubicBezTo>
                    <a:pt x="1291" y="736"/>
                    <a:pt x="1288" y="736"/>
                    <a:pt x="1285" y="737"/>
                  </a:cubicBezTo>
                  <a:cubicBezTo>
                    <a:pt x="1272" y="742"/>
                    <a:pt x="1261" y="757"/>
                    <a:pt x="1252" y="770"/>
                  </a:cubicBezTo>
                  <a:cubicBezTo>
                    <a:pt x="1240" y="787"/>
                    <a:pt x="1225" y="823"/>
                    <a:pt x="1228" y="830"/>
                  </a:cubicBezTo>
                  <a:cubicBezTo>
                    <a:pt x="1231" y="836"/>
                    <a:pt x="1269" y="811"/>
                    <a:pt x="1284" y="791"/>
                  </a:cubicBezTo>
                  <a:cubicBezTo>
                    <a:pt x="1292" y="780"/>
                    <a:pt x="1307" y="758"/>
                    <a:pt x="1298" y="742"/>
                  </a:cubicBezTo>
                  <a:cubicBezTo>
                    <a:pt x="1297" y="740"/>
                    <a:pt x="1296" y="739"/>
                    <a:pt x="1294" y="738"/>
                  </a:cubicBezTo>
                  <a:close/>
                  <a:moveTo>
                    <a:pt x="1294" y="2149"/>
                  </a:moveTo>
                  <a:cubicBezTo>
                    <a:pt x="1294" y="2149"/>
                    <a:pt x="1293" y="2148"/>
                    <a:pt x="1293" y="2148"/>
                  </a:cubicBezTo>
                  <a:cubicBezTo>
                    <a:pt x="1291" y="2147"/>
                    <a:pt x="1288" y="2147"/>
                    <a:pt x="1285" y="2148"/>
                  </a:cubicBezTo>
                  <a:cubicBezTo>
                    <a:pt x="1280" y="2150"/>
                    <a:pt x="1275" y="2154"/>
                    <a:pt x="1270" y="2158"/>
                  </a:cubicBezTo>
                  <a:cubicBezTo>
                    <a:pt x="1300" y="2158"/>
                    <a:pt x="1300" y="2158"/>
                    <a:pt x="1300" y="2158"/>
                  </a:cubicBezTo>
                  <a:cubicBezTo>
                    <a:pt x="1299" y="2157"/>
                    <a:pt x="1299" y="2155"/>
                    <a:pt x="1298" y="2153"/>
                  </a:cubicBezTo>
                  <a:cubicBezTo>
                    <a:pt x="1297" y="2151"/>
                    <a:pt x="1296" y="2150"/>
                    <a:pt x="1294" y="2149"/>
                  </a:cubicBezTo>
                  <a:close/>
                  <a:moveTo>
                    <a:pt x="1294" y="1443"/>
                  </a:moveTo>
                  <a:cubicBezTo>
                    <a:pt x="1294" y="1443"/>
                    <a:pt x="1293" y="1443"/>
                    <a:pt x="1293" y="1443"/>
                  </a:cubicBezTo>
                  <a:cubicBezTo>
                    <a:pt x="1291" y="1441"/>
                    <a:pt x="1288" y="1442"/>
                    <a:pt x="1285" y="1443"/>
                  </a:cubicBezTo>
                  <a:cubicBezTo>
                    <a:pt x="1272" y="1448"/>
                    <a:pt x="1261" y="1463"/>
                    <a:pt x="1252" y="1476"/>
                  </a:cubicBezTo>
                  <a:cubicBezTo>
                    <a:pt x="1240" y="1493"/>
                    <a:pt x="1225" y="1529"/>
                    <a:pt x="1228" y="1535"/>
                  </a:cubicBezTo>
                  <a:cubicBezTo>
                    <a:pt x="1231" y="1542"/>
                    <a:pt x="1269" y="1517"/>
                    <a:pt x="1284" y="1496"/>
                  </a:cubicBezTo>
                  <a:cubicBezTo>
                    <a:pt x="1292" y="1485"/>
                    <a:pt x="1307" y="1463"/>
                    <a:pt x="1298" y="1448"/>
                  </a:cubicBezTo>
                  <a:cubicBezTo>
                    <a:pt x="1297" y="1446"/>
                    <a:pt x="1296" y="1444"/>
                    <a:pt x="1294" y="1443"/>
                  </a:cubicBezTo>
                  <a:close/>
                  <a:moveTo>
                    <a:pt x="3" y="1116"/>
                  </a:moveTo>
                  <a:cubicBezTo>
                    <a:pt x="14" y="1145"/>
                    <a:pt x="34" y="1165"/>
                    <a:pt x="54" y="1182"/>
                  </a:cubicBezTo>
                  <a:cubicBezTo>
                    <a:pt x="56" y="1184"/>
                    <a:pt x="58" y="1185"/>
                    <a:pt x="60" y="1186"/>
                  </a:cubicBezTo>
                  <a:cubicBezTo>
                    <a:pt x="61" y="1186"/>
                    <a:pt x="62" y="1186"/>
                    <a:pt x="63" y="1186"/>
                  </a:cubicBezTo>
                  <a:cubicBezTo>
                    <a:pt x="64" y="1186"/>
                    <a:pt x="65" y="1185"/>
                    <a:pt x="66" y="1184"/>
                  </a:cubicBezTo>
                  <a:cubicBezTo>
                    <a:pt x="70" y="1179"/>
                    <a:pt x="64" y="1166"/>
                    <a:pt x="63" y="1161"/>
                  </a:cubicBezTo>
                  <a:cubicBezTo>
                    <a:pt x="59" y="1152"/>
                    <a:pt x="55" y="1145"/>
                    <a:pt x="51" y="1137"/>
                  </a:cubicBezTo>
                  <a:cubicBezTo>
                    <a:pt x="45" y="1123"/>
                    <a:pt x="38" y="1110"/>
                    <a:pt x="29" y="1098"/>
                  </a:cubicBezTo>
                  <a:cubicBezTo>
                    <a:pt x="26" y="1093"/>
                    <a:pt x="22" y="1089"/>
                    <a:pt x="17" y="1087"/>
                  </a:cubicBezTo>
                  <a:cubicBezTo>
                    <a:pt x="12" y="1085"/>
                    <a:pt x="6" y="1087"/>
                    <a:pt x="3" y="1092"/>
                  </a:cubicBezTo>
                  <a:cubicBezTo>
                    <a:pt x="1" y="1096"/>
                    <a:pt x="0" y="1100"/>
                    <a:pt x="1" y="1104"/>
                  </a:cubicBezTo>
                  <a:cubicBezTo>
                    <a:pt x="1" y="1108"/>
                    <a:pt x="2" y="1112"/>
                    <a:pt x="3" y="1116"/>
                  </a:cubicBezTo>
                  <a:close/>
                  <a:moveTo>
                    <a:pt x="49" y="1751"/>
                  </a:moveTo>
                  <a:cubicBezTo>
                    <a:pt x="45" y="1736"/>
                    <a:pt x="39" y="1713"/>
                    <a:pt x="25" y="1708"/>
                  </a:cubicBezTo>
                  <a:cubicBezTo>
                    <a:pt x="21" y="1706"/>
                    <a:pt x="16" y="1707"/>
                    <a:pt x="13" y="1712"/>
                  </a:cubicBezTo>
                  <a:cubicBezTo>
                    <a:pt x="9" y="1717"/>
                    <a:pt x="9" y="1726"/>
                    <a:pt x="11" y="1733"/>
                  </a:cubicBezTo>
                  <a:cubicBezTo>
                    <a:pt x="17" y="1754"/>
                    <a:pt x="25" y="1774"/>
                    <a:pt x="35" y="1793"/>
                  </a:cubicBezTo>
                  <a:cubicBezTo>
                    <a:pt x="40" y="1802"/>
                    <a:pt x="46" y="1811"/>
                    <a:pt x="51" y="1819"/>
                  </a:cubicBezTo>
                  <a:cubicBezTo>
                    <a:pt x="54" y="1823"/>
                    <a:pt x="68" y="1848"/>
                    <a:pt x="68" y="1838"/>
                  </a:cubicBezTo>
                  <a:cubicBezTo>
                    <a:pt x="68" y="1826"/>
                    <a:pt x="65" y="1813"/>
                    <a:pt x="62" y="1802"/>
                  </a:cubicBezTo>
                  <a:cubicBezTo>
                    <a:pt x="59" y="1784"/>
                    <a:pt x="54" y="1767"/>
                    <a:pt x="49" y="1751"/>
                  </a:cubicBezTo>
                  <a:close/>
                  <a:moveTo>
                    <a:pt x="142" y="382"/>
                  </a:moveTo>
                  <a:cubicBezTo>
                    <a:pt x="142" y="382"/>
                    <a:pt x="141" y="382"/>
                    <a:pt x="141" y="381"/>
                  </a:cubicBezTo>
                  <a:cubicBezTo>
                    <a:pt x="139" y="380"/>
                    <a:pt x="136" y="380"/>
                    <a:pt x="133" y="381"/>
                  </a:cubicBezTo>
                  <a:cubicBezTo>
                    <a:pt x="120" y="387"/>
                    <a:pt x="109" y="401"/>
                    <a:pt x="100" y="415"/>
                  </a:cubicBezTo>
                  <a:cubicBezTo>
                    <a:pt x="89" y="432"/>
                    <a:pt x="73" y="468"/>
                    <a:pt x="76" y="474"/>
                  </a:cubicBezTo>
                  <a:cubicBezTo>
                    <a:pt x="79" y="480"/>
                    <a:pt x="117" y="455"/>
                    <a:pt x="132" y="435"/>
                  </a:cubicBezTo>
                  <a:cubicBezTo>
                    <a:pt x="140" y="424"/>
                    <a:pt x="155" y="402"/>
                    <a:pt x="146" y="386"/>
                  </a:cubicBezTo>
                  <a:cubicBezTo>
                    <a:pt x="145" y="385"/>
                    <a:pt x="144" y="383"/>
                    <a:pt x="142" y="382"/>
                  </a:cubicBezTo>
                  <a:close/>
                  <a:moveTo>
                    <a:pt x="74" y="1778"/>
                  </a:moveTo>
                  <a:cubicBezTo>
                    <a:pt x="76" y="1773"/>
                    <a:pt x="77" y="1767"/>
                    <a:pt x="78" y="1762"/>
                  </a:cubicBezTo>
                  <a:cubicBezTo>
                    <a:pt x="80" y="1752"/>
                    <a:pt x="81" y="1742"/>
                    <a:pt x="82" y="1731"/>
                  </a:cubicBezTo>
                  <a:cubicBezTo>
                    <a:pt x="85" y="1715"/>
                    <a:pt x="86" y="1698"/>
                    <a:pt x="87" y="1680"/>
                  </a:cubicBezTo>
                  <a:cubicBezTo>
                    <a:pt x="88" y="1666"/>
                    <a:pt x="89" y="1643"/>
                    <a:pt x="77" y="1636"/>
                  </a:cubicBezTo>
                  <a:cubicBezTo>
                    <a:pt x="72" y="1633"/>
                    <a:pt x="65" y="1635"/>
                    <a:pt x="61" y="1640"/>
                  </a:cubicBezTo>
                  <a:cubicBezTo>
                    <a:pt x="57" y="1645"/>
                    <a:pt x="55" y="1653"/>
                    <a:pt x="54" y="1660"/>
                  </a:cubicBezTo>
                  <a:cubicBezTo>
                    <a:pt x="55" y="1685"/>
                    <a:pt x="58" y="1710"/>
                    <a:pt x="61" y="1735"/>
                  </a:cubicBezTo>
                  <a:cubicBezTo>
                    <a:pt x="63" y="1745"/>
                    <a:pt x="64" y="1755"/>
                    <a:pt x="66" y="1764"/>
                  </a:cubicBezTo>
                  <a:cubicBezTo>
                    <a:pt x="67" y="1767"/>
                    <a:pt x="70" y="1786"/>
                    <a:pt x="74" y="1778"/>
                  </a:cubicBezTo>
                  <a:close/>
                  <a:moveTo>
                    <a:pt x="3" y="408"/>
                  </a:moveTo>
                  <a:cubicBezTo>
                    <a:pt x="14" y="437"/>
                    <a:pt x="34" y="457"/>
                    <a:pt x="54" y="474"/>
                  </a:cubicBezTo>
                  <a:cubicBezTo>
                    <a:pt x="56" y="475"/>
                    <a:pt x="58" y="477"/>
                    <a:pt x="60" y="477"/>
                  </a:cubicBezTo>
                  <a:cubicBezTo>
                    <a:pt x="61" y="478"/>
                    <a:pt x="62" y="478"/>
                    <a:pt x="63" y="477"/>
                  </a:cubicBezTo>
                  <a:cubicBezTo>
                    <a:pt x="64" y="477"/>
                    <a:pt x="65" y="477"/>
                    <a:pt x="66" y="475"/>
                  </a:cubicBezTo>
                  <a:cubicBezTo>
                    <a:pt x="70" y="470"/>
                    <a:pt x="64" y="457"/>
                    <a:pt x="63" y="452"/>
                  </a:cubicBezTo>
                  <a:cubicBezTo>
                    <a:pt x="59" y="444"/>
                    <a:pt x="55" y="436"/>
                    <a:pt x="51" y="428"/>
                  </a:cubicBezTo>
                  <a:cubicBezTo>
                    <a:pt x="45" y="415"/>
                    <a:pt x="38" y="402"/>
                    <a:pt x="29" y="390"/>
                  </a:cubicBezTo>
                  <a:cubicBezTo>
                    <a:pt x="26" y="385"/>
                    <a:pt x="22" y="380"/>
                    <a:pt x="17" y="379"/>
                  </a:cubicBezTo>
                  <a:cubicBezTo>
                    <a:pt x="12" y="377"/>
                    <a:pt x="6" y="379"/>
                    <a:pt x="3" y="384"/>
                  </a:cubicBezTo>
                  <a:cubicBezTo>
                    <a:pt x="1" y="387"/>
                    <a:pt x="0" y="392"/>
                    <a:pt x="1" y="396"/>
                  </a:cubicBezTo>
                  <a:cubicBezTo>
                    <a:pt x="1" y="400"/>
                    <a:pt x="2" y="404"/>
                    <a:pt x="3" y="408"/>
                  </a:cubicBezTo>
                  <a:close/>
                  <a:moveTo>
                    <a:pt x="51" y="1840"/>
                  </a:moveTo>
                  <a:cubicBezTo>
                    <a:pt x="45" y="1827"/>
                    <a:pt x="38" y="1814"/>
                    <a:pt x="29" y="1802"/>
                  </a:cubicBezTo>
                  <a:cubicBezTo>
                    <a:pt x="26" y="1797"/>
                    <a:pt x="22" y="1793"/>
                    <a:pt x="17" y="1791"/>
                  </a:cubicBezTo>
                  <a:cubicBezTo>
                    <a:pt x="12" y="1789"/>
                    <a:pt x="6" y="1791"/>
                    <a:pt x="3" y="1796"/>
                  </a:cubicBezTo>
                  <a:cubicBezTo>
                    <a:pt x="1" y="1799"/>
                    <a:pt x="0" y="1804"/>
                    <a:pt x="1" y="1808"/>
                  </a:cubicBezTo>
                  <a:cubicBezTo>
                    <a:pt x="1" y="1812"/>
                    <a:pt x="2" y="1816"/>
                    <a:pt x="3" y="1820"/>
                  </a:cubicBezTo>
                  <a:cubicBezTo>
                    <a:pt x="14" y="1849"/>
                    <a:pt x="34" y="1869"/>
                    <a:pt x="54" y="1886"/>
                  </a:cubicBezTo>
                  <a:cubicBezTo>
                    <a:pt x="56" y="1887"/>
                    <a:pt x="58" y="1889"/>
                    <a:pt x="60" y="1889"/>
                  </a:cubicBezTo>
                  <a:cubicBezTo>
                    <a:pt x="61" y="1890"/>
                    <a:pt x="62" y="1890"/>
                    <a:pt x="63" y="1890"/>
                  </a:cubicBezTo>
                  <a:cubicBezTo>
                    <a:pt x="64" y="1889"/>
                    <a:pt x="65" y="1889"/>
                    <a:pt x="66" y="1888"/>
                  </a:cubicBezTo>
                  <a:cubicBezTo>
                    <a:pt x="70" y="1883"/>
                    <a:pt x="64" y="1869"/>
                    <a:pt x="63" y="1865"/>
                  </a:cubicBezTo>
                  <a:cubicBezTo>
                    <a:pt x="59" y="1856"/>
                    <a:pt x="55" y="1848"/>
                    <a:pt x="51" y="1840"/>
                  </a:cubicBezTo>
                  <a:close/>
                  <a:moveTo>
                    <a:pt x="142" y="1091"/>
                  </a:moveTo>
                  <a:cubicBezTo>
                    <a:pt x="142" y="1090"/>
                    <a:pt x="141" y="1090"/>
                    <a:pt x="141" y="1090"/>
                  </a:cubicBezTo>
                  <a:cubicBezTo>
                    <a:pt x="139" y="1089"/>
                    <a:pt x="136" y="1089"/>
                    <a:pt x="133" y="1090"/>
                  </a:cubicBezTo>
                  <a:cubicBezTo>
                    <a:pt x="120" y="1095"/>
                    <a:pt x="109" y="1110"/>
                    <a:pt x="100" y="1123"/>
                  </a:cubicBezTo>
                  <a:cubicBezTo>
                    <a:pt x="89" y="1140"/>
                    <a:pt x="73" y="1176"/>
                    <a:pt x="76" y="1182"/>
                  </a:cubicBezTo>
                  <a:cubicBezTo>
                    <a:pt x="79" y="1189"/>
                    <a:pt x="117" y="1164"/>
                    <a:pt x="132" y="1143"/>
                  </a:cubicBezTo>
                  <a:cubicBezTo>
                    <a:pt x="140" y="1132"/>
                    <a:pt x="155" y="1111"/>
                    <a:pt x="146" y="1095"/>
                  </a:cubicBezTo>
                  <a:cubicBezTo>
                    <a:pt x="145" y="1093"/>
                    <a:pt x="144" y="1092"/>
                    <a:pt x="142" y="1091"/>
                  </a:cubicBezTo>
                  <a:close/>
                  <a:moveTo>
                    <a:pt x="92" y="1818"/>
                  </a:moveTo>
                  <a:cubicBezTo>
                    <a:pt x="98" y="1810"/>
                    <a:pt x="104" y="1802"/>
                    <a:pt x="109" y="1794"/>
                  </a:cubicBezTo>
                  <a:cubicBezTo>
                    <a:pt x="116" y="1782"/>
                    <a:pt x="122" y="1770"/>
                    <a:pt x="128" y="1758"/>
                  </a:cubicBezTo>
                  <a:cubicBezTo>
                    <a:pt x="133" y="1745"/>
                    <a:pt x="139" y="1733"/>
                    <a:pt x="137" y="1718"/>
                  </a:cubicBezTo>
                  <a:cubicBezTo>
                    <a:pt x="137" y="1715"/>
                    <a:pt x="136" y="1712"/>
                    <a:pt x="135" y="1710"/>
                  </a:cubicBezTo>
                  <a:cubicBezTo>
                    <a:pt x="132" y="1707"/>
                    <a:pt x="129" y="1707"/>
                    <a:pt x="126" y="1708"/>
                  </a:cubicBezTo>
                  <a:cubicBezTo>
                    <a:pt x="119" y="1710"/>
                    <a:pt x="115" y="1716"/>
                    <a:pt x="111" y="1722"/>
                  </a:cubicBezTo>
                  <a:cubicBezTo>
                    <a:pt x="106" y="1730"/>
                    <a:pt x="101" y="1738"/>
                    <a:pt x="98" y="1746"/>
                  </a:cubicBezTo>
                  <a:cubicBezTo>
                    <a:pt x="92" y="1761"/>
                    <a:pt x="88" y="1776"/>
                    <a:pt x="83" y="1792"/>
                  </a:cubicBezTo>
                  <a:cubicBezTo>
                    <a:pt x="79" y="1806"/>
                    <a:pt x="70" y="1833"/>
                    <a:pt x="74" y="1837"/>
                  </a:cubicBezTo>
                  <a:cubicBezTo>
                    <a:pt x="77" y="1841"/>
                    <a:pt x="87" y="1826"/>
                    <a:pt x="92" y="1818"/>
                  </a:cubicBezTo>
                  <a:close/>
                  <a:moveTo>
                    <a:pt x="142" y="1794"/>
                  </a:moveTo>
                  <a:cubicBezTo>
                    <a:pt x="142" y="1794"/>
                    <a:pt x="141" y="1794"/>
                    <a:pt x="141" y="1794"/>
                  </a:cubicBezTo>
                  <a:cubicBezTo>
                    <a:pt x="139" y="1792"/>
                    <a:pt x="136" y="1793"/>
                    <a:pt x="133" y="1794"/>
                  </a:cubicBezTo>
                  <a:cubicBezTo>
                    <a:pt x="120" y="1799"/>
                    <a:pt x="109" y="1813"/>
                    <a:pt x="100" y="1827"/>
                  </a:cubicBezTo>
                  <a:cubicBezTo>
                    <a:pt x="89" y="1844"/>
                    <a:pt x="73" y="1880"/>
                    <a:pt x="76" y="1886"/>
                  </a:cubicBezTo>
                  <a:cubicBezTo>
                    <a:pt x="79" y="1892"/>
                    <a:pt x="117" y="1868"/>
                    <a:pt x="132" y="1847"/>
                  </a:cubicBezTo>
                  <a:cubicBezTo>
                    <a:pt x="140" y="1836"/>
                    <a:pt x="155" y="1814"/>
                    <a:pt x="146" y="1799"/>
                  </a:cubicBezTo>
                  <a:cubicBezTo>
                    <a:pt x="145" y="1797"/>
                    <a:pt x="144" y="1795"/>
                    <a:pt x="142" y="17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</p:grpSp>
      <p:grpSp>
        <p:nvGrpSpPr>
          <p:cNvPr id="84" name="Group 83" title="Text Container Shape"/>
          <p:cNvGrpSpPr/>
          <p:nvPr/>
        </p:nvGrpSpPr>
        <p:grpSpPr>
          <a:xfrm>
            <a:off x="6035041" y="528956"/>
            <a:ext cx="4028599" cy="6712691"/>
            <a:chOff x="5486400" y="466725"/>
            <a:chExt cx="3662363" cy="5922963"/>
          </a:xfrm>
        </p:grpSpPr>
        <p:sp>
          <p:nvSpPr>
            <p:cNvPr id="80" name="Freeform 53"/>
            <p:cNvSpPr/>
            <p:nvPr/>
          </p:nvSpPr>
          <p:spPr bwMode="auto">
            <a:xfrm>
              <a:off x="5486400" y="466725"/>
              <a:ext cx="3662363" cy="5922963"/>
            </a:xfrm>
            <a:custGeom>
              <a:avLst/>
              <a:gdLst/>
              <a:ahLst/>
              <a:cxnLst/>
              <a:rect l="0" t="0" r="r" b="b"/>
              <a:pathLst>
                <a:path w="1152" h="1865">
                  <a:moveTo>
                    <a:pt x="100" y="0"/>
                  </a:moveTo>
                  <a:cubicBezTo>
                    <a:pt x="45" y="0"/>
                    <a:pt x="0" y="45"/>
                    <a:pt x="0" y="100"/>
                  </a:cubicBezTo>
                  <a:cubicBezTo>
                    <a:pt x="0" y="1765"/>
                    <a:pt x="0" y="1765"/>
                    <a:pt x="0" y="1765"/>
                  </a:cubicBezTo>
                  <a:cubicBezTo>
                    <a:pt x="0" y="1820"/>
                    <a:pt x="45" y="1865"/>
                    <a:pt x="100" y="1865"/>
                  </a:cubicBezTo>
                  <a:cubicBezTo>
                    <a:pt x="1152" y="1865"/>
                    <a:pt x="1152" y="1865"/>
                    <a:pt x="1152" y="1865"/>
                  </a:cubicBezTo>
                  <a:cubicBezTo>
                    <a:pt x="1152" y="0"/>
                    <a:pt x="1152" y="0"/>
                    <a:pt x="1152" y="0"/>
                  </a:cubicBezTo>
                  <a:lnTo>
                    <a:pt x="10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6010049" y="4714230"/>
              <a:ext cx="521208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Freeform 57"/>
            <p:cNvSpPr/>
            <p:nvPr/>
          </p:nvSpPr>
          <p:spPr bwMode="auto">
            <a:xfrm>
              <a:off x="5673747" y="658813"/>
              <a:ext cx="3473450" cy="5538787"/>
            </a:xfrm>
            <a:custGeom>
              <a:avLst/>
              <a:gdLst/>
              <a:ahLst/>
              <a:cxnLst/>
              <a:rect l="0" t="0" r="r" b="b"/>
              <a:pathLst>
                <a:path w="1093" h="1745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1705"/>
                    <a:pt x="0" y="1705"/>
                    <a:pt x="0" y="1705"/>
                  </a:cubicBezTo>
                  <a:cubicBezTo>
                    <a:pt x="0" y="1726"/>
                    <a:pt x="18" y="1745"/>
                    <a:pt x="40" y="1745"/>
                  </a:cubicBezTo>
                  <a:cubicBezTo>
                    <a:pt x="1092" y="1745"/>
                    <a:pt x="1092" y="1745"/>
                    <a:pt x="1092" y="1745"/>
                  </a:cubicBezTo>
                  <a:cubicBezTo>
                    <a:pt x="1092" y="1733"/>
                    <a:pt x="1092" y="1733"/>
                    <a:pt x="1092" y="1733"/>
                  </a:cubicBezTo>
                  <a:cubicBezTo>
                    <a:pt x="792" y="1733"/>
                    <a:pt x="792" y="1733"/>
                    <a:pt x="792" y="1733"/>
                  </a:cubicBezTo>
                  <a:cubicBezTo>
                    <a:pt x="40" y="1733"/>
                    <a:pt x="40" y="1733"/>
                    <a:pt x="40" y="1733"/>
                  </a:cubicBezTo>
                  <a:cubicBezTo>
                    <a:pt x="25" y="1733"/>
                    <a:pt x="12" y="1720"/>
                    <a:pt x="12" y="1705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24"/>
                    <a:pt x="25" y="12"/>
                    <a:pt x="40" y="12"/>
                  </a:cubicBezTo>
                  <a:cubicBezTo>
                    <a:pt x="792" y="12"/>
                    <a:pt x="792" y="12"/>
                    <a:pt x="792" y="12"/>
                  </a:cubicBezTo>
                  <a:cubicBezTo>
                    <a:pt x="1093" y="12"/>
                    <a:pt x="1093" y="12"/>
                    <a:pt x="1093" y="12"/>
                  </a:cubicBezTo>
                  <a:cubicBezTo>
                    <a:pt x="1093" y="0"/>
                    <a:pt x="1093" y="0"/>
                    <a:pt x="1093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402988" y="7301529"/>
            <a:ext cx="2263140" cy="413808"/>
          </a:xfrm>
        </p:spPr>
        <p:txBody>
          <a:bodyPr/>
          <a:lstStyle>
            <a:lvl1pPr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26574" y="7301529"/>
            <a:ext cx="3394710" cy="413808"/>
          </a:xfrm>
        </p:spPr>
        <p:txBody>
          <a:bodyPr/>
          <a:lstStyle>
            <a:lvl1pPr algn="ctr">
              <a:defRPr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4807" y="7301529"/>
            <a:ext cx="2273187" cy="413808"/>
          </a:xfrm>
        </p:spPr>
        <p:txBody>
          <a:bodyPr anchor="ctr"/>
          <a:lstStyle>
            <a:lvl1pPr algn="l">
              <a:defRPr sz="99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  <p:sp>
        <p:nvSpPr>
          <p:cNvPr id="68" name="Freeform 57"/>
          <p:cNvSpPr/>
          <p:nvPr/>
        </p:nvSpPr>
        <p:spPr bwMode="auto">
          <a:xfrm>
            <a:off x="3676294" y="35983"/>
            <a:ext cx="0" cy="1800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sp>
        <p:nvSpPr>
          <p:cNvPr id="216" name="Freeform 192"/>
          <p:cNvSpPr/>
          <p:nvPr/>
        </p:nvSpPr>
        <p:spPr bwMode="auto">
          <a:xfrm>
            <a:off x="3629145" y="-5667375"/>
            <a:ext cx="1310" cy="3598"/>
          </a:xfrm>
          <a:custGeom>
            <a:avLst/>
            <a:gdLst/>
            <a:ahLst/>
            <a:cxnLst/>
            <a:rect l="0" t="0" r="r" b="b"/>
            <a:pathLst>
              <a:path w="2" h="3">
                <a:moveTo>
                  <a:pt x="0" y="0"/>
                </a:moveTo>
                <a:lnTo>
                  <a:pt x="2" y="2"/>
                </a:lnTo>
                <a:lnTo>
                  <a:pt x="0" y="3"/>
                </a:lnTo>
                <a:lnTo>
                  <a:pt x="0" y="0"/>
                </a:lnTo>
                <a:close/>
              </a:path>
            </a:pathLst>
          </a:custGeom>
          <a:solidFill>
            <a:srgbClr val="ADBC87"/>
          </a:solidFill>
          <a:ln w="0">
            <a:solidFill>
              <a:srgbClr val="ADBC87"/>
            </a:solidFill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34621" y="1160384"/>
            <a:ext cx="3129785" cy="3796260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630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34621" y="5604761"/>
            <a:ext cx="3129785" cy="1176128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1870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  <a:lvl2pPr marL="377190" indent="0" algn="ctr">
              <a:buNone/>
              <a:defRPr sz="1650"/>
            </a:lvl2pPr>
            <a:lvl3pPr marL="754380" indent="0" algn="ctr">
              <a:buNone/>
              <a:defRPr sz="1485"/>
            </a:lvl3pPr>
            <a:lvl4pPr marL="1131570" indent="0" algn="ctr">
              <a:buNone/>
              <a:defRPr sz="1320"/>
            </a:lvl4pPr>
            <a:lvl5pPr marL="1508760" indent="0" algn="ctr">
              <a:buNone/>
              <a:defRPr sz="1320"/>
            </a:lvl5pPr>
            <a:lvl6pPr marL="1885950" indent="0" algn="ctr">
              <a:buNone/>
              <a:defRPr sz="1320"/>
            </a:lvl6pPr>
            <a:lvl7pPr marL="2263140" indent="0" algn="ctr">
              <a:buNone/>
              <a:defRPr sz="1320"/>
            </a:lvl7pPr>
            <a:lvl8pPr marL="2640330" indent="0" algn="ctr">
              <a:buNone/>
              <a:defRPr sz="1320"/>
            </a:lvl8pPr>
            <a:lvl9pPr marL="3017520" indent="0" algn="ctr">
              <a:buNone/>
              <a:defRPr sz="132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9" name="Freeform 57"/>
          <p:cNvSpPr/>
          <p:nvPr/>
        </p:nvSpPr>
        <p:spPr bwMode="auto">
          <a:xfrm>
            <a:off x="3676294" y="35983"/>
            <a:ext cx="0" cy="1800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sp>
        <p:nvSpPr>
          <p:cNvPr id="21" name="Freeform 192"/>
          <p:cNvSpPr/>
          <p:nvPr/>
        </p:nvSpPr>
        <p:spPr bwMode="auto">
          <a:xfrm>
            <a:off x="3629145" y="-5667375"/>
            <a:ext cx="1310" cy="3598"/>
          </a:xfrm>
          <a:custGeom>
            <a:avLst/>
            <a:gdLst/>
            <a:ahLst/>
            <a:cxnLst/>
            <a:rect l="0" t="0" r="r" b="b"/>
            <a:pathLst>
              <a:path w="2" h="3">
                <a:moveTo>
                  <a:pt x="0" y="0"/>
                </a:moveTo>
                <a:lnTo>
                  <a:pt x="2" y="2"/>
                </a:lnTo>
                <a:lnTo>
                  <a:pt x="0" y="3"/>
                </a:lnTo>
                <a:lnTo>
                  <a:pt x="0" y="0"/>
                </a:lnTo>
                <a:close/>
              </a:path>
            </a:pathLst>
          </a:custGeom>
          <a:solidFill>
            <a:srgbClr val="ADBC87"/>
          </a:solidFill>
          <a:ln w="0">
            <a:solidFill>
              <a:srgbClr val="ADBC87"/>
            </a:solidFill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3291756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23250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5"/>
          <p:cNvSpPr>
            <a:spLocks noEditPoints="1"/>
          </p:cNvSpPr>
          <p:nvPr/>
        </p:nvSpPr>
        <p:spPr bwMode="auto">
          <a:xfrm>
            <a:off x="219526" y="1"/>
            <a:ext cx="1891857" cy="7772400"/>
          </a:xfrm>
          <a:custGeom>
            <a:avLst/>
            <a:gdLst/>
            <a:ahLst/>
            <a:cxnLst/>
            <a:rect l="0" t="0" r="r" b="b"/>
            <a:pathLst>
              <a:path w="539" h="2159">
                <a:moveTo>
                  <a:pt x="387" y="764"/>
                </a:moveTo>
                <a:cubicBezTo>
                  <a:pt x="398" y="793"/>
                  <a:pt x="418" y="813"/>
                  <a:pt x="438" y="829"/>
                </a:cubicBezTo>
                <a:cubicBezTo>
                  <a:pt x="440" y="831"/>
                  <a:pt x="442" y="833"/>
                  <a:pt x="444" y="833"/>
                </a:cubicBezTo>
                <a:cubicBezTo>
                  <a:pt x="445" y="833"/>
                  <a:pt x="446" y="834"/>
                  <a:pt x="447" y="833"/>
                </a:cubicBezTo>
                <a:cubicBezTo>
                  <a:pt x="448" y="833"/>
                  <a:pt x="449" y="833"/>
                  <a:pt x="450" y="831"/>
                </a:cubicBezTo>
                <a:cubicBezTo>
                  <a:pt x="454" y="826"/>
                  <a:pt x="448" y="813"/>
                  <a:pt x="447" y="808"/>
                </a:cubicBezTo>
                <a:cubicBezTo>
                  <a:pt x="443" y="800"/>
                  <a:pt x="439" y="792"/>
                  <a:pt x="435" y="784"/>
                </a:cubicBezTo>
                <a:cubicBezTo>
                  <a:pt x="429" y="771"/>
                  <a:pt x="422" y="758"/>
                  <a:pt x="413" y="746"/>
                </a:cubicBezTo>
                <a:cubicBezTo>
                  <a:pt x="410" y="741"/>
                  <a:pt x="406" y="736"/>
                  <a:pt x="401" y="735"/>
                </a:cubicBezTo>
                <a:cubicBezTo>
                  <a:pt x="396" y="733"/>
                  <a:pt x="390" y="734"/>
                  <a:pt x="387" y="740"/>
                </a:cubicBezTo>
                <a:cubicBezTo>
                  <a:pt x="385" y="743"/>
                  <a:pt x="384" y="747"/>
                  <a:pt x="385" y="752"/>
                </a:cubicBezTo>
                <a:cubicBezTo>
                  <a:pt x="385" y="756"/>
                  <a:pt x="386" y="760"/>
                  <a:pt x="387" y="764"/>
                </a:cubicBezTo>
                <a:close/>
                <a:moveTo>
                  <a:pt x="458" y="16"/>
                </a:moveTo>
                <a:cubicBezTo>
                  <a:pt x="460" y="11"/>
                  <a:pt x="461" y="5"/>
                  <a:pt x="462" y="0"/>
                </a:cubicBezTo>
                <a:cubicBezTo>
                  <a:pt x="450" y="0"/>
                  <a:pt x="450" y="0"/>
                  <a:pt x="450" y="0"/>
                </a:cubicBezTo>
                <a:cubicBezTo>
                  <a:pt x="450" y="1"/>
                  <a:pt x="450" y="2"/>
                  <a:pt x="450" y="3"/>
                </a:cubicBezTo>
                <a:cubicBezTo>
                  <a:pt x="451" y="5"/>
                  <a:pt x="454" y="24"/>
                  <a:pt x="458" y="16"/>
                </a:cubicBezTo>
                <a:close/>
                <a:moveTo>
                  <a:pt x="435" y="58"/>
                </a:moveTo>
                <a:cubicBezTo>
                  <a:pt x="438" y="62"/>
                  <a:pt x="452" y="86"/>
                  <a:pt x="452" y="76"/>
                </a:cubicBezTo>
                <a:cubicBezTo>
                  <a:pt x="452" y="64"/>
                  <a:pt x="449" y="51"/>
                  <a:pt x="446" y="40"/>
                </a:cubicBezTo>
                <a:cubicBezTo>
                  <a:pt x="443" y="27"/>
                  <a:pt x="440" y="13"/>
                  <a:pt x="437" y="0"/>
                </a:cubicBezTo>
                <a:cubicBezTo>
                  <a:pt x="405" y="0"/>
                  <a:pt x="405" y="0"/>
                  <a:pt x="405" y="0"/>
                </a:cubicBezTo>
                <a:cubicBezTo>
                  <a:pt x="409" y="11"/>
                  <a:pt x="414" y="21"/>
                  <a:pt x="419" y="31"/>
                </a:cubicBezTo>
                <a:cubicBezTo>
                  <a:pt x="424" y="40"/>
                  <a:pt x="430" y="49"/>
                  <a:pt x="435" y="58"/>
                </a:cubicBezTo>
                <a:close/>
                <a:moveTo>
                  <a:pt x="387" y="58"/>
                </a:moveTo>
                <a:cubicBezTo>
                  <a:pt x="398" y="87"/>
                  <a:pt x="418" y="107"/>
                  <a:pt x="438" y="124"/>
                </a:cubicBezTo>
                <a:cubicBezTo>
                  <a:pt x="440" y="125"/>
                  <a:pt x="442" y="127"/>
                  <a:pt x="444" y="128"/>
                </a:cubicBezTo>
                <a:cubicBezTo>
                  <a:pt x="445" y="128"/>
                  <a:pt x="446" y="128"/>
                  <a:pt x="447" y="128"/>
                </a:cubicBezTo>
                <a:cubicBezTo>
                  <a:pt x="448" y="128"/>
                  <a:pt x="449" y="127"/>
                  <a:pt x="450" y="126"/>
                </a:cubicBezTo>
                <a:cubicBezTo>
                  <a:pt x="454" y="121"/>
                  <a:pt x="448" y="107"/>
                  <a:pt x="447" y="103"/>
                </a:cubicBezTo>
                <a:cubicBezTo>
                  <a:pt x="443" y="94"/>
                  <a:pt x="439" y="87"/>
                  <a:pt x="435" y="79"/>
                </a:cubicBezTo>
                <a:cubicBezTo>
                  <a:pt x="429" y="65"/>
                  <a:pt x="422" y="52"/>
                  <a:pt x="413" y="40"/>
                </a:cubicBezTo>
                <a:cubicBezTo>
                  <a:pt x="410" y="35"/>
                  <a:pt x="406" y="31"/>
                  <a:pt x="401" y="29"/>
                </a:cubicBezTo>
                <a:cubicBezTo>
                  <a:pt x="396" y="27"/>
                  <a:pt x="390" y="29"/>
                  <a:pt x="387" y="34"/>
                </a:cubicBezTo>
                <a:cubicBezTo>
                  <a:pt x="385" y="37"/>
                  <a:pt x="384" y="42"/>
                  <a:pt x="385" y="46"/>
                </a:cubicBezTo>
                <a:cubicBezTo>
                  <a:pt x="385" y="50"/>
                  <a:pt x="386" y="54"/>
                  <a:pt x="387" y="58"/>
                </a:cubicBezTo>
                <a:close/>
                <a:moveTo>
                  <a:pt x="66" y="352"/>
                </a:moveTo>
                <a:cubicBezTo>
                  <a:pt x="67" y="355"/>
                  <a:pt x="70" y="374"/>
                  <a:pt x="74" y="366"/>
                </a:cubicBezTo>
                <a:cubicBezTo>
                  <a:pt x="76" y="361"/>
                  <a:pt x="77" y="355"/>
                  <a:pt x="78" y="350"/>
                </a:cubicBezTo>
                <a:cubicBezTo>
                  <a:pt x="80" y="340"/>
                  <a:pt x="81" y="330"/>
                  <a:pt x="82" y="320"/>
                </a:cubicBezTo>
                <a:cubicBezTo>
                  <a:pt x="85" y="303"/>
                  <a:pt x="87" y="286"/>
                  <a:pt x="87" y="268"/>
                </a:cubicBezTo>
                <a:cubicBezTo>
                  <a:pt x="88" y="254"/>
                  <a:pt x="89" y="232"/>
                  <a:pt x="77" y="224"/>
                </a:cubicBezTo>
                <a:cubicBezTo>
                  <a:pt x="72" y="221"/>
                  <a:pt x="65" y="223"/>
                  <a:pt x="61" y="228"/>
                </a:cubicBezTo>
                <a:cubicBezTo>
                  <a:pt x="57" y="233"/>
                  <a:pt x="55" y="241"/>
                  <a:pt x="54" y="248"/>
                </a:cubicBezTo>
                <a:cubicBezTo>
                  <a:pt x="55" y="273"/>
                  <a:pt x="58" y="298"/>
                  <a:pt x="61" y="323"/>
                </a:cubicBezTo>
                <a:cubicBezTo>
                  <a:pt x="63" y="333"/>
                  <a:pt x="64" y="343"/>
                  <a:pt x="66" y="352"/>
                </a:cubicBezTo>
                <a:close/>
                <a:moveTo>
                  <a:pt x="74" y="425"/>
                </a:moveTo>
                <a:cubicBezTo>
                  <a:pt x="77" y="429"/>
                  <a:pt x="87" y="414"/>
                  <a:pt x="92" y="406"/>
                </a:cubicBezTo>
                <a:cubicBezTo>
                  <a:pt x="98" y="399"/>
                  <a:pt x="104" y="390"/>
                  <a:pt x="109" y="382"/>
                </a:cubicBezTo>
                <a:cubicBezTo>
                  <a:pt x="116" y="370"/>
                  <a:pt x="122" y="358"/>
                  <a:pt x="128" y="346"/>
                </a:cubicBezTo>
                <a:cubicBezTo>
                  <a:pt x="133" y="333"/>
                  <a:pt x="139" y="321"/>
                  <a:pt x="137" y="306"/>
                </a:cubicBezTo>
                <a:cubicBezTo>
                  <a:pt x="137" y="303"/>
                  <a:pt x="136" y="300"/>
                  <a:pt x="135" y="298"/>
                </a:cubicBezTo>
                <a:cubicBezTo>
                  <a:pt x="132" y="295"/>
                  <a:pt x="129" y="295"/>
                  <a:pt x="126" y="296"/>
                </a:cubicBezTo>
                <a:cubicBezTo>
                  <a:pt x="119" y="298"/>
                  <a:pt x="115" y="304"/>
                  <a:pt x="111" y="310"/>
                </a:cubicBezTo>
                <a:cubicBezTo>
                  <a:pt x="106" y="318"/>
                  <a:pt x="101" y="326"/>
                  <a:pt x="98" y="335"/>
                </a:cubicBezTo>
                <a:cubicBezTo>
                  <a:pt x="92" y="349"/>
                  <a:pt x="88" y="364"/>
                  <a:pt x="83" y="380"/>
                </a:cubicBezTo>
                <a:cubicBezTo>
                  <a:pt x="79" y="394"/>
                  <a:pt x="70" y="421"/>
                  <a:pt x="74" y="425"/>
                </a:cubicBezTo>
                <a:close/>
                <a:moveTo>
                  <a:pt x="74" y="1133"/>
                </a:moveTo>
                <a:cubicBezTo>
                  <a:pt x="77" y="1137"/>
                  <a:pt x="87" y="1122"/>
                  <a:pt x="92" y="1115"/>
                </a:cubicBezTo>
                <a:cubicBezTo>
                  <a:pt x="98" y="1107"/>
                  <a:pt x="104" y="1099"/>
                  <a:pt x="109" y="1090"/>
                </a:cubicBezTo>
                <a:cubicBezTo>
                  <a:pt x="116" y="1079"/>
                  <a:pt x="122" y="1067"/>
                  <a:pt x="128" y="1054"/>
                </a:cubicBezTo>
                <a:cubicBezTo>
                  <a:pt x="133" y="1042"/>
                  <a:pt x="139" y="1030"/>
                  <a:pt x="137" y="1015"/>
                </a:cubicBezTo>
                <a:cubicBezTo>
                  <a:pt x="137" y="1012"/>
                  <a:pt x="136" y="1008"/>
                  <a:pt x="135" y="1006"/>
                </a:cubicBezTo>
                <a:cubicBezTo>
                  <a:pt x="132" y="1003"/>
                  <a:pt x="129" y="1003"/>
                  <a:pt x="126" y="1004"/>
                </a:cubicBezTo>
                <a:cubicBezTo>
                  <a:pt x="119" y="1006"/>
                  <a:pt x="115" y="1012"/>
                  <a:pt x="111" y="1019"/>
                </a:cubicBezTo>
                <a:cubicBezTo>
                  <a:pt x="106" y="1026"/>
                  <a:pt x="101" y="1034"/>
                  <a:pt x="98" y="1043"/>
                </a:cubicBezTo>
                <a:cubicBezTo>
                  <a:pt x="92" y="1058"/>
                  <a:pt x="88" y="1073"/>
                  <a:pt x="83" y="1088"/>
                </a:cubicBezTo>
                <a:cubicBezTo>
                  <a:pt x="79" y="1103"/>
                  <a:pt x="70" y="1129"/>
                  <a:pt x="74" y="1133"/>
                </a:cubicBezTo>
                <a:close/>
                <a:moveTo>
                  <a:pt x="77" y="933"/>
                </a:moveTo>
                <a:cubicBezTo>
                  <a:pt x="72" y="930"/>
                  <a:pt x="65" y="932"/>
                  <a:pt x="61" y="937"/>
                </a:cubicBezTo>
                <a:cubicBezTo>
                  <a:pt x="57" y="942"/>
                  <a:pt x="55" y="949"/>
                  <a:pt x="54" y="956"/>
                </a:cubicBezTo>
                <a:cubicBezTo>
                  <a:pt x="55" y="982"/>
                  <a:pt x="58" y="1006"/>
                  <a:pt x="61" y="1031"/>
                </a:cubicBezTo>
                <a:cubicBezTo>
                  <a:pt x="63" y="1041"/>
                  <a:pt x="64" y="1051"/>
                  <a:pt x="66" y="1061"/>
                </a:cubicBezTo>
                <a:cubicBezTo>
                  <a:pt x="67" y="1064"/>
                  <a:pt x="70" y="1082"/>
                  <a:pt x="74" y="1074"/>
                </a:cubicBezTo>
                <a:cubicBezTo>
                  <a:pt x="76" y="1070"/>
                  <a:pt x="77" y="1063"/>
                  <a:pt x="78" y="1058"/>
                </a:cubicBezTo>
                <a:cubicBezTo>
                  <a:pt x="80" y="1048"/>
                  <a:pt x="81" y="1038"/>
                  <a:pt x="82" y="1028"/>
                </a:cubicBezTo>
                <a:cubicBezTo>
                  <a:pt x="85" y="1011"/>
                  <a:pt x="87" y="994"/>
                  <a:pt x="87" y="977"/>
                </a:cubicBezTo>
                <a:cubicBezTo>
                  <a:pt x="88" y="963"/>
                  <a:pt x="89" y="940"/>
                  <a:pt x="77" y="933"/>
                </a:cubicBezTo>
                <a:close/>
                <a:moveTo>
                  <a:pt x="49" y="1047"/>
                </a:moveTo>
                <a:cubicBezTo>
                  <a:pt x="45" y="1033"/>
                  <a:pt x="39" y="1009"/>
                  <a:pt x="26" y="1004"/>
                </a:cubicBezTo>
                <a:cubicBezTo>
                  <a:pt x="21" y="1003"/>
                  <a:pt x="16" y="1004"/>
                  <a:pt x="13" y="1008"/>
                </a:cubicBezTo>
                <a:cubicBezTo>
                  <a:pt x="9" y="1014"/>
                  <a:pt x="9" y="1022"/>
                  <a:pt x="11" y="1029"/>
                </a:cubicBezTo>
                <a:cubicBezTo>
                  <a:pt x="17" y="1050"/>
                  <a:pt x="25" y="1071"/>
                  <a:pt x="35" y="1089"/>
                </a:cubicBezTo>
                <a:cubicBezTo>
                  <a:pt x="40" y="1098"/>
                  <a:pt x="46" y="1107"/>
                  <a:pt x="51" y="1116"/>
                </a:cubicBezTo>
                <a:cubicBezTo>
                  <a:pt x="54" y="1120"/>
                  <a:pt x="68" y="1144"/>
                  <a:pt x="68" y="1134"/>
                </a:cubicBezTo>
                <a:cubicBezTo>
                  <a:pt x="68" y="1122"/>
                  <a:pt x="65" y="1110"/>
                  <a:pt x="62" y="1098"/>
                </a:cubicBezTo>
                <a:cubicBezTo>
                  <a:pt x="59" y="1081"/>
                  <a:pt x="54" y="1064"/>
                  <a:pt x="49" y="1047"/>
                </a:cubicBezTo>
                <a:close/>
                <a:moveTo>
                  <a:pt x="458" y="1486"/>
                </a:moveTo>
                <a:cubicBezTo>
                  <a:pt x="461" y="1490"/>
                  <a:pt x="471" y="1475"/>
                  <a:pt x="476" y="1468"/>
                </a:cubicBezTo>
                <a:cubicBezTo>
                  <a:pt x="482" y="1460"/>
                  <a:pt x="488" y="1452"/>
                  <a:pt x="493" y="1443"/>
                </a:cubicBezTo>
                <a:cubicBezTo>
                  <a:pt x="500" y="1432"/>
                  <a:pt x="506" y="1420"/>
                  <a:pt x="512" y="1407"/>
                </a:cubicBezTo>
                <a:cubicBezTo>
                  <a:pt x="517" y="1395"/>
                  <a:pt x="523" y="1382"/>
                  <a:pt x="521" y="1368"/>
                </a:cubicBezTo>
                <a:cubicBezTo>
                  <a:pt x="521" y="1364"/>
                  <a:pt x="520" y="1361"/>
                  <a:pt x="519" y="1359"/>
                </a:cubicBezTo>
                <a:cubicBezTo>
                  <a:pt x="516" y="1356"/>
                  <a:pt x="513" y="1356"/>
                  <a:pt x="510" y="1357"/>
                </a:cubicBezTo>
                <a:cubicBezTo>
                  <a:pt x="503" y="1359"/>
                  <a:pt x="499" y="1365"/>
                  <a:pt x="495" y="1372"/>
                </a:cubicBezTo>
                <a:cubicBezTo>
                  <a:pt x="490" y="1379"/>
                  <a:pt x="485" y="1387"/>
                  <a:pt x="482" y="1396"/>
                </a:cubicBezTo>
                <a:cubicBezTo>
                  <a:pt x="476" y="1411"/>
                  <a:pt x="472" y="1426"/>
                  <a:pt x="467" y="1441"/>
                </a:cubicBezTo>
                <a:cubicBezTo>
                  <a:pt x="463" y="1456"/>
                  <a:pt x="454" y="1482"/>
                  <a:pt x="458" y="1486"/>
                </a:cubicBezTo>
                <a:close/>
                <a:moveTo>
                  <a:pt x="461" y="1285"/>
                </a:moveTo>
                <a:cubicBezTo>
                  <a:pt x="456" y="1282"/>
                  <a:pt x="449" y="1285"/>
                  <a:pt x="445" y="1290"/>
                </a:cubicBezTo>
                <a:cubicBezTo>
                  <a:pt x="441" y="1295"/>
                  <a:pt x="439" y="1302"/>
                  <a:pt x="438" y="1309"/>
                </a:cubicBezTo>
                <a:cubicBezTo>
                  <a:pt x="439" y="1334"/>
                  <a:pt x="442" y="1359"/>
                  <a:pt x="445" y="1384"/>
                </a:cubicBezTo>
                <a:cubicBezTo>
                  <a:pt x="447" y="1394"/>
                  <a:pt x="448" y="1404"/>
                  <a:pt x="450" y="1414"/>
                </a:cubicBezTo>
                <a:cubicBezTo>
                  <a:pt x="451" y="1417"/>
                  <a:pt x="454" y="1435"/>
                  <a:pt x="458" y="1427"/>
                </a:cubicBezTo>
                <a:cubicBezTo>
                  <a:pt x="460" y="1423"/>
                  <a:pt x="461" y="1416"/>
                  <a:pt x="462" y="1411"/>
                </a:cubicBezTo>
                <a:cubicBezTo>
                  <a:pt x="464" y="1401"/>
                  <a:pt x="465" y="1391"/>
                  <a:pt x="466" y="1381"/>
                </a:cubicBezTo>
                <a:cubicBezTo>
                  <a:pt x="469" y="1364"/>
                  <a:pt x="471" y="1347"/>
                  <a:pt x="471" y="1330"/>
                </a:cubicBezTo>
                <a:cubicBezTo>
                  <a:pt x="472" y="1316"/>
                  <a:pt x="473" y="1293"/>
                  <a:pt x="461" y="1285"/>
                </a:cubicBezTo>
                <a:close/>
                <a:moveTo>
                  <a:pt x="484" y="65"/>
                </a:moveTo>
                <a:cubicBezTo>
                  <a:pt x="473" y="82"/>
                  <a:pt x="457" y="118"/>
                  <a:pt x="460" y="124"/>
                </a:cubicBezTo>
                <a:cubicBezTo>
                  <a:pt x="463" y="131"/>
                  <a:pt x="501" y="106"/>
                  <a:pt x="516" y="85"/>
                </a:cubicBezTo>
                <a:cubicBezTo>
                  <a:pt x="524" y="74"/>
                  <a:pt x="539" y="52"/>
                  <a:pt x="530" y="37"/>
                </a:cubicBezTo>
                <a:cubicBezTo>
                  <a:pt x="529" y="35"/>
                  <a:pt x="528" y="33"/>
                  <a:pt x="526" y="32"/>
                </a:cubicBezTo>
                <a:cubicBezTo>
                  <a:pt x="526" y="32"/>
                  <a:pt x="525" y="32"/>
                  <a:pt x="525" y="32"/>
                </a:cubicBezTo>
                <a:cubicBezTo>
                  <a:pt x="523" y="31"/>
                  <a:pt x="520" y="31"/>
                  <a:pt x="517" y="32"/>
                </a:cubicBezTo>
                <a:cubicBezTo>
                  <a:pt x="504" y="37"/>
                  <a:pt x="493" y="52"/>
                  <a:pt x="484" y="65"/>
                </a:cubicBezTo>
                <a:close/>
                <a:moveTo>
                  <a:pt x="433" y="1400"/>
                </a:moveTo>
                <a:cubicBezTo>
                  <a:pt x="429" y="1385"/>
                  <a:pt x="423" y="1362"/>
                  <a:pt x="409" y="1357"/>
                </a:cubicBezTo>
                <a:cubicBezTo>
                  <a:pt x="405" y="1356"/>
                  <a:pt x="400" y="1357"/>
                  <a:pt x="397" y="1361"/>
                </a:cubicBezTo>
                <a:cubicBezTo>
                  <a:pt x="393" y="1367"/>
                  <a:pt x="393" y="1375"/>
                  <a:pt x="395" y="1382"/>
                </a:cubicBezTo>
                <a:cubicBezTo>
                  <a:pt x="401" y="1403"/>
                  <a:pt x="409" y="1423"/>
                  <a:pt x="419" y="1442"/>
                </a:cubicBezTo>
                <a:cubicBezTo>
                  <a:pt x="424" y="1451"/>
                  <a:pt x="430" y="1460"/>
                  <a:pt x="435" y="1469"/>
                </a:cubicBezTo>
                <a:cubicBezTo>
                  <a:pt x="438" y="1473"/>
                  <a:pt x="452" y="1497"/>
                  <a:pt x="452" y="1487"/>
                </a:cubicBezTo>
                <a:cubicBezTo>
                  <a:pt x="452" y="1475"/>
                  <a:pt x="449" y="1462"/>
                  <a:pt x="446" y="1451"/>
                </a:cubicBezTo>
                <a:cubicBezTo>
                  <a:pt x="443" y="1434"/>
                  <a:pt x="438" y="1417"/>
                  <a:pt x="433" y="1400"/>
                </a:cubicBezTo>
                <a:close/>
                <a:moveTo>
                  <a:pt x="458" y="721"/>
                </a:moveTo>
                <a:cubicBezTo>
                  <a:pt x="460" y="717"/>
                  <a:pt x="461" y="711"/>
                  <a:pt x="462" y="706"/>
                </a:cubicBezTo>
                <a:cubicBezTo>
                  <a:pt x="464" y="696"/>
                  <a:pt x="465" y="685"/>
                  <a:pt x="466" y="675"/>
                </a:cubicBezTo>
                <a:cubicBezTo>
                  <a:pt x="469" y="658"/>
                  <a:pt x="471" y="641"/>
                  <a:pt x="471" y="624"/>
                </a:cubicBezTo>
                <a:cubicBezTo>
                  <a:pt x="472" y="610"/>
                  <a:pt x="473" y="587"/>
                  <a:pt x="461" y="580"/>
                </a:cubicBezTo>
                <a:cubicBezTo>
                  <a:pt x="456" y="577"/>
                  <a:pt x="449" y="579"/>
                  <a:pt x="445" y="584"/>
                </a:cubicBezTo>
                <a:cubicBezTo>
                  <a:pt x="441" y="589"/>
                  <a:pt x="439" y="596"/>
                  <a:pt x="438" y="604"/>
                </a:cubicBezTo>
                <a:cubicBezTo>
                  <a:pt x="439" y="629"/>
                  <a:pt x="442" y="654"/>
                  <a:pt x="445" y="679"/>
                </a:cubicBezTo>
                <a:cubicBezTo>
                  <a:pt x="447" y="688"/>
                  <a:pt x="448" y="698"/>
                  <a:pt x="450" y="708"/>
                </a:cubicBezTo>
                <a:cubicBezTo>
                  <a:pt x="451" y="711"/>
                  <a:pt x="454" y="730"/>
                  <a:pt x="458" y="721"/>
                </a:cubicBezTo>
                <a:close/>
                <a:moveTo>
                  <a:pt x="476" y="762"/>
                </a:moveTo>
                <a:cubicBezTo>
                  <a:pt x="482" y="754"/>
                  <a:pt x="488" y="746"/>
                  <a:pt x="493" y="738"/>
                </a:cubicBezTo>
                <a:cubicBezTo>
                  <a:pt x="500" y="726"/>
                  <a:pt x="506" y="714"/>
                  <a:pt x="512" y="702"/>
                </a:cubicBezTo>
                <a:cubicBezTo>
                  <a:pt x="517" y="689"/>
                  <a:pt x="523" y="677"/>
                  <a:pt x="521" y="662"/>
                </a:cubicBezTo>
                <a:cubicBezTo>
                  <a:pt x="521" y="659"/>
                  <a:pt x="520" y="656"/>
                  <a:pt x="519" y="653"/>
                </a:cubicBezTo>
                <a:cubicBezTo>
                  <a:pt x="516" y="651"/>
                  <a:pt x="513" y="651"/>
                  <a:pt x="510" y="651"/>
                </a:cubicBezTo>
                <a:cubicBezTo>
                  <a:pt x="503" y="653"/>
                  <a:pt x="499" y="659"/>
                  <a:pt x="495" y="666"/>
                </a:cubicBezTo>
                <a:cubicBezTo>
                  <a:pt x="490" y="674"/>
                  <a:pt x="485" y="681"/>
                  <a:pt x="482" y="690"/>
                </a:cubicBezTo>
                <a:cubicBezTo>
                  <a:pt x="476" y="705"/>
                  <a:pt x="472" y="720"/>
                  <a:pt x="467" y="735"/>
                </a:cubicBezTo>
                <a:cubicBezTo>
                  <a:pt x="463" y="750"/>
                  <a:pt x="454" y="776"/>
                  <a:pt x="458" y="781"/>
                </a:cubicBezTo>
                <a:cubicBezTo>
                  <a:pt x="461" y="785"/>
                  <a:pt x="471" y="769"/>
                  <a:pt x="476" y="762"/>
                </a:cubicBezTo>
                <a:close/>
                <a:moveTo>
                  <a:pt x="409" y="652"/>
                </a:moveTo>
                <a:cubicBezTo>
                  <a:pt x="405" y="650"/>
                  <a:pt x="400" y="651"/>
                  <a:pt x="397" y="656"/>
                </a:cubicBezTo>
                <a:cubicBezTo>
                  <a:pt x="393" y="661"/>
                  <a:pt x="393" y="669"/>
                  <a:pt x="395" y="676"/>
                </a:cubicBezTo>
                <a:cubicBezTo>
                  <a:pt x="401" y="698"/>
                  <a:pt x="409" y="718"/>
                  <a:pt x="419" y="736"/>
                </a:cubicBezTo>
                <a:cubicBezTo>
                  <a:pt x="424" y="746"/>
                  <a:pt x="430" y="755"/>
                  <a:pt x="435" y="763"/>
                </a:cubicBezTo>
                <a:cubicBezTo>
                  <a:pt x="438" y="767"/>
                  <a:pt x="452" y="791"/>
                  <a:pt x="452" y="781"/>
                </a:cubicBezTo>
                <a:cubicBezTo>
                  <a:pt x="452" y="769"/>
                  <a:pt x="449" y="757"/>
                  <a:pt x="446" y="746"/>
                </a:cubicBezTo>
                <a:cubicBezTo>
                  <a:pt x="443" y="728"/>
                  <a:pt x="438" y="711"/>
                  <a:pt x="433" y="694"/>
                </a:cubicBezTo>
                <a:cubicBezTo>
                  <a:pt x="429" y="680"/>
                  <a:pt x="423" y="656"/>
                  <a:pt x="409" y="652"/>
                </a:cubicBezTo>
                <a:close/>
                <a:moveTo>
                  <a:pt x="458" y="75"/>
                </a:moveTo>
                <a:cubicBezTo>
                  <a:pt x="461" y="79"/>
                  <a:pt x="471" y="64"/>
                  <a:pt x="476" y="56"/>
                </a:cubicBezTo>
                <a:cubicBezTo>
                  <a:pt x="482" y="49"/>
                  <a:pt x="488" y="41"/>
                  <a:pt x="493" y="32"/>
                </a:cubicBezTo>
                <a:cubicBezTo>
                  <a:pt x="499" y="22"/>
                  <a:pt x="505" y="11"/>
                  <a:pt x="510" y="0"/>
                </a:cubicBezTo>
                <a:cubicBezTo>
                  <a:pt x="476" y="0"/>
                  <a:pt x="476" y="0"/>
                  <a:pt x="476" y="0"/>
                </a:cubicBezTo>
                <a:cubicBezTo>
                  <a:pt x="473" y="10"/>
                  <a:pt x="470" y="20"/>
                  <a:pt x="467" y="30"/>
                </a:cubicBezTo>
                <a:cubicBezTo>
                  <a:pt x="463" y="44"/>
                  <a:pt x="454" y="71"/>
                  <a:pt x="458" y="75"/>
                </a:cubicBezTo>
                <a:close/>
                <a:moveTo>
                  <a:pt x="142" y="382"/>
                </a:moveTo>
                <a:cubicBezTo>
                  <a:pt x="142" y="382"/>
                  <a:pt x="141" y="382"/>
                  <a:pt x="141" y="382"/>
                </a:cubicBezTo>
                <a:cubicBezTo>
                  <a:pt x="139" y="380"/>
                  <a:pt x="136" y="381"/>
                  <a:pt x="133" y="382"/>
                </a:cubicBezTo>
                <a:cubicBezTo>
                  <a:pt x="120" y="387"/>
                  <a:pt x="109" y="402"/>
                  <a:pt x="100" y="415"/>
                </a:cubicBezTo>
                <a:cubicBezTo>
                  <a:pt x="89" y="432"/>
                  <a:pt x="73" y="468"/>
                  <a:pt x="76" y="474"/>
                </a:cubicBezTo>
                <a:cubicBezTo>
                  <a:pt x="79" y="480"/>
                  <a:pt x="117" y="456"/>
                  <a:pt x="132" y="435"/>
                </a:cubicBezTo>
                <a:cubicBezTo>
                  <a:pt x="140" y="424"/>
                  <a:pt x="155" y="402"/>
                  <a:pt x="146" y="387"/>
                </a:cubicBezTo>
                <a:cubicBezTo>
                  <a:pt x="145" y="385"/>
                  <a:pt x="144" y="383"/>
                  <a:pt x="142" y="382"/>
                </a:cubicBezTo>
                <a:close/>
                <a:moveTo>
                  <a:pt x="471" y="2035"/>
                </a:moveTo>
                <a:cubicBezTo>
                  <a:pt x="472" y="2021"/>
                  <a:pt x="473" y="1998"/>
                  <a:pt x="461" y="1991"/>
                </a:cubicBezTo>
                <a:cubicBezTo>
                  <a:pt x="456" y="1988"/>
                  <a:pt x="449" y="1990"/>
                  <a:pt x="445" y="1995"/>
                </a:cubicBezTo>
                <a:cubicBezTo>
                  <a:pt x="441" y="2000"/>
                  <a:pt x="439" y="2008"/>
                  <a:pt x="438" y="2015"/>
                </a:cubicBezTo>
                <a:cubicBezTo>
                  <a:pt x="439" y="2040"/>
                  <a:pt x="442" y="2065"/>
                  <a:pt x="445" y="2090"/>
                </a:cubicBezTo>
                <a:cubicBezTo>
                  <a:pt x="447" y="2100"/>
                  <a:pt x="448" y="2109"/>
                  <a:pt x="450" y="2119"/>
                </a:cubicBezTo>
                <a:cubicBezTo>
                  <a:pt x="451" y="2122"/>
                  <a:pt x="454" y="2141"/>
                  <a:pt x="458" y="2133"/>
                </a:cubicBezTo>
                <a:cubicBezTo>
                  <a:pt x="460" y="2128"/>
                  <a:pt x="461" y="2122"/>
                  <a:pt x="462" y="2117"/>
                </a:cubicBezTo>
                <a:cubicBezTo>
                  <a:pt x="464" y="2107"/>
                  <a:pt x="465" y="2097"/>
                  <a:pt x="466" y="2086"/>
                </a:cubicBezTo>
                <a:cubicBezTo>
                  <a:pt x="469" y="2069"/>
                  <a:pt x="471" y="2052"/>
                  <a:pt x="471" y="2035"/>
                </a:cubicBezTo>
                <a:close/>
                <a:moveTo>
                  <a:pt x="433" y="2106"/>
                </a:moveTo>
                <a:cubicBezTo>
                  <a:pt x="429" y="2091"/>
                  <a:pt x="423" y="2068"/>
                  <a:pt x="409" y="2063"/>
                </a:cubicBezTo>
                <a:cubicBezTo>
                  <a:pt x="405" y="2061"/>
                  <a:pt x="400" y="2062"/>
                  <a:pt x="397" y="2067"/>
                </a:cubicBezTo>
                <a:cubicBezTo>
                  <a:pt x="393" y="2072"/>
                  <a:pt x="393" y="2081"/>
                  <a:pt x="395" y="2088"/>
                </a:cubicBezTo>
                <a:cubicBezTo>
                  <a:pt x="401" y="2109"/>
                  <a:pt x="409" y="2129"/>
                  <a:pt x="419" y="2148"/>
                </a:cubicBezTo>
                <a:cubicBezTo>
                  <a:pt x="421" y="2151"/>
                  <a:pt x="423" y="2155"/>
                  <a:pt x="426" y="2159"/>
                </a:cubicBezTo>
                <a:cubicBezTo>
                  <a:pt x="447" y="2159"/>
                  <a:pt x="447" y="2159"/>
                  <a:pt x="447" y="2159"/>
                </a:cubicBezTo>
                <a:cubicBezTo>
                  <a:pt x="447" y="2158"/>
                  <a:pt x="446" y="2157"/>
                  <a:pt x="446" y="2157"/>
                </a:cubicBezTo>
                <a:cubicBezTo>
                  <a:pt x="443" y="2139"/>
                  <a:pt x="438" y="2122"/>
                  <a:pt x="433" y="2106"/>
                </a:cubicBezTo>
                <a:close/>
                <a:moveTo>
                  <a:pt x="521" y="2073"/>
                </a:moveTo>
                <a:cubicBezTo>
                  <a:pt x="521" y="2070"/>
                  <a:pt x="520" y="2067"/>
                  <a:pt x="519" y="2065"/>
                </a:cubicBezTo>
                <a:cubicBezTo>
                  <a:pt x="516" y="2062"/>
                  <a:pt x="513" y="2062"/>
                  <a:pt x="510" y="2063"/>
                </a:cubicBezTo>
                <a:cubicBezTo>
                  <a:pt x="503" y="2065"/>
                  <a:pt x="499" y="2071"/>
                  <a:pt x="495" y="2077"/>
                </a:cubicBezTo>
                <a:cubicBezTo>
                  <a:pt x="490" y="2085"/>
                  <a:pt x="485" y="2092"/>
                  <a:pt x="482" y="2101"/>
                </a:cubicBezTo>
                <a:cubicBezTo>
                  <a:pt x="476" y="2116"/>
                  <a:pt x="472" y="2131"/>
                  <a:pt x="467" y="2146"/>
                </a:cubicBezTo>
                <a:cubicBezTo>
                  <a:pt x="466" y="2150"/>
                  <a:pt x="465" y="2154"/>
                  <a:pt x="463" y="2159"/>
                </a:cubicBezTo>
                <a:cubicBezTo>
                  <a:pt x="486" y="2159"/>
                  <a:pt x="486" y="2159"/>
                  <a:pt x="486" y="2159"/>
                </a:cubicBezTo>
                <a:cubicBezTo>
                  <a:pt x="489" y="2155"/>
                  <a:pt x="491" y="2152"/>
                  <a:pt x="493" y="2149"/>
                </a:cubicBezTo>
                <a:cubicBezTo>
                  <a:pt x="500" y="2137"/>
                  <a:pt x="506" y="2125"/>
                  <a:pt x="512" y="2113"/>
                </a:cubicBezTo>
                <a:cubicBezTo>
                  <a:pt x="517" y="2100"/>
                  <a:pt x="523" y="2088"/>
                  <a:pt x="521" y="2073"/>
                </a:cubicBezTo>
                <a:close/>
                <a:moveTo>
                  <a:pt x="438" y="1535"/>
                </a:moveTo>
                <a:cubicBezTo>
                  <a:pt x="440" y="1537"/>
                  <a:pt x="442" y="1538"/>
                  <a:pt x="444" y="1539"/>
                </a:cubicBezTo>
                <a:cubicBezTo>
                  <a:pt x="445" y="1539"/>
                  <a:pt x="446" y="1539"/>
                  <a:pt x="447" y="1539"/>
                </a:cubicBezTo>
                <a:cubicBezTo>
                  <a:pt x="448" y="1539"/>
                  <a:pt x="449" y="1538"/>
                  <a:pt x="450" y="1537"/>
                </a:cubicBezTo>
                <a:cubicBezTo>
                  <a:pt x="454" y="1532"/>
                  <a:pt x="448" y="1519"/>
                  <a:pt x="447" y="1514"/>
                </a:cubicBezTo>
                <a:cubicBezTo>
                  <a:pt x="443" y="1505"/>
                  <a:pt x="439" y="1498"/>
                  <a:pt x="435" y="1490"/>
                </a:cubicBezTo>
                <a:cubicBezTo>
                  <a:pt x="429" y="1476"/>
                  <a:pt x="422" y="1463"/>
                  <a:pt x="413" y="1451"/>
                </a:cubicBezTo>
                <a:cubicBezTo>
                  <a:pt x="410" y="1447"/>
                  <a:pt x="406" y="1442"/>
                  <a:pt x="401" y="1440"/>
                </a:cubicBezTo>
                <a:cubicBezTo>
                  <a:pt x="396" y="1438"/>
                  <a:pt x="390" y="1440"/>
                  <a:pt x="387" y="1445"/>
                </a:cubicBezTo>
                <a:cubicBezTo>
                  <a:pt x="385" y="1449"/>
                  <a:pt x="384" y="1453"/>
                  <a:pt x="385" y="1457"/>
                </a:cubicBezTo>
                <a:cubicBezTo>
                  <a:pt x="385" y="1461"/>
                  <a:pt x="386" y="1465"/>
                  <a:pt x="387" y="1469"/>
                </a:cubicBezTo>
                <a:cubicBezTo>
                  <a:pt x="398" y="1498"/>
                  <a:pt x="418" y="1518"/>
                  <a:pt x="438" y="1535"/>
                </a:cubicBezTo>
                <a:close/>
                <a:moveTo>
                  <a:pt x="401" y="2146"/>
                </a:moveTo>
                <a:cubicBezTo>
                  <a:pt x="396" y="2144"/>
                  <a:pt x="390" y="2146"/>
                  <a:pt x="387" y="2151"/>
                </a:cubicBezTo>
                <a:cubicBezTo>
                  <a:pt x="386" y="2153"/>
                  <a:pt x="385" y="2156"/>
                  <a:pt x="385" y="2159"/>
                </a:cubicBezTo>
                <a:cubicBezTo>
                  <a:pt x="415" y="2159"/>
                  <a:pt x="415" y="2159"/>
                  <a:pt x="415" y="2159"/>
                </a:cubicBezTo>
                <a:cubicBezTo>
                  <a:pt x="414" y="2158"/>
                  <a:pt x="414" y="2158"/>
                  <a:pt x="413" y="2157"/>
                </a:cubicBezTo>
                <a:cubicBezTo>
                  <a:pt x="410" y="2152"/>
                  <a:pt x="406" y="2148"/>
                  <a:pt x="401" y="2146"/>
                </a:cubicBezTo>
                <a:close/>
                <a:moveTo>
                  <a:pt x="526" y="2149"/>
                </a:moveTo>
                <a:cubicBezTo>
                  <a:pt x="526" y="2149"/>
                  <a:pt x="525" y="2149"/>
                  <a:pt x="525" y="2148"/>
                </a:cubicBezTo>
                <a:cubicBezTo>
                  <a:pt x="523" y="2147"/>
                  <a:pt x="520" y="2147"/>
                  <a:pt x="517" y="2148"/>
                </a:cubicBezTo>
                <a:cubicBezTo>
                  <a:pt x="512" y="2151"/>
                  <a:pt x="507" y="2154"/>
                  <a:pt x="502" y="2159"/>
                </a:cubicBezTo>
                <a:cubicBezTo>
                  <a:pt x="532" y="2159"/>
                  <a:pt x="532" y="2159"/>
                  <a:pt x="532" y="2159"/>
                </a:cubicBezTo>
                <a:cubicBezTo>
                  <a:pt x="531" y="2157"/>
                  <a:pt x="531" y="2155"/>
                  <a:pt x="530" y="2153"/>
                </a:cubicBezTo>
                <a:cubicBezTo>
                  <a:pt x="529" y="2152"/>
                  <a:pt x="528" y="2150"/>
                  <a:pt x="526" y="2149"/>
                </a:cubicBezTo>
                <a:close/>
                <a:moveTo>
                  <a:pt x="35" y="381"/>
                </a:moveTo>
                <a:cubicBezTo>
                  <a:pt x="40" y="390"/>
                  <a:pt x="46" y="399"/>
                  <a:pt x="51" y="407"/>
                </a:cubicBezTo>
                <a:cubicBezTo>
                  <a:pt x="54" y="411"/>
                  <a:pt x="68" y="436"/>
                  <a:pt x="68" y="426"/>
                </a:cubicBezTo>
                <a:cubicBezTo>
                  <a:pt x="68" y="414"/>
                  <a:pt x="65" y="401"/>
                  <a:pt x="62" y="390"/>
                </a:cubicBezTo>
                <a:cubicBezTo>
                  <a:pt x="59" y="373"/>
                  <a:pt x="54" y="355"/>
                  <a:pt x="49" y="339"/>
                </a:cubicBezTo>
                <a:cubicBezTo>
                  <a:pt x="45" y="324"/>
                  <a:pt x="39" y="301"/>
                  <a:pt x="26" y="296"/>
                </a:cubicBezTo>
                <a:cubicBezTo>
                  <a:pt x="21" y="294"/>
                  <a:pt x="16" y="296"/>
                  <a:pt x="13" y="300"/>
                </a:cubicBezTo>
                <a:cubicBezTo>
                  <a:pt x="9" y="305"/>
                  <a:pt x="9" y="314"/>
                  <a:pt x="11" y="321"/>
                </a:cubicBezTo>
                <a:cubicBezTo>
                  <a:pt x="17" y="342"/>
                  <a:pt x="25" y="362"/>
                  <a:pt x="35" y="381"/>
                </a:cubicBezTo>
                <a:close/>
                <a:moveTo>
                  <a:pt x="526" y="1444"/>
                </a:moveTo>
                <a:cubicBezTo>
                  <a:pt x="526" y="1443"/>
                  <a:pt x="525" y="1443"/>
                  <a:pt x="525" y="1443"/>
                </a:cubicBezTo>
                <a:cubicBezTo>
                  <a:pt x="523" y="1442"/>
                  <a:pt x="520" y="1442"/>
                  <a:pt x="517" y="1443"/>
                </a:cubicBezTo>
                <a:cubicBezTo>
                  <a:pt x="504" y="1448"/>
                  <a:pt x="493" y="1463"/>
                  <a:pt x="484" y="1476"/>
                </a:cubicBezTo>
                <a:cubicBezTo>
                  <a:pt x="473" y="1493"/>
                  <a:pt x="457" y="1529"/>
                  <a:pt x="460" y="1536"/>
                </a:cubicBezTo>
                <a:cubicBezTo>
                  <a:pt x="463" y="1542"/>
                  <a:pt x="501" y="1517"/>
                  <a:pt x="516" y="1497"/>
                </a:cubicBezTo>
                <a:cubicBezTo>
                  <a:pt x="524" y="1485"/>
                  <a:pt x="539" y="1464"/>
                  <a:pt x="530" y="1448"/>
                </a:cubicBezTo>
                <a:cubicBezTo>
                  <a:pt x="529" y="1446"/>
                  <a:pt x="528" y="1445"/>
                  <a:pt x="526" y="1444"/>
                </a:cubicBezTo>
                <a:close/>
                <a:moveTo>
                  <a:pt x="526" y="738"/>
                </a:moveTo>
                <a:cubicBezTo>
                  <a:pt x="526" y="738"/>
                  <a:pt x="525" y="738"/>
                  <a:pt x="525" y="737"/>
                </a:cubicBezTo>
                <a:cubicBezTo>
                  <a:pt x="523" y="736"/>
                  <a:pt x="520" y="736"/>
                  <a:pt x="517" y="737"/>
                </a:cubicBezTo>
                <a:cubicBezTo>
                  <a:pt x="504" y="743"/>
                  <a:pt x="493" y="757"/>
                  <a:pt x="484" y="770"/>
                </a:cubicBezTo>
                <a:cubicBezTo>
                  <a:pt x="473" y="788"/>
                  <a:pt x="457" y="824"/>
                  <a:pt x="460" y="830"/>
                </a:cubicBezTo>
                <a:cubicBezTo>
                  <a:pt x="463" y="836"/>
                  <a:pt x="501" y="811"/>
                  <a:pt x="516" y="791"/>
                </a:cubicBezTo>
                <a:cubicBezTo>
                  <a:pt x="524" y="780"/>
                  <a:pt x="539" y="758"/>
                  <a:pt x="530" y="742"/>
                </a:cubicBezTo>
                <a:cubicBezTo>
                  <a:pt x="529" y="741"/>
                  <a:pt x="528" y="739"/>
                  <a:pt x="526" y="738"/>
                </a:cubicBezTo>
                <a:close/>
                <a:moveTo>
                  <a:pt x="51" y="1841"/>
                </a:moveTo>
                <a:cubicBezTo>
                  <a:pt x="45" y="1827"/>
                  <a:pt x="38" y="1814"/>
                  <a:pt x="29" y="1802"/>
                </a:cubicBezTo>
                <a:cubicBezTo>
                  <a:pt x="26" y="1797"/>
                  <a:pt x="22" y="1793"/>
                  <a:pt x="17" y="1791"/>
                </a:cubicBezTo>
                <a:cubicBezTo>
                  <a:pt x="12" y="1789"/>
                  <a:pt x="6" y="1791"/>
                  <a:pt x="3" y="1796"/>
                </a:cubicBezTo>
                <a:cubicBezTo>
                  <a:pt x="1" y="1800"/>
                  <a:pt x="0" y="1804"/>
                  <a:pt x="1" y="1808"/>
                </a:cubicBezTo>
                <a:cubicBezTo>
                  <a:pt x="1" y="1812"/>
                  <a:pt x="2" y="1816"/>
                  <a:pt x="3" y="1820"/>
                </a:cubicBezTo>
                <a:cubicBezTo>
                  <a:pt x="14" y="1849"/>
                  <a:pt x="34" y="1869"/>
                  <a:pt x="54" y="1886"/>
                </a:cubicBezTo>
                <a:cubicBezTo>
                  <a:pt x="56" y="1887"/>
                  <a:pt x="58" y="1889"/>
                  <a:pt x="60" y="1890"/>
                </a:cubicBezTo>
                <a:cubicBezTo>
                  <a:pt x="61" y="1890"/>
                  <a:pt x="62" y="1890"/>
                  <a:pt x="63" y="1890"/>
                </a:cubicBezTo>
                <a:cubicBezTo>
                  <a:pt x="64" y="1890"/>
                  <a:pt x="65" y="1889"/>
                  <a:pt x="66" y="1888"/>
                </a:cubicBezTo>
                <a:cubicBezTo>
                  <a:pt x="70" y="1883"/>
                  <a:pt x="64" y="1869"/>
                  <a:pt x="63" y="1865"/>
                </a:cubicBezTo>
                <a:cubicBezTo>
                  <a:pt x="59" y="1856"/>
                  <a:pt x="55" y="1849"/>
                  <a:pt x="51" y="1841"/>
                </a:cubicBezTo>
                <a:close/>
                <a:moveTo>
                  <a:pt x="3" y="1116"/>
                </a:moveTo>
                <a:cubicBezTo>
                  <a:pt x="14" y="1146"/>
                  <a:pt x="34" y="1165"/>
                  <a:pt x="54" y="1182"/>
                </a:cubicBezTo>
                <a:cubicBezTo>
                  <a:pt x="56" y="1184"/>
                  <a:pt x="58" y="1185"/>
                  <a:pt x="60" y="1186"/>
                </a:cubicBezTo>
                <a:cubicBezTo>
                  <a:pt x="61" y="1186"/>
                  <a:pt x="62" y="1186"/>
                  <a:pt x="63" y="1186"/>
                </a:cubicBezTo>
                <a:cubicBezTo>
                  <a:pt x="64" y="1186"/>
                  <a:pt x="65" y="1185"/>
                  <a:pt x="66" y="1184"/>
                </a:cubicBezTo>
                <a:cubicBezTo>
                  <a:pt x="70" y="1179"/>
                  <a:pt x="64" y="1166"/>
                  <a:pt x="63" y="1161"/>
                </a:cubicBezTo>
                <a:cubicBezTo>
                  <a:pt x="59" y="1153"/>
                  <a:pt x="55" y="1145"/>
                  <a:pt x="51" y="1137"/>
                </a:cubicBezTo>
                <a:cubicBezTo>
                  <a:pt x="45" y="1124"/>
                  <a:pt x="38" y="1110"/>
                  <a:pt x="29" y="1099"/>
                </a:cubicBezTo>
                <a:cubicBezTo>
                  <a:pt x="26" y="1094"/>
                  <a:pt x="22" y="1089"/>
                  <a:pt x="17" y="1087"/>
                </a:cubicBezTo>
                <a:cubicBezTo>
                  <a:pt x="12" y="1086"/>
                  <a:pt x="6" y="1087"/>
                  <a:pt x="3" y="1093"/>
                </a:cubicBezTo>
                <a:cubicBezTo>
                  <a:pt x="1" y="1096"/>
                  <a:pt x="0" y="1100"/>
                  <a:pt x="1" y="1104"/>
                </a:cubicBezTo>
                <a:cubicBezTo>
                  <a:pt x="1" y="1109"/>
                  <a:pt x="2" y="1112"/>
                  <a:pt x="3" y="1116"/>
                </a:cubicBezTo>
                <a:close/>
                <a:moveTo>
                  <a:pt x="49" y="1751"/>
                </a:moveTo>
                <a:cubicBezTo>
                  <a:pt x="45" y="1736"/>
                  <a:pt x="39" y="1713"/>
                  <a:pt x="26" y="1708"/>
                </a:cubicBezTo>
                <a:cubicBezTo>
                  <a:pt x="21" y="1706"/>
                  <a:pt x="16" y="1708"/>
                  <a:pt x="13" y="1712"/>
                </a:cubicBezTo>
                <a:cubicBezTo>
                  <a:pt x="9" y="1718"/>
                  <a:pt x="9" y="1726"/>
                  <a:pt x="11" y="1733"/>
                </a:cubicBezTo>
                <a:cubicBezTo>
                  <a:pt x="17" y="1754"/>
                  <a:pt x="25" y="1774"/>
                  <a:pt x="35" y="1793"/>
                </a:cubicBezTo>
                <a:cubicBezTo>
                  <a:pt x="40" y="1802"/>
                  <a:pt x="46" y="1811"/>
                  <a:pt x="51" y="1820"/>
                </a:cubicBezTo>
                <a:cubicBezTo>
                  <a:pt x="54" y="1824"/>
                  <a:pt x="68" y="1848"/>
                  <a:pt x="68" y="1838"/>
                </a:cubicBezTo>
                <a:cubicBezTo>
                  <a:pt x="68" y="1826"/>
                  <a:pt x="65" y="1813"/>
                  <a:pt x="62" y="1802"/>
                </a:cubicBezTo>
                <a:cubicBezTo>
                  <a:pt x="59" y="1785"/>
                  <a:pt x="54" y="1768"/>
                  <a:pt x="49" y="1751"/>
                </a:cubicBezTo>
                <a:close/>
                <a:moveTo>
                  <a:pt x="3" y="408"/>
                </a:moveTo>
                <a:cubicBezTo>
                  <a:pt x="14" y="437"/>
                  <a:pt x="34" y="457"/>
                  <a:pt x="54" y="474"/>
                </a:cubicBezTo>
                <a:cubicBezTo>
                  <a:pt x="56" y="475"/>
                  <a:pt x="58" y="477"/>
                  <a:pt x="60" y="478"/>
                </a:cubicBezTo>
                <a:cubicBezTo>
                  <a:pt x="61" y="478"/>
                  <a:pt x="62" y="478"/>
                  <a:pt x="63" y="478"/>
                </a:cubicBezTo>
                <a:cubicBezTo>
                  <a:pt x="64" y="478"/>
                  <a:pt x="65" y="477"/>
                  <a:pt x="66" y="476"/>
                </a:cubicBezTo>
                <a:cubicBezTo>
                  <a:pt x="70" y="471"/>
                  <a:pt x="64" y="457"/>
                  <a:pt x="63" y="453"/>
                </a:cubicBezTo>
                <a:cubicBezTo>
                  <a:pt x="59" y="444"/>
                  <a:pt x="55" y="436"/>
                  <a:pt x="51" y="429"/>
                </a:cubicBezTo>
                <a:cubicBezTo>
                  <a:pt x="45" y="415"/>
                  <a:pt x="38" y="402"/>
                  <a:pt x="29" y="390"/>
                </a:cubicBezTo>
                <a:cubicBezTo>
                  <a:pt x="26" y="385"/>
                  <a:pt x="22" y="381"/>
                  <a:pt x="17" y="379"/>
                </a:cubicBezTo>
                <a:cubicBezTo>
                  <a:pt x="12" y="377"/>
                  <a:pt x="6" y="379"/>
                  <a:pt x="3" y="384"/>
                </a:cubicBezTo>
                <a:cubicBezTo>
                  <a:pt x="1" y="387"/>
                  <a:pt x="0" y="392"/>
                  <a:pt x="1" y="396"/>
                </a:cubicBezTo>
                <a:cubicBezTo>
                  <a:pt x="1" y="400"/>
                  <a:pt x="2" y="404"/>
                  <a:pt x="3" y="408"/>
                </a:cubicBezTo>
                <a:close/>
                <a:moveTo>
                  <a:pt x="142" y="1794"/>
                </a:moveTo>
                <a:cubicBezTo>
                  <a:pt x="142" y="1794"/>
                  <a:pt x="141" y="1794"/>
                  <a:pt x="141" y="1794"/>
                </a:cubicBezTo>
                <a:cubicBezTo>
                  <a:pt x="139" y="1793"/>
                  <a:pt x="136" y="1793"/>
                  <a:pt x="133" y="1794"/>
                </a:cubicBezTo>
                <a:cubicBezTo>
                  <a:pt x="120" y="1799"/>
                  <a:pt x="109" y="1814"/>
                  <a:pt x="100" y="1827"/>
                </a:cubicBezTo>
                <a:cubicBezTo>
                  <a:pt x="89" y="1844"/>
                  <a:pt x="73" y="1880"/>
                  <a:pt x="76" y="1886"/>
                </a:cubicBezTo>
                <a:cubicBezTo>
                  <a:pt x="79" y="1893"/>
                  <a:pt x="117" y="1868"/>
                  <a:pt x="132" y="1847"/>
                </a:cubicBezTo>
                <a:cubicBezTo>
                  <a:pt x="140" y="1836"/>
                  <a:pt x="155" y="1815"/>
                  <a:pt x="146" y="1799"/>
                </a:cubicBezTo>
                <a:cubicBezTo>
                  <a:pt x="145" y="1797"/>
                  <a:pt x="144" y="1796"/>
                  <a:pt x="142" y="1794"/>
                </a:cubicBezTo>
                <a:close/>
                <a:moveTo>
                  <a:pt x="142" y="1091"/>
                </a:moveTo>
                <a:cubicBezTo>
                  <a:pt x="142" y="1091"/>
                  <a:pt x="141" y="1090"/>
                  <a:pt x="141" y="1090"/>
                </a:cubicBezTo>
                <a:cubicBezTo>
                  <a:pt x="139" y="1089"/>
                  <a:pt x="136" y="1089"/>
                  <a:pt x="133" y="1090"/>
                </a:cubicBezTo>
                <a:cubicBezTo>
                  <a:pt x="120" y="1095"/>
                  <a:pt x="109" y="1110"/>
                  <a:pt x="100" y="1123"/>
                </a:cubicBezTo>
                <a:cubicBezTo>
                  <a:pt x="89" y="1140"/>
                  <a:pt x="73" y="1176"/>
                  <a:pt x="76" y="1183"/>
                </a:cubicBezTo>
                <a:cubicBezTo>
                  <a:pt x="79" y="1189"/>
                  <a:pt x="117" y="1164"/>
                  <a:pt x="132" y="1144"/>
                </a:cubicBezTo>
                <a:cubicBezTo>
                  <a:pt x="140" y="1133"/>
                  <a:pt x="155" y="1111"/>
                  <a:pt x="146" y="1095"/>
                </a:cubicBezTo>
                <a:cubicBezTo>
                  <a:pt x="145" y="1093"/>
                  <a:pt x="144" y="1092"/>
                  <a:pt x="142" y="1091"/>
                </a:cubicBezTo>
                <a:close/>
                <a:moveTo>
                  <a:pt x="74" y="1778"/>
                </a:moveTo>
                <a:cubicBezTo>
                  <a:pt x="76" y="1773"/>
                  <a:pt x="77" y="1767"/>
                  <a:pt x="78" y="1762"/>
                </a:cubicBezTo>
                <a:cubicBezTo>
                  <a:pt x="80" y="1752"/>
                  <a:pt x="81" y="1742"/>
                  <a:pt x="82" y="1732"/>
                </a:cubicBezTo>
                <a:cubicBezTo>
                  <a:pt x="85" y="1715"/>
                  <a:pt x="87" y="1698"/>
                  <a:pt x="87" y="1681"/>
                </a:cubicBezTo>
                <a:cubicBezTo>
                  <a:pt x="88" y="1666"/>
                  <a:pt x="89" y="1644"/>
                  <a:pt x="77" y="1636"/>
                </a:cubicBezTo>
                <a:cubicBezTo>
                  <a:pt x="72" y="1633"/>
                  <a:pt x="65" y="1635"/>
                  <a:pt x="61" y="1640"/>
                </a:cubicBezTo>
                <a:cubicBezTo>
                  <a:pt x="57" y="1645"/>
                  <a:pt x="55" y="1653"/>
                  <a:pt x="54" y="1660"/>
                </a:cubicBezTo>
                <a:cubicBezTo>
                  <a:pt x="55" y="1685"/>
                  <a:pt x="58" y="1710"/>
                  <a:pt x="61" y="1735"/>
                </a:cubicBezTo>
                <a:cubicBezTo>
                  <a:pt x="63" y="1745"/>
                  <a:pt x="64" y="1755"/>
                  <a:pt x="66" y="1765"/>
                </a:cubicBezTo>
                <a:cubicBezTo>
                  <a:pt x="67" y="1768"/>
                  <a:pt x="70" y="1786"/>
                  <a:pt x="74" y="1778"/>
                </a:cubicBezTo>
                <a:close/>
                <a:moveTo>
                  <a:pt x="92" y="1819"/>
                </a:moveTo>
                <a:cubicBezTo>
                  <a:pt x="98" y="1811"/>
                  <a:pt x="104" y="1803"/>
                  <a:pt x="109" y="1794"/>
                </a:cubicBezTo>
                <a:cubicBezTo>
                  <a:pt x="116" y="1783"/>
                  <a:pt x="122" y="1771"/>
                  <a:pt x="128" y="1758"/>
                </a:cubicBezTo>
                <a:cubicBezTo>
                  <a:pt x="133" y="1746"/>
                  <a:pt x="139" y="1733"/>
                  <a:pt x="137" y="1718"/>
                </a:cubicBezTo>
                <a:cubicBezTo>
                  <a:pt x="137" y="1715"/>
                  <a:pt x="136" y="1712"/>
                  <a:pt x="135" y="1710"/>
                </a:cubicBezTo>
                <a:cubicBezTo>
                  <a:pt x="132" y="1707"/>
                  <a:pt x="129" y="1707"/>
                  <a:pt x="126" y="1708"/>
                </a:cubicBezTo>
                <a:cubicBezTo>
                  <a:pt x="119" y="1710"/>
                  <a:pt x="115" y="1716"/>
                  <a:pt x="111" y="1723"/>
                </a:cubicBezTo>
                <a:cubicBezTo>
                  <a:pt x="106" y="1730"/>
                  <a:pt x="101" y="1738"/>
                  <a:pt x="98" y="1747"/>
                </a:cubicBezTo>
                <a:cubicBezTo>
                  <a:pt x="92" y="1761"/>
                  <a:pt x="88" y="1777"/>
                  <a:pt x="83" y="1792"/>
                </a:cubicBezTo>
                <a:cubicBezTo>
                  <a:pt x="79" y="1807"/>
                  <a:pt x="70" y="1833"/>
                  <a:pt x="74" y="1837"/>
                </a:cubicBezTo>
                <a:cubicBezTo>
                  <a:pt x="77" y="1841"/>
                  <a:pt x="87" y="1826"/>
                  <a:pt x="92" y="1819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75000"/>
            </a:schemeClr>
          </a:solidFill>
          <a:ln>
            <a:noFill/>
          </a:ln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1219" y="574642"/>
            <a:ext cx="1719986" cy="605192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20303" y="594290"/>
            <a:ext cx="4496117" cy="60322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54322" y="7136166"/>
            <a:ext cx="2067447" cy="413808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20303" y="7136166"/>
            <a:ext cx="4916651" cy="413808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6376161" y="3326786"/>
            <a:ext cx="6101036" cy="498522"/>
          </a:xfrm>
        </p:spPr>
        <p:txBody>
          <a:bodyPr/>
          <a:lstStyle>
            <a:lvl1pPr algn="l">
              <a:defRPr/>
            </a:lvl1pPr>
          </a:lstStyle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  <p:cxnSp>
        <p:nvCxnSpPr>
          <p:cNvPr id="12" name="Straight Connector 11" title="Rule Line"/>
          <p:cNvCxnSpPr/>
          <p:nvPr/>
        </p:nvCxnSpPr>
        <p:spPr>
          <a:xfrm>
            <a:off x="7123864" y="647704"/>
            <a:ext cx="0" cy="5978863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873096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9312" y="-9597"/>
            <a:ext cx="10086784" cy="7791593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43655" y="2725139"/>
            <a:ext cx="6409391" cy="1865809"/>
          </a:xfrm>
        </p:spPr>
        <p:txBody>
          <a:bodyPr anchor="b">
            <a:noAutofit/>
          </a:bodyPr>
          <a:lstStyle>
            <a:lvl1pPr algn="r">
              <a:defRPr sz="594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43655" y="4590946"/>
            <a:ext cx="6409391" cy="1243152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5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08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1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4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17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0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23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069777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350152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58" y="3060984"/>
            <a:ext cx="6982487" cy="2070125"/>
          </a:xfrm>
        </p:spPr>
        <p:txBody>
          <a:bodyPr anchor="b"/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0558" y="5131108"/>
            <a:ext cx="6982487" cy="975120"/>
          </a:xfrm>
        </p:spPr>
        <p:txBody>
          <a:bodyPr anchor="t"/>
          <a:lstStyle>
            <a:lvl1pPr marL="0" indent="0" algn="l">
              <a:buNone/>
              <a:defRPr sz="2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292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280463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60" y="690880"/>
            <a:ext cx="6982485" cy="149690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0561" y="2448668"/>
            <a:ext cx="3396920" cy="4398208"/>
          </a:xfrm>
        </p:spPr>
        <p:txBody>
          <a:bodyPr>
            <a:normAutofit/>
          </a:bodyPr>
          <a:lstStyle>
            <a:lvl1pPr>
              <a:defRPr sz="1980"/>
            </a:lvl1pPr>
            <a:lvl2pPr>
              <a:defRPr sz="1760"/>
            </a:lvl2pPr>
            <a:lvl3pPr>
              <a:defRPr sz="1540"/>
            </a:lvl3pPr>
            <a:lvl4pPr>
              <a:defRPr sz="1320"/>
            </a:lvl4pPr>
            <a:lvl5pPr>
              <a:defRPr sz="1320"/>
            </a:lvl5pPr>
            <a:lvl6pPr>
              <a:defRPr sz="1320"/>
            </a:lvl6pPr>
            <a:lvl7pPr>
              <a:defRPr sz="1320"/>
            </a:lvl7pPr>
            <a:lvl8pPr>
              <a:defRPr sz="1320"/>
            </a:lvl8pPr>
            <a:lvl9pPr>
              <a:defRPr sz="132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56124" y="2448669"/>
            <a:ext cx="3396921" cy="4398209"/>
          </a:xfrm>
        </p:spPr>
        <p:txBody>
          <a:bodyPr>
            <a:normAutofit/>
          </a:bodyPr>
          <a:lstStyle>
            <a:lvl1pPr>
              <a:defRPr sz="1980"/>
            </a:lvl1pPr>
            <a:lvl2pPr>
              <a:defRPr sz="1760"/>
            </a:lvl2pPr>
            <a:lvl3pPr>
              <a:defRPr sz="1540"/>
            </a:lvl3pPr>
            <a:lvl4pPr>
              <a:defRPr sz="1320"/>
            </a:lvl4pPr>
            <a:lvl5pPr>
              <a:defRPr sz="1320"/>
            </a:lvl5pPr>
            <a:lvl6pPr>
              <a:defRPr sz="1320"/>
            </a:lvl6pPr>
            <a:lvl7pPr>
              <a:defRPr sz="1320"/>
            </a:lvl7pPr>
            <a:lvl8pPr>
              <a:defRPr sz="1320"/>
            </a:lvl8pPr>
            <a:lvl9pPr>
              <a:defRPr sz="132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145966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60" y="690880"/>
            <a:ext cx="6982484" cy="149690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0559" y="2449114"/>
            <a:ext cx="3399739" cy="653097"/>
          </a:xfrm>
        </p:spPr>
        <p:txBody>
          <a:bodyPr anchor="b">
            <a:noAutofit/>
          </a:bodyPr>
          <a:lstStyle>
            <a:lvl1pPr marL="0" indent="0">
              <a:buNone/>
              <a:defRPr sz="2640" b="0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0559" y="3102213"/>
            <a:ext cx="3399739" cy="37446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53304" y="2449114"/>
            <a:ext cx="3399739" cy="653097"/>
          </a:xfrm>
        </p:spPr>
        <p:txBody>
          <a:bodyPr anchor="b">
            <a:noAutofit/>
          </a:bodyPr>
          <a:lstStyle>
            <a:lvl1pPr marL="0" indent="0">
              <a:buNone/>
              <a:defRPr sz="2640" b="0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53304" y="3102213"/>
            <a:ext cx="3399739" cy="37446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783206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59" y="690880"/>
            <a:ext cx="6982485" cy="149690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50608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227079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59" y="1698418"/>
            <a:ext cx="3069200" cy="1448928"/>
          </a:xfrm>
        </p:spPr>
        <p:txBody>
          <a:bodyPr anchor="b">
            <a:normAutofit/>
          </a:bodyPr>
          <a:lstStyle>
            <a:lvl1pPr>
              <a:defRPr sz="2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8403" y="583582"/>
            <a:ext cx="3724641" cy="6263295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0559" y="3147346"/>
            <a:ext cx="3069200" cy="2929042"/>
          </a:xfrm>
        </p:spPr>
        <p:txBody>
          <a:bodyPr>
            <a:normAutofit/>
          </a:bodyPr>
          <a:lstStyle>
            <a:lvl1pPr marL="0" indent="0">
              <a:buNone/>
              <a:defRPr sz="1540"/>
            </a:lvl1pPr>
            <a:lvl2pPr marL="377190" indent="0">
              <a:buNone/>
              <a:defRPr sz="1155"/>
            </a:lvl2pPr>
            <a:lvl3pPr marL="754380" indent="0">
              <a:buNone/>
              <a:defRPr sz="990"/>
            </a:lvl3pPr>
            <a:lvl4pPr marL="1131570" indent="0">
              <a:buNone/>
              <a:defRPr sz="825"/>
            </a:lvl4pPr>
            <a:lvl5pPr marL="1508760" indent="0">
              <a:buNone/>
              <a:defRPr sz="825"/>
            </a:lvl5pPr>
            <a:lvl6pPr marL="1885950" indent="0">
              <a:buNone/>
              <a:defRPr sz="825"/>
            </a:lvl6pPr>
            <a:lvl7pPr marL="2263140" indent="0">
              <a:buNone/>
              <a:defRPr sz="825"/>
            </a:lvl7pPr>
            <a:lvl8pPr marL="2640330" indent="0">
              <a:buNone/>
              <a:defRPr sz="825"/>
            </a:lvl8pPr>
            <a:lvl9pPr marL="3017520" indent="0">
              <a:buNone/>
              <a:defRPr sz="82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0404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848972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59" y="5440680"/>
            <a:ext cx="6982485" cy="642303"/>
          </a:xfrm>
        </p:spPr>
        <p:txBody>
          <a:bodyPr anchor="b">
            <a:normAutofit/>
          </a:bodyPr>
          <a:lstStyle>
            <a:lvl1pPr algn="l">
              <a:defRPr sz="264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0559" y="690880"/>
            <a:ext cx="6982485" cy="4358480"/>
          </a:xfrm>
        </p:spPr>
        <p:txBody>
          <a:bodyPr anchor="t">
            <a:normAutofit/>
          </a:bodyPr>
          <a:lstStyle>
            <a:lvl1pPr marL="0" indent="0" algn="ctr">
              <a:buNone/>
              <a:defRPr sz="1760"/>
            </a:lvl1pPr>
            <a:lvl2pPr marL="502920" indent="0">
              <a:buNone/>
              <a:defRPr sz="1760"/>
            </a:lvl2pPr>
            <a:lvl3pPr marL="1005840" indent="0">
              <a:buNone/>
              <a:defRPr sz="1760"/>
            </a:lvl3pPr>
            <a:lvl4pPr marL="1508760" indent="0">
              <a:buNone/>
              <a:defRPr sz="1760"/>
            </a:lvl4pPr>
            <a:lvl5pPr marL="2011680" indent="0">
              <a:buNone/>
              <a:defRPr sz="1760"/>
            </a:lvl5pPr>
            <a:lvl6pPr marL="2514600" indent="0">
              <a:buNone/>
              <a:defRPr sz="1760"/>
            </a:lvl6pPr>
            <a:lvl7pPr marL="3017520" indent="0">
              <a:buNone/>
              <a:defRPr sz="1760"/>
            </a:lvl7pPr>
            <a:lvl8pPr marL="3520440" indent="0">
              <a:buNone/>
              <a:defRPr sz="1760"/>
            </a:lvl8pPr>
            <a:lvl9pPr marL="4023360" indent="0">
              <a:buNone/>
              <a:defRPr sz="176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0559" y="6082983"/>
            <a:ext cx="6982485" cy="763894"/>
          </a:xfrm>
        </p:spPr>
        <p:txBody>
          <a:bodyPr>
            <a:normAutofit/>
          </a:bodyPr>
          <a:lstStyle>
            <a:lvl1pPr marL="0" indent="0">
              <a:buNone/>
              <a:defRPr sz="1320"/>
            </a:lvl1pPr>
            <a:lvl2pPr marL="502920" indent="0">
              <a:buNone/>
              <a:defRPr sz="1320"/>
            </a:lvl2pPr>
            <a:lvl3pPr marL="1005840" indent="0">
              <a:buNone/>
              <a:defRPr sz="1100"/>
            </a:lvl3pPr>
            <a:lvl4pPr marL="1508760" indent="0">
              <a:buNone/>
              <a:defRPr sz="990"/>
            </a:lvl4pPr>
            <a:lvl5pPr marL="2011680" indent="0">
              <a:buNone/>
              <a:defRPr sz="990"/>
            </a:lvl5pPr>
            <a:lvl6pPr marL="2514600" indent="0">
              <a:buNone/>
              <a:defRPr sz="990"/>
            </a:lvl6pPr>
            <a:lvl7pPr marL="3017520" indent="0">
              <a:buNone/>
              <a:defRPr sz="990"/>
            </a:lvl7pPr>
            <a:lvl8pPr marL="3520440" indent="0">
              <a:buNone/>
              <a:defRPr sz="990"/>
            </a:lvl8pPr>
            <a:lvl9pPr marL="4023360" indent="0">
              <a:buNone/>
              <a:defRPr sz="99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135620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60" y="690880"/>
            <a:ext cx="6982485" cy="3857413"/>
          </a:xfrm>
        </p:spPr>
        <p:txBody>
          <a:bodyPr anchor="ctr">
            <a:normAutofit/>
          </a:bodyPr>
          <a:lstStyle>
            <a:lvl1pPr algn="l">
              <a:defRPr sz="484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0560" y="5066453"/>
            <a:ext cx="6982485" cy="1780424"/>
          </a:xfrm>
        </p:spPr>
        <p:txBody>
          <a:bodyPr anchor="ctr">
            <a:normAutofit/>
          </a:bodyPr>
          <a:lstStyle>
            <a:lvl1pPr marL="0" indent="0" algn="l">
              <a:buNone/>
              <a:defRPr sz="198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0292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24963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2374" y="690880"/>
            <a:ext cx="6679400" cy="3425613"/>
          </a:xfrm>
        </p:spPr>
        <p:txBody>
          <a:bodyPr anchor="ctr">
            <a:normAutofit/>
          </a:bodyPr>
          <a:lstStyle>
            <a:lvl1pPr algn="l">
              <a:defRPr sz="484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11182" y="4116493"/>
            <a:ext cx="5961784" cy="4318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76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2920" indent="0">
              <a:buFontTx/>
              <a:buNone/>
              <a:defRPr/>
            </a:lvl2pPr>
            <a:lvl3pPr marL="1005840" indent="0">
              <a:buFontTx/>
              <a:buNone/>
              <a:defRPr/>
            </a:lvl3pPr>
            <a:lvl4pPr marL="1508760" indent="0">
              <a:buFontTx/>
              <a:buNone/>
              <a:defRPr/>
            </a:lvl4pPr>
            <a:lvl5pPr marL="201168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0558" y="5066453"/>
            <a:ext cx="6982487" cy="1780424"/>
          </a:xfrm>
        </p:spPr>
        <p:txBody>
          <a:bodyPr anchor="ctr">
            <a:normAutofit/>
          </a:bodyPr>
          <a:lstStyle>
            <a:lvl1pPr marL="0" indent="0" algn="l">
              <a:buNone/>
              <a:defRPr sz="198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0292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  <p:sp>
        <p:nvSpPr>
          <p:cNvPr id="24" name="TextBox 23"/>
          <p:cNvSpPr txBox="1"/>
          <p:nvPr/>
        </p:nvSpPr>
        <p:spPr>
          <a:xfrm>
            <a:off x="530983" y="895762"/>
            <a:ext cx="503051" cy="662746"/>
          </a:xfrm>
          <a:prstGeom prst="rect">
            <a:avLst/>
          </a:prstGeom>
        </p:spPr>
        <p:txBody>
          <a:bodyPr vert="horz" lIns="100584" tIns="50292" rIns="100584" bIns="50292" rtlCol="0" anchor="ctr">
            <a:noAutofit/>
          </a:bodyPr>
          <a:lstStyle/>
          <a:p>
            <a:pPr lvl="0"/>
            <a:r>
              <a:rPr lang="en-US" sz="88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422469" y="3271430"/>
            <a:ext cx="503051" cy="662746"/>
          </a:xfrm>
          <a:prstGeom prst="rect">
            <a:avLst/>
          </a:prstGeom>
        </p:spPr>
        <p:txBody>
          <a:bodyPr vert="horz" lIns="100584" tIns="50292" rIns="100584" bIns="50292" rtlCol="0" anchor="ctr">
            <a:noAutofit/>
          </a:bodyPr>
          <a:lstStyle/>
          <a:p>
            <a:pPr lvl="0"/>
            <a:r>
              <a:rPr lang="en-US" sz="88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582626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0558" y="2189587"/>
            <a:ext cx="6982487" cy="2941521"/>
          </a:xfrm>
        </p:spPr>
        <p:txBody>
          <a:bodyPr anchor="b">
            <a:normAutofit/>
          </a:bodyPr>
          <a:lstStyle>
            <a:lvl1pPr algn="l">
              <a:defRPr sz="484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0558" y="5131108"/>
            <a:ext cx="6982487" cy="1715769"/>
          </a:xfrm>
        </p:spPr>
        <p:txBody>
          <a:bodyPr anchor="t">
            <a:normAutofit/>
          </a:bodyPr>
          <a:lstStyle>
            <a:lvl1pPr marL="0" indent="0" algn="l">
              <a:buNone/>
              <a:defRPr sz="198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0292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947929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2374" y="690880"/>
            <a:ext cx="6679400" cy="3425613"/>
          </a:xfrm>
        </p:spPr>
        <p:txBody>
          <a:bodyPr anchor="ctr">
            <a:normAutofit/>
          </a:bodyPr>
          <a:lstStyle>
            <a:lvl1pPr algn="l">
              <a:defRPr sz="484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0557" y="4548294"/>
            <a:ext cx="6982488" cy="582814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64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02920" indent="0">
              <a:buFontTx/>
              <a:buNone/>
              <a:defRPr/>
            </a:lvl2pPr>
            <a:lvl3pPr marL="1005840" indent="0">
              <a:buFontTx/>
              <a:buNone/>
              <a:defRPr/>
            </a:lvl3pPr>
            <a:lvl4pPr marL="1508760" indent="0">
              <a:buFontTx/>
              <a:buNone/>
              <a:defRPr/>
            </a:lvl4pPr>
            <a:lvl5pPr marL="201168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0558" y="5131108"/>
            <a:ext cx="6982487" cy="1715769"/>
          </a:xfrm>
        </p:spPr>
        <p:txBody>
          <a:bodyPr anchor="t">
            <a:normAutofit/>
          </a:bodyPr>
          <a:lstStyle>
            <a:lvl1pPr marL="0" indent="0" algn="l">
              <a:buNone/>
              <a:defRPr sz="198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292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  <p:sp>
        <p:nvSpPr>
          <p:cNvPr id="24" name="TextBox 23"/>
          <p:cNvSpPr txBox="1"/>
          <p:nvPr/>
        </p:nvSpPr>
        <p:spPr>
          <a:xfrm>
            <a:off x="530983" y="895762"/>
            <a:ext cx="503051" cy="662746"/>
          </a:xfrm>
          <a:prstGeom prst="rect">
            <a:avLst/>
          </a:prstGeom>
        </p:spPr>
        <p:txBody>
          <a:bodyPr vert="horz" lIns="100584" tIns="50292" rIns="100584" bIns="50292" rtlCol="0" anchor="ctr">
            <a:noAutofit/>
          </a:bodyPr>
          <a:lstStyle/>
          <a:p>
            <a:pPr lvl="0"/>
            <a:r>
              <a:rPr lang="en-US" sz="88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422469" y="3271430"/>
            <a:ext cx="503051" cy="662746"/>
          </a:xfrm>
          <a:prstGeom prst="rect">
            <a:avLst/>
          </a:prstGeom>
        </p:spPr>
        <p:txBody>
          <a:bodyPr vert="horz" lIns="100584" tIns="50292" rIns="100584" bIns="50292" rtlCol="0" anchor="ctr">
            <a:noAutofit/>
          </a:bodyPr>
          <a:lstStyle/>
          <a:p>
            <a:pPr lvl="0"/>
            <a:r>
              <a:rPr lang="en-US" sz="88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352542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433" y="690880"/>
            <a:ext cx="6975612" cy="3425613"/>
          </a:xfrm>
        </p:spPr>
        <p:txBody>
          <a:bodyPr anchor="ctr">
            <a:normAutofit/>
          </a:bodyPr>
          <a:lstStyle>
            <a:lvl1pPr algn="l">
              <a:defRPr sz="484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0557" y="4548294"/>
            <a:ext cx="6982488" cy="582814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640">
                <a:solidFill>
                  <a:schemeClr val="accent1"/>
                </a:solidFill>
              </a:defRPr>
            </a:lvl1pPr>
            <a:lvl2pPr marL="502920" indent="0">
              <a:buFontTx/>
              <a:buNone/>
              <a:defRPr/>
            </a:lvl2pPr>
            <a:lvl3pPr marL="1005840" indent="0">
              <a:buFontTx/>
              <a:buNone/>
              <a:defRPr/>
            </a:lvl3pPr>
            <a:lvl4pPr marL="1508760" indent="0">
              <a:buFontTx/>
              <a:buNone/>
              <a:defRPr/>
            </a:lvl4pPr>
            <a:lvl5pPr marL="201168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0558" y="5131108"/>
            <a:ext cx="6982487" cy="1715769"/>
          </a:xfrm>
        </p:spPr>
        <p:txBody>
          <a:bodyPr anchor="t">
            <a:normAutofit/>
          </a:bodyPr>
          <a:lstStyle>
            <a:lvl1pPr marL="0" indent="0" algn="l">
              <a:buNone/>
              <a:defRPr sz="198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292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84869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532910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5043" y="690881"/>
            <a:ext cx="1076693" cy="59516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0559" y="690881"/>
            <a:ext cx="5714529" cy="5951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440576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23520" y="1"/>
            <a:ext cx="4156075" cy="77724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3641" y="1036321"/>
            <a:ext cx="7641840" cy="3953368"/>
          </a:xfrm>
        </p:spPr>
        <p:txBody>
          <a:bodyPr anchor="b">
            <a:normAutofit/>
          </a:bodyPr>
          <a:lstStyle>
            <a:lvl1pPr algn="r">
              <a:defRPr sz="594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6663" y="4989689"/>
            <a:ext cx="6338819" cy="1546468"/>
          </a:xfrm>
        </p:spPr>
        <p:txBody>
          <a:bodyPr anchor="t">
            <a:normAutofit/>
          </a:bodyPr>
          <a:lstStyle>
            <a:lvl1pPr marL="0" indent="0" algn="r">
              <a:buNone/>
              <a:defRPr sz="1980">
                <a:solidFill>
                  <a:schemeClr val="tx1"/>
                </a:solidFill>
              </a:defRPr>
            </a:lvl1pPr>
            <a:lvl2pPr marL="502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5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08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1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4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17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0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23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58351" y="6932982"/>
            <a:ext cx="943220" cy="413808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86106" y="6932982"/>
            <a:ext cx="3970382" cy="413808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02852" y="6932982"/>
            <a:ext cx="452628" cy="413808"/>
          </a:xfrm>
        </p:spPr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  <p:sp>
        <p:nvSpPr>
          <p:cNvPr id="23" name="Freeform 12"/>
          <p:cNvSpPr/>
          <p:nvPr/>
        </p:nvSpPr>
        <p:spPr bwMode="auto">
          <a:xfrm>
            <a:off x="223520" y="4274820"/>
            <a:ext cx="398145" cy="102553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616428" y="4382771"/>
            <a:ext cx="68104" cy="91758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17533298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347" y="518161"/>
            <a:ext cx="8475134" cy="22453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0347" y="3022600"/>
            <a:ext cx="8475134" cy="3777191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78763" y="6922597"/>
            <a:ext cx="943220" cy="413808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69912" y="6922597"/>
            <a:ext cx="5845969" cy="413808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84864" y="6922597"/>
            <a:ext cx="470616" cy="413808"/>
          </a:xfrm>
        </p:spPr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60480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>
            <a:spLocks noEditPoints="1"/>
          </p:cNvSpPr>
          <p:nvPr/>
        </p:nvSpPr>
        <p:spPr bwMode="auto">
          <a:xfrm>
            <a:off x="742343" y="1"/>
            <a:ext cx="8594670" cy="7772400"/>
          </a:xfrm>
          <a:custGeom>
            <a:avLst/>
            <a:gdLst/>
            <a:ahLst/>
            <a:cxnLst/>
            <a:rect l="0" t="0" r="r" b="b"/>
            <a:pathLst>
              <a:path w="2459" h="2158">
                <a:moveTo>
                  <a:pt x="842" y="425"/>
                </a:moveTo>
                <a:cubicBezTo>
                  <a:pt x="845" y="429"/>
                  <a:pt x="855" y="413"/>
                  <a:pt x="860" y="406"/>
                </a:cubicBezTo>
                <a:cubicBezTo>
                  <a:pt x="866" y="398"/>
                  <a:pt x="872" y="390"/>
                  <a:pt x="877" y="382"/>
                </a:cubicBezTo>
                <a:cubicBezTo>
                  <a:pt x="884" y="370"/>
                  <a:pt x="890" y="358"/>
                  <a:pt x="896" y="346"/>
                </a:cubicBezTo>
                <a:cubicBezTo>
                  <a:pt x="901" y="333"/>
                  <a:pt x="907" y="321"/>
                  <a:pt x="905" y="306"/>
                </a:cubicBezTo>
                <a:cubicBezTo>
                  <a:pt x="905" y="303"/>
                  <a:pt x="904" y="300"/>
                  <a:pt x="903" y="298"/>
                </a:cubicBezTo>
                <a:cubicBezTo>
                  <a:pt x="900" y="295"/>
                  <a:pt x="897" y="295"/>
                  <a:pt x="894" y="295"/>
                </a:cubicBezTo>
                <a:cubicBezTo>
                  <a:pt x="887" y="297"/>
                  <a:pt x="883" y="303"/>
                  <a:pt x="879" y="310"/>
                </a:cubicBezTo>
                <a:cubicBezTo>
                  <a:pt x="874" y="318"/>
                  <a:pt x="869" y="325"/>
                  <a:pt x="866" y="334"/>
                </a:cubicBezTo>
                <a:cubicBezTo>
                  <a:pt x="860" y="349"/>
                  <a:pt x="856" y="364"/>
                  <a:pt x="851" y="379"/>
                </a:cubicBezTo>
                <a:cubicBezTo>
                  <a:pt x="847" y="394"/>
                  <a:pt x="838" y="420"/>
                  <a:pt x="842" y="425"/>
                </a:cubicBezTo>
                <a:close/>
                <a:moveTo>
                  <a:pt x="845" y="932"/>
                </a:moveTo>
                <a:cubicBezTo>
                  <a:pt x="840" y="929"/>
                  <a:pt x="833" y="931"/>
                  <a:pt x="829" y="937"/>
                </a:cubicBezTo>
                <a:cubicBezTo>
                  <a:pt x="825" y="942"/>
                  <a:pt x="823" y="949"/>
                  <a:pt x="822" y="956"/>
                </a:cubicBezTo>
                <a:cubicBezTo>
                  <a:pt x="823" y="981"/>
                  <a:pt x="826" y="1006"/>
                  <a:pt x="829" y="1031"/>
                </a:cubicBezTo>
                <a:cubicBezTo>
                  <a:pt x="831" y="1041"/>
                  <a:pt x="832" y="1051"/>
                  <a:pt x="834" y="1061"/>
                </a:cubicBezTo>
                <a:cubicBezTo>
                  <a:pt x="835" y="1064"/>
                  <a:pt x="838" y="1082"/>
                  <a:pt x="842" y="1074"/>
                </a:cubicBezTo>
                <a:cubicBezTo>
                  <a:pt x="844" y="1069"/>
                  <a:pt x="845" y="1063"/>
                  <a:pt x="846" y="1058"/>
                </a:cubicBezTo>
                <a:cubicBezTo>
                  <a:pt x="848" y="1048"/>
                  <a:pt x="849" y="1038"/>
                  <a:pt x="850" y="1028"/>
                </a:cubicBezTo>
                <a:cubicBezTo>
                  <a:pt x="853" y="1011"/>
                  <a:pt x="854" y="994"/>
                  <a:pt x="855" y="977"/>
                </a:cubicBezTo>
                <a:cubicBezTo>
                  <a:pt x="856" y="963"/>
                  <a:pt x="857" y="940"/>
                  <a:pt x="845" y="932"/>
                </a:cubicBezTo>
                <a:close/>
                <a:moveTo>
                  <a:pt x="1155" y="763"/>
                </a:moveTo>
                <a:cubicBezTo>
                  <a:pt x="1166" y="793"/>
                  <a:pt x="1186" y="812"/>
                  <a:pt x="1206" y="829"/>
                </a:cubicBezTo>
                <a:cubicBezTo>
                  <a:pt x="1208" y="831"/>
                  <a:pt x="1210" y="832"/>
                  <a:pt x="1212" y="833"/>
                </a:cubicBezTo>
                <a:cubicBezTo>
                  <a:pt x="1213" y="833"/>
                  <a:pt x="1214" y="833"/>
                  <a:pt x="1215" y="833"/>
                </a:cubicBezTo>
                <a:cubicBezTo>
                  <a:pt x="1216" y="833"/>
                  <a:pt x="1217" y="832"/>
                  <a:pt x="1218" y="831"/>
                </a:cubicBezTo>
                <a:cubicBezTo>
                  <a:pt x="1222" y="826"/>
                  <a:pt x="1216" y="813"/>
                  <a:pt x="1215" y="808"/>
                </a:cubicBezTo>
                <a:cubicBezTo>
                  <a:pt x="1211" y="800"/>
                  <a:pt x="1207" y="792"/>
                  <a:pt x="1203" y="784"/>
                </a:cubicBezTo>
                <a:cubicBezTo>
                  <a:pt x="1197" y="771"/>
                  <a:pt x="1190" y="757"/>
                  <a:pt x="1181" y="746"/>
                </a:cubicBezTo>
                <a:cubicBezTo>
                  <a:pt x="1178" y="741"/>
                  <a:pt x="1174" y="736"/>
                  <a:pt x="1169" y="734"/>
                </a:cubicBezTo>
                <a:cubicBezTo>
                  <a:pt x="1164" y="733"/>
                  <a:pt x="1158" y="734"/>
                  <a:pt x="1155" y="740"/>
                </a:cubicBezTo>
                <a:cubicBezTo>
                  <a:pt x="1153" y="743"/>
                  <a:pt x="1152" y="747"/>
                  <a:pt x="1153" y="751"/>
                </a:cubicBezTo>
                <a:cubicBezTo>
                  <a:pt x="1153" y="756"/>
                  <a:pt x="1154" y="759"/>
                  <a:pt x="1155" y="763"/>
                </a:cubicBezTo>
                <a:close/>
                <a:moveTo>
                  <a:pt x="817" y="1047"/>
                </a:moveTo>
                <a:cubicBezTo>
                  <a:pt x="813" y="1032"/>
                  <a:pt x="807" y="1009"/>
                  <a:pt x="793" y="1004"/>
                </a:cubicBezTo>
                <a:cubicBezTo>
                  <a:pt x="789" y="1003"/>
                  <a:pt x="784" y="1004"/>
                  <a:pt x="781" y="1008"/>
                </a:cubicBezTo>
                <a:cubicBezTo>
                  <a:pt x="777" y="1014"/>
                  <a:pt x="777" y="1022"/>
                  <a:pt x="779" y="1029"/>
                </a:cubicBezTo>
                <a:cubicBezTo>
                  <a:pt x="785" y="1050"/>
                  <a:pt x="793" y="1070"/>
                  <a:pt x="803" y="1089"/>
                </a:cubicBezTo>
                <a:cubicBezTo>
                  <a:pt x="808" y="1098"/>
                  <a:pt x="814" y="1107"/>
                  <a:pt x="819" y="1116"/>
                </a:cubicBezTo>
                <a:cubicBezTo>
                  <a:pt x="822" y="1120"/>
                  <a:pt x="836" y="1144"/>
                  <a:pt x="836" y="1134"/>
                </a:cubicBezTo>
                <a:cubicBezTo>
                  <a:pt x="836" y="1122"/>
                  <a:pt x="833" y="1109"/>
                  <a:pt x="830" y="1098"/>
                </a:cubicBezTo>
                <a:cubicBezTo>
                  <a:pt x="827" y="1081"/>
                  <a:pt x="822" y="1064"/>
                  <a:pt x="817" y="1047"/>
                </a:cubicBezTo>
                <a:close/>
                <a:moveTo>
                  <a:pt x="842" y="1133"/>
                </a:moveTo>
                <a:cubicBezTo>
                  <a:pt x="845" y="1137"/>
                  <a:pt x="855" y="1122"/>
                  <a:pt x="860" y="1115"/>
                </a:cubicBezTo>
                <a:cubicBezTo>
                  <a:pt x="866" y="1107"/>
                  <a:pt x="872" y="1099"/>
                  <a:pt x="877" y="1090"/>
                </a:cubicBezTo>
                <a:cubicBezTo>
                  <a:pt x="884" y="1079"/>
                  <a:pt x="890" y="1067"/>
                  <a:pt x="896" y="1054"/>
                </a:cubicBezTo>
                <a:cubicBezTo>
                  <a:pt x="901" y="1042"/>
                  <a:pt x="907" y="1029"/>
                  <a:pt x="905" y="1015"/>
                </a:cubicBezTo>
                <a:cubicBezTo>
                  <a:pt x="905" y="1011"/>
                  <a:pt x="904" y="1008"/>
                  <a:pt x="903" y="1006"/>
                </a:cubicBezTo>
                <a:cubicBezTo>
                  <a:pt x="900" y="1003"/>
                  <a:pt x="897" y="1003"/>
                  <a:pt x="894" y="1004"/>
                </a:cubicBezTo>
                <a:cubicBezTo>
                  <a:pt x="887" y="1006"/>
                  <a:pt x="883" y="1012"/>
                  <a:pt x="879" y="1019"/>
                </a:cubicBezTo>
                <a:cubicBezTo>
                  <a:pt x="874" y="1026"/>
                  <a:pt x="869" y="1034"/>
                  <a:pt x="866" y="1043"/>
                </a:cubicBezTo>
                <a:cubicBezTo>
                  <a:pt x="860" y="1058"/>
                  <a:pt x="856" y="1073"/>
                  <a:pt x="851" y="1088"/>
                </a:cubicBezTo>
                <a:cubicBezTo>
                  <a:pt x="847" y="1103"/>
                  <a:pt x="838" y="1129"/>
                  <a:pt x="842" y="1133"/>
                </a:cubicBezTo>
                <a:close/>
                <a:moveTo>
                  <a:pt x="1226" y="1486"/>
                </a:moveTo>
                <a:cubicBezTo>
                  <a:pt x="1229" y="1490"/>
                  <a:pt x="1239" y="1475"/>
                  <a:pt x="1244" y="1467"/>
                </a:cubicBezTo>
                <a:cubicBezTo>
                  <a:pt x="1250" y="1460"/>
                  <a:pt x="1256" y="1451"/>
                  <a:pt x="1261" y="1443"/>
                </a:cubicBezTo>
                <a:cubicBezTo>
                  <a:pt x="1268" y="1432"/>
                  <a:pt x="1274" y="1420"/>
                  <a:pt x="1280" y="1407"/>
                </a:cubicBezTo>
                <a:cubicBezTo>
                  <a:pt x="1285" y="1395"/>
                  <a:pt x="1291" y="1382"/>
                  <a:pt x="1289" y="1367"/>
                </a:cubicBezTo>
                <a:cubicBezTo>
                  <a:pt x="1289" y="1364"/>
                  <a:pt x="1288" y="1361"/>
                  <a:pt x="1287" y="1359"/>
                </a:cubicBezTo>
                <a:cubicBezTo>
                  <a:pt x="1284" y="1356"/>
                  <a:pt x="1281" y="1356"/>
                  <a:pt x="1278" y="1357"/>
                </a:cubicBezTo>
                <a:cubicBezTo>
                  <a:pt x="1271" y="1359"/>
                  <a:pt x="1267" y="1365"/>
                  <a:pt x="1263" y="1371"/>
                </a:cubicBezTo>
                <a:cubicBezTo>
                  <a:pt x="1258" y="1379"/>
                  <a:pt x="1253" y="1387"/>
                  <a:pt x="1250" y="1396"/>
                </a:cubicBezTo>
                <a:cubicBezTo>
                  <a:pt x="1244" y="1410"/>
                  <a:pt x="1240" y="1425"/>
                  <a:pt x="1235" y="1441"/>
                </a:cubicBezTo>
                <a:cubicBezTo>
                  <a:pt x="1231" y="1455"/>
                  <a:pt x="1222" y="1482"/>
                  <a:pt x="1226" y="1486"/>
                </a:cubicBezTo>
                <a:close/>
                <a:moveTo>
                  <a:pt x="1226" y="16"/>
                </a:moveTo>
                <a:cubicBezTo>
                  <a:pt x="1228" y="11"/>
                  <a:pt x="1229" y="5"/>
                  <a:pt x="1230" y="0"/>
                </a:cubicBezTo>
                <a:cubicBezTo>
                  <a:pt x="1218" y="0"/>
                  <a:pt x="1218" y="0"/>
                  <a:pt x="1218" y="0"/>
                </a:cubicBezTo>
                <a:cubicBezTo>
                  <a:pt x="1218" y="1"/>
                  <a:pt x="1218" y="2"/>
                  <a:pt x="1218" y="2"/>
                </a:cubicBezTo>
                <a:cubicBezTo>
                  <a:pt x="1219" y="5"/>
                  <a:pt x="1222" y="24"/>
                  <a:pt x="1226" y="16"/>
                </a:cubicBezTo>
                <a:close/>
                <a:moveTo>
                  <a:pt x="1201" y="694"/>
                </a:moveTo>
                <a:cubicBezTo>
                  <a:pt x="1197" y="680"/>
                  <a:pt x="1191" y="656"/>
                  <a:pt x="1177" y="651"/>
                </a:cubicBezTo>
                <a:cubicBezTo>
                  <a:pt x="1173" y="650"/>
                  <a:pt x="1168" y="651"/>
                  <a:pt x="1165" y="655"/>
                </a:cubicBezTo>
                <a:cubicBezTo>
                  <a:pt x="1161" y="661"/>
                  <a:pt x="1161" y="669"/>
                  <a:pt x="1163" y="676"/>
                </a:cubicBezTo>
                <a:cubicBezTo>
                  <a:pt x="1169" y="697"/>
                  <a:pt x="1177" y="718"/>
                  <a:pt x="1187" y="736"/>
                </a:cubicBezTo>
                <a:cubicBezTo>
                  <a:pt x="1192" y="745"/>
                  <a:pt x="1198" y="754"/>
                  <a:pt x="1203" y="763"/>
                </a:cubicBezTo>
                <a:cubicBezTo>
                  <a:pt x="1206" y="767"/>
                  <a:pt x="1220" y="791"/>
                  <a:pt x="1220" y="781"/>
                </a:cubicBezTo>
                <a:cubicBezTo>
                  <a:pt x="1220" y="769"/>
                  <a:pt x="1217" y="757"/>
                  <a:pt x="1214" y="745"/>
                </a:cubicBezTo>
                <a:cubicBezTo>
                  <a:pt x="1211" y="728"/>
                  <a:pt x="1206" y="711"/>
                  <a:pt x="1201" y="694"/>
                </a:cubicBezTo>
                <a:close/>
                <a:moveTo>
                  <a:pt x="1201" y="1400"/>
                </a:moveTo>
                <a:cubicBezTo>
                  <a:pt x="1197" y="1385"/>
                  <a:pt x="1191" y="1362"/>
                  <a:pt x="1177" y="1357"/>
                </a:cubicBezTo>
                <a:cubicBezTo>
                  <a:pt x="1173" y="1355"/>
                  <a:pt x="1168" y="1357"/>
                  <a:pt x="1165" y="1361"/>
                </a:cubicBezTo>
                <a:cubicBezTo>
                  <a:pt x="1161" y="1366"/>
                  <a:pt x="1161" y="1375"/>
                  <a:pt x="1163" y="1382"/>
                </a:cubicBezTo>
                <a:cubicBezTo>
                  <a:pt x="1169" y="1403"/>
                  <a:pt x="1177" y="1423"/>
                  <a:pt x="1187" y="1442"/>
                </a:cubicBezTo>
                <a:cubicBezTo>
                  <a:pt x="1192" y="1451"/>
                  <a:pt x="1198" y="1460"/>
                  <a:pt x="1203" y="1468"/>
                </a:cubicBezTo>
                <a:cubicBezTo>
                  <a:pt x="1206" y="1473"/>
                  <a:pt x="1220" y="1497"/>
                  <a:pt x="1220" y="1487"/>
                </a:cubicBezTo>
                <a:cubicBezTo>
                  <a:pt x="1220" y="1475"/>
                  <a:pt x="1217" y="1462"/>
                  <a:pt x="1214" y="1451"/>
                </a:cubicBezTo>
                <a:cubicBezTo>
                  <a:pt x="1211" y="1434"/>
                  <a:pt x="1206" y="1416"/>
                  <a:pt x="1201" y="1400"/>
                </a:cubicBezTo>
                <a:close/>
                <a:moveTo>
                  <a:pt x="1244" y="762"/>
                </a:moveTo>
                <a:cubicBezTo>
                  <a:pt x="1250" y="754"/>
                  <a:pt x="1256" y="746"/>
                  <a:pt x="1261" y="737"/>
                </a:cubicBezTo>
                <a:cubicBezTo>
                  <a:pt x="1268" y="726"/>
                  <a:pt x="1274" y="714"/>
                  <a:pt x="1280" y="701"/>
                </a:cubicBezTo>
                <a:cubicBezTo>
                  <a:pt x="1285" y="689"/>
                  <a:pt x="1291" y="677"/>
                  <a:pt x="1289" y="662"/>
                </a:cubicBezTo>
                <a:cubicBezTo>
                  <a:pt x="1289" y="659"/>
                  <a:pt x="1288" y="655"/>
                  <a:pt x="1287" y="653"/>
                </a:cubicBezTo>
                <a:cubicBezTo>
                  <a:pt x="1284" y="650"/>
                  <a:pt x="1281" y="650"/>
                  <a:pt x="1278" y="651"/>
                </a:cubicBezTo>
                <a:cubicBezTo>
                  <a:pt x="1271" y="653"/>
                  <a:pt x="1267" y="659"/>
                  <a:pt x="1263" y="666"/>
                </a:cubicBezTo>
                <a:cubicBezTo>
                  <a:pt x="1258" y="673"/>
                  <a:pt x="1253" y="681"/>
                  <a:pt x="1250" y="690"/>
                </a:cubicBezTo>
                <a:cubicBezTo>
                  <a:pt x="1244" y="705"/>
                  <a:pt x="1240" y="720"/>
                  <a:pt x="1235" y="735"/>
                </a:cubicBezTo>
                <a:cubicBezTo>
                  <a:pt x="1231" y="750"/>
                  <a:pt x="1222" y="776"/>
                  <a:pt x="1226" y="780"/>
                </a:cubicBezTo>
                <a:cubicBezTo>
                  <a:pt x="1229" y="784"/>
                  <a:pt x="1239" y="769"/>
                  <a:pt x="1244" y="762"/>
                </a:cubicBezTo>
                <a:close/>
                <a:moveTo>
                  <a:pt x="1229" y="580"/>
                </a:moveTo>
                <a:cubicBezTo>
                  <a:pt x="1224" y="577"/>
                  <a:pt x="1217" y="579"/>
                  <a:pt x="1213" y="584"/>
                </a:cubicBezTo>
                <a:cubicBezTo>
                  <a:pt x="1209" y="589"/>
                  <a:pt x="1207" y="596"/>
                  <a:pt x="1206" y="603"/>
                </a:cubicBezTo>
                <a:cubicBezTo>
                  <a:pt x="1207" y="629"/>
                  <a:pt x="1210" y="653"/>
                  <a:pt x="1213" y="678"/>
                </a:cubicBezTo>
                <a:cubicBezTo>
                  <a:pt x="1215" y="688"/>
                  <a:pt x="1216" y="698"/>
                  <a:pt x="1218" y="708"/>
                </a:cubicBezTo>
                <a:cubicBezTo>
                  <a:pt x="1219" y="711"/>
                  <a:pt x="1222" y="729"/>
                  <a:pt x="1226" y="721"/>
                </a:cubicBezTo>
                <a:cubicBezTo>
                  <a:pt x="1228" y="717"/>
                  <a:pt x="1229" y="710"/>
                  <a:pt x="1230" y="705"/>
                </a:cubicBezTo>
                <a:cubicBezTo>
                  <a:pt x="1232" y="695"/>
                  <a:pt x="1233" y="685"/>
                  <a:pt x="1234" y="675"/>
                </a:cubicBezTo>
                <a:cubicBezTo>
                  <a:pt x="1237" y="658"/>
                  <a:pt x="1238" y="641"/>
                  <a:pt x="1239" y="624"/>
                </a:cubicBezTo>
                <a:cubicBezTo>
                  <a:pt x="1240" y="610"/>
                  <a:pt x="1241" y="587"/>
                  <a:pt x="1229" y="580"/>
                </a:cubicBezTo>
                <a:close/>
                <a:moveTo>
                  <a:pt x="1203" y="57"/>
                </a:moveTo>
                <a:cubicBezTo>
                  <a:pt x="1206" y="61"/>
                  <a:pt x="1220" y="86"/>
                  <a:pt x="1220" y="75"/>
                </a:cubicBezTo>
                <a:cubicBezTo>
                  <a:pt x="1220" y="64"/>
                  <a:pt x="1217" y="51"/>
                  <a:pt x="1214" y="40"/>
                </a:cubicBezTo>
                <a:cubicBezTo>
                  <a:pt x="1211" y="26"/>
                  <a:pt x="1208" y="13"/>
                  <a:pt x="1205" y="0"/>
                </a:cubicBezTo>
                <a:cubicBezTo>
                  <a:pt x="1173" y="0"/>
                  <a:pt x="1173" y="0"/>
                  <a:pt x="1173" y="0"/>
                </a:cubicBezTo>
                <a:cubicBezTo>
                  <a:pt x="1177" y="11"/>
                  <a:pt x="1182" y="21"/>
                  <a:pt x="1187" y="31"/>
                </a:cubicBezTo>
                <a:cubicBezTo>
                  <a:pt x="1192" y="40"/>
                  <a:pt x="1198" y="49"/>
                  <a:pt x="1203" y="57"/>
                </a:cubicBezTo>
                <a:close/>
                <a:moveTo>
                  <a:pt x="1155" y="58"/>
                </a:moveTo>
                <a:cubicBezTo>
                  <a:pt x="1166" y="87"/>
                  <a:pt x="1186" y="107"/>
                  <a:pt x="1206" y="124"/>
                </a:cubicBezTo>
                <a:cubicBezTo>
                  <a:pt x="1208" y="125"/>
                  <a:pt x="1210" y="127"/>
                  <a:pt x="1212" y="127"/>
                </a:cubicBezTo>
                <a:cubicBezTo>
                  <a:pt x="1213" y="128"/>
                  <a:pt x="1214" y="128"/>
                  <a:pt x="1215" y="128"/>
                </a:cubicBezTo>
                <a:cubicBezTo>
                  <a:pt x="1216" y="127"/>
                  <a:pt x="1217" y="127"/>
                  <a:pt x="1218" y="125"/>
                </a:cubicBezTo>
                <a:cubicBezTo>
                  <a:pt x="1222" y="121"/>
                  <a:pt x="1216" y="107"/>
                  <a:pt x="1215" y="102"/>
                </a:cubicBezTo>
                <a:cubicBezTo>
                  <a:pt x="1211" y="94"/>
                  <a:pt x="1207" y="86"/>
                  <a:pt x="1203" y="78"/>
                </a:cubicBezTo>
                <a:cubicBezTo>
                  <a:pt x="1197" y="65"/>
                  <a:pt x="1190" y="52"/>
                  <a:pt x="1181" y="40"/>
                </a:cubicBezTo>
                <a:cubicBezTo>
                  <a:pt x="1178" y="35"/>
                  <a:pt x="1174" y="31"/>
                  <a:pt x="1169" y="29"/>
                </a:cubicBezTo>
                <a:cubicBezTo>
                  <a:pt x="1164" y="27"/>
                  <a:pt x="1158" y="29"/>
                  <a:pt x="1155" y="34"/>
                </a:cubicBezTo>
                <a:cubicBezTo>
                  <a:pt x="1153" y="37"/>
                  <a:pt x="1152" y="42"/>
                  <a:pt x="1153" y="46"/>
                </a:cubicBezTo>
                <a:cubicBezTo>
                  <a:pt x="1153" y="50"/>
                  <a:pt x="1154" y="54"/>
                  <a:pt x="1155" y="58"/>
                </a:cubicBezTo>
                <a:close/>
                <a:moveTo>
                  <a:pt x="803" y="380"/>
                </a:moveTo>
                <a:cubicBezTo>
                  <a:pt x="808" y="390"/>
                  <a:pt x="814" y="399"/>
                  <a:pt x="819" y="407"/>
                </a:cubicBezTo>
                <a:cubicBezTo>
                  <a:pt x="822" y="411"/>
                  <a:pt x="836" y="435"/>
                  <a:pt x="836" y="425"/>
                </a:cubicBezTo>
                <a:cubicBezTo>
                  <a:pt x="836" y="414"/>
                  <a:pt x="833" y="401"/>
                  <a:pt x="830" y="390"/>
                </a:cubicBezTo>
                <a:cubicBezTo>
                  <a:pt x="827" y="372"/>
                  <a:pt x="822" y="355"/>
                  <a:pt x="817" y="338"/>
                </a:cubicBezTo>
                <a:cubicBezTo>
                  <a:pt x="813" y="324"/>
                  <a:pt x="807" y="300"/>
                  <a:pt x="793" y="296"/>
                </a:cubicBezTo>
                <a:cubicBezTo>
                  <a:pt x="789" y="294"/>
                  <a:pt x="784" y="295"/>
                  <a:pt x="781" y="300"/>
                </a:cubicBezTo>
                <a:cubicBezTo>
                  <a:pt x="777" y="305"/>
                  <a:pt x="777" y="314"/>
                  <a:pt x="779" y="320"/>
                </a:cubicBezTo>
                <a:cubicBezTo>
                  <a:pt x="785" y="342"/>
                  <a:pt x="793" y="362"/>
                  <a:pt x="803" y="380"/>
                </a:cubicBezTo>
                <a:close/>
                <a:moveTo>
                  <a:pt x="834" y="352"/>
                </a:moveTo>
                <a:cubicBezTo>
                  <a:pt x="835" y="355"/>
                  <a:pt x="838" y="374"/>
                  <a:pt x="842" y="366"/>
                </a:cubicBezTo>
                <a:cubicBezTo>
                  <a:pt x="844" y="361"/>
                  <a:pt x="845" y="355"/>
                  <a:pt x="846" y="350"/>
                </a:cubicBezTo>
                <a:cubicBezTo>
                  <a:pt x="848" y="340"/>
                  <a:pt x="849" y="329"/>
                  <a:pt x="850" y="319"/>
                </a:cubicBezTo>
                <a:cubicBezTo>
                  <a:pt x="853" y="302"/>
                  <a:pt x="854" y="285"/>
                  <a:pt x="855" y="268"/>
                </a:cubicBezTo>
                <a:cubicBezTo>
                  <a:pt x="856" y="254"/>
                  <a:pt x="857" y="231"/>
                  <a:pt x="845" y="224"/>
                </a:cubicBezTo>
                <a:cubicBezTo>
                  <a:pt x="840" y="221"/>
                  <a:pt x="833" y="223"/>
                  <a:pt x="829" y="228"/>
                </a:cubicBezTo>
                <a:cubicBezTo>
                  <a:pt x="825" y="233"/>
                  <a:pt x="823" y="240"/>
                  <a:pt x="822" y="248"/>
                </a:cubicBezTo>
                <a:cubicBezTo>
                  <a:pt x="823" y="273"/>
                  <a:pt x="826" y="298"/>
                  <a:pt x="829" y="323"/>
                </a:cubicBezTo>
                <a:cubicBezTo>
                  <a:pt x="831" y="333"/>
                  <a:pt x="832" y="342"/>
                  <a:pt x="834" y="352"/>
                </a:cubicBezTo>
                <a:close/>
                <a:moveTo>
                  <a:pt x="771" y="408"/>
                </a:moveTo>
                <a:cubicBezTo>
                  <a:pt x="782" y="437"/>
                  <a:pt x="802" y="457"/>
                  <a:pt x="822" y="474"/>
                </a:cubicBezTo>
                <a:cubicBezTo>
                  <a:pt x="824" y="475"/>
                  <a:pt x="826" y="477"/>
                  <a:pt x="828" y="477"/>
                </a:cubicBezTo>
                <a:cubicBezTo>
                  <a:pt x="829" y="478"/>
                  <a:pt x="830" y="478"/>
                  <a:pt x="831" y="477"/>
                </a:cubicBezTo>
                <a:cubicBezTo>
                  <a:pt x="832" y="477"/>
                  <a:pt x="833" y="477"/>
                  <a:pt x="834" y="475"/>
                </a:cubicBezTo>
                <a:cubicBezTo>
                  <a:pt x="838" y="470"/>
                  <a:pt x="832" y="457"/>
                  <a:pt x="831" y="452"/>
                </a:cubicBezTo>
                <a:cubicBezTo>
                  <a:pt x="827" y="444"/>
                  <a:pt x="823" y="436"/>
                  <a:pt x="819" y="428"/>
                </a:cubicBezTo>
                <a:cubicBezTo>
                  <a:pt x="813" y="415"/>
                  <a:pt x="806" y="402"/>
                  <a:pt x="797" y="390"/>
                </a:cubicBezTo>
                <a:cubicBezTo>
                  <a:pt x="794" y="385"/>
                  <a:pt x="790" y="380"/>
                  <a:pt x="785" y="379"/>
                </a:cubicBezTo>
                <a:cubicBezTo>
                  <a:pt x="780" y="377"/>
                  <a:pt x="774" y="379"/>
                  <a:pt x="771" y="384"/>
                </a:cubicBezTo>
                <a:cubicBezTo>
                  <a:pt x="769" y="387"/>
                  <a:pt x="768" y="392"/>
                  <a:pt x="769" y="396"/>
                </a:cubicBezTo>
                <a:cubicBezTo>
                  <a:pt x="769" y="400"/>
                  <a:pt x="770" y="404"/>
                  <a:pt x="771" y="408"/>
                </a:cubicBezTo>
                <a:close/>
                <a:moveTo>
                  <a:pt x="476" y="762"/>
                </a:moveTo>
                <a:cubicBezTo>
                  <a:pt x="482" y="754"/>
                  <a:pt x="488" y="746"/>
                  <a:pt x="493" y="737"/>
                </a:cubicBezTo>
                <a:cubicBezTo>
                  <a:pt x="500" y="726"/>
                  <a:pt x="506" y="714"/>
                  <a:pt x="512" y="701"/>
                </a:cubicBezTo>
                <a:cubicBezTo>
                  <a:pt x="517" y="689"/>
                  <a:pt x="523" y="677"/>
                  <a:pt x="521" y="662"/>
                </a:cubicBezTo>
                <a:cubicBezTo>
                  <a:pt x="521" y="659"/>
                  <a:pt x="520" y="655"/>
                  <a:pt x="519" y="653"/>
                </a:cubicBezTo>
                <a:cubicBezTo>
                  <a:pt x="516" y="650"/>
                  <a:pt x="513" y="650"/>
                  <a:pt x="510" y="651"/>
                </a:cubicBezTo>
                <a:cubicBezTo>
                  <a:pt x="503" y="653"/>
                  <a:pt x="499" y="659"/>
                  <a:pt x="495" y="666"/>
                </a:cubicBezTo>
                <a:cubicBezTo>
                  <a:pt x="490" y="673"/>
                  <a:pt x="485" y="681"/>
                  <a:pt x="482" y="690"/>
                </a:cubicBezTo>
                <a:cubicBezTo>
                  <a:pt x="476" y="705"/>
                  <a:pt x="472" y="720"/>
                  <a:pt x="467" y="735"/>
                </a:cubicBezTo>
                <a:cubicBezTo>
                  <a:pt x="463" y="750"/>
                  <a:pt x="454" y="776"/>
                  <a:pt x="458" y="780"/>
                </a:cubicBezTo>
                <a:cubicBezTo>
                  <a:pt x="461" y="784"/>
                  <a:pt x="471" y="769"/>
                  <a:pt x="476" y="762"/>
                </a:cubicBezTo>
                <a:close/>
                <a:moveTo>
                  <a:pt x="435" y="57"/>
                </a:moveTo>
                <a:cubicBezTo>
                  <a:pt x="438" y="61"/>
                  <a:pt x="452" y="86"/>
                  <a:pt x="452" y="75"/>
                </a:cubicBezTo>
                <a:cubicBezTo>
                  <a:pt x="452" y="64"/>
                  <a:pt x="449" y="51"/>
                  <a:pt x="446" y="40"/>
                </a:cubicBezTo>
                <a:cubicBezTo>
                  <a:pt x="443" y="26"/>
                  <a:pt x="440" y="13"/>
                  <a:pt x="437" y="0"/>
                </a:cubicBezTo>
                <a:cubicBezTo>
                  <a:pt x="405" y="0"/>
                  <a:pt x="405" y="0"/>
                  <a:pt x="405" y="0"/>
                </a:cubicBezTo>
                <a:cubicBezTo>
                  <a:pt x="409" y="11"/>
                  <a:pt x="414" y="21"/>
                  <a:pt x="419" y="31"/>
                </a:cubicBezTo>
                <a:cubicBezTo>
                  <a:pt x="424" y="40"/>
                  <a:pt x="430" y="49"/>
                  <a:pt x="435" y="57"/>
                </a:cubicBezTo>
                <a:close/>
                <a:moveTo>
                  <a:pt x="461" y="580"/>
                </a:moveTo>
                <a:cubicBezTo>
                  <a:pt x="456" y="577"/>
                  <a:pt x="449" y="579"/>
                  <a:pt x="445" y="584"/>
                </a:cubicBezTo>
                <a:cubicBezTo>
                  <a:pt x="441" y="589"/>
                  <a:pt x="439" y="596"/>
                  <a:pt x="438" y="603"/>
                </a:cubicBezTo>
                <a:cubicBezTo>
                  <a:pt x="439" y="629"/>
                  <a:pt x="442" y="653"/>
                  <a:pt x="445" y="678"/>
                </a:cubicBezTo>
                <a:cubicBezTo>
                  <a:pt x="447" y="688"/>
                  <a:pt x="448" y="698"/>
                  <a:pt x="450" y="708"/>
                </a:cubicBezTo>
                <a:cubicBezTo>
                  <a:pt x="451" y="711"/>
                  <a:pt x="454" y="729"/>
                  <a:pt x="458" y="721"/>
                </a:cubicBezTo>
                <a:cubicBezTo>
                  <a:pt x="460" y="717"/>
                  <a:pt x="461" y="710"/>
                  <a:pt x="462" y="705"/>
                </a:cubicBezTo>
                <a:cubicBezTo>
                  <a:pt x="464" y="695"/>
                  <a:pt x="465" y="685"/>
                  <a:pt x="466" y="675"/>
                </a:cubicBezTo>
                <a:cubicBezTo>
                  <a:pt x="469" y="658"/>
                  <a:pt x="471" y="641"/>
                  <a:pt x="471" y="624"/>
                </a:cubicBezTo>
                <a:cubicBezTo>
                  <a:pt x="472" y="610"/>
                  <a:pt x="473" y="587"/>
                  <a:pt x="461" y="580"/>
                </a:cubicBezTo>
                <a:close/>
                <a:moveTo>
                  <a:pt x="387" y="58"/>
                </a:moveTo>
                <a:cubicBezTo>
                  <a:pt x="398" y="87"/>
                  <a:pt x="418" y="107"/>
                  <a:pt x="438" y="124"/>
                </a:cubicBezTo>
                <a:cubicBezTo>
                  <a:pt x="440" y="125"/>
                  <a:pt x="442" y="127"/>
                  <a:pt x="444" y="127"/>
                </a:cubicBezTo>
                <a:cubicBezTo>
                  <a:pt x="445" y="128"/>
                  <a:pt x="446" y="128"/>
                  <a:pt x="447" y="128"/>
                </a:cubicBezTo>
                <a:cubicBezTo>
                  <a:pt x="448" y="127"/>
                  <a:pt x="449" y="127"/>
                  <a:pt x="450" y="125"/>
                </a:cubicBezTo>
                <a:cubicBezTo>
                  <a:pt x="454" y="121"/>
                  <a:pt x="448" y="107"/>
                  <a:pt x="447" y="102"/>
                </a:cubicBezTo>
                <a:cubicBezTo>
                  <a:pt x="443" y="94"/>
                  <a:pt x="439" y="86"/>
                  <a:pt x="435" y="78"/>
                </a:cubicBezTo>
                <a:cubicBezTo>
                  <a:pt x="429" y="65"/>
                  <a:pt x="422" y="52"/>
                  <a:pt x="413" y="40"/>
                </a:cubicBezTo>
                <a:cubicBezTo>
                  <a:pt x="410" y="35"/>
                  <a:pt x="406" y="31"/>
                  <a:pt x="401" y="29"/>
                </a:cubicBezTo>
                <a:cubicBezTo>
                  <a:pt x="396" y="27"/>
                  <a:pt x="390" y="29"/>
                  <a:pt x="387" y="34"/>
                </a:cubicBezTo>
                <a:cubicBezTo>
                  <a:pt x="385" y="37"/>
                  <a:pt x="384" y="42"/>
                  <a:pt x="385" y="46"/>
                </a:cubicBezTo>
                <a:cubicBezTo>
                  <a:pt x="385" y="50"/>
                  <a:pt x="386" y="54"/>
                  <a:pt x="387" y="58"/>
                </a:cubicBezTo>
                <a:close/>
                <a:moveTo>
                  <a:pt x="74" y="425"/>
                </a:moveTo>
                <a:cubicBezTo>
                  <a:pt x="77" y="429"/>
                  <a:pt x="87" y="413"/>
                  <a:pt x="92" y="406"/>
                </a:cubicBezTo>
                <a:cubicBezTo>
                  <a:pt x="98" y="398"/>
                  <a:pt x="104" y="390"/>
                  <a:pt x="109" y="382"/>
                </a:cubicBezTo>
                <a:cubicBezTo>
                  <a:pt x="116" y="370"/>
                  <a:pt x="122" y="358"/>
                  <a:pt x="128" y="346"/>
                </a:cubicBezTo>
                <a:cubicBezTo>
                  <a:pt x="133" y="333"/>
                  <a:pt x="139" y="321"/>
                  <a:pt x="137" y="306"/>
                </a:cubicBezTo>
                <a:cubicBezTo>
                  <a:pt x="137" y="303"/>
                  <a:pt x="136" y="300"/>
                  <a:pt x="135" y="298"/>
                </a:cubicBezTo>
                <a:cubicBezTo>
                  <a:pt x="132" y="295"/>
                  <a:pt x="129" y="295"/>
                  <a:pt x="126" y="295"/>
                </a:cubicBezTo>
                <a:cubicBezTo>
                  <a:pt x="119" y="297"/>
                  <a:pt x="115" y="303"/>
                  <a:pt x="111" y="310"/>
                </a:cubicBezTo>
                <a:cubicBezTo>
                  <a:pt x="106" y="318"/>
                  <a:pt x="101" y="325"/>
                  <a:pt x="98" y="334"/>
                </a:cubicBezTo>
                <a:cubicBezTo>
                  <a:pt x="92" y="349"/>
                  <a:pt x="88" y="364"/>
                  <a:pt x="83" y="379"/>
                </a:cubicBezTo>
                <a:cubicBezTo>
                  <a:pt x="79" y="394"/>
                  <a:pt x="70" y="420"/>
                  <a:pt x="74" y="425"/>
                </a:cubicBezTo>
                <a:close/>
                <a:moveTo>
                  <a:pt x="387" y="763"/>
                </a:moveTo>
                <a:cubicBezTo>
                  <a:pt x="398" y="793"/>
                  <a:pt x="418" y="812"/>
                  <a:pt x="438" y="829"/>
                </a:cubicBezTo>
                <a:cubicBezTo>
                  <a:pt x="440" y="831"/>
                  <a:pt x="442" y="832"/>
                  <a:pt x="444" y="833"/>
                </a:cubicBezTo>
                <a:cubicBezTo>
                  <a:pt x="445" y="833"/>
                  <a:pt x="446" y="833"/>
                  <a:pt x="447" y="833"/>
                </a:cubicBezTo>
                <a:cubicBezTo>
                  <a:pt x="448" y="833"/>
                  <a:pt x="449" y="832"/>
                  <a:pt x="450" y="831"/>
                </a:cubicBezTo>
                <a:cubicBezTo>
                  <a:pt x="454" y="826"/>
                  <a:pt x="448" y="813"/>
                  <a:pt x="447" y="808"/>
                </a:cubicBezTo>
                <a:cubicBezTo>
                  <a:pt x="443" y="800"/>
                  <a:pt x="439" y="792"/>
                  <a:pt x="435" y="784"/>
                </a:cubicBezTo>
                <a:cubicBezTo>
                  <a:pt x="429" y="771"/>
                  <a:pt x="422" y="757"/>
                  <a:pt x="413" y="746"/>
                </a:cubicBezTo>
                <a:cubicBezTo>
                  <a:pt x="410" y="741"/>
                  <a:pt x="406" y="736"/>
                  <a:pt x="401" y="734"/>
                </a:cubicBezTo>
                <a:cubicBezTo>
                  <a:pt x="396" y="733"/>
                  <a:pt x="390" y="734"/>
                  <a:pt x="387" y="740"/>
                </a:cubicBezTo>
                <a:cubicBezTo>
                  <a:pt x="385" y="743"/>
                  <a:pt x="384" y="747"/>
                  <a:pt x="385" y="751"/>
                </a:cubicBezTo>
                <a:cubicBezTo>
                  <a:pt x="385" y="756"/>
                  <a:pt x="386" y="759"/>
                  <a:pt x="387" y="763"/>
                </a:cubicBezTo>
                <a:close/>
                <a:moveTo>
                  <a:pt x="458" y="16"/>
                </a:moveTo>
                <a:cubicBezTo>
                  <a:pt x="460" y="11"/>
                  <a:pt x="461" y="5"/>
                  <a:pt x="462" y="0"/>
                </a:cubicBezTo>
                <a:cubicBezTo>
                  <a:pt x="450" y="0"/>
                  <a:pt x="450" y="0"/>
                  <a:pt x="450" y="0"/>
                </a:cubicBezTo>
                <a:cubicBezTo>
                  <a:pt x="450" y="1"/>
                  <a:pt x="450" y="2"/>
                  <a:pt x="450" y="2"/>
                </a:cubicBezTo>
                <a:cubicBezTo>
                  <a:pt x="451" y="5"/>
                  <a:pt x="454" y="24"/>
                  <a:pt x="458" y="16"/>
                </a:cubicBezTo>
                <a:close/>
                <a:moveTo>
                  <a:pt x="433" y="694"/>
                </a:moveTo>
                <a:cubicBezTo>
                  <a:pt x="429" y="680"/>
                  <a:pt x="423" y="656"/>
                  <a:pt x="409" y="651"/>
                </a:cubicBezTo>
                <a:cubicBezTo>
                  <a:pt x="405" y="650"/>
                  <a:pt x="400" y="651"/>
                  <a:pt x="397" y="655"/>
                </a:cubicBezTo>
                <a:cubicBezTo>
                  <a:pt x="393" y="661"/>
                  <a:pt x="393" y="669"/>
                  <a:pt x="395" y="676"/>
                </a:cubicBezTo>
                <a:cubicBezTo>
                  <a:pt x="401" y="697"/>
                  <a:pt x="409" y="718"/>
                  <a:pt x="419" y="736"/>
                </a:cubicBezTo>
                <a:cubicBezTo>
                  <a:pt x="424" y="745"/>
                  <a:pt x="430" y="754"/>
                  <a:pt x="435" y="763"/>
                </a:cubicBezTo>
                <a:cubicBezTo>
                  <a:pt x="438" y="767"/>
                  <a:pt x="452" y="791"/>
                  <a:pt x="452" y="781"/>
                </a:cubicBezTo>
                <a:cubicBezTo>
                  <a:pt x="452" y="769"/>
                  <a:pt x="449" y="757"/>
                  <a:pt x="446" y="745"/>
                </a:cubicBezTo>
                <a:cubicBezTo>
                  <a:pt x="443" y="728"/>
                  <a:pt x="438" y="711"/>
                  <a:pt x="433" y="694"/>
                </a:cubicBezTo>
                <a:close/>
                <a:moveTo>
                  <a:pt x="461" y="1285"/>
                </a:moveTo>
                <a:cubicBezTo>
                  <a:pt x="456" y="1282"/>
                  <a:pt x="449" y="1284"/>
                  <a:pt x="445" y="1289"/>
                </a:cubicBezTo>
                <a:cubicBezTo>
                  <a:pt x="441" y="1294"/>
                  <a:pt x="439" y="1302"/>
                  <a:pt x="438" y="1309"/>
                </a:cubicBezTo>
                <a:cubicBezTo>
                  <a:pt x="439" y="1334"/>
                  <a:pt x="442" y="1359"/>
                  <a:pt x="445" y="1384"/>
                </a:cubicBezTo>
                <a:cubicBezTo>
                  <a:pt x="447" y="1394"/>
                  <a:pt x="448" y="1404"/>
                  <a:pt x="450" y="1413"/>
                </a:cubicBezTo>
                <a:cubicBezTo>
                  <a:pt x="451" y="1416"/>
                  <a:pt x="454" y="1435"/>
                  <a:pt x="458" y="1427"/>
                </a:cubicBezTo>
                <a:cubicBezTo>
                  <a:pt x="460" y="1422"/>
                  <a:pt x="461" y="1416"/>
                  <a:pt x="462" y="1411"/>
                </a:cubicBezTo>
                <a:cubicBezTo>
                  <a:pt x="464" y="1401"/>
                  <a:pt x="465" y="1391"/>
                  <a:pt x="466" y="1381"/>
                </a:cubicBezTo>
                <a:cubicBezTo>
                  <a:pt x="469" y="1364"/>
                  <a:pt x="471" y="1347"/>
                  <a:pt x="471" y="1330"/>
                </a:cubicBezTo>
                <a:cubicBezTo>
                  <a:pt x="472" y="1315"/>
                  <a:pt x="473" y="1293"/>
                  <a:pt x="461" y="1285"/>
                </a:cubicBezTo>
                <a:close/>
                <a:moveTo>
                  <a:pt x="771" y="1116"/>
                </a:moveTo>
                <a:cubicBezTo>
                  <a:pt x="782" y="1145"/>
                  <a:pt x="802" y="1165"/>
                  <a:pt x="822" y="1182"/>
                </a:cubicBezTo>
                <a:cubicBezTo>
                  <a:pt x="824" y="1184"/>
                  <a:pt x="826" y="1185"/>
                  <a:pt x="828" y="1186"/>
                </a:cubicBezTo>
                <a:cubicBezTo>
                  <a:pt x="829" y="1186"/>
                  <a:pt x="830" y="1186"/>
                  <a:pt x="831" y="1186"/>
                </a:cubicBezTo>
                <a:cubicBezTo>
                  <a:pt x="832" y="1186"/>
                  <a:pt x="833" y="1185"/>
                  <a:pt x="834" y="1184"/>
                </a:cubicBezTo>
                <a:cubicBezTo>
                  <a:pt x="838" y="1179"/>
                  <a:pt x="832" y="1166"/>
                  <a:pt x="831" y="1161"/>
                </a:cubicBezTo>
                <a:cubicBezTo>
                  <a:pt x="827" y="1152"/>
                  <a:pt x="823" y="1145"/>
                  <a:pt x="819" y="1137"/>
                </a:cubicBezTo>
                <a:cubicBezTo>
                  <a:pt x="813" y="1123"/>
                  <a:pt x="806" y="1110"/>
                  <a:pt x="797" y="1098"/>
                </a:cubicBezTo>
                <a:cubicBezTo>
                  <a:pt x="794" y="1093"/>
                  <a:pt x="790" y="1089"/>
                  <a:pt x="785" y="1087"/>
                </a:cubicBezTo>
                <a:cubicBezTo>
                  <a:pt x="780" y="1085"/>
                  <a:pt x="774" y="1087"/>
                  <a:pt x="771" y="1092"/>
                </a:cubicBezTo>
                <a:cubicBezTo>
                  <a:pt x="769" y="1096"/>
                  <a:pt x="768" y="1100"/>
                  <a:pt x="769" y="1104"/>
                </a:cubicBezTo>
                <a:cubicBezTo>
                  <a:pt x="769" y="1108"/>
                  <a:pt x="770" y="1112"/>
                  <a:pt x="771" y="1116"/>
                </a:cubicBezTo>
                <a:close/>
                <a:moveTo>
                  <a:pt x="458" y="75"/>
                </a:moveTo>
                <a:cubicBezTo>
                  <a:pt x="461" y="79"/>
                  <a:pt x="471" y="63"/>
                  <a:pt x="476" y="56"/>
                </a:cubicBezTo>
                <a:cubicBezTo>
                  <a:pt x="482" y="48"/>
                  <a:pt x="488" y="40"/>
                  <a:pt x="493" y="32"/>
                </a:cubicBezTo>
                <a:cubicBezTo>
                  <a:pt x="499" y="22"/>
                  <a:pt x="505" y="11"/>
                  <a:pt x="510" y="0"/>
                </a:cubicBezTo>
                <a:cubicBezTo>
                  <a:pt x="476" y="0"/>
                  <a:pt x="476" y="0"/>
                  <a:pt x="476" y="0"/>
                </a:cubicBezTo>
                <a:cubicBezTo>
                  <a:pt x="473" y="10"/>
                  <a:pt x="470" y="20"/>
                  <a:pt x="467" y="29"/>
                </a:cubicBezTo>
                <a:cubicBezTo>
                  <a:pt x="463" y="44"/>
                  <a:pt x="454" y="71"/>
                  <a:pt x="458" y="75"/>
                </a:cubicBezTo>
                <a:close/>
                <a:moveTo>
                  <a:pt x="458" y="1486"/>
                </a:moveTo>
                <a:cubicBezTo>
                  <a:pt x="461" y="1490"/>
                  <a:pt x="471" y="1475"/>
                  <a:pt x="476" y="1467"/>
                </a:cubicBezTo>
                <a:cubicBezTo>
                  <a:pt x="482" y="1460"/>
                  <a:pt x="488" y="1451"/>
                  <a:pt x="493" y="1443"/>
                </a:cubicBezTo>
                <a:cubicBezTo>
                  <a:pt x="500" y="1432"/>
                  <a:pt x="506" y="1420"/>
                  <a:pt x="512" y="1407"/>
                </a:cubicBezTo>
                <a:cubicBezTo>
                  <a:pt x="517" y="1395"/>
                  <a:pt x="523" y="1382"/>
                  <a:pt x="521" y="1367"/>
                </a:cubicBezTo>
                <a:cubicBezTo>
                  <a:pt x="521" y="1364"/>
                  <a:pt x="520" y="1361"/>
                  <a:pt x="519" y="1359"/>
                </a:cubicBezTo>
                <a:cubicBezTo>
                  <a:pt x="516" y="1356"/>
                  <a:pt x="513" y="1356"/>
                  <a:pt x="510" y="1357"/>
                </a:cubicBezTo>
                <a:cubicBezTo>
                  <a:pt x="503" y="1359"/>
                  <a:pt x="499" y="1365"/>
                  <a:pt x="495" y="1371"/>
                </a:cubicBezTo>
                <a:cubicBezTo>
                  <a:pt x="490" y="1379"/>
                  <a:pt x="485" y="1387"/>
                  <a:pt x="482" y="1396"/>
                </a:cubicBezTo>
                <a:cubicBezTo>
                  <a:pt x="476" y="1410"/>
                  <a:pt x="472" y="1425"/>
                  <a:pt x="467" y="1441"/>
                </a:cubicBezTo>
                <a:cubicBezTo>
                  <a:pt x="463" y="1455"/>
                  <a:pt x="454" y="1482"/>
                  <a:pt x="458" y="1486"/>
                </a:cubicBezTo>
                <a:close/>
                <a:moveTo>
                  <a:pt x="433" y="1400"/>
                </a:moveTo>
                <a:cubicBezTo>
                  <a:pt x="429" y="1385"/>
                  <a:pt x="423" y="1362"/>
                  <a:pt x="409" y="1357"/>
                </a:cubicBezTo>
                <a:cubicBezTo>
                  <a:pt x="405" y="1355"/>
                  <a:pt x="400" y="1357"/>
                  <a:pt x="397" y="1361"/>
                </a:cubicBezTo>
                <a:cubicBezTo>
                  <a:pt x="393" y="1366"/>
                  <a:pt x="393" y="1375"/>
                  <a:pt x="395" y="1382"/>
                </a:cubicBezTo>
                <a:cubicBezTo>
                  <a:pt x="401" y="1403"/>
                  <a:pt x="409" y="1423"/>
                  <a:pt x="419" y="1442"/>
                </a:cubicBezTo>
                <a:cubicBezTo>
                  <a:pt x="424" y="1451"/>
                  <a:pt x="430" y="1460"/>
                  <a:pt x="435" y="1468"/>
                </a:cubicBezTo>
                <a:cubicBezTo>
                  <a:pt x="438" y="1473"/>
                  <a:pt x="452" y="1497"/>
                  <a:pt x="452" y="1487"/>
                </a:cubicBezTo>
                <a:cubicBezTo>
                  <a:pt x="452" y="1475"/>
                  <a:pt x="449" y="1462"/>
                  <a:pt x="446" y="1451"/>
                </a:cubicBezTo>
                <a:cubicBezTo>
                  <a:pt x="443" y="1434"/>
                  <a:pt x="438" y="1416"/>
                  <a:pt x="433" y="1400"/>
                </a:cubicBezTo>
                <a:close/>
                <a:moveTo>
                  <a:pt x="1539" y="1116"/>
                </a:moveTo>
                <a:cubicBezTo>
                  <a:pt x="1550" y="1145"/>
                  <a:pt x="1570" y="1165"/>
                  <a:pt x="1590" y="1182"/>
                </a:cubicBezTo>
                <a:cubicBezTo>
                  <a:pt x="1592" y="1184"/>
                  <a:pt x="1594" y="1185"/>
                  <a:pt x="1596" y="1186"/>
                </a:cubicBezTo>
                <a:cubicBezTo>
                  <a:pt x="1597" y="1186"/>
                  <a:pt x="1598" y="1186"/>
                  <a:pt x="1599" y="1186"/>
                </a:cubicBezTo>
                <a:cubicBezTo>
                  <a:pt x="1600" y="1186"/>
                  <a:pt x="1601" y="1185"/>
                  <a:pt x="1602" y="1184"/>
                </a:cubicBezTo>
                <a:cubicBezTo>
                  <a:pt x="1606" y="1179"/>
                  <a:pt x="1600" y="1166"/>
                  <a:pt x="1599" y="1161"/>
                </a:cubicBezTo>
                <a:cubicBezTo>
                  <a:pt x="1595" y="1152"/>
                  <a:pt x="1591" y="1145"/>
                  <a:pt x="1587" y="1137"/>
                </a:cubicBezTo>
                <a:cubicBezTo>
                  <a:pt x="1581" y="1123"/>
                  <a:pt x="1574" y="1110"/>
                  <a:pt x="1565" y="1098"/>
                </a:cubicBezTo>
                <a:cubicBezTo>
                  <a:pt x="1562" y="1093"/>
                  <a:pt x="1558" y="1089"/>
                  <a:pt x="1553" y="1087"/>
                </a:cubicBezTo>
                <a:cubicBezTo>
                  <a:pt x="1548" y="1085"/>
                  <a:pt x="1542" y="1087"/>
                  <a:pt x="1539" y="1092"/>
                </a:cubicBezTo>
                <a:cubicBezTo>
                  <a:pt x="1537" y="1096"/>
                  <a:pt x="1536" y="1100"/>
                  <a:pt x="1537" y="1104"/>
                </a:cubicBezTo>
                <a:cubicBezTo>
                  <a:pt x="1537" y="1108"/>
                  <a:pt x="1538" y="1112"/>
                  <a:pt x="1539" y="1116"/>
                </a:cubicBezTo>
                <a:close/>
                <a:moveTo>
                  <a:pt x="2307" y="1116"/>
                </a:moveTo>
                <a:cubicBezTo>
                  <a:pt x="2318" y="1145"/>
                  <a:pt x="2338" y="1165"/>
                  <a:pt x="2358" y="1182"/>
                </a:cubicBezTo>
                <a:cubicBezTo>
                  <a:pt x="2360" y="1184"/>
                  <a:pt x="2362" y="1185"/>
                  <a:pt x="2364" y="1186"/>
                </a:cubicBezTo>
                <a:cubicBezTo>
                  <a:pt x="2365" y="1186"/>
                  <a:pt x="2366" y="1186"/>
                  <a:pt x="2366" y="1186"/>
                </a:cubicBezTo>
                <a:cubicBezTo>
                  <a:pt x="2368" y="1186"/>
                  <a:pt x="2369" y="1185"/>
                  <a:pt x="2370" y="1184"/>
                </a:cubicBezTo>
                <a:cubicBezTo>
                  <a:pt x="2374" y="1179"/>
                  <a:pt x="2368" y="1166"/>
                  <a:pt x="2367" y="1161"/>
                </a:cubicBezTo>
                <a:cubicBezTo>
                  <a:pt x="2363" y="1152"/>
                  <a:pt x="2359" y="1145"/>
                  <a:pt x="2355" y="1137"/>
                </a:cubicBezTo>
                <a:cubicBezTo>
                  <a:pt x="2349" y="1123"/>
                  <a:pt x="2342" y="1110"/>
                  <a:pt x="2333" y="1098"/>
                </a:cubicBezTo>
                <a:cubicBezTo>
                  <a:pt x="2330" y="1093"/>
                  <a:pt x="2326" y="1089"/>
                  <a:pt x="2321" y="1087"/>
                </a:cubicBezTo>
                <a:cubicBezTo>
                  <a:pt x="2316" y="1085"/>
                  <a:pt x="2310" y="1087"/>
                  <a:pt x="2307" y="1092"/>
                </a:cubicBezTo>
                <a:cubicBezTo>
                  <a:pt x="2305" y="1096"/>
                  <a:pt x="2304" y="1100"/>
                  <a:pt x="2305" y="1104"/>
                </a:cubicBezTo>
                <a:cubicBezTo>
                  <a:pt x="2305" y="1108"/>
                  <a:pt x="2306" y="1112"/>
                  <a:pt x="2307" y="1116"/>
                </a:cubicBezTo>
                <a:close/>
                <a:moveTo>
                  <a:pt x="1969" y="694"/>
                </a:moveTo>
                <a:cubicBezTo>
                  <a:pt x="1964" y="680"/>
                  <a:pt x="1959" y="656"/>
                  <a:pt x="1945" y="651"/>
                </a:cubicBezTo>
                <a:cubicBezTo>
                  <a:pt x="1941" y="650"/>
                  <a:pt x="1936" y="651"/>
                  <a:pt x="1933" y="655"/>
                </a:cubicBezTo>
                <a:cubicBezTo>
                  <a:pt x="1929" y="661"/>
                  <a:pt x="1929" y="669"/>
                  <a:pt x="1931" y="676"/>
                </a:cubicBezTo>
                <a:cubicBezTo>
                  <a:pt x="1937" y="697"/>
                  <a:pt x="1945" y="718"/>
                  <a:pt x="1955" y="736"/>
                </a:cubicBezTo>
                <a:cubicBezTo>
                  <a:pt x="1960" y="745"/>
                  <a:pt x="1965" y="754"/>
                  <a:pt x="1971" y="763"/>
                </a:cubicBezTo>
                <a:cubicBezTo>
                  <a:pt x="1974" y="767"/>
                  <a:pt x="1988" y="791"/>
                  <a:pt x="1988" y="781"/>
                </a:cubicBezTo>
                <a:cubicBezTo>
                  <a:pt x="1988" y="769"/>
                  <a:pt x="1985" y="757"/>
                  <a:pt x="1982" y="745"/>
                </a:cubicBezTo>
                <a:cubicBezTo>
                  <a:pt x="1979" y="728"/>
                  <a:pt x="1974" y="711"/>
                  <a:pt x="1969" y="694"/>
                </a:cubicBezTo>
                <a:close/>
                <a:moveTo>
                  <a:pt x="2307" y="408"/>
                </a:moveTo>
                <a:cubicBezTo>
                  <a:pt x="2318" y="437"/>
                  <a:pt x="2338" y="457"/>
                  <a:pt x="2358" y="474"/>
                </a:cubicBezTo>
                <a:cubicBezTo>
                  <a:pt x="2360" y="475"/>
                  <a:pt x="2362" y="477"/>
                  <a:pt x="2364" y="477"/>
                </a:cubicBezTo>
                <a:cubicBezTo>
                  <a:pt x="2365" y="478"/>
                  <a:pt x="2366" y="478"/>
                  <a:pt x="2366" y="477"/>
                </a:cubicBezTo>
                <a:cubicBezTo>
                  <a:pt x="2368" y="477"/>
                  <a:pt x="2369" y="477"/>
                  <a:pt x="2370" y="475"/>
                </a:cubicBezTo>
                <a:cubicBezTo>
                  <a:pt x="2374" y="470"/>
                  <a:pt x="2368" y="457"/>
                  <a:pt x="2367" y="452"/>
                </a:cubicBezTo>
                <a:cubicBezTo>
                  <a:pt x="2363" y="444"/>
                  <a:pt x="2359" y="436"/>
                  <a:pt x="2355" y="428"/>
                </a:cubicBezTo>
                <a:cubicBezTo>
                  <a:pt x="2349" y="415"/>
                  <a:pt x="2342" y="402"/>
                  <a:pt x="2333" y="390"/>
                </a:cubicBezTo>
                <a:cubicBezTo>
                  <a:pt x="2330" y="385"/>
                  <a:pt x="2326" y="380"/>
                  <a:pt x="2321" y="379"/>
                </a:cubicBezTo>
                <a:cubicBezTo>
                  <a:pt x="2316" y="377"/>
                  <a:pt x="2310" y="379"/>
                  <a:pt x="2307" y="384"/>
                </a:cubicBezTo>
                <a:cubicBezTo>
                  <a:pt x="2305" y="387"/>
                  <a:pt x="2304" y="392"/>
                  <a:pt x="2305" y="396"/>
                </a:cubicBezTo>
                <a:cubicBezTo>
                  <a:pt x="2305" y="400"/>
                  <a:pt x="2306" y="404"/>
                  <a:pt x="2307" y="408"/>
                </a:cubicBezTo>
                <a:close/>
                <a:moveTo>
                  <a:pt x="1994" y="75"/>
                </a:moveTo>
                <a:cubicBezTo>
                  <a:pt x="1997" y="79"/>
                  <a:pt x="2007" y="63"/>
                  <a:pt x="2012" y="56"/>
                </a:cubicBezTo>
                <a:cubicBezTo>
                  <a:pt x="2018" y="48"/>
                  <a:pt x="2024" y="40"/>
                  <a:pt x="2029" y="32"/>
                </a:cubicBezTo>
                <a:cubicBezTo>
                  <a:pt x="2035" y="22"/>
                  <a:pt x="2041" y="11"/>
                  <a:pt x="2046" y="0"/>
                </a:cubicBezTo>
                <a:cubicBezTo>
                  <a:pt x="2012" y="0"/>
                  <a:pt x="2012" y="0"/>
                  <a:pt x="2012" y="0"/>
                </a:cubicBezTo>
                <a:cubicBezTo>
                  <a:pt x="2009" y="10"/>
                  <a:pt x="2006" y="20"/>
                  <a:pt x="2003" y="29"/>
                </a:cubicBezTo>
                <a:cubicBezTo>
                  <a:pt x="1999" y="44"/>
                  <a:pt x="1990" y="71"/>
                  <a:pt x="1994" y="75"/>
                </a:cubicBezTo>
                <a:close/>
                <a:moveTo>
                  <a:pt x="1229" y="1285"/>
                </a:moveTo>
                <a:cubicBezTo>
                  <a:pt x="1224" y="1282"/>
                  <a:pt x="1217" y="1284"/>
                  <a:pt x="1213" y="1289"/>
                </a:cubicBezTo>
                <a:cubicBezTo>
                  <a:pt x="1209" y="1294"/>
                  <a:pt x="1207" y="1302"/>
                  <a:pt x="1206" y="1309"/>
                </a:cubicBezTo>
                <a:cubicBezTo>
                  <a:pt x="1207" y="1334"/>
                  <a:pt x="1210" y="1359"/>
                  <a:pt x="1213" y="1384"/>
                </a:cubicBezTo>
                <a:cubicBezTo>
                  <a:pt x="1215" y="1394"/>
                  <a:pt x="1216" y="1404"/>
                  <a:pt x="1218" y="1413"/>
                </a:cubicBezTo>
                <a:cubicBezTo>
                  <a:pt x="1219" y="1416"/>
                  <a:pt x="1222" y="1435"/>
                  <a:pt x="1226" y="1427"/>
                </a:cubicBezTo>
                <a:cubicBezTo>
                  <a:pt x="1228" y="1422"/>
                  <a:pt x="1229" y="1416"/>
                  <a:pt x="1230" y="1411"/>
                </a:cubicBezTo>
                <a:cubicBezTo>
                  <a:pt x="1232" y="1401"/>
                  <a:pt x="1233" y="1391"/>
                  <a:pt x="1234" y="1381"/>
                </a:cubicBezTo>
                <a:cubicBezTo>
                  <a:pt x="1237" y="1364"/>
                  <a:pt x="1238" y="1347"/>
                  <a:pt x="1239" y="1330"/>
                </a:cubicBezTo>
                <a:cubicBezTo>
                  <a:pt x="1240" y="1315"/>
                  <a:pt x="1241" y="1293"/>
                  <a:pt x="1229" y="1285"/>
                </a:cubicBezTo>
                <a:close/>
                <a:moveTo>
                  <a:pt x="1997" y="1285"/>
                </a:moveTo>
                <a:cubicBezTo>
                  <a:pt x="1992" y="1282"/>
                  <a:pt x="1985" y="1284"/>
                  <a:pt x="1981" y="1289"/>
                </a:cubicBezTo>
                <a:cubicBezTo>
                  <a:pt x="1977" y="1294"/>
                  <a:pt x="1975" y="1302"/>
                  <a:pt x="1974" y="1309"/>
                </a:cubicBezTo>
                <a:cubicBezTo>
                  <a:pt x="1975" y="1334"/>
                  <a:pt x="1978" y="1359"/>
                  <a:pt x="1981" y="1384"/>
                </a:cubicBezTo>
                <a:cubicBezTo>
                  <a:pt x="1983" y="1394"/>
                  <a:pt x="1984" y="1404"/>
                  <a:pt x="1986" y="1413"/>
                </a:cubicBezTo>
                <a:cubicBezTo>
                  <a:pt x="1987" y="1416"/>
                  <a:pt x="1990" y="1435"/>
                  <a:pt x="1994" y="1427"/>
                </a:cubicBezTo>
                <a:cubicBezTo>
                  <a:pt x="1996" y="1422"/>
                  <a:pt x="1997" y="1416"/>
                  <a:pt x="1998" y="1411"/>
                </a:cubicBezTo>
                <a:cubicBezTo>
                  <a:pt x="2000" y="1401"/>
                  <a:pt x="2001" y="1391"/>
                  <a:pt x="2002" y="1381"/>
                </a:cubicBezTo>
                <a:cubicBezTo>
                  <a:pt x="2005" y="1364"/>
                  <a:pt x="2006" y="1347"/>
                  <a:pt x="2007" y="1330"/>
                </a:cubicBezTo>
                <a:cubicBezTo>
                  <a:pt x="2008" y="1315"/>
                  <a:pt x="2009" y="1293"/>
                  <a:pt x="1997" y="1285"/>
                </a:cubicBezTo>
                <a:close/>
                <a:moveTo>
                  <a:pt x="1994" y="1486"/>
                </a:moveTo>
                <a:cubicBezTo>
                  <a:pt x="1997" y="1490"/>
                  <a:pt x="2007" y="1475"/>
                  <a:pt x="2012" y="1467"/>
                </a:cubicBezTo>
                <a:cubicBezTo>
                  <a:pt x="2018" y="1460"/>
                  <a:pt x="2024" y="1451"/>
                  <a:pt x="2029" y="1443"/>
                </a:cubicBezTo>
                <a:cubicBezTo>
                  <a:pt x="2036" y="1432"/>
                  <a:pt x="2042" y="1420"/>
                  <a:pt x="2048" y="1407"/>
                </a:cubicBezTo>
                <a:cubicBezTo>
                  <a:pt x="2053" y="1395"/>
                  <a:pt x="2059" y="1382"/>
                  <a:pt x="2057" y="1367"/>
                </a:cubicBezTo>
                <a:cubicBezTo>
                  <a:pt x="2057" y="1364"/>
                  <a:pt x="2056" y="1361"/>
                  <a:pt x="2055" y="1359"/>
                </a:cubicBezTo>
                <a:cubicBezTo>
                  <a:pt x="2052" y="1356"/>
                  <a:pt x="2049" y="1356"/>
                  <a:pt x="2046" y="1357"/>
                </a:cubicBezTo>
                <a:cubicBezTo>
                  <a:pt x="2039" y="1359"/>
                  <a:pt x="2035" y="1365"/>
                  <a:pt x="2031" y="1371"/>
                </a:cubicBezTo>
                <a:cubicBezTo>
                  <a:pt x="2026" y="1379"/>
                  <a:pt x="2021" y="1387"/>
                  <a:pt x="2018" y="1396"/>
                </a:cubicBezTo>
                <a:cubicBezTo>
                  <a:pt x="2012" y="1410"/>
                  <a:pt x="2008" y="1425"/>
                  <a:pt x="2003" y="1441"/>
                </a:cubicBezTo>
                <a:cubicBezTo>
                  <a:pt x="1999" y="1455"/>
                  <a:pt x="1990" y="1482"/>
                  <a:pt x="1994" y="1486"/>
                </a:cubicBezTo>
                <a:close/>
                <a:moveTo>
                  <a:pt x="2339" y="380"/>
                </a:moveTo>
                <a:cubicBezTo>
                  <a:pt x="2344" y="390"/>
                  <a:pt x="2349" y="399"/>
                  <a:pt x="2355" y="407"/>
                </a:cubicBezTo>
                <a:cubicBezTo>
                  <a:pt x="2358" y="411"/>
                  <a:pt x="2372" y="435"/>
                  <a:pt x="2372" y="425"/>
                </a:cubicBezTo>
                <a:cubicBezTo>
                  <a:pt x="2372" y="414"/>
                  <a:pt x="2369" y="401"/>
                  <a:pt x="2366" y="390"/>
                </a:cubicBezTo>
                <a:cubicBezTo>
                  <a:pt x="2363" y="372"/>
                  <a:pt x="2358" y="355"/>
                  <a:pt x="2353" y="338"/>
                </a:cubicBezTo>
                <a:cubicBezTo>
                  <a:pt x="2348" y="324"/>
                  <a:pt x="2343" y="300"/>
                  <a:pt x="2329" y="296"/>
                </a:cubicBezTo>
                <a:cubicBezTo>
                  <a:pt x="2325" y="294"/>
                  <a:pt x="2320" y="295"/>
                  <a:pt x="2317" y="300"/>
                </a:cubicBezTo>
                <a:cubicBezTo>
                  <a:pt x="2313" y="305"/>
                  <a:pt x="2313" y="314"/>
                  <a:pt x="2315" y="320"/>
                </a:cubicBezTo>
                <a:cubicBezTo>
                  <a:pt x="2321" y="342"/>
                  <a:pt x="2329" y="362"/>
                  <a:pt x="2339" y="380"/>
                </a:cubicBezTo>
                <a:close/>
                <a:moveTo>
                  <a:pt x="2378" y="1074"/>
                </a:moveTo>
                <a:cubicBezTo>
                  <a:pt x="2380" y="1069"/>
                  <a:pt x="2381" y="1063"/>
                  <a:pt x="2382" y="1058"/>
                </a:cubicBezTo>
                <a:cubicBezTo>
                  <a:pt x="2384" y="1048"/>
                  <a:pt x="2385" y="1038"/>
                  <a:pt x="2386" y="1028"/>
                </a:cubicBezTo>
                <a:cubicBezTo>
                  <a:pt x="2389" y="1011"/>
                  <a:pt x="2390" y="994"/>
                  <a:pt x="2391" y="977"/>
                </a:cubicBezTo>
                <a:cubicBezTo>
                  <a:pt x="2392" y="963"/>
                  <a:pt x="2393" y="940"/>
                  <a:pt x="2381" y="932"/>
                </a:cubicBezTo>
                <a:cubicBezTo>
                  <a:pt x="2376" y="929"/>
                  <a:pt x="2369" y="931"/>
                  <a:pt x="2365" y="937"/>
                </a:cubicBezTo>
                <a:cubicBezTo>
                  <a:pt x="2361" y="942"/>
                  <a:pt x="2359" y="949"/>
                  <a:pt x="2358" y="956"/>
                </a:cubicBezTo>
                <a:cubicBezTo>
                  <a:pt x="2359" y="981"/>
                  <a:pt x="2362" y="1006"/>
                  <a:pt x="2365" y="1031"/>
                </a:cubicBezTo>
                <a:cubicBezTo>
                  <a:pt x="2367" y="1041"/>
                  <a:pt x="2368" y="1051"/>
                  <a:pt x="2370" y="1061"/>
                </a:cubicBezTo>
                <a:cubicBezTo>
                  <a:pt x="2371" y="1064"/>
                  <a:pt x="2374" y="1082"/>
                  <a:pt x="2378" y="1074"/>
                </a:cubicBezTo>
                <a:close/>
                <a:moveTo>
                  <a:pt x="2437" y="381"/>
                </a:moveTo>
                <a:cubicBezTo>
                  <a:pt x="2424" y="387"/>
                  <a:pt x="2413" y="401"/>
                  <a:pt x="2404" y="415"/>
                </a:cubicBezTo>
                <a:cubicBezTo>
                  <a:pt x="2392" y="432"/>
                  <a:pt x="2377" y="468"/>
                  <a:pt x="2380" y="474"/>
                </a:cubicBezTo>
                <a:cubicBezTo>
                  <a:pt x="2383" y="480"/>
                  <a:pt x="2421" y="455"/>
                  <a:pt x="2436" y="435"/>
                </a:cubicBezTo>
                <a:cubicBezTo>
                  <a:pt x="2444" y="424"/>
                  <a:pt x="2459" y="402"/>
                  <a:pt x="2450" y="386"/>
                </a:cubicBezTo>
                <a:cubicBezTo>
                  <a:pt x="2449" y="385"/>
                  <a:pt x="2448" y="383"/>
                  <a:pt x="2446" y="382"/>
                </a:cubicBezTo>
                <a:cubicBezTo>
                  <a:pt x="2446" y="382"/>
                  <a:pt x="2445" y="382"/>
                  <a:pt x="2445" y="381"/>
                </a:cubicBezTo>
                <a:cubicBezTo>
                  <a:pt x="2443" y="380"/>
                  <a:pt x="2440" y="380"/>
                  <a:pt x="2437" y="381"/>
                </a:cubicBezTo>
                <a:close/>
                <a:moveTo>
                  <a:pt x="2353" y="1047"/>
                </a:moveTo>
                <a:cubicBezTo>
                  <a:pt x="2348" y="1032"/>
                  <a:pt x="2343" y="1009"/>
                  <a:pt x="2329" y="1004"/>
                </a:cubicBezTo>
                <a:cubicBezTo>
                  <a:pt x="2325" y="1003"/>
                  <a:pt x="2320" y="1004"/>
                  <a:pt x="2317" y="1008"/>
                </a:cubicBezTo>
                <a:cubicBezTo>
                  <a:pt x="2313" y="1014"/>
                  <a:pt x="2313" y="1022"/>
                  <a:pt x="2315" y="1029"/>
                </a:cubicBezTo>
                <a:cubicBezTo>
                  <a:pt x="2321" y="1050"/>
                  <a:pt x="2329" y="1070"/>
                  <a:pt x="2339" y="1089"/>
                </a:cubicBezTo>
                <a:cubicBezTo>
                  <a:pt x="2344" y="1098"/>
                  <a:pt x="2349" y="1107"/>
                  <a:pt x="2355" y="1116"/>
                </a:cubicBezTo>
                <a:cubicBezTo>
                  <a:pt x="2358" y="1120"/>
                  <a:pt x="2372" y="1144"/>
                  <a:pt x="2372" y="1134"/>
                </a:cubicBezTo>
                <a:cubicBezTo>
                  <a:pt x="2372" y="1122"/>
                  <a:pt x="2369" y="1109"/>
                  <a:pt x="2366" y="1098"/>
                </a:cubicBezTo>
                <a:cubicBezTo>
                  <a:pt x="2363" y="1081"/>
                  <a:pt x="2358" y="1064"/>
                  <a:pt x="2353" y="1047"/>
                </a:cubicBezTo>
                <a:close/>
                <a:moveTo>
                  <a:pt x="2378" y="425"/>
                </a:moveTo>
                <a:cubicBezTo>
                  <a:pt x="2381" y="429"/>
                  <a:pt x="2391" y="413"/>
                  <a:pt x="2396" y="406"/>
                </a:cubicBezTo>
                <a:cubicBezTo>
                  <a:pt x="2402" y="398"/>
                  <a:pt x="2408" y="390"/>
                  <a:pt x="2413" y="382"/>
                </a:cubicBezTo>
                <a:cubicBezTo>
                  <a:pt x="2420" y="370"/>
                  <a:pt x="2426" y="358"/>
                  <a:pt x="2432" y="346"/>
                </a:cubicBezTo>
                <a:cubicBezTo>
                  <a:pt x="2437" y="333"/>
                  <a:pt x="2443" y="321"/>
                  <a:pt x="2441" y="306"/>
                </a:cubicBezTo>
                <a:cubicBezTo>
                  <a:pt x="2441" y="303"/>
                  <a:pt x="2440" y="300"/>
                  <a:pt x="2439" y="298"/>
                </a:cubicBezTo>
                <a:cubicBezTo>
                  <a:pt x="2436" y="295"/>
                  <a:pt x="2433" y="295"/>
                  <a:pt x="2430" y="295"/>
                </a:cubicBezTo>
                <a:cubicBezTo>
                  <a:pt x="2423" y="297"/>
                  <a:pt x="2419" y="303"/>
                  <a:pt x="2415" y="310"/>
                </a:cubicBezTo>
                <a:cubicBezTo>
                  <a:pt x="2410" y="318"/>
                  <a:pt x="2405" y="325"/>
                  <a:pt x="2402" y="334"/>
                </a:cubicBezTo>
                <a:cubicBezTo>
                  <a:pt x="2396" y="349"/>
                  <a:pt x="2392" y="364"/>
                  <a:pt x="2387" y="379"/>
                </a:cubicBezTo>
                <a:cubicBezTo>
                  <a:pt x="2383" y="394"/>
                  <a:pt x="2374" y="420"/>
                  <a:pt x="2378" y="425"/>
                </a:cubicBezTo>
                <a:close/>
                <a:moveTo>
                  <a:pt x="2370" y="352"/>
                </a:moveTo>
                <a:cubicBezTo>
                  <a:pt x="2371" y="355"/>
                  <a:pt x="2374" y="374"/>
                  <a:pt x="2378" y="366"/>
                </a:cubicBezTo>
                <a:cubicBezTo>
                  <a:pt x="2380" y="361"/>
                  <a:pt x="2381" y="355"/>
                  <a:pt x="2382" y="350"/>
                </a:cubicBezTo>
                <a:cubicBezTo>
                  <a:pt x="2384" y="340"/>
                  <a:pt x="2385" y="329"/>
                  <a:pt x="2386" y="319"/>
                </a:cubicBezTo>
                <a:cubicBezTo>
                  <a:pt x="2389" y="302"/>
                  <a:pt x="2390" y="285"/>
                  <a:pt x="2391" y="268"/>
                </a:cubicBezTo>
                <a:cubicBezTo>
                  <a:pt x="2392" y="254"/>
                  <a:pt x="2393" y="231"/>
                  <a:pt x="2381" y="224"/>
                </a:cubicBezTo>
                <a:cubicBezTo>
                  <a:pt x="2376" y="221"/>
                  <a:pt x="2369" y="223"/>
                  <a:pt x="2365" y="228"/>
                </a:cubicBezTo>
                <a:cubicBezTo>
                  <a:pt x="2361" y="233"/>
                  <a:pt x="2359" y="240"/>
                  <a:pt x="2358" y="248"/>
                </a:cubicBezTo>
                <a:cubicBezTo>
                  <a:pt x="2359" y="273"/>
                  <a:pt x="2362" y="298"/>
                  <a:pt x="2365" y="323"/>
                </a:cubicBezTo>
                <a:cubicBezTo>
                  <a:pt x="2367" y="333"/>
                  <a:pt x="2368" y="342"/>
                  <a:pt x="2370" y="352"/>
                </a:cubicBezTo>
                <a:close/>
                <a:moveTo>
                  <a:pt x="2396" y="1115"/>
                </a:moveTo>
                <a:cubicBezTo>
                  <a:pt x="2402" y="1107"/>
                  <a:pt x="2408" y="1099"/>
                  <a:pt x="2413" y="1090"/>
                </a:cubicBezTo>
                <a:cubicBezTo>
                  <a:pt x="2420" y="1079"/>
                  <a:pt x="2426" y="1067"/>
                  <a:pt x="2432" y="1054"/>
                </a:cubicBezTo>
                <a:cubicBezTo>
                  <a:pt x="2437" y="1042"/>
                  <a:pt x="2443" y="1029"/>
                  <a:pt x="2441" y="1015"/>
                </a:cubicBezTo>
                <a:cubicBezTo>
                  <a:pt x="2441" y="1011"/>
                  <a:pt x="2440" y="1008"/>
                  <a:pt x="2439" y="1006"/>
                </a:cubicBezTo>
                <a:cubicBezTo>
                  <a:pt x="2436" y="1003"/>
                  <a:pt x="2433" y="1003"/>
                  <a:pt x="2430" y="1004"/>
                </a:cubicBezTo>
                <a:cubicBezTo>
                  <a:pt x="2423" y="1006"/>
                  <a:pt x="2419" y="1012"/>
                  <a:pt x="2415" y="1019"/>
                </a:cubicBezTo>
                <a:cubicBezTo>
                  <a:pt x="2410" y="1026"/>
                  <a:pt x="2405" y="1034"/>
                  <a:pt x="2402" y="1043"/>
                </a:cubicBezTo>
                <a:cubicBezTo>
                  <a:pt x="2396" y="1058"/>
                  <a:pt x="2392" y="1073"/>
                  <a:pt x="2387" y="1088"/>
                </a:cubicBezTo>
                <a:cubicBezTo>
                  <a:pt x="2383" y="1103"/>
                  <a:pt x="2374" y="1129"/>
                  <a:pt x="2378" y="1133"/>
                </a:cubicBezTo>
                <a:cubicBezTo>
                  <a:pt x="2381" y="1137"/>
                  <a:pt x="2391" y="1122"/>
                  <a:pt x="2396" y="1115"/>
                </a:cubicBezTo>
                <a:close/>
                <a:moveTo>
                  <a:pt x="1969" y="1400"/>
                </a:moveTo>
                <a:cubicBezTo>
                  <a:pt x="1964" y="1385"/>
                  <a:pt x="1959" y="1362"/>
                  <a:pt x="1945" y="1357"/>
                </a:cubicBezTo>
                <a:cubicBezTo>
                  <a:pt x="1941" y="1355"/>
                  <a:pt x="1936" y="1357"/>
                  <a:pt x="1933" y="1361"/>
                </a:cubicBezTo>
                <a:cubicBezTo>
                  <a:pt x="1929" y="1366"/>
                  <a:pt x="1929" y="1375"/>
                  <a:pt x="1931" y="1382"/>
                </a:cubicBezTo>
                <a:cubicBezTo>
                  <a:pt x="1937" y="1403"/>
                  <a:pt x="1945" y="1423"/>
                  <a:pt x="1955" y="1442"/>
                </a:cubicBezTo>
                <a:cubicBezTo>
                  <a:pt x="1960" y="1451"/>
                  <a:pt x="1965" y="1460"/>
                  <a:pt x="1971" y="1468"/>
                </a:cubicBezTo>
                <a:cubicBezTo>
                  <a:pt x="1974" y="1473"/>
                  <a:pt x="1988" y="1497"/>
                  <a:pt x="1988" y="1487"/>
                </a:cubicBezTo>
                <a:cubicBezTo>
                  <a:pt x="1988" y="1475"/>
                  <a:pt x="1985" y="1462"/>
                  <a:pt x="1982" y="1451"/>
                </a:cubicBezTo>
                <a:cubicBezTo>
                  <a:pt x="1979" y="1434"/>
                  <a:pt x="1974" y="1416"/>
                  <a:pt x="1969" y="1400"/>
                </a:cubicBezTo>
                <a:close/>
                <a:moveTo>
                  <a:pt x="1602" y="352"/>
                </a:moveTo>
                <a:cubicBezTo>
                  <a:pt x="1603" y="355"/>
                  <a:pt x="1606" y="374"/>
                  <a:pt x="1610" y="366"/>
                </a:cubicBezTo>
                <a:cubicBezTo>
                  <a:pt x="1612" y="361"/>
                  <a:pt x="1613" y="355"/>
                  <a:pt x="1614" y="350"/>
                </a:cubicBezTo>
                <a:cubicBezTo>
                  <a:pt x="1616" y="340"/>
                  <a:pt x="1617" y="329"/>
                  <a:pt x="1618" y="319"/>
                </a:cubicBezTo>
                <a:cubicBezTo>
                  <a:pt x="1621" y="302"/>
                  <a:pt x="1622" y="285"/>
                  <a:pt x="1623" y="268"/>
                </a:cubicBezTo>
                <a:cubicBezTo>
                  <a:pt x="1624" y="254"/>
                  <a:pt x="1625" y="231"/>
                  <a:pt x="1613" y="224"/>
                </a:cubicBezTo>
                <a:cubicBezTo>
                  <a:pt x="1608" y="221"/>
                  <a:pt x="1601" y="223"/>
                  <a:pt x="1597" y="228"/>
                </a:cubicBezTo>
                <a:cubicBezTo>
                  <a:pt x="1593" y="233"/>
                  <a:pt x="1591" y="240"/>
                  <a:pt x="1590" y="248"/>
                </a:cubicBezTo>
                <a:cubicBezTo>
                  <a:pt x="1591" y="273"/>
                  <a:pt x="1594" y="298"/>
                  <a:pt x="1597" y="323"/>
                </a:cubicBezTo>
                <a:cubicBezTo>
                  <a:pt x="1599" y="333"/>
                  <a:pt x="1600" y="342"/>
                  <a:pt x="1602" y="352"/>
                </a:cubicBezTo>
                <a:close/>
                <a:moveTo>
                  <a:pt x="1585" y="1047"/>
                </a:moveTo>
                <a:cubicBezTo>
                  <a:pt x="1581" y="1032"/>
                  <a:pt x="1575" y="1009"/>
                  <a:pt x="1561" y="1004"/>
                </a:cubicBezTo>
                <a:cubicBezTo>
                  <a:pt x="1557" y="1003"/>
                  <a:pt x="1552" y="1004"/>
                  <a:pt x="1549" y="1008"/>
                </a:cubicBezTo>
                <a:cubicBezTo>
                  <a:pt x="1545" y="1014"/>
                  <a:pt x="1545" y="1022"/>
                  <a:pt x="1547" y="1029"/>
                </a:cubicBezTo>
                <a:cubicBezTo>
                  <a:pt x="1553" y="1050"/>
                  <a:pt x="1561" y="1070"/>
                  <a:pt x="1571" y="1089"/>
                </a:cubicBezTo>
                <a:cubicBezTo>
                  <a:pt x="1576" y="1098"/>
                  <a:pt x="1581" y="1107"/>
                  <a:pt x="1587" y="1116"/>
                </a:cubicBezTo>
                <a:cubicBezTo>
                  <a:pt x="1590" y="1120"/>
                  <a:pt x="1604" y="1144"/>
                  <a:pt x="1604" y="1134"/>
                </a:cubicBezTo>
                <a:cubicBezTo>
                  <a:pt x="1604" y="1122"/>
                  <a:pt x="1601" y="1109"/>
                  <a:pt x="1598" y="1098"/>
                </a:cubicBezTo>
                <a:cubicBezTo>
                  <a:pt x="1595" y="1081"/>
                  <a:pt x="1590" y="1064"/>
                  <a:pt x="1585" y="1047"/>
                </a:cubicBezTo>
                <a:close/>
                <a:moveTo>
                  <a:pt x="1610" y="1133"/>
                </a:moveTo>
                <a:cubicBezTo>
                  <a:pt x="1613" y="1137"/>
                  <a:pt x="1623" y="1122"/>
                  <a:pt x="1628" y="1115"/>
                </a:cubicBezTo>
                <a:cubicBezTo>
                  <a:pt x="1634" y="1107"/>
                  <a:pt x="1640" y="1099"/>
                  <a:pt x="1645" y="1090"/>
                </a:cubicBezTo>
                <a:cubicBezTo>
                  <a:pt x="1652" y="1079"/>
                  <a:pt x="1658" y="1067"/>
                  <a:pt x="1664" y="1054"/>
                </a:cubicBezTo>
                <a:cubicBezTo>
                  <a:pt x="1669" y="1042"/>
                  <a:pt x="1675" y="1029"/>
                  <a:pt x="1673" y="1015"/>
                </a:cubicBezTo>
                <a:cubicBezTo>
                  <a:pt x="1673" y="1011"/>
                  <a:pt x="1672" y="1008"/>
                  <a:pt x="1671" y="1006"/>
                </a:cubicBezTo>
                <a:cubicBezTo>
                  <a:pt x="1668" y="1003"/>
                  <a:pt x="1665" y="1003"/>
                  <a:pt x="1662" y="1004"/>
                </a:cubicBezTo>
                <a:cubicBezTo>
                  <a:pt x="1655" y="1006"/>
                  <a:pt x="1651" y="1012"/>
                  <a:pt x="1647" y="1019"/>
                </a:cubicBezTo>
                <a:cubicBezTo>
                  <a:pt x="1642" y="1026"/>
                  <a:pt x="1637" y="1034"/>
                  <a:pt x="1634" y="1043"/>
                </a:cubicBezTo>
                <a:cubicBezTo>
                  <a:pt x="1628" y="1058"/>
                  <a:pt x="1624" y="1073"/>
                  <a:pt x="1619" y="1088"/>
                </a:cubicBezTo>
                <a:cubicBezTo>
                  <a:pt x="1615" y="1103"/>
                  <a:pt x="1606" y="1129"/>
                  <a:pt x="1610" y="1133"/>
                </a:cubicBezTo>
                <a:close/>
                <a:moveTo>
                  <a:pt x="1571" y="380"/>
                </a:moveTo>
                <a:cubicBezTo>
                  <a:pt x="1576" y="390"/>
                  <a:pt x="1581" y="399"/>
                  <a:pt x="1587" y="407"/>
                </a:cubicBezTo>
                <a:cubicBezTo>
                  <a:pt x="1590" y="411"/>
                  <a:pt x="1604" y="435"/>
                  <a:pt x="1604" y="425"/>
                </a:cubicBezTo>
                <a:cubicBezTo>
                  <a:pt x="1604" y="414"/>
                  <a:pt x="1601" y="401"/>
                  <a:pt x="1598" y="390"/>
                </a:cubicBezTo>
                <a:cubicBezTo>
                  <a:pt x="1595" y="372"/>
                  <a:pt x="1590" y="355"/>
                  <a:pt x="1585" y="338"/>
                </a:cubicBezTo>
                <a:cubicBezTo>
                  <a:pt x="1581" y="324"/>
                  <a:pt x="1575" y="300"/>
                  <a:pt x="1561" y="296"/>
                </a:cubicBezTo>
                <a:cubicBezTo>
                  <a:pt x="1557" y="294"/>
                  <a:pt x="1552" y="295"/>
                  <a:pt x="1549" y="300"/>
                </a:cubicBezTo>
                <a:cubicBezTo>
                  <a:pt x="1545" y="305"/>
                  <a:pt x="1545" y="314"/>
                  <a:pt x="1547" y="320"/>
                </a:cubicBezTo>
                <a:cubicBezTo>
                  <a:pt x="1553" y="342"/>
                  <a:pt x="1561" y="362"/>
                  <a:pt x="1571" y="380"/>
                </a:cubicBezTo>
                <a:close/>
                <a:moveTo>
                  <a:pt x="1539" y="408"/>
                </a:moveTo>
                <a:cubicBezTo>
                  <a:pt x="1550" y="437"/>
                  <a:pt x="1570" y="457"/>
                  <a:pt x="1590" y="474"/>
                </a:cubicBezTo>
                <a:cubicBezTo>
                  <a:pt x="1592" y="475"/>
                  <a:pt x="1594" y="477"/>
                  <a:pt x="1596" y="477"/>
                </a:cubicBezTo>
                <a:cubicBezTo>
                  <a:pt x="1597" y="478"/>
                  <a:pt x="1598" y="478"/>
                  <a:pt x="1599" y="477"/>
                </a:cubicBezTo>
                <a:cubicBezTo>
                  <a:pt x="1600" y="477"/>
                  <a:pt x="1601" y="477"/>
                  <a:pt x="1602" y="475"/>
                </a:cubicBezTo>
                <a:cubicBezTo>
                  <a:pt x="1606" y="470"/>
                  <a:pt x="1600" y="457"/>
                  <a:pt x="1599" y="452"/>
                </a:cubicBezTo>
                <a:cubicBezTo>
                  <a:pt x="1595" y="444"/>
                  <a:pt x="1591" y="436"/>
                  <a:pt x="1587" y="428"/>
                </a:cubicBezTo>
                <a:cubicBezTo>
                  <a:pt x="1581" y="415"/>
                  <a:pt x="1574" y="402"/>
                  <a:pt x="1565" y="390"/>
                </a:cubicBezTo>
                <a:cubicBezTo>
                  <a:pt x="1562" y="385"/>
                  <a:pt x="1558" y="380"/>
                  <a:pt x="1553" y="379"/>
                </a:cubicBezTo>
                <a:cubicBezTo>
                  <a:pt x="1548" y="377"/>
                  <a:pt x="1542" y="379"/>
                  <a:pt x="1539" y="384"/>
                </a:cubicBezTo>
                <a:cubicBezTo>
                  <a:pt x="1537" y="387"/>
                  <a:pt x="1536" y="392"/>
                  <a:pt x="1537" y="396"/>
                </a:cubicBezTo>
                <a:cubicBezTo>
                  <a:pt x="1537" y="400"/>
                  <a:pt x="1538" y="404"/>
                  <a:pt x="1539" y="408"/>
                </a:cubicBezTo>
                <a:close/>
                <a:moveTo>
                  <a:pt x="1226" y="75"/>
                </a:moveTo>
                <a:cubicBezTo>
                  <a:pt x="1229" y="79"/>
                  <a:pt x="1239" y="63"/>
                  <a:pt x="1244" y="56"/>
                </a:cubicBezTo>
                <a:cubicBezTo>
                  <a:pt x="1250" y="48"/>
                  <a:pt x="1256" y="40"/>
                  <a:pt x="1261" y="32"/>
                </a:cubicBezTo>
                <a:cubicBezTo>
                  <a:pt x="1267" y="22"/>
                  <a:pt x="1273" y="11"/>
                  <a:pt x="1278" y="0"/>
                </a:cubicBezTo>
                <a:cubicBezTo>
                  <a:pt x="1244" y="0"/>
                  <a:pt x="1244" y="0"/>
                  <a:pt x="1244" y="0"/>
                </a:cubicBezTo>
                <a:cubicBezTo>
                  <a:pt x="1241" y="10"/>
                  <a:pt x="1238" y="20"/>
                  <a:pt x="1235" y="29"/>
                </a:cubicBezTo>
                <a:cubicBezTo>
                  <a:pt x="1231" y="44"/>
                  <a:pt x="1222" y="71"/>
                  <a:pt x="1226" y="75"/>
                </a:cubicBezTo>
                <a:close/>
                <a:moveTo>
                  <a:pt x="77" y="932"/>
                </a:moveTo>
                <a:cubicBezTo>
                  <a:pt x="72" y="929"/>
                  <a:pt x="65" y="931"/>
                  <a:pt x="61" y="937"/>
                </a:cubicBezTo>
                <a:cubicBezTo>
                  <a:pt x="57" y="942"/>
                  <a:pt x="55" y="949"/>
                  <a:pt x="54" y="956"/>
                </a:cubicBezTo>
                <a:cubicBezTo>
                  <a:pt x="55" y="981"/>
                  <a:pt x="58" y="1006"/>
                  <a:pt x="61" y="1031"/>
                </a:cubicBezTo>
                <a:cubicBezTo>
                  <a:pt x="63" y="1041"/>
                  <a:pt x="64" y="1051"/>
                  <a:pt x="66" y="1061"/>
                </a:cubicBezTo>
                <a:cubicBezTo>
                  <a:pt x="67" y="1064"/>
                  <a:pt x="70" y="1082"/>
                  <a:pt x="74" y="1074"/>
                </a:cubicBezTo>
                <a:cubicBezTo>
                  <a:pt x="76" y="1069"/>
                  <a:pt x="77" y="1063"/>
                  <a:pt x="78" y="1058"/>
                </a:cubicBezTo>
                <a:cubicBezTo>
                  <a:pt x="80" y="1048"/>
                  <a:pt x="81" y="1038"/>
                  <a:pt x="82" y="1028"/>
                </a:cubicBezTo>
                <a:cubicBezTo>
                  <a:pt x="85" y="1011"/>
                  <a:pt x="87" y="994"/>
                  <a:pt x="87" y="977"/>
                </a:cubicBezTo>
                <a:cubicBezTo>
                  <a:pt x="88" y="963"/>
                  <a:pt x="89" y="940"/>
                  <a:pt x="77" y="932"/>
                </a:cubicBezTo>
                <a:close/>
                <a:moveTo>
                  <a:pt x="1971" y="57"/>
                </a:moveTo>
                <a:cubicBezTo>
                  <a:pt x="1974" y="61"/>
                  <a:pt x="1988" y="86"/>
                  <a:pt x="1988" y="75"/>
                </a:cubicBezTo>
                <a:cubicBezTo>
                  <a:pt x="1988" y="64"/>
                  <a:pt x="1985" y="51"/>
                  <a:pt x="1982" y="40"/>
                </a:cubicBezTo>
                <a:cubicBezTo>
                  <a:pt x="1979" y="26"/>
                  <a:pt x="1976" y="13"/>
                  <a:pt x="1972" y="0"/>
                </a:cubicBezTo>
                <a:cubicBezTo>
                  <a:pt x="1941" y="0"/>
                  <a:pt x="1941" y="0"/>
                  <a:pt x="1941" y="0"/>
                </a:cubicBezTo>
                <a:cubicBezTo>
                  <a:pt x="1945" y="11"/>
                  <a:pt x="1950" y="21"/>
                  <a:pt x="1955" y="31"/>
                </a:cubicBezTo>
                <a:cubicBezTo>
                  <a:pt x="1960" y="40"/>
                  <a:pt x="1965" y="49"/>
                  <a:pt x="1971" y="57"/>
                </a:cubicBezTo>
                <a:close/>
                <a:moveTo>
                  <a:pt x="1994" y="16"/>
                </a:moveTo>
                <a:cubicBezTo>
                  <a:pt x="1996" y="11"/>
                  <a:pt x="1997" y="5"/>
                  <a:pt x="1998" y="0"/>
                </a:cubicBezTo>
                <a:cubicBezTo>
                  <a:pt x="1986" y="0"/>
                  <a:pt x="1986" y="0"/>
                  <a:pt x="1986" y="0"/>
                </a:cubicBezTo>
                <a:cubicBezTo>
                  <a:pt x="1986" y="1"/>
                  <a:pt x="1986" y="2"/>
                  <a:pt x="1986" y="2"/>
                </a:cubicBezTo>
                <a:cubicBezTo>
                  <a:pt x="1987" y="5"/>
                  <a:pt x="1990" y="24"/>
                  <a:pt x="1994" y="16"/>
                </a:cubicBezTo>
                <a:close/>
                <a:moveTo>
                  <a:pt x="2012" y="762"/>
                </a:moveTo>
                <a:cubicBezTo>
                  <a:pt x="2018" y="754"/>
                  <a:pt x="2024" y="746"/>
                  <a:pt x="2029" y="737"/>
                </a:cubicBezTo>
                <a:cubicBezTo>
                  <a:pt x="2036" y="726"/>
                  <a:pt x="2042" y="714"/>
                  <a:pt x="2048" y="701"/>
                </a:cubicBezTo>
                <a:cubicBezTo>
                  <a:pt x="2053" y="689"/>
                  <a:pt x="2059" y="677"/>
                  <a:pt x="2057" y="662"/>
                </a:cubicBezTo>
                <a:cubicBezTo>
                  <a:pt x="2057" y="659"/>
                  <a:pt x="2056" y="655"/>
                  <a:pt x="2055" y="653"/>
                </a:cubicBezTo>
                <a:cubicBezTo>
                  <a:pt x="2052" y="650"/>
                  <a:pt x="2049" y="650"/>
                  <a:pt x="2046" y="651"/>
                </a:cubicBezTo>
                <a:cubicBezTo>
                  <a:pt x="2039" y="653"/>
                  <a:pt x="2035" y="659"/>
                  <a:pt x="2031" y="666"/>
                </a:cubicBezTo>
                <a:cubicBezTo>
                  <a:pt x="2026" y="673"/>
                  <a:pt x="2021" y="681"/>
                  <a:pt x="2018" y="690"/>
                </a:cubicBezTo>
                <a:cubicBezTo>
                  <a:pt x="2012" y="705"/>
                  <a:pt x="2008" y="720"/>
                  <a:pt x="2003" y="735"/>
                </a:cubicBezTo>
                <a:cubicBezTo>
                  <a:pt x="1999" y="750"/>
                  <a:pt x="1990" y="776"/>
                  <a:pt x="1994" y="780"/>
                </a:cubicBezTo>
                <a:cubicBezTo>
                  <a:pt x="1997" y="784"/>
                  <a:pt x="2007" y="769"/>
                  <a:pt x="2012" y="762"/>
                </a:cubicBezTo>
                <a:close/>
                <a:moveTo>
                  <a:pt x="1610" y="425"/>
                </a:moveTo>
                <a:cubicBezTo>
                  <a:pt x="1613" y="429"/>
                  <a:pt x="1623" y="413"/>
                  <a:pt x="1628" y="406"/>
                </a:cubicBezTo>
                <a:cubicBezTo>
                  <a:pt x="1634" y="398"/>
                  <a:pt x="1640" y="390"/>
                  <a:pt x="1645" y="382"/>
                </a:cubicBezTo>
                <a:cubicBezTo>
                  <a:pt x="1652" y="370"/>
                  <a:pt x="1658" y="358"/>
                  <a:pt x="1664" y="346"/>
                </a:cubicBezTo>
                <a:cubicBezTo>
                  <a:pt x="1669" y="333"/>
                  <a:pt x="1675" y="321"/>
                  <a:pt x="1673" y="306"/>
                </a:cubicBezTo>
                <a:cubicBezTo>
                  <a:pt x="1673" y="303"/>
                  <a:pt x="1672" y="300"/>
                  <a:pt x="1671" y="298"/>
                </a:cubicBezTo>
                <a:cubicBezTo>
                  <a:pt x="1668" y="295"/>
                  <a:pt x="1665" y="295"/>
                  <a:pt x="1662" y="295"/>
                </a:cubicBezTo>
                <a:cubicBezTo>
                  <a:pt x="1655" y="297"/>
                  <a:pt x="1651" y="303"/>
                  <a:pt x="1647" y="310"/>
                </a:cubicBezTo>
                <a:cubicBezTo>
                  <a:pt x="1642" y="318"/>
                  <a:pt x="1637" y="325"/>
                  <a:pt x="1634" y="334"/>
                </a:cubicBezTo>
                <a:cubicBezTo>
                  <a:pt x="1628" y="349"/>
                  <a:pt x="1624" y="364"/>
                  <a:pt x="1619" y="379"/>
                </a:cubicBezTo>
                <a:cubicBezTo>
                  <a:pt x="1615" y="394"/>
                  <a:pt x="1606" y="420"/>
                  <a:pt x="1610" y="425"/>
                </a:cubicBezTo>
                <a:close/>
                <a:moveTo>
                  <a:pt x="1997" y="580"/>
                </a:moveTo>
                <a:cubicBezTo>
                  <a:pt x="1992" y="577"/>
                  <a:pt x="1985" y="579"/>
                  <a:pt x="1981" y="584"/>
                </a:cubicBezTo>
                <a:cubicBezTo>
                  <a:pt x="1977" y="589"/>
                  <a:pt x="1975" y="596"/>
                  <a:pt x="1974" y="603"/>
                </a:cubicBezTo>
                <a:cubicBezTo>
                  <a:pt x="1975" y="629"/>
                  <a:pt x="1978" y="653"/>
                  <a:pt x="1981" y="678"/>
                </a:cubicBezTo>
                <a:cubicBezTo>
                  <a:pt x="1983" y="688"/>
                  <a:pt x="1984" y="698"/>
                  <a:pt x="1986" y="708"/>
                </a:cubicBezTo>
                <a:cubicBezTo>
                  <a:pt x="1987" y="711"/>
                  <a:pt x="1990" y="729"/>
                  <a:pt x="1994" y="721"/>
                </a:cubicBezTo>
                <a:cubicBezTo>
                  <a:pt x="1996" y="717"/>
                  <a:pt x="1997" y="710"/>
                  <a:pt x="1998" y="705"/>
                </a:cubicBezTo>
                <a:cubicBezTo>
                  <a:pt x="2000" y="695"/>
                  <a:pt x="2001" y="685"/>
                  <a:pt x="2002" y="675"/>
                </a:cubicBezTo>
                <a:cubicBezTo>
                  <a:pt x="2005" y="658"/>
                  <a:pt x="2006" y="641"/>
                  <a:pt x="2007" y="624"/>
                </a:cubicBezTo>
                <a:cubicBezTo>
                  <a:pt x="2008" y="610"/>
                  <a:pt x="2009" y="587"/>
                  <a:pt x="1997" y="580"/>
                </a:cubicBezTo>
                <a:close/>
                <a:moveTo>
                  <a:pt x="1923" y="58"/>
                </a:moveTo>
                <a:cubicBezTo>
                  <a:pt x="1934" y="87"/>
                  <a:pt x="1954" y="107"/>
                  <a:pt x="1974" y="124"/>
                </a:cubicBezTo>
                <a:cubicBezTo>
                  <a:pt x="1976" y="125"/>
                  <a:pt x="1978" y="127"/>
                  <a:pt x="1980" y="127"/>
                </a:cubicBezTo>
                <a:cubicBezTo>
                  <a:pt x="1981" y="128"/>
                  <a:pt x="1982" y="128"/>
                  <a:pt x="1982" y="128"/>
                </a:cubicBezTo>
                <a:cubicBezTo>
                  <a:pt x="1984" y="127"/>
                  <a:pt x="1985" y="127"/>
                  <a:pt x="1986" y="125"/>
                </a:cubicBezTo>
                <a:cubicBezTo>
                  <a:pt x="1990" y="121"/>
                  <a:pt x="1984" y="107"/>
                  <a:pt x="1983" y="102"/>
                </a:cubicBezTo>
                <a:cubicBezTo>
                  <a:pt x="1979" y="94"/>
                  <a:pt x="1975" y="86"/>
                  <a:pt x="1971" y="78"/>
                </a:cubicBezTo>
                <a:cubicBezTo>
                  <a:pt x="1965" y="65"/>
                  <a:pt x="1958" y="52"/>
                  <a:pt x="1949" y="40"/>
                </a:cubicBezTo>
                <a:cubicBezTo>
                  <a:pt x="1946" y="35"/>
                  <a:pt x="1942" y="31"/>
                  <a:pt x="1937" y="29"/>
                </a:cubicBezTo>
                <a:cubicBezTo>
                  <a:pt x="1932" y="27"/>
                  <a:pt x="1926" y="29"/>
                  <a:pt x="1923" y="34"/>
                </a:cubicBezTo>
                <a:cubicBezTo>
                  <a:pt x="1921" y="37"/>
                  <a:pt x="1920" y="42"/>
                  <a:pt x="1921" y="46"/>
                </a:cubicBezTo>
                <a:cubicBezTo>
                  <a:pt x="1921" y="50"/>
                  <a:pt x="1922" y="54"/>
                  <a:pt x="1923" y="58"/>
                </a:cubicBezTo>
                <a:close/>
                <a:moveTo>
                  <a:pt x="1923" y="763"/>
                </a:moveTo>
                <a:cubicBezTo>
                  <a:pt x="1934" y="793"/>
                  <a:pt x="1954" y="812"/>
                  <a:pt x="1974" y="829"/>
                </a:cubicBezTo>
                <a:cubicBezTo>
                  <a:pt x="1976" y="831"/>
                  <a:pt x="1978" y="832"/>
                  <a:pt x="1980" y="833"/>
                </a:cubicBezTo>
                <a:cubicBezTo>
                  <a:pt x="1981" y="833"/>
                  <a:pt x="1982" y="833"/>
                  <a:pt x="1982" y="833"/>
                </a:cubicBezTo>
                <a:cubicBezTo>
                  <a:pt x="1984" y="833"/>
                  <a:pt x="1985" y="832"/>
                  <a:pt x="1986" y="831"/>
                </a:cubicBezTo>
                <a:cubicBezTo>
                  <a:pt x="1990" y="826"/>
                  <a:pt x="1984" y="813"/>
                  <a:pt x="1983" y="808"/>
                </a:cubicBezTo>
                <a:cubicBezTo>
                  <a:pt x="1979" y="800"/>
                  <a:pt x="1975" y="792"/>
                  <a:pt x="1971" y="784"/>
                </a:cubicBezTo>
                <a:cubicBezTo>
                  <a:pt x="1965" y="771"/>
                  <a:pt x="1958" y="757"/>
                  <a:pt x="1949" y="746"/>
                </a:cubicBezTo>
                <a:cubicBezTo>
                  <a:pt x="1946" y="741"/>
                  <a:pt x="1942" y="736"/>
                  <a:pt x="1937" y="734"/>
                </a:cubicBezTo>
                <a:cubicBezTo>
                  <a:pt x="1932" y="733"/>
                  <a:pt x="1926" y="734"/>
                  <a:pt x="1923" y="740"/>
                </a:cubicBezTo>
                <a:cubicBezTo>
                  <a:pt x="1921" y="743"/>
                  <a:pt x="1920" y="747"/>
                  <a:pt x="1921" y="751"/>
                </a:cubicBezTo>
                <a:cubicBezTo>
                  <a:pt x="1921" y="756"/>
                  <a:pt x="1922" y="759"/>
                  <a:pt x="1923" y="763"/>
                </a:cubicBezTo>
                <a:close/>
                <a:moveTo>
                  <a:pt x="1613" y="932"/>
                </a:moveTo>
                <a:cubicBezTo>
                  <a:pt x="1608" y="929"/>
                  <a:pt x="1601" y="931"/>
                  <a:pt x="1597" y="937"/>
                </a:cubicBezTo>
                <a:cubicBezTo>
                  <a:pt x="1593" y="942"/>
                  <a:pt x="1591" y="949"/>
                  <a:pt x="1590" y="956"/>
                </a:cubicBezTo>
                <a:cubicBezTo>
                  <a:pt x="1591" y="981"/>
                  <a:pt x="1594" y="1006"/>
                  <a:pt x="1597" y="1031"/>
                </a:cubicBezTo>
                <a:cubicBezTo>
                  <a:pt x="1599" y="1041"/>
                  <a:pt x="1600" y="1051"/>
                  <a:pt x="1602" y="1061"/>
                </a:cubicBezTo>
                <a:cubicBezTo>
                  <a:pt x="1603" y="1064"/>
                  <a:pt x="1606" y="1082"/>
                  <a:pt x="1610" y="1074"/>
                </a:cubicBezTo>
                <a:cubicBezTo>
                  <a:pt x="1612" y="1069"/>
                  <a:pt x="1613" y="1063"/>
                  <a:pt x="1614" y="1058"/>
                </a:cubicBezTo>
                <a:cubicBezTo>
                  <a:pt x="1616" y="1048"/>
                  <a:pt x="1617" y="1038"/>
                  <a:pt x="1618" y="1028"/>
                </a:cubicBezTo>
                <a:cubicBezTo>
                  <a:pt x="1621" y="1011"/>
                  <a:pt x="1622" y="994"/>
                  <a:pt x="1623" y="977"/>
                </a:cubicBezTo>
                <a:cubicBezTo>
                  <a:pt x="1624" y="963"/>
                  <a:pt x="1625" y="940"/>
                  <a:pt x="1613" y="932"/>
                </a:cubicBezTo>
                <a:close/>
                <a:moveTo>
                  <a:pt x="1610" y="1778"/>
                </a:moveTo>
                <a:cubicBezTo>
                  <a:pt x="1612" y="1773"/>
                  <a:pt x="1613" y="1767"/>
                  <a:pt x="1614" y="1762"/>
                </a:cubicBezTo>
                <a:cubicBezTo>
                  <a:pt x="1616" y="1752"/>
                  <a:pt x="1617" y="1742"/>
                  <a:pt x="1618" y="1731"/>
                </a:cubicBezTo>
                <a:cubicBezTo>
                  <a:pt x="1621" y="1715"/>
                  <a:pt x="1622" y="1698"/>
                  <a:pt x="1623" y="1680"/>
                </a:cubicBezTo>
                <a:cubicBezTo>
                  <a:pt x="1624" y="1666"/>
                  <a:pt x="1625" y="1643"/>
                  <a:pt x="1613" y="1636"/>
                </a:cubicBezTo>
                <a:cubicBezTo>
                  <a:pt x="1608" y="1633"/>
                  <a:pt x="1601" y="1635"/>
                  <a:pt x="1597" y="1640"/>
                </a:cubicBezTo>
                <a:cubicBezTo>
                  <a:pt x="1593" y="1645"/>
                  <a:pt x="1591" y="1653"/>
                  <a:pt x="1590" y="1660"/>
                </a:cubicBezTo>
                <a:cubicBezTo>
                  <a:pt x="1591" y="1685"/>
                  <a:pt x="1594" y="1710"/>
                  <a:pt x="1597" y="1735"/>
                </a:cubicBezTo>
                <a:cubicBezTo>
                  <a:pt x="1599" y="1745"/>
                  <a:pt x="1600" y="1755"/>
                  <a:pt x="1602" y="1764"/>
                </a:cubicBezTo>
                <a:cubicBezTo>
                  <a:pt x="1603" y="1767"/>
                  <a:pt x="1606" y="1786"/>
                  <a:pt x="1610" y="1778"/>
                </a:cubicBezTo>
                <a:close/>
                <a:moveTo>
                  <a:pt x="74" y="1133"/>
                </a:moveTo>
                <a:cubicBezTo>
                  <a:pt x="77" y="1137"/>
                  <a:pt x="87" y="1122"/>
                  <a:pt x="92" y="1115"/>
                </a:cubicBezTo>
                <a:cubicBezTo>
                  <a:pt x="98" y="1107"/>
                  <a:pt x="104" y="1099"/>
                  <a:pt x="109" y="1090"/>
                </a:cubicBezTo>
                <a:cubicBezTo>
                  <a:pt x="116" y="1079"/>
                  <a:pt x="122" y="1067"/>
                  <a:pt x="128" y="1054"/>
                </a:cubicBezTo>
                <a:cubicBezTo>
                  <a:pt x="133" y="1042"/>
                  <a:pt x="139" y="1029"/>
                  <a:pt x="137" y="1015"/>
                </a:cubicBezTo>
                <a:cubicBezTo>
                  <a:pt x="137" y="1011"/>
                  <a:pt x="136" y="1008"/>
                  <a:pt x="135" y="1006"/>
                </a:cubicBezTo>
                <a:cubicBezTo>
                  <a:pt x="132" y="1003"/>
                  <a:pt x="129" y="1003"/>
                  <a:pt x="126" y="1004"/>
                </a:cubicBezTo>
                <a:cubicBezTo>
                  <a:pt x="119" y="1006"/>
                  <a:pt x="115" y="1012"/>
                  <a:pt x="111" y="1019"/>
                </a:cubicBezTo>
                <a:cubicBezTo>
                  <a:pt x="106" y="1026"/>
                  <a:pt x="101" y="1034"/>
                  <a:pt x="98" y="1043"/>
                </a:cubicBezTo>
                <a:cubicBezTo>
                  <a:pt x="92" y="1058"/>
                  <a:pt x="88" y="1073"/>
                  <a:pt x="83" y="1088"/>
                </a:cubicBezTo>
                <a:cubicBezTo>
                  <a:pt x="79" y="1103"/>
                  <a:pt x="70" y="1129"/>
                  <a:pt x="74" y="1133"/>
                </a:cubicBezTo>
                <a:close/>
                <a:moveTo>
                  <a:pt x="1585" y="1751"/>
                </a:moveTo>
                <a:cubicBezTo>
                  <a:pt x="1581" y="1736"/>
                  <a:pt x="1575" y="1713"/>
                  <a:pt x="1561" y="1708"/>
                </a:cubicBezTo>
                <a:cubicBezTo>
                  <a:pt x="1557" y="1706"/>
                  <a:pt x="1552" y="1707"/>
                  <a:pt x="1549" y="1712"/>
                </a:cubicBezTo>
                <a:cubicBezTo>
                  <a:pt x="1545" y="1717"/>
                  <a:pt x="1545" y="1726"/>
                  <a:pt x="1547" y="1733"/>
                </a:cubicBezTo>
                <a:cubicBezTo>
                  <a:pt x="1553" y="1754"/>
                  <a:pt x="1561" y="1774"/>
                  <a:pt x="1571" y="1793"/>
                </a:cubicBezTo>
                <a:cubicBezTo>
                  <a:pt x="1576" y="1802"/>
                  <a:pt x="1581" y="1811"/>
                  <a:pt x="1587" y="1819"/>
                </a:cubicBezTo>
                <a:cubicBezTo>
                  <a:pt x="1590" y="1823"/>
                  <a:pt x="1604" y="1848"/>
                  <a:pt x="1604" y="1838"/>
                </a:cubicBezTo>
                <a:cubicBezTo>
                  <a:pt x="1604" y="1826"/>
                  <a:pt x="1601" y="1813"/>
                  <a:pt x="1598" y="1802"/>
                </a:cubicBezTo>
                <a:cubicBezTo>
                  <a:pt x="1595" y="1784"/>
                  <a:pt x="1590" y="1767"/>
                  <a:pt x="1585" y="1751"/>
                </a:cubicBezTo>
                <a:close/>
                <a:moveTo>
                  <a:pt x="1587" y="1840"/>
                </a:moveTo>
                <a:cubicBezTo>
                  <a:pt x="1581" y="1827"/>
                  <a:pt x="1574" y="1814"/>
                  <a:pt x="1565" y="1802"/>
                </a:cubicBezTo>
                <a:cubicBezTo>
                  <a:pt x="1562" y="1797"/>
                  <a:pt x="1558" y="1793"/>
                  <a:pt x="1553" y="1791"/>
                </a:cubicBezTo>
                <a:cubicBezTo>
                  <a:pt x="1548" y="1789"/>
                  <a:pt x="1542" y="1791"/>
                  <a:pt x="1539" y="1796"/>
                </a:cubicBezTo>
                <a:cubicBezTo>
                  <a:pt x="1537" y="1799"/>
                  <a:pt x="1536" y="1804"/>
                  <a:pt x="1537" y="1808"/>
                </a:cubicBezTo>
                <a:cubicBezTo>
                  <a:pt x="1537" y="1812"/>
                  <a:pt x="1538" y="1816"/>
                  <a:pt x="1539" y="1820"/>
                </a:cubicBezTo>
                <a:cubicBezTo>
                  <a:pt x="1550" y="1849"/>
                  <a:pt x="1570" y="1869"/>
                  <a:pt x="1590" y="1886"/>
                </a:cubicBezTo>
                <a:cubicBezTo>
                  <a:pt x="1592" y="1887"/>
                  <a:pt x="1594" y="1889"/>
                  <a:pt x="1596" y="1889"/>
                </a:cubicBezTo>
                <a:cubicBezTo>
                  <a:pt x="1597" y="1890"/>
                  <a:pt x="1598" y="1890"/>
                  <a:pt x="1599" y="1890"/>
                </a:cubicBezTo>
                <a:cubicBezTo>
                  <a:pt x="1600" y="1889"/>
                  <a:pt x="1601" y="1889"/>
                  <a:pt x="1602" y="1888"/>
                </a:cubicBezTo>
                <a:cubicBezTo>
                  <a:pt x="1606" y="1883"/>
                  <a:pt x="1600" y="1869"/>
                  <a:pt x="1599" y="1865"/>
                </a:cubicBezTo>
                <a:cubicBezTo>
                  <a:pt x="1595" y="1856"/>
                  <a:pt x="1591" y="1848"/>
                  <a:pt x="1587" y="1840"/>
                </a:cubicBezTo>
                <a:close/>
                <a:moveTo>
                  <a:pt x="1678" y="1794"/>
                </a:moveTo>
                <a:cubicBezTo>
                  <a:pt x="1678" y="1794"/>
                  <a:pt x="1677" y="1794"/>
                  <a:pt x="1677" y="1794"/>
                </a:cubicBezTo>
                <a:cubicBezTo>
                  <a:pt x="1675" y="1792"/>
                  <a:pt x="1672" y="1793"/>
                  <a:pt x="1669" y="1794"/>
                </a:cubicBezTo>
                <a:cubicBezTo>
                  <a:pt x="1656" y="1799"/>
                  <a:pt x="1645" y="1813"/>
                  <a:pt x="1636" y="1827"/>
                </a:cubicBezTo>
                <a:cubicBezTo>
                  <a:pt x="1624" y="1844"/>
                  <a:pt x="1609" y="1880"/>
                  <a:pt x="1612" y="1886"/>
                </a:cubicBezTo>
                <a:cubicBezTo>
                  <a:pt x="1615" y="1892"/>
                  <a:pt x="1653" y="1868"/>
                  <a:pt x="1668" y="1847"/>
                </a:cubicBezTo>
                <a:cubicBezTo>
                  <a:pt x="1676" y="1836"/>
                  <a:pt x="1691" y="1814"/>
                  <a:pt x="1682" y="1799"/>
                </a:cubicBezTo>
                <a:cubicBezTo>
                  <a:pt x="1681" y="1797"/>
                  <a:pt x="1680" y="1795"/>
                  <a:pt x="1678" y="1794"/>
                </a:cubicBezTo>
                <a:close/>
                <a:moveTo>
                  <a:pt x="1678" y="382"/>
                </a:moveTo>
                <a:cubicBezTo>
                  <a:pt x="1678" y="382"/>
                  <a:pt x="1677" y="382"/>
                  <a:pt x="1677" y="381"/>
                </a:cubicBezTo>
                <a:cubicBezTo>
                  <a:pt x="1675" y="380"/>
                  <a:pt x="1672" y="380"/>
                  <a:pt x="1669" y="381"/>
                </a:cubicBezTo>
                <a:cubicBezTo>
                  <a:pt x="1656" y="387"/>
                  <a:pt x="1645" y="401"/>
                  <a:pt x="1636" y="415"/>
                </a:cubicBezTo>
                <a:cubicBezTo>
                  <a:pt x="1624" y="432"/>
                  <a:pt x="1609" y="468"/>
                  <a:pt x="1612" y="474"/>
                </a:cubicBezTo>
                <a:cubicBezTo>
                  <a:pt x="1615" y="480"/>
                  <a:pt x="1653" y="455"/>
                  <a:pt x="1668" y="435"/>
                </a:cubicBezTo>
                <a:cubicBezTo>
                  <a:pt x="1676" y="424"/>
                  <a:pt x="1691" y="402"/>
                  <a:pt x="1682" y="386"/>
                </a:cubicBezTo>
                <a:cubicBezTo>
                  <a:pt x="1681" y="385"/>
                  <a:pt x="1680" y="383"/>
                  <a:pt x="1678" y="382"/>
                </a:cubicBezTo>
                <a:close/>
                <a:moveTo>
                  <a:pt x="1974" y="1535"/>
                </a:moveTo>
                <a:cubicBezTo>
                  <a:pt x="1976" y="1536"/>
                  <a:pt x="1978" y="1538"/>
                  <a:pt x="1980" y="1539"/>
                </a:cubicBezTo>
                <a:cubicBezTo>
                  <a:pt x="1981" y="1539"/>
                  <a:pt x="1982" y="1539"/>
                  <a:pt x="1982" y="1539"/>
                </a:cubicBezTo>
                <a:cubicBezTo>
                  <a:pt x="1984" y="1539"/>
                  <a:pt x="1985" y="1538"/>
                  <a:pt x="1986" y="1537"/>
                </a:cubicBezTo>
                <a:cubicBezTo>
                  <a:pt x="1990" y="1532"/>
                  <a:pt x="1984" y="1518"/>
                  <a:pt x="1983" y="1514"/>
                </a:cubicBezTo>
                <a:cubicBezTo>
                  <a:pt x="1979" y="1505"/>
                  <a:pt x="1975" y="1497"/>
                  <a:pt x="1971" y="1490"/>
                </a:cubicBezTo>
                <a:cubicBezTo>
                  <a:pt x="1965" y="1476"/>
                  <a:pt x="1958" y="1463"/>
                  <a:pt x="1949" y="1451"/>
                </a:cubicBezTo>
                <a:cubicBezTo>
                  <a:pt x="1946" y="1446"/>
                  <a:pt x="1942" y="1442"/>
                  <a:pt x="1937" y="1440"/>
                </a:cubicBezTo>
                <a:cubicBezTo>
                  <a:pt x="1932" y="1438"/>
                  <a:pt x="1926" y="1440"/>
                  <a:pt x="1923" y="1445"/>
                </a:cubicBezTo>
                <a:cubicBezTo>
                  <a:pt x="1921" y="1448"/>
                  <a:pt x="1920" y="1453"/>
                  <a:pt x="1921" y="1457"/>
                </a:cubicBezTo>
                <a:cubicBezTo>
                  <a:pt x="1921" y="1461"/>
                  <a:pt x="1922" y="1465"/>
                  <a:pt x="1923" y="1469"/>
                </a:cubicBezTo>
                <a:cubicBezTo>
                  <a:pt x="1934" y="1498"/>
                  <a:pt x="1954" y="1518"/>
                  <a:pt x="1974" y="1535"/>
                </a:cubicBezTo>
                <a:close/>
                <a:moveTo>
                  <a:pt x="1678" y="1091"/>
                </a:moveTo>
                <a:cubicBezTo>
                  <a:pt x="1678" y="1090"/>
                  <a:pt x="1677" y="1090"/>
                  <a:pt x="1677" y="1090"/>
                </a:cubicBezTo>
                <a:cubicBezTo>
                  <a:pt x="1675" y="1089"/>
                  <a:pt x="1672" y="1089"/>
                  <a:pt x="1669" y="1090"/>
                </a:cubicBezTo>
                <a:cubicBezTo>
                  <a:pt x="1656" y="1095"/>
                  <a:pt x="1645" y="1110"/>
                  <a:pt x="1636" y="1123"/>
                </a:cubicBezTo>
                <a:cubicBezTo>
                  <a:pt x="1624" y="1140"/>
                  <a:pt x="1609" y="1176"/>
                  <a:pt x="1612" y="1182"/>
                </a:cubicBezTo>
                <a:cubicBezTo>
                  <a:pt x="1615" y="1189"/>
                  <a:pt x="1653" y="1164"/>
                  <a:pt x="1668" y="1143"/>
                </a:cubicBezTo>
                <a:cubicBezTo>
                  <a:pt x="1676" y="1132"/>
                  <a:pt x="1691" y="1111"/>
                  <a:pt x="1682" y="1095"/>
                </a:cubicBezTo>
                <a:cubicBezTo>
                  <a:pt x="1681" y="1093"/>
                  <a:pt x="1680" y="1092"/>
                  <a:pt x="1678" y="1091"/>
                </a:cubicBezTo>
                <a:close/>
                <a:moveTo>
                  <a:pt x="1239" y="2035"/>
                </a:moveTo>
                <a:cubicBezTo>
                  <a:pt x="1240" y="2021"/>
                  <a:pt x="1241" y="1998"/>
                  <a:pt x="1229" y="1991"/>
                </a:cubicBezTo>
                <a:cubicBezTo>
                  <a:pt x="1224" y="1988"/>
                  <a:pt x="1217" y="1990"/>
                  <a:pt x="1213" y="1995"/>
                </a:cubicBezTo>
                <a:cubicBezTo>
                  <a:pt x="1209" y="2000"/>
                  <a:pt x="1207" y="2007"/>
                  <a:pt x="1206" y="2015"/>
                </a:cubicBezTo>
                <a:cubicBezTo>
                  <a:pt x="1207" y="2040"/>
                  <a:pt x="1210" y="2065"/>
                  <a:pt x="1213" y="2089"/>
                </a:cubicBezTo>
                <a:cubicBezTo>
                  <a:pt x="1215" y="2099"/>
                  <a:pt x="1216" y="2109"/>
                  <a:pt x="1218" y="2119"/>
                </a:cubicBezTo>
                <a:cubicBezTo>
                  <a:pt x="1219" y="2122"/>
                  <a:pt x="1222" y="2140"/>
                  <a:pt x="1226" y="2132"/>
                </a:cubicBezTo>
                <a:cubicBezTo>
                  <a:pt x="1228" y="2128"/>
                  <a:pt x="1229" y="2122"/>
                  <a:pt x="1230" y="2117"/>
                </a:cubicBezTo>
                <a:cubicBezTo>
                  <a:pt x="1232" y="2106"/>
                  <a:pt x="1233" y="2096"/>
                  <a:pt x="1234" y="2086"/>
                </a:cubicBezTo>
                <a:cubicBezTo>
                  <a:pt x="1237" y="2069"/>
                  <a:pt x="1238" y="2052"/>
                  <a:pt x="1239" y="2035"/>
                </a:cubicBezTo>
                <a:close/>
                <a:moveTo>
                  <a:pt x="1201" y="2105"/>
                </a:moveTo>
                <a:cubicBezTo>
                  <a:pt x="1197" y="2091"/>
                  <a:pt x="1191" y="2067"/>
                  <a:pt x="1177" y="2063"/>
                </a:cubicBezTo>
                <a:cubicBezTo>
                  <a:pt x="1173" y="2061"/>
                  <a:pt x="1168" y="2062"/>
                  <a:pt x="1165" y="2067"/>
                </a:cubicBezTo>
                <a:cubicBezTo>
                  <a:pt x="1161" y="2072"/>
                  <a:pt x="1161" y="2080"/>
                  <a:pt x="1163" y="2087"/>
                </a:cubicBezTo>
                <a:cubicBezTo>
                  <a:pt x="1169" y="2108"/>
                  <a:pt x="1177" y="2129"/>
                  <a:pt x="1187" y="2147"/>
                </a:cubicBezTo>
                <a:cubicBezTo>
                  <a:pt x="1189" y="2151"/>
                  <a:pt x="1191" y="2155"/>
                  <a:pt x="1194" y="2158"/>
                </a:cubicBezTo>
                <a:cubicBezTo>
                  <a:pt x="1215" y="2158"/>
                  <a:pt x="1215" y="2158"/>
                  <a:pt x="1215" y="2158"/>
                </a:cubicBezTo>
                <a:cubicBezTo>
                  <a:pt x="1215" y="2158"/>
                  <a:pt x="1214" y="2157"/>
                  <a:pt x="1214" y="2156"/>
                </a:cubicBezTo>
                <a:cubicBezTo>
                  <a:pt x="1211" y="2139"/>
                  <a:pt x="1206" y="2122"/>
                  <a:pt x="1201" y="2105"/>
                </a:cubicBezTo>
                <a:close/>
                <a:moveTo>
                  <a:pt x="1289" y="2073"/>
                </a:moveTo>
                <a:cubicBezTo>
                  <a:pt x="1289" y="2070"/>
                  <a:pt x="1288" y="2067"/>
                  <a:pt x="1287" y="2064"/>
                </a:cubicBezTo>
                <a:cubicBezTo>
                  <a:pt x="1284" y="2062"/>
                  <a:pt x="1281" y="2061"/>
                  <a:pt x="1278" y="2062"/>
                </a:cubicBezTo>
                <a:cubicBezTo>
                  <a:pt x="1271" y="2064"/>
                  <a:pt x="1267" y="2070"/>
                  <a:pt x="1263" y="2077"/>
                </a:cubicBezTo>
                <a:cubicBezTo>
                  <a:pt x="1258" y="2085"/>
                  <a:pt x="1253" y="2092"/>
                  <a:pt x="1250" y="2101"/>
                </a:cubicBezTo>
                <a:cubicBezTo>
                  <a:pt x="1244" y="2116"/>
                  <a:pt x="1240" y="2131"/>
                  <a:pt x="1235" y="2146"/>
                </a:cubicBezTo>
                <a:cubicBezTo>
                  <a:pt x="1234" y="2150"/>
                  <a:pt x="1233" y="2154"/>
                  <a:pt x="1231" y="2158"/>
                </a:cubicBezTo>
                <a:cubicBezTo>
                  <a:pt x="1254" y="2158"/>
                  <a:pt x="1254" y="2158"/>
                  <a:pt x="1254" y="2158"/>
                </a:cubicBezTo>
                <a:cubicBezTo>
                  <a:pt x="1257" y="2155"/>
                  <a:pt x="1259" y="2152"/>
                  <a:pt x="1261" y="2149"/>
                </a:cubicBezTo>
                <a:cubicBezTo>
                  <a:pt x="1268" y="2137"/>
                  <a:pt x="1274" y="2125"/>
                  <a:pt x="1280" y="2112"/>
                </a:cubicBezTo>
                <a:cubicBezTo>
                  <a:pt x="1285" y="2100"/>
                  <a:pt x="1291" y="2088"/>
                  <a:pt x="1289" y="2073"/>
                </a:cubicBezTo>
                <a:close/>
                <a:moveTo>
                  <a:pt x="1294" y="32"/>
                </a:moveTo>
                <a:cubicBezTo>
                  <a:pt x="1294" y="32"/>
                  <a:pt x="1293" y="32"/>
                  <a:pt x="1293" y="32"/>
                </a:cubicBezTo>
                <a:cubicBezTo>
                  <a:pt x="1291" y="30"/>
                  <a:pt x="1288" y="31"/>
                  <a:pt x="1285" y="32"/>
                </a:cubicBezTo>
                <a:cubicBezTo>
                  <a:pt x="1272" y="37"/>
                  <a:pt x="1261" y="51"/>
                  <a:pt x="1252" y="65"/>
                </a:cubicBezTo>
                <a:cubicBezTo>
                  <a:pt x="1241" y="82"/>
                  <a:pt x="1225" y="118"/>
                  <a:pt x="1228" y="124"/>
                </a:cubicBezTo>
                <a:cubicBezTo>
                  <a:pt x="1231" y="130"/>
                  <a:pt x="1269" y="105"/>
                  <a:pt x="1284" y="85"/>
                </a:cubicBezTo>
                <a:cubicBezTo>
                  <a:pt x="1292" y="74"/>
                  <a:pt x="1307" y="52"/>
                  <a:pt x="1298" y="36"/>
                </a:cubicBezTo>
                <a:cubicBezTo>
                  <a:pt x="1297" y="35"/>
                  <a:pt x="1296" y="33"/>
                  <a:pt x="1294" y="32"/>
                </a:cubicBezTo>
                <a:close/>
                <a:moveTo>
                  <a:pt x="1294" y="2149"/>
                </a:moveTo>
                <a:cubicBezTo>
                  <a:pt x="1294" y="2149"/>
                  <a:pt x="1293" y="2148"/>
                  <a:pt x="1293" y="2148"/>
                </a:cubicBezTo>
                <a:cubicBezTo>
                  <a:pt x="1291" y="2147"/>
                  <a:pt x="1288" y="2147"/>
                  <a:pt x="1285" y="2148"/>
                </a:cubicBezTo>
                <a:cubicBezTo>
                  <a:pt x="1280" y="2150"/>
                  <a:pt x="1275" y="2154"/>
                  <a:pt x="1270" y="2158"/>
                </a:cubicBezTo>
                <a:cubicBezTo>
                  <a:pt x="1300" y="2158"/>
                  <a:pt x="1300" y="2158"/>
                  <a:pt x="1300" y="2158"/>
                </a:cubicBezTo>
                <a:cubicBezTo>
                  <a:pt x="1299" y="2157"/>
                  <a:pt x="1299" y="2155"/>
                  <a:pt x="1298" y="2153"/>
                </a:cubicBezTo>
                <a:cubicBezTo>
                  <a:pt x="1297" y="2151"/>
                  <a:pt x="1296" y="2150"/>
                  <a:pt x="1294" y="2149"/>
                </a:cubicBezTo>
                <a:close/>
                <a:moveTo>
                  <a:pt x="1169" y="2146"/>
                </a:moveTo>
                <a:cubicBezTo>
                  <a:pt x="1164" y="2144"/>
                  <a:pt x="1158" y="2145"/>
                  <a:pt x="1155" y="2151"/>
                </a:cubicBezTo>
                <a:cubicBezTo>
                  <a:pt x="1154" y="2153"/>
                  <a:pt x="1153" y="2156"/>
                  <a:pt x="1153" y="2158"/>
                </a:cubicBezTo>
                <a:cubicBezTo>
                  <a:pt x="1183" y="2158"/>
                  <a:pt x="1183" y="2158"/>
                  <a:pt x="1183" y="2158"/>
                </a:cubicBezTo>
                <a:cubicBezTo>
                  <a:pt x="1182" y="2158"/>
                  <a:pt x="1182" y="2157"/>
                  <a:pt x="1181" y="2157"/>
                </a:cubicBezTo>
                <a:cubicBezTo>
                  <a:pt x="1178" y="2152"/>
                  <a:pt x="1174" y="2147"/>
                  <a:pt x="1169" y="2146"/>
                </a:cubicBezTo>
                <a:close/>
                <a:moveTo>
                  <a:pt x="1294" y="1443"/>
                </a:moveTo>
                <a:cubicBezTo>
                  <a:pt x="1294" y="1443"/>
                  <a:pt x="1293" y="1443"/>
                  <a:pt x="1293" y="1443"/>
                </a:cubicBezTo>
                <a:cubicBezTo>
                  <a:pt x="1291" y="1441"/>
                  <a:pt x="1288" y="1442"/>
                  <a:pt x="1285" y="1443"/>
                </a:cubicBezTo>
                <a:cubicBezTo>
                  <a:pt x="1272" y="1448"/>
                  <a:pt x="1261" y="1463"/>
                  <a:pt x="1252" y="1476"/>
                </a:cubicBezTo>
                <a:cubicBezTo>
                  <a:pt x="1241" y="1493"/>
                  <a:pt x="1225" y="1529"/>
                  <a:pt x="1228" y="1535"/>
                </a:cubicBezTo>
                <a:cubicBezTo>
                  <a:pt x="1231" y="1542"/>
                  <a:pt x="1269" y="1517"/>
                  <a:pt x="1284" y="1496"/>
                </a:cubicBezTo>
                <a:cubicBezTo>
                  <a:pt x="1292" y="1485"/>
                  <a:pt x="1307" y="1463"/>
                  <a:pt x="1298" y="1448"/>
                </a:cubicBezTo>
                <a:cubicBezTo>
                  <a:pt x="1297" y="1446"/>
                  <a:pt x="1296" y="1444"/>
                  <a:pt x="1294" y="1443"/>
                </a:cubicBezTo>
                <a:close/>
                <a:moveTo>
                  <a:pt x="1294" y="738"/>
                </a:moveTo>
                <a:cubicBezTo>
                  <a:pt x="1294" y="738"/>
                  <a:pt x="1293" y="737"/>
                  <a:pt x="1293" y="737"/>
                </a:cubicBezTo>
                <a:cubicBezTo>
                  <a:pt x="1291" y="736"/>
                  <a:pt x="1288" y="736"/>
                  <a:pt x="1285" y="737"/>
                </a:cubicBezTo>
                <a:cubicBezTo>
                  <a:pt x="1272" y="742"/>
                  <a:pt x="1261" y="757"/>
                  <a:pt x="1252" y="770"/>
                </a:cubicBezTo>
                <a:cubicBezTo>
                  <a:pt x="1241" y="787"/>
                  <a:pt x="1225" y="823"/>
                  <a:pt x="1228" y="830"/>
                </a:cubicBezTo>
                <a:cubicBezTo>
                  <a:pt x="1231" y="836"/>
                  <a:pt x="1269" y="811"/>
                  <a:pt x="1284" y="791"/>
                </a:cubicBezTo>
                <a:cubicBezTo>
                  <a:pt x="1292" y="780"/>
                  <a:pt x="1307" y="758"/>
                  <a:pt x="1298" y="742"/>
                </a:cubicBezTo>
                <a:cubicBezTo>
                  <a:pt x="1297" y="740"/>
                  <a:pt x="1296" y="739"/>
                  <a:pt x="1294" y="738"/>
                </a:cubicBezTo>
                <a:close/>
                <a:moveTo>
                  <a:pt x="2378" y="1778"/>
                </a:moveTo>
                <a:cubicBezTo>
                  <a:pt x="2380" y="1773"/>
                  <a:pt x="2381" y="1767"/>
                  <a:pt x="2382" y="1762"/>
                </a:cubicBezTo>
                <a:cubicBezTo>
                  <a:pt x="2384" y="1752"/>
                  <a:pt x="2385" y="1742"/>
                  <a:pt x="2386" y="1731"/>
                </a:cubicBezTo>
                <a:cubicBezTo>
                  <a:pt x="2389" y="1715"/>
                  <a:pt x="2390" y="1698"/>
                  <a:pt x="2391" y="1680"/>
                </a:cubicBezTo>
                <a:cubicBezTo>
                  <a:pt x="2392" y="1666"/>
                  <a:pt x="2393" y="1643"/>
                  <a:pt x="2381" y="1636"/>
                </a:cubicBezTo>
                <a:cubicBezTo>
                  <a:pt x="2376" y="1633"/>
                  <a:pt x="2369" y="1635"/>
                  <a:pt x="2365" y="1640"/>
                </a:cubicBezTo>
                <a:cubicBezTo>
                  <a:pt x="2361" y="1645"/>
                  <a:pt x="2359" y="1653"/>
                  <a:pt x="2358" y="1660"/>
                </a:cubicBezTo>
                <a:cubicBezTo>
                  <a:pt x="2359" y="1685"/>
                  <a:pt x="2362" y="1710"/>
                  <a:pt x="2365" y="1735"/>
                </a:cubicBezTo>
                <a:cubicBezTo>
                  <a:pt x="2367" y="1745"/>
                  <a:pt x="2368" y="1755"/>
                  <a:pt x="2370" y="1764"/>
                </a:cubicBezTo>
                <a:cubicBezTo>
                  <a:pt x="2371" y="1767"/>
                  <a:pt x="2374" y="1786"/>
                  <a:pt x="2378" y="1778"/>
                </a:cubicBezTo>
                <a:close/>
                <a:moveTo>
                  <a:pt x="2353" y="1751"/>
                </a:moveTo>
                <a:cubicBezTo>
                  <a:pt x="2348" y="1736"/>
                  <a:pt x="2343" y="1713"/>
                  <a:pt x="2329" y="1708"/>
                </a:cubicBezTo>
                <a:cubicBezTo>
                  <a:pt x="2325" y="1706"/>
                  <a:pt x="2320" y="1707"/>
                  <a:pt x="2317" y="1712"/>
                </a:cubicBezTo>
                <a:cubicBezTo>
                  <a:pt x="2313" y="1717"/>
                  <a:pt x="2313" y="1726"/>
                  <a:pt x="2315" y="1733"/>
                </a:cubicBezTo>
                <a:cubicBezTo>
                  <a:pt x="2321" y="1754"/>
                  <a:pt x="2329" y="1774"/>
                  <a:pt x="2339" y="1793"/>
                </a:cubicBezTo>
                <a:cubicBezTo>
                  <a:pt x="2344" y="1802"/>
                  <a:pt x="2349" y="1811"/>
                  <a:pt x="2355" y="1819"/>
                </a:cubicBezTo>
                <a:cubicBezTo>
                  <a:pt x="2358" y="1823"/>
                  <a:pt x="2372" y="1848"/>
                  <a:pt x="2372" y="1838"/>
                </a:cubicBezTo>
                <a:cubicBezTo>
                  <a:pt x="2372" y="1826"/>
                  <a:pt x="2369" y="1813"/>
                  <a:pt x="2366" y="1802"/>
                </a:cubicBezTo>
                <a:cubicBezTo>
                  <a:pt x="2363" y="1784"/>
                  <a:pt x="2358" y="1767"/>
                  <a:pt x="2353" y="1751"/>
                </a:cubicBezTo>
                <a:close/>
                <a:moveTo>
                  <a:pt x="2355" y="1840"/>
                </a:moveTo>
                <a:cubicBezTo>
                  <a:pt x="2349" y="1827"/>
                  <a:pt x="2342" y="1814"/>
                  <a:pt x="2333" y="1802"/>
                </a:cubicBezTo>
                <a:cubicBezTo>
                  <a:pt x="2330" y="1797"/>
                  <a:pt x="2326" y="1793"/>
                  <a:pt x="2321" y="1791"/>
                </a:cubicBezTo>
                <a:cubicBezTo>
                  <a:pt x="2316" y="1789"/>
                  <a:pt x="2310" y="1791"/>
                  <a:pt x="2307" y="1796"/>
                </a:cubicBezTo>
                <a:cubicBezTo>
                  <a:pt x="2305" y="1799"/>
                  <a:pt x="2304" y="1804"/>
                  <a:pt x="2305" y="1808"/>
                </a:cubicBezTo>
                <a:cubicBezTo>
                  <a:pt x="2305" y="1812"/>
                  <a:pt x="2306" y="1816"/>
                  <a:pt x="2307" y="1820"/>
                </a:cubicBezTo>
                <a:cubicBezTo>
                  <a:pt x="2318" y="1849"/>
                  <a:pt x="2338" y="1869"/>
                  <a:pt x="2358" y="1886"/>
                </a:cubicBezTo>
                <a:cubicBezTo>
                  <a:pt x="2360" y="1887"/>
                  <a:pt x="2362" y="1889"/>
                  <a:pt x="2364" y="1889"/>
                </a:cubicBezTo>
                <a:cubicBezTo>
                  <a:pt x="2365" y="1890"/>
                  <a:pt x="2366" y="1890"/>
                  <a:pt x="2366" y="1890"/>
                </a:cubicBezTo>
                <a:cubicBezTo>
                  <a:pt x="2368" y="1889"/>
                  <a:pt x="2369" y="1889"/>
                  <a:pt x="2370" y="1888"/>
                </a:cubicBezTo>
                <a:cubicBezTo>
                  <a:pt x="2374" y="1883"/>
                  <a:pt x="2368" y="1869"/>
                  <a:pt x="2367" y="1865"/>
                </a:cubicBezTo>
                <a:cubicBezTo>
                  <a:pt x="2363" y="1856"/>
                  <a:pt x="2359" y="1848"/>
                  <a:pt x="2355" y="1840"/>
                </a:cubicBezTo>
                <a:close/>
                <a:moveTo>
                  <a:pt x="2446" y="1091"/>
                </a:moveTo>
                <a:cubicBezTo>
                  <a:pt x="2446" y="1090"/>
                  <a:pt x="2445" y="1090"/>
                  <a:pt x="2445" y="1090"/>
                </a:cubicBezTo>
                <a:cubicBezTo>
                  <a:pt x="2443" y="1089"/>
                  <a:pt x="2440" y="1089"/>
                  <a:pt x="2437" y="1090"/>
                </a:cubicBezTo>
                <a:cubicBezTo>
                  <a:pt x="2424" y="1095"/>
                  <a:pt x="2413" y="1110"/>
                  <a:pt x="2404" y="1123"/>
                </a:cubicBezTo>
                <a:cubicBezTo>
                  <a:pt x="2392" y="1140"/>
                  <a:pt x="2377" y="1176"/>
                  <a:pt x="2380" y="1182"/>
                </a:cubicBezTo>
                <a:cubicBezTo>
                  <a:pt x="2383" y="1189"/>
                  <a:pt x="2421" y="1164"/>
                  <a:pt x="2436" y="1143"/>
                </a:cubicBezTo>
                <a:cubicBezTo>
                  <a:pt x="2444" y="1132"/>
                  <a:pt x="2459" y="1111"/>
                  <a:pt x="2450" y="1095"/>
                </a:cubicBezTo>
                <a:cubicBezTo>
                  <a:pt x="2449" y="1093"/>
                  <a:pt x="2448" y="1092"/>
                  <a:pt x="2446" y="1091"/>
                </a:cubicBezTo>
                <a:close/>
                <a:moveTo>
                  <a:pt x="2062" y="32"/>
                </a:moveTo>
                <a:cubicBezTo>
                  <a:pt x="2062" y="32"/>
                  <a:pt x="2061" y="32"/>
                  <a:pt x="2061" y="32"/>
                </a:cubicBezTo>
                <a:cubicBezTo>
                  <a:pt x="2059" y="30"/>
                  <a:pt x="2056" y="31"/>
                  <a:pt x="2053" y="32"/>
                </a:cubicBezTo>
                <a:cubicBezTo>
                  <a:pt x="2040" y="37"/>
                  <a:pt x="2029" y="51"/>
                  <a:pt x="2020" y="65"/>
                </a:cubicBezTo>
                <a:cubicBezTo>
                  <a:pt x="2008" y="82"/>
                  <a:pt x="1993" y="118"/>
                  <a:pt x="1996" y="124"/>
                </a:cubicBezTo>
                <a:cubicBezTo>
                  <a:pt x="1999" y="130"/>
                  <a:pt x="2037" y="105"/>
                  <a:pt x="2052" y="85"/>
                </a:cubicBezTo>
                <a:cubicBezTo>
                  <a:pt x="2060" y="74"/>
                  <a:pt x="2075" y="52"/>
                  <a:pt x="2066" y="36"/>
                </a:cubicBezTo>
                <a:cubicBezTo>
                  <a:pt x="2065" y="35"/>
                  <a:pt x="2064" y="33"/>
                  <a:pt x="2062" y="32"/>
                </a:cubicBezTo>
                <a:close/>
                <a:moveTo>
                  <a:pt x="2396" y="1818"/>
                </a:moveTo>
                <a:cubicBezTo>
                  <a:pt x="2402" y="1810"/>
                  <a:pt x="2408" y="1802"/>
                  <a:pt x="2413" y="1794"/>
                </a:cubicBezTo>
                <a:cubicBezTo>
                  <a:pt x="2420" y="1782"/>
                  <a:pt x="2426" y="1770"/>
                  <a:pt x="2432" y="1758"/>
                </a:cubicBezTo>
                <a:cubicBezTo>
                  <a:pt x="2437" y="1745"/>
                  <a:pt x="2443" y="1733"/>
                  <a:pt x="2441" y="1718"/>
                </a:cubicBezTo>
                <a:cubicBezTo>
                  <a:pt x="2441" y="1715"/>
                  <a:pt x="2440" y="1712"/>
                  <a:pt x="2439" y="1710"/>
                </a:cubicBezTo>
                <a:cubicBezTo>
                  <a:pt x="2436" y="1707"/>
                  <a:pt x="2433" y="1707"/>
                  <a:pt x="2430" y="1708"/>
                </a:cubicBezTo>
                <a:cubicBezTo>
                  <a:pt x="2423" y="1710"/>
                  <a:pt x="2419" y="1716"/>
                  <a:pt x="2415" y="1722"/>
                </a:cubicBezTo>
                <a:cubicBezTo>
                  <a:pt x="2410" y="1730"/>
                  <a:pt x="2405" y="1738"/>
                  <a:pt x="2402" y="1746"/>
                </a:cubicBezTo>
                <a:cubicBezTo>
                  <a:pt x="2396" y="1761"/>
                  <a:pt x="2392" y="1776"/>
                  <a:pt x="2387" y="1792"/>
                </a:cubicBezTo>
                <a:cubicBezTo>
                  <a:pt x="2383" y="1806"/>
                  <a:pt x="2374" y="1833"/>
                  <a:pt x="2378" y="1837"/>
                </a:cubicBezTo>
                <a:cubicBezTo>
                  <a:pt x="2381" y="1841"/>
                  <a:pt x="2391" y="1826"/>
                  <a:pt x="2396" y="1818"/>
                </a:cubicBezTo>
                <a:close/>
                <a:moveTo>
                  <a:pt x="2446" y="1794"/>
                </a:moveTo>
                <a:cubicBezTo>
                  <a:pt x="2446" y="1794"/>
                  <a:pt x="2445" y="1794"/>
                  <a:pt x="2445" y="1794"/>
                </a:cubicBezTo>
                <a:cubicBezTo>
                  <a:pt x="2443" y="1792"/>
                  <a:pt x="2440" y="1793"/>
                  <a:pt x="2437" y="1794"/>
                </a:cubicBezTo>
                <a:cubicBezTo>
                  <a:pt x="2424" y="1799"/>
                  <a:pt x="2413" y="1813"/>
                  <a:pt x="2404" y="1827"/>
                </a:cubicBezTo>
                <a:cubicBezTo>
                  <a:pt x="2392" y="1844"/>
                  <a:pt x="2377" y="1880"/>
                  <a:pt x="2380" y="1886"/>
                </a:cubicBezTo>
                <a:cubicBezTo>
                  <a:pt x="2383" y="1892"/>
                  <a:pt x="2421" y="1868"/>
                  <a:pt x="2436" y="1847"/>
                </a:cubicBezTo>
                <a:cubicBezTo>
                  <a:pt x="2444" y="1836"/>
                  <a:pt x="2459" y="1814"/>
                  <a:pt x="2450" y="1799"/>
                </a:cubicBezTo>
                <a:cubicBezTo>
                  <a:pt x="2449" y="1797"/>
                  <a:pt x="2448" y="1795"/>
                  <a:pt x="2446" y="1794"/>
                </a:cubicBezTo>
                <a:close/>
                <a:moveTo>
                  <a:pt x="2057" y="2073"/>
                </a:moveTo>
                <a:cubicBezTo>
                  <a:pt x="2057" y="2070"/>
                  <a:pt x="2056" y="2067"/>
                  <a:pt x="2055" y="2064"/>
                </a:cubicBezTo>
                <a:cubicBezTo>
                  <a:pt x="2052" y="2062"/>
                  <a:pt x="2049" y="2061"/>
                  <a:pt x="2046" y="2062"/>
                </a:cubicBezTo>
                <a:cubicBezTo>
                  <a:pt x="2039" y="2064"/>
                  <a:pt x="2035" y="2070"/>
                  <a:pt x="2031" y="2077"/>
                </a:cubicBezTo>
                <a:cubicBezTo>
                  <a:pt x="2026" y="2085"/>
                  <a:pt x="2021" y="2092"/>
                  <a:pt x="2018" y="2101"/>
                </a:cubicBezTo>
                <a:cubicBezTo>
                  <a:pt x="2012" y="2116"/>
                  <a:pt x="2008" y="2131"/>
                  <a:pt x="2003" y="2146"/>
                </a:cubicBezTo>
                <a:cubicBezTo>
                  <a:pt x="2002" y="2150"/>
                  <a:pt x="2001" y="2154"/>
                  <a:pt x="1999" y="2158"/>
                </a:cubicBezTo>
                <a:cubicBezTo>
                  <a:pt x="2022" y="2158"/>
                  <a:pt x="2022" y="2158"/>
                  <a:pt x="2022" y="2158"/>
                </a:cubicBezTo>
                <a:cubicBezTo>
                  <a:pt x="2025" y="2155"/>
                  <a:pt x="2027" y="2152"/>
                  <a:pt x="2029" y="2149"/>
                </a:cubicBezTo>
                <a:cubicBezTo>
                  <a:pt x="2036" y="2137"/>
                  <a:pt x="2042" y="2125"/>
                  <a:pt x="2048" y="2112"/>
                </a:cubicBezTo>
                <a:cubicBezTo>
                  <a:pt x="2053" y="2100"/>
                  <a:pt x="2059" y="2088"/>
                  <a:pt x="2057" y="2073"/>
                </a:cubicBezTo>
                <a:close/>
                <a:moveTo>
                  <a:pt x="2062" y="738"/>
                </a:moveTo>
                <a:cubicBezTo>
                  <a:pt x="2062" y="738"/>
                  <a:pt x="2061" y="737"/>
                  <a:pt x="2061" y="737"/>
                </a:cubicBezTo>
                <a:cubicBezTo>
                  <a:pt x="2059" y="736"/>
                  <a:pt x="2056" y="736"/>
                  <a:pt x="2053" y="737"/>
                </a:cubicBezTo>
                <a:cubicBezTo>
                  <a:pt x="2040" y="742"/>
                  <a:pt x="2029" y="757"/>
                  <a:pt x="2020" y="770"/>
                </a:cubicBezTo>
                <a:cubicBezTo>
                  <a:pt x="2008" y="787"/>
                  <a:pt x="1993" y="823"/>
                  <a:pt x="1996" y="830"/>
                </a:cubicBezTo>
                <a:cubicBezTo>
                  <a:pt x="1999" y="836"/>
                  <a:pt x="2037" y="811"/>
                  <a:pt x="2052" y="791"/>
                </a:cubicBezTo>
                <a:cubicBezTo>
                  <a:pt x="2060" y="780"/>
                  <a:pt x="2075" y="758"/>
                  <a:pt x="2066" y="742"/>
                </a:cubicBezTo>
                <a:cubicBezTo>
                  <a:pt x="2065" y="740"/>
                  <a:pt x="2064" y="739"/>
                  <a:pt x="2062" y="738"/>
                </a:cubicBezTo>
                <a:close/>
                <a:moveTo>
                  <a:pt x="1937" y="2146"/>
                </a:moveTo>
                <a:cubicBezTo>
                  <a:pt x="1932" y="2144"/>
                  <a:pt x="1926" y="2145"/>
                  <a:pt x="1923" y="2151"/>
                </a:cubicBezTo>
                <a:cubicBezTo>
                  <a:pt x="1922" y="2153"/>
                  <a:pt x="1921" y="2156"/>
                  <a:pt x="1921" y="2158"/>
                </a:cubicBezTo>
                <a:cubicBezTo>
                  <a:pt x="1951" y="2158"/>
                  <a:pt x="1951" y="2158"/>
                  <a:pt x="1951" y="2158"/>
                </a:cubicBezTo>
                <a:cubicBezTo>
                  <a:pt x="1950" y="2158"/>
                  <a:pt x="1950" y="2157"/>
                  <a:pt x="1949" y="2157"/>
                </a:cubicBezTo>
                <a:cubicBezTo>
                  <a:pt x="1946" y="2152"/>
                  <a:pt x="1942" y="2147"/>
                  <a:pt x="1937" y="2146"/>
                </a:cubicBezTo>
                <a:close/>
                <a:moveTo>
                  <a:pt x="1969" y="2105"/>
                </a:moveTo>
                <a:cubicBezTo>
                  <a:pt x="1964" y="2091"/>
                  <a:pt x="1959" y="2067"/>
                  <a:pt x="1945" y="2063"/>
                </a:cubicBezTo>
                <a:cubicBezTo>
                  <a:pt x="1941" y="2061"/>
                  <a:pt x="1936" y="2062"/>
                  <a:pt x="1933" y="2067"/>
                </a:cubicBezTo>
                <a:cubicBezTo>
                  <a:pt x="1929" y="2072"/>
                  <a:pt x="1929" y="2080"/>
                  <a:pt x="1931" y="2087"/>
                </a:cubicBezTo>
                <a:cubicBezTo>
                  <a:pt x="1937" y="2108"/>
                  <a:pt x="1945" y="2129"/>
                  <a:pt x="1955" y="2147"/>
                </a:cubicBezTo>
                <a:cubicBezTo>
                  <a:pt x="1957" y="2151"/>
                  <a:pt x="1959" y="2155"/>
                  <a:pt x="1961" y="2158"/>
                </a:cubicBezTo>
                <a:cubicBezTo>
                  <a:pt x="1983" y="2158"/>
                  <a:pt x="1983" y="2158"/>
                  <a:pt x="1983" y="2158"/>
                </a:cubicBezTo>
                <a:cubicBezTo>
                  <a:pt x="1982" y="2158"/>
                  <a:pt x="1982" y="2157"/>
                  <a:pt x="1982" y="2156"/>
                </a:cubicBezTo>
                <a:cubicBezTo>
                  <a:pt x="1979" y="2139"/>
                  <a:pt x="1974" y="2122"/>
                  <a:pt x="1969" y="2105"/>
                </a:cubicBezTo>
                <a:close/>
                <a:moveTo>
                  <a:pt x="2007" y="2035"/>
                </a:moveTo>
                <a:cubicBezTo>
                  <a:pt x="2008" y="2021"/>
                  <a:pt x="2009" y="1998"/>
                  <a:pt x="1997" y="1991"/>
                </a:cubicBezTo>
                <a:cubicBezTo>
                  <a:pt x="1992" y="1988"/>
                  <a:pt x="1985" y="1990"/>
                  <a:pt x="1981" y="1995"/>
                </a:cubicBezTo>
                <a:cubicBezTo>
                  <a:pt x="1977" y="2000"/>
                  <a:pt x="1975" y="2007"/>
                  <a:pt x="1974" y="2015"/>
                </a:cubicBezTo>
                <a:cubicBezTo>
                  <a:pt x="1975" y="2040"/>
                  <a:pt x="1978" y="2065"/>
                  <a:pt x="1981" y="2089"/>
                </a:cubicBezTo>
                <a:cubicBezTo>
                  <a:pt x="1983" y="2099"/>
                  <a:pt x="1984" y="2109"/>
                  <a:pt x="1986" y="2119"/>
                </a:cubicBezTo>
                <a:cubicBezTo>
                  <a:pt x="1987" y="2122"/>
                  <a:pt x="1990" y="2140"/>
                  <a:pt x="1994" y="2132"/>
                </a:cubicBezTo>
                <a:cubicBezTo>
                  <a:pt x="1996" y="2128"/>
                  <a:pt x="1997" y="2122"/>
                  <a:pt x="1998" y="2117"/>
                </a:cubicBezTo>
                <a:cubicBezTo>
                  <a:pt x="2000" y="2106"/>
                  <a:pt x="2001" y="2096"/>
                  <a:pt x="2002" y="2086"/>
                </a:cubicBezTo>
                <a:cubicBezTo>
                  <a:pt x="2005" y="2069"/>
                  <a:pt x="2006" y="2052"/>
                  <a:pt x="2007" y="2035"/>
                </a:cubicBezTo>
                <a:close/>
                <a:moveTo>
                  <a:pt x="2062" y="2149"/>
                </a:moveTo>
                <a:cubicBezTo>
                  <a:pt x="2062" y="2149"/>
                  <a:pt x="2061" y="2148"/>
                  <a:pt x="2061" y="2148"/>
                </a:cubicBezTo>
                <a:cubicBezTo>
                  <a:pt x="2059" y="2147"/>
                  <a:pt x="2056" y="2147"/>
                  <a:pt x="2053" y="2148"/>
                </a:cubicBezTo>
                <a:cubicBezTo>
                  <a:pt x="2048" y="2150"/>
                  <a:pt x="2043" y="2154"/>
                  <a:pt x="2038" y="2158"/>
                </a:cubicBezTo>
                <a:cubicBezTo>
                  <a:pt x="2068" y="2158"/>
                  <a:pt x="2068" y="2158"/>
                  <a:pt x="2068" y="2158"/>
                </a:cubicBezTo>
                <a:cubicBezTo>
                  <a:pt x="2067" y="2157"/>
                  <a:pt x="2067" y="2155"/>
                  <a:pt x="2066" y="2153"/>
                </a:cubicBezTo>
                <a:cubicBezTo>
                  <a:pt x="2065" y="2151"/>
                  <a:pt x="2064" y="2150"/>
                  <a:pt x="2062" y="2149"/>
                </a:cubicBezTo>
                <a:close/>
                <a:moveTo>
                  <a:pt x="2062" y="1443"/>
                </a:moveTo>
                <a:cubicBezTo>
                  <a:pt x="2062" y="1443"/>
                  <a:pt x="2061" y="1443"/>
                  <a:pt x="2061" y="1443"/>
                </a:cubicBezTo>
                <a:cubicBezTo>
                  <a:pt x="2059" y="1441"/>
                  <a:pt x="2056" y="1442"/>
                  <a:pt x="2053" y="1443"/>
                </a:cubicBezTo>
                <a:cubicBezTo>
                  <a:pt x="2040" y="1448"/>
                  <a:pt x="2029" y="1463"/>
                  <a:pt x="2020" y="1476"/>
                </a:cubicBezTo>
                <a:cubicBezTo>
                  <a:pt x="2008" y="1493"/>
                  <a:pt x="1993" y="1529"/>
                  <a:pt x="1996" y="1535"/>
                </a:cubicBezTo>
                <a:cubicBezTo>
                  <a:pt x="1999" y="1542"/>
                  <a:pt x="2037" y="1517"/>
                  <a:pt x="2052" y="1496"/>
                </a:cubicBezTo>
                <a:cubicBezTo>
                  <a:pt x="2060" y="1485"/>
                  <a:pt x="2075" y="1463"/>
                  <a:pt x="2066" y="1448"/>
                </a:cubicBezTo>
                <a:cubicBezTo>
                  <a:pt x="2065" y="1446"/>
                  <a:pt x="2064" y="1444"/>
                  <a:pt x="2062" y="1443"/>
                </a:cubicBezTo>
                <a:close/>
                <a:moveTo>
                  <a:pt x="1628" y="1818"/>
                </a:moveTo>
                <a:cubicBezTo>
                  <a:pt x="1634" y="1810"/>
                  <a:pt x="1640" y="1802"/>
                  <a:pt x="1645" y="1794"/>
                </a:cubicBezTo>
                <a:cubicBezTo>
                  <a:pt x="1652" y="1782"/>
                  <a:pt x="1658" y="1770"/>
                  <a:pt x="1664" y="1758"/>
                </a:cubicBezTo>
                <a:cubicBezTo>
                  <a:pt x="1669" y="1745"/>
                  <a:pt x="1675" y="1733"/>
                  <a:pt x="1673" y="1718"/>
                </a:cubicBezTo>
                <a:cubicBezTo>
                  <a:pt x="1673" y="1715"/>
                  <a:pt x="1672" y="1712"/>
                  <a:pt x="1671" y="1710"/>
                </a:cubicBezTo>
                <a:cubicBezTo>
                  <a:pt x="1668" y="1707"/>
                  <a:pt x="1665" y="1707"/>
                  <a:pt x="1662" y="1708"/>
                </a:cubicBezTo>
                <a:cubicBezTo>
                  <a:pt x="1655" y="1710"/>
                  <a:pt x="1651" y="1716"/>
                  <a:pt x="1647" y="1722"/>
                </a:cubicBezTo>
                <a:cubicBezTo>
                  <a:pt x="1642" y="1730"/>
                  <a:pt x="1637" y="1738"/>
                  <a:pt x="1634" y="1746"/>
                </a:cubicBezTo>
                <a:cubicBezTo>
                  <a:pt x="1628" y="1761"/>
                  <a:pt x="1624" y="1776"/>
                  <a:pt x="1619" y="1792"/>
                </a:cubicBezTo>
                <a:cubicBezTo>
                  <a:pt x="1615" y="1806"/>
                  <a:pt x="1606" y="1833"/>
                  <a:pt x="1610" y="1837"/>
                </a:cubicBezTo>
                <a:cubicBezTo>
                  <a:pt x="1613" y="1841"/>
                  <a:pt x="1623" y="1826"/>
                  <a:pt x="1628" y="1818"/>
                </a:cubicBezTo>
                <a:close/>
                <a:moveTo>
                  <a:pt x="142" y="1794"/>
                </a:moveTo>
                <a:cubicBezTo>
                  <a:pt x="142" y="1794"/>
                  <a:pt x="141" y="1794"/>
                  <a:pt x="141" y="1794"/>
                </a:cubicBezTo>
                <a:cubicBezTo>
                  <a:pt x="139" y="1792"/>
                  <a:pt x="136" y="1793"/>
                  <a:pt x="133" y="1794"/>
                </a:cubicBezTo>
                <a:cubicBezTo>
                  <a:pt x="120" y="1799"/>
                  <a:pt x="109" y="1813"/>
                  <a:pt x="100" y="1827"/>
                </a:cubicBezTo>
                <a:cubicBezTo>
                  <a:pt x="89" y="1844"/>
                  <a:pt x="73" y="1880"/>
                  <a:pt x="76" y="1886"/>
                </a:cubicBezTo>
                <a:cubicBezTo>
                  <a:pt x="79" y="1892"/>
                  <a:pt x="117" y="1868"/>
                  <a:pt x="132" y="1847"/>
                </a:cubicBezTo>
                <a:cubicBezTo>
                  <a:pt x="140" y="1836"/>
                  <a:pt x="155" y="1814"/>
                  <a:pt x="146" y="1799"/>
                </a:cubicBezTo>
                <a:cubicBezTo>
                  <a:pt x="145" y="1797"/>
                  <a:pt x="144" y="1795"/>
                  <a:pt x="142" y="1794"/>
                </a:cubicBezTo>
                <a:close/>
                <a:moveTo>
                  <a:pt x="49" y="1751"/>
                </a:moveTo>
                <a:cubicBezTo>
                  <a:pt x="45" y="1736"/>
                  <a:pt x="39" y="1713"/>
                  <a:pt x="26" y="1708"/>
                </a:cubicBezTo>
                <a:cubicBezTo>
                  <a:pt x="21" y="1706"/>
                  <a:pt x="16" y="1707"/>
                  <a:pt x="13" y="1712"/>
                </a:cubicBezTo>
                <a:cubicBezTo>
                  <a:pt x="9" y="1717"/>
                  <a:pt x="9" y="1726"/>
                  <a:pt x="11" y="1733"/>
                </a:cubicBezTo>
                <a:cubicBezTo>
                  <a:pt x="17" y="1754"/>
                  <a:pt x="25" y="1774"/>
                  <a:pt x="35" y="1793"/>
                </a:cubicBezTo>
                <a:cubicBezTo>
                  <a:pt x="40" y="1802"/>
                  <a:pt x="46" y="1811"/>
                  <a:pt x="51" y="1819"/>
                </a:cubicBezTo>
                <a:cubicBezTo>
                  <a:pt x="54" y="1823"/>
                  <a:pt x="68" y="1848"/>
                  <a:pt x="68" y="1838"/>
                </a:cubicBezTo>
                <a:cubicBezTo>
                  <a:pt x="68" y="1826"/>
                  <a:pt x="65" y="1813"/>
                  <a:pt x="62" y="1802"/>
                </a:cubicBezTo>
                <a:cubicBezTo>
                  <a:pt x="59" y="1784"/>
                  <a:pt x="54" y="1767"/>
                  <a:pt x="49" y="1751"/>
                </a:cubicBezTo>
                <a:close/>
                <a:moveTo>
                  <a:pt x="74" y="1778"/>
                </a:moveTo>
                <a:cubicBezTo>
                  <a:pt x="76" y="1773"/>
                  <a:pt x="77" y="1767"/>
                  <a:pt x="78" y="1762"/>
                </a:cubicBezTo>
                <a:cubicBezTo>
                  <a:pt x="80" y="1752"/>
                  <a:pt x="81" y="1742"/>
                  <a:pt x="82" y="1731"/>
                </a:cubicBezTo>
                <a:cubicBezTo>
                  <a:pt x="85" y="1715"/>
                  <a:pt x="87" y="1698"/>
                  <a:pt x="87" y="1680"/>
                </a:cubicBezTo>
                <a:cubicBezTo>
                  <a:pt x="88" y="1666"/>
                  <a:pt x="89" y="1643"/>
                  <a:pt x="77" y="1636"/>
                </a:cubicBezTo>
                <a:cubicBezTo>
                  <a:pt x="72" y="1633"/>
                  <a:pt x="65" y="1635"/>
                  <a:pt x="61" y="1640"/>
                </a:cubicBezTo>
                <a:cubicBezTo>
                  <a:pt x="57" y="1645"/>
                  <a:pt x="55" y="1653"/>
                  <a:pt x="54" y="1660"/>
                </a:cubicBezTo>
                <a:cubicBezTo>
                  <a:pt x="55" y="1685"/>
                  <a:pt x="58" y="1710"/>
                  <a:pt x="61" y="1735"/>
                </a:cubicBezTo>
                <a:cubicBezTo>
                  <a:pt x="63" y="1745"/>
                  <a:pt x="64" y="1755"/>
                  <a:pt x="66" y="1764"/>
                </a:cubicBezTo>
                <a:cubicBezTo>
                  <a:pt x="67" y="1767"/>
                  <a:pt x="70" y="1786"/>
                  <a:pt x="74" y="1778"/>
                </a:cubicBezTo>
                <a:close/>
                <a:moveTo>
                  <a:pt x="92" y="1818"/>
                </a:moveTo>
                <a:cubicBezTo>
                  <a:pt x="98" y="1810"/>
                  <a:pt x="104" y="1802"/>
                  <a:pt x="109" y="1794"/>
                </a:cubicBezTo>
                <a:cubicBezTo>
                  <a:pt x="116" y="1782"/>
                  <a:pt x="122" y="1770"/>
                  <a:pt x="128" y="1758"/>
                </a:cubicBezTo>
                <a:cubicBezTo>
                  <a:pt x="133" y="1745"/>
                  <a:pt x="139" y="1733"/>
                  <a:pt x="137" y="1718"/>
                </a:cubicBezTo>
                <a:cubicBezTo>
                  <a:pt x="137" y="1715"/>
                  <a:pt x="136" y="1712"/>
                  <a:pt x="135" y="1710"/>
                </a:cubicBezTo>
                <a:cubicBezTo>
                  <a:pt x="132" y="1707"/>
                  <a:pt x="129" y="1707"/>
                  <a:pt x="126" y="1708"/>
                </a:cubicBezTo>
                <a:cubicBezTo>
                  <a:pt x="119" y="1710"/>
                  <a:pt x="115" y="1716"/>
                  <a:pt x="111" y="1722"/>
                </a:cubicBezTo>
                <a:cubicBezTo>
                  <a:pt x="106" y="1730"/>
                  <a:pt x="101" y="1738"/>
                  <a:pt x="98" y="1746"/>
                </a:cubicBezTo>
                <a:cubicBezTo>
                  <a:pt x="92" y="1761"/>
                  <a:pt x="88" y="1776"/>
                  <a:pt x="83" y="1792"/>
                </a:cubicBezTo>
                <a:cubicBezTo>
                  <a:pt x="79" y="1806"/>
                  <a:pt x="70" y="1833"/>
                  <a:pt x="74" y="1837"/>
                </a:cubicBezTo>
                <a:cubicBezTo>
                  <a:pt x="77" y="1841"/>
                  <a:pt x="87" y="1826"/>
                  <a:pt x="92" y="1818"/>
                </a:cubicBezTo>
                <a:close/>
                <a:moveTo>
                  <a:pt x="438" y="1535"/>
                </a:moveTo>
                <a:cubicBezTo>
                  <a:pt x="440" y="1536"/>
                  <a:pt x="442" y="1538"/>
                  <a:pt x="444" y="1539"/>
                </a:cubicBezTo>
                <a:cubicBezTo>
                  <a:pt x="445" y="1539"/>
                  <a:pt x="446" y="1539"/>
                  <a:pt x="447" y="1539"/>
                </a:cubicBezTo>
                <a:cubicBezTo>
                  <a:pt x="448" y="1539"/>
                  <a:pt x="449" y="1538"/>
                  <a:pt x="450" y="1537"/>
                </a:cubicBezTo>
                <a:cubicBezTo>
                  <a:pt x="454" y="1532"/>
                  <a:pt x="448" y="1518"/>
                  <a:pt x="447" y="1514"/>
                </a:cubicBezTo>
                <a:cubicBezTo>
                  <a:pt x="443" y="1505"/>
                  <a:pt x="439" y="1497"/>
                  <a:pt x="435" y="1490"/>
                </a:cubicBezTo>
                <a:cubicBezTo>
                  <a:pt x="429" y="1476"/>
                  <a:pt x="422" y="1463"/>
                  <a:pt x="413" y="1451"/>
                </a:cubicBezTo>
                <a:cubicBezTo>
                  <a:pt x="410" y="1446"/>
                  <a:pt x="406" y="1442"/>
                  <a:pt x="401" y="1440"/>
                </a:cubicBezTo>
                <a:cubicBezTo>
                  <a:pt x="396" y="1438"/>
                  <a:pt x="390" y="1440"/>
                  <a:pt x="387" y="1445"/>
                </a:cubicBezTo>
                <a:cubicBezTo>
                  <a:pt x="385" y="1448"/>
                  <a:pt x="384" y="1453"/>
                  <a:pt x="385" y="1457"/>
                </a:cubicBezTo>
                <a:cubicBezTo>
                  <a:pt x="385" y="1461"/>
                  <a:pt x="386" y="1465"/>
                  <a:pt x="387" y="1469"/>
                </a:cubicBezTo>
                <a:cubicBezTo>
                  <a:pt x="398" y="1498"/>
                  <a:pt x="418" y="1518"/>
                  <a:pt x="438" y="1535"/>
                </a:cubicBezTo>
                <a:close/>
                <a:moveTo>
                  <a:pt x="142" y="1091"/>
                </a:moveTo>
                <a:cubicBezTo>
                  <a:pt x="142" y="1090"/>
                  <a:pt x="141" y="1090"/>
                  <a:pt x="141" y="1090"/>
                </a:cubicBezTo>
                <a:cubicBezTo>
                  <a:pt x="139" y="1089"/>
                  <a:pt x="136" y="1089"/>
                  <a:pt x="133" y="1090"/>
                </a:cubicBezTo>
                <a:cubicBezTo>
                  <a:pt x="120" y="1095"/>
                  <a:pt x="109" y="1110"/>
                  <a:pt x="100" y="1123"/>
                </a:cubicBezTo>
                <a:cubicBezTo>
                  <a:pt x="89" y="1140"/>
                  <a:pt x="73" y="1176"/>
                  <a:pt x="76" y="1182"/>
                </a:cubicBezTo>
                <a:cubicBezTo>
                  <a:pt x="79" y="1189"/>
                  <a:pt x="117" y="1164"/>
                  <a:pt x="132" y="1143"/>
                </a:cubicBezTo>
                <a:cubicBezTo>
                  <a:pt x="140" y="1132"/>
                  <a:pt x="155" y="1111"/>
                  <a:pt x="146" y="1095"/>
                </a:cubicBezTo>
                <a:cubicBezTo>
                  <a:pt x="145" y="1093"/>
                  <a:pt x="144" y="1092"/>
                  <a:pt x="142" y="1091"/>
                </a:cubicBezTo>
                <a:close/>
                <a:moveTo>
                  <a:pt x="142" y="382"/>
                </a:moveTo>
                <a:cubicBezTo>
                  <a:pt x="142" y="382"/>
                  <a:pt x="141" y="382"/>
                  <a:pt x="141" y="381"/>
                </a:cubicBezTo>
                <a:cubicBezTo>
                  <a:pt x="139" y="380"/>
                  <a:pt x="136" y="380"/>
                  <a:pt x="133" y="381"/>
                </a:cubicBezTo>
                <a:cubicBezTo>
                  <a:pt x="120" y="387"/>
                  <a:pt x="109" y="401"/>
                  <a:pt x="100" y="415"/>
                </a:cubicBezTo>
                <a:cubicBezTo>
                  <a:pt x="89" y="432"/>
                  <a:pt x="73" y="468"/>
                  <a:pt x="76" y="474"/>
                </a:cubicBezTo>
                <a:cubicBezTo>
                  <a:pt x="79" y="480"/>
                  <a:pt x="117" y="455"/>
                  <a:pt x="132" y="435"/>
                </a:cubicBezTo>
                <a:cubicBezTo>
                  <a:pt x="140" y="424"/>
                  <a:pt x="155" y="402"/>
                  <a:pt x="146" y="386"/>
                </a:cubicBezTo>
                <a:cubicBezTo>
                  <a:pt x="145" y="385"/>
                  <a:pt x="144" y="383"/>
                  <a:pt x="142" y="382"/>
                </a:cubicBezTo>
                <a:close/>
                <a:moveTo>
                  <a:pt x="401" y="2146"/>
                </a:moveTo>
                <a:cubicBezTo>
                  <a:pt x="396" y="2144"/>
                  <a:pt x="390" y="2145"/>
                  <a:pt x="387" y="2151"/>
                </a:cubicBezTo>
                <a:cubicBezTo>
                  <a:pt x="386" y="2153"/>
                  <a:pt x="385" y="2156"/>
                  <a:pt x="385" y="2158"/>
                </a:cubicBezTo>
                <a:cubicBezTo>
                  <a:pt x="415" y="2158"/>
                  <a:pt x="415" y="2158"/>
                  <a:pt x="415" y="2158"/>
                </a:cubicBezTo>
                <a:cubicBezTo>
                  <a:pt x="414" y="2158"/>
                  <a:pt x="414" y="2157"/>
                  <a:pt x="413" y="2157"/>
                </a:cubicBezTo>
                <a:cubicBezTo>
                  <a:pt x="410" y="2152"/>
                  <a:pt x="406" y="2147"/>
                  <a:pt x="401" y="2146"/>
                </a:cubicBezTo>
                <a:close/>
                <a:moveTo>
                  <a:pt x="66" y="352"/>
                </a:moveTo>
                <a:cubicBezTo>
                  <a:pt x="67" y="355"/>
                  <a:pt x="70" y="374"/>
                  <a:pt x="74" y="366"/>
                </a:cubicBezTo>
                <a:cubicBezTo>
                  <a:pt x="76" y="361"/>
                  <a:pt x="77" y="355"/>
                  <a:pt x="78" y="350"/>
                </a:cubicBezTo>
                <a:cubicBezTo>
                  <a:pt x="80" y="340"/>
                  <a:pt x="81" y="329"/>
                  <a:pt x="82" y="319"/>
                </a:cubicBezTo>
                <a:cubicBezTo>
                  <a:pt x="85" y="302"/>
                  <a:pt x="87" y="285"/>
                  <a:pt x="87" y="268"/>
                </a:cubicBezTo>
                <a:cubicBezTo>
                  <a:pt x="88" y="254"/>
                  <a:pt x="89" y="231"/>
                  <a:pt x="77" y="224"/>
                </a:cubicBezTo>
                <a:cubicBezTo>
                  <a:pt x="72" y="221"/>
                  <a:pt x="65" y="223"/>
                  <a:pt x="61" y="228"/>
                </a:cubicBezTo>
                <a:cubicBezTo>
                  <a:pt x="57" y="233"/>
                  <a:pt x="55" y="240"/>
                  <a:pt x="54" y="248"/>
                </a:cubicBezTo>
                <a:cubicBezTo>
                  <a:pt x="55" y="273"/>
                  <a:pt x="58" y="298"/>
                  <a:pt x="61" y="323"/>
                </a:cubicBezTo>
                <a:cubicBezTo>
                  <a:pt x="63" y="333"/>
                  <a:pt x="64" y="342"/>
                  <a:pt x="66" y="352"/>
                </a:cubicBezTo>
                <a:close/>
                <a:moveTo>
                  <a:pt x="49" y="1047"/>
                </a:moveTo>
                <a:cubicBezTo>
                  <a:pt x="45" y="1032"/>
                  <a:pt x="39" y="1009"/>
                  <a:pt x="26" y="1004"/>
                </a:cubicBezTo>
                <a:cubicBezTo>
                  <a:pt x="21" y="1003"/>
                  <a:pt x="16" y="1004"/>
                  <a:pt x="13" y="1008"/>
                </a:cubicBezTo>
                <a:cubicBezTo>
                  <a:pt x="9" y="1014"/>
                  <a:pt x="9" y="1022"/>
                  <a:pt x="11" y="1029"/>
                </a:cubicBezTo>
                <a:cubicBezTo>
                  <a:pt x="17" y="1050"/>
                  <a:pt x="25" y="1070"/>
                  <a:pt x="35" y="1089"/>
                </a:cubicBezTo>
                <a:cubicBezTo>
                  <a:pt x="40" y="1098"/>
                  <a:pt x="46" y="1107"/>
                  <a:pt x="51" y="1116"/>
                </a:cubicBezTo>
                <a:cubicBezTo>
                  <a:pt x="54" y="1120"/>
                  <a:pt x="68" y="1144"/>
                  <a:pt x="68" y="1134"/>
                </a:cubicBezTo>
                <a:cubicBezTo>
                  <a:pt x="68" y="1122"/>
                  <a:pt x="65" y="1109"/>
                  <a:pt x="62" y="1098"/>
                </a:cubicBezTo>
                <a:cubicBezTo>
                  <a:pt x="59" y="1081"/>
                  <a:pt x="54" y="1064"/>
                  <a:pt x="49" y="1047"/>
                </a:cubicBezTo>
                <a:close/>
                <a:moveTo>
                  <a:pt x="1206" y="1535"/>
                </a:moveTo>
                <a:cubicBezTo>
                  <a:pt x="1208" y="1536"/>
                  <a:pt x="1210" y="1538"/>
                  <a:pt x="1212" y="1539"/>
                </a:cubicBezTo>
                <a:cubicBezTo>
                  <a:pt x="1213" y="1539"/>
                  <a:pt x="1214" y="1539"/>
                  <a:pt x="1215" y="1539"/>
                </a:cubicBezTo>
                <a:cubicBezTo>
                  <a:pt x="1216" y="1539"/>
                  <a:pt x="1217" y="1538"/>
                  <a:pt x="1218" y="1537"/>
                </a:cubicBezTo>
                <a:cubicBezTo>
                  <a:pt x="1222" y="1532"/>
                  <a:pt x="1216" y="1518"/>
                  <a:pt x="1215" y="1514"/>
                </a:cubicBezTo>
                <a:cubicBezTo>
                  <a:pt x="1211" y="1505"/>
                  <a:pt x="1207" y="1497"/>
                  <a:pt x="1203" y="1490"/>
                </a:cubicBezTo>
                <a:cubicBezTo>
                  <a:pt x="1197" y="1476"/>
                  <a:pt x="1190" y="1463"/>
                  <a:pt x="1181" y="1451"/>
                </a:cubicBezTo>
                <a:cubicBezTo>
                  <a:pt x="1178" y="1446"/>
                  <a:pt x="1174" y="1442"/>
                  <a:pt x="1169" y="1440"/>
                </a:cubicBezTo>
                <a:cubicBezTo>
                  <a:pt x="1164" y="1438"/>
                  <a:pt x="1158" y="1440"/>
                  <a:pt x="1155" y="1445"/>
                </a:cubicBezTo>
                <a:cubicBezTo>
                  <a:pt x="1153" y="1448"/>
                  <a:pt x="1152" y="1453"/>
                  <a:pt x="1153" y="1457"/>
                </a:cubicBezTo>
                <a:cubicBezTo>
                  <a:pt x="1153" y="1461"/>
                  <a:pt x="1154" y="1465"/>
                  <a:pt x="1155" y="1469"/>
                </a:cubicBezTo>
                <a:cubicBezTo>
                  <a:pt x="1166" y="1498"/>
                  <a:pt x="1186" y="1518"/>
                  <a:pt x="1206" y="1535"/>
                </a:cubicBezTo>
                <a:close/>
                <a:moveTo>
                  <a:pt x="3" y="1116"/>
                </a:moveTo>
                <a:cubicBezTo>
                  <a:pt x="14" y="1145"/>
                  <a:pt x="34" y="1165"/>
                  <a:pt x="54" y="1182"/>
                </a:cubicBezTo>
                <a:cubicBezTo>
                  <a:pt x="56" y="1184"/>
                  <a:pt x="58" y="1185"/>
                  <a:pt x="60" y="1186"/>
                </a:cubicBezTo>
                <a:cubicBezTo>
                  <a:pt x="61" y="1186"/>
                  <a:pt x="62" y="1186"/>
                  <a:pt x="63" y="1186"/>
                </a:cubicBezTo>
                <a:cubicBezTo>
                  <a:pt x="64" y="1186"/>
                  <a:pt x="65" y="1185"/>
                  <a:pt x="66" y="1184"/>
                </a:cubicBezTo>
                <a:cubicBezTo>
                  <a:pt x="70" y="1179"/>
                  <a:pt x="64" y="1166"/>
                  <a:pt x="63" y="1161"/>
                </a:cubicBezTo>
                <a:cubicBezTo>
                  <a:pt x="59" y="1152"/>
                  <a:pt x="55" y="1145"/>
                  <a:pt x="51" y="1137"/>
                </a:cubicBezTo>
                <a:cubicBezTo>
                  <a:pt x="45" y="1123"/>
                  <a:pt x="38" y="1110"/>
                  <a:pt x="29" y="1098"/>
                </a:cubicBezTo>
                <a:cubicBezTo>
                  <a:pt x="26" y="1093"/>
                  <a:pt x="22" y="1089"/>
                  <a:pt x="17" y="1087"/>
                </a:cubicBezTo>
                <a:cubicBezTo>
                  <a:pt x="12" y="1085"/>
                  <a:pt x="6" y="1087"/>
                  <a:pt x="3" y="1092"/>
                </a:cubicBezTo>
                <a:cubicBezTo>
                  <a:pt x="1" y="1096"/>
                  <a:pt x="0" y="1100"/>
                  <a:pt x="1" y="1104"/>
                </a:cubicBezTo>
                <a:cubicBezTo>
                  <a:pt x="1" y="1108"/>
                  <a:pt x="2" y="1112"/>
                  <a:pt x="3" y="1116"/>
                </a:cubicBezTo>
                <a:close/>
                <a:moveTo>
                  <a:pt x="51" y="1840"/>
                </a:moveTo>
                <a:cubicBezTo>
                  <a:pt x="45" y="1827"/>
                  <a:pt x="38" y="1814"/>
                  <a:pt x="29" y="1802"/>
                </a:cubicBezTo>
                <a:cubicBezTo>
                  <a:pt x="26" y="1797"/>
                  <a:pt x="22" y="1793"/>
                  <a:pt x="17" y="1791"/>
                </a:cubicBezTo>
                <a:cubicBezTo>
                  <a:pt x="12" y="1789"/>
                  <a:pt x="6" y="1791"/>
                  <a:pt x="3" y="1796"/>
                </a:cubicBezTo>
                <a:cubicBezTo>
                  <a:pt x="1" y="1799"/>
                  <a:pt x="0" y="1804"/>
                  <a:pt x="1" y="1808"/>
                </a:cubicBezTo>
                <a:cubicBezTo>
                  <a:pt x="1" y="1812"/>
                  <a:pt x="2" y="1816"/>
                  <a:pt x="3" y="1820"/>
                </a:cubicBezTo>
                <a:cubicBezTo>
                  <a:pt x="14" y="1849"/>
                  <a:pt x="34" y="1869"/>
                  <a:pt x="54" y="1886"/>
                </a:cubicBezTo>
                <a:cubicBezTo>
                  <a:pt x="56" y="1887"/>
                  <a:pt x="58" y="1889"/>
                  <a:pt x="60" y="1889"/>
                </a:cubicBezTo>
                <a:cubicBezTo>
                  <a:pt x="61" y="1890"/>
                  <a:pt x="62" y="1890"/>
                  <a:pt x="63" y="1890"/>
                </a:cubicBezTo>
                <a:cubicBezTo>
                  <a:pt x="64" y="1889"/>
                  <a:pt x="65" y="1889"/>
                  <a:pt x="66" y="1888"/>
                </a:cubicBezTo>
                <a:cubicBezTo>
                  <a:pt x="70" y="1883"/>
                  <a:pt x="64" y="1869"/>
                  <a:pt x="63" y="1865"/>
                </a:cubicBezTo>
                <a:cubicBezTo>
                  <a:pt x="59" y="1856"/>
                  <a:pt x="55" y="1848"/>
                  <a:pt x="51" y="1840"/>
                </a:cubicBezTo>
                <a:close/>
                <a:moveTo>
                  <a:pt x="3" y="408"/>
                </a:moveTo>
                <a:cubicBezTo>
                  <a:pt x="14" y="437"/>
                  <a:pt x="34" y="457"/>
                  <a:pt x="54" y="474"/>
                </a:cubicBezTo>
                <a:cubicBezTo>
                  <a:pt x="56" y="475"/>
                  <a:pt x="58" y="477"/>
                  <a:pt x="60" y="477"/>
                </a:cubicBezTo>
                <a:cubicBezTo>
                  <a:pt x="61" y="478"/>
                  <a:pt x="62" y="478"/>
                  <a:pt x="63" y="477"/>
                </a:cubicBezTo>
                <a:cubicBezTo>
                  <a:pt x="64" y="477"/>
                  <a:pt x="65" y="477"/>
                  <a:pt x="66" y="475"/>
                </a:cubicBezTo>
                <a:cubicBezTo>
                  <a:pt x="70" y="470"/>
                  <a:pt x="64" y="457"/>
                  <a:pt x="63" y="452"/>
                </a:cubicBezTo>
                <a:cubicBezTo>
                  <a:pt x="59" y="444"/>
                  <a:pt x="55" y="436"/>
                  <a:pt x="51" y="428"/>
                </a:cubicBezTo>
                <a:cubicBezTo>
                  <a:pt x="45" y="415"/>
                  <a:pt x="38" y="402"/>
                  <a:pt x="29" y="390"/>
                </a:cubicBezTo>
                <a:cubicBezTo>
                  <a:pt x="26" y="385"/>
                  <a:pt x="22" y="380"/>
                  <a:pt x="17" y="379"/>
                </a:cubicBezTo>
                <a:cubicBezTo>
                  <a:pt x="12" y="377"/>
                  <a:pt x="6" y="379"/>
                  <a:pt x="3" y="384"/>
                </a:cubicBezTo>
                <a:cubicBezTo>
                  <a:pt x="1" y="387"/>
                  <a:pt x="0" y="392"/>
                  <a:pt x="1" y="396"/>
                </a:cubicBezTo>
                <a:cubicBezTo>
                  <a:pt x="1" y="400"/>
                  <a:pt x="2" y="404"/>
                  <a:pt x="3" y="408"/>
                </a:cubicBezTo>
                <a:close/>
                <a:moveTo>
                  <a:pt x="35" y="380"/>
                </a:moveTo>
                <a:cubicBezTo>
                  <a:pt x="40" y="390"/>
                  <a:pt x="46" y="399"/>
                  <a:pt x="51" y="407"/>
                </a:cubicBezTo>
                <a:cubicBezTo>
                  <a:pt x="54" y="411"/>
                  <a:pt x="68" y="435"/>
                  <a:pt x="68" y="425"/>
                </a:cubicBezTo>
                <a:cubicBezTo>
                  <a:pt x="68" y="414"/>
                  <a:pt x="65" y="401"/>
                  <a:pt x="62" y="390"/>
                </a:cubicBezTo>
                <a:cubicBezTo>
                  <a:pt x="59" y="372"/>
                  <a:pt x="54" y="355"/>
                  <a:pt x="49" y="338"/>
                </a:cubicBezTo>
                <a:cubicBezTo>
                  <a:pt x="45" y="324"/>
                  <a:pt x="39" y="300"/>
                  <a:pt x="26" y="296"/>
                </a:cubicBezTo>
                <a:cubicBezTo>
                  <a:pt x="21" y="294"/>
                  <a:pt x="16" y="295"/>
                  <a:pt x="13" y="300"/>
                </a:cubicBezTo>
                <a:cubicBezTo>
                  <a:pt x="9" y="305"/>
                  <a:pt x="9" y="314"/>
                  <a:pt x="11" y="320"/>
                </a:cubicBezTo>
                <a:cubicBezTo>
                  <a:pt x="17" y="342"/>
                  <a:pt x="25" y="362"/>
                  <a:pt x="35" y="380"/>
                </a:cubicBezTo>
                <a:close/>
                <a:moveTo>
                  <a:pt x="842" y="1778"/>
                </a:moveTo>
                <a:cubicBezTo>
                  <a:pt x="844" y="1773"/>
                  <a:pt x="845" y="1767"/>
                  <a:pt x="846" y="1762"/>
                </a:cubicBezTo>
                <a:cubicBezTo>
                  <a:pt x="848" y="1752"/>
                  <a:pt x="849" y="1742"/>
                  <a:pt x="850" y="1731"/>
                </a:cubicBezTo>
                <a:cubicBezTo>
                  <a:pt x="853" y="1715"/>
                  <a:pt x="854" y="1698"/>
                  <a:pt x="855" y="1680"/>
                </a:cubicBezTo>
                <a:cubicBezTo>
                  <a:pt x="856" y="1666"/>
                  <a:pt x="857" y="1643"/>
                  <a:pt x="845" y="1636"/>
                </a:cubicBezTo>
                <a:cubicBezTo>
                  <a:pt x="840" y="1633"/>
                  <a:pt x="833" y="1635"/>
                  <a:pt x="829" y="1640"/>
                </a:cubicBezTo>
                <a:cubicBezTo>
                  <a:pt x="825" y="1645"/>
                  <a:pt x="823" y="1653"/>
                  <a:pt x="822" y="1660"/>
                </a:cubicBezTo>
                <a:cubicBezTo>
                  <a:pt x="823" y="1685"/>
                  <a:pt x="826" y="1710"/>
                  <a:pt x="829" y="1735"/>
                </a:cubicBezTo>
                <a:cubicBezTo>
                  <a:pt x="831" y="1745"/>
                  <a:pt x="832" y="1755"/>
                  <a:pt x="834" y="1764"/>
                </a:cubicBezTo>
                <a:cubicBezTo>
                  <a:pt x="835" y="1767"/>
                  <a:pt x="838" y="1786"/>
                  <a:pt x="842" y="1778"/>
                </a:cubicBezTo>
                <a:close/>
                <a:moveTo>
                  <a:pt x="860" y="1818"/>
                </a:moveTo>
                <a:cubicBezTo>
                  <a:pt x="866" y="1810"/>
                  <a:pt x="872" y="1802"/>
                  <a:pt x="877" y="1794"/>
                </a:cubicBezTo>
                <a:cubicBezTo>
                  <a:pt x="884" y="1782"/>
                  <a:pt x="890" y="1770"/>
                  <a:pt x="896" y="1758"/>
                </a:cubicBezTo>
                <a:cubicBezTo>
                  <a:pt x="901" y="1745"/>
                  <a:pt x="907" y="1733"/>
                  <a:pt x="905" y="1718"/>
                </a:cubicBezTo>
                <a:cubicBezTo>
                  <a:pt x="905" y="1715"/>
                  <a:pt x="904" y="1712"/>
                  <a:pt x="903" y="1710"/>
                </a:cubicBezTo>
                <a:cubicBezTo>
                  <a:pt x="900" y="1707"/>
                  <a:pt x="897" y="1707"/>
                  <a:pt x="894" y="1708"/>
                </a:cubicBezTo>
                <a:cubicBezTo>
                  <a:pt x="887" y="1710"/>
                  <a:pt x="883" y="1716"/>
                  <a:pt x="879" y="1722"/>
                </a:cubicBezTo>
                <a:cubicBezTo>
                  <a:pt x="874" y="1730"/>
                  <a:pt x="869" y="1738"/>
                  <a:pt x="866" y="1746"/>
                </a:cubicBezTo>
                <a:cubicBezTo>
                  <a:pt x="860" y="1761"/>
                  <a:pt x="856" y="1776"/>
                  <a:pt x="851" y="1792"/>
                </a:cubicBezTo>
                <a:cubicBezTo>
                  <a:pt x="847" y="1806"/>
                  <a:pt x="838" y="1833"/>
                  <a:pt x="842" y="1837"/>
                </a:cubicBezTo>
                <a:cubicBezTo>
                  <a:pt x="845" y="1841"/>
                  <a:pt x="855" y="1826"/>
                  <a:pt x="860" y="1818"/>
                </a:cubicBezTo>
                <a:close/>
                <a:moveTo>
                  <a:pt x="817" y="1751"/>
                </a:moveTo>
                <a:cubicBezTo>
                  <a:pt x="813" y="1736"/>
                  <a:pt x="807" y="1713"/>
                  <a:pt x="793" y="1708"/>
                </a:cubicBezTo>
                <a:cubicBezTo>
                  <a:pt x="789" y="1706"/>
                  <a:pt x="784" y="1707"/>
                  <a:pt x="781" y="1712"/>
                </a:cubicBezTo>
                <a:cubicBezTo>
                  <a:pt x="777" y="1717"/>
                  <a:pt x="777" y="1726"/>
                  <a:pt x="779" y="1733"/>
                </a:cubicBezTo>
                <a:cubicBezTo>
                  <a:pt x="785" y="1754"/>
                  <a:pt x="793" y="1774"/>
                  <a:pt x="803" y="1793"/>
                </a:cubicBezTo>
                <a:cubicBezTo>
                  <a:pt x="808" y="1802"/>
                  <a:pt x="814" y="1811"/>
                  <a:pt x="819" y="1819"/>
                </a:cubicBezTo>
                <a:cubicBezTo>
                  <a:pt x="822" y="1823"/>
                  <a:pt x="836" y="1848"/>
                  <a:pt x="836" y="1838"/>
                </a:cubicBezTo>
                <a:cubicBezTo>
                  <a:pt x="836" y="1826"/>
                  <a:pt x="833" y="1813"/>
                  <a:pt x="830" y="1802"/>
                </a:cubicBezTo>
                <a:cubicBezTo>
                  <a:pt x="827" y="1784"/>
                  <a:pt x="822" y="1767"/>
                  <a:pt x="817" y="1751"/>
                </a:cubicBezTo>
                <a:close/>
                <a:moveTo>
                  <a:pt x="910" y="1091"/>
                </a:moveTo>
                <a:cubicBezTo>
                  <a:pt x="910" y="1090"/>
                  <a:pt x="909" y="1090"/>
                  <a:pt x="909" y="1090"/>
                </a:cubicBezTo>
                <a:cubicBezTo>
                  <a:pt x="907" y="1089"/>
                  <a:pt x="904" y="1089"/>
                  <a:pt x="901" y="1090"/>
                </a:cubicBezTo>
                <a:cubicBezTo>
                  <a:pt x="888" y="1095"/>
                  <a:pt x="877" y="1110"/>
                  <a:pt x="868" y="1123"/>
                </a:cubicBezTo>
                <a:cubicBezTo>
                  <a:pt x="857" y="1140"/>
                  <a:pt x="841" y="1176"/>
                  <a:pt x="844" y="1182"/>
                </a:cubicBezTo>
                <a:cubicBezTo>
                  <a:pt x="847" y="1189"/>
                  <a:pt x="885" y="1164"/>
                  <a:pt x="900" y="1143"/>
                </a:cubicBezTo>
                <a:cubicBezTo>
                  <a:pt x="908" y="1132"/>
                  <a:pt x="923" y="1111"/>
                  <a:pt x="914" y="1095"/>
                </a:cubicBezTo>
                <a:cubicBezTo>
                  <a:pt x="913" y="1093"/>
                  <a:pt x="912" y="1092"/>
                  <a:pt x="910" y="1091"/>
                </a:cubicBezTo>
                <a:close/>
                <a:moveTo>
                  <a:pt x="910" y="1794"/>
                </a:moveTo>
                <a:cubicBezTo>
                  <a:pt x="910" y="1794"/>
                  <a:pt x="909" y="1794"/>
                  <a:pt x="909" y="1794"/>
                </a:cubicBezTo>
                <a:cubicBezTo>
                  <a:pt x="907" y="1792"/>
                  <a:pt x="904" y="1793"/>
                  <a:pt x="901" y="1794"/>
                </a:cubicBezTo>
                <a:cubicBezTo>
                  <a:pt x="888" y="1799"/>
                  <a:pt x="877" y="1813"/>
                  <a:pt x="868" y="1827"/>
                </a:cubicBezTo>
                <a:cubicBezTo>
                  <a:pt x="857" y="1844"/>
                  <a:pt x="841" y="1880"/>
                  <a:pt x="844" y="1886"/>
                </a:cubicBezTo>
                <a:cubicBezTo>
                  <a:pt x="847" y="1892"/>
                  <a:pt x="885" y="1868"/>
                  <a:pt x="900" y="1847"/>
                </a:cubicBezTo>
                <a:cubicBezTo>
                  <a:pt x="908" y="1836"/>
                  <a:pt x="923" y="1814"/>
                  <a:pt x="914" y="1799"/>
                </a:cubicBezTo>
                <a:cubicBezTo>
                  <a:pt x="913" y="1797"/>
                  <a:pt x="912" y="1795"/>
                  <a:pt x="910" y="1794"/>
                </a:cubicBezTo>
                <a:close/>
                <a:moveTo>
                  <a:pt x="910" y="382"/>
                </a:moveTo>
                <a:cubicBezTo>
                  <a:pt x="910" y="382"/>
                  <a:pt x="909" y="382"/>
                  <a:pt x="909" y="381"/>
                </a:cubicBezTo>
                <a:cubicBezTo>
                  <a:pt x="907" y="380"/>
                  <a:pt x="904" y="380"/>
                  <a:pt x="901" y="381"/>
                </a:cubicBezTo>
                <a:cubicBezTo>
                  <a:pt x="888" y="387"/>
                  <a:pt x="877" y="401"/>
                  <a:pt x="868" y="415"/>
                </a:cubicBezTo>
                <a:cubicBezTo>
                  <a:pt x="857" y="432"/>
                  <a:pt x="841" y="468"/>
                  <a:pt x="844" y="474"/>
                </a:cubicBezTo>
                <a:cubicBezTo>
                  <a:pt x="847" y="480"/>
                  <a:pt x="885" y="455"/>
                  <a:pt x="900" y="435"/>
                </a:cubicBezTo>
                <a:cubicBezTo>
                  <a:pt x="908" y="424"/>
                  <a:pt x="923" y="402"/>
                  <a:pt x="914" y="386"/>
                </a:cubicBezTo>
                <a:cubicBezTo>
                  <a:pt x="913" y="385"/>
                  <a:pt x="912" y="383"/>
                  <a:pt x="910" y="382"/>
                </a:cubicBezTo>
                <a:close/>
                <a:moveTo>
                  <a:pt x="819" y="1840"/>
                </a:moveTo>
                <a:cubicBezTo>
                  <a:pt x="813" y="1827"/>
                  <a:pt x="806" y="1814"/>
                  <a:pt x="797" y="1802"/>
                </a:cubicBezTo>
                <a:cubicBezTo>
                  <a:pt x="794" y="1797"/>
                  <a:pt x="790" y="1793"/>
                  <a:pt x="785" y="1791"/>
                </a:cubicBezTo>
                <a:cubicBezTo>
                  <a:pt x="780" y="1789"/>
                  <a:pt x="774" y="1791"/>
                  <a:pt x="771" y="1796"/>
                </a:cubicBezTo>
                <a:cubicBezTo>
                  <a:pt x="769" y="1799"/>
                  <a:pt x="768" y="1804"/>
                  <a:pt x="769" y="1808"/>
                </a:cubicBezTo>
                <a:cubicBezTo>
                  <a:pt x="769" y="1812"/>
                  <a:pt x="770" y="1816"/>
                  <a:pt x="771" y="1820"/>
                </a:cubicBezTo>
                <a:cubicBezTo>
                  <a:pt x="782" y="1849"/>
                  <a:pt x="802" y="1869"/>
                  <a:pt x="822" y="1886"/>
                </a:cubicBezTo>
                <a:cubicBezTo>
                  <a:pt x="824" y="1887"/>
                  <a:pt x="826" y="1889"/>
                  <a:pt x="828" y="1889"/>
                </a:cubicBezTo>
                <a:cubicBezTo>
                  <a:pt x="829" y="1890"/>
                  <a:pt x="830" y="1890"/>
                  <a:pt x="831" y="1890"/>
                </a:cubicBezTo>
                <a:cubicBezTo>
                  <a:pt x="832" y="1889"/>
                  <a:pt x="833" y="1889"/>
                  <a:pt x="834" y="1888"/>
                </a:cubicBezTo>
                <a:cubicBezTo>
                  <a:pt x="838" y="1883"/>
                  <a:pt x="832" y="1869"/>
                  <a:pt x="831" y="1865"/>
                </a:cubicBezTo>
                <a:cubicBezTo>
                  <a:pt x="827" y="1856"/>
                  <a:pt x="823" y="1848"/>
                  <a:pt x="819" y="1840"/>
                </a:cubicBezTo>
                <a:close/>
                <a:moveTo>
                  <a:pt x="526" y="1443"/>
                </a:moveTo>
                <a:cubicBezTo>
                  <a:pt x="526" y="1443"/>
                  <a:pt x="525" y="1443"/>
                  <a:pt x="525" y="1443"/>
                </a:cubicBezTo>
                <a:cubicBezTo>
                  <a:pt x="523" y="1441"/>
                  <a:pt x="520" y="1442"/>
                  <a:pt x="517" y="1443"/>
                </a:cubicBezTo>
                <a:cubicBezTo>
                  <a:pt x="504" y="1448"/>
                  <a:pt x="493" y="1463"/>
                  <a:pt x="484" y="1476"/>
                </a:cubicBezTo>
                <a:cubicBezTo>
                  <a:pt x="473" y="1493"/>
                  <a:pt x="457" y="1529"/>
                  <a:pt x="460" y="1535"/>
                </a:cubicBezTo>
                <a:cubicBezTo>
                  <a:pt x="463" y="1542"/>
                  <a:pt x="501" y="1517"/>
                  <a:pt x="516" y="1496"/>
                </a:cubicBezTo>
                <a:cubicBezTo>
                  <a:pt x="524" y="1485"/>
                  <a:pt x="539" y="1463"/>
                  <a:pt x="530" y="1448"/>
                </a:cubicBezTo>
                <a:cubicBezTo>
                  <a:pt x="529" y="1446"/>
                  <a:pt x="528" y="1444"/>
                  <a:pt x="526" y="1443"/>
                </a:cubicBezTo>
                <a:close/>
                <a:moveTo>
                  <a:pt x="521" y="2073"/>
                </a:moveTo>
                <a:cubicBezTo>
                  <a:pt x="521" y="2070"/>
                  <a:pt x="520" y="2067"/>
                  <a:pt x="519" y="2064"/>
                </a:cubicBezTo>
                <a:cubicBezTo>
                  <a:pt x="516" y="2062"/>
                  <a:pt x="513" y="2061"/>
                  <a:pt x="510" y="2062"/>
                </a:cubicBezTo>
                <a:cubicBezTo>
                  <a:pt x="503" y="2064"/>
                  <a:pt x="499" y="2070"/>
                  <a:pt x="495" y="2077"/>
                </a:cubicBezTo>
                <a:cubicBezTo>
                  <a:pt x="490" y="2085"/>
                  <a:pt x="485" y="2092"/>
                  <a:pt x="482" y="2101"/>
                </a:cubicBezTo>
                <a:cubicBezTo>
                  <a:pt x="476" y="2116"/>
                  <a:pt x="472" y="2131"/>
                  <a:pt x="467" y="2146"/>
                </a:cubicBezTo>
                <a:cubicBezTo>
                  <a:pt x="466" y="2150"/>
                  <a:pt x="465" y="2154"/>
                  <a:pt x="463" y="2158"/>
                </a:cubicBezTo>
                <a:cubicBezTo>
                  <a:pt x="486" y="2158"/>
                  <a:pt x="486" y="2158"/>
                  <a:pt x="486" y="2158"/>
                </a:cubicBezTo>
                <a:cubicBezTo>
                  <a:pt x="489" y="2155"/>
                  <a:pt x="491" y="2152"/>
                  <a:pt x="493" y="2149"/>
                </a:cubicBezTo>
                <a:cubicBezTo>
                  <a:pt x="500" y="2137"/>
                  <a:pt x="506" y="2125"/>
                  <a:pt x="512" y="2112"/>
                </a:cubicBezTo>
                <a:cubicBezTo>
                  <a:pt x="517" y="2100"/>
                  <a:pt x="523" y="2088"/>
                  <a:pt x="521" y="2073"/>
                </a:cubicBezTo>
                <a:close/>
                <a:moveTo>
                  <a:pt x="526" y="2149"/>
                </a:moveTo>
                <a:cubicBezTo>
                  <a:pt x="526" y="2149"/>
                  <a:pt x="525" y="2148"/>
                  <a:pt x="525" y="2148"/>
                </a:cubicBezTo>
                <a:cubicBezTo>
                  <a:pt x="523" y="2147"/>
                  <a:pt x="520" y="2147"/>
                  <a:pt x="517" y="2148"/>
                </a:cubicBezTo>
                <a:cubicBezTo>
                  <a:pt x="512" y="2150"/>
                  <a:pt x="507" y="2154"/>
                  <a:pt x="502" y="2158"/>
                </a:cubicBezTo>
                <a:cubicBezTo>
                  <a:pt x="532" y="2158"/>
                  <a:pt x="532" y="2158"/>
                  <a:pt x="532" y="2158"/>
                </a:cubicBezTo>
                <a:cubicBezTo>
                  <a:pt x="531" y="2157"/>
                  <a:pt x="531" y="2155"/>
                  <a:pt x="530" y="2153"/>
                </a:cubicBezTo>
                <a:cubicBezTo>
                  <a:pt x="529" y="2151"/>
                  <a:pt x="528" y="2150"/>
                  <a:pt x="526" y="2149"/>
                </a:cubicBezTo>
                <a:close/>
                <a:moveTo>
                  <a:pt x="471" y="2035"/>
                </a:moveTo>
                <a:cubicBezTo>
                  <a:pt x="472" y="2021"/>
                  <a:pt x="473" y="1998"/>
                  <a:pt x="461" y="1991"/>
                </a:cubicBezTo>
                <a:cubicBezTo>
                  <a:pt x="456" y="1988"/>
                  <a:pt x="449" y="1990"/>
                  <a:pt x="445" y="1995"/>
                </a:cubicBezTo>
                <a:cubicBezTo>
                  <a:pt x="441" y="2000"/>
                  <a:pt x="439" y="2007"/>
                  <a:pt x="438" y="2015"/>
                </a:cubicBezTo>
                <a:cubicBezTo>
                  <a:pt x="439" y="2040"/>
                  <a:pt x="442" y="2065"/>
                  <a:pt x="445" y="2089"/>
                </a:cubicBezTo>
                <a:cubicBezTo>
                  <a:pt x="447" y="2099"/>
                  <a:pt x="448" y="2109"/>
                  <a:pt x="450" y="2119"/>
                </a:cubicBezTo>
                <a:cubicBezTo>
                  <a:pt x="451" y="2122"/>
                  <a:pt x="454" y="2140"/>
                  <a:pt x="458" y="2132"/>
                </a:cubicBezTo>
                <a:cubicBezTo>
                  <a:pt x="460" y="2128"/>
                  <a:pt x="461" y="2122"/>
                  <a:pt x="462" y="2117"/>
                </a:cubicBezTo>
                <a:cubicBezTo>
                  <a:pt x="464" y="2106"/>
                  <a:pt x="465" y="2096"/>
                  <a:pt x="466" y="2086"/>
                </a:cubicBezTo>
                <a:cubicBezTo>
                  <a:pt x="469" y="2069"/>
                  <a:pt x="471" y="2052"/>
                  <a:pt x="471" y="2035"/>
                </a:cubicBezTo>
                <a:close/>
                <a:moveTo>
                  <a:pt x="526" y="738"/>
                </a:moveTo>
                <a:cubicBezTo>
                  <a:pt x="526" y="738"/>
                  <a:pt x="525" y="737"/>
                  <a:pt x="525" y="737"/>
                </a:cubicBezTo>
                <a:cubicBezTo>
                  <a:pt x="523" y="736"/>
                  <a:pt x="520" y="736"/>
                  <a:pt x="517" y="737"/>
                </a:cubicBezTo>
                <a:cubicBezTo>
                  <a:pt x="504" y="742"/>
                  <a:pt x="493" y="757"/>
                  <a:pt x="484" y="770"/>
                </a:cubicBezTo>
                <a:cubicBezTo>
                  <a:pt x="473" y="787"/>
                  <a:pt x="457" y="823"/>
                  <a:pt x="460" y="830"/>
                </a:cubicBezTo>
                <a:cubicBezTo>
                  <a:pt x="463" y="836"/>
                  <a:pt x="501" y="811"/>
                  <a:pt x="516" y="791"/>
                </a:cubicBezTo>
                <a:cubicBezTo>
                  <a:pt x="524" y="780"/>
                  <a:pt x="539" y="758"/>
                  <a:pt x="530" y="742"/>
                </a:cubicBezTo>
                <a:cubicBezTo>
                  <a:pt x="529" y="740"/>
                  <a:pt x="528" y="739"/>
                  <a:pt x="526" y="738"/>
                </a:cubicBezTo>
                <a:close/>
                <a:moveTo>
                  <a:pt x="526" y="32"/>
                </a:moveTo>
                <a:cubicBezTo>
                  <a:pt x="526" y="32"/>
                  <a:pt x="525" y="32"/>
                  <a:pt x="525" y="32"/>
                </a:cubicBezTo>
                <a:cubicBezTo>
                  <a:pt x="523" y="30"/>
                  <a:pt x="520" y="31"/>
                  <a:pt x="517" y="32"/>
                </a:cubicBezTo>
                <a:cubicBezTo>
                  <a:pt x="504" y="37"/>
                  <a:pt x="493" y="51"/>
                  <a:pt x="484" y="65"/>
                </a:cubicBezTo>
                <a:cubicBezTo>
                  <a:pt x="473" y="82"/>
                  <a:pt x="457" y="118"/>
                  <a:pt x="460" y="124"/>
                </a:cubicBezTo>
                <a:cubicBezTo>
                  <a:pt x="463" y="130"/>
                  <a:pt x="501" y="105"/>
                  <a:pt x="516" y="85"/>
                </a:cubicBezTo>
                <a:cubicBezTo>
                  <a:pt x="524" y="74"/>
                  <a:pt x="539" y="52"/>
                  <a:pt x="530" y="36"/>
                </a:cubicBezTo>
                <a:cubicBezTo>
                  <a:pt x="529" y="35"/>
                  <a:pt x="528" y="33"/>
                  <a:pt x="526" y="32"/>
                </a:cubicBezTo>
                <a:close/>
                <a:moveTo>
                  <a:pt x="433" y="2105"/>
                </a:moveTo>
                <a:cubicBezTo>
                  <a:pt x="429" y="2091"/>
                  <a:pt x="423" y="2067"/>
                  <a:pt x="409" y="2063"/>
                </a:cubicBezTo>
                <a:cubicBezTo>
                  <a:pt x="405" y="2061"/>
                  <a:pt x="400" y="2062"/>
                  <a:pt x="397" y="2067"/>
                </a:cubicBezTo>
                <a:cubicBezTo>
                  <a:pt x="393" y="2072"/>
                  <a:pt x="393" y="2080"/>
                  <a:pt x="395" y="2087"/>
                </a:cubicBezTo>
                <a:cubicBezTo>
                  <a:pt x="401" y="2108"/>
                  <a:pt x="409" y="2129"/>
                  <a:pt x="419" y="2147"/>
                </a:cubicBezTo>
                <a:cubicBezTo>
                  <a:pt x="421" y="2151"/>
                  <a:pt x="423" y="2155"/>
                  <a:pt x="426" y="2158"/>
                </a:cubicBezTo>
                <a:cubicBezTo>
                  <a:pt x="447" y="2158"/>
                  <a:pt x="447" y="2158"/>
                  <a:pt x="447" y="2158"/>
                </a:cubicBezTo>
                <a:cubicBezTo>
                  <a:pt x="447" y="2158"/>
                  <a:pt x="446" y="2157"/>
                  <a:pt x="446" y="2156"/>
                </a:cubicBezTo>
                <a:cubicBezTo>
                  <a:pt x="443" y="2139"/>
                  <a:pt x="438" y="2122"/>
                  <a:pt x="433" y="2105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17" name="Group 16"/>
          <p:cNvGrpSpPr/>
          <p:nvPr/>
        </p:nvGrpSpPr>
        <p:grpSpPr>
          <a:xfrm>
            <a:off x="2022158" y="1430339"/>
            <a:ext cx="6035040" cy="4911725"/>
            <a:chOff x="1838325" y="1262063"/>
            <a:chExt cx="5486400" cy="4333875"/>
          </a:xfrm>
        </p:grpSpPr>
        <p:sp>
          <p:nvSpPr>
            <p:cNvPr id="16" name="Freeform 13"/>
            <p:cNvSpPr/>
            <p:nvPr/>
          </p:nvSpPr>
          <p:spPr bwMode="auto">
            <a:xfrm>
              <a:off x="1838325" y="1262063"/>
              <a:ext cx="5486400" cy="4333875"/>
            </a:xfrm>
            <a:custGeom>
              <a:avLst/>
              <a:gdLst/>
              <a:ahLst/>
              <a:cxnLst/>
              <a:rect l="0" t="0" r="r" b="b"/>
              <a:pathLst>
                <a:path w="1728" h="1364">
                  <a:moveTo>
                    <a:pt x="1628" y="0"/>
                  </a:moveTo>
                  <a:cubicBezTo>
                    <a:pt x="100" y="0"/>
                    <a:pt x="100" y="0"/>
                    <a:pt x="100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45" y="0"/>
                    <a:pt x="0" y="45"/>
                    <a:pt x="0" y="100"/>
                  </a:cubicBezTo>
                  <a:cubicBezTo>
                    <a:pt x="0" y="1264"/>
                    <a:pt x="0" y="1264"/>
                    <a:pt x="0" y="1264"/>
                  </a:cubicBezTo>
                  <a:cubicBezTo>
                    <a:pt x="0" y="1319"/>
                    <a:pt x="45" y="1364"/>
                    <a:pt x="100" y="1364"/>
                  </a:cubicBezTo>
                  <a:cubicBezTo>
                    <a:pt x="100" y="1364"/>
                    <a:pt x="100" y="1364"/>
                    <a:pt x="100" y="1364"/>
                  </a:cubicBezTo>
                  <a:cubicBezTo>
                    <a:pt x="1628" y="1364"/>
                    <a:pt x="1628" y="1364"/>
                    <a:pt x="1628" y="1364"/>
                  </a:cubicBezTo>
                  <a:cubicBezTo>
                    <a:pt x="1683" y="1364"/>
                    <a:pt x="1728" y="1319"/>
                    <a:pt x="1728" y="1264"/>
                  </a:cubicBezTo>
                  <a:cubicBezTo>
                    <a:pt x="1728" y="100"/>
                    <a:pt x="1728" y="100"/>
                    <a:pt x="1728" y="100"/>
                  </a:cubicBezTo>
                  <a:cubicBezTo>
                    <a:pt x="1728" y="45"/>
                    <a:pt x="1683" y="0"/>
                    <a:pt x="1628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4057650" y="3862794"/>
              <a:ext cx="10287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5"/>
            <p:cNvSpPr>
              <a:spLocks noEditPoints="1"/>
            </p:cNvSpPr>
            <p:nvPr/>
          </p:nvSpPr>
          <p:spPr bwMode="auto">
            <a:xfrm>
              <a:off x="2030413" y="1454150"/>
              <a:ext cx="5102225" cy="3949700"/>
            </a:xfrm>
            <a:custGeom>
              <a:avLst/>
              <a:gdLst/>
              <a:ahLst/>
              <a:cxnLst/>
              <a:rect l="0" t="0" r="r" b="b"/>
              <a:pathLst>
                <a:path w="1608" h="1244">
                  <a:moveTo>
                    <a:pt x="1568" y="0"/>
                  </a:moveTo>
                  <a:cubicBezTo>
                    <a:pt x="40" y="0"/>
                    <a:pt x="40" y="0"/>
                    <a:pt x="40" y="0"/>
                  </a:cubicBezTo>
                  <a:cubicBezTo>
                    <a:pt x="19" y="0"/>
                    <a:pt x="0" y="18"/>
                    <a:pt x="0" y="40"/>
                  </a:cubicBezTo>
                  <a:cubicBezTo>
                    <a:pt x="0" y="1204"/>
                    <a:pt x="0" y="1204"/>
                    <a:pt x="0" y="1204"/>
                  </a:cubicBezTo>
                  <a:cubicBezTo>
                    <a:pt x="0" y="1225"/>
                    <a:pt x="19" y="1244"/>
                    <a:pt x="40" y="1244"/>
                  </a:cubicBezTo>
                  <a:cubicBezTo>
                    <a:pt x="1568" y="1244"/>
                    <a:pt x="1568" y="1244"/>
                    <a:pt x="1568" y="1244"/>
                  </a:cubicBezTo>
                  <a:cubicBezTo>
                    <a:pt x="1590" y="1244"/>
                    <a:pt x="1608" y="1225"/>
                    <a:pt x="1608" y="1204"/>
                  </a:cubicBezTo>
                  <a:cubicBezTo>
                    <a:pt x="1608" y="40"/>
                    <a:pt x="1608" y="40"/>
                    <a:pt x="1608" y="40"/>
                  </a:cubicBezTo>
                  <a:cubicBezTo>
                    <a:pt x="1608" y="18"/>
                    <a:pt x="1590" y="0"/>
                    <a:pt x="1568" y="0"/>
                  </a:cubicBezTo>
                  <a:close/>
                  <a:moveTo>
                    <a:pt x="1594" y="1204"/>
                  </a:moveTo>
                  <a:cubicBezTo>
                    <a:pt x="1594" y="1218"/>
                    <a:pt x="1583" y="1230"/>
                    <a:pt x="1568" y="1230"/>
                  </a:cubicBezTo>
                  <a:cubicBezTo>
                    <a:pt x="40" y="1230"/>
                    <a:pt x="40" y="1230"/>
                    <a:pt x="40" y="1230"/>
                  </a:cubicBezTo>
                  <a:cubicBezTo>
                    <a:pt x="26" y="1230"/>
                    <a:pt x="14" y="1218"/>
                    <a:pt x="14" y="1204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26"/>
                    <a:pt x="26" y="14"/>
                    <a:pt x="40" y="14"/>
                  </a:cubicBezTo>
                  <a:cubicBezTo>
                    <a:pt x="1568" y="14"/>
                    <a:pt x="1568" y="14"/>
                    <a:pt x="1568" y="14"/>
                  </a:cubicBezTo>
                  <a:cubicBezTo>
                    <a:pt x="1583" y="14"/>
                    <a:pt x="1594" y="26"/>
                    <a:pt x="1594" y="40"/>
                  </a:cubicBezTo>
                  <a:lnTo>
                    <a:pt x="1594" y="120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cxnSp>
        <p:nvCxnSpPr>
          <p:cNvPr id="14" name="Straight Connector 13"/>
          <p:cNvCxnSpPr/>
          <p:nvPr/>
        </p:nvCxnSpPr>
        <p:spPr>
          <a:xfrm>
            <a:off x="4463415" y="4377833"/>
            <a:ext cx="113157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412413" y="7136296"/>
            <a:ext cx="2263140" cy="413808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33751" y="7136296"/>
            <a:ext cx="3394710" cy="413808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2863" y="7136296"/>
            <a:ext cx="2294773" cy="413808"/>
          </a:xfrm>
        </p:spPr>
        <p:txBody>
          <a:bodyPr anchor="ctr"/>
          <a:lstStyle>
            <a:lvl1pPr algn="l">
              <a:defRPr sz="990">
                <a:solidFill>
                  <a:schemeClr val="bg2"/>
                </a:solidFill>
              </a:defRPr>
            </a:lvl1pPr>
          </a:lstStyle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8899" y="2074658"/>
            <a:ext cx="4834272" cy="2087277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63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7032" y="4732950"/>
            <a:ext cx="3767342" cy="1177315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1980" baseline="0">
                <a:solidFill>
                  <a:schemeClr val="bg2">
                    <a:lumMod val="25000"/>
                  </a:schemeClr>
                </a:solidFill>
              </a:defRPr>
            </a:lvl1pPr>
            <a:lvl2pPr marL="377190" indent="0">
              <a:buNone/>
              <a:defRPr sz="1650">
                <a:solidFill>
                  <a:schemeClr val="tx1">
                    <a:tint val="75000"/>
                  </a:schemeClr>
                </a:solidFill>
              </a:defRPr>
            </a:lvl2pPr>
            <a:lvl3pPr marL="754380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3pPr>
            <a:lvl4pPr marL="1131570" indent="0">
              <a:buNone/>
              <a:defRPr sz="1320">
                <a:solidFill>
                  <a:schemeClr val="tx1">
                    <a:tint val="75000"/>
                  </a:schemeClr>
                </a:solidFill>
              </a:defRPr>
            </a:lvl4pPr>
            <a:lvl5pPr marL="1508760" indent="0">
              <a:buNone/>
              <a:defRPr sz="1320">
                <a:solidFill>
                  <a:schemeClr val="tx1">
                    <a:tint val="75000"/>
                  </a:schemeClr>
                </a:solidFill>
              </a:defRPr>
            </a:lvl5pPr>
            <a:lvl6pPr marL="1885950" indent="0">
              <a:buNone/>
              <a:defRPr sz="1320">
                <a:solidFill>
                  <a:schemeClr val="tx1">
                    <a:tint val="75000"/>
                  </a:schemeClr>
                </a:solidFill>
              </a:defRPr>
            </a:lvl6pPr>
            <a:lvl7pPr marL="2263140" indent="0">
              <a:buNone/>
              <a:defRPr sz="1320">
                <a:solidFill>
                  <a:schemeClr val="tx1">
                    <a:tint val="75000"/>
                  </a:schemeClr>
                </a:solidFill>
              </a:defRPr>
            </a:lvl7pPr>
            <a:lvl8pPr marL="2640330" indent="0">
              <a:buNone/>
              <a:defRPr sz="1320">
                <a:solidFill>
                  <a:schemeClr val="tx1">
                    <a:tint val="75000"/>
                  </a:schemeClr>
                </a:solidFill>
              </a:defRPr>
            </a:lvl8pPr>
            <a:lvl9pPr marL="3017520" indent="0">
              <a:buNone/>
              <a:defRPr sz="13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811524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5695" y="3022598"/>
            <a:ext cx="7369786" cy="2674747"/>
          </a:xfrm>
        </p:spPr>
        <p:txBody>
          <a:bodyPr anchor="b"/>
          <a:lstStyle>
            <a:lvl1pPr algn="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85698" y="5697346"/>
            <a:ext cx="7369782" cy="975120"/>
          </a:xfrm>
        </p:spPr>
        <p:txBody>
          <a:bodyPr anchor="t">
            <a:normAutofit/>
          </a:bodyPr>
          <a:lstStyle>
            <a:lvl1pPr marL="0" indent="0" algn="r">
              <a:buNone/>
              <a:defRPr sz="2200">
                <a:solidFill>
                  <a:schemeClr val="tx1"/>
                </a:solidFill>
              </a:defRPr>
            </a:lvl1pPr>
            <a:lvl2pPr marL="50292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00649" y="6931547"/>
            <a:ext cx="454831" cy="413808"/>
          </a:xfrm>
        </p:spPr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995252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347" y="777242"/>
            <a:ext cx="8475134" cy="198627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0346" y="3022600"/>
            <a:ext cx="4113886" cy="3817831"/>
          </a:xfrm>
        </p:spPr>
        <p:txBody>
          <a:bodyPr>
            <a:normAutofit/>
          </a:bodyPr>
          <a:lstStyle>
            <a:lvl1pPr>
              <a:defRPr sz="1980"/>
            </a:lvl1pPr>
            <a:lvl2pPr>
              <a:defRPr sz="1760"/>
            </a:lvl2pPr>
            <a:lvl3pPr>
              <a:defRPr sz="1540"/>
            </a:lvl3pPr>
            <a:lvl4pPr>
              <a:defRPr sz="1320"/>
            </a:lvl4pPr>
            <a:lvl5pPr>
              <a:defRPr sz="1320"/>
            </a:lvl5pPr>
            <a:lvl6pPr>
              <a:defRPr sz="1320"/>
            </a:lvl6pPr>
            <a:lvl7pPr>
              <a:defRPr sz="1320"/>
            </a:lvl7pPr>
            <a:lvl8pPr>
              <a:defRPr sz="1320"/>
            </a:lvl8pPr>
            <a:lvl9pPr>
              <a:defRPr sz="132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1594" y="3022600"/>
            <a:ext cx="4113886" cy="3793067"/>
          </a:xfrm>
        </p:spPr>
        <p:txBody>
          <a:bodyPr>
            <a:normAutofit/>
          </a:bodyPr>
          <a:lstStyle>
            <a:lvl1pPr>
              <a:defRPr sz="1980"/>
            </a:lvl1pPr>
            <a:lvl2pPr>
              <a:defRPr sz="1760"/>
            </a:lvl2pPr>
            <a:lvl3pPr>
              <a:defRPr sz="1540"/>
            </a:lvl3pPr>
            <a:lvl4pPr>
              <a:defRPr sz="1320"/>
            </a:lvl4pPr>
            <a:lvl5pPr>
              <a:defRPr sz="1320"/>
            </a:lvl5pPr>
            <a:lvl6pPr>
              <a:defRPr sz="1320"/>
            </a:lvl6pPr>
            <a:lvl7pPr>
              <a:defRPr sz="1320"/>
            </a:lvl7pPr>
            <a:lvl8pPr>
              <a:defRPr sz="1320"/>
            </a:lvl8pPr>
            <a:lvl9pPr>
              <a:defRPr sz="132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67683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2430" y="3013004"/>
            <a:ext cx="3801920" cy="653097"/>
          </a:xfrm>
        </p:spPr>
        <p:txBody>
          <a:bodyPr anchor="b">
            <a:noAutofit/>
          </a:bodyPr>
          <a:lstStyle>
            <a:lvl1pPr marL="0" indent="0">
              <a:buNone/>
              <a:defRPr sz="3080" b="0">
                <a:solidFill>
                  <a:schemeClr val="accent1">
                    <a:lumMod val="75000"/>
                  </a:schemeClr>
                </a:solidFill>
              </a:defRPr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4875" y="3780048"/>
            <a:ext cx="4039473" cy="3020627"/>
          </a:xfrm>
        </p:spPr>
        <p:txBody>
          <a:bodyPr anchor="t">
            <a:normAutofit/>
          </a:bodyPr>
          <a:lstStyle>
            <a:lvl1pPr>
              <a:defRPr sz="1980"/>
            </a:lvl1pPr>
            <a:lvl2pPr>
              <a:defRPr sz="1760"/>
            </a:lvl2pPr>
            <a:lvl3pPr>
              <a:defRPr sz="1540"/>
            </a:lvl3pPr>
            <a:lvl4pPr>
              <a:defRPr sz="1320"/>
            </a:lvl4pPr>
            <a:lvl5pPr>
              <a:defRPr sz="1320"/>
            </a:lvl5pPr>
            <a:lvl6pPr>
              <a:defRPr sz="1320"/>
            </a:lvl6pPr>
            <a:lvl7pPr>
              <a:defRPr sz="1320"/>
            </a:lvl7pPr>
            <a:lvl8pPr>
              <a:defRPr sz="1320"/>
            </a:lvl8pPr>
            <a:lvl9pPr>
              <a:defRPr sz="132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77881" y="3022600"/>
            <a:ext cx="3814587" cy="653097"/>
          </a:xfrm>
        </p:spPr>
        <p:txBody>
          <a:bodyPr anchor="b">
            <a:noAutofit/>
          </a:bodyPr>
          <a:lstStyle>
            <a:lvl1pPr marL="0" indent="0">
              <a:buNone/>
              <a:defRPr sz="3080" b="0">
                <a:solidFill>
                  <a:schemeClr val="accent1">
                    <a:lumMod val="75000"/>
                  </a:schemeClr>
                </a:solidFill>
              </a:defRPr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52993" y="3780048"/>
            <a:ext cx="4039473" cy="3020627"/>
          </a:xfrm>
        </p:spPr>
        <p:txBody>
          <a:bodyPr anchor="t">
            <a:normAutofit/>
          </a:bodyPr>
          <a:lstStyle>
            <a:lvl1pPr>
              <a:defRPr sz="1980"/>
            </a:lvl1pPr>
            <a:lvl2pPr>
              <a:defRPr sz="1760"/>
            </a:lvl2pPr>
            <a:lvl3pPr>
              <a:defRPr sz="1540"/>
            </a:lvl3pPr>
            <a:lvl4pPr>
              <a:defRPr sz="1320"/>
            </a:lvl4pPr>
            <a:lvl5pPr>
              <a:defRPr sz="1320"/>
            </a:lvl5pPr>
            <a:lvl6pPr>
              <a:defRPr sz="1320"/>
            </a:lvl6pPr>
            <a:lvl7pPr>
              <a:defRPr sz="1320"/>
            </a:lvl7pPr>
            <a:lvl8pPr>
              <a:defRPr sz="1320"/>
            </a:lvl8pPr>
            <a:lvl9pPr>
              <a:defRPr sz="132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941072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243959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2783283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877" y="1813560"/>
            <a:ext cx="2928787" cy="1554480"/>
          </a:xfrm>
        </p:spPr>
        <p:txBody>
          <a:bodyPr anchor="b">
            <a:normAutofit/>
          </a:bodyPr>
          <a:lstStyle>
            <a:lvl1pPr algn="ctr">
              <a:defRPr sz="264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2308" y="777241"/>
            <a:ext cx="5150158" cy="5786121"/>
          </a:xfrm>
        </p:spPr>
        <p:txBody>
          <a:bodyPr anchor="ctr">
            <a:normAutofit/>
          </a:bodyPr>
          <a:lstStyle>
            <a:lvl1pPr>
              <a:defRPr sz="2200"/>
            </a:lvl1pPr>
            <a:lvl2pPr>
              <a:defRPr sz="1980"/>
            </a:lvl2pPr>
            <a:lvl3pPr>
              <a:defRPr sz="1760"/>
            </a:lvl3pPr>
            <a:lvl4pPr>
              <a:defRPr sz="1540"/>
            </a:lvl4pPr>
            <a:lvl5pPr>
              <a:defRPr sz="1540"/>
            </a:lvl5pPr>
            <a:lvl6pPr>
              <a:defRPr sz="1540"/>
            </a:lvl6pPr>
            <a:lvl7pPr>
              <a:defRPr sz="1540"/>
            </a:lvl7pPr>
            <a:lvl8pPr>
              <a:defRPr sz="1540"/>
            </a:lvl8pPr>
            <a:lvl9pPr>
              <a:defRPr sz="154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4877" y="3368040"/>
            <a:ext cx="2928787" cy="2072640"/>
          </a:xfrm>
        </p:spPr>
        <p:txBody>
          <a:bodyPr>
            <a:normAutofit/>
          </a:bodyPr>
          <a:lstStyle>
            <a:lvl1pPr marL="0" indent="0" algn="ctr">
              <a:buNone/>
              <a:defRPr sz="1760"/>
            </a:lvl1pPr>
            <a:lvl2pPr marL="502920" indent="0">
              <a:buNone/>
              <a:defRPr sz="1320"/>
            </a:lvl2pPr>
            <a:lvl3pPr marL="1005840" indent="0">
              <a:buNone/>
              <a:defRPr sz="1100"/>
            </a:lvl3pPr>
            <a:lvl4pPr marL="1508760" indent="0">
              <a:buNone/>
              <a:defRPr sz="990"/>
            </a:lvl4pPr>
            <a:lvl5pPr marL="2011680" indent="0">
              <a:buNone/>
              <a:defRPr sz="990"/>
            </a:lvl5pPr>
            <a:lvl6pPr marL="2514600" indent="0">
              <a:buNone/>
              <a:defRPr sz="990"/>
            </a:lvl6pPr>
            <a:lvl7pPr marL="3017520" indent="0">
              <a:buNone/>
              <a:defRPr sz="990"/>
            </a:lvl7pPr>
            <a:lvl8pPr marL="3520440" indent="0">
              <a:buNone/>
              <a:defRPr sz="990"/>
            </a:lvl8pPr>
            <a:lvl9pPr marL="4023360" indent="0">
              <a:buNone/>
              <a:defRPr sz="99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914815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3566" y="1986279"/>
            <a:ext cx="4477747" cy="1554480"/>
          </a:xfrm>
        </p:spPr>
        <p:txBody>
          <a:bodyPr anchor="b">
            <a:normAutofit/>
          </a:bodyPr>
          <a:lstStyle>
            <a:lvl1pPr algn="ctr">
              <a:defRPr sz="308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67245" y="1036320"/>
            <a:ext cx="2707508" cy="51816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760"/>
            </a:lvl1pPr>
            <a:lvl2pPr marL="502920" indent="0">
              <a:buNone/>
              <a:defRPr sz="1760"/>
            </a:lvl2pPr>
            <a:lvl3pPr marL="1005840" indent="0">
              <a:buNone/>
              <a:defRPr sz="1760"/>
            </a:lvl3pPr>
            <a:lvl4pPr marL="1508760" indent="0">
              <a:buNone/>
              <a:defRPr sz="1760"/>
            </a:lvl4pPr>
            <a:lvl5pPr marL="2011680" indent="0">
              <a:buNone/>
              <a:defRPr sz="1760"/>
            </a:lvl5pPr>
            <a:lvl6pPr marL="2514600" indent="0">
              <a:buNone/>
              <a:defRPr sz="1760"/>
            </a:lvl6pPr>
            <a:lvl7pPr marL="3017520" indent="0">
              <a:buNone/>
              <a:defRPr sz="1760"/>
            </a:lvl7pPr>
            <a:lvl8pPr marL="3520440" indent="0">
              <a:buNone/>
              <a:defRPr sz="1760"/>
            </a:lvl8pPr>
            <a:lvl9pPr marL="4023360" indent="0">
              <a:buNone/>
              <a:defRPr sz="176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3566" y="3540759"/>
            <a:ext cx="4477747" cy="2072640"/>
          </a:xfrm>
        </p:spPr>
        <p:txBody>
          <a:bodyPr>
            <a:normAutofit/>
          </a:bodyPr>
          <a:lstStyle>
            <a:lvl1pPr marL="0" indent="0" algn="ctr">
              <a:buNone/>
              <a:defRPr sz="1980"/>
            </a:lvl1pPr>
            <a:lvl2pPr marL="502920" indent="0">
              <a:buNone/>
              <a:defRPr sz="1320"/>
            </a:lvl2pPr>
            <a:lvl3pPr marL="1005840" indent="0">
              <a:buNone/>
              <a:defRPr sz="1100"/>
            </a:lvl3pPr>
            <a:lvl4pPr marL="1508760" indent="0">
              <a:buNone/>
              <a:defRPr sz="990"/>
            </a:lvl4pPr>
            <a:lvl5pPr marL="2011680" indent="0">
              <a:buNone/>
              <a:defRPr sz="990"/>
            </a:lvl5pPr>
            <a:lvl6pPr marL="2514600" indent="0">
              <a:buNone/>
              <a:defRPr sz="990"/>
            </a:lvl6pPr>
            <a:lvl7pPr marL="3017520" indent="0">
              <a:buNone/>
              <a:defRPr sz="990"/>
            </a:lvl7pPr>
            <a:lvl8pPr marL="3520440" indent="0">
              <a:buNone/>
              <a:defRPr sz="990"/>
            </a:lvl8pPr>
            <a:lvl9pPr marL="4023360" indent="0">
              <a:buNone/>
              <a:defRPr sz="99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517717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876" y="5363914"/>
            <a:ext cx="8267590" cy="642303"/>
          </a:xfrm>
        </p:spPr>
        <p:txBody>
          <a:bodyPr anchor="b">
            <a:normAutofit/>
          </a:bodyPr>
          <a:lstStyle>
            <a:lvl1pPr algn="ctr">
              <a:defRPr sz="264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68973" y="1056394"/>
            <a:ext cx="6788172" cy="3586973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760"/>
            </a:lvl1pPr>
            <a:lvl2pPr marL="502920" indent="0">
              <a:buNone/>
              <a:defRPr sz="1760"/>
            </a:lvl2pPr>
            <a:lvl3pPr marL="1005840" indent="0">
              <a:buNone/>
              <a:defRPr sz="1760"/>
            </a:lvl3pPr>
            <a:lvl4pPr marL="1508760" indent="0">
              <a:buNone/>
              <a:defRPr sz="1760"/>
            </a:lvl4pPr>
            <a:lvl5pPr marL="2011680" indent="0">
              <a:buNone/>
              <a:defRPr sz="1760"/>
            </a:lvl5pPr>
            <a:lvl6pPr marL="2514600" indent="0">
              <a:buNone/>
              <a:defRPr sz="1760"/>
            </a:lvl6pPr>
            <a:lvl7pPr marL="3017520" indent="0">
              <a:buNone/>
              <a:defRPr sz="1760"/>
            </a:lvl7pPr>
            <a:lvl8pPr marL="3520440" indent="0">
              <a:buNone/>
              <a:defRPr sz="1760"/>
            </a:lvl8pPr>
            <a:lvl9pPr marL="4023360" indent="0">
              <a:buNone/>
              <a:defRPr sz="176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4876" y="6006217"/>
            <a:ext cx="8267590" cy="559540"/>
          </a:xfrm>
        </p:spPr>
        <p:txBody>
          <a:bodyPr>
            <a:normAutofit/>
          </a:bodyPr>
          <a:lstStyle>
            <a:lvl1pPr marL="0" indent="0" algn="ctr">
              <a:buNone/>
              <a:defRPr sz="1540"/>
            </a:lvl1pPr>
            <a:lvl2pPr marL="502920" indent="0">
              <a:buNone/>
              <a:defRPr sz="1320"/>
            </a:lvl2pPr>
            <a:lvl3pPr marL="1005840" indent="0">
              <a:buNone/>
              <a:defRPr sz="1100"/>
            </a:lvl3pPr>
            <a:lvl4pPr marL="1508760" indent="0">
              <a:buNone/>
              <a:defRPr sz="990"/>
            </a:lvl4pPr>
            <a:lvl5pPr marL="2011680" indent="0">
              <a:buNone/>
              <a:defRPr sz="990"/>
            </a:lvl5pPr>
            <a:lvl6pPr marL="2514600" indent="0">
              <a:buNone/>
              <a:defRPr sz="990"/>
            </a:lvl6pPr>
            <a:lvl7pPr marL="3017520" indent="0">
              <a:buNone/>
              <a:defRPr sz="990"/>
            </a:lvl7pPr>
            <a:lvl8pPr marL="3520440" indent="0">
              <a:buNone/>
              <a:defRPr sz="990"/>
            </a:lvl8pPr>
            <a:lvl9pPr marL="4023360" indent="0">
              <a:buNone/>
              <a:defRPr sz="99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25843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877" y="777240"/>
            <a:ext cx="8267590" cy="3454400"/>
          </a:xfrm>
        </p:spPr>
        <p:txBody>
          <a:bodyPr anchor="ctr">
            <a:normAutofit/>
          </a:bodyPr>
          <a:lstStyle>
            <a:lvl1pPr algn="ctr">
              <a:defRPr sz="352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4877" y="4922520"/>
            <a:ext cx="8267591" cy="16408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50292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6743409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066364" y="978093"/>
            <a:ext cx="503051" cy="662746"/>
          </a:xfrm>
          <a:prstGeom prst="rect">
            <a:avLst/>
          </a:prstGeom>
        </p:spPr>
        <p:txBody>
          <a:bodyPr vert="horz" lIns="100584" tIns="50292" rIns="100584" bIns="50292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8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989417" y="3195319"/>
            <a:ext cx="503051" cy="662746"/>
          </a:xfrm>
          <a:prstGeom prst="rect">
            <a:avLst/>
          </a:prstGeom>
        </p:spPr>
        <p:txBody>
          <a:bodyPr vert="horz" lIns="100584" tIns="50292" rIns="100584" bIns="50292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8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9415" y="777242"/>
            <a:ext cx="7671527" cy="3108959"/>
          </a:xfrm>
        </p:spPr>
        <p:txBody>
          <a:bodyPr anchor="ctr">
            <a:normAutofit/>
          </a:bodyPr>
          <a:lstStyle>
            <a:lvl1pPr algn="ctr">
              <a:defRPr sz="352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758058" y="3886199"/>
            <a:ext cx="7294241" cy="4318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980"/>
            </a:lvl1pPr>
            <a:lvl2pPr marL="502920" indent="0">
              <a:buFontTx/>
              <a:buNone/>
              <a:defRPr/>
            </a:lvl2pPr>
            <a:lvl3pPr marL="1005840" indent="0">
              <a:buFontTx/>
              <a:buNone/>
              <a:defRPr/>
            </a:lvl3pPr>
            <a:lvl4pPr marL="1508760" indent="0">
              <a:buFontTx/>
              <a:buNone/>
              <a:defRPr/>
            </a:lvl4pPr>
            <a:lvl5pPr marL="201168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4876" y="4922520"/>
            <a:ext cx="8267590" cy="16408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50292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0080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20304" y="2763521"/>
            <a:ext cx="3439973" cy="414528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6050" y="2763521"/>
            <a:ext cx="3439973" cy="414528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3672867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878" y="3749725"/>
            <a:ext cx="8267588" cy="1664640"/>
          </a:xfrm>
        </p:spPr>
        <p:txBody>
          <a:bodyPr anchor="b">
            <a:normAutofit/>
          </a:bodyPr>
          <a:lstStyle>
            <a:lvl1pPr algn="r">
              <a:defRPr sz="352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4876" y="5414365"/>
            <a:ext cx="8267589" cy="975120"/>
          </a:xfrm>
        </p:spPr>
        <p:txBody>
          <a:bodyPr anchor="t">
            <a:normAutofit/>
          </a:bodyPr>
          <a:lstStyle>
            <a:lvl1pPr marL="0" indent="0" algn="r">
              <a:buNone/>
              <a:defRPr sz="2200">
                <a:solidFill>
                  <a:schemeClr val="tx1"/>
                </a:solidFill>
              </a:defRPr>
            </a:lvl1pPr>
            <a:lvl2pPr marL="50292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543670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066364" y="978093"/>
            <a:ext cx="503051" cy="662746"/>
          </a:xfrm>
          <a:prstGeom prst="rect">
            <a:avLst/>
          </a:prstGeom>
        </p:spPr>
        <p:txBody>
          <a:bodyPr vert="horz" lIns="100584" tIns="50292" rIns="100584" bIns="50292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8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989417" y="3195319"/>
            <a:ext cx="503051" cy="662746"/>
          </a:xfrm>
          <a:prstGeom prst="rect">
            <a:avLst/>
          </a:prstGeom>
        </p:spPr>
        <p:txBody>
          <a:bodyPr vert="horz" lIns="100584" tIns="50292" rIns="100584" bIns="50292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8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9415" y="777242"/>
            <a:ext cx="7671527" cy="3108959"/>
          </a:xfrm>
        </p:spPr>
        <p:txBody>
          <a:bodyPr anchor="ctr">
            <a:normAutofit/>
          </a:bodyPr>
          <a:lstStyle>
            <a:lvl1pPr algn="ctr">
              <a:defRPr sz="352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24878" y="4404360"/>
            <a:ext cx="8267589" cy="1007533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64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4876" y="5411893"/>
            <a:ext cx="8267589" cy="1151467"/>
          </a:xfrm>
        </p:spPr>
        <p:txBody>
          <a:bodyPr anchor="t">
            <a:normAutofit/>
          </a:bodyPr>
          <a:lstStyle>
            <a:lvl1pPr marL="0" indent="0" algn="r">
              <a:buNone/>
              <a:defRPr sz="1980">
                <a:solidFill>
                  <a:schemeClr val="tx1"/>
                </a:solidFill>
              </a:defRPr>
            </a:lvl1pPr>
            <a:lvl2pPr marL="50292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978365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878" y="777242"/>
            <a:ext cx="8267590" cy="30909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24877" y="3972560"/>
            <a:ext cx="8267591" cy="94996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308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4877" y="4922520"/>
            <a:ext cx="8267591" cy="1640840"/>
          </a:xfrm>
        </p:spPr>
        <p:txBody>
          <a:bodyPr anchor="t">
            <a:normAutofit/>
          </a:bodyPr>
          <a:lstStyle>
            <a:lvl1pPr marL="0" indent="0" algn="l">
              <a:buNone/>
              <a:defRPr sz="1980">
                <a:solidFill>
                  <a:schemeClr val="tx1"/>
                </a:solidFill>
              </a:defRPr>
            </a:lvl1pPr>
            <a:lvl2pPr marL="50292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5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88982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71794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31533" y="777240"/>
            <a:ext cx="1460935" cy="578612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24877" y="777240"/>
            <a:ext cx="6618010" cy="578612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5383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4772" y="642519"/>
            <a:ext cx="7341253" cy="177210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20304" y="2783929"/>
            <a:ext cx="3450031" cy="933767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sz="2310" b="0" baseline="0">
                <a:solidFill>
                  <a:schemeClr val="accent2"/>
                </a:solidFill>
              </a:defRPr>
            </a:lvl1pPr>
            <a:lvl2pPr marL="377190" indent="0">
              <a:buNone/>
              <a:defRPr sz="1650" b="1"/>
            </a:lvl2pPr>
            <a:lvl3pPr marL="754380" indent="0">
              <a:buNone/>
              <a:defRPr sz="1485" b="1"/>
            </a:lvl3pPr>
            <a:lvl4pPr marL="1131570" indent="0">
              <a:buNone/>
              <a:defRPr sz="1320" b="1"/>
            </a:lvl4pPr>
            <a:lvl5pPr marL="1508760" indent="0">
              <a:buNone/>
              <a:defRPr sz="1320" b="1"/>
            </a:lvl5pPr>
            <a:lvl6pPr marL="1885950" indent="0">
              <a:buNone/>
              <a:defRPr sz="1320" b="1"/>
            </a:lvl6pPr>
            <a:lvl7pPr marL="2263140" indent="0">
              <a:buNone/>
              <a:defRPr sz="1320" b="1"/>
            </a:lvl7pPr>
            <a:lvl8pPr marL="2640330" indent="0">
              <a:buNone/>
              <a:defRPr sz="1320" b="1"/>
            </a:lvl8pPr>
            <a:lvl9pPr marL="3017520" indent="0">
              <a:buNone/>
              <a:defRPr sz="132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20304" y="3758859"/>
            <a:ext cx="3450031" cy="314994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5992" y="2783929"/>
            <a:ext cx="3450031" cy="933767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sz="2310" b="0" baseline="0">
                <a:solidFill>
                  <a:schemeClr val="accent2"/>
                </a:solidFill>
              </a:defRPr>
            </a:lvl1pPr>
            <a:lvl2pPr marL="377190" indent="0">
              <a:buNone/>
              <a:defRPr sz="1650" b="1"/>
            </a:lvl2pPr>
            <a:lvl3pPr marL="754380" indent="0">
              <a:buNone/>
              <a:defRPr sz="1485" b="1"/>
            </a:lvl3pPr>
            <a:lvl4pPr marL="1131570" indent="0">
              <a:buNone/>
              <a:defRPr sz="1320" b="1"/>
            </a:lvl4pPr>
            <a:lvl5pPr marL="1508760" indent="0">
              <a:buNone/>
              <a:defRPr sz="1320" b="1"/>
            </a:lvl5pPr>
            <a:lvl6pPr marL="1885950" indent="0">
              <a:buNone/>
              <a:defRPr sz="1320" b="1"/>
            </a:lvl6pPr>
            <a:lvl7pPr marL="2263140" indent="0">
              <a:buNone/>
              <a:defRPr sz="1320" b="1"/>
            </a:lvl7pPr>
            <a:lvl8pPr marL="2640330" indent="0">
              <a:buNone/>
              <a:defRPr sz="1320" b="1"/>
            </a:lvl8pPr>
            <a:lvl9pPr marL="3017520" indent="0">
              <a:buNone/>
              <a:defRPr sz="132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5992" y="3758859"/>
            <a:ext cx="3450031" cy="314994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80541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2031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219526" y="1"/>
            <a:ext cx="1891857" cy="7772400"/>
          </a:xfrm>
          <a:custGeom>
            <a:avLst/>
            <a:gdLst/>
            <a:ahLst/>
            <a:cxnLst/>
            <a:rect l="0" t="0" r="r" b="b"/>
            <a:pathLst>
              <a:path w="539" h="2159">
                <a:moveTo>
                  <a:pt x="387" y="764"/>
                </a:moveTo>
                <a:cubicBezTo>
                  <a:pt x="398" y="793"/>
                  <a:pt x="418" y="813"/>
                  <a:pt x="438" y="829"/>
                </a:cubicBezTo>
                <a:cubicBezTo>
                  <a:pt x="440" y="831"/>
                  <a:pt x="442" y="833"/>
                  <a:pt x="444" y="833"/>
                </a:cubicBezTo>
                <a:cubicBezTo>
                  <a:pt x="445" y="833"/>
                  <a:pt x="446" y="834"/>
                  <a:pt x="447" y="833"/>
                </a:cubicBezTo>
                <a:cubicBezTo>
                  <a:pt x="448" y="833"/>
                  <a:pt x="449" y="833"/>
                  <a:pt x="450" y="831"/>
                </a:cubicBezTo>
                <a:cubicBezTo>
                  <a:pt x="454" y="826"/>
                  <a:pt x="448" y="813"/>
                  <a:pt x="447" y="808"/>
                </a:cubicBezTo>
                <a:cubicBezTo>
                  <a:pt x="443" y="800"/>
                  <a:pt x="439" y="792"/>
                  <a:pt x="435" y="784"/>
                </a:cubicBezTo>
                <a:cubicBezTo>
                  <a:pt x="429" y="771"/>
                  <a:pt x="422" y="758"/>
                  <a:pt x="413" y="746"/>
                </a:cubicBezTo>
                <a:cubicBezTo>
                  <a:pt x="410" y="741"/>
                  <a:pt x="406" y="736"/>
                  <a:pt x="401" y="735"/>
                </a:cubicBezTo>
                <a:cubicBezTo>
                  <a:pt x="396" y="733"/>
                  <a:pt x="390" y="734"/>
                  <a:pt x="387" y="740"/>
                </a:cubicBezTo>
                <a:cubicBezTo>
                  <a:pt x="385" y="743"/>
                  <a:pt x="384" y="747"/>
                  <a:pt x="385" y="752"/>
                </a:cubicBezTo>
                <a:cubicBezTo>
                  <a:pt x="385" y="756"/>
                  <a:pt x="386" y="760"/>
                  <a:pt x="387" y="764"/>
                </a:cubicBezTo>
                <a:close/>
                <a:moveTo>
                  <a:pt x="458" y="16"/>
                </a:moveTo>
                <a:cubicBezTo>
                  <a:pt x="460" y="11"/>
                  <a:pt x="461" y="5"/>
                  <a:pt x="462" y="0"/>
                </a:cubicBezTo>
                <a:cubicBezTo>
                  <a:pt x="450" y="0"/>
                  <a:pt x="450" y="0"/>
                  <a:pt x="450" y="0"/>
                </a:cubicBezTo>
                <a:cubicBezTo>
                  <a:pt x="450" y="1"/>
                  <a:pt x="450" y="2"/>
                  <a:pt x="450" y="3"/>
                </a:cubicBezTo>
                <a:cubicBezTo>
                  <a:pt x="451" y="5"/>
                  <a:pt x="454" y="24"/>
                  <a:pt x="458" y="16"/>
                </a:cubicBezTo>
                <a:close/>
                <a:moveTo>
                  <a:pt x="435" y="58"/>
                </a:moveTo>
                <a:cubicBezTo>
                  <a:pt x="438" y="62"/>
                  <a:pt x="452" y="86"/>
                  <a:pt x="452" y="76"/>
                </a:cubicBezTo>
                <a:cubicBezTo>
                  <a:pt x="452" y="64"/>
                  <a:pt x="449" y="51"/>
                  <a:pt x="446" y="40"/>
                </a:cubicBezTo>
                <a:cubicBezTo>
                  <a:pt x="443" y="27"/>
                  <a:pt x="440" y="13"/>
                  <a:pt x="437" y="0"/>
                </a:cubicBezTo>
                <a:cubicBezTo>
                  <a:pt x="405" y="0"/>
                  <a:pt x="405" y="0"/>
                  <a:pt x="405" y="0"/>
                </a:cubicBezTo>
                <a:cubicBezTo>
                  <a:pt x="409" y="11"/>
                  <a:pt x="414" y="21"/>
                  <a:pt x="419" y="31"/>
                </a:cubicBezTo>
                <a:cubicBezTo>
                  <a:pt x="424" y="40"/>
                  <a:pt x="430" y="49"/>
                  <a:pt x="435" y="58"/>
                </a:cubicBezTo>
                <a:close/>
                <a:moveTo>
                  <a:pt x="387" y="58"/>
                </a:moveTo>
                <a:cubicBezTo>
                  <a:pt x="398" y="87"/>
                  <a:pt x="418" y="107"/>
                  <a:pt x="438" y="124"/>
                </a:cubicBezTo>
                <a:cubicBezTo>
                  <a:pt x="440" y="125"/>
                  <a:pt x="442" y="127"/>
                  <a:pt x="444" y="128"/>
                </a:cubicBezTo>
                <a:cubicBezTo>
                  <a:pt x="445" y="128"/>
                  <a:pt x="446" y="128"/>
                  <a:pt x="447" y="128"/>
                </a:cubicBezTo>
                <a:cubicBezTo>
                  <a:pt x="448" y="128"/>
                  <a:pt x="449" y="127"/>
                  <a:pt x="450" y="126"/>
                </a:cubicBezTo>
                <a:cubicBezTo>
                  <a:pt x="454" y="121"/>
                  <a:pt x="448" y="107"/>
                  <a:pt x="447" y="103"/>
                </a:cubicBezTo>
                <a:cubicBezTo>
                  <a:pt x="443" y="94"/>
                  <a:pt x="439" y="87"/>
                  <a:pt x="435" y="79"/>
                </a:cubicBezTo>
                <a:cubicBezTo>
                  <a:pt x="429" y="65"/>
                  <a:pt x="422" y="52"/>
                  <a:pt x="413" y="40"/>
                </a:cubicBezTo>
                <a:cubicBezTo>
                  <a:pt x="410" y="35"/>
                  <a:pt x="406" y="31"/>
                  <a:pt x="401" y="29"/>
                </a:cubicBezTo>
                <a:cubicBezTo>
                  <a:pt x="396" y="27"/>
                  <a:pt x="390" y="29"/>
                  <a:pt x="387" y="34"/>
                </a:cubicBezTo>
                <a:cubicBezTo>
                  <a:pt x="385" y="37"/>
                  <a:pt x="384" y="42"/>
                  <a:pt x="385" y="46"/>
                </a:cubicBezTo>
                <a:cubicBezTo>
                  <a:pt x="385" y="50"/>
                  <a:pt x="386" y="54"/>
                  <a:pt x="387" y="58"/>
                </a:cubicBezTo>
                <a:close/>
                <a:moveTo>
                  <a:pt x="66" y="352"/>
                </a:moveTo>
                <a:cubicBezTo>
                  <a:pt x="67" y="355"/>
                  <a:pt x="70" y="374"/>
                  <a:pt x="74" y="366"/>
                </a:cubicBezTo>
                <a:cubicBezTo>
                  <a:pt x="76" y="361"/>
                  <a:pt x="77" y="355"/>
                  <a:pt x="78" y="350"/>
                </a:cubicBezTo>
                <a:cubicBezTo>
                  <a:pt x="80" y="340"/>
                  <a:pt x="81" y="330"/>
                  <a:pt x="82" y="320"/>
                </a:cubicBezTo>
                <a:cubicBezTo>
                  <a:pt x="85" y="303"/>
                  <a:pt x="87" y="286"/>
                  <a:pt x="87" y="268"/>
                </a:cubicBezTo>
                <a:cubicBezTo>
                  <a:pt x="88" y="254"/>
                  <a:pt x="89" y="232"/>
                  <a:pt x="77" y="224"/>
                </a:cubicBezTo>
                <a:cubicBezTo>
                  <a:pt x="72" y="221"/>
                  <a:pt x="65" y="223"/>
                  <a:pt x="61" y="228"/>
                </a:cubicBezTo>
                <a:cubicBezTo>
                  <a:pt x="57" y="233"/>
                  <a:pt x="55" y="241"/>
                  <a:pt x="54" y="248"/>
                </a:cubicBezTo>
                <a:cubicBezTo>
                  <a:pt x="55" y="273"/>
                  <a:pt x="58" y="298"/>
                  <a:pt x="61" y="323"/>
                </a:cubicBezTo>
                <a:cubicBezTo>
                  <a:pt x="63" y="333"/>
                  <a:pt x="64" y="343"/>
                  <a:pt x="66" y="352"/>
                </a:cubicBezTo>
                <a:close/>
                <a:moveTo>
                  <a:pt x="74" y="425"/>
                </a:moveTo>
                <a:cubicBezTo>
                  <a:pt x="77" y="429"/>
                  <a:pt x="87" y="414"/>
                  <a:pt x="92" y="406"/>
                </a:cubicBezTo>
                <a:cubicBezTo>
                  <a:pt x="98" y="399"/>
                  <a:pt x="104" y="390"/>
                  <a:pt x="109" y="382"/>
                </a:cubicBezTo>
                <a:cubicBezTo>
                  <a:pt x="116" y="370"/>
                  <a:pt x="122" y="358"/>
                  <a:pt x="128" y="346"/>
                </a:cubicBezTo>
                <a:cubicBezTo>
                  <a:pt x="133" y="333"/>
                  <a:pt x="139" y="321"/>
                  <a:pt x="137" y="306"/>
                </a:cubicBezTo>
                <a:cubicBezTo>
                  <a:pt x="137" y="303"/>
                  <a:pt x="136" y="300"/>
                  <a:pt x="135" y="298"/>
                </a:cubicBezTo>
                <a:cubicBezTo>
                  <a:pt x="132" y="295"/>
                  <a:pt x="129" y="295"/>
                  <a:pt x="126" y="296"/>
                </a:cubicBezTo>
                <a:cubicBezTo>
                  <a:pt x="119" y="298"/>
                  <a:pt x="115" y="304"/>
                  <a:pt x="111" y="310"/>
                </a:cubicBezTo>
                <a:cubicBezTo>
                  <a:pt x="106" y="318"/>
                  <a:pt x="101" y="326"/>
                  <a:pt x="98" y="335"/>
                </a:cubicBezTo>
                <a:cubicBezTo>
                  <a:pt x="92" y="349"/>
                  <a:pt x="88" y="364"/>
                  <a:pt x="83" y="380"/>
                </a:cubicBezTo>
                <a:cubicBezTo>
                  <a:pt x="79" y="394"/>
                  <a:pt x="70" y="421"/>
                  <a:pt x="74" y="425"/>
                </a:cubicBezTo>
                <a:close/>
                <a:moveTo>
                  <a:pt x="74" y="1133"/>
                </a:moveTo>
                <a:cubicBezTo>
                  <a:pt x="77" y="1137"/>
                  <a:pt x="87" y="1122"/>
                  <a:pt x="92" y="1115"/>
                </a:cubicBezTo>
                <a:cubicBezTo>
                  <a:pt x="98" y="1107"/>
                  <a:pt x="104" y="1099"/>
                  <a:pt x="109" y="1090"/>
                </a:cubicBezTo>
                <a:cubicBezTo>
                  <a:pt x="116" y="1079"/>
                  <a:pt x="122" y="1067"/>
                  <a:pt x="128" y="1054"/>
                </a:cubicBezTo>
                <a:cubicBezTo>
                  <a:pt x="133" y="1042"/>
                  <a:pt x="139" y="1030"/>
                  <a:pt x="137" y="1015"/>
                </a:cubicBezTo>
                <a:cubicBezTo>
                  <a:pt x="137" y="1012"/>
                  <a:pt x="136" y="1008"/>
                  <a:pt x="135" y="1006"/>
                </a:cubicBezTo>
                <a:cubicBezTo>
                  <a:pt x="132" y="1003"/>
                  <a:pt x="129" y="1003"/>
                  <a:pt x="126" y="1004"/>
                </a:cubicBezTo>
                <a:cubicBezTo>
                  <a:pt x="119" y="1006"/>
                  <a:pt x="115" y="1012"/>
                  <a:pt x="111" y="1019"/>
                </a:cubicBezTo>
                <a:cubicBezTo>
                  <a:pt x="106" y="1026"/>
                  <a:pt x="101" y="1034"/>
                  <a:pt x="98" y="1043"/>
                </a:cubicBezTo>
                <a:cubicBezTo>
                  <a:pt x="92" y="1058"/>
                  <a:pt x="88" y="1073"/>
                  <a:pt x="83" y="1088"/>
                </a:cubicBezTo>
                <a:cubicBezTo>
                  <a:pt x="79" y="1103"/>
                  <a:pt x="70" y="1129"/>
                  <a:pt x="74" y="1133"/>
                </a:cubicBezTo>
                <a:close/>
                <a:moveTo>
                  <a:pt x="77" y="933"/>
                </a:moveTo>
                <a:cubicBezTo>
                  <a:pt x="72" y="930"/>
                  <a:pt x="65" y="932"/>
                  <a:pt x="61" y="937"/>
                </a:cubicBezTo>
                <a:cubicBezTo>
                  <a:pt x="57" y="942"/>
                  <a:pt x="55" y="949"/>
                  <a:pt x="54" y="956"/>
                </a:cubicBezTo>
                <a:cubicBezTo>
                  <a:pt x="55" y="982"/>
                  <a:pt x="58" y="1006"/>
                  <a:pt x="61" y="1031"/>
                </a:cubicBezTo>
                <a:cubicBezTo>
                  <a:pt x="63" y="1041"/>
                  <a:pt x="64" y="1051"/>
                  <a:pt x="66" y="1061"/>
                </a:cubicBezTo>
                <a:cubicBezTo>
                  <a:pt x="67" y="1064"/>
                  <a:pt x="70" y="1082"/>
                  <a:pt x="74" y="1074"/>
                </a:cubicBezTo>
                <a:cubicBezTo>
                  <a:pt x="76" y="1070"/>
                  <a:pt x="77" y="1063"/>
                  <a:pt x="78" y="1058"/>
                </a:cubicBezTo>
                <a:cubicBezTo>
                  <a:pt x="80" y="1048"/>
                  <a:pt x="81" y="1038"/>
                  <a:pt x="82" y="1028"/>
                </a:cubicBezTo>
                <a:cubicBezTo>
                  <a:pt x="85" y="1011"/>
                  <a:pt x="87" y="994"/>
                  <a:pt x="87" y="977"/>
                </a:cubicBezTo>
                <a:cubicBezTo>
                  <a:pt x="88" y="963"/>
                  <a:pt x="89" y="940"/>
                  <a:pt x="77" y="933"/>
                </a:cubicBezTo>
                <a:close/>
                <a:moveTo>
                  <a:pt x="49" y="1047"/>
                </a:moveTo>
                <a:cubicBezTo>
                  <a:pt x="45" y="1033"/>
                  <a:pt x="39" y="1009"/>
                  <a:pt x="26" y="1004"/>
                </a:cubicBezTo>
                <a:cubicBezTo>
                  <a:pt x="21" y="1003"/>
                  <a:pt x="16" y="1004"/>
                  <a:pt x="13" y="1008"/>
                </a:cubicBezTo>
                <a:cubicBezTo>
                  <a:pt x="9" y="1014"/>
                  <a:pt x="9" y="1022"/>
                  <a:pt x="11" y="1029"/>
                </a:cubicBezTo>
                <a:cubicBezTo>
                  <a:pt x="17" y="1050"/>
                  <a:pt x="25" y="1071"/>
                  <a:pt x="35" y="1089"/>
                </a:cubicBezTo>
                <a:cubicBezTo>
                  <a:pt x="40" y="1098"/>
                  <a:pt x="46" y="1107"/>
                  <a:pt x="51" y="1116"/>
                </a:cubicBezTo>
                <a:cubicBezTo>
                  <a:pt x="54" y="1120"/>
                  <a:pt x="68" y="1144"/>
                  <a:pt x="68" y="1134"/>
                </a:cubicBezTo>
                <a:cubicBezTo>
                  <a:pt x="68" y="1122"/>
                  <a:pt x="65" y="1110"/>
                  <a:pt x="62" y="1098"/>
                </a:cubicBezTo>
                <a:cubicBezTo>
                  <a:pt x="59" y="1081"/>
                  <a:pt x="54" y="1064"/>
                  <a:pt x="49" y="1047"/>
                </a:cubicBezTo>
                <a:close/>
                <a:moveTo>
                  <a:pt x="458" y="1486"/>
                </a:moveTo>
                <a:cubicBezTo>
                  <a:pt x="461" y="1490"/>
                  <a:pt x="471" y="1475"/>
                  <a:pt x="476" y="1468"/>
                </a:cubicBezTo>
                <a:cubicBezTo>
                  <a:pt x="482" y="1460"/>
                  <a:pt x="488" y="1452"/>
                  <a:pt x="493" y="1443"/>
                </a:cubicBezTo>
                <a:cubicBezTo>
                  <a:pt x="500" y="1432"/>
                  <a:pt x="506" y="1420"/>
                  <a:pt x="512" y="1407"/>
                </a:cubicBezTo>
                <a:cubicBezTo>
                  <a:pt x="517" y="1395"/>
                  <a:pt x="523" y="1382"/>
                  <a:pt x="521" y="1368"/>
                </a:cubicBezTo>
                <a:cubicBezTo>
                  <a:pt x="521" y="1364"/>
                  <a:pt x="520" y="1361"/>
                  <a:pt x="519" y="1359"/>
                </a:cubicBezTo>
                <a:cubicBezTo>
                  <a:pt x="516" y="1356"/>
                  <a:pt x="513" y="1356"/>
                  <a:pt x="510" y="1357"/>
                </a:cubicBezTo>
                <a:cubicBezTo>
                  <a:pt x="503" y="1359"/>
                  <a:pt x="499" y="1365"/>
                  <a:pt x="495" y="1372"/>
                </a:cubicBezTo>
                <a:cubicBezTo>
                  <a:pt x="490" y="1379"/>
                  <a:pt x="485" y="1387"/>
                  <a:pt x="482" y="1396"/>
                </a:cubicBezTo>
                <a:cubicBezTo>
                  <a:pt x="476" y="1411"/>
                  <a:pt x="472" y="1426"/>
                  <a:pt x="467" y="1441"/>
                </a:cubicBezTo>
                <a:cubicBezTo>
                  <a:pt x="463" y="1456"/>
                  <a:pt x="454" y="1482"/>
                  <a:pt x="458" y="1486"/>
                </a:cubicBezTo>
                <a:close/>
                <a:moveTo>
                  <a:pt x="461" y="1285"/>
                </a:moveTo>
                <a:cubicBezTo>
                  <a:pt x="456" y="1282"/>
                  <a:pt x="449" y="1285"/>
                  <a:pt x="445" y="1290"/>
                </a:cubicBezTo>
                <a:cubicBezTo>
                  <a:pt x="441" y="1295"/>
                  <a:pt x="439" y="1302"/>
                  <a:pt x="438" y="1309"/>
                </a:cubicBezTo>
                <a:cubicBezTo>
                  <a:pt x="439" y="1334"/>
                  <a:pt x="442" y="1359"/>
                  <a:pt x="445" y="1384"/>
                </a:cubicBezTo>
                <a:cubicBezTo>
                  <a:pt x="447" y="1394"/>
                  <a:pt x="448" y="1404"/>
                  <a:pt x="450" y="1414"/>
                </a:cubicBezTo>
                <a:cubicBezTo>
                  <a:pt x="451" y="1417"/>
                  <a:pt x="454" y="1435"/>
                  <a:pt x="458" y="1427"/>
                </a:cubicBezTo>
                <a:cubicBezTo>
                  <a:pt x="460" y="1423"/>
                  <a:pt x="461" y="1416"/>
                  <a:pt x="462" y="1411"/>
                </a:cubicBezTo>
                <a:cubicBezTo>
                  <a:pt x="464" y="1401"/>
                  <a:pt x="465" y="1391"/>
                  <a:pt x="466" y="1381"/>
                </a:cubicBezTo>
                <a:cubicBezTo>
                  <a:pt x="469" y="1364"/>
                  <a:pt x="471" y="1347"/>
                  <a:pt x="471" y="1330"/>
                </a:cubicBezTo>
                <a:cubicBezTo>
                  <a:pt x="472" y="1316"/>
                  <a:pt x="473" y="1293"/>
                  <a:pt x="461" y="1285"/>
                </a:cubicBezTo>
                <a:close/>
                <a:moveTo>
                  <a:pt x="484" y="65"/>
                </a:moveTo>
                <a:cubicBezTo>
                  <a:pt x="473" y="82"/>
                  <a:pt x="457" y="118"/>
                  <a:pt x="460" y="124"/>
                </a:cubicBezTo>
                <a:cubicBezTo>
                  <a:pt x="463" y="131"/>
                  <a:pt x="501" y="106"/>
                  <a:pt x="516" y="85"/>
                </a:cubicBezTo>
                <a:cubicBezTo>
                  <a:pt x="524" y="74"/>
                  <a:pt x="539" y="52"/>
                  <a:pt x="530" y="37"/>
                </a:cubicBezTo>
                <a:cubicBezTo>
                  <a:pt x="529" y="35"/>
                  <a:pt x="528" y="33"/>
                  <a:pt x="526" y="32"/>
                </a:cubicBezTo>
                <a:cubicBezTo>
                  <a:pt x="526" y="32"/>
                  <a:pt x="525" y="32"/>
                  <a:pt x="525" y="32"/>
                </a:cubicBezTo>
                <a:cubicBezTo>
                  <a:pt x="523" y="31"/>
                  <a:pt x="520" y="31"/>
                  <a:pt x="517" y="32"/>
                </a:cubicBezTo>
                <a:cubicBezTo>
                  <a:pt x="504" y="37"/>
                  <a:pt x="493" y="52"/>
                  <a:pt x="484" y="65"/>
                </a:cubicBezTo>
                <a:close/>
                <a:moveTo>
                  <a:pt x="433" y="1400"/>
                </a:moveTo>
                <a:cubicBezTo>
                  <a:pt x="429" y="1385"/>
                  <a:pt x="423" y="1362"/>
                  <a:pt x="409" y="1357"/>
                </a:cubicBezTo>
                <a:cubicBezTo>
                  <a:pt x="405" y="1356"/>
                  <a:pt x="400" y="1357"/>
                  <a:pt x="397" y="1361"/>
                </a:cubicBezTo>
                <a:cubicBezTo>
                  <a:pt x="393" y="1367"/>
                  <a:pt x="393" y="1375"/>
                  <a:pt x="395" y="1382"/>
                </a:cubicBezTo>
                <a:cubicBezTo>
                  <a:pt x="401" y="1403"/>
                  <a:pt x="409" y="1423"/>
                  <a:pt x="419" y="1442"/>
                </a:cubicBezTo>
                <a:cubicBezTo>
                  <a:pt x="424" y="1451"/>
                  <a:pt x="430" y="1460"/>
                  <a:pt x="435" y="1469"/>
                </a:cubicBezTo>
                <a:cubicBezTo>
                  <a:pt x="438" y="1473"/>
                  <a:pt x="452" y="1497"/>
                  <a:pt x="452" y="1487"/>
                </a:cubicBezTo>
                <a:cubicBezTo>
                  <a:pt x="452" y="1475"/>
                  <a:pt x="449" y="1462"/>
                  <a:pt x="446" y="1451"/>
                </a:cubicBezTo>
                <a:cubicBezTo>
                  <a:pt x="443" y="1434"/>
                  <a:pt x="438" y="1417"/>
                  <a:pt x="433" y="1400"/>
                </a:cubicBezTo>
                <a:close/>
                <a:moveTo>
                  <a:pt x="458" y="721"/>
                </a:moveTo>
                <a:cubicBezTo>
                  <a:pt x="460" y="717"/>
                  <a:pt x="461" y="711"/>
                  <a:pt x="462" y="706"/>
                </a:cubicBezTo>
                <a:cubicBezTo>
                  <a:pt x="464" y="696"/>
                  <a:pt x="465" y="685"/>
                  <a:pt x="466" y="675"/>
                </a:cubicBezTo>
                <a:cubicBezTo>
                  <a:pt x="469" y="658"/>
                  <a:pt x="471" y="641"/>
                  <a:pt x="471" y="624"/>
                </a:cubicBezTo>
                <a:cubicBezTo>
                  <a:pt x="472" y="610"/>
                  <a:pt x="473" y="587"/>
                  <a:pt x="461" y="580"/>
                </a:cubicBezTo>
                <a:cubicBezTo>
                  <a:pt x="456" y="577"/>
                  <a:pt x="449" y="579"/>
                  <a:pt x="445" y="584"/>
                </a:cubicBezTo>
                <a:cubicBezTo>
                  <a:pt x="441" y="589"/>
                  <a:pt x="439" y="596"/>
                  <a:pt x="438" y="604"/>
                </a:cubicBezTo>
                <a:cubicBezTo>
                  <a:pt x="439" y="629"/>
                  <a:pt x="442" y="654"/>
                  <a:pt x="445" y="679"/>
                </a:cubicBezTo>
                <a:cubicBezTo>
                  <a:pt x="447" y="688"/>
                  <a:pt x="448" y="698"/>
                  <a:pt x="450" y="708"/>
                </a:cubicBezTo>
                <a:cubicBezTo>
                  <a:pt x="451" y="711"/>
                  <a:pt x="454" y="730"/>
                  <a:pt x="458" y="721"/>
                </a:cubicBezTo>
                <a:close/>
                <a:moveTo>
                  <a:pt x="476" y="762"/>
                </a:moveTo>
                <a:cubicBezTo>
                  <a:pt x="482" y="754"/>
                  <a:pt x="488" y="746"/>
                  <a:pt x="493" y="738"/>
                </a:cubicBezTo>
                <a:cubicBezTo>
                  <a:pt x="500" y="726"/>
                  <a:pt x="506" y="714"/>
                  <a:pt x="512" y="702"/>
                </a:cubicBezTo>
                <a:cubicBezTo>
                  <a:pt x="517" y="689"/>
                  <a:pt x="523" y="677"/>
                  <a:pt x="521" y="662"/>
                </a:cubicBezTo>
                <a:cubicBezTo>
                  <a:pt x="521" y="659"/>
                  <a:pt x="520" y="656"/>
                  <a:pt x="519" y="653"/>
                </a:cubicBezTo>
                <a:cubicBezTo>
                  <a:pt x="516" y="651"/>
                  <a:pt x="513" y="651"/>
                  <a:pt x="510" y="651"/>
                </a:cubicBezTo>
                <a:cubicBezTo>
                  <a:pt x="503" y="653"/>
                  <a:pt x="499" y="659"/>
                  <a:pt x="495" y="666"/>
                </a:cubicBezTo>
                <a:cubicBezTo>
                  <a:pt x="490" y="674"/>
                  <a:pt x="485" y="681"/>
                  <a:pt x="482" y="690"/>
                </a:cubicBezTo>
                <a:cubicBezTo>
                  <a:pt x="476" y="705"/>
                  <a:pt x="472" y="720"/>
                  <a:pt x="467" y="735"/>
                </a:cubicBezTo>
                <a:cubicBezTo>
                  <a:pt x="463" y="750"/>
                  <a:pt x="454" y="776"/>
                  <a:pt x="458" y="781"/>
                </a:cubicBezTo>
                <a:cubicBezTo>
                  <a:pt x="461" y="785"/>
                  <a:pt x="471" y="769"/>
                  <a:pt x="476" y="762"/>
                </a:cubicBezTo>
                <a:close/>
                <a:moveTo>
                  <a:pt x="409" y="652"/>
                </a:moveTo>
                <a:cubicBezTo>
                  <a:pt x="405" y="650"/>
                  <a:pt x="400" y="651"/>
                  <a:pt x="397" y="656"/>
                </a:cubicBezTo>
                <a:cubicBezTo>
                  <a:pt x="393" y="661"/>
                  <a:pt x="393" y="669"/>
                  <a:pt x="395" y="676"/>
                </a:cubicBezTo>
                <a:cubicBezTo>
                  <a:pt x="401" y="698"/>
                  <a:pt x="409" y="718"/>
                  <a:pt x="419" y="736"/>
                </a:cubicBezTo>
                <a:cubicBezTo>
                  <a:pt x="424" y="746"/>
                  <a:pt x="430" y="755"/>
                  <a:pt x="435" y="763"/>
                </a:cubicBezTo>
                <a:cubicBezTo>
                  <a:pt x="438" y="767"/>
                  <a:pt x="452" y="791"/>
                  <a:pt x="452" y="781"/>
                </a:cubicBezTo>
                <a:cubicBezTo>
                  <a:pt x="452" y="769"/>
                  <a:pt x="449" y="757"/>
                  <a:pt x="446" y="746"/>
                </a:cubicBezTo>
                <a:cubicBezTo>
                  <a:pt x="443" y="728"/>
                  <a:pt x="438" y="711"/>
                  <a:pt x="433" y="694"/>
                </a:cubicBezTo>
                <a:cubicBezTo>
                  <a:pt x="429" y="680"/>
                  <a:pt x="423" y="656"/>
                  <a:pt x="409" y="652"/>
                </a:cubicBezTo>
                <a:close/>
                <a:moveTo>
                  <a:pt x="458" y="75"/>
                </a:moveTo>
                <a:cubicBezTo>
                  <a:pt x="461" y="79"/>
                  <a:pt x="471" y="64"/>
                  <a:pt x="476" y="56"/>
                </a:cubicBezTo>
                <a:cubicBezTo>
                  <a:pt x="482" y="49"/>
                  <a:pt x="488" y="41"/>
                  <a:pt x="493" y="32"/>
                </a:cubicBezTo>
                <a:cubicBezTo>
                  <a:pt x="499" y="22"/>
                  <a:pt x="505" y="11"/>
                  <a:pt x="510" y="0"/>
                </a:cubicBezTo>
                <a:cubicBezTo>
                  <a:pt x="476" y="0"/>
                  <a:pt x="476" y="0"/>
                  <a:pt x="476" y="0"/>
                </a:cubicBezTo>
                <a:cubicBezTo>
                  <a:pt x="473" y="10"/>
                  <a:pt x="470" y="20"/>
                  <a:pt x="467" y="30"/>
                </a:cubicBezTo>
                <a:cubicBezTo>
                  <a:pt x="463" y="44"/>
                  <a:pt x="454" y="71"/>
                  <a:pt x="458" y="75"/>
                </a:cubicBezTo>
                <a:close/>
                <a:moveTo>
                  <a:pt x="142" y="382"/>
                </a:moveTo>
                <a:cubicBezTo>
                  <a:pt x="142" y="382"/>
                  <a:pt x="141" y="382"/>
                  <a:pt x="141" y="382"/>
                </a:cubicBezTo>
                <a:cubicBezTo>
                  <a:pt x="139" y="380"/>
                  <a:pt x="136" y="381"/>
                  <a:pt x="133" y="382"/>
                </a:cubicBezTo>
                <a:cubicBezTo>
                  <a:pt x="120" y="387"/>
                  <a:pt x="109" y="402"/>
                  <a:pt x="100" y="415"/>
                </a:cubicBezTo>
                <a:cubicBezTo>
                  <a:pt x="89" y="432"/>
                  <a:pt x="73" y="468"/>
                  <a:pt x="76" y="474"/>
                </a:cubicBezTo>
                <a:cubicBezTo>
                  <a:pt x="79" y="480"/>
                  <a:pt x="117" y="456"/>
                  <a:pt x="132" y="435"/>
                </a:cubicBezTo>
                <a:cubicBezTo>
                  <a:pt x="140" y="424"/>
                  <a:pt x="155" y="402"/>
                  <a:pt x="146" y="387"/>
                </a:cubicBezTo>
                <a:cubicBezTo>
                  <a:pt x="145" y="385"/>
                  <a:pt x="144" y="383"/>
                  <a:pt x="142" y="382"/>
                </a:cubicBezTo>
                <a:close/>
                <a:moveTo>
                  <a:pt x="471" y="2035"/>
                </a:moveTo>
                <a:cubicBezTo>
                  <a:pt x="472" y="2021"/>
                  <a:pt x="473" y="1998"/>
                  <a:pt x="461" y="1991"/>
                </a:cubicBezTo>
                <a:cubicBezTo>
                  <a:pt x="456" y="1988"/>
                  <a:pt x="449" y="1990"/>
                  <a:pt x="445" y="1995"/>
                </a:cubicBezTo>
                <a:cubicBezTo>
                  <a:pt x="441" y="2000"/>
                  <a:pt x="439" y="2008"/>
                  <a:pt x="438" y="2015"/>
                </a:cubicBezTo>
                <a:cubicBezTo>
                  <a:pt x="439" y="2040"/>
                  <a:pt x="442" y="2065"/>
                  <a:pt x="445" y="2090"/>
                </a:cubicBezTo>
                <a:cubicBezTo>
                  <a:pt x="447" y="2100"/>
                  <a:pt x="448" y="2109"/>
                  <a:pt x="450" y="2119"/>
                </a:cubicBezTo>
                <a:cubicBezTo>
                  <a:pt x="451" y="2122"/>
                  <a:pt x="454" y="2141"/>
                  <a:pt x="458" y="2133"/>
                </a:cubicBezTo>
                <a:cubicBezTo>
                  <a:pt x="460" y="2128"/>
                  <a:pt x="461" y="2122"/>
                  <a:pt x="462" y="2117"/>
                </a:cubicBezTo>
                <a:cubicBezTo>
                  <a:pt x="464" y="2107"/>
                  <a:pt x="465" y="2097"/>
                  <a:pt x="466" y="2086"/>
                </a:cubicBezTo>
                <a:cubicBezTo>
                  <a:pt x="469" y="2069"/>
                  <a:pt x="471" y="2052"/>
                  <a:pt x="471" y="2035"/>
                </a:cubicBezTo>
                <a:close/>
                <a:moveTo>
                  <a:pt x="433" y="2106"/>
                </a:moveTo>
                <a:cubicBezTo>
                  <a:pt x="429" y="2091"/>
                  <a:pt x="423" y="2068"/>
                  <a:pt x="409" y="2063"/>
                </a:cubicBezTo>
                <a:cubicBezTo>
                  <a:pt x="405" y="2061"/>
                  <a:pt x="400" y="2062"/>
                  <a:pt x="397" y="2067"/>
                </a:cubicBezTo>
                <a:cubicBezTo>
                  <a:pt x="393" y="2072"/>
                  <a:pt x="393" y="2081"/>
                  <a:pt x="395" y="2088"/>
                </a:cubicBezTo>
                <a:cubicBezTo>
                  <a:pt x="401" y="2109"/>
                  <a:pt x="409" y="2129"/>
                  <a:pt x="419" y="2148"/>
                </a:cubicBezTo>
                <a:cubicBezTo>
                  <a:pt x="421" y="2151"/>
                  <a:pt x="423" y="2155"/>
                  <a:pt x="426" y="2159"/>
                </a:cubicBezTo>
                <a:cubicBezTo>
                  <a:pt x="447" y="2159"/>
                  <a:pt x="447" y="2159"/>
                  <a:pt x="447" y="2159"/>
                </a:cubicBezTo>
                <a:cubicBezTo>
                  <a:pt x="447" y="2158"/>
                  <a:pt x="446" y="2157"/>
                  <a:pt x="446" y="2157"/>
                </a:cubicBezTo>
                <a:cubicBezTo>
                  <a:pt x="443" y="2139"/>
                  <a:pt x="438" y="2122"/>
                  <a:pt x="433" y="2106"/>
                </a:cubicBezTo>
                <a:close/>
                <a:moveTo>
                  <a:pt x="521" y="2073"/>
                </a:moveTo>
                <a:cubicBezTo>
                  <a:pt x="521" y="2070"/>
                  <a:pt x="520" y="2067"/>
                  <a:pt x="519" y="2065"/>
                </a:cubicBezTo>
                <a:cubicBezTo>
                  <a:pt x="516" y="2062"/>
                  <a:pt x="513" y="2062"/>
                  <a:pt x="510" y="2063"/>
                </a:cubicBezTo>
                <a:cubicBezTo>
                  <a:pt x="503" y="2065"/>
                  <a:pt x="499" y="2071"/>
                  <a:pt x="495" y="2077"/>
                </a:cubicBezTo>
                <a:cubicBezTo>
                  <a:pt x="490" y="2085"/>
                  <a:pt x="485" y="2092"/>
                  <a:pt x="482" y="2101"/>
                </a:cubicBezTo>
                <a:cubicBezTo>
                  <a:pt x="476" y="2116"/>
                  <a:pt x="472" y="2131"/>
                  <a:pt x="467" y="2146"/>
                </a:cubicBezTo>
                <a:cubicBezTo>
                  <a:pt x="466" y="2150"/>
                  <a:pt x="465" y="2154"/>
                  <a:pt x="463" y="2159"/>
                </a:cubicBezTo>
                <a:cubicBezTo>
                  <a:pt x="486" y="2159"/>
                  <a:pt x="486" y="2159"/>
                  <a:pt x="486" y="2159"/>
                </a:cubicBezTo>
                <a:cubicBezTo>
                  <a:pt x="489" y="2155"/>
                  <a:pt x="491" y="2152"/>
                  <a:pt x="493" y="2149"/>
                </a:cubicBezTo>
                <a:cubicBezTo>
                  <a:pt x="500" y="2137"/>
                  <a:pt x="506" y="2125"/>
                  <a:pt x="512" y="2113"/>
                </a:cubicBezTo>
                <a:cubicBezTo>
                  <a:pt x="517" y="2100"/>
                  <a:pt x="523" y="2088"/>
                  <a:pt x="521" y="2073"/>
                </a:cubicBezTo>
                <a:close/>
                <a:moveTo>
                  <a:pt x="438" y="1535"/>
                </a:moveTo>
                <a:cubicBezTo>
                  <a:pt x="440" y="1537"/>
                  <a:pt x="442" y="1538"/>
                  <a:pt x="444" y="1539"/>
                </a:cubicBezTo>
                <a:cubicBezTo>
                  <a:pt x="445" y="1539"/>
                  <a:pt x="446" y="1539"/>
                  <a:pt x="447" y="1539"/>
                </a:cubicBezTo>
                <a:cubicBezTo>
                  <a:pt x="448" y="1539"/>
                  <a:pt x="449" y="1538"/>
                  <a:pt x="450" y="1537"/>
                </a:cubicBezTo>
                <a:cubicBezTo>
                  <a:pt x="454" y="1532"/>
                  <a:pt x="448" y="1519"/>
                  <a:pt x="447" y="1514"/>
                </a:cubicBezTo>
                <a:cubicBezTo>
                  <a:pt x="443" y="1505"/>
                  <a:pt x="439" y="1498"/>
                  <a:pt x="435" y="1490"/>
                </a:cubicBezTo>
                <a:cubicBezTo>
                  <a:pt x="429" y="1476"/>
                  <a:pt x="422" y="1463"/>
                  <a:pt x="413" y="1451"/>
                </a:cubicBezTo>
                <a:cubicBezTo>
                  <a:pt x="410" y="1447"/>
                  <a:pt x="406" y="1442"/>
                  <a:pt x="401" y="1440"/>
                </a:cubicBezTo>
                <a:cubicBezTo>
                  <a:pt x="396" y="1438"/>
                  <a:pt x="390" y="1440"/>
                  <a:pt x="387" y="1445"/>
                </a:cubicBezTo>
                <a:cubicBezTo>
                  <a:pt x="385" y="1449"/>
                  <a:pt x="384" y="1453"/>
                  <a:pt x="385" y="1457"/>
                </a:cubicBezTo>
                <a:cubicBezTo>
                  <a:pt x="385" y="1461"/>
                  <a:pt x="386" y="1465"/>
                  <a:pt x="387" y="1469"/>
                </a:cubicBezTo>
                <a:cubicBezTo>
                  <a:pt x="398" y="1498"/>
                  <a:pt x="418" y="1518"/>
                  <a:pt x="438" y="1535"/>
                </a:cubicBezTo>
                <a:close/>
                <a:moveTo>
                  <a:pt x="401" y="2146"/>
                </a:moveTo>
                <a:cubicBezTo>
                  <a:pt x="396" y="2144"/>
                  <a:pt x="390" y="2146"/>
                  <a:pt x="387" y="2151"/>
                </a:cubicBezTo>
                <a:cubicBezTo>
                  <a:pt x="386" y="2153"/>
                  <a:pt x="385" y="2156"/>
                  <a:pt x="385" y="2159"/>
                </a:cubicBezTo>
                <a:cubicBezTo>
                  <a:pt x="415" y="2159"/>
                  <a:pt x="415" y="2159"/>
                  <a:pt x="415" y="2159"/>
                </a:cubicBezTo>
                <a:cubicBezTo>
                  <a:pt x="414" y="2158"/>
                  <a:pt x="414" y="2158"/>
                  <a:pt x="413" y="2157"/>
                </a:cubicBezTo>
                <a:cubicBezTo>
                  <a:pt x="410" y="2152"/>
                  <a:pt x="406" y="2148"/>
                  <a:pt x="401" y="2146"/>
                </a:cubicBezTo>
                <a:close/>
                <a:moveTo>
                  <a:pt x="526" y="2149"/>
                </a:moveTo>
                <a:cubicBezTo>
                  <a:pt x="526" y="2149"/>
                  <a:pt x="525" y="2149"/>
                  <a:pt x="525" y="2148"/>
                </a:cubicBezTo>
                <a:cubicBezTo>
                  <a:pt x="523" y="2147"/>
                  <a:pt x="520" y="2147"/>
                  <a:pt x="517" y="2148"/>
                </a:cubicBezTo>
                <a:cubicBezTo>
                  <a:pt x="512" y="2151"/>
                  <a:pt x="507" y="2154"/>
                  <a:pt x="502" y="2159"/>
                </a:cubicBezTo>
                <a:cubicBezTo>
                  <a:pt x="532" y="2159"/>
                  <a:pt x="532" y="2159"/>
                  <a:pt x="532" y="2159"/>
                </a:cubicBezTo>
                <a:cubicBezTo>
                  <a:pt x="531" y="2157"/>
                  <a:pt x="531" y="2155"/>
                  <a:pt x="530" y="2153"/>
                </a:cubicBezTo>
                <a:cubicBezTo>
                  <a:pt x="529" y="2152"/>
                  <a:pt x="528" y="2150"/>
                  <a:pt x="526" y="2149"/>
                </a:cubicBezTo>
                <a:close/>
                <a:moveTo>
                  <a:pt x="35" y="381"/>
                </a:moveTo>
                <a:cubicBezTo>
                  <a:pt x="40" y="390"/>
                  <a:pt x="46" y="399"/>
                  <a:pt x="51" y="407"/>
                </a:cubicBezTo>
                <a:cubicBezTo>
                  <a:pt x="54" y="411"/>
                  <a:pt x="68" y="436"/>
                  <a:pt x="68" y="426"/>
                </a:cubicBezTo>
                <a:cubicBezTo>
                  <a:pt x="68" y="414"/>
                  <a:pt x="65" y="401"/>
                  <a:pt x="62" y="390"/>
                </a:cubicBezTo>
                <a:cubicBezTo>
                  <a:pt x="59" y="373"/>
                  <a:pt x="54" y="355"/>
                  <a:pt x="49" y="339"/>
                </a:cubicBezTo>
                <a:cubicBezTo>
                  <a:pt x="45" y="324"/>
                  <a:pt x="39" y="301"/>
                  <a:pt x="26" y="296"/>
                </a:cubicBezTo>
                <a:cubicBezTo>
                  <a:pt x="21" y="294"/>
                  <a:pt x="16" y="296"/>
                  <a:pt x="13" y="300"/>
                </a:cubicBezTo>
                <a:cubicBezTo>
                  <a:pt x="9" y="305"/>
                  <a:pt x="9" y="314"/>
                  <a:pt x="11" y="321"/>
                </a:cubicBezTo>
                <a:cubicBezTo>
                  <a:pt x="17" y="342"/>
                  <a:pt x="25" y="362"/>
                  <a:pt x="35" y="381"/>
                </a:cubicBezTo>
                <a:close/>
                <a:moveTo>
                  <a:pt x="526" y="1444"/>
                </a:moveTo>
                <a:cubicBezTo>
                  <a:pt x="526" y="1443"/>
                  <a:pt x="525" y="1443"/>
                  <a:pt x="525" y="1443"/>
                </a:cubicBezTo>
                <a:cubicBezTo>
                  <a:pt x="523" y="1442"/>
                  <a:pt x="520" y="1442"/>
                  <a:pt x="517" y="1443"/>
                </a:cubicBezTo>
                <a:cubicBezTo>
                  <a:pt x="504" y="1448"/>
                  <a:pt x="493" y="1463"/>
                  <a:pt x="484" y="1476"/>
                </a:cubicBezTo>
                <a:cubicBezTo>
                  <a:pt x="473" y="1493"/>
                  <a:pt x="457" y="1529"/>
                  <a:pt x="460" y="1536"/>
                </a:cubicBezTo>
                <a:cubicBezTo>
                  <a:pt x="463" y="1542"/>
                  <a:pt x="501" y="1517"/>
                  <a:pt x="516" y="1497"/>
                </a:cubicBezTo>
                <a:cubicBezTo>
                  <a:pt x="524" y="1485"/>
                  <a:pt x="539" y="1464"/>
                  <a:pt x="530" y="1448"/>
                </a:cubicBezTo>
                <a:cubicBezTo>
                  <a:pt x="529" y="1446"/>
                  <a:pt x="528" y="1445"/>
                  <a:pt x="526" y="1444"/>
                </a:cubicBezTo>
                <a:close/>
                <a:moveTo>
                  <a:pt x="526" y="738"/>
                </a:moveTo>
                <a:cubicBezTo>
                  <a:pt x="526" y="738"/>
                  <a:pt x="525" y="738"/>
                  <a:pt x="525" y="737"/>
                </a:cubicBezTo>
                <a:cubicBezTo>
                  <a:pt x="523" y="736"/>
                  <a:pt x="520" y="736"/>
                  <a:pt x="517" y="737"/>
                </a:cubicBezTo>
                <a:cubicBezTo>
                  <a:pt x="504" y="743"/>
                  <a:pt x="493" y="757"/>
                  <a:pt x="484" y="770"/>
                </a:cubicBezTo>
                <a:cubicBezTo>
                  <a:pt x="473" y="788"/>
                  <a:pt x="457" y="824"/>
                  <a:pt x="460" y="830"/>
                </a:cubicBezTo>
                <a:cubicBezTo>
                  <a:pt x="463" y="836"/>
                  <a:pt x="501" y="811"/>
                  <a:pt x="516" y="791"/>
                </a:cubicBezTo>
                <a:cubicBezTo>
                  <a:pt x="524" y="780"/>
                  <a:pt x="539" y="758"/>
                  <a:pt x="530" y="742"/>
                </a:cubicBezTo>
                <a:cubicBezTo>
                  <a:pt x="529" y="741"/>
                  <a:pt x="528" y="739"/>
                  <a:pt x="526" y="738"/>
                </a:cubicBezTo>
                <a:close/>
                <a:moveTo>
                  <a:pt x="51" y="1841"/>
                </a:moveTo>
                <a:cubicBezTo>
                  <a:pt x="45" y="1827"/>
                  <a:pt x="38" y="1814"/>
                  <a:pt x="29" y="1802"/>
                </a:cubicBezTo>
                <a:cubicBezTo>
                  <a:pt x="26" y="1797"/>
                  <a:pt x="22" y="1793"/>
                  <a:pt x="17" y="1791"/>
                </a:cubicBezTo>
                <a:cubicBezTo>
                  <a:pt x="12" y="1789"/>
                  <a:pt x="6" y="1791"/>
                  <a:pt x="3" y="1796"/>
                </a:cubicBezTo>
                <a:cubicBezTo>
                  <a:pt x="1" y="1800"/>
                  <a:pt x="0" y="1804"/>
                  <a:pt x="1" y="1808"/>
                </a:cubicBezTo>
                <a:cubicBezTo>
                  <a:pt x="1" y="1812"/>
                  <a:pt x="2" y="1816"/>
                  <a:pt x="3" y="1820"/>
                </a:cubicBezTo>
                <a:cubicBezTo>
                  <a:pt x="14" y="1849"/>
                  <a:pt x="34" y="1869"/>
                  <a:pt x="54" y="1886"/>
                </a:cubicBezTo>
                <a:cubicBezTo>
                  <a:pt x="56" y="1887"/>
                  <a:pt x="58" y="1889"/>
                  <a:pt x="60" y="1890"/>
                </a:cubicBezTo>
                <a:cubicBezTo>
                  <a:pt x="61" y="1890"/>
                  <a:pt x="62" y="1890"/>
                  <a:pt x="63" y="1890"/>
                </a:cubicBezTo>
                <a:cubicBezTo>
                  <a:pt x="64" y="1890"/>
                  <a:pt x="65" y="1889"/>
                  <a:pt x="66" y="1888"/>
                </a:cubicBezTo>
                <a:cubicBezTo>
                  <a:pt x="70" y="1883"/>
                  <a:pt x="64" y="1869"/>
                  <a:pt x="63" y="1865"/>
                </a:cubicBezTo>
                <a:cubicBezTo>
                  <a:pt x="59" y="1856"/>
                  <a:pt x="55" y="1849"/>
                  <a:pt x="51" y="1841"/>
                </a:cubicBezTo>
                <a:close/>
                <a:moveTo>
                  <a:pt x="3" y="1116"/>
                </a:moveTo>
                <a:cubicBezTo>
                  <a:pt x="14" y="1146"/>
                  <a:pt x="34" y="1165"/>
                  <a:pt x="54" y="1182"/>
                </a:cubicBezTo>
                <a:cubicBezTo>
                  <a:pt x="56" y="1184"/>
                  <a:pt x="58" y="1185"/>
                  <a:pt x="60" y="1186"/>
                </a:cubicBezTo>
                <a:cubicBezTo>
                  <a:pt x="61" y="1186"/>
                  <a:pt x="62" y="1186"/>
                  <a:pt x="63" y="1186"/>
                </a:cubicBezTo>
                <a:cubicBezTo>
                  <a:pt x="64" y="1186"/>
                  <a:pt x="65" y="1185"/>
                  <a:pt x="66" y="1184"/>
                </a:cubicBezTo>
                <a:cubicBezTo>
                  <a:pt x="70" y="1179"/>
                  <a:pt x="64" y="1166"/>
                  <a:pt x="63" y="1161"/>
                </a:cubicBezTo>
                <a:cubicBezTo>
                  <a:pt x="59" y="1153"/>
                  <a:pt x="55" y="1145"/>
                  <a:pt x="51" y="1137"/>
                </a:cubicBezTo>
                <a:cubicBezTo>
                  <a:pt x="45" y="1124"/>
                  <a:pt x="38" y="1110"/>
                  <a:pt x="29" y="1099"/>
                </a:cubicBezTo>
                <a:cubicBezTo>
                  <a:pt x="26" y="1094"/>
                  <a:pt x="22" y="1089"/>
                  <a:pt x="17" y="1087"/>
                </a:cubicBezTo>
                <a:cubicBezTo>
                  <a:pt x="12" y="1086"/>
                  <a:pt x="6" y="1087"/>
                  <a:pt x="3" y="1093"/>
                </a:cubicBezTo>
                <a:cubicBezTo>
                  <a:pt x="1" y="1096"/>
                  <a:pt x="0" y="1100"/>
                  <a:pt x="1" y="1104"/>
                </a:cubicBezTo>
                <a:cubicBezTo>
                  <a:pt x="1" y="1109"/>
                  <a:pt x="2" y="1112"/>
                  <a:pt x="3" y="1116"/>
                </a:cubicBezTo>
                <a:close/>
                <a:moveTo>
                  <a:pt x="49" y="1751"/>
                </a:moveTo>
                <a:cubicBezTo>
                  <a:pt x="45" y="1736"/>
                  <a:pt x="39" y="1713"/>
                  <a:pt x="26" y="1708"/>
                </a:cubicBezTo>
                <a:cubicBezTo>
                  <a:pt x="21" y="1706"/>
                  <a:pt x="16" y="1708"/>
                  <a:pt x="13" y="1712"/>
                </a:cubicBezTo>
                <a:cubicBezTo>
                  <a:pt x="9" y="1718"/>
                  <a:pt x="9" y="1726"/>
                  <a:pt x="11" y="1733"/>
                </a:cubicBezTo>
                <a:cubicBezTo>
                  <a:pt x="17" y="1754"/>
                  <a:pt x="25" y="1774"/>
                  <a:pt x="35" y="1793"/>
                </a:cubicBezTo>
                <a:cubicBezTo>
                  <a:pt x="40" y="1802"/>
                  <a:pt x="46" y="1811"/>
                  <a:pt x="51" y="1820"/>
                </a:cubicBezTo>
                <a:cubicBezTo>
                  <a:pt x="54" y="1824"/>
                  <a:pt x="68" y="1848"/>
                  <a:pt x="68" y="1838"/>
                </a:cubicBezTo>
                <a:cubicBezTo>
                  <a:pt x="68" y="1826"/>
                  <a:pt x="65" y="1813"/>
                  <a:pt x="62" y="1802"/>
                </a:cubicBezTo>
                <a:cubicBezTo>
                  <a:pt x="59" y="1785"/>
                  <a:pt x="54" y="1768"/>
                  <a:pt x="49" y="1751"/>
                </a:cubicBezTo>
                <a:close/>
                <a:moveTo>
                  <a:pt x="3" y="408"/>
                </a:moveTo>
                <a:cubicBezTo>
                  <a:pt x="14" y="437"/>
                  <a:pt x="34" y="457"/>
                  <a:pt x="54" y="474"/>
                </a:cubicBezTo>
                <a:cubicBezTo>
                  <a:pt x="56" y="475"/>
                  <a:pt x="58" y="477"/>
                  <a:pt x="60" y="478"/>
                </a:cubicBezTo>
                <a:cubicBezTo>
                  <a:pt x="61" y="478"/>
                  <a:pt x="62" y="478"/>
                  <a:pt x="63" y="478"/>
                </a:cubicBezTo>
                <a:cubicBezTo>
                  <a:pt x="64" y="478"/>
                  <a:pt x="65" y="477"/>
                  <a:pt x="66" y="476"/>
                </a:cubicBezTo>
                <a:cubicBezTo>
                  <a:pt x="70" y="471"/>
                  <a:pt x="64" y="457"/>
                  <a:pt x="63" y="453"/>
                </a:cubicBezTo>
                <a:cubicBezTo>
                  <a:pt x="59" y="444"/>
                  <a:pt x="55" y="436"/>
                  <a:pt x="51" y="429"/>
                </a:cubicBezTo>
                <a:cubicBezTo>
                  <a:pt x="45" y="415"/>
                  <a:pt x="38" y="402"/>
                  <a:pt x="29" y="390"/>
                </a:cubicBezTo>
                <a:cubicBezTo>
                  <a:pt x="26" y="385"/>
                  <a:pt x="22" y="381"/>
                  <a:pt x="17" y="379"/>
                </a:cubicBezTo>
                <a:cubicBezTo>
                  <a:pt x="12" y="377"/>
                  <a:pt x="6" y="379"/>
                  <a:pt x="3" y="384"/>
                </a:cubicBezTo>
                <a:cubicBezTo>
                  <a:pt x="1" y="387"/>
                  <a:pt x="0" y="392"/>
                  <a:pt x="1" y="396"/>
                </a:cubicBezTo>
                <a:cubicBezTo>
                  <a:pt x="1" y="400"/>
                  <a:pt x="2" y="404"/>
                  <a:pt x="3" y="408"/>
                </a:cubicBezTo>
                <a:close/>
                <a:moveTo>
                  <a:pt x="142" y="1794"/>
                </a:moveTo>
                <a:cubicBezTo>
                  <a:pt x="142" y="1794"/>
                  <a:pt x="141" y="1794"/>
                  <a:pt x="141" y="1794"/>
                </a:cubicBezTo>
                <a:cubicBezTo>
                  <a:pt x="139" y="1793"/>
                  <a:pt x="136" y="1793"/>
                  <a:pt x="133" y="1794"/>
                </a:cubicBezTo>
                <a:cubicBezTo>
                  <a:pt x="120" y="1799"/>
                  <a:pt x="109" y="1814"/>
                  <a:pt x="100" y="1827"/>
                </a:cubicBezTo>
                <a:cubicBezTo>
                  <a:pt x="89" y="1844"/>
                  <a:pt x="73" y="1880"/>
                  <a:pt x="76" y="1886"/>
                </a:cubicBezTo>
                <a:cubicBezTo>
                  <a:pt x="79" y="1893"/>
                  <a:pt x="117" y="1868"/>
                  <a:pt x="132" y="1847"/>
                </a:cubicBezTo>
                <a:cubicBezTo>
                  <a:pt x="140" y="1836"/>
                  <a:pt x="155" y="1815"/>
                  <a:pt x="146" y="1799"/>
                </a:cubicBezTo>
                <a:cubicBezTo>
                  <a:pt x="145" y="1797"/>
                  <a:pt x="144" y="1796"/>
                  <a:pt x="142" y="1794"/>
                </a:cubicBezTo>
                <a:close/>
                <a:moveTo>
                  <a:pt x="142" y="1091"/>
                </a:moveTo>
                <a:cubicBezTo>
                  <a:pt x="142" y="1091"/>
                  <a:pt x="141" y="1090"/>
                  <a:pt x="141" y="1090"/>
                </a:cubicBezTo>
                <a:cubicBezTo>
                  <a:pt x="139" y="1089"/>
                  <a:pt x="136" y="1089"/>
                  <a:pt x="133" y="1090"/>
                </a:cubicBezTo>
                <a:cubicBezTo>
                  <a:pt x="120" y="1095"/>
                  <a:pt x="109" y="1110"/>
                  <a:pt x="100" y="1123"/>
                </a:cubicBezTo>
                <a:cubicBezTo>
                  <a:pt x="89" y="1140"/>
                  <a:pt x="73" y="1176"/>
                  <a:pt x="76" y="1183"/>
                </a:cubicBezTo>
                <a:cubicBezTo>
                  <a:pt x="79" y="1189"/>
                  <a:pt x="117" y="1164"/>
                  <a:pt x="132" y="1144"/>
                </a:cubicBezTo>
                <a:cubicBezTo>
                  <a:pt x="140" y="1133"/>
                  <a:pt x="155" y="1111"/>
                  <a:pt x="146" y="1095"/>
                </a:cubicBezTo>
                <a:cubicBezTo>
                  <a:pt x="145" y="1093"/>
                  <a:pt x="144" y="1092"/>
                  <a:pt x="142" y="1091"/>
                </a:cubicBezTo>
                <a:close/>
                <a:moveTo>
                  <a:pt x="74" y="1778"/>
                </a:moveTo>
                <a:cubicBezTo>
                  <a:pt x="76" y="1773"/>
                  <a:pt x="77" y="1767"/>
                  <a:pt x="78" y="1762"/>
                </a:cubicBezTo>
                <a:cubicBezTo>
                  <a:pt x="80" y="1752"/>
                  <a:pt x="81" y="1742"/>
                  <a:pt x="82" y="1732"/>
                </a:cubicBezTo>
                <a:cubicBezTo>
                  <a:pt x="85" y="1715"/>
                  <a:pt x="87" y="1698"/>
                  <a:pt x="87" y="1681"/>
                </a:cubicBezTo>
                <a:cubicBezTo>
                  <a:pt x="88" y="1666"/>
                  <a:pt x="89" y="1644"/>
                  <a:pt x="77" y="1636"/>
                </a:cubicBezTo>
                <a:cubicBezTo>
                  <a:pt x="72" y="1633"/>
                  <a:pt x="65" y="1635"/>
                  <a:pt x="61" y="1640"/>
                </a:cubicBezTo>
                <a:cubicBezTo>
                  <a:pt x="57" y="1645"/>
                  <a:pt x="55" y="1653"/>
                  <a:pt x="54" y="1660"/>
                </a:cubicBezTo>
                <a:cubicBezTo>
                  <a:pt x="55" y="1685"/>
                  <a:pt x="58" y="1710"/>
                  <a:pt x="61" y="1735"/>
                </a:cubicBezTo>
                <a:cubicBezTo>
                  <a:pt x="63" y="1745"/>
                  <a:pt x="64" y="1755"/>
                  <a:pt x="66" y="1765"/>
                </a:cubicBezTo>
                <a:cubicBezTo>
                  <a:pt x="67" y="1768"/>
                  <a:pt x="70" y="1786"/>
                  <a:pt x="74" y="1778"/>
                </a:cubicBezTo>
                <a:close/>
                <a:moveTo>
                  <a:pt x="92" y="1819"/>
                </a:moveTo>
                <a:cubicBezTo>
                  <a:pt x="98" y="1811"/>
                  <a:pt x="104" y="1803"/>
                  <a:pt x="109" y="1794"/>
                </a:cubicBezTo>
                <a:cubicBezTo>
                  <a:pt x="116" y="1783"/>
                  <a:pt x="122" y="1771"/>
                  <a:pt x="128" y="1758"/>
                </a:cubicBezTo>
                <a:cubicBezTo>
                  <a:pt x="133" y="1746"/>
                  <a:pt x="139" y="1733"/>
                  <a:pt x="137" y="1718"/>
                </a:cubicBezTo>
                <a:cubicBezTo>
                  <a:pt x="137" y="1715"/>
                  <a:pt x="136" y="1712"/>
                  <a:pt x="135" y="1710"/>
                </a:cubicBezTo>
                <a:cubicBezTo>
                  <a:pt x="132" y="1707"/>
                  <a:pt x="129" y="1707"/>
                  <a:pt x="126" y="1708"/>
                </a:cubicBezTo>
                <a:cubicBezTo>
                  <a:pt x="119" y="1710"/>
                  <a:pt x="115" y="1716"/>
                  <a:pt x="111" y="1723"/>
                </a:cubicBezTo>
                <a:cubicBezTo>
                  <a:pt x="106" y="1730"/>
                  <a:pt x="101" y="1738"/>
                  <a:pt x="98" y="1747"/>
                </a:cubicBezTo>
                <a:cubicBezTo>
                  <a:pt x="92" y="1761"/>
                  <a:pt x="88" y="1777"/>
                  <a:pt x="83" y="1792"/>
                </a:cubicBezTo>
                <a:cubicBezTo>
                  <a:pt x="79" y="1807"/>
                  <a:pt x="70" y="1833"/>
                  <a:pt x="74" y="1837"/>
                </a:cubicBezTo>
                <a:cubicBezTo>
                  <a:pt x="77" y="1841"/>
                  <a:pt x="87" y="1826"/>
                  <a:pt x="92" y="1819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75000"/>
            </a:schemeClr>
          </a:solidFill>
          <a:ln>
            <a:noFill/>
          </a:ln>
        </p:spPr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182285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  <p15:guide id="2" pos="405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"/>
          <p:cNvSpPr>
            <a:spLocks noEditPoints="1"/>
          </p:cNvSpPr>
          <p:nvPr/>
        </p:nvSpPr>
        <p:spPr bwMode="auto">
          <a:xfrm>
            <a:off x="7965375" y="1"/>
            <a:ext cx="1891857" cy="7772400"/>
          </a:xfrm>
          <a:custGeom>
            <a:avLst/>
            <a:gdLst/>
            <a:ahLst/>
            <a:cxnLst/>
            <a:rect l="0" t="0" r="r" b="b"/>
            <a:pathLst>
              <a:path w="539" h="2159">
                <a:moveTo>
                  <a:pt x="387" y="764"/>
                </a:moveTo>
                <a:cubicBezTo>
                  <a:pt x="398" y="793"/>
                  <a:pt x="418" y="813"/>
                  <a:pt x="438" y="829"/>
                </a:cubicBezTo>
                <a:cubicBezTo>
                  <a:pt x="440" y="831"/>
                  <a:pt x="442" y="833"/>
                  <a:pt x="444" y="833"/>
                </a:cubicBezTo>
                <a:cubicBezTo>
                  <a:pt x="445" y="833"/>
                  <a:pt x="446" y="834"/>
                  <a:pt x="447" y="833"/>
                </a:cubicBezTo>
                <a:cubicBezTo>
                  <a:pt x="448" y="833"/>
                  <a:pt x="449" y="833"/>
                  <a:pt x="450" y="831"/>
                </a:cubicBezTo>
                <a:cubicBezTo>
                  <a:pt x="454" y="826"/>
                  <a:pt x="448" y="813"/>
                  <a:pt x="447" y="808"/>
                </a:cubicBezTo>
                <a:cubicBezTo>
                  <a:pt x="443" y="800"/>
                  <a:pt x="439" y="792"/>
                  <a:pt x="435" y="784"/>
                </a:cubicBezTo>
                <a:cubicBezTo>
                  <a:pt x="429" y="771"/>
                  <a:pt x="422" y="758"/>
                  <a:pt x="413" y="746"/>
                </a:cubicBezTo>
                <a:cubicBezTo>
                  <a:pt x="410" y="741"/>
                  <a:pt x="406" y="736"/>
                  <a:pt x="401" y="735"/>
                </a:cubicBezTo>
                <a:cubicBezTo>
                  <a:pt x="396" y="733"/>
                  <a:pt x="390" y="734"/>
                  <a:pt x="387" y="740"/>
                </a:cubicBezTo>
                <a:cubicBezTo>
                  <a:pt x="385" y="743"/>
                  <a:pt x="384" y="747"/>
                  <a:pt x="385" y="752"/>
                </a:cubicBezTo>
                <a:cubicBezTo>
                  <a:pt x="385" y="756"/>
                  <a:pt x="386" y="760"/>
                  <a:pt x="387" y="764"/>
                </a:cubicBezTo>
                <a:close/>
                <a:moveTo>
                  <a:pt x="458" y="16"/>
                </a:moveTo>
                <a:cubicBezTo>
                  <a:pt x="460" y="11"/>
                  <a:pt x="461" y="5"/>
                  <a:pt x="462" y="0"/>
                </a:cubicBezTo>
                <a:cubicBezTo>
                  <a:pt x="450" y="0"/>
                  <a:pt x="450" y="0"/>
                  <a:pt x="450" y="0"/>
                </a:cubicBezTo>
                <a:cubicBezTo>
                  <a:pt x="450" y="1"/>
                  <a:pt x="450" y="2"/>
                  <a:pt x="450" y="3"/>
                </a:cubicBezTo>
                <a:cubicBezTo>
                  <a:pt x="451" y="5"/>
                  <a:pt x="454" y="24"/>
                  <a:pt x="458" y="16"/>
                </a:cubicBezTo>
                <a:close/>
                <a:moveTo>
                  <a:pt x="435" y="58"/>
                </a:moveTo>
                <a:cubicBezTo>
                  <a:pt x="438" y="62"/>
                  <a:pt x="452" y="86"/>
                  <a:pt x="452" y="76"/>
                </a:cubicBezTo>
                <a:cubicBezTo>
                  <a:pt x="452" y="64"/>
                  <a:pt x="449" y="51"/>
                  <a:pt x="446" y="40"/>
                </a:cubicBezTo>
                <a:cubicBezTo>
                  <a:pt x="443" y="27"/>
                  <a:pt x="440" y="13"/>
                  <a:pt x="437" y="0"/>
                </a:cubicBezTo>
                <a:cubicBezTo>
                  <a:pt x="405" y="0"/>
                  <a:pt x="405" y="0"/>
                  <a:pt x="405" y="0"/>
                </a:cubicBezTo>
                <a:cubicBezTo>
                  <a:pt x="409" y="11"/>
                  <a:pt x="414" y="21"/>
                  <a:pt x="419" y="31"/>
                </a:cubicBezTo>
                <a:cubicBezTo>
                  <a:pt x="424" y="40"/>
                  <a:pt x="430" y="49"/>
                  <a:pt x="435" y="58"/>
                </a:cubicBezTo>
                <a:close/>
                <a:moveTo>
                  <a:pt x="387" y="58"/>
                </a:moveTo>
                <a:cubicBezTo>
                  <a:pt x="398" y="87"/>
                  <a:pt x="418" y="107"/>
                  <a:pt x="438" y="124"/>
                </a:cubicBezTo>
                <a:cubicBezTo>
                  <a:pt x="440" y="125"/>
                  <a:pt x="442" y="127"/>
                  <a:pt x="444" y="128"/>
                </a:cubicBezTo>
                <a:cubicBezTo>
                  <a:pt x="445" y="128"/>
                  <a:pt x="446" y="128"/>
                  <a:pt x="447" y="128"/>
                </a:cubicBezTo>
                <a:cubicBezTo>
                  <a:pt x="448" y="128"/>
                  <a:pt x="449" y="127"/>
                  <a:pt x="450" y="126"/>
                </a:cubicBezTo>
                <a:cubicBezTo>
                  <a:pt x="454" y="121"/>
                  <a:pt x="448" y="107"/>
                  <a:pt x="447" y="103"/>
                </a:cubicBezTo>
                <a:cubicBezTo>
                  <a:pt x="443" y="94"/>
                  <a:pt x="439" y="87"/>
                  <a:pt x="435" y="79"/>
                </a:cubicBezTo>
                <a:cubicBezTo>
                  <a:pt x="429" y="65"/>
                  <a:pt x="422" y="52"/>
                  <a:pt x="413" y="40"/>
                </a:cubicBezTo>
                <a:cubicBezTo>
                  <a:pt x="410" y="35"/>
                  <a:pt x="406" y="31"/>
                  <a:pt x="401" y="29"/>
                </a:cubicBezTo>
                <a:cubicBezTo>
                  <a:pt x="396" y="27"/>
                  <a:pt x="390" y="29"/>
                  <a:pt x="387" y="34"/>
                </a:cubicBezTo>
                <a:cubicBezTo>
                  <a:pt x="385" y="37"/>
                  <a:pt x="384" y="42"/>
                  <a:pt x="385" y="46"/>
                </a:cubicBezTo>
                <a:cubicBezTo>
                  <a:pt x="385" y="50"/>
                  <a:pt x="386" y="54"/>
                  <a:pt x="387" y="58"/>
                </a:cubicBezTo>
                <a:close/>
                <a:moveTo>
                  <a:pt x="66" y="352"/>
                </a:moveTo>
                <a:cubicBezTo>
                  <a:pt x="67" y="355"/>
                  <a:pt x="70" y="374"/>
                  <a:pt x="74" y="366"/>
                </a:cubicBezTo>
                <a:cubicBezTo>
                  <a:pt x="76" y="361"/>
                  <a:pt x="77" y="355"/>
                  <a:pt x="78" y="350"/>
                </a:cubicBezTo>
                <a:cubicBezTo>
                  <a:pt x="80" y="340"/>
                  <a:pt x="81" y="330"/>
                  <a:pt x="82" y="320"/>
                </a:cubicBezTo>
                <a:cubicBezTo>
                  <a:pt x="85" y="303"/>
                  <a:pt x="87" y="286"/>
                  <a:pt x="87" y="268"/>
                </a:cubicBezTo>
                <a:cubicBezTo>
                  <a:pt x="88" y="254"/>
                  <a:pt x="89" y="232"/>
                  <a:pt x="77" y="224"/>
                </a:cubicBezTo>
                <a:cubicBezTo>
                  <a:pt x="72" y="221"/>
                  <a:pt x="65" y="223"/>
                  <a:pt x="61" y="228"/>
                </a:cubicBezTo>
                <a:cubicBezTo>
                  <a:pt x="57" y="233"/>
                  <a:pt x="55" y="241"/>
                  <a:pt x="54" y="248"/>
                </a:cubicBezTo>
                <a:cubicBezTo>
                  <a:pt x="55" y="273"/>
                  <a:pt x="58" y="298"/>
                  <a:pt x="61" y="323"/>
                </a:cubicBezTo>
                <a:cubicBezTo>
                  <a:pt x="63" y="333"/>
                  <a:pt x="64" y="343"/>
                  <a:pt x="66" y="352"/>
                </a:cubicBezTo>
                <a:close/>
                <a:moveTo>
                  <a:pt x="74" y="425"/>
                </a:moveTo>
                <a:cubicBezTo>
                  <a:pt x="77" y="429"/>
                  <a:pt x="87" y="414"/>
                  <a:pt x="92" y="406"/>
                </a:cubicBezTo>
                <a:cubicBezTo>
                  <a:pt x="98" y="399"/>
                  <a:pt x="104" y="390"/>
                  <a:pt x="109" y="382"/>
                </a:cubicBezTo>
                <a:cubicBezTo>
                  <a:pt x="116" y="370"/>
                  <a:pt x="122" y="358"/>
                  <a:pt x="128" y="346"/>
                </a:cubicBezTo>
                <a:cubicBezTo>
                  <a:pt x="133" y="333"/>
                  <a:pt x="139" y="321"/>
                  <a:pt x="137" y="306"/>
                </a:cubicBezTo>
                <a:cubicBezTo>
                  <a:pt x="137" y="303"/>
                  <a:pt x="136" y="300"/>
                  <a:pt x="135" y="298"/>
                </a:cubicBezTo>
                <a:cubicBezTo>
                  <a:pt x="132" y="295"/>
                  <a:pt x="129" y="295"/>
                  <a:pt x="126" y="296"/>
                </a:cubicBezTo>
                <a:cubicBezTo>
                  <a:pt x="119" y="298"/>
                  <a:pt x="115" y="304"/>
                  <a:pt x="111" y="310"/>
                </a:cubicBezTo>
                <a:cubicBezTo>
                  <a:pt x="106" y="318"/>
                  <a:pt x="101" y="326"/>
                  <a:pt x="98" y="335"/>
                </a:cubicBezTo>
                <a:cubicBezTo>
                  <a:pt x="92" y="349"/>
                  <a:pt x="88" y="364"/>
                  <a:pt x="83" y="380"/>
                </a:cubicBezTo>
                <a:cubicBezTo>
                  <a:pt x="79" y="394"/>
                  <a:pt x="70" y="421"/>
                  <a:pt x="74" y="425"/>
                </a:cubicBezTo>
                <a:close/>
                <a:moveTo>
                  <a:pt x="74" y="1133"/>
                </a:moveTo>
                <a:cubicBezTo>
                  <a:pt x="77" y="1137"/>
                  <a:pt x="87" y="1122"/>
                  <a:pt x="92" y="1115"/>
                </a:cubicBezTo>
                <a:cubicBezTo>
                  <a:pt x="98" y="1107"/>
                  <a:pt x="104" y="1099"/>
                  <a:pt x="109" y="1090"/>
                </a:cubicBezTo>
                <a:cubicBezTo>
                  <a:pt x="116" y="1079"/>
                  <a:pt x="122" y="1067"/>
                  <a:pt x="128" y="1054"/>
                </a:cubicBezTo>
                <a:cubicBezTo>
                  <a:pt x="133" y="1042"/>
                  <a:pt x="139" y="1030"/>
                  <a:pt x="137" y="1015"/>
                </a:cubicBezTo>
                <a:cubicBezTo>
                  <a:pt x="137" y="1012"/>
                  <a:pt x="136" y="1008"/>
                  <a:pt x="135" y="1006"/>
                </a:cubicBezTo>
                <a:cubicBezTo>
                  <a:pt x="132" y="1003"/>
                  <a:pt x="129" y="1003"/>
                  <a:pt x="126" y="1004"/>
                </a:cubicBezTo>
                <a:cubicBezTo>
                  <a:pt x="119" y="1006"/>
                  <a:pt x="115" y="1012"/>
                  <a:pt x="111" y="1019"/>
                </a:cubicBezTo>
                <a:cubicBezTo>
                  <a:pt x="106" y="1026"/>
                  <a:pt x="101" y="1034"/>
                  <a:pt x="98" y="1043"/>
                </a:cubicBezTo>
                <a:cubicBezTo>
                  <a:pt x="92" y="1058"/>
                  <a:pt x="88" y="1073"/>
                  <a:pt x="83" y="1088"/>
                </a:cubicBezTo>
                <a:cubicBezTo>
                  <a:pt x="79" y="1103"/>
                  <a:pt x="70" y="1129"/>
                  <a:pt x="74" y="1133"/>
                </a:cubicBezTo>
                <a:close/>
                <a:moveTo>
                  <a:pt x="77" y="933"/>
                </a:moveTo>
                <a:cubicBezTo>
                  <a:pt x="72" y="930"/>
                  <a:pt x="65" y="932"/>
                  <a:pt x="61" y="937"/>
                </a:cubicBezTo>
                <a:cubicBezTo>
                  <a:pt x="57" y="942"/>
                  <a:pt x="55" y="949"/>
                  <a:pt x="54" y="956"/>
                </a:cubicBezTo>
                <a:cubicBezTo>
                  <a:pt x="55" y="982"/>
                  <a:pt x="58" y="1006"/>
                  <a:pt x="61" y="1031"/>
                </a:cubicBezTo>
                <a:cubicBezTo>
                  <a:pt x="63" y="1041"/>
                  <a:pt x="64" y="1051"/>
                  <a:pt x="66" y="1061"/>
                </a:cubicBezTo>
                <a:cubicBezTo>
                  <a:pt x="67" y="1064"/>
                  <a:pt x="70" y="1082"/>
                  <a:pt x="74" y="1074"/>
                </a:cubicBezTo>
                <a:cubicBezTo>
                  <a:pt x="76" y="1070"/>
                  <a:pt x="77" y="1063"/>
                  <a:pt x="78" y="1058"/>
                </a:cubicBezTo>
                <a:cubicBezTo>
                  <a:pt x="80" y="1048"/>
                  <a:pt x="81" y="1038"/>
                  <a:pt x="82" y="1028"/>
                </a:cubicBezTo>
                <a:cubicBezTo>
                  <a:pt x="85" y="1011"/>
                  <a:pt x="87" y="994"/>
                  <a:pt x="87" y="977"/>
                </a:cubicBezTo>
                <a:cubicBezTo>
                  <a:pt x="88" y="963"/>
                  <a:pt x="89" y="940"/>
                  <a:pt x="77" y="933"/>
                </a:cubicBezTo>
                <a:close/>
                <a:moveTo>
                  <a:pt x="49" y="1047"/>
                </a:moveTo>
                <a:cubicBezTo>
                  <a:pt x="45" y="1033"/>
                  <a:pt x="39" y="1009"/>
                  <a:pt x="26" y="1004"/>
                </a:cubicBezTo>
                <a:cubicBezTo>
                  <a:pt x="21" y="1003"/>
                  <a:pt x="16" y="1004"/>
                  <a:pt x="13" y="1008"/>
                </a:cubicBezTo>
                <a:cubicBezTo>
                  <a:pt x="9" y="1014"/>
                  <a:pt x="9" y="1022"/>
                  <a:pt x="11" y="1029"/>
                </a:cubicBezTo>
                <a:cubicBezTo>
                  <a:pt x="17" y="1050"/>
                  <a:pt x="25" y="1071"/>
                  <a:pt x="35" y="1089"/>
                </a:cubicBezTo>
                <a:cubicBezTo>
                  <a:pt x="40" y="1098"/>
                  <a:pt x="46" y="1107"/>
                  <a:pt x="51" y="1116"/>
                </a:cubicBezTo>
                <a:cubicBezTo>
                  <a:pt x="54" y="1120"/>
                  <a:pt x="68" y="1144"/>
                  <a:pt x="68" y="1134"/>
                </a:cubicBezTo>
                <a:cubicBezTo>
                  <a:pt x="68" y="1122"/>
                  <a:pt x="65" y="1110"/>
                  <a:pt x="62" y="1098"/>
                </a:cubicBezTo>
                <a:cubicBezTo>
                  <a:pt x="59" y="1081"/>
                  <a:pt x="54" y="1064"/>
                  <a:pt x="49" y="1047"/>
                </a:cubicBezTo>
                <a:close/>
                <a:moveTo>
                  <a:pt x="458" y="1486"/>
                </a:moveTo>
                <a:cubicBezTo>
                  <a:pt x="461" y="1490"/>
                  <a:pt x="471" y="1475"/>
                  <a:pt x="476" y="1468"/>
                </a:cubicBezTo>
                <a:cubicBezTo>
                  <a:pt x="482" y="1460"/>
                  <a:pt x="488" y="1452"/>
                  <a:pt x="493" y="1443"/>
                </a:cubicBezTo>
                <a:cubicBezTo>
                  <a:pt x="500" y="1432"/>
                  <a:pt x="506" y="1420"/>
                  <a:pt x="512" y="1407"/>
                </a:cubicBezTo>
                <a:cubicBezTo>
                  <a:pt x="517" y="1395"/>
                  <a:pt x="523" y="1382"/>
                  <a:pt x="521" y="1368"/>
                </a:cubicBezTo>
                <a:cubicBezTo>
                  <a:pt x="521" y="1364"/>
                  <a:pt x="520" y="1361"/>
                  <a:pt x="519" y="1359"/>
                </a:cubicBezTo>
                <a:cubicBezTo>
                  <a:pt x="516" y="1356"/>
                  <a:pt x="513" y="1356"/>
                  <a:pt x="510" y="1357"/>
                </a:cubicBezTo>
                <a:cubicBezTo>
                  <a:pt x="503" y="1359"/>
                  <a:pt x="499" y="1365"/>
                  <a:pt x="495" y="1372"/>
                </a:cubicBezTo>
                <a:cubicBezTo>
                  <a:pt x="490" y="1379"/>
                  <a:pt x="485" y="1387"/>
                  <a:pt x="482" y="1396"/>
                </a:cubicBezTo>
                <a:cubicBezTo>
                  <a:pt x="476" y="1411"/>
                  <a:pt x="472" y="1426"/>
                  <a:pt x="467" y="1441"/>
                </a:cubicBezTo>
                <a:cubicBezTo>
                  <a:pt x="463" y="1456"/>
                  <a:pt x="454" y="1482"/>
                  <a:pt x="458" y="1486"/>
                </a:cubicBezTo>
                <a:close/>
                <a:moveTo>
                  <a:pt x="461" y="1285"/>
                </a:moveTo>
                <a:cubicBezTo>
                  <a:pt x="456" y="1282"/>
                  <a:pt x="449" y="1285"/>
                  <a:pt x="445" y="1290"/>
                </a:cubicBezTo>
                <a:cubicBezTo>
                  <a:pt x="441" y="1295"/>
                  <a:pt x="439" y="1302"/>
                  <a:pt x="438" y="1309"/>
                </a:cubicBezTo>
                <a:cubicBezTo>
                  <a:pt x="439" y="1334"/>
                  <a:pt x="442" y="1359"/>
                  <a:pt x="445" y="1384"/>
                </a:cubicBezTo>
                <a:cubicBezTo>
                  <a:pt x="447" y="1394"/>
                  <a:pt x="448" y="1404"/>
                  <a:pt x="450" y="1414"/>
                </a:cubicBezTo>
                <a:cubicBezTo>
                  <a:pt x="451" y="1417"/>
                  <a:pt x="454" y="1435"/>
                  <a:pt x="458" y="1427"/>
                </a:cubicBezTo>
                <a:cubicBezTo>
                  <a:pt x="460" y="1423"/>
                  <a:pt x="461" y="1416"/>
                  <a:pt x="462" y="1411"/>
                </a:cubicBezTo>
                <a:cubicBezTo>
                  <a:pt x="464" y="1401"/>
                  <a:pt x="465" y="1391"/>
                  <a:pt x="466" y="1381"/>
                </a:cubicBezTo>
                <a:cubicBezTo>
                  <a:pt x="469" y="1364"/>
                  <a:pt x="471" y="1347"/>
                  <a:pt x="471" y="1330"/>
                </a:cubicBezTo>
                <a:cubicBezTo>
                  <a:pt x="472" y="1316"/>
                  <a:pt x="473" y="1293"/>
                  <a:pt x="461" y="1285"/>
                </a:cubicBezTo>
                <a:close/>
                <a:moveTo>
                  <a:pt x="484" y="65"/>
                </a:moveTo>
                <a:cubicBezTo>
                  <a:pt x="473" y="82"/>
                  <a:pt x="457" y="118"/>
                  <a:pt x="460" y="124"/>
                </a:cubicBezTo>
                <a:cubicBezTo>
                  <a:pt x="463" y="131"/>
                  <a:pt x="501" y="106"/>
                  <a:pt x="516" y="85"/>
                </a:cubicBezTo>
                <a:cubicBezTo>
                  <a:pt x="524" y="74"/>
                  <a:pt x="539" y="52"/>
                  <a:pt x="530" y="37"/>
                </a:cubicBezTo>
                <a:cubicBezTo>
                  <a:pt x="529" y="35"/>
                  <a:pt x="528" y="33"/>
                  <a:pt x="526" y="32"/>
                </a:cubicBezTo>
                <a:cubicBezTo>
                  <a:pt x="526" y="32"/>
                  <a:pt x="525" y="32"/>
                  <a:pt x="525" y="32"/>
                </a:cubicBezTo>
                <a:cubicBezTo>
                  <a:pt x="523" y="31"/>
                  <a:pt x="520" y="31"/>
                  <a:pt x="517" y="32"/>
                </a:cubicBezTo>
                <a:cubicBezTo>
                  <a:pt x="504" y="37"/>
                  <a:pt x="493" y="52"/>
                  <a:pt x="484" y="65"/>
                </a:cubicBezTo>
                <a:close/>
                <a:moveTo>
                  <a:pt x="433" y="1400"/>
                </a:moveTo>
                <a:cubicBezTo>
                  <a:pt x="429" y="1385"/>
                  <a:pt x="423" y="1362"/>
                  <a:pt x="409" y="1357"/>
                </a:cubicBezTo>
                <a:cubicBezTo>
                  <a:pt x="405" y="1356"/>
                  <a:pt x="400" y="1357"/>
                  <a:pt x="397" y="1361"/>
                </a:cubicBezTo>
                <a:cubicBezTo>
                  <a:pt x="393" y="1367"/>
                  <a:pt x="393" y="1375"/>
                  <a:pt x="395" y="1382"/>
                </a:cubicBezTo>
                <a:cubicBezTo>
                  <a:pt x="401" y="1403"/>
                  <a:pt x="409" y="1423"/>
                  <a:pt x="419" y="1442"/>
                </a:cubicBezTo>
                <a:cubicBezTo>
                  <a:pt x="424" y="1451"/>
                  <a:pt x="430" y="1460"/>
                  <a:pt x="435" y="1469"/>
                </a:cubicBezTo>
                <a:cubicBezTo>
                  <a:pt x="438" y="1473"/>
                  <a:pt x="452" y="1497"/>
                  <a:pt x="452" y="1487"/>
                </a:cubicBezTo>
                <a:cubicBezTo>
                  <a:pt x="452" y="1475"/>
                  <a:pt x="449" y="1462"/>
                  <a:pt x="446" y="1451"/>
                </a:cubicBezTo>
                <a:cubicBezTo>
                  <a:pt x="443" y="1434"/>
                  <a:pt x="438" y="1417"/>
                  <a:pt x="433" y="1400"/>
                </a:cubicBezTo>
                <a:close/>
                <a:moveTo>
                  <a:pt x="458" y="721"/>
                </a:moveTo>
                <a:cubicBezTo>
                  <a:pt x="460" y="717"/>
                  <a:pt x="461" y="711"/>
                  <a:pt x="462" y="706"/>
                </a:cubicBezTo>
                <a:cubicBezTo>
                  <a:pt x="464" y="696"/>
                  <a:pt x="465" y="685"/>
                  <a:pt x="466" y="675"/>
                </a:cubicBezTo>
                <a:cubicBezTo>
                  <a:pt x="469" y="658"/>
                  <a:pt x="471" y="641"/>
                  <a:pt x="471" y="624"/>
                </a:cubicBezTo>
                <a:cubicBezTo>
                  <a:pt x="472" y="610"/>
                  <a:pt x="473" y="587"/>
                  <a:pt x="461" y="580"/>
                </a:cubicBezTo>
                <a:cubicBezTo>
                  <a:pt x="456" y="577"/>
                  <a:pt x="449" y="579"/>
                  <a:pt x="445" y="584"/>
                </a:cubicBezTo>
                <a:cubicBezTo>
                  <a:pt x="441" y="589"/>
                  <a:pt x="439" y="596"/>
                  <a:pt x="438" y="604"/>
                </a:cubicBezTo>
                <a:cubicBezTo>
                  <a:pt x="439" y="629"/>
                  <a:pt x="442" y="654"/>
                  <a:pt x="445" y="679"/>
                </a:cubicBezTo>
                <a:cubicBezTo>
                  <a:pt x="447" y="688"/>
                  <a:pt x="448" y="698"/>
                  <a:pt x="450" y="708"/>
                </a:cubicBezTo>
                <a:cubicBezTo>
                  <a:pt x="451" y="711"/>
                  <a:pt x="454" y="730"/>
                  <a:pt x="458" y="721"/>
                </a:cubicBezTo>
                <a:close/>
                <a:moveTo>
                  <a:pt x="476" y="762"/>
                </a:moveTo>
                <a:cubicBezTo>
                  <a:pt x="482" y="754"/>
                  <a:pt x="488" y="746"/>
                  <a:pt x="493" y="738"/>
                </a:cubicBezTo>
                <a:cubicBezTo>
                  <a:pt x="500" y="726"/>
                  <a:pt x="506" y="714"/>
                  <a:pt x="512" y="702"/>
                </a:cubicBezTo>
                <a:cubicBezTo>
                  <a:pt x="517" y="689"/>
                  <a:pt x="523" y="677"/>
                  <a:pt x="521" y="662"/>
                </a:cubicBezTo>
                <a:cubicBezTo>
                  <a:pt x="521" y="659"/>
                  <a:pt x="520" y="656"/>
                  <a:pt x="519" y="653"/>
                </a:cubicBezTo>
                <a:cubicBezTo>
                  <a:pt x="516" y="651"/>
                  <a:pt x="513" y="651"/>
                  <a:pt x="510" y="651"/>
                </a:cubicBezTo>
                <a:cubicBezTo>
                  <a:pt x="503" y="653"/>
                  <a:pt x="499" y="659"/>
                  <a:pt x="495" y="666"/>
                </a:cubicBezTo>
                <a:cubicBezTo>
                  <a:pt x="490" y="674"/>
                  <a:pt x="485" y="681"/>
                  <a:pt x="482" y="690"/>
                </a:cubicBezTo>
                <a:cubicBezTo>
                  <a:pt x="476" y="705"/>
                  <a:pt x="472" y="720"/>
                  <a:pt x="467" y="735"/>
                </a:cubicBezTo>
                <a:cubicBezTo>
                  <a:pt x="463" y="750"/>
                  <a:pt x="454" y="776"/>
                  <a:pt x="458" y="781"/>
                </a:cubicBezTo>
                <a:cubicBezTo>
                  <a:pt x="461" y="785"/>
                  <a:pt x="471" y="769"/>
                  <a:pt x="476" y="762"/>
                </a:cubicBezTo>
                <a:close/>
                <a:moveTo>
                  <a:pt x="409" y="652"/>
                </a:moveTo>
                <a:cubicBezTo>
                  <a:pt x="405" y="650"/>
                  <a:pt x="400" y="651"/>
                  <a:pt x="397" y="656"/>
                </a:cubicBezTo>
                <a:cubicBezTo>
                  <a:pt x="393" y="661"/>
                  <a:pt x="393" y="669"/>
                  <a:pt x="395" y="676"/>
                </a:cubicBezTo>
                <a:cubicBezTo>
                  <a:pt x="401" y="698"/>
                  <a:pt x="409" y="718"/>
                  <a:pt x="419" y="736"/>
                </a:cubicBezTo>
                <a:cubicBezTo>
                  <a:pt x="424" y="746"/>
                  <a:pt x="430" y="755"/>
                  <a:pt x="435" y="763"/>
                </a:cubicBezTo>
                <a:cubicBezTo>
                  <a:pt x="438" y="767"/>
                  <a:pt x="452" y="791"/>
                  <a:pt x="452" y="781"/>
                </a:cubicBezTo>
                <a:cubicBezTo>
                  <a:pt x="452" y="769"/>
                  <a:pt x="449" y="757"/>
                  <a:pt x="446" y="746"/>
                </a:cubicBezTo>
                <a:cubicBezTo>
                  <a:pt x="443" y="728"/>
                  <a:pt x="438" y="711"/>
                  <a:pt x="433" y="694"/>
                </a:cubicBezTo>
                <a:cubicBezTo>
                  <a:pt x="429" y="680"/>
                  <a:pt x="423" y="656"/>
                  <a:pt x="409" y="652"/>
                </a:cubicBezTo>
                <a:close/>
                <a:moveTo>
                  <a:pt x="458" y="75"/>
                </a:moveTo>
                <a:cubicBezTo>
                  <a:pt x="461" y="79"/>
                  <a:pt x="471" y="64"/>
                  <a:pt x="476" y="56"/>
                </a:cubicBezTo>
                <a:cubicBezTo>
                  <a:pt x="482" y="49"/>
                  <a:pt x="488" y="41"/>
                  <a:pt x="493" y="32"/>
                </a:cubicBezTo>
                <a:cubicBezTo>
                  <a:pt x="499" y="22"/>
                  <a:pt x="505" y="11"/>
                  <a:pt x="510" y="0"/>
                </a:cubicBezTo>
                <a:cubicBezTo>
                  <a:pt x="476" y="0"/>
                  <a:pt x="476" y="0"/>
                  <a:pt x="476" y="0"/>
                </a:cubicBezTo>
                <a:cubicBezTo>
                  <a:pt x="473" y="10"/>
                  <a:pt x="470" y="20"/>
                  <a:pt x="467" y="30"/>
                </a:cubicBezTo>
                <a:cubicBezTo>
                  <a:pt x="463" y="44"/>
                  <a:pt x="454" y="71"/>
                  <a:pt x="458" y="75"/>
                </a:cubicBezTo>
                <a:close/>
                <a:moveTo>
                  <a:pt x="142" y="382"/>
                </a:moveTo>
                <a:cubicBezTo>
                  <a:pt x="142" y="382"/>
                  <a:pt x="141" y="382"/>
                  <a:pt x="141" y="382"/>
                </a:cubicBezTo>
                <a:cubicBezTo>
                  <a:pt x="139" y="380"/>
                  <a:pt x="136" y="381"/>
                  <a:pt x="133" y="382"/>
                </a:cubicBezTo>
                <a:cubicBezTo>
                  <a:pt x="120" y="387"/>
                  <a:pt x="109" y="402"/>
                  <a:pt x="100" y="415"/>
                </a:cubicBezTo>
                <a:cubicBezTo>
                  <a:pt x="89" y="432"/>
                  <a:pt x="73" y="468"/>
                  <a:pt x="76" y="474"/>
                </a:cubicBezTo>
                <a:cubicBezTo>
                  <a:pt x="79" y="480"/>
                  <a:pt x="117" y="456"/>
                  <a:pt x="132" y="435"/>
                </a:cubicBezTo>
                <a:cubicBezTo>
                  <a:pt x="140" y="424"/>
                  <a:pt x="155" y="402"/>
                  <a:pt x="146" y="387"/>
                </a:cubicBezTo>
                <a:cubicBezTo>
                  <a:pt x="145" y="385"/>
                  <a:pt x="144" y="383"/>
                  <a:pt x="142" y="382"/>
                </a:cubicBezTo>
                <a:close/>
                <a:moveTo>
                  <a:pt x="471" y="2035"/>
                </a:moveTo>
                <a:cubicBezTo>
                  <a:pt x="472" y="2021"/>
                  <a:pt x="473" y="1998"/>
                  <a:pt x="461" y="1991"/>
                </a:cubicBezTo>
                <a:cubicBezTo>
                  <a:pt x="456" y="1988"/>
                  <a:pt x="449" y="1990"/>
                  <a:pt x="445" y="1995"/>
                </a:cubicBezTo>
                <a:cubicBezTo>
                  <a:pt x="441" y="2000"/>
                  <a:pt x="439" y="2008"/>
                  <a:pt x="438" y="2015"/>
                </a:cubicBezTo>
                <a:cubicBezTo>
                  <a:pt x="439" y="2040"/>
                  <a:pt x="442" y="2065"/>
                  <a:pt x="445" y="2090"/>
                </a:cubicBezTo>
                <a:cubicBezTo>
                  <a:pt x="447" y="2100"/>
                  <a:pt x="448" y="2109"/>
                  <a:pt x="450" y="2119"/>
                </a:cubicBezTo>
                <a:cubicBezTo>
                  <a:pt x="451" y="2122"/>
                  <a:pt x="454" y="2141"/>
                  <a:pt x="458" y="2133"/>
                </a:cubicBezTo>
                <a:cubicBezTo>
                  <a:pt x="460" y="2128"/>
                  <a:pt x="461" y="2122"/>
                  <a:pt x="462" y="2117"/>
                </a:cubicBezTo>
                <a:cubicBezTo>
                  <a:pt x="464" y="2107"/>
                  <a:pt x="465" y="2097"/>
                  <a:pt x="466" y="2086"/>
                </a:cubicBezTo>
                <a:cubicBezTo>
                  <a:pt x="469" y="2069"/>
                  <a:pt x="471" y="2052"/>
                  <a:pt x="471" y="2035"/>
                </a:cubicBezTo>
                <a:close/>
                <a:moveTo>
                  <a:pt x="433" y="2106"/>
                </a:moveTo>
                <a:cubicBezTo>
                  <a:pt x="429" y="2091"/>
                  <a:pt x="423" y="2068"/>
                  <a:pt x="409" y="2063"/>
                </a:cubicBezTo>
                <a:cubicBezTo>
                  <a:pt x="405" y="2061"/>
                  <a:pt x="400" y="2062"/>
                  <a:pt x="397" y="2067"/>
                </a:cubicBezTo>
                <a:cubicBezTo>
                  <a:pt x="393" y="2072"/>
                  <a:pt x="393" y="2081"/>
                  <a:pt x="395" y="2088"/>
                </a:cubicBezTo>
                <a:cubicBezTo>
                  <a:pt x="401" y="2109"/>
                  <a:pt x="409" y="2129"/>
                  <a:pt x="419" y="2148"/>
                </a:cubicBezTo>
                <a:cubicBezTo>
                  <a:pt x="421" y="2151"/>
                  <a:pt x="423" y="2155"/>
                  <a:pt x="426" y="2159"/>
                </a:cubicBezTo>
                <a:cubicBezTo>
                  <a:pt x="447" y="2159"/>
                  <a:pt x="447" y="2159"/>
                  <a:pt x="447" y="2159"/>
                </a:cubicBezTo>
                <a:cubicBezTo>
                  <a:pt x="447" y="2158"/>
                  <a:pt x="446" y="2157"/>
                  <a:pt x="446" y="2157"/>
                </a:cubicBezTo>
                <a:cubicBezTo>
                  <a:pt x="443" y="2139"/>
                  <a:pt x="438" y="2122"/>
                  <a:pt x="433" y="2106"/>
                </a:cubicBezTo>
                <a:close/>
                <a:moveTo>
                  <a:pt x="521" y="2073"/>
                </a:moveTo>
                <a:cubicBezTo>
                  <a:pt x="521" y="2070"/>
                  <a:pt x="520" y="2067"/>
                  <a:pt x="519" y="2065"/>
                </a:cubicBezTo>
                <a:cubicBezTo>
                  <a:pt x="516" y="2062"/>
                  <a:pt x="513" y="2062"/>
                  <a:pt x="510" y="2063"/>
                </a:cubicBezTo>
                <a:cubicBezTo>
                  <a:pt x="503" y="2065"/>
                  <a:pt x="499" y="2071"/>
                  <a:pt x="495" y="2077"/>
                </a:cubicBezTo>
                <a:cubicBezTo>
                  <a:pt x="490" y="2085"/>
                  <a:pt x="485" y="2092"/>
                  <a:pt x="482" y="2101"/>
                </a:cubicBezTo>
                <a:cubicBezTo>
                  <a:pt x="476" y="2116"/>
                  <a:pt x="472" y="2131"/>
                  <a:pt x="467" y="2146"/>
                </a:cubicBezTo>
                <a:cubicBezTo>
                  <a:pt x="466" y="2150"/>
                  <a:pt x="465" y="2154"/>
                  <a:pt x="463" y="2159"/>
                </a:cubicBezTo>
                <a:cubicBezTo>
                  <a:pt x="486" y="2159"/>
                  <a:pt x="486" y="2159"/>
                  <a:pt x="486" y="2159"/>
                </a:cubicBezTo>
                <a:cubicBezTo>
                  <a:pt x="489" y="2155"/>
                  <a:pt x="491" y="2152"/>
                  <a:pt x="493" y="2149"/>
                </a:cubicBezTo>
                <a:cubicBezTo>
                  <a:pt x="500" y="2137"/>
                  <a:pt x="506" y="2125"/>
                  <a:pt x="512" y="2113"/>
                </a:cubicBezTo>
                <a:cubicBezTo>
                  <a:pt x="517" y="2100"/>
                  <a:pt x="523" y="2088"/>
                  <a:pt x="521" y="2073"/>
                </a:cubicBezTo>
                <a:close/>
                <a:moveTo>
                  <a:pt x="438" y="1535"/>
                </a:moveTo>
                <a:cubicBezTo>
                  <a:pt x="440" y="1537"/>
                  <a:pt x="442" y="1538"/>
                  <a:pt x="444" y="1539"/>
                </a:cubicBezTo>
                <a:cubicBezTo>
                  <a:pt x="445" y="1539"/>
                  <a:pt x="446" y="1539"/>
                  <a:pt x="447" y="1539"/>
                </a:cubicBezTo>
                <a:cubicBezTo>
                  <a:pt x="448" y="1539"/>
                  <a:pt x="449" y="1538"/>
                  <a:pt x="450" y="1537"/>
                </a:cubicBezTo>
                <a:cubicBezTo>
                  <a:pt x="454" y="1532"/>
                  <a:pt x="448" y="1519"/>
                  <a:pt x="447" y="1514"/>
                </a:cubicBezTo>
                <a:cubicBezTo>
                  <a:pt x="443" y="1505"/>
                  <a:pt x="439" y="1498"/>
                  <a:pt x="435" y="1490"/>
                </a:cubicBezTo>
                <a:cubicBezTo>
                  <a:pt x="429" y="1476"/>
                  <a:pt x="422" y="1463"/>
                  <a:pt x="413" y="1451"/>
                </a:cubicBezTo>
                <a:cubicBezTo>
                  <a:pt x="410" y="1447"/>
                  <a:pt x="406" y="1442"/>
                  <a:pt x="401" y="1440"/>
                </a:cubicBezTo>
                <a:cubicBezTo>
                  <a:pt x="396" y="1438"/>
                  <a:pt x="390" y="1440"/>
                  <a:pt x="387" y="1445"/>
                </a:cubicBezTo>
                <a:cubicBezTo>
                  <a:pt x="385" y="1449"/>
                  <a:pt x="384" y="1453"/>
                  <a:pt x="385" y="1457"/>
                </a:cubicBezTo>
                <a:cubicBezTo>
                  <a:pt x="385" y="1461"/>
                  <a:pt x="386" y="1465"/>
                  <a:pt x="387" y="1469"/>
                </a:cubicBezTo>
                <a:cubicBezTo>
                  <a:pt x="398" y="1498"/>
                  <a:pt x="418" y="1518"/>
                  <a:pt x="438" y="1535"/>
                </a:cubicBezTo>
                <a:close/>
                <a:moveTo>
                  <a:pt x="401" y="2146"/>
                </a:moveTo>
                <a:cubicBezTo>
                  <a:pt x="396" y="2144"/>
                  <a:pt x="390" y="2146"/>
                  <a:pt x="387" y="2151"/>
                </a:cubicBezTo>
                <a:cubicBezTo>
                  <a:pt x="386" y="2153"/>
                  <a:pt x="385" y="2156"/>
                  <a:pt x="385" y="2159"/>
                </a:cubicBezTo>
                <a:cubicBezTo>
                  <a:pt x="415" y="2159"/>
                  <a:pt x="415" y="2159"/>
                  <a:pt x="415" y="2159"/>
                </a:cubicBezTo>
                <a:cubicBezTo>
                  <a:pt x="414" y="2158"/>
                  <a:pt x="414" y="2158"/>
                  <a:pt x="413" y="2157"/>
                </a:cubicBezTo>
                <a:cubicBezTo>
                  <a:pt x="410" y="2152"/>
                  <a:pt x="406" y="2148"/>
                  <a:pt x="401" y="2146"/>
                </a:cubicBezTo>
                <a:close/>
                <a:moveTo>
                  <a:pt x="526" y="2149"/>
                </a:moveTo>
                <a:cubicBezTo>
                  <a:pt x="526" y="2149"/>
                  <a:pt x="525" y="2149"/>
                  <a:pt x="525" y="2148"/>
                </a:cubicBezTo>
                <a:cubicBezTo>
                  <a:pt x="523" y="2147"/>
                  <a:pt x="520" y="2147"/>
                  <a:pt x="517" y="2148"/>
                </a:cubicBezTo>
                <a:cubicBezTo>
                  <a:pt x="512" y="2151"/>
                  <a:pt x="507" y="2154"/>
                  <a:pt x="502" y="2159"/>
                </a:cubicBezTo>
                <a:cubicBezTo>
                  <a:pt x="532" y="2159"/>
                  <a:pt x="532" y="2159"/>
                  <a:pt x="532" y="2159"/>
                </a:cubicBezTo>
                <a:cubicBezTo>
                  <a:pt x="531" y="2157"/>
                  <a:pt x="531" y="2155"/>
                  <a:pt x="530" y="2153"/>
                </a:cubicBezTo>
                <a:cubicBezTo>
                  <a:pt x="529" y="2152"/>
                  <a:pt x="528" y="2150"/>
                  <a:pt x="526" y="2149"/>
                </a:cubicBezTo>
                <a:close/>
                <a:moveTo>
                  <a:pt x="35" y="381"/>
                </a:moveTo>
                <a:cubicBezTo>
                  <a:pt x="40" y="390"/>
                  <a:pt x="46" y="399"/>
                  <a:pt x="51" y="407"/>
                </a:cubicBezTo>
                <a:cubicBezTo>
                  <a:pt x="54" y="411"/>
                  <a:pt x="68" y="436"/>
                  <a:pt x="68" y="426"/>
                </a:cubicBezTo>
                <a:cubicBezTo>
                  <a:pt x="68" y="414"/>
                  <a:pt x="65" y="401"/>
                  <a:pt x="62" y="390"/>
                </a:cubicBezTo>
                <a:cubicBezTo>
                  <a:pt x="59" y="373"/>
                  <a:pt x="54" y="355"/>
                  <a:pt x="49" y="339"/>
                </a:cubicBezTo>
                <a:cubicBezTo>
                  <a:pt x="45" y="324"/>
                  <a:pt x="39" y="301"/>
                  <a:pt x="26" y="296"/>
                </a:cubicBezTo>
                <a:cubicBezTo>
                  <a:pt x="21" y="294"/>
                  <a:pt x="16" y="296"/>
                  <a:pt x="13" y="300"/>
                </a:cubicBezTo>
                <a:cubicBezTo>
                  <a:pt x="9" y="305"/>
                  <a:pt x="9" y="314"/>
                  <a:pt x="11" y="321"/>
                </a:cubicBezTo>
                <a:cubicBezTo>
                  <a:pt x="17" y="342"/>
                  <a:pt x="25" y="362"/>
                  <a:pt x="35" y="381"/>
                </a:cubicBezTo>
                <a:close/>
                <a:moveTo>
                  <a:pt x="526" y="1444"/>
                </a:moveTo>
                <a:cubicBezTo>
                  <a:pt x="526" y="1443"/>
                  <a:pt x="525" y="1443"/>
                  <a:pt x="525" y="1443"/>
                </a:cubicBezTo>
                <a:cubicBezTo>
                  <a:pt x="523" y="1442"/>
                  <a:pt x="520" y="1442"/>
                  <a:pt x="517" y="1443"/>
                </a:cubicBezTo>
                <a:cubicBezTo>
                  <a:pt x="504" y="1448"/>
                  <a:pt x="493" y="1463"/>
                  <a:pt x="484" y="1476"/>
                </a:cubicBezTo>
                <a:cubicBezTo>
                  <a:pt x="473" y="1493"/>
                  <a:pt x="457" y="1529"/>
                  <a:pt x="460" y="1536"/>
                </a:cubicBezTo>
                <a:cubicBezTo>
                  <a:pt x="463" y="1542"/>
                  <a:pt x="501" y="1517"/>
                  <a:pt x="516" y="1497"/>
                </a:cubicBezTo>
                <a:cubicBezTo>
                  <a:pt x="524" y="1485"/>
                  <a:pt x="539" y="1464"/>
                  <a:pt x="530" y="1448"/>
                </a:cubicBezTo>
                <a:cubicBezTo>
                  <a:pt x="529" y="1446"/>
                  <a:pt x="528" y="1445"/>
                  <a:pt x="526" y="1444"/>
                </a:cubicBezTo>
                <a:close/>
                <a:moveTo>
                  <a:pt x="526" y="738"/>
                </a:moveTo>
                <a:cubicBezTo>
                  <a:pt x="526" y="738"/>
                  <a:pt x="525" y="738"/>
                  <a:pt x="525" y="737"/>
                </a:cubicBezTo>
                <a:cubicBezTo>
                  <a:pt x="523" y="736"/>
                  <a:pt x="520" y="736"/>
                  <a:pt x="517" y="737"/>
                </a:cubicBezTo>
                <a:cubicBezTo>
                  <a:pt x="504" y="743"/>
                  <a:pt x="493" y="757"/>
                  <a:pt x="484" y="770"/>
                </a:cubicBezTo>
                <a:cubicBezTo>
                  <a:pt x="473" y="788"/>
                  <a:pt x="457" y="824"/>
                  <a:pt x="460" y="830"/>
                </a:cubicBezTo>
                <a:cubicBezTo>
                  <a:pt x="463" y="836"/>
                  <a:pt x="501" y="811"/>
                  <a:pt x="516" y="791"/>
                </a:cubicBezTo>
                <a:cubicBezTo>
                  <a:pt x="524" y="780"/>
                  <a:pt x="539" y="758"/>
                  <a:pt x="530" y="742"/>
                </a:cubicBezTo>
                <a:cubicBezTo>
                  <a:pt x="529" y="741"/>
                  <a:pt x="528" y="739"/>
                  <a:pt x="526" y="738"/>
                </a:cubicBezTo>
                <a:close/>
                <a:moveTo>
                  <a:pt x="51" y="1841"/>
                </a:moveTo>
                <a:cubicBezTo>
                  <a:pt x="45" y="1827"/>
                  <a:pt x="38" y="1814"/>
                  <a:pt x="29" y="1802"/>
                </a:cubicBezTo>
                <a:cubicBezTo>
                  <a:pt x="26" y="1797"/>
                  <a:pt x="22" y="1793"/>
                  <a:pt x="17" y="1791"/>
                </a:cubicBezTo>
                <a:cubicBezTo>
                  <a:pt x="12" y="1789"/>
                  <a:pt x="6" y="1791"/>
                  <a:pt x="3" y="1796"/>
                </a:cubicBezTo>
                <a:cubicBezTo>
                  <a:pt x="1" y="1800"/>
                  <a:pt x="0" y="1804"/>
                  <a:pt x="1" y="1808"/>
                </a:cubicBezTo>
                <a:cubicBezTo>
                  <a:pt x="1" y="1812"/>
                  <a:pt x="2" y="1816"/>
                  <a:pt x="3" y="1820"/>
                </a:cubicBezTo>
                <a:cubicBezTo>
                  <a:pt x="14" y="1849"/>
                  <a:pt x="34" y="1869"/>
                  <a:pt x="54" y="1886"/>
                </a:cubicBezTo>
                <a:cubicBezTo>
                  <a:pt x="56" y="1887"/>
                  <a:pt x="58" y="1889"/>
                  <a:pt x="60" y="1890"/>
                </a:cubicBezTo>
                <a:cubicBezTo>
                  <a:pt x="61" y="1890"/>
                  <a:pt x="62" y="1890"/>
                  <a:pt x="63" y="1890"/>
                </a:cubicBezTo>
                <a:cubicBezTo>
                  <a:pt x="64" y="1890"/>
                  <a:pt x="65" y="1889"/>
                  <a:pt x="66" y="1888"/>
                </a:cubicBezTo>
                <a:cubicBezTo>
                  <a:pt x="70" y="1883"/>
                  <a:pt x="64" y="1869"/>
                  <a:pt x="63" y="1865"/>
                </a:cubicBezTo>
                <a:cubicBezTo>
                  <a:pt x="59" y="1856"/>
                  <a:pt x="55" y="1849"/>
                  <a:pt x="51" y="1841"/>
                </a:cubicBezTo>
                <a:close/>
                <a:moveTo>
                  <a:pt x="3" y="1116"/>
                </a:moveTo>
                <a:cubicBezTo>
                  <a:pt x="14" y="1146"/>
                  <a:pt x="34" y="1165"/>
                  <a:pt x="54" y="1182"/>
                </a:cubicBezTo>
                <a:cubicBezTo>
                  <a:pt x="56" y="1184"/>
                  <a:pt x="58" y="1185"/>
                  <a:pt x="60" y="1186"/>
                </a:cubicBezTo>
                <a:cubicBezTo>
                  <a:pt x="61" y="1186"/>
                  <a:pt x="62" y="1186"/>
                  <a:pt x="63" y="1186"/>
                </a:cubicBezTo>
                <a:cubicBezTo>
                  <a:pt x="64" y="1186"/>
                  <a:pt x="65" y="1185"/>
                  <a:pt x="66" y="1184"/>
                </a:cubicBezTo>
                <a:cubicBezTo>
                  <a:pt x="70" y="1179"/>
                  <a:pt x="64" y="1166"/>
                  <a:pt x="63" y="1161"/>
                </a:cubicBezTo>
                <a:cubicBezTo>
                  <a:pt x="59" y="1153"/>
                  <a:pt x="55" y="1145"/>
                  <a:pt x="51" y="1137"/>
                </a:cubicBezTo>
                <a:cubicBezTo>
                  <a:pt x="45" y="1124"/>
                  <a:pt x="38" y="1110"/>
                  <a:pt x="29" y="1099"/>
                </a:cubicBezTo>
                <a:cubicBezTo>
                  <a:pt x="26" y="1094"/>
                  <a:pt x="22" y="1089"/>
                  <a:pt x="17" y="1087"/>
                </a:cubicBezTo>
                <a:cubicBezTo>
                  <a:pt x="12" y="1086"/>
                  <a:pt x="6" y="1087"/>
                  <a:pt x="3" y="1093"/>
                </a:cubicBezTo>
                <a:cubicBezTo>
                  <a:pt x="1" y="1096"/>
                  <a:pt x="0" y="1100"/>
                  <a:pt x="1" y="1104"/>
                </a:cubicBezTo>
                <a:cubicBezTo>
                  <a:pt x="1" y="1109"/>
                  <a:pt x="2" y="1112"/>
                  <a:pt x="3" y="1116"/>
                </a:cubicBezTo>
                <a:close/>
                <a:moveTo>
                  <a:pt x="49" y="1751"/>
                </a:moveTo>
                <a:cubicBezTo>
                  <a:pt x="45" y="1736"/>
                  <a:pt x="39" y="1713"/>
                  <a:pt x="26" y="1708"/>
                </a:cubicBezTo>
                <a:cubicBezTo>
                  <a:pt x="21" y="1706"/>
                  <a:pt x="16" y="1708"/>
                  <a:pt x="13" y="1712"/>
                </a:cubicBezTo>
                <a:cubicBezTo>
                  <a:pt x="9" y="1718"/>
                  <a:pt x="9" y="1726"/>
                  <a:pt x="11" y="1733"/>
                </a:cubicBezTo>
                <a:cubicBezTo>
                  <a:pt x="17" y="1754"/>
                  <a:pt x="25" y="1774"/>
                  <a:pt x="35" y="1793"/>
                </a:cubicBezTo>
                <a:cubicBezTo>
                  <a:pt x="40" y="1802"/>
                  <a:pt x="46" y="1811"/>
                  <a:pt x="51" y="1820"/>
                </a:cubicBezTo>
                <a:cubicBezTo>
                  <a:pt x="54" y="1824"/>
                  <a:pt x="68" y="1848"/>
                  <a:pt x="68" y="1838"/>
                </a:cubicBezTo>
                <a:cubicBezTo>
                  <a:pt x="68" y="1826"/>
                  <a:pt x="65" y="1813"/>
                  <a:pt x="62" y="1802"/>
                </a:cubicBezTo>
                <a:cubicBezTo>
                  <a:pt x="59" y="1785"/>
                  <a:pt x="54" y="1768"/>
                  <a:pt x="49" y="1751"/>
                </a:cubicBezTo>
                <a:close/>
                <a:moveTo>
                  <a:pt x="3" y="408"/>
                </a:moveTo>
                <a:cubicBezTo>
                  <a:pt x="14" y="437"/>
                  <a:pt x="34" y="457"/>
                  <a:pt x="54" y="474"/>
                </a:cubicBezTo>
                <a:cubicBezTo>
                  <a:pt x="56" y="475"/>
                  <a:pt x="58" y="477"/>
                  <a:pt x="60" y="478"/>
                </a:cubicBezTo>
                <a:cubicBezTo>
                  <a:pt x="61" y="478"/>
                  <a:pt x="62" y="478"/>
                  <a:pt x="63" y="478"/>
                </a:cubicBezTo>
                <a:cubicBezTo>
                  <a:pt x="64" y="478"/>
                  <a:pt x="65" y="477"/>
                  <a:pt x="66" y="476"/>
                </a:cubicBezTo>
                <a:cubicBezTo>
                  <a:pt x="70" y="471"/>
                  <a:pt x="64" y="457"/>
                  <a:pt x="63" y="453"/>
                </a:cubicBezTo>
                <a:cubicBezTo>
                  <a:pt x="59" y="444"/>
                  <a:pt x="55" y="436"/>
                  <a:pt x="51" y="429"/>
                </a:cubicBezTo>
                <a:cubicBezTo>
                  <a:pt x="45" y="415"/>
                  <a:pt x="38" y="402"/>
                  <a:pt x="29" y="390"/>
                </a:cubicBezTo>
                <a:cubicBezTo>
                  <a:pt x="26" y="385"/>
                  <a:pt x="22" y="381"/>
                  <a:pt x="17" y="379"/>
                </a:cubicBezTo>
                <a:cubicBezTo>
                  <a:pt x="12" y="377"/>
                  <a:pt x="6" y="379"/>
                  <a:pt x="3" y="384"/>
                </a:cubicBezTo>
                <a:cubicBezTo>
                  <a:pt x="1" y="387"/>
                  <a:pt x="0" y="392"/>
                  <a:pt x="1" y="396"/>
                </a:cubicBezTo>
                <a:cubicBezTo>
                  <a:pt x="1" y="400"/>
                  <a:pt x="2" y="404"/>
                  <a:pt x="3" y="408"/>
                </a:cubicBezTo>
                <a:close/>
                <a:moveTo>
                  <a:pt x="142" y="1794"/>
                </a:moveTo>
                <a:cubicBezTo>
                  <a:pt x="142" y="1794"/>
                  <a:pt x="141" y="1794"/>
                  <a:pt x="141" y="1794"/>
                </a:cubicBezTo>
                <a:cubicBezTo>
                  <a:pt x="139" y="1793"/>
                  <a:pt x="136" y="1793"/>
                  <a:pt x="133" y="1794"/>
                </a:cubicBezTo>
                <a:cubicBezTo>
                  <a:pt x="120" y="1799"/>
                  <a:pt x="109" y="1814"/>
                  <a:pt x="100" y="1827"/>
                </a:cubicBezTo>
                <a:cubicBezTo>
                  <a:pt x="89" y="1844"/>
                  <a:pt x="73" y="1880"/>
                  <a:pt x="76" y="1886"/>
                </a:cubicBezTo>
                <a:cubicBezTo>
                  <a:pt x="79" y="1893"/>
                  <a:pt x="117" y="1868"/>
                  <a:pt x="132" y="1847"/>
                </a:cubicBezTo>
                <a:cubicBezTo>
                  <a:pt x="140" y="1836"/>
                  <a:pt x="155" y="1815"/>
                  <a:pt x="146" y="1799"/>
                </a:cubicBezTo>
                <a:cubicBezTo>
                  <a:pt x="145" y="1797"/>
                  <a:pt x="144" y="1796"/>
                  <a:pt x="142" y="1794"/>
                </a:cubicBezTo>
                <a:close/>
                <a:moveTo>
                  <a:pt x="142" y="1091"/>
                </a:moveTo>
                <a:cubicBezTo>
                  <a:pt x="142" y="1091"/>
                  <a:pt x="141" y="1090"/>
                  <a:pt x="141" y="1090"/>
                </a:cubicBezTo>
                <a:cubicBezTo>
                  <a:pt x="139" y="1089"/>
                  <a:pt x="136" y="1089"/>
                  <a:pt x="133" y="1090"/>
                </a:cubicBezTo>
                <a:cubicBezTo>
                  <a:pt x="120" y="1095"/>
                  <a:pt x="109" y="1110"/>
                  <a:pt x="100" y="1123"/>
                </a:cubicBezTo>
                <a:cubicBezTo>
                  <a:pt x="89" y="1140"/>
                  <a:pt x="73" y="1176"/>
                  <a:pt x="76" y="1183"/>
                </a:cubicBezTo>
                <a:cubicBezTo>
                  <a:pt x="79" y="1189"/>
                  <a:pt x="117" y="1164"/>
                  <a:pt x="132" y="1144"/>
                </a:cubicBezTo>
                <a:cubicBezTo>
                  <a:pt x="140" y="1133"/>
                  <a:pt x="155" y="1111"/>
                  <a:pt x="146" y="1095"/>
                </a:cubicBezTo>
                <a:cubicBezTo>
                  <a:pt x="145" y="1093"/>
                  <a:pt x="144" y="1092"/>
                  <a:pt x="142" y="1091"/>
                </a:cubicBezTo>
                <a:close/>
                <a:moveTo>
                  <a:pt x="74" y="1778"/>
                </a:moveTo>
                <a:cubicBezTo>
                  <a:pt x="76" y="1773"/>
                  <a:pt x="77" y="1767"/>
                  <a:pt x="78" y="1762"/>
                </a:cubicBezTo>
                <a:cubicBezTo>
                  <a:pt x="80" y="1752"/>
                  <a:pt x="81" y="1742"/>
                  <a:pt x="82" y="1732"/>
                </a:cubicBezTo>
                <a:cubicBezTo>
                  <a:pt x="85" y="1715"/>
                  <a:pt x="87" y="1698"/>
                  <a:pt x="87" y="1681"/>
                </a:cubicBezTo>
                <a:cubicBezTo>
                  <a:pt x="88" y="1666"/>
                  <a:pt x="89" y="1644"/>
                  <a:pt x="77" y="1636"/>
                </a:cubicBezTo>
                <a:cubicBezTo>
                  <a:pt x="72" y="1633"/>
                  <a:pt x="65" y="1635"/>
                  <a:pt x="61" y="1640"/>
                </a:cubicBezTo>
                <a:cubicBezTo>
                  <a:pt x="57" y="1645"/>
                  <a:pt x="55" y="1653"/>
                  <a:pt x="54" y="1660"/>
                </a:cubicBezTo>
                <a:cubicBezTo>
                  <a:pt x="55" y="1685"/>
                  <a:pt x="58" y="1710"/>
                  <a:pt x="61" y="1735"/>
                </a:cubicBezTo>
                <a:cubicBezTo>
                  <a:pt x="63" y="1745"/>
                  <a:pt x="64" y="1755"/>
                  <a:pt x="66" y="1765"/>
                </a:cubicBezTo>
                <a:cubicBezTo>
                  <a:pt x="67" y="1768"/>
                  <a:pt x="70" y="1786"/>
                  <a:pt x="74" y="1778"/>
                </a:cubicBezTo>
                <a:close/>
                <a:moveTo>
                  <a:pt x="92" y="1819"/>
                </a:moveTo>
                <a:cubicBezTo>
                  <a:pt x="98" y="1811"/>
                  <a:pt x="104" y="1803"/>
                  <a:pt x="109" y="1794"/>
                </a:cubicBezTo>
                <a:cubicBezTo>
                  <a:pt x="116" y="1783"/>
                  <a:pt x="122" y="1771"/>
                  <a:pt x="128" y="1758"/>
                </a:cubicBezTo>
                <a:cubicBezTo>
                  <a:pt x="133" y="1746"/>
                  <a:pt x="139" y="1733"/>
                  <a:pt x="137" y="1718"/>
                </a:cubicBezTo>
                <a:cubicBezTo>
                  <a:pt x="137" y="1715"/>
                  <a:pt x="136" y="1712"/>
                  <a:pt x="135" y="1710"/>
                </a:cubicBezTo>
                <a:cubicBezTo>
                  <a:pt x="132" y="1707"/>
                  <a:pt x="129" y="1707"/>
                  <a:pt x="126" y="1708"/>
                </a:cubicBezTo>
                <a:cubicBezTo>
                  <a:pt x="119" y="1710"/>
                  <a:pt x="115" y="1716"/>
                  <a:pt x="111" y="1723"/>
                </a:cubicBezTo>
                <a:cubicBezTo>
                  <a:pt x="106" y="1730"/>
                  <a:pt x="101" y="1738"/>
                  <a:pt x="98" y="1747"/>
                </a:cubicBezTo>
                <a:cubicBezTo>
                  <a:pt x="92" y="1761"/>
                  <a:pt x="88" y="1777"/>
                  <a:pt x="83" y="1792"/>
                </a:cubicBezTo>
                <a:cubicBezTo>
                  <a:pt x="79" y="1807"/>
                  <a:pt x="70" y="1833"/>
                  <a:pt x="74" y="1837"/>
                </a:cubicBezTo>
                <a:cubicBezTo>
                  <a:pt x="77" y="1841"/>
                  <a:pt x="87" y="1826"/>
                  <a:pt x="92" y="1819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75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0588" y="1704428"/>
            <a:ext cx="2662865" cy="191298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08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378" y="500269"/>
            <a:ext cx="6267558" cy="6408531"/>
          </a:xfrm>
        </p:spPr>
        <p:txBody>
          <a:bodyPr/>
          <a:lstStyle>
            <a:lvl1pPr>
              <a:defRPr sz="1650"/>
            </a:lvl1pPr>
            <a:lvl2pPr>
              <a:defRPr sz="1485"/>
            </a:lvl2pPr>
            <a:lvl3pPr>
              <a:defRPr sz="1320"/>
            </a:lvl3pPr>
            <a:lvl4pPr>
              <a:defRPr sz="1155"/>
            </a:lvl4pPr>
            <a:lvl5pPr>
              <a:defRPr sz="1155"/>
            </a:lvl5pPr>
            <a:lvl6pPr>
              <a:defRPr sz="1155"/>
            </a:lvl6pPr>
            <a:lvl7pPr>
              <a:defRPr sz="1155"/>
            </a:lvl7pPr>
            <a:lvl8pPr>
              <a:defRPr sz="1155"/>
            </a:lvl8pPr>
            <a:lvl9pPr>
              <a:defRPr sz="1155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0588" y="3653645"/>
            <a:ext cx="2662865" cy="3255157"/>
          </a:xfrm>
        </p:spPr>
        <p:txBody>
          <a:bodyPr>
            <a:normAutofit/>
          </a:bodyPr>
          <a:lstStyle>
            <a:lvl1pPr marL="0" indent="0">
              <a:spcBef>
                <a:spcPts val="1320"/>
              </a:spcBef>
              <a:buNone/>
              <a:defRPr sz="1540"/>
            </a:lvl1pPr>
            <a:lvl2pPr marL="377190" indent="0">
              <a:buNone/>
              <a:defRPr sz="1155"/>
            </a:lvl2pPr>
            <a:lvl3pPr marL="754380" indent="0">
              <a:buNone/>
              <a:defRPr sz="990"/>
            </a:lvl3pPr>
            <a:lvl4pPr marL="1131570" indent="0">
              <a:buNone/>
              <a:defRPr sz="825"/>
            </a:lvl4pPr>
            <a:lvl5pPr marL="1508760" indent="0">
              <a:buNone/>
              <a:defRPr sz="825"/>
            </a:lvl5pPr>
            <a:lvl6pPr marL="1885950" indent="0">
              <a:buNone/>
              <a:defRPr sz="825"/>
            </a:lvl6pPr>
            <a:lvl7pPr marL="2263140" indent="0">
              <a:buNone/>
              <a:defRPr sz="825"/>
            </a:lvl7pPr>
            <a:lvl8pPr marL="2640330" indent="0">
              <a:buNone/>
              <a:defRPr sz="825"/>
            </a:lvl8pPr>
            <a:lvl9pPr marL="3017520" indent="0">
              <a:buNone/>
              <a:defRPr sz="82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993159" y="7124702"/>
            <a:ext cx="2662865" cy="413808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2378" y="7124702"/>
            <a:ext cx="6267558" cy="413808"/>
          </a:xfrm>
        </p:spPr>
        <p:txBody>
          <a:bodyPr/>
          <a:lstStyle>
            <a:lvl1pPr algn="l">
              <a:defRPr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90588" y="423420"/>
            <a:ext cx="2662865" cy="925345"/>
          </a:xfrm>
        </p:spPr>
        <p:txBody>
          <a:bodyPr anchor="t"/>
          <a:lstStyle>
            <a:lvl1pPr algn="l">
              <a:defRPr sz="4180"/>
            </a:lvl1pPr>
          </a:lstStyle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393216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  <p15:guide id="2" pos="405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"/>
          <p:cNvSpPr>
            <a:spLocks noEditPoints="1"/>
          </p:cNvSpPr>
          <p:nvPr/>
        </p:nvSpPr>
        <p:spPr bwMode="auto">
          <a:xfrm>
            <a:off x="7965375" y="1"/>
            <a:ext cx="1891857" cy="7772400"/>
          </a:xfrm>
          <a:custGeom>
            <a:avLst/>
            <a:gdLst/>
            <a:ahLst/>
            <a:cxnLst/>
            <a:rect l="0" t="0" r="r" b="b"/>
            <a:pathLst>
              <a:path w="539" h="2159">
                <a:moveTo>
                  <a:pt x="387" y="764"/>
                </a:moveTo>
                <a:cubicBezTo>
                  <a:pt x="398" y="793"/>
                  <a:pt x="418" y="813"/>
                  <a:pt x="438" y="829"/>
                </a:cubicBezTo>
                <a:cubicBezTo>
                  <a:pt x="440" y="831"/>
                  <a:pt x="442" y="833"/>
                  <a:pt x="444" y="833"/>
                </a:cubicBezTo>
                <a:cubicBezTo>
                  <a:pt x="445" y="833"/>
                  <a:pt x="446" y="834"/>
                  <a:pt x="447" y="833"/>
                </a:cubicBezTo>
                <a:cubicBezTo>
                  <a:pt x="448" y="833"/>
                  <a:pt x="449" y="833"/>
                  <a:pt x="450" y="831"/>
                </a:cubicBezTo>
                <a:cubicBezTo>
                  <a:pt x="454" y="826"/>
                  <a:pt x="448" y="813"/>
                  <a:pt x="447" y="808"/>
                </a:cubicBezTo>
                <a:cubicBezTo>
                  <a:pt x="443" y="800"/>
                  <a:pt x="439" y="792"/>
                  <a:pt x="435" y="784"/>
                </a:cubicBezTo>
                <a:cubicBezTo>
                  <a:pt x="429" y="771"/>
                  <a:pt x="422" y="758"/>
                  <a:pt x="413" y="746"/>
                </a:cubicBezTo>
                <a:cubicBezTo>
                  <a:pt x="410" y="741"/>
                  <a:pt x="406" y="736"/>
                  <a:pt x="401" y="735"/>
                </a:cubicBezTo>
                <a:cubicBezTo>
                  <a:pt x="396" y="733"/>
                  <a:pt x="390" y="734"/>
                  <a:pt x="387" y="740"/>
                </a:cubicBezTo>
                <a:cubicBezTo>
                  <a:pt x="385" y="743"/>
                  <a:pt x="384" y="747"/>
                  <a:pt x="385" y="752"/>
                </a:cubicBezTo>
                <a:cubicBezTo>
                  <a:pt x="385" y="756"/>
                  <a:pt x="386" y="760"/>
                  <a:pt x="387" y="764"/>
                </a:cubicBezTo>
                <a:close/>
                <a:moveTo>
                  <a:pt x="458" y="16"/>
                </a:moveTo>
                <a:cubicBezTo>
                  <a:pt x="460" y="11"/>
                  <a:pt x="461" y="5"/>
                  <a:pt x="462" y="0"/>
                </a:cubicBezTo>
                <a:cubicBezTo>
                  <a:pt x="450" y="0"/>
                  <a:pt x="450" y="0"/>
                  <a:pt x="450" y="0"/>
                </a:cubicBezTo>
                <a:cubicBezTo>
                  <a:pt x="450" y="1"/>
                  <a:pt x="450" y="2"/>
                  <a:pt x="450" y="3"/>
                </a:cubicBezTo>
                <a:cubicBezTo>
                  <a:pt x="451" y="5"/>
                  <a:pt x="454" y="24"/>
                  <a:pt x="458" y="16"/>
                </a:cubicBezTo>
                <a:close/>
                <a:moveTo>
                  <a:pt x="435" y="58"/>
                </a:moveTo>
                <a:cubicBezTo>
                  <a:pt x="438" y="62"/>
                  <a:pt x="452" y="86"/>
                  <a:pt x="452" y="76"/>
                </a:cubicBezTo>
                <a:cubicBezTo>
                  <a:pt x="452" y="64"/>
                  <a:pt x="449" y="51"/>
                  <a:pt x="446" y="40"/>
                </a:cubicBezTo>
                <a:cubicBezTo>
                  <a:pt x="443" y="27"/>
                  <a:pt x="440" y="13"/>
                  <a:pt x="437" y="0"/>
                </a:cubicBezTo>
                <a:cubicBezTo>
                  <a:pt x="405" y="0"/>
                  <a:pt x="405" y="0"/>
                  <a:pt x="405" y="0"/>
                </a:cubicBezTo>
                <a:cubicBezTo>
                  <a:pt x="409" y="11"/>
                  <a:pt x="414" y="21"/>
                  <a:pt x="419" y="31"/>
                </a:cubicBezTo>
                <a:cubicBezTo>
                  <a:pt x="424" y="40"/>
                  <a:pt x="430" y="49"/>
                  <a:pt x="435" y="58"/>
                </a:cubicBezTo>
                <a:close/>
                <a:moveTo>
                  <a:pt x="387" y="58"/>
                </a:moveTo>
                <a:cubicBezTo>
                  <a:pt x="398" y="87"/>
                  <a:pt x="418" y="107"/>
                  <a:pt x="438" y="124"/>
                </a:cubicBezTo>
                <a:cubicBezTo>
                  <a:pt x="440" y="125"/>
                  <a:pt x="442" y="127"/>
                  <a:pt x="444" y="128"/>
                </a:cubicBezTo>
                <a:cubicBezTo>
                  <a:pt x="445" y="128"/>
                  <a:pt x="446" y="128"/>
                  <a:pt x="447" y="128"/>
                </a:cubicBezTo>
                <a:cubicBezTo>
                  <a:pt x="448" y="128"/>
                  <a:pt x="449" y="127"/>
                  <a:pt x="450" y="126"/>
                </a:cubicBezTo>
                <a:cubicBezTo>
                  <a:pt x="454" y="121"/>
                  <a:pt x="448" y="107"/>
                  <a:pt x="447" y="103"/>
                </a:cubicBezTo>
                <a:cubicBezTo>
                  <a:pt x="443" y="94"/>
                  <a:pt x="439" y="87"/>
                  <a:pt x="435" y="79"/>
                </a:cubicBezTo>
                <a:cubicBezTo>
                  <a:pt x="429" y="65"/>
                  <a:pt x="422" y="52"/>
                  <a:pt x="413" y="40"/>
                </a:cubicBezTo>
                <a:cubicBezTo>
                  <a:pt x="410" y="35"/>
                  <a:pt x="406" y="31"/>
                  <a:pt x="401" y="29"/>
                </a:cubicBezTo>
                <a:cubicBezTo>
                  <a:pt x="396" y="27"/>
                  <a:pt x="390" y="29"/>
                  <a:pt x="387" y="34"/>
                </a:cubicBezTo>
                <a:cubicBezTo>
                  <a:pt x="385" y="37"/>
                  <a:pt x="384" y="42"/>
                  <a:pt x="385" y="46"/>
                </a:cubicBezTo>
                <a:cubicBezTo>
                  <a:pt x="385" y="50"/>
                  <a:pt x="386" y="54"/>
                  <a:pt x="387" y="58"/>
                </a:cubicBezTo>
                <a:close/>
                <a:moveTo>
                  <a:pt x="66" y="352"/>
                </a:moveTo>
                <a:cubicBezTo>
                  <a:pt x="67" y="355"/>
                  <a:pt x="70" y="374"/>
                  <a:pt x="74" y="366"/>
                </a:cubicBezTo>
                <a:cubicBezTo>
                  <a:pt x="76" y="361"/>
                  <a:pt x="77" y="355"/>
                  <a:pt x="78" y="350"/>
                </a:cubicBezTo>
                <a:cubicBezTo>
                  <a:pt x="80" y="340"/>
                  <a:pt x="81" y="330"/>
                  <a:pt x="82" y="320"/>
                </a:cubicBezTo>
                <a:cubicBezTo>
                  <a:pt x="85" y="303"/>
                  <a:pt x="87" y="286"/>
                  <a:pt x="87" y="268"/>
                </a:cubicBezTo>
                <a:cubicBezTo>
                  <a:pt x="88" y="254"/>
                  <a:pt x="89" y="232"/>
                  <a:pt x="77" y="224"/>
                </a:cubicBezTo>
                <a:cubicBezTo>
                  <a:pt x="72" y="221"/>
                  <a:pt x="65" y="223"/>
                  <a:pt x="61" y="228"/>
                </a:cubicBezTo>
                <a:cubicBezTo>
                  <a:pt x="57" y="233"/>
                  <a:pt x="55" y="241"/>
                  <a:pt x="54" y="248"/>
                </a:cubicBezTo>
                <a:cubicBezTo>
                  <a:pt x="55" y="273"/>
                  <a:pt x="58" y="298"/>
                  <a:pt x="61" y="323"/>
                </a:cubicBezTo>
                <a:cubicBezTo>
                  <a:pt x="63" y="333"/>
                  <a:pt x="64" y="343"/>
                  <a:pt x="66" y="352"/>
                </a:cubicBezTo>
                <a:close/>
                <a:moveTo>
                  <a:pt x="74" y="425"/>
                </a:moveTo>
                <a:cubicBezTo>
                  <a:pt x="77" y="429"/>
                  <a:pt x="87" y="414"/>
                  <a:pt x="92" y="406"/>
                </a:cubicBezTo>
                <a:cubicBezTo>
                  <a:pt x="98" y="399"/>
                  <a:pt x="104" y="390"/>
                  <a:pt x="109" y="382"/>
                </a:cubicBezTo>
                <a:cubicBezTo>
                  <a:pt x="116" y="370"/>
                  <a:pt x="122" y="358"/>
                  <a:pt x="128" y="346"/>
                </a:cubicBezTo>
                <a:cubicBezTo>
                  <a:pt x="133" y="333"/>
                  <a:pt x="139" y="321"/>
                  <a:pt x="137" y="306"/>
                </a:cubicBezTo>
                <a:cubicBezTo>
                  <a:pt x="137" y="303"/>
                  <a:pt x="136" y="300"/>
                  <a:pt x="135" y="298"/>
                </a:cubicBezTo>
                <a:cubicBezTo>
                  <a:pt x="132" y="295"/>
                  <a:pt x="129" y="295"/>
                  <a:pt x="126" y="296"/>
                </a:cubicBezTo>
                <a:cubicBezTo>
                  <a:pt x="119" y="298"/>
                  <a:pt x="115" y="304"/>
                  <a:pt x="111" y="310"/>
                </a:cubicBezTo>
                <a:cubicBezTo>
                  <a:pt x="106" y="318"/>
                  <a:pt x="101" y="326"/>
                  <a:pt x="98" y="335"/>
                </a:cubicBezTo>
                <a:cubicBezTo>
                  <a:pt x="92" y="349"/>
                  <a:pt x="88" y="364"/>
                  <a:pt x="83" y="380"/>
                </a:cubicBezTo>
                <a:cubicBezTo>
                  <a:pt x="79" y="394"/>
                  <a:pt x="70" y="421"/>
                  <a:pt x="74" y="425"/>
                </a:cubicBezTo>
                <a:close/>
                <a:moveTo>
                  <a:pt x="74" y="1133"/>
                </a:moveTo>
                <a:cubicBezTo>
                  <a:pt x="77" y="1137"/>
                  <a:pt x="87" y="1122"/>
                  <a:pt x="92" y="1115"/>
                </a:cubicBezTo>
                <a:cubicBezTo>
                  <a:pt x="98" y="1107"/>
                  <a:pt x="104" y="1099"/>
                  <a:pt x="109" y="1090"/>
                </a:cubicBezTo>
                <a:cubicBezTo>
                  <a:pt x="116" y="1079"/>
                  <a:pt x="122" y="1067"/>
                  <a:pt x="128" y="1054"/>
                </a:cubicBezTo>
                <a:cubicBezTo>
                  <a:pt x="133" y="1042"/>
                  <a:pt x="139" y="1030"/>
                  <a:pt x="137" y="1015"/>
                </a:cubicBezTo>
                <a:cubicBezTo>
                  <a:pt x="137" y="1012"/>
                  <a:pt x="136" y="1008"/>
                  <a:pt x="135" y="1006"/>
                </a:cubicBezTo>
                <a:cubicBezTo>
                  <a:pt x="132" y="1003"/>
                  <a:pt x="129" y="1003"/>
                  <a:pt x="126" y="1004"/>
                </a:cubicBezTo>
                <a:cubicBezTo>
                  <a:pt x="119" y="1006"/>
                  <a:pt x="115" y="1012"/>
                  <a:pt x="111" y="1019"/>
                </a:cubicBezTo>
                <a:cubicBezTo>
                  <a:pt x="106" y="1026"/>
                  <a:pt x="101" y="1034"/>
                  <a:pt x="98" y="1043"/>
                </a:cubicBezTo>
                <a:cubicBezTo>
                  <a:pt x="92" y="1058"/>
                  <a:pt x="88" y="1073"/>
                  <a:pt x="83" y="1088"/>
                </a:cubicBezTo>
                <a:cubicBezTo>
                  <a:pt x="79" y="1103"/>
                  <a:pt x="70" y="1129"/>
                  <a:pt x="74" y="1133"/>
                </a:cubicBezTo>
                <a:close/>
                <a:moveTo>
                  <a:pt x="77" y="933"/>
                </a:moveTo>
                <a:cubicBezTo>
                  <a:pt x="72" y="930"/>
                  <a:pt x="65" y="932"/>
                  <a:pt x="61" y="937"/>
                </a:cubicBezTo>
                <a:cubicBezTo>
                  <a:pt x="57" y="942"/>
                  <a:pt x="55" y="949"/>
                  <a:pt x="54" y="956"/>
                </a:cubicBezTo>
                <a:cubicBezTo>
                  <a:pt x="55" y="982"/>
                  <a:pt x="58" y="1006"/>
                  <a:pt x="61" y="1031"/>
                </a:cubicBezTo>
                <a:cubicBezTo>
                  <a:pt x="63" y="1041"/>
                  <a:pt x="64" y="1051"/>
                  <a:pt x="66" y="1061"/>
                </a:cubicBezTo>
                <a:cubicBezTo>
                  <a:pt x="67" y="1064"/>
                  <a:pt x="70" y="1082"/>
                  <a:pt x="74" y="1074"/>
                </a:cubicBezTo>
                <a:cubicBezTo>
                  <a:pt x="76" y="1070"/>
                  <a:pt x="77" y="1063"/>
                  <a:pt x="78" y="1058"/>
                </a:cubicBezTo>
                <a:cubicBezTo>
                  <a:pt x="80" y="1048"/>
                  <a:pt x="81" y="1038"/>
                  <a:pt x="82" y="1028"/>
                </a:cubicBezTo>
                <a:cubicBezTo>
                  <a:pt x="85" y="1011"/>
                  <a:pt x="87" y="994"/>
                  <a:pt x="87" y="977"/>
                </a:cubicBezTo>
                <a:cubicBezTo>
                  <a:pt x="88" y="963"/>
                  <a:pt x="89" y="940"/>
                  <a:pt x="77" y="933"/>
                </a:cubicBezTo>
                <a:close/>
                <a:moveTo>
                  <a:pt x="49" y="1047"/>
                </a:moveTo>
                <a:cubicBezTo>
                  <a:pt x="45" y="1033"/>
                  <a:pt x="39" y="1009"/>
                  <a:pt x="26" y="1004"/>
                </a:cubicBezTo>
                <a:cubicBezTo>
                  <a:pt x="21" y="1003"/>
                  <a:pt x="16" y="1004"/>
                  <a:pt x="13" y="1008"/>
                </a:cubicBezTo>
                <a:cubicBezTo>
                  <a:pt x="9" y="1014"/>
                  <a:pt x="9" y="1022"/>
                  <a:pt x="11" y="1029"/>
                </a:cubicBezTo>
                <a:cubicBezTo>
                  <a:pt x="17" y="1050"/>
                  <a:pt x="25" y="1071"/>
                  <a:pt x="35" y="1089"/>
                </a:cubicBezTo>
                <a:cubicBezTo>
                  <a:pt x="40" y="1098"/>
                  <a:pt x="46" y="1107"/>
                  <a:pt x="51" y="1116"/>
                </a:cubicBezTo>
                <a:cubicBezTo>
                  <a:pt x="54" y="1120"/>
                  <a:pt x="68" y="1144"/>
                  <a:pt x="68" y="1134"/>
                </a:cubicBezTo>
                <a:cubicBezTo>
                  <a:pt x="68" y="1122"/>
                  <a:pt x="65" y="1110"/>
                  <a:pt x="62" y="1098"/>
                </a:cubicBezTo>
                <a:cubicBezTo>
                  <a:pt x="59" y="1081"/>
                  <a:pt x="54" y="1064"/>
                  <a:pt x="49" y="1047"/>
                </a:cubicBezTo>
                <a:close/>
                <a:moveTo>
                  <a:pt x="458" y="1486"/>
                </a:moveTo>
                <a:cubicBezTo>
                  <a:pt x="461" y="1490"/>
                  <a:pt x="471" y="1475"/>
                  <a:pt x="476" y="1468"/>
                </a:cubicBezTo>
                <a:cubicBezTo>
                  <a:pt x="482" y="1460"/>
                  <a:pt x="488" y="1452"/>
                  <a:pt x="493" y="1443"/>
                </a:cubicBezTo>
                <a:cubicBezTo>
                  <a:pt x="500" y="1432"/>
                  <a:pt x="506" y="1420"/>
                  <a:pt x="512" y="1407"/>
                </a:cubicBezTo>
                <a:cubicBezTo>
                  <a:pt x="517" y="1395"/>
                  <a:pt x="523" y="1382"/>
                  <a:pt x="521" y="1368"/>
                </a:cubicBezTo>
                <a:cubicBezTo>
                  <a:pt x="521" y="1364"/>
                  <a:pt x="520" y="1361"/>
                  <a:pt x="519" y="1359"/>
                </a:cubicBezTo>
                <a:cubicBezTo>
                  <a:pt x="516" y="1356"/>
                  <a:pt x="513" y="1356"/>
                  <a:pt x="510" y="1357"/>
                </a:cubicBezTo>
                <a:cubicBezTo>
                  <a:pt x="503" y="1359"/>
                  <a:pt x="499" y="1365"/>
                  <a:pt x="495" y="1372"/>
                </a:cubicBezTo>
                <a:cubicBezTo>
                  <a:pt x="490" y="1379"/>
                  <a:pt x="485" y="1387"/>
                  <a:pt x="482" y="1396"/>
                </a:cubicBezTo>
                <a:cubicBezTo>
                  <a:pt x="476" y="1411"/>
                  <a:pt x="472" y="1426"/>
                  <a:pt x="467" y="1441"/>
                </a:cubicBezTo>
                <a:cubicBezTo>
                  <a:pt x="463" y="1456"/>
                  <a:pt x="454" y="1482"/>
                  <a:pt x="458" y="1486"/>
                </a:cubicBezTo>
                <a:close/>
                <a:moveTo>
                  <a:pt x="461" y="1285"/>
                </a:moveTo>
                <a:cubicBezTo>
                  <a:pt x="456" y="1282"/>
                  <a:pt x="449" y="1285"/>
                  <a:pt x="445" y="1290"/>
                </a:cubicBezTo>
                <a:cubicBezTo>
                  <a:pt x="441" y="1295"/>
                  <a:pt x="439" y="1302"/>
                  <a:pt x="438" y="1309"/>
                </a:cubicBezTo>
                <a:cubicBezTo>
                  <a:pt x="439" y="1334"/>
                  <a:pt x="442" y="1359"/>
                  <a:pt x="445" y="1384"/>
                </a:cubicBezTo>
                <a:cubicBezTo>
                  <a:pt x="447" y="1394"/>
                  <a:pt x="448" y="1404"/>
                  <a:pt x="450" y="1414"/>
                </a:cubicBezTo>
                <a:cubicBezTo>
                  <a:pt x="451" y="1417"/>
                  <a:pt x="454" y="1435"/>
                  <a:pt x="458" y="1427"/>
                </a:cubicBezTo>
                <a:cubicBezTo>
                  <a:pt x="460" y="1423"/>
                  <a:pt x="461" y="1416"/>
                  <a:pt x="462" y="1411"/>
                </a:cubicBezTo>
                <a:cubicBezTo>
                  <a:pt x="464" y="1401"/>
                  <a:pt x="465" y="1391"/>
                  <a:pt x="466" y="1381"/>
                </a:cubicBezTo>
                <a:cubicBezTo>
                  <a:pt x="469" y="1364"/>
                  <a:pt x="471" y="1347"/>
                  <a:pt x="471" y="1330"/>
                </a:cubicBezTo>
                <a:cubicBezTo>
                  <a:pt x="472" y="1316"/>
                  <a:pt x="473" y="1293"/>
                  <a:pt x="461" y="1285"/>
                </a:cubicBezTo>
                <a:close/>
                <a:moveTo>
                  <a:pt x="484" y="65"/>
                </a:moveTo>
                <a:cubicBezTo>
                  <a:pt x="473" y="82"/>
                  <a:pt x="457" y="118"/>
                  <a:pt x="460" y="124"/>
                </a:cubicBezTo>
                <a:cubicBezTo>
                  <a:pt x="463" y="131"/>
                  <a:pt x="501" y="106"/>
                  <a:pt x="516" y="85"/>
                </a:cubicBezTo>
                <a:cubicBezTo>
                  <a:pt x="524" y="74"/>
                  <a:pt x="539" y="52"/>
                  <a:pt x="530" y="37"/>
                </a:cubicBezTo>
                <a:cubicBezTo>
                  <a:pt x="529" y="35"/>
                  <a:pt x="528" y="33"/>
                  <a:pt x="526" y="32"/>
                </a:cubicBezTo>
                <a:cubicBezTo>
                  <a:pt x="526" y="32"/>
                  <a:pt x="525" y="32"/>
                  <a:pt x="525" y="32"/>
                </a:cubicBezTo>
                <a:cubicBezTo>
                  <a:pt x="523" y="31"/>
                  <a:pt x="520" y="31"/>
                  <a:pt x="517" y="32"/>
                </a:cubicBezTo>
                <a:cubicBezTo>
                  <a:pt x="504" y="37"/>
                  <a:pt x="493" y="52"/>
                  <a:pt x="484" y="65"/>
                </a:cubicBezTo>
                <a:close/>
                <a:moveTo>
                  <a:pt x="433" y="1400"/>
                </a:moveTo>
                <a:cubicBezTo>
                  <a:pt x="429" y="1385"/>
                  <a:pt x="423" y="1362"/>
                  <a:pt x="409" y="1357"/>
                </a:cubicBezTo>
                <a:cubicBezTo>
                  <a:pt x="405" y="1356"/>
                  <a:pt x="400" y="1357"/>
                  <a:pt x="397" y="1361"/>
                </a:cubicBezTo>
                <a:cubicBezTo>
                  <a:pt x="393" y="1367"/>
                  <a:pt x="393" y="1375"/>
                  <a:pt x="395" y="1382"/>
                </a:cubicBezTo>
                <a:cubicBezTo>
                  <a:pt x="401" y="1403"/>
                  <a:pt x="409" y="1423"/>
                  <a:pt x="419" y="1442"/>
                </a:cubicBezTo>
                <a:cubicBezTo>
                  <a:pt x="424" y="1451"/>
                  <a:pt x="430" y="1460"/>
                  <a:pt x="435" y="1469"/>
                </a:cubicBezTo>
                <a:cubicBezTo>
                  <a:pt x="438" y="1473"/>
                  <a:pt x="452" y="1497"/>
                  <a:pt x="452" y="1487"/>
                </a:cubicBezTo>
                <a:cubicBezTo>
                  <a:pt x="452" y="1475"/>
                  <a:pt x="449" y="1462"/>
                  <a:pt x="446" y="1451"/>
                </a:cubicBezTo>
                <a:cubicBezTo>
                  <a:pt x="443" y="1434"/>
                  <a:pt x="438" y="1417"/>
                  <a:pt x="433" y="1400"/>
                </a:cubicBezTo>
                <a:close/>
                <a:moveTo>
                  <a:pt x="458" y="721"/>
                </a:moveTo>
                <a:cubicBezTo>
                  <a:pt x="460" y="717"/>
                  <a:pt x="461" y="711"/>
                  <a:pt x="462" y="706"/>
                </a:cubicBezTo>
                <a:cubicBezTo>
                  <a:pt x="464" y="696"/>
                  <a:pt x="465" y="685"/>
                  <a:pt x="466" y="675"/>
                </a:cubicBezTo>
                <a:cubicBezTo>
                  <a:pt x="469" y="658"/>
                  <a:pt x="471" y="641"/>
                  <a:pt x="471" y="624"/>
                </a:cubicBezTo>
                <a:cubicBezTo>
                  <a:pt x="472" y="610"/>
                  <a:pt x="473" y="587"/>
                  <a:pt x="461" y="580"/>
                </a:cubicBezTo>
                <a:cubicBezTo>
                  <a:pt x="456" y="577"/>
                  <a:pt x="449" y="579"/>
                  <a:pt x="445" y="584"/>
                </a:cubicBezTo>
                <a:cubicBezTo>
                  <a:pt x="441" y="589"/>
                  <a:pt x="439" y="596"/>
                  <a:pt x="438" y="604"/>
                </a:cubicBezTo>
                <a:cubicBezTo>
                  <a:pt x="439" y="629"/>
                  <a:pt x="442" y="654"/>
                  <a:pt x="445" y="679"/>
                </a:cubicBezTo>
                <a:cubicBezTo>
                  <a:pt x="447" y="688"/>
                  <a:pt x="448" y="698"/>
                  <a:pt x="450" y="708"/>
                </a:cubicBezTo>
                <a:cubicBezTo>
                  <a:pt x="451" y="711"/>
                  <a:pt x="454" y="730"/>
                  <a:pt x="458" y="721"/>
                </a:cubicBezTo>
                <a:close/>
                <a:moveTo>
                  <a:pt x="476" y="762"/>
                </a:moveTo>
                <a:cubicBezTo>
                  <a:pt x="482" y="754"/>
                  <a:pt x="488" y="746"/>
                  <a:pt x="493" y="738"/>
                </a:cubicBezTo>
                <a:cubicBezTo>
                  <a:pt x="500" y="726"/>
                  <a:pt x="506" y="714"/>
                  <a:pt x="512" y="702"/>
                </a:cubicBezTo>
                <a:cubicBezTo>
                  <a:pt x="517" y="689"/>
                  <a:pt x="523" y="677"/>
                  <a:pt x="521" y="662"/>
                </a:cubicBezTo>
                <a:cubicBezTo>
                  <a:pt x="521" y="659"/>
                  <a:pt x="520" y="656"/>
                  <a:pt x="519" y="653"/>
                </a:cubicBezTo>
                <a:cubicBezTo>
                  <a:pt x="516" y="651"/>
                  <a:pt x="513" y="651"/>
                  <a:pt x="510" y="651"/>
                </a:cubicBezTo>
                <a:cubicBezTo>
                  <a:pt x="503" y="653"/>
                  <a:pt x="499" y="659"/>
                  <a:pt x="495" y="666"/>
                </a:cubicBezTo>
                <a:cubicBezTo>
                  <a:pt x="490" y="674"/>
                  <a:pt x="485" y="681"/>
                  <a:pt x="482" y="690"/>
                </a:cubicBezTo>
                <a:cubicBezTo>
                  <a:pt x="476" y="705"/>
                  <a:pt x="472" y="720"/>
                  <a:pt x="467" y="735"/>
                </a:cubicBezTo>
                <a:cubicBezTo>
                  <a:pt x="463" y="750"/>
                  <a:pt x="454" y="776"/>
                  <a:pt x="458" y="781"/>
                </a:cubicBezTo>
                <a:cubicBezTo>
                  <a:pt x="461" y="785"/>
                  <a:pt x="471" y="769"/>
                  <a:pt x="476" y="762"/>
                </a:cubicBezTo>
                <a:close/>
                <a:moveTo>
                  <a:pt x="409" y="652"/>
                </a:moveTo>
                <a:cubicBezTo>
                  <a:pt x="405" y="650"/>
                  <a:pt x="400" y="651"/>
                  <a:pt x="397" y="656"/>
                </a:cubicBezTo>
                <a:cubicBezTo>
                  <a:pt x="393" y="661"/>
                  <a:pt x="393" y="669"/>
                  <a:pt x="395" y="676"/>
                </a:cubicBezTo>
                <a:cubicBezTo>
                  <a:pt x="401" y="698"/>
                  <a:pt x="409" y="718"/>
                  <a:pt x="419" y="736"/>
                </a:cubicBezTo>
                <a:cubicBezTo>
                  <a:pt x="424" y="746"/>
                  <a:pt x="430" y="755"/>
                  <a:pt x="435" y="763"/>
                </a:cubicBezTo>
                <a:cubicBezTo>
                  <a:pt x="438" y="767"/>
                  <a:pt x="452" y="791"/>
                  <a:pt x="452" y="781"/>
                </a:cubicBezTo>
                <a:cubicBezTo>
                  <a:pt x="452" y="769"/>
                  <a:pt x="449" y="757"/>
                  <a:pt x="446" y="746"/>
                </a:cubicBezTo>
                <a:cubicBezTo>
                  <a:pt x="443" y="728"/>
                  <a:pt x="438" y="711"/>
                  <a:pt x="433" y="694"/>
                </a:cubicBezTo>
                <a:cubicBezTo>
                  <a:pt x="429" y="680"/>
                  <a:pt x="423" y="656"/>
                  <a:pt x="409" y="652"/>
                </a:cubicBezTo>
                <a:close/>
                <a:moveTo>
                  <a:pt x="458" y="75"/>
                </a:moveTo>
                <a:cubicBezTo>
                  <a:pt x="461" y="79"/>
                  <a:pt x="471" y="64"/>
                  <a:pt x="476" y="56"/>
                </a:cubicBezTo>
                <a:cubicBezTo>
                  <a:pt x="482" y="49"/>
                  <a:pt x="488" y="41"/>
                  <a:pt x="493" y="32"/>
                </a:cubicBezTo>
                <a:cubicBezTo>
                  <a:pt x="499" y="22"/>
                  <a:pt x="505" y="11"/>
                  <a:pt x="510" y="0"/>
                </a:cubicBezTo>
                <a:cubicBezTo>
                  <a:pt x="476" y="0"/>
                  <a:pt x="476" y="0"/>
                  <a:pt x="476" y="0"/>
                </a:cubicBezTo>
                <a:cubicBezTo>
                  <a:pt x="473" y="10"/>
                  <a:pt x="470" y="20"/>
                  <a:pt x="467" y="30"/>
                </a:cubicBezTo>
                <a:cubicBezTo>
                  <a:pt x="463" y="44"/>
                  <a:pt x="454" y="71"/>
                  <a:pt x="458" y="75"/>
                </a:cubicBezTo>
                <a:close/>
                <a:moveTo>
                  <a:pt x="142" y="382"/>
                </a:moveTo>
                <a:cubicBezTo>
                  <a:pt x="142" y="382"/>
                  <a:pt x="141" y="382"/>
                  <a:pt x="141" y="382"/>
                </a:cubicBezTo>
                <a:cubicBezTo>
                  <a:pt x="139" y="380"/>
                  <a:pt x="136" y="381"/>
                  <a:pt x="133" y="382"/>
                </a:cubicBezTo>
                <a:cubicBezTo>
                  <a:pt x="120" y="387"/>
                  <a:pt x="109" y="402"/>
                  <a:pt x="100" y="415"/>
                </a:cubicBezTo>
                <a:cubicBezTo>
                  <a:pt x="89" y="432"/>
                  <a:pt x="73" y="468"/>
                  <a:pt x="76" y="474"/>
                </a:cubicBezTo>
                <a:cubicBezTo>
                  <a:pt x="79" y="480"/>
                  <a:pt x="117" y="456"/>
                  <a:pt x="132" y="435"/>
                </a:cubicBezTo>
                <a:cubicBezTo>
                  <a:pt x="140" y="424"/>
                  <a:pt x="155" y="402"/>
                  <a:pt x="146" y="387"/>
                </a:cubicBezTo>
                <a:cubicBezTo>
                  <a:pt x="145" y="385"/>
                  <a:pt x="144" y="383"/>
                  <a:pt x="142" y="382"/>
                </a:cubicBezTo>
                <a:close/>
                <a:moveTo>
                  <a:pt x="471" y="2035"/>
                </a:moveTo>
                <a:cubicBezTo>
                  <a:pt x="472" y="2021"/>
                  <a:pt x="473" y="1998"/>
                  <a:pt x="461" y="1991"/>
                </a:cubicBezTo>
                <a:cubicBezTo>
                  <a:pt x="456" y="1988"/>
                  <a:pt x="449" y="1990"/>
                  <a:pt x="445" y="1995"/>
                </a:cubicBezTo>
                <a:cubicBezTo>
                  <a:pt x="441" y="2000"/>
                  <a:pt x="439" y="2008"/>
                  <a:pt x="438" y="2015"/>
                </a:cubicBezTo>
                <a:cubicBezTo>
                  <a:pt x="439" y="2040"/>
                  <a:pt x="442" y="2065"/>
                  <a:pt x="445" y="2090"/>
                </a:cubicBezTo>
                <a:cubicBezTo>
                  <a:pt x="447" y="2100"/>
                  <a:pt x="448" y="2109"/>
                  <a:pt x="450" y="2119"/>
                </a:cubicBezTo>
                <a:cubicBezTo>
                  <a:pt x="451" y="2122"/>
                  <a:pt x="454" y="2141"/>
                  <a:pt x="458" y="2133"/>
                </a:cubicBezTo>
                <a:cubicBezTo>
                  <a:pt x="460" y="2128"/>
                  <a:pt x="461" y="2122"/>
                  <a:pt x="462" y="2117"/>
                </a:cubicBezTo>
                <a:cubicBezTo>
                  <a:pt x="464" y="2107"/>
                  <a:pt x="465" y="2097"/>
                  <a:pt x="466" y="2086"/>
                </a:cubicBezTo>
                <a:cubicBezTo>
                  <a:pt x="469" y="2069"/>
                  <a:pt x="471" y="2052"/>
                  <a:pt x="471" y="2035"/>
                </a:cubicBezTo>
                <a:close/>
                <a:moveTo>
                  <a:pt x="433" y="2106"/>
                </a:moveTo>
                <a:cubicBezTo>
                  <a:pt x="429" y="2091"/>
                  <a:pt x="423" y="2068"/>
                  <a:pt x="409" y="2063"/>
                </a:cubicBezTo>
                <a:cubicBezTo>
                  <a:pt x="405" y="2061"/>
                  <a:pt x="400" y="2062"/>
                  <a:pt x="397" y="2067"/>
                </a:cubicBezTo>
                <a:cubicBezTo>
                  <a:pt x="393" y="2072"/>
                  <a:pt x="393" y="2081"/>
                  <a:pt x="395" y="2088"/>
                </a:cubicBezTo>
                <a:cubicBezTo>
                  <a:pt x="401" y="2109"/>
                  <a:pt x="409" y="2129"/>
                  <a:pt x="419" y="2148"/>
                </a:cubicBezTo>
                <a:cubicBezTo>
                  <a:pt x="421" y="2151"/>
                  <a:pt x="423" y="2155"/>
                  <a:pt x="426" y="2159"/>
                </a:cubicBezTo>
                <a:cubicBezTo>
                  <a:pt x="447" y="2159"/>
                  <a:pt x="447" y="2159"/>
                  <a:pt x="447" y="2159"/>
                </a:cubicBezTo>
                <a:cubicBezTo>
                  <a:pt x="447" y="2158"/>
                  <a:pt x="446" y="2157"/>
                  <a:pt x="446" y="2157"/>
                </a:cubicBezTo>
                <a:cubicBezTo>
                  <a:pt x="443" y="2139"/>
                  <a:pt x="438" y="2122"/>
                  <a:pt x="433" y="2106"/>
                </a:cubicBezTo>
                <a:close/>
                <a:moveTo>
                  <a:pt x="521" y="2073"/>
                </a:moveTo>
                <a:cubicBezTo>
                  <a:pt x="521" y="2070"/>
                  <a:pt x="520" y="2067"/>
                  <a:pt x="519" y="2065"/>
                </a:cubicBezTo>
                <a:cubicBezTo>
                  <a:pt x="516" y="2062"/>
                  <a:pt x="513" y="2062"/>
                  <a:pt x="510" y="2063"/>
                </a:cubicBezTo>
                <a:cubicBezTo>
                  <a:pt x="503" y="2065"/>
                  <a:pt x="499" y="2071"/>
                  <a:pt x="495" y="2077"/>
                </a:cubicBezTo>
                <a:cubicBezTo>
                  <a:pt x="490" y="2085"/>
                  <a:pt x="485" y="2092"/>
                  <a:pt x="482" y="2101"/>
                </a:cubicBezTo>
                <a:cubicBezTo>
                  <a:pt x="476" y="2116"/>
                  <a:pt x="472" y="2131"/>
                  <a:pt x="467" y="2146"/>
                </a:cubicBezTo>
                <a:cubicBezTo>
                  <a:pt x="466" y="2150"/>
                  <a:pt x="465" y="2154"/>
                  <a:pt x="463" y="2159"/>
                </a:cubicBezTo>
                <a:cubicBezTo>
                  <a:pt x="486" y="2159"/>
                  <a:pt x="486" y="2159"/>
                  <a:pt x="486" y="2159"/>
                </a:cubicBezTo>
                <a:cubicBezTo>
                  <a:pt x="489" y="2155"/>
                  <a:pt x="491" y="2152"/>
                  <a:pt x="493" y="2149"/>
                </a:cubicBezTo>
                <a:cubicBezTo>
                  <a:pt x="500" y="2137"/>
                  <a:pt x="506" y="2125"/>
                  <a:pt x="512" y="2113"/>
                </a:cubicBezTo>
                <a:cubicBezTo>
                  <a:pt x="517" y="2100"/>
                  <a:pt x="523" y="2088"/>
                  <a:pt x="521" y="2073"/>
                </a:cubicBezTo>
                <a:close/>
                <a:moveTo>
                  <a:pt x="438" y="1535"/>
                </a:moveTo>
                <a:cubicBezTo>
                  <a:pt x="440" y="1537"/>
                  <a:pt x="442" y="1538"/>
                  <a:pt x="444" y="1539"/>
                </a:cubicBezTo>
                <a:cubicBezTo>
                  <a:pt x="445" y="1539"/>
                  <a:pt x="446" y="1539"/>
                  <a:pt x="447" y="1539"/>
                </a:cubicBezTo>
                <a:cubicBezTo>
                  <a:pt x="448" y="1539"/>
                  <a:pt x="449" y="1538"/>
                  <a:pt x="450" y="1537"/>
                </a:cubicBezTo>
                <a:cubicBezTo>
                  <a:pt x="454" y="1532"/>
                  <a:pt x="448" y="1519"/>
                  <a:pt x="447" y="1514"/>
                </a:cubicBezTo>
                <a:cubicBezTo>
                  <a:pt x="443" y="1505"/>
                  <a:pt x="439" y="1498"/>
                  <a:pt x="435" y="1490"/>
                </a:cubicBezTo>
                <a:cubicBezTo>
                  <a:pt x="429" y="1476"/>
                  <a:pt x="422" y="1463"/>
                  <a:pt x="413" y="1451"/>
                </a:cubicBezTo>
                <a:cubicBezTo>
                  <a:pt x="410" y="1447"/>
                  <a:pt x="406" y="1442"/>
                  <a:pt x="401" y="1440"/>
                </a:cubicBezTo>
                <a:cubicBezTo>
                  <a:pt x="396" y="1438"/>
                  <a:pt x="390" y="1440"/>
                  <a:pt x="387" y="1445"/>
                </a:cubicBezTo>
                <a:cubicBezTo>
                  <a:pt x="385" y="1449"/>
                  <a:pt x="384" y="1453"/>
                  <a:pt x="385" y="1457"/>
                </a:cubicBezTo>
                <a:cubicBezTo>
                  <a:pt x="385" y="1461"/>
                  <a:pt x="386" y="1465"/>
                  <a:pt x="387" y="1469"/>
                </a:cubicBezTo>
                <a:cubicBezTo>
                  <a:pt x="398" y="1498"/>
                  <a:pt x="418" y="1518"/>
                  <a:pt x="438" y="1535"/>
                </a:cubicBezTo>
                <a:close/>
                <a:moveTo>
                  <a:pt x="401" y="2146"/>
                </a:moveTo>
                <a:cubicBezTo>
                  <a:pt x="396" y="2144"/>
                  <a:pt x="390" y="2146"/>
                  <a:pt x="387" y="2151"/>
                </a:cubicBezTo>
                <a:cubicBezTo>
                  <a:pt x="386" y="2153"/>
                  <a:pt x="385" y="2156"/>
                  <a:pt x="385" y="2159"/>
                </a:cubicBezTo>
                <a:cubicBezTo>
                  <a:pt x="415" y="2159"/>
                  <a:pt x="415" y="2159"/>
                  <a:pt x="415" y="2159"/>
                </a:cubicBezTo>
                <a:cubicBezTo>
                  <a:pt x="414" y="2158"/>
                  <a:pt x="414" y="2158"/>
                  <a:pt x="413" y="2157"/>
                </a:cubicBezTo>
                <a:cubicBezTo>
                  <a:pt x="410" y="2152"/>
                  <a:pt x="406" y="2148"/>
                  <a:pt x="401" y="2146"/>
                </a:cubicBezTo>
                <a:close/>
                <a:moveTo>
                  <a:pt x="526" y="2149"/>
                </a:moveTo>
                <a:cubicBezTo>
                  <a:pt x="526" y="2149"/>
                  <a:pt x="525" y="2149"/>
                  <a:pt x="525" y="2148"/>
                </a:cubicBezTo>
                <a:cubicBezTo>
                  <a:pt x="523" y="2147"/>
                  <a:pt x="520" y="2147"/>
                  <a:pt x="517" y="2148"/>
                </a:cubicBezTo>
                <a:cubicBezTo>
                  <a:pt x="512" y="2151"/>
                  <a:pt x="507" y="2154"/>
                  <a:pt x="502" y="2159"/>
                </a:cubicBezTo>
                <a:cubicBezTo>
                  <a:pt x="532" y="2159"/>
                  <a:pt x="532" y="2159"/>
                  <a:pt x="532" y="2159"/>
                </a:cubicBezTo>
                <a:cubicBezTo>
                  <a:pt x="531" y="2157"/>
                  <a:pt x="531" y="2155"/>
                  <a:pt x="530" y="2153"/>
                </a:cubicBezTo>
                <a:cubicBezTo>
                  <a:pt x="529" y="2152"/>
                  <a:pt x="528" y="2150"/>
                  <a:pt x="526" y="2149"/>
                </a:cubicBezTo>
                <a:close/>
                <a:moveTo>
                  <a:pt x="35" y="381"/>
                </a:moveTo>
                <a:cubicBezTo>
                  <a:pt x="40" y="390"/>
                  <a:pt x="46" y="399"/>
                  <a:pt x="51" y="407"/>
                </a:cubicBezTo>
                <a:cubicBezTo>
                  <a:pt x="54" y="411"/>
                  <a:pt x="68" y="436"/>
                  <a:pt x="68" y="426"/>
                </a:cubicBezTo>
                <a:cubicBezTo>
                  <a:pt x="68" y="414"/>
                  <a:pt x="65" y="401"/>
                  <a:pt x="62" y="390"/>
                </a:cubicBezTo>
                <a:cubicBezTo>
                  <a:pt x="59" y="373"/>
                  <a:pt x="54" y="355"/>
                  <a:pt x="49" y="339"/>
                </a:cubicBezTo>
                <a:cubicBezTo>
                  <a:pt x="45" y="324"/>
                  <a:pt x="39" y="301"/>
                  <a:pt x="26" y="296"/>
                </a:cubicBezTo>
                <a:cubicBezTo>
                  <a:pt x="21" y="294"/>
                  <a:pt x="16" y="296"/>
                  <a:pt x="13" y="300"/>
                </a:cubicBezTo>
                <a:cubicBezTo>
                  <a:pt x="9" y="305"/>
                  <a:pt x="9" y="314"/>
                  <a:pt x="11" y="321"/>
                </a:cubicBezTo>
                <a:cubicBezTo>
                  <a:pt x="17" y="342"/>
                  <a:pt x="25" y="362"/>
                  <a:pt x="35" y="381"/>
                </a:cubicBezTo>
                <a:close/>
                <a:moveTo>
                  <a:pt x="526" y="1444"/>
                </a:moveTo>
                <a:cubicBezTo>
                  <a:pt x="526" y="1443"/>
                  <a:pt x="525" y="1443"/>
                  <a:pt x="525" y="1443"/>
                </a:cubicBezTo>
                <a:cubicBezTo>
                  <a:pt x="523" y="1442"/>
                  <a:pt x="520" y="1442"/>
                  <a:pt x="517" y="1443"/>
                </a:cubicBezTo>
                <a:cubicBezTo>
                  <a:pt x="504" y="1448"/>
                  <a:pt x="493" y="1463"/>
                  <a:pt x="484" y="1476"/>
                </a:cubicBezTo>
                <a:cubicBezTo>
                  <a:pt x="473" y="1493"/>
                  <a:pt x="457" y="1529"/>
                  <a:pt x="460" y="1536"/>
                </a:cubicBezTo>
                <a:cubicBezTo>
                  <a:pt x="463" y="1542"/>
                  <a:pt x="501" y="1517"/>
                  <a:pt x="516" y="1497"/>
                </a:cubicBezTo>
                <a:cubicBezTo>
                  <a:pt x="524" y="1485"/>
                  <a:pt x="539" y="1464"/>
                  <a:pt x="530" y="1448"/>
                </a:cubicBezTo>
                <a:cubicBezTo>
                  <a:pt x="529" y="1446"/>
                  <a:pt x="528" y="1445"/>
                  <a:pt x="526" y="1444"/>
                </a:cubicBezTo>
                <a:close/>
                <a:moveTo>
                  <a:pt x="526" y="738"/>
                </a:moveTo>
                <a:cubicBezTo>
                  <a:pt x="526" y="738"/>
                  <a:pt x="525" y="738"/>
                  <a:pt x="525" y="737"/>
                </a:cubicBezTo>
                <a:cubicBezTo>
                  <a:pt x="523" y="736"/>
                  <a:pt x="520" y="736"/>
                  <a:pt x="517" y="737"/>
                </a:cubicBezTo>
                <a:cubicBezTo>
                  <a:pt x="504" y="743"/>
                  <a:pt x="493" y="757"/>
                  <a:pt x="484" y="770"/>
                </a:cubicBezTo>
                <a:cubicBezTo>
                  <a:pt x="473" y="788"/>
                  <a:pt x="457" y="824"/>
                  <a:pt x="460" y="830"/>
                </a:cubicBezTo>
                <a:cubicBezTo>
                  <a:pt x="463" y="836"/>
                  <a:pt x="501" y="811"/>
                  <a:pt x="516" y="791"/>
                </a:cubicBezTo>
                <a:cubicBezTo>
                  <a:pt x="524" y="780"/>
                  <a:pt x="539" y="758"/>
                  <a:pt x="530" y="742"/>
                </a:cubicBezTo>
                <a:cubicBezTo>
                  <a:pt x="529" y="741"/>
                  <a:pt x="528" y="739"/>
                  <a:pt x="526" y="738"/>
                </a:cubicBezTo>
                <a:close/>
                <a:moveTo>
                  <a:pt x="51" y="1841"/>
                </a:moveTo>
                <a:cubicBezTo>
                  <a:pt x="45" y="1827"/>
                  <a:pt x="38" y="1814"/>
                  <a:pt x="29" y="1802"/>
                </a:cubicBezTo>
                <a:cubicBezTo>
                  <a:pt x="26" y="1797"/>
                  <a:pt x="22" y="1793"/>
                  <a:pt x="17" y="1791"/>
                </a:cubicBezTo>
                <a:cubicBezTo>
                  <a:pt x="12" y="1789"/>
                  <a:pt x="6" y="1791"/>
                  <a:pt x="3" y="1796"/>
                </a:cubicBezTo>
                <a:cubicBezTo>
                  <a:pt x="1" y="1800"/>
                  <a:pt x="0" y="1804"/>
                  <a:pt x="1" y="1808"/>
                </a:cubicBezTo>
                <a:cubicBezTo>
                  <a:pt x="1" y="1812"/>
                  <a:pt x="2" y="1816"/>
                  <a:pt x="3" y="1820"/>
                </a:cubicBezTo>
                <a:cubicBezTo>
                  <a:pt x="14" y="1849"/>
                  <a:pt x="34" y="1869"/>
                  <a:pt x="54" y="1886"/>
                </a:cubicBezTo>
                <a:cubicBezTo>
                  <a:pt x="56" y="1887"/>
                  <a:pt x="58" y="1889"/>
                  <a:pt x="60" y="1890"/>
                </a:cubicBezTo>
                <a:cubicBezTo>
                  <a:pt x="61" y="1890"/>
                  <a:pt x="62" y="1890"/>
                  <a:pt x="63" y="1890"/>
                </a:cubicBezTo>
                <a:cubicBezTo>
                  <a:pt x="64" y="1890"/>
                  <a:pt x="65" y="1889"/>
                  <a:pt x="66" y="1888"/>
                </a:cubicBezTo>
                <a:cubicBezTo>
                  <a:pt x="70" y="1883"/>
                  <a:pt x="64" y="1869"/>
                  <a:pt x="63" y="1865"/>
                </a:cubicBezTo>
                <a:cubicBezTo>
                  <a:pt x="59" y="1856"/>
                  <a:pt x="55" y="1849"/>
                  <a:pt x="51" y="1841"/>
                </a:cubicBezTo>
                <a:close/>
                <a:moveTo>
                  <a:pt x="3" y="1116"/>
                </a:moveTo>
                <a:cubicBezTo>
                  <a:pt x="14" y="1146"/>
                  <a:pt x="34" y="1165"/>
                  <a:pt x="54" y="1182"/>
                </a:cubicBezTo>
                <a:cubicBezTo>
                  <a:pt x="56" y="1184"/>
                  <a:pt x="58" y="1185"/>
                  <a:pt x="60" y="1186"/>
                </a:cubicBezTo>
                <a:cubicBezTo>
                  <a:pt x="61" y="1186"/>
                  <a:pt x="62" y="1186"/>
                  <a:pt x="63" y="1186"/>
                </a:cubicBezTo>
                <a:cubicBezTo>
                  <a:pt x="64" y="1186"/>
                  <a:pt x="65" y="1185"/>
                  <a:pt x="66" y="1184"/>
                </a:cubicBezTo>
                <a:cubicBezTo>
                  <a:pt x="70" y="1179"/>
                  <a:pt x="64" y="1166"/>
                  <a:pt x="63" y="1161"/>
                </a:cubicBezTo>
                <a:cubicBezTo>
                  <a:pt x="59" y="1153"/>
                  <a:pt x="55" y="1145"/>
                  <a:pt x="51" y="1137"/>
                </a:cubicBezTo>
                <a:cubicBezTo>
                  <a:pt x="45" y="1124"/>
                  <a:pt x="38" y="1110"/>
                  <a:pt x="29" y="1099"/>
                </a:cubicBezTo>
                <a:cubicBezTo>
                  <a:pt x="26" y="1094"/>
                  <a:pt x="22" y="1089"/>
                  <a:pt x="17" y="1087"/>
                </a:cubicBezTo>
                <a:cubicBezTo>
                  <a:pt x="12" y="1086"/>
                  <a:pt x="6" y="1087"/>
                  <a:pt x="3" y="1093"/>
                </a:cubicBezTo>
                <a:cubicBezTo>
                  <a:pt x="1" y="1096"/>
                  <a:pt x="0" y="1100"/>
                  <a:pt x="1" y="1104"/>
                </a:cubicBezTo>
                <a:cubicBezTo>
                  <a:pt x="1" y="1109"/>
                  <a:pt x="2" y="1112"/>
                  <a:pt x="3" y="1116"/>
                </a:cubicBezTo>
                <a:close/>
                <a:moveTo>
                  <a:pt x="49" y="1751"/>
                </a:moveTo>
                <a:cubicBezTo>
                  <a:pt x="45" y="1736"/>
                  <a:pt x="39" y="1713"/>
                  <a:pt x="26" y="1708"/>
                </a:cubicBezTo>
                <a:cubicBezTo>
                  <a:pt x="21" y="1706"/>
                  <a:pt x="16" y="1708"/>
                  <a:pt x="13" y="1712"/>
                </a:cubicBezTo>
                <a:cubicBezTo>
                  <a:pt x="9" y="1718"/>
                  <a:pt x="9" y="1726"/>
                  <a:pt x="11" y="1733"/>
                </a:cubicBezTo>
                <a:cubicBezTo>
                  <a:pt x="17" y="1754"/>
                  <a:pt x="25" y="1774"/>
                  <a:pt x="35" y="1793"/>
                </a:cubicBezTo>
                <a:cubicBezTo>
                  <a:pt x="40" y="1802"/>
                  <a:pt x="46" y="1811"/>
                  <a:pt x="51" y="1820"/>
                </a:cubicBezTo>
                <a:cubicBezTo>
                  <a:pt x="54" y="1824"/>
                  <a:pt x="68" y="1848"/>
                  <a:pt x="68" y="1838"/>
                </a:cubicBezTo>
                <a:cubicBezTo>
                  <a:pt x="68" y="1826"/>
                  <a:pt x="65" y="1813"/>
                  <a:pt x="62" y="1802"/>
                </a:cubicBezTo>
                <a:cubicBezTo>
                  <a:pt x="59" y="1785"/>
                  <a:pt x="54" y="1768"/>
                  <a:pt x="49" y="1751"/>
                </a:cubicBezTo>
                <a:close/>
                <a:moveTo>
                  <a:pt x="3" y="408"/>
                </a:moveTo>
                <a:cubicBezTo>
                  <a:pt x="14" y="437"/>
                  <a:pt x="34" y="457"/>
                  <a:pt x="54" y="474"/>
                </a:cubicBezTo>
                <a:cubicBezTo>
                  <a:pt x="56" y="475"/>
                  <a:pt x="58" y="477"/>
                  <a:pt x="60" y="478"/>
                </a:cubicBezTo>
                <a:cubicBezTo>
                  <a:pt x="61" y="478"/>
                  <a:pt x="62" y="478"/>
                  <a:pt x="63" y="478"/>
                </a:cubicBezTo>
                <a:cubicBezTo>
                  <a:pt x="64" y="478"/>
                  <a:pt x="65" y="477"/>
                  <a:pt x="66" y="476"/>
                </a:cubicBezTo>
                <a:cubicBezTo>
                  <a:pt x="70" y="471"/>
                  <a:pt x="64" y="457"/>
                  <a:pt x="63" y="453"/>
                </a:cubicBezTo>
                <a:cubicBezTo>
                  <a:pt x="59" y="444"/>
                  <a:pt x="55" y="436"/>
                  <a:pt x="51" y="429"/>
                </a:cubicBezTo>
                <a:cubicBezTo>
                  <a:pt x="45" y="415"/>
                  <a:pt x="38" y="402"/>
                  <a:pt x="29" y="390"/>
                </a:cubicBezTo>
                <a:cubicBezTo>
                  <a:pt x="26" y="385"/>
                  <a:pt x="22" y="381"/>
                  <a:pt x="17" y="379"/>
                </a:cubicBezTo>
                <a:cubicBezTo>
                  <a:pt x="12" y="377"/>
                  <a:pt x="6" y="379"/>
                  <a:pt x="3" y="384"/>
                </a:cubicBezTo>
                <a:cubicBezTo>
                  <a:pt x="1" y="387"/>
                  <a:pt x="0" y="392"/>
                  <a:pt x="1" y="396"/>
                </a:cubicBezTo>
                <a:cubicBezTo>
                  <a:pt x="1" y="400"/>
                  <a:pt x="2" y="404"/>
                  <a:pt x="3" y="408"/>
                </a:cubicBezTo>
                <a:close/>
                <a:moveTo>
                  <a:pt x="142" y="1794"/>
                </a:moveTo>
                <a:cubicBezTo>
                  <a:pt x="142" y="1794"/>
                  <a:pt x="141" y="1794"/>
                  <a:pt x="141" y="1794"/>
                </a:cubicBezTo>
                <a:cubicBezTo>
                  <a:pt x="139" y="1793"/>
                  <a:pt x="136" y="1793"/>
                  <a:pt x="133" y="1794"/>
                </a:cubicBezTo>
                <a:cubicBezTo>
                  <a:pt x="120" y="1799"/>
                  <a:pt x="109" y="1814"/>
                  <a:pt x="100" y="1827"/>
                </a:cubicBezTo>
                <a:cubicBezTo>
                  <a:pt x="89" y="1844"/>
                  <a:pt x="73" y="1880"/>
                  <a:pt x="76" y="1886"/>
                </a:cubicBezTo>
                <a:cubicBezTo>
                  <a:pt x="79" y="1893"/>
                  <a:pt x="117" y="1868"/>
                  <a:pt x="132" y="1847"/>
                </a:cubicBezTo>
                <a:cubicBezTo>
                  <a:pt x="140" y="1836"/>
                  <a:pt x="155" y="1815"/>
                  <a:pt x="146" y="1799"/>
                </a:cubicBezTo>
                <a:cubicBezTo>
                  <a:pt x="145" y="1797"/>
                  <a:pt x="144" y="1796"/>
                  <a:pt x="142" y="1794"/>
                </a:cubicBezTo>
                <a:close/>
                <a:moveTo>
                  <a:pt x="142" y="1091"/>
                </a:moveTo>
                <a:cubicBezTo>
                  <a:pt x="142" y="1091"/>
                  <a:pt x="141" y="1090"/>
                  <a:pt x="141" y="1090"/>
                </a:cubicBezTo>
                <a:cubicBezTo>
                  <a:pt x="139" y="1089"/>
                  <a:pt x="136" y="1089"/>
                  <a:pt x="133" y="1090"/>
                </a:cubicBezTo>
                <a:cubicBezTo>
                  <a:pt x="120" y="1095"/>
                  <a:pt x="109" y="1110"/>
                  <a:pt x="100" y="1123"/>
                </a:cubicBezTo>
                <a:cubicBezTo>
                  <a:pt x="89" y="1140"/>
                  <a:pt x="73" y="1176"/>
                  <a:pt x="76" y="1183"/>
                </a:cubicBezTo>
                <a:cubicBezTo>
                  <a:pt x="79" y="1189"/>
                  <a:pt x="117" y="1164"/>
                  <a:pt x="132" y="1144"/>
                </a:cubicBezTo>
                <a:cubicBezTo>
                  <a:pt x="140" y="1133"/>
                  <a:pt x="155" y="1111"/>
                  <a:pt x="146" y="1095"/>
                </a:cubicBezTo>
                <a:cubicBezTo>
                  <a:pt x="145" y="1093"/>
                  <a:pt x="144" y="1092"/>
                  <a:pt x="142" y="1091"/>
                </a:cubicBezTo>
                <a:close/>
                <a:moveTo>
                  <a:pt x="74" y="1778"/>
                </a:moveTo>
                <a:cubicBezTo>
                  <a:pt x="76" y="1773"/>
                  <a:pt x="77" y="1767"/>
                  <a:pt x="78" y="1762"/>
                </a:cubicBezTo>
                <a:cubicBezTo>
                  <a:pt x="80" y="1752"/>
                  <a:pt x="81" y="1742"/>
                  <a:pt x="82" y="1732"/>
                </a:cubicBezTo>
                <a:cubicBezTo>
                  <a:pt x="85" y="1715"/>
                  <a:pt x="87" y="1698"/>
                  <a:pt x="87" y="1681"/>
                </a:cubicBezTo>
                <a:cubicBezTo>
                  <a:pt x="88" y="1666"/>
                  <a:pt x="89" y="1644"/>
                  <a:pt x="77" y="1636"/>
                </a:cubicBezTo>
                <a:cubicBezTo>
                  <a:pt x="72" y="1633"/>
                  <a:pt x="65" y="1635"/>
                  <a:pt x="61" y="1640"/>
                </a:cubicBezTo>
                <a:cubicBezTo>
                  <a:pt x="57" y="1645"/>
                  <a:pt x="55" y="1653"/>
                  <a:pt x="54" y="1660"/>
                </a:cubicBezTo>
                <a:cubicBezTo>
                  <a:pt x="55" y="1685"/>
                  <a:pt x="58" y="1710"/>
                  <a:pt x="61" y="1735"/>
                </a:cubicBezTo>
                <a:cubicBezTo>
                  <a:pt x="63" y="1745"/>
                  <a:pt x="64" y="1755"/>
                  <a:pt x="66" y="1765"/>
                </a:cubicBezTo>
                <a:cubicBezTo>
                  <a:pt x="67" y="1768"/>
                  <a:pt x="70" y="1786"/>
                  <a:pt x="74" y="1778"/>
                </a:cubicBezTo>
                <a:close/>
                <a:moveTo>
                  <a:pt x="92" y="1819"/>
                </a:moveTo>
                <a:cubicBezTo>
                  <a:pt x="98" y="1811"/>
                  <a:pt x="104" y="1803"/>
                  <a:pt x="109" y="1794"/>
                </a:cubicBezTo>
                <a:cubicBezTo>
                  <a:pt x="116" y="1783"/>
                  <a:pt x="122" y="1771"/>
                  <a:pt x="128" y="1758"/>
                </a:cubicBezTo>
                <a:cubicBezTo>
                  <a:pt x="133" y="1746"/>
                  <a:pt x="139" y="1733"/>
                  <a:pt x="137" y="1718"/>
                </a:cubicBezTo>
                <a:cubicBezTo>
                  <a:pt x="137" y="1715"/>
                  <a:pt x="136" y="1712"/>
                  <a:pt x="135" y="1710"/>
                </a:cubicBezTo>
                <a:cubicBezTo>
                  <a:pt x="132" y="1707"/>
                  <a:pt x="129" y="1707"/>
                  <a:pt x="126" y="1708"/>
                </a:cubicBezTo>
                <a:cubicBezTo>
                  <a:pt x="119" y="1710"/>
                  <a:pt x="115" y="1716"/>
                  <a:pt x="111" y="1723"/>
                </a:cubicBezTo>
                <a:cubicBezTo>
                  <a:pt x="106" y="1730"/>
                  <a:pt x="101" y="1738"/>
                  <a:pt x="98" y="1747"/>
                </a:cubicBezTo>
                <a:cubicBezTo>
                  <a:pt x="92" y="1761"/>
                  <a:pt x="88" y="1777"/>
                  <a:pt x="83" y="1792"/>
                </a:cubicBezTo>
                <a:cubicBezTo>
                  <a:pt x="79" y="1807"/>
                  <a:pt x="70" y="1833"/>
                  <a:pt x="74" y="1837"/>
                </a:cubicBezTo>
                <a:cubicBezTo>
                  <a:pt x="77" y="1841"/>
                  <a:pt x="87" y="1826"/>
                  <a:pt x="92" y="1819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75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0588" y="1704431"/>
            <a:ext cx="2665476" cy="1912981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08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" y="2"/>
            <a:ext cx="6684687" cy="7772399"/>
          </a:xfrm>
        </p:spPr>
        <p:txBody>
          <a:bodyPr anchor="t"/>
          <a:lstStyle>
            <a:lvl1pPr marL="0" indent="0">
              <a:buNone/>
              <a:defRPr sz="2640"/>
            </a:lvl1pPr>
            <a:lvl2pPr marL="377190" indent="0">
              <a:buNone/>
              <a:defRPr sz="2310"/>
            </a:lvl2pPr>
            <a:lvl3pPr marL="754380" indent="0">
              <a:buNone/>
              <a:defRPr sz="1980"/>
            </a:lvl3pPr>
            <a:lvl4pPr marL="1131570" indent="0">
              <a:buNone/>
              <a:defRPr sz="1650"/>
            </a:lvl4pPr>
            <a:lvl5pPr marL="1508760" indent="0">
              <a:buNone/>
              <a:defRPr sz="1650"/>
            </a:lvl5pPr>
            <a:lvl6pPr marL="1885950" indent="0">
              <a:buNone/>
              <a:defRPr sz="1650"/>
            </a:lvl6pPr>
            <a:lvl7pPr marL="2263140" indent="0">
              <a:buNone/>
              <a:defRPr sz="1650"/>
            </a:lvl7pPr>
            <a:lvl8pPr marL="2640330" indent="0">
              <a:buNone/>
              <a:defRPr sz="1650"/>
            </a:lvl8pPr>
            <a:lvl9pPr marL="3017520" indent="0">
              <a:buNone/>
              <a:defRPr sz="165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0588" y="3653647"/>
            <a:ext cx="2665476" cy="3255153"/>
          </a:xfrm>
        </p:spPr>
        <p:txBody>
          <a:bodyPr>
            <a:normAutofit/>
          </a:bodyPr>
          <a:lstStyle>
            <a:lvl1pPr marL="0" indent="0">
              <a:spcBef>
                <a:spcPts val="1320"/>
              </a:spcBef>
              <a:buNone/>
              <a:defRPr sz="1540"/>
            </a:lvl1pPr>
            <a:lvl2pPr marL="377190" indent="0">
              <a:buNone/>
              <a:defRPr sz="1155"/>
            </a:lvl2pPr>
            <a:lvl3pPr marL="754380" indent="0">
              <a:buNone/>
              <a:defRPr sz="990"/>
            </a:lvl3pPr>
            <a:lvl4pPr marL="1131570" indent="0">
              <a:buNone/>
              <a:defRPr sz="825"/>
            </a:lvl4pPr>
            <a:lvl5pPr marL="1508760" indent="0">
              <a:buNone/>
              <a:defRPr sz="825"/>
            </a:lvl5pPr>
            <a:lvl6pPr marL="1885950" indent="0">
              <a:buNone/>
              <a:defRPr sz="825"/>
            </a:lvl6pPr>
            <a:lvl7pPr marL="2263140" indent="0">
              <a:buNone/>
              <a:defRPr sz="825"/>
            </a:lvl7pPr>
            <a:lvl8pPr marL="2640330" indent="0">
              <a:buNone/>
              <a:defRPr sz="825"/>
            </a:lvl8pPr>
            <a:lvl9pPr marL="3017520" indent="0">
              <a:buNone/>
              <a:defRPr sz="82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985213" y="7136166"/>
            <a:ext cx="2670811" cy="413808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2378" y="7136166"/>
            <a:ext cx="6282309" cy="413808"/>
          </a:xfrm>
        </p:spPr>
        <p:txBody>
          <a:bodyPr/>
          <a:lstStyle>
            <a:lvl1pPr algn="l">
              <a:defRPr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990588" y="423421"/>
            <a:ext cx="2665476" cy="925346"/>
          </a:xfrm>
        </p:spPr>
        <p:txBody>
          <a:bodyPr anchor="t"/>
          <a:lstStyle>
            <a:lvl1pPr algn="l">
              <a:defRPr sz="4180"/>
            </a:lvl1pPr>
          </a:lstStyle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18003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4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15533" y="644125"/>
            <a:ext cx="7340491" cy="176881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20304" y="2763520"/>
            <a:ext cx="7235721" cy="4138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92883" y="7136166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</a:lstStyle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20304" y="7136166"/>
            <a:ext cx="4675583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4326" y="711605"/>
            <a:ext cx="1554587" cy="6848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180" baseline="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</a:lstStyle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  <p:cxnSp>
        <p:nvCxnSpPr>
          <p:cNvPr id="9" name="Straight Connector 8"/>
          <p:cNvCxnSpPr/>
          <p:nvPr/>
        </p:nvCxnSpPr>
        <p:spPr>
          <a:xfrm>
            <a:off x="2420304" y="2466144"/>
            <a:ext cx="723572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 title="Rule Line"/>
          <p:cNvCxnSpPr/>
          <p:nvPr/>
        </p:nvCxnSpPr>
        <p:spPr>
          <a:xfrm>
            <a:off x="2420304" y="2466144"/>
            <a:ext cx="723572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219526" y="1"/>
            <a:ext cx="1891857" cy="7772400"/>
          </a:xfrm>
          <a:custGeom>
            <a:avLst/>
            <a:gdLst/>
            <a:ahLst/>
            <a:cxnLst/>
            <a:rect l="0" t="0" r="r" b="b"/>
            <a:pathLst>
              <a:path w="539" h="2159">
                <a:moveTo>
                  <a:pt x="387" y="764"/>
                </a:moveTo>
                <a:cubicBezTo>
                  <a:pt x="398" y="793"/>
                  <a:pt x="418" y="813"/>
                  <a:pt x="438" y="829"/>
                </a:cubicBezTo>
                <a:cubicBezTo>
                  <a:pt x="440" y="831"/>
                  <a:pt x="442" y="833"/>
                  <a:pt x="444" y="833"/>
                </a:cubicBezTo>
                <a:cubicBezTo>
                  <a:pt x="445" y="833"/>
                  <a:pt x="446" y="834"/>
                  <a:pt x="447" y="833"/>
                </a:cubicBezTo>
                <a:cubicBezTo>
                  <a:pt x="448" y="833"/>
                  <a:pt x="449" y="833"/>
                  <a:pt x="450" y="831"/>
                </a:cubicBezTo>
                <a:cubicBezTo>
                  <a:pt x="454" y="826"/>
                  <a:pt x="448" y="813"/>
                  <a:pt x="447" y="808"/>
                </a:cubicBezTo>
                <a:cubicBezTo>
                  <a:pt x="443" y="800"/>
                  <a:pt x="439" y="792"/>
                  <a:pt x="435" y="784"/>
                </a:cubicBezTo>
                <a:cubicBezTo>
                  <a:pt x="429" y="771"/>
                  <a:pt x="422" y="758"/>
                  <a:pt x="413" y="746"/>
                </a:cubicBezTo>
                <a:cubicBezTo>
                  <a:pt x="410" y="741"/>
                  <a:pt x="406" y="736"/>
                  <a:pt x="401" y="735"/>
                </a:cubicBezTo>
                <a:cubicBezTo>
                  <a:pt x="396" y="733"/>
                  <a:pt x="390" y="734"/>
                  <a:pt x="387" y="740"/>
                </a:cubicBezTo>
                <a:cubicBezTo>
                  <a:pt x="385" y="743"/>
                  <a:pt x="384" y="747"/>
                  <a:pt x="385" y="752"/>
                </a:cubicBezTo>
                <a:cubicBezTo>
                  <a:pt x="385" y="756"/>
                  <a:pt x="386" y="760"/>
                  <a:pt x="387" y="764"/>
                </a:cubicBezTo>
                <a:close/>
                <a:moveTo>
                  <a:pt x="458" y="16"/>
                </a:moveTo>
                <a:cubicBezTo>
                  <a:pt x="460" y="11"/>
                  <a:pt x="461" y="5"/>
                  <a:pt x="462" y="0"/>
                </a:cubicBezTo>
                <a:cubicBezTo>
                  <a:pt x="450" y="0"/>
                  <a:pt x="450" y="0"/>
                  <a:pt x="450" y="0"/>
                </a:cubicBezTo>
                <a:cubicBezTo>
                  <a:pt x="450" y="1"/>
                  <a:pt x="450" y="2"/>
                  <a:pt x="450" y="3"/>
                </a:cubicBezTo>
                <a:cubicBezTo>
                  <a:pt x="451" y="5"/>
                  <a:pt x="454" y="24"/>
                  <a:pt x="458" y="16"/>
                </a:cubicBezTo>
                <a:close/>
                <a:moveTo>
                  <a:pt x="435" y="58"/>
                </a:moveTo>
                <a:cubicBezTo>
                  <a:pt x="438" y="62"/>
                  <a:pt x="452" y="86"/>
                  <a:pt x="452" y="76"/>
                </a:cubicBezTo>
                <a:cubicBezTo>
                  <a:pt x="452" y="64"/>
                  <a:pt x="449" y="51"/>
                  <a:pt x="446" y="40"/>
                </a:cubicBezTo>
                <a:cubicBezTo>
                  <a:pt x="443" y="27"/>
                  <a:pt x="440" y="13"/>
                  <a:pt x="437" y="0"/>
                </a:cubicBezTo>
                <a:cubicBezTo>
                  <a:pt x="405" y="0"/>
                  <a:pt x="405" y="0"/>
                  <a:pt x="405" y="0"/>
                </a:cubicBezTo>
                <a:cubicBezTo>
                  <a:pt x="409" y="11"/>
                  <a:pt x="414" y="21"/>
                  <a:pt x="419" y="31"/>
                </a:cubicBezTo>
                <a:cubicBezTo>
                  <a:pt x="424" y="40"/>
                  <a:pt x="430" y="49"/>
                  <a:pt x="435" y="58"/>
                </a:cubicBezTo>
                <a:close/>
                <a:moveTo>
                  <a:pt x="387" y="58"/>
                </a:moveTo>
                <a:cubicBezTo>
                  <a:pt x="398" y="87"/>
                  <a:pt x="418" y="107"/>
                  <a:pt x="438" y="124"/>
                </a:cubicBezTo>
                <a:cubicBezTo>
                  <a:pt x="440" y="125"/>
                  <a:pt x="442" y="127"/>
                  <a:pt x="444" y="128"/>
                </a:cubicBezTo>
                <a:cubicBezTo>
                  <a:pt x="445" y="128"/>
                  <a:pt x="446" y="128"/>
                  <a:pt x="447" y="128"/>
                </a:cubicBezTo>
                <a:cubicBezTo>
                  <a:pt x="448" y="128"/>
                  <a:pt x="449" y="127"/>
                  <a:pt x="450" y="126"/>
                </a:cubicBezTo>
                <a:cubicBezTo>
                  <a:pt x="454" y="121"/>
                  <a:pt x="448" y="107"/>
                  <a:pt x="447" y="103"/>
                </a:cubicBezTo>
                <a:cubicBezTo>
                  <a:pt x="443" y="94"/>
                  <a:pt x="439" y="87"/>
                  <a:pt x="435" y="79"/>
                </a:cubicBezTo>
                <a:cubicBezTo>
                  <a:pt x="429" y="65"/>
                  <a:pt x="422" y="52"/>
                  <a:pt x="413" y="40"/>
                </a:cubicBezTo>
                <a:cubicBezTo>
                  <a:pt x="410" y="35"/>
                  <a:pt x="406" y="31"/>
                  <a:pt x="401" y="29"/>
                </a:cubicBezTo>
                <a:cubicBezTo>
                  <a:pt x="396" y="27"/>
                  <a:pt x="390" y="29"/>
                  <a:pt x="387" y="34"/>
                </a:cubicBezTo>
                <a:cubicBezTo>
                  <a:pt x="385" y="37"/>
                  <a:pt x="384" y="42"/>
                  <a:pt x="385" y="46"/>
                </a:cubicBezTo>
                <a:cubicBezTo>
                  <a:pt x="385" y="50"/>
                  <a:pt x="386" y="54"/>
                  <a:pt x="387" y="58"/>
                </a:cubicBezTo>
                <a:close/>
                <a:moveTo>
                  <a:pt x="66" y="352"/>
                </a:moveTo>
                <a:cubicBezTo>
                  <a:pt x="67" y="355"/>
                  <a:pt x="70" y="374"/>
                  <a:pt x="74" y="366"/>
                </a:cubicBezTo>
                <a:cubicBezTo>
                  <a:pt x="76" y="361"/>
                  <a:pt x="77" y="355"/>
                  <a:pt x="78" y="350"/>
                </a:cubicBezTo>
                <a:cubicBezTo>
                  <a:pt x="80" y="340"/>
                  <a:pt x="81" y="330"/>
                  <a:pt x="82" y="320"/>
                </a:cubicBezTo>
                <a:cubicBezTo>
                  <a:pt x="85" y="303"/>
                  <a:pt x="87" y="286"/>
                  <a:pt x="87" y="268"/>
                </a:cubicBezTo>
                <a:cubicBezTo>
                  <a:pt x="88" y="254"/>
                  <a:pt x="89" y="232"/>
                  <a:pt x="77" y="224"/>
                </a:cubicBezTo>
                <a:cubicBezTo>
                  <a:pt x="72" y="221"/>
                  <a:pt x="65" y="223"/>
                  <a:pt x="61" y="228"/>
                </a:cubicBezTo>
                <a:cubicBezTo>
                  <a:pt x="57" y="233"/>
                  <a:pt x="55" y="241"/>
                  <a:pt x="54" y="248"/>
                </a:cubicBezTo>
                <a:cubicBezTo>
                  <a:pt x="55" y="273"/>
                  <a:pt x="58" y="298"/>
                  <a:pt x="61" y="323"/>
                </a:cubicBezTo>
                <a:cubicBezTo>
                  <a:pt x="63" y="333"/>
                  <a:pt x="64" y="343"/>
                  <a:pt x="66" y="352"/>
                </a:cubicBezTo>
                <a:close/>
                <a:moveTo>
                  <a:pt x="74" y="425"/>
                </a:moveTo>
                <a:cubicBezTo>
                  <a:pt x="77" y="429"/>
                  <a:pt x="87" y="414"/>
                  <a:pt x="92" y="406"/>
                </a:cubicBezTo>
                <a:cubicBezTo>
                  <a:pt x="98" y="399"/>
                  <a:pt x="104" y="390"/>
                  <a:pt x="109" y="382"/>
                </a:cubicBezTo>
                <a:cubicBezTo>
                  <a:pt x="116" y="370"/>
                  <a:pt x="122" y="358"/>
                  <a:pt x="128" y="346"/>
                </a:cubicBezTo>
                <a:cubicBezTo>
                  <a:pt x="133" y="333"/>
                  <a:pt x="139" y="321"/>
                  <a:pt x="137" y="306"/>
                </a:cubicBezTo>
                <a:cubicBezTo>
                  <a:pt x="137" y="303"/>
                  <a:pt x="136" y="300"/>
                  <a:pt x="135" y="298"/>
                </a:cubicBezTo>
                <a:cubicBezTo>
                  <a:pt x="132" y="295"/>
                  <a:pt x="129" y="295"/>
                  <a:pt x="126" y="296"/>
                </a:cubicBezTo>
                <a:cubicBezTo>
                  <a:pt x="119" y="298"/>
                  <a:pt x="115" y="304"/>
                  <a:pt x="111" y="310"/>
                </a:cubicBezTo>
                <a:cubicBezTo>
                  <a:pt x="106" y="318"/>
                  <a:pt x="101" y="326"/>
                  <a:pt x="98" y="335"/>
                </a:cubicBezTo>
                <a:cubicBezTo>
                  <a:pt x="92" y="349"/>
                  <a:pt x="88" y="364"/>
                  <a:pt x="83" y="380"/>
                </a:cubicBezTo>
                <a:cubicBezTo>
                  <a:pt x="79" y="394"/>
                  <a:pt x="70" y="421"/>
                  <a:pt x="74" y="425"/>
                </a:cubicBezTo>
                <a:close/>
                <a:moveTo>
                  <a:pt x="74" y="1133"/>
                </a:moveTo>
                <a:cubicBezTo>
                  <a:pt x="77" y="1137"/>
                  <a:pt x="87" y="1122"/>
                  <a:pt x="92" y="1115"/>
                </a:cubicBezTo>
                <a:cubicBezTo>
                  <a:pt x="98" y="1107"/>
                  <a:pt x="104" y="1099"/>
                  <a:pt x="109" y="1090"/>
                </a:cubicBezTo>
                <a:cubicBezTo>
                  <a:pt x="116" y="1079"/>
                  <a:pt x="122" y="1067"/>
                  <a:pt x="128" y="1054"/>
                </a:cubicBezTo>
                <a:cubicBezTo>
                  <a:pt x="133" y="1042"/>
                  <a:pt x="139" y="1030"/>
                  <a:pt x="137" y="1015"/>
                </a:cubicBezTo>
                <a:cubicBezTo>
                  <a:pt x="137" y="1012"/>
                  <a:pt x="136" y="1008"/>
                  <a:pt x="135" y="1006"/>
                </a:cubicBezTo>
                <a:cubicBezTo>
                  <a:pt x="132" y="1003"/>
                  <a:pt x="129" y="1003"/>
                  <a:pt x="126" y="1004"/>
                </a:cubicBezTo>
                <a:cubicBezTo>
                  <a:pt x="119" y="1006"/>
                  <a:pt x="115" y="1012"/>
                  <a:pt x="111" y="1019"/>
                </a:cubicBezTo>
                <a:cubicBezTo>
                  <a:pt x="106" y="1026"/>
                  <a:pt x="101" y="1034"/>
                  <a:pt x="98" y="1043"/>
                </a:cubicBezTo>
                <a:cubicBezTo>
                  <a:pt x="92" y="1058"/>
                  <a:pt x="88" y="1073"/>
                  <a:pt x="83" y="1088"/>
                </a:cubicBezTo>
                <a:cubicBezTo>
                  <a:pt x="79" y="1103"/>
                  <a:pt x="70" y="1129"/>
                  <a:pt x="74" y="1133"/>
                </a:cubicBezTo>
                <a:close/>
                <a:moveTo>
                  <a:pt x="77" y="933"/>
                </a:moveTo>
                <a:cubicBezTo>
                  <a:pt x="72" y="930"/>
                  <a:pt x="65" y="932"/>
                  <a:pt x="61" y="937"/>
                </a:cubicBezTo>
                <a:cubicBezTo>
                  <a:pt x="57" y="942"/>
                  <a:pt x="55" y="949"/>
                  <a:pt x="54" y="956"/>
                </a:cubicBezTo>
                <a:cubicBezTo>
                  <a:pt x="55" y="982"/>
                  <a:pt x="58" y="1006"/>
                  <a:pt x="61" y="1031"/>
                </a:cubicBezTo>
                <a:cubicBezTo>
                  <a:pt x="63" y="1041"/>
                  <a:pt x="64" y="1051"/>
                  <a:pt x="66" y="1061"/>
                </a:cubicBezTo>
                <a:cubicBezTo>
                  <a:pt x="67" y="1064"/>
                  <a:pt x="70" y="1082"/>
                  <a:pt x="74" y="1074"/>
                </a:cubicBezTo>
                <a:cubicBezTo>
                  <a:pt x="76" y="1070"/>
                  <a:pt x="77" y="1063"/>
                  <a:pt x="78" y="1058"/>
                </a:cubicBezTo>
                <a:cubicBezTo>
                  <a:pt x="80" y="1048"/>
                  <a:pt x="81" y="1038"/>
                  <a:pt x="82" y="1028"/>
                </a:cubicBezTo>
                <a:cubicBezTo>
                  <a:pt x="85" y="1011"/>
                  <a:pt x="87" y="994"/>
                  <a:pt x="87" y="977"/>
                </a:cubicBezTo>
                <a:cubicBezTo>
                  <a:pt x="88" y="963"/>
                  <a:pt x="89" y="940"/>
                  <a:pt x="77" y="933"/>
                </a:cubicBezTo>
                <a:close/>
                <a:moveTo>
                  <a:pt x="49" y="1047"/>
                </a:moveTo>
                <a:cubicBezTo>
                  <a:pt x="45" y="1033"/>
                  <a:pt x="39" y="1009"/>
                  <a:pt x="26" y="1004"/>
                </a:cubicBezTo>
                <a:cubicBezTo>
                  <a:pt x="21" y="1003"/>
                  <a:pt x="16" y="1004"/>
                  <a:pt x="13" y="1008"/>
                </a:cubicBezTo>
                <a:cubicBezTo>
                  <a:pt x="9" y="1014"/>
                  <a:pt x="9" y="1022"/>
                  <a:pt x="11" y="1029"/>
                </a:cubicBezTo>
                <a:cubicBezTo>
                  <a:pt x="17" y="1050"/>
                  <a:pt x="25" y="1071"/>
                  <a:pt x="35" y="1089"/>
                </a:cubicBezTo>
                <a:cubicBezTo>
                  <a:pt x="40" y="1098"/>
                  <a:pt x="46" y="1107"/>
                  <a:pt x="51" y="1116"/>
                </a:cubicBezTo>
                <a:cubicBezTo>
                  <a:pt x="54" y="1120"/>
                  <a:pt x="68" y="1144"/>
                  <a:pt x="68" y="1134"/>
                </a:cubicBezTo>
                <a:cubicBezTo>
                  <a:pt x="68" y="1122"/>
                  <a:pt x="65" y="1110"/>
                  <a:pt x="62" y="1098"/>
                </a:cubicBezTo>
                <a:cubicBezTo>
                  <a:pt x="59" y="1081"/>
                  <a:pt x="54" y="1064"/>
                  <a:pt x="49" y="1047"/>
                </a:cubicBezTo>
                <a:close/>
                <a:moveTo>
                  <a:pt x="458" y="1486"/>
                </a:moveTo>
                <a:cubicBezTo>
                  <a:pt x="461" y="1490"/>
                  <a:pt x="471" y="1475"/>
                  <a:pt x="476" y="1468"/>
                </a:cubicBezTo>
                <a:cubicBezTo>
                  <a:pt x="482" y="1460"/>
                  <a:pt x="488" y="1452"/>
                  <a:pt x="493" y="1443"/>
                </a:cubicBezTo>
                <a:cubicBezTo>
                  <a:pt x="500" y="1432"/>
                  <a:pt x="506" y="1420"/>
                  <a:pt x="512" y="1407"/>
                </a:cubicBezTo>
                <a:cubicBezTo>
                  <a:pt x="517" y="1395"/>
                  <a:pt x="523" y="1382"/>
                  <a:pt x="521" y="1368"/>
                </a:cubicBezTo>
                <a:cubicBezTo>
                  <a:pt x="521" y="1364"/>
                  <a:pt x="520" y="1361"/>
                  <a:pt x="519" y="1359"/>
                </a:cubicBezTo>
                <a:cubicBezTo>
                  <a:pt x="516" y="1356"/>
                  <a:pt x="513" y="1356"/>
                  <a:pt x="510" y="1357"/>
                </a:cubicBezTo>
                <a:cubicBezTo>
                  <a:pt x="503" y="1359"/>
                  <a:pt x="499" y="1365"/>
                  <a:pt x="495" y="1372"/>
                </a:cubicBezTo>
                <a:cubicBezTo>
                  <a:pt x="490" y="1379"/>
                  <a:pt x="485" y="1387"/>
                  <a:pt x="482" y="1396"/>
                </a:cubicBezTo>
                <a:cubicBezTo>
                  <a:pt x="476" y="1411"/>
                  <a:pt x="472" y="1426"/>
                  <a:pt x="467" y="1441"/>
                </a:cubicBezTo>
                <a:cubicBezTo>
                  <a:pt x="463" y="1456"/>
                  <a:pt x="454" y="1482"/>
                  <a:pt x="458" y="1486"/>
                </a:cubicBezTo>
                <a:close/>
                <a:moveTo>
                  <a:pt x="461" y="1285"/>
                </a:moveTo>
                <a:cubicBezTo>
                  <a:pt x="456" y="1282"/>
                  <a:pt x="449" y="1285"/>
                  <a:pt x="445" y="1290"/>
                </a:cubicBezTo>
                <a:cubicBezTo>
                  <a:pt x="441" y="1295"/>
                  <a:pt x="439" y="1302"/>
                  <a:pt x="438" y="1309"/>
                </a:cubicBezTo>
                <a:cubicBezTo>
                  <a:pt x="439" y="1334"/>
                  <a:pt x="442" y="1359"/>
                  <a:pt x="445" y="1384"/>
                </a:cubicBezTo>
                <a:cubicBezTo>
                  <a:pt x="447" y="1394"/>
                  <a:pt x="448" y="1404"/>
                  <a:pt x="450" y="1414"/>
                </a:cubicBezTo>
                <a:cubicBezTo>
                  <a:pt x="451" y="1417"/>
                  <a:pt x="454" y="1435"/>
                  <a:pt x="458" y="1427"/>
                </a:cubicBezTo>
                <a:cubicBezTo>
                  <a:pt x="460" y="1423"/>
                  <a:pt x="461" y="1416"/>
                  <a:pt x="462" y="1411"/>
                </a:cubicBezTo>
                <a:cubicBezTo>
                  <a:pt x="464" y="1401"/>
                  <a:pt x="465" y="1391"/>
                  <a:pt x="466" y="1381"/>
                </a:cubicBezTo>
                <a:cubicBezTo>
                  <a:pt x="469" y="1364"/>
                  <a:pt x="471" y="1347"/>
                  <a:pt x="471" y="1330"/>
                </a:cubicBezTo>
                <a:cubicBezTo>
                  <a:pt x="472" y="1316"/>
                  <a:pt x="473" y="1293"/>
                  <a:pt x="461" y="1285"/>
                </a:cubicBezTo>
                <a:close/>
                <a:moveTo>
                  <a:pt x="484" y="65"/>
                </a:moveTo>
                <a:cubicBezTo>
                  <a:pt x="473" y="82"/>
                  <a:pt x="457" y="118"/>
                  <a:pt x="460" y="124"/>
                </a:cubicBezTo>
                <a:cubicBezTo>
                  <a:pt x="463" y="131"/>
                  <a:pt x="501" y="106"/>
                  <a:pt x="516" y="85"/>
                </a:cubicBezTo>
                <a:cubicBezTo>
                  <a:pt x="524" y="74"/>
                  <a:pt x="539" y="52"/>
                  <a:pt x="530" y="37"/>
                </a:cubicBezTo>
                <a:cubicBezTo>
                  <a:pt x="529" y="35"/>
                  <a:pt x="528" y="33"/>
                  <a:pt x="526" y="32"/>
                </a:cubicBezTo>
                <a:cubicBezTo>
                  <a:pt x="526" y="32"/>
                  <a:pt x="525" y="32"/>
                  <a:pt x="525" y="32"/>
                </a:cubicBezTo>
                <a:cubicBezTo>
                  <a:pt x="523" y="31"/>
                  <a:pt x="520" y="31"/>
                  <a:pt x="517" y="32"/>
                </a:cubicBezTo>
                <a:cubicBezTo>
                  <a:pt x="504" y="37"/>
                  <a:pt x="493" y="52"/>
                  <a:pt x="484" y="65"/>
                </a:cubicBezTo>
                <a:close/>
                <a:moveTo>
                  <a:pt x="433" y="1400"/>
                </a:moveTo>
                <a:cubicBezTo>
                  <a:pt x="429" y="1385"/>
                  <a:pt x="423" y="1362"/>
                  <a:pt x="409" y="1357"/>
                </a:cubicBezTo>
                <a:cubicBezTo>
                  <a:pt x="405" y="1356"/>
                  <a:pt x="400" y="1357"/>
                  <a:pt x="397" y="1361"/>
                </a:cubicBezTo>
                <a:cubicBezTo>
                  <a:pt x="393" y="1367"/>
                  <a:pt x="393" y="1375"/>
                  <a:pt x="395" y="1382"/>
                </a:cubicBezTo>
                <a:cubicBezTo>
                  <a:pt x="401" y="1403"/>
                  <a:pt x="409" y="1423"/>
                  <a:pt x="419" y="1442"/>
                </a:cubicBezTo>
                <a:cubicBezTo>
                  <a:pt x="424" y="1451"/>
                  <a:pt x="430" y="1460"/>
                  <a:pt x="435" y="1469"/>
                </a:cubicBezTo>
                <a:cubicBezTo>
                  <a:pt x="438" y="1473"/>
                  <a:pt x="452" y="1497"/>
                  <a:pt x="452" y="1487"/>
                </a:cubicBezTo>
                <a:cubicBezTo>
                  <a:pt x="452" y="1475"/>
                  <a:pt x="449" y="1462"/>
                  <a:pt x="446" y="1451"/>
                </a:cubicBezTo>
                <a:cubicBezTo>
                  <a:pt x="443" y="1434"/>
                  <a:pt x="438" y="1417"/>
                  <a:pt x="433" y="1400"/>
                </a:cubicBezTo>
                <a:close/>
                <a:moveTo>
                  <a:pt x="458" y="721"/>
                </a:moveTo>
                <a:cubicBezTo>
                  <a:pt x="460" y="717"/>
                  <a:pt x="461" y="711"/>
                  <a:pt x="462" y="706"/>
                </a:cubicBezTo>
                <a:cubicBezTo>
                  <a:pt x="464" y="696"/>
                  <a:pt x="465" y="685"/>
                  <a:pt x="466" y="675"/>
                </a:cubicBezTo>
                <a:cubicBezTo>
                  <a:pt x="469" y="658"/>
                  <a:pt x="471" y="641"/>
                  <a:pt x="471" y="624"/>
                </a:cubicBezTo>
                <a:cubicBezTo>
                  <a:pt x="472" y="610"/>
                  <a:pt x="473" y="587"/>
                  <a:pt x="461" y="580"/>
                </a:cubicBezTo>
                <a:cubicBezTo>
                  <a:pt x="456" y="577"/>
                  <a:pt x="449" y="579"/>
                  <a:pt x="445" y="584"/>
                </a:cubicBezTo>
                <a:cubicBezTo>
                  <a:pt x="441" y="589"/>
                  <a:pt x="439" y="596"/>
                  <a:pt x="438" y="604"/>
                </a:cubicBezTo>
                <a:cubicBezTo>
                  <a:pt x="439" y="629"/>
                  <a:pt x="442" y="654"/>
                  <a:pt x="445" y="679"/>
                </a:cubicBezTo>
                <a:cubicBezTo>
                  <a:pt x="447" y="688"/>
                  <a:pt x="448" y="698"/>
                  <a:pt x="450" y="708"/>
                </a:cubicBezTo>
                <a:cubicBezTo>
                  <a:pt x="451" y="711"/>
                  <a:pt x="454" y="730"/>
                  <a:pt x="458" y="721"/>
                </a:cubicBezTo>
                <a:close/>
                <a:moveTo>
                  <a:pt x="476" y="762"/>
                </a:moveTo>
                <a:cubicBezTo>
                  <a:pt x="482" y="754"/>
                  <a:pt x="488" y="746"/>
                  <a:pt x="493" y="738"/>
                </a:cubicBezTo>
                <a:cubicBezTo>
                  <a:pt x="500" y="726"/>
                  <a:pt x="506" y="714"/>
                  <a:pt x="512" y="702"/>
                </a:cubicBezTo>
                <a:cubicBezTo>
                  <a:pt x="517" y="689"/>
                  <a:pt x="523" y="677"/>
                  <a:pt x="521" y="662"/>
                </a:cubicBezTo>
                <a:cubicBezTo>
                  <a:pt x="521" y="659"/>
                  <a:pt x="520" y="656"/>
                  <a:pt x="519" y="653"/>
                </a:cubicBezTo>
                <a:cubicBezTo>
                  <a:pt x="516" y="651"/>
                  <a:pt x="513" y="651"/>
                  <a:pt x="510" y="651"/>
                </a:cubicBezTo>
                <a:cubicBezTo>
                  <a:pt x="503" y="653"/>
                  <a:pt x="499" y="659"/>
                  <a:pt x="495" y="666"/>
                </a:cubicBezTo>
                <a:cubicBezTo>
                  <a:pt x="490" y="674"/>
                  <a:pt x="485" y="681"/>
                  <a:pt x="482" y="690"/>
                </a:cubicBezTo>
                <a:cubicBezTo>
                  <a:pt x="476" y="705"/>
                  <a:pt x="472" y="720"/>
                  <a:pt x="467" y="735"/>
                </a:cubicBezTo>
                <a:cubicBezTo>
                  <a:pt x="463" y="750"/>
                  <a:pt x="454" y="776"/>
                  <a:pt x="458" y="781"/>
                </a:cubicBezTo>
                <a:cubicBezTo>
                  <a:pt x="461" y="785"/>
                  <a:pt x="471" y="769"/>
                  <a:pt x="476" y="762"/>
                </a:cubicBezTo>
                <a:close/>
                <a:moveTo>
                  <a:pt x="409" y="652"/>
                </a:moveTo>
                <a:cubicBezTo>
                  <a:pt x="405" y="650"/>
                  <a:pt x="400" y="651"/>
                  <a:pt x="397" y="656"/>
                </a:cubicBezTo>
                <a:cubicBezTo>
                  <a:pt x="393" y="661"/>
                  <a:pt x="393" y="669"/>
                  <a:pt x="395" y="676"/>
                </a:cubicBezTo>
                <a:cubicBezTo>
                  <a:pt x="401" y="698"/>
                  <a:pt x="409" y="718"/>
                  <a:pt x="419" y="736"/>
                </a:cubicBezTo>
                <a:cubicBezTo>
                  <a:pt x="424" y="746"/>
                  <a:pt x="430" y="755"/>
                  <a:pt x="435" y="763"/>
                </a:cubicBezTo>
                <a:cubicBezTo>
                  <a:pt x="438" y="767"/>
                  <a:pt x="452" y="791"/>
                  <a:pt x="452" y="781"/>
                </a:cubicBezTo>
                <a:cubicBezTo>
                  <a:pt x="452" y="769"/>
                  <a:pt x="449" y="757"/>
                  <a:pt x="446" y="746"/>
                </a:cubicBezTo>
                <a:cubicBezTo>
                  <a:pt x="443" y="728"/>
                  <a:pt x="438" y="711"/>
                  <a:pt x="433" y="694"/>
                </a:cubicBezTo>
                <a:cubicBezTo>
                  <a:pt x="429" y="680"/>
                  <a:pt x="423" y="656"/>
                  <a:pt x="409" y="652"/>
                </a:cubicBezTo>
                <a:close/>
                <a:moveTo>
                  <a:pt x="458" y="75"/>
                </a:moveTo>
                <a:cubicBezTo>
                  <a:pt x="461" y="79"/>
                  <a:pt x="471" y="64"/>
                  <a:pt x="476" y="56"/>
                </a:cubicBezTo>
                <a:cubicBezTo>
                  <a:pt x="482" y="49"/>
                  <a:pt x="488" y="41"/>
                  <a:pt x="493" y="32"/>
                </a:cubicBezTo>
                <a:cubicBezTo>
                  <a:pt x="499" y="22"/>
                  <a:pt x="505" y="11"/>
                  <a:pt x="510" y="0"/>
                </a:cubicBezTo>
                <a:cubicBezTo>
                  <a:pt x="476" y="0"/>
                  <a:pt x="476" y="0"/>
                  <a:pt x="476" y="0"/>
                </a:cubicBezTo>
                <a:cubicBezTo>
                  <a:pt x="473" y="10"/>
                  <a:pt x="470" y="20"/>
                  <a:pt x="467" y="30"/>
                </a:cubicBezTo>
                <a:cubicBezTo>
                  <a:pt x="463" y="44"/>
                  <a:pt x="454" y="71"/>
                  <a:pt x="458" y="75"/>
                </a:cubicBezTo>
                <a:close/>
                <a:moveTo>
                  <a:pt x="142" y="382"/>
                </a:moveTo>
                <a:cubicBezTo>
                  <a:pt x="142" y="382"/>
                  <a:pt x="141" y="382"/>
                  <a:pt x="141" y="382"/>
                </a:cubicBezTo>
                <a:cubicBezTo>
                  <a:pt x="139" y="380"/>
                  <a:pt x="136" y="381"/>
                  <a:pt x="133" y="382"/>
                </a:cubicBezTo>
                <a:cubicBezTo>
                  <a:pt x="120" y="387"/>
                  <a:pt x="109" y="402"/>
                  <a:pt x="100" y="415"/>
                </a:cubicBezTo>
                <a:cubicBezTo>
                  <a:pt x="89" y="432"/>
                  <a:pt x="73" y="468"/>
                  <a:pt x="76" y="474"/>
                </a:cubicBezTo>
                <a:cubicBezTo>
                  <a:pt x="79" y="480"/>
                  <a:pt x="117" y="456"/>
                  <a:pt x="132" y="435"/>
                </a:cubicBezTo>
                <a:cubicBezTo>
                  <a:pt x="140" y="424"/>
                  <a:pt x="155" y="402"/>
                  <a:pt x="146" y="387"/>
                </a:cubicBezTo>
                <a:cubicBezTo>
                  <a:pt x="145" y="385"/>
                  <a:pt x="144" y="383"/>
                  <a:pt x="142" y="382"/>
                </a:cubicBezTo>
                <a:close/>
                <a:moveTo>
                  <a:pt x="471" y="2035"/>
                </a:moveTo>
                <a:cubicBezTo>
                  <a:pt x="472" y="2021"/>
                  <a:pt x="473" y="1998"/>
                  <a:pt x="461" y="1991"/>
                </a:cubicBezTo>
                <a:cubicBezTo>
                  <a:pt x="456" y="1988"/>
                  <a:pt x="449" y="1990"/>
                  <a:pt x="445" y="1995"/>
                </a:cubicBezTo>
                <a:cubicBezTo>
                  <a:pt x="441" y="2000"/>
                  <a:pt x="439" y="2008"/>
                  <a:pt x="438" y="2015"/>
                </a:cubicBezTo>
                <a:cubicBezTo>
                  <a:pt x="439" y="2040"/>
                  <a:pt x="442" y="2065"/>
                  <a:pt x="445" y="2090"/>
                </a:cubicBezTo>
                <a:cubicBezTo>
                  <a:pt x="447" y="2100"/>
                  <a:pt x="448" y="2109"/>
                  <a:pt x="450" y="2119"/>
                </a:cubicBezTo>
                <a:cubicBezTo>
                  <a:pt x="451" y="2122"/>
                  <a:pt x="454" y="2141"/>
                  <a:pt x="458" y="2133"/>
                </a:cubicBezTo>
                <a:cubicBezTo>
                  <a:pt x="460" y="2128"/>
                  <a:pt x="461" y="2122"/>
                  <a:pt x="462" y="2117"/>
                </a:cubicBezTo>
                <a:cubicBezTo>
                  <a:pt x="464" y="2107"/>
                  <a:pt x="465" y="2097"/>
                  <a:pt x="466" y="2086"/>
                </a:cubicBezTo>
                <a:cubicBezTo>
                  <a:pt x="469" y="2069"/>
                  <a:pt x="471" y="2052"/>
                  <a:pt x="471" y="2035"/>
                </a:cubicBezTo>
                <a:close/>
                <a:moveTo>
                  <a:pt x="433" y="2106"/>
                </a:moveTo>
                <a:cubicBezTo>
                  <a:pt x="429" y="2091"/>
                  <a:pt x="423" y="2068"/>
                  <a:pt x="409" y="2063"/>
                </a:cubicBezTo>
                <a:cubicBezTo>
                  <a:pt x="405" y="2061"/>
                  <a:pt x="400" y="2062"/>
                  <a:pt x="397" y="2067"/>
                </a:cubicBezTo>
                <a:cubicBezTo>
                  <a:pt x="393" y="2072"/>
                  <a:pt x="393" y="2081"/>
                  <a:pt x="395" y="2088"/>
                </a:cubicBezTo>
                <a:cubicBezTo>
                  <a:pt x="401" y="2109"/>
                  <a:pt x="409" y="2129"/>
                  <a:pt x="419" y="2148"/>
                </a:cubicBezTo>
                <a:cubicBezTo>
                  <a:pt x="421" y="2151"/>
                  <a:pt x="423" y="2155"/>
                  <a:pt x="426" y="2159"/>
                </a:cubicBezTo>
                <a:cubicBezTo>
                  <a:pt x="447" y="2159"/>
                  <a:pt x="447" y="2159"/>
                  <a:pt x="447" y="2159"/>
                </a:cubicBezTo>
                <a:cubicBezTo>
                  <a:pt x="447" y="2158"/>
                  <a:pt x="446" y="2157"/>
                  <a:pt x="446" y="2157"/>
                </a:cubicBezTo>
                <a:cubicBezTo>
                  <a:pt x="443" y="2139"/>
                  <a:pt x="438" y="2122"/>
                  <a:pt x="433" y="2106"/>
                </a:cubicBezTo>
                <a:close/>
                <a:moveTo>
                  <a:pt x="521" y="2073"/>
                </a:moveTo>
                <a:cubicBezTo>
                  <a:pt x="521" y="2070"/>
                  <a:pt x="520" y="2067"/>
                  <a:pt x="519" y="2065"/>
                </a:cubicBezTo>
                <a:cubicBezTo>
                  <a:pt x="516" y="2062"/>
                  <a:pt x="513" y="2062"/>
                  <a:pt x="510" y="2063"/>
                </a:cubicBezTo>
                <a:cubicBezTo>
                  <a:pt x="503" y="2065"/>
                  <a:pt x="499" y="2071"/>
                  <a:pt x="495" y="2077"/>
                </a:cubicBezTo>
                <a:cubicBezTo>
                  <a:pt x="490" y="2085"/>
                  <a:pt x="485" y="2092"/>
                  <a:pt x="482" y="2101"/>
                </a:cubicBezTo>
                <a:cubicBezTo>
                  <a:pt x="476" y="2116"/>
                  <a:pt x="472" y="2131"/>
                  <a:pt x="467" y="2146"/>
                </a:cubicBezTo>
                <a:cubicBezTo>
                  <a:pt x="466" y="2150"/>
                  <a:pt x="465" y="2154"/>
                  <a:pt x="463" y="2159"/>
                </a:cubicBezTo>
                <a:cubicBezTo>
                  <a:pt x="486" y="2159"/>
                  <a:pt x="486" y="2159"/>
                  <a:pt x="486" y="2159"/>
                </a:cubicBezTo>
                <a:cubicBezTo>
                  <a:pt x="489" y="2155"/>
                  <a:pt x="491" y="2152"/>
                  <a:pt x="493" y="2149"/>
                </a:cubicBezTo>
                <a:cubicBezTo>
                  <a:pt x="500" y="2137"/>
                  <a:pt x="506" y="2125"/>
                  <a:pt x="512" y="2113"/>
                </a:cubicBezTo>
                <a:cubicBezTo>
                  <a:pt x="517" y="2100"/>
                  <a:pt x="523" y="2088"/>
                  <a:pt x="521" y="2073"/>
                </a:cubicBezTo>
                <a:close/>
                <a:moveTo>
                  <a:pt x="438" y="1535"/>
                </a:moveTo>
                <a:cubicBezTo>
                  <a:pt x="440" y="1537"/>
                  <a:pt x="442" y="1538"/>
                  <a:pt x="444" y="1539"/>
                </a:cubicBezTo>
                <a:cubicBezTo>
                  <a:pt x="445" y="1539"/>
                  <a:pt x="446" y="1539"/>
                  <a:pt x="447" y="1539"/>
                </a:cubicBezTo>
                <a:cubicBezTo>
                  <a:pt x="448" y="1539"/>
                  <a:pt x="449" y="1538"/>
                  <a:pt x="450" y="1537"/>
                </a:cubicBezTo>
                <a:cubicBezTo>
                  <a:pt x="454" y="1532"/>
                  <a:pt x="448" y="1519"/>
                  <a:pt x="447" y="1514"/>
                </a:cubicBezTo>
                <a:cubicBezTo>
                  <a:pt x="443" y="1505"/>
                  <a:pt x="439" y="1498"/>
                  <a:pt x="435" y="1490"/>
                </a:cubicBezTo>
                <a:cubicBezTo>
                  <a:pt x="429" y="1476"/>
                  <a:pt x="422" y="1463"/>
                  <a:pt x="413" y="1451"/>
                </a:cubicBezTo>
                <a:cubicBezTo>
                  <a:pt x="410" y="1447"/>
                  <a:pt x="406" y="1442"/>
                  <a:pt x="401" y="1440"/>
                </a:cubicBezTo>
                <a:cubicBezTo>
                  <a:pt x="396" y="1438"/>
                  <a:pt x="390" y="1440"/>
                  <a:pt x="387" y="1445"/>
                </a:cubicBezTo>
                <a:cubicBezTo>
                  <a:pt x="385" y="1449"/>
                  <a:pt x="384" y="1453"/>
                  <a:pt x="385" y="1457"/>
                </a:cubicBezTo>
                <a:cubicBezTo>
                  <a:pt x="385" y="1461"/>
                  <a:pt x="386" y="1465"/>
                  <a:pt x="387" y="1469"/>
                </a:cubicBezTo>
                <a:cubicBezTo>
                  <a:pt x="398" y="1498"/>
                  <a:pt x="418" y="1518"/>
                  <a:pt x="438" y="1535"/>
                </a:cubicBezTo>
                <a:close/>
                <a:moveTo>
                  <a:pt x="401" y="2146"/>
                </a:moveTo>
                <a:cubicBezTo>
                  <a:pt x="396" y="2144"/>
                  <a:pt x="390" y="2146"/>
                  <a:pt x="387" y="2151"/>
                </a:cubicBezTo>
                <a:cubicBezTo>
                  <a:pt x="386" y="2153"/>
                  <a:pt x="385" y="2156"/>
                  <a:pt x="385" y="2159"/>
                </a:cubicBezTo>
                <a:cubicBezTo>
                  <a:pt x="415" y="2159"/>
                  <a:pt x="415" y="2159"/>
                  <a:pt x="415" y="2159"/>
                </a:cubicBezTo>
                <a:cubicBezTo>
                  <a:pt x="414" y="2158"/>
                  <a:pt x="414" y="2158"/>
                  <a:pt x="413" y="2157"/>
                </a:cubicBezTo>
                <a:cubicBezTo>
                  <a:pt x="410" y="2152"/>
                  <a:pt x="406" y="2148"/>
                  <a:pt x="401" y="2146"/>
                </a:cubicBezTo>
                <a:close/>
                <a:moveTo>
                  <a:pt x="526" y="2149"/>
                </a:moveTo>
                <a:cubicBezTo>
                  <a:pt x="526" y="2149"/>
                  <a:pt x="525" y="2149"/>
                  <a:pt x="525" y="2148"/>
                </a:cubicBezTo>
                <a:cubicBezTo>
                  <a:pt x="523" y="2147"/>
                  <a:pt x="520" y="2147"/>
                  <a:pt x="517" y="2148"/>
                </a:cubicBezTo>
                <a:cubicBezTo>
                  <a:pt x="512" y="2151"/>
                  <a:pt x="507" y="2154"/>
                  <a:pt x="502" y="2159"/>
                </a:cubicBezTo>
                <a:cubicBezTo>
                  <a:pt x="532" y="2159"/>
                  <a:pt x="532" y="2159"/>
                  <a:pt x="532" y="2159"/>
                </a:cubicBezTo>
                <a:cubicBezTo>
                  <a:pt x="531" y="2157"/>
                  <a:pt x="531" y="2155"/>
                  <a:pt x="530" y="2153"/>
                </a:cubicBezTo>
                <a:cubicBezTo>
                  <a:pt x="529" y="2152"/>
                  <a:pt x="528" y="2150"/>
                  <a:pt x="526" y="2149"/>
                </a:cubicBezTo>
                <a:close/>
                <a:moveTo>
                  <a:pt x="35" y="381"/>
                </a:moveTo>
                <a:cubicBezTo>
                  <a:pt x="40" y="390"/>
                  <a:pt x="46" y="399"/>
                  <a:pt x="51" y="407"/>
                </a:cubicBezTo>
                <a:cubicBezTo>
                  <a:pt x="54" y="411"/>
                  <a:pt x="68" y="436"/>
                  <a:pt x="68" y="426"/>
                </a:cubicBezTo>
                <a:cubicBezTo>
                  <a:pt x="68" y="414"/>
                  <a:pt x="65" y="401"/>
                  <a:pt x="62" y="390"/>
                </a:cubicBezTo>
                <a:cubicBezTo>
                  <a:pt x="59" y="373"/>
                  <a:pt x="54" y="355"/>
                  <a:pt x="49" y="339"/>
                </a:cubicBezTo>
                <a:cubicBezTo>
                  <a:pt x="45" y="324"/>
                  <a:pt x="39" y="301"/>
                  <a:pt x="26" y="296"/>
                </a:cubicBezTo>
                <a:cubicBezTo>
                  <a:pt x="21" y="294"/>
                  <a:pt x="16" y="296"/>
                  <a:pt x="13" y="300"/>
                </a:cubicBezTo>
                <a:cubicBezTo>
                  <a:pt x="9" y="305"/>
                  <a:pt x="9" y="314"/>
                  <a:pt x="11" y="321"/>
                </a:cubicBezTo>
                <a:cubicBezTo>
                  <a:pt x="17" y="342"/>
                  <a:pt x="25" y="362"/>
                  <a:pt x="35" y="381"/>
                </a:cubicBezTo>
                <a:close/>
                <a:moveTo>
                  <a:pt x="526" y="1444"/>
                </a:moveTo>
                <a:cubicBezTo>
                  <a:pt x="526" y="1443"/>
                  <a:pt x="525" y="1443"/>
                  <a:pt x="525" y="1443"/>
                </a:cubicBezTo>
                <a:cubicBezTo>
                  <a:pt x="523" y="1442"/>
                  <a:pt x="520" y="1442"/>
                  <a:pt x="517" y="1443"/>
                </a:cubicBezTo>
                <a:cubicBezTo>
                  <a:pt x="504" y="1448"/>
                  <a:pt x="493" y="1463"/>
                  <a:pt x="484" y="1476"/>
                </a:cubicBezTo>
                <a:cubicBezTo>
                  <a:pt x="473" y="1493"/>
                  <a:pt x="457" y="1529"/>
                  <a:pt x="460" y="1536"/>
                </a:cubicBezTo>
                <a:cubicBezTo>
                  <a:pt x="463" y="1542"/>
                  <a:pt x="501" y="1517"/>
                  <a:pt x="516" y="1497"/>
                </a:cubicBezTo>
                <a:cubicBezTo>
                  <a:pt x="524" y="1485"/>
                  <a:pt x="539" y="1464"/>
                  <a:pt x="530" y="1448"/>
                </a:cubicBezTo>
                <a:cubicBezTo>
                  <a:pt x="529" y="1446"/>
                  <a:pt x="528" y="1445"/>
                  <a:pt x="526" y="1444"/>
                </a:cubicBezTo>
                <a:close/>
                <a:moveTo>
                  <a:pt x="526" y="738"/>
                </a:moveTo>
                <a:cubicBezTo>
                  <a:pt x="526" y="738"/>
                  <a:pt x="525" y="738"/>
                  <a:pt x="525" y="737"/>
                </a:cubicBezTo>
                <a:cubicBezTo>
                  <a:pt x="523" y="736"/>
                  <a:pt x="520" y="736"/>
                  <a:pt x="517" y="737"/>
                </a:cubicBezTo>
                <a:cubicBezTo>
                  <a:pt x="504" y="743"/>
                  <a:pt x="493" y="757"/>
                  <a:pt x="484" y="770"/>
                </a:cubicBezTo>
                <a:cubicBezTo>
                  <a:pt x="473" y="788"/>
                  <a:pt x="457" y="824"/>
                  <a:pt x="460" y="830"/>
                </a:cubicBezTo>
                <a:cubicBezTo>
                  <a:pt x="463" y="836"/>
                  <a:pt x="501" y="811"/>
                  <a:pt x="516" y="791"/>
                </a:cubicBezTo>
                <a:cubicBezTo>
                  <a:pt x="524" y="780"/>
                  <a:pt x="539" y="758"/>
                  <a:pt x="530" y="742"/>
                </a:cubicBezTo>
                <a:cubicBezTo>
                  <a:pt x="529" y="741"/>
                  <a:pt x="528" y="739"/>
                  <a:pt x="526" y="738"/>
                </a:cubicBezTo>
                <a:close/>
                <a:moveTo>
                  <a:pt x="51" y="1841"/>
                </a:moveTo>
                <a:cubicBezTo>
                  <a:pt x="45" y="1827"/>
                  <a:pt x="38" y="1814"/>
                  <a:pt x="29" y="1802"/>
                </a:cubicBezTo>
                <a:cubicBezTo>
                  <a:pt x="26" y="1797"/>
                  <a:pt x="22" y="1793"/>
                  <a:pt x="17" y="1791"/>
                </a:cubicBezTo>
                <a:cubicBezTo>
                  <a:pt x="12" y="1789"/>
                  <a:pt x="6" y="1791"/>
                  <a:pt x="3" y="1796"/>
                </a:cubicBezTo>
                <a:cubicBezTo>
                  <a:pt x="1" y="1800"/>
                  <a:pt x="0" y="1804"/>
                  <a:pt x="1" y="1808"/>
                </a:cubicBezTo>
                <a:cubicBezTo>
                  <a:pt x="1" y="1812"/>
                  <a:pt x="2" y="1816"/>
                  <a:pt x="3" y="1820"/>
                </a:cubicBezTo>
                <a:cubicBezTo>
                  <a:pt x="14" y="1849"/>
                  <a:pt x="34" y="1869"/>
                  <a:pt x="54" y="1886"/>
                </a:cubicBezTo>
                <a:cubicBezTo>
                  <a:pt x="56" y="1887"/>
                  <a:pt x="58" y="1889"/>
                  <a:pt x="60" y="1890"/>
                </a:cubicBezTo>
                <a:cubicBezTo>
                  <a:pt x="61" y="1890"/>
                  <a:pt x="62" y="1890"/>
                  <a:pt x="63" y="1890"/>
                </a:cubicBezTo>
                <a:cubicBezTo>
                  <a:pt x="64" y="1890"/>
                  <a:pt x="65" y="1889"/>
                  <a:pt x="66" y="1888"/>
                </a:cubicBezTo>
                <a:cubicBezTo>
                  <a:pt x="70" y="1883"/>
                  <a:pt x="64" y="1869"/>
                  <a:pt x="63" y="1865"/>
                </a:cubicBezTo>
                <a:cubicBezTo>
                  <a:pt x="59" y="1856"/>
                  <a:pt x="55" y="1849"/>
                  <a:pt x="51" y="1841"/>
                </a:cubicBezTo>
                <a:close/>
                <a:moveTo>
                  <a:pt x="3" y="1116"/>
                </a:moveTo>
                <a:cubicBezTo>
                  <a:pt x="14" y="1146"/>
                  <a:pt x="34" y="1165"/>
                  <a:pt x="54" y="1182"/>
                </a:cubicBezTo>
                <a:cubicBezTo>
                  <a:pt x="56" y="1184"/>
                  <a:pt x="58" y="1185"/>
                  <a:pt x="60" y="1186"/>
                </a:cubicBezTo>
                <a:cubicBezTo>
                  <a:pt x="61" y="1186"/>
                  <a:pt x="62" y="1186"/>
                  <a:pt x="63" y="1186"/>
                </a:cubicBezTo>
                <a:cubicBezTo>
                  <a:pt x="64" y="1186"/>
                  <a:pt x="65" y="1185"/>
                  <a:pt x="66" y="1184"/>
                </a:cubicBezTo>
                <a:cubicBezTo>
                  <a:pt x="70" y="1179"/>
                  <a:pt x="64" y="1166"/>
                  <a:pt x="63" y="1161"/>
                </a:cubicBezTo>
                <a:cubicBezTo>
                  <a:pt x="59" y="1153"/>
                  <a:pt x="55" y="1145"/>
                  <a:pt x="51" y="1137"/>
                </a:cubicBezTo>
                <a:cubicBezTo>
                  <a:pt x="45" y="1124"/>
                  <a:pt x="38" y="1110"/>
                  <a:pt x="29" y="1099"/>
                </a:cubicBezTo>
                <a:cubicBezTo>
                  <a:pt x="26" y="1094"/>
                  <a:pt x="22" y="1089"/>
                  <a:pt x="17" y="1087"/>
                </a:cubicBezTo>
                <a:cubicBezTo>
                  <a:pt x="12" y="1086"/>
                  <a:pt x="6" y="1087"/>
                  <a:pt x="3" y="1093"/>
                </a:cubicBezTo>
                <a:cubicBezTo>
                  <a:pt x="1" y="1096"/>
                  <a:pt x="0" y="1100"/>
                  <a:pt x="1" y="1104"/>
                </a:cubicBezTo>
                <a:cubicBezTo>
                  <a:pt x="1" y="1109"/>
                  <a:pt x="2" y="1112"/>
                  <a:pt x="3" y="1116"/>
                </a:cubicBezTo>
                <a:close/>
                <a:moveTo>
                  <a:pt x="49" y="1751"/>
                </a:moveTo>
                <a:cubicBezTo>
                  <a:pt x="45" y="1736"/>
                  <a:pt x="39" y="1713"/>
                  <a:pt x="26" y="1708"/>
                </a:cubicBezTo>
                <a:cubicBezTo>
                  <a:pt x="21" y="1706"/>
                  <a:pt x="16" y="1708"/>
                  <a:pt x="13" y="1712"/>
                </a:cubicBezTo>
                <a:cubicBezTo>
                  <a:pt x="9" y="1718"/>
                  <a:pt x="9" y="1726"/>
                  <a:pt x="11" y="1733"/>
                </a:cubicBezTo>
                <a:cubicBezTo>
                  <a:pt x="17" y="1754"/>
                  <a:pt x="25" y="1774"/>
                  <a:pt x="35" y="1793"/>
                </a:cubicBezTo>
                <a:cubicBezTo>
                  <a:pt x="40" y="1802"/>
                  <a:pt x="46" y="1811"/>
                  <a:pt x="51" y="1820"/>
                </a:cubicBezTo>
                <a:cubicBezTo>
                  <a:pt x="54" y="1824"/>
                  <a:pt x="68" y="1848"/>
                  <a:pt x="68" y="1838"/>
                </a:cubicBezTo>
                <a:cubicBezTo>
                  <a:pt x="68" y="1826"/>
                  <a:pt x="65" y="1813"/>
                  <a:pt x="62" y="1802"/>
                </a:cubicBezTo>
                <a:cubicBezTo>
                  <a:pt x="59" y="1785"/>
                  <a:pt x="54" y="1768"/>
                  <a:pt x="49" y="1751"/>
                </a:cubicBezTo>
                <a:close/>
                <a:moveTo>
                  <a:pt x="3" y="408"/>
                </a:moveTo>
                <a:cubicBezTo>
                  <a:pt x="14" y="437"/>
                  <a:pt x="34" y="457"/>
                  <a:pt x="54" y="474"/>
                </a:cubicBezTo>
                <a:cubicBezTo>
                  <a:pt x="56" y="475"/>
                  <a:pt x="58" y="477"/>
                  <a:pt x="60" y="478"/>
                </a:cubicBezTo>
                <a:cubicBezTo>
                  <a:pt x="61" y="478"/>
                  <a:pt x="62" y="478"/>
                  <a:pt x="63" y="478"/>
                </a:cubicBezTo>
                <a:cubicBezTo>
                  <a:pt x="64" y="478"/>
                  <a:pt x="65" y="477"/>
                  <a:pt x="66" y="476"/>
                </a:cubicBezTo>
                <a:cubicBezTo>
                  <a:pt x="70" y="471"/>
                  <a:pt x="64" y="457"/>
                  <a:pt x="63" y="453"/>
                </a:cubicBezTo>
                <a:cubicBezTo>
                  <a:pt x="59" y="444"/>
                  <a:pt x="55" y="436"/>
                  <a:pt x="51" y="429"/>
                </a:cubicBezTo>
                <a:cubicBezTo>
                  <a:pt x="45" y="415"/>
                  <a:pt x="38" y="402"/>
                  <a:pt x="29" y="390"/>
                </a:cubicBezTo>
                <a:cubicBezTo>
                  <a:pt x="26" y="385"/>
                  <a:pt x="22" y="381"/>
                  <a:pt x="17" y="379"/>
                </a:cubicBezTo>
                <a:cubicBezTo>
                  <a:pt x="12" y="377"/>
                  <a:pt x="6" y="379"/>
                  <a:pt x="3" y="384"/>
                </a:cubicBezTo>
                <a:cubicBezTo>
                  <a:pt x="1" y="387"/>
                  <a:pt x="0" y="392"/>
                  <a:pt x="1" y="396"/>
                </a:cubicBezTo>
                <a:cubicBezTo>
                  <a:pt x="1" y="400"/>
                  <a:pt x="2" y="404"/>
                  <a:pt x="3" y="408"/>
                </a:cubicBezTo>
                <a:close/>
                <a:moveTo>
                  <a:pt x="142" y="1794"/>
                </a:moveTo>
                <a:cubicBezTo>
                  <a:pt x="142" y="1794"/>
                  <a:pt x="141" y="1794"/>
                  <a:pt x="141" y="1794"/>
                </a:cubicBezTo>
                <a:cubicBezTo>
                  <a:pt x="139" y="1793"/>
                  <a:pt x="136" y="1793"/>
                  <a:pt x="133" y="1794"/>
                </a:cubicBezTo>
                <a:cubicBezTo>
                  <a:pt x="120" y="1799"/>
                  <a:pt x="109" y="1814"/>
                  <a:pt x="100" y="1827"/>
                </a:cubicBezTo>
                <a:cubicBezTo>
                  <a:pt x="89" y="1844"/>
                  <a:pt x="73" y="1880"/>
                  <a:pt x="76" y="1886"/>
                </a:cubicBezTo>
                <a:cubicBezTo>
                  <a:pt x="79" y="1893"/>
                  <a:pt x="117" y="1868"/>
                  <a:pt x="132" y="1847"/>
                </a:cubicBezTo>
                <a:cubicBezTo>
                  <a:pt x="140" y="1836"/>
                  <a:pt x="155" y="1815"/>
                  <a:pt x="146" y="1799"/>
                </a:cubicBezTo>
                <a:cubicBezTo>
                  <a:pt x="145" y="1797"/>
                  <a:pt x="144" y="1796"/>
                  <a:pt x="142" y="1794"/>
                </a:cubicBezTo>
                <a:close/>
                <a:moveTo>
                  <a:pt x="142" y="1091"/>
                </a:moveTo>
                <a:cubicBezTo>
                  <a:pt x="142" y="1091"/>
                  <a:pt x="141" y="1090"/>
                  <a:pt x="141" y="1090"/>
                </a:cubicBezTo>
                <a:cubicBezTo>
                  <a:pt x="139" y="1089"/>
                  <a:pt x="136" y="1089"/>
                  <a:pt x="133" y="1090"/>
                </a:cubicBezTo>
                <a:cubicBezTo>
                  <a:pt x="120" y="1095"/>
                  <a:pt x="109" y="1110"/>
                  <a:pt x="100" y="1123"/>
                </a:cubicBezTo>
                <a:cubicBezTo>
                  <a:pt x="89" y="1140"/>
                  <a:pt x="73" y="1176"/>
                  <a:pt x="76" y="1183"/>
                </a:cubicBezTo>
                <a:cubicBezTo>
                  <a:pt x="79" y="1189"/>
                  <a:pt x="117" y="1164"/>
                  <a:pt x="132" y="1144"/>
                </a:cubicBezTo>
                <a:cubicBezTo>
                  <a:pt x="140" y="1133"/>
                  <a:pt x="155" y="1111"/>
                  <a:pt x="146" y="1095"/>
                </a:cubicBezTo>
                <a:cubicBezTo>
                  <a:pt x="145" y="1093"/>
                  <a:pt x="144" y="1092"/>
                  <a:pt x="142" y="1091"/>
                </a:cubicBezTo>
                <a:close/>
                <a:moveTo>
                  <a:pt x="74" y="1778"/>
                </a:moveTo>
                <a:cubicBezTo>
                  <a:pt x="76" y="1773"/>
                  <a:pt x="77" y="1767"/>
                  <a:pt x="78" y="1762"/>
                </a:cubicBezTo>
                <a:cubicBezTo>
                  <a:pt x="80" y="1752"/>
                  <a:pt x="81" y="1742"/>
                  <a:pt x="82" y="1732"/>
                </a:cubicBezTo>
                <a:cubicBezTo>
                  <a:pt x="85" y="1715"/>
                  <a:pt x="87" y="1698"/>
                  <a:pt x="87" y="1681"/>
                </a:cubicBezTo>
                <a:cubicBezTo>
                  <a:pt x="88" y="1666"/>
                  <a:pt x="89" y="1644"/>
                  <a:pt x="77" y="1636"/>
                </a:cubicBezTo>
                <a:cubicBezTo>
                  <a:pt x="72" y="1633"/>
                  <a:pt x="65" y="1635"/>
                  <a:pt x="61" y="1640"/>
                </a:cubicBezTo>
                <a:cubicBezTo>
                  <a:pt x="57" y="1645"/>
                  <a:pt x="55" y="1653"/>
                  <a:pt x="54" y="1660"/>
                </a:cubicBezTo>
                <a:cubicBezTo>
                  <a:pt x="55" y="1685"/>
                  <a:pt x="58" y="1710"/>
                  <a:pt x="61" y="1735"/>
                </a:cubicBezTo>
                <a:cubicBezTo>
                  <a:pt x="63" y="1745"/>
                  <a:pt x="64" y="1755"/>
                  <a:pt x="66" y="1765"/>
                </a:cubicBezTo>
                <a:cubicBezTo>
                  <a:pt x="67" y="1768"/>
                  <a:pt x="70" y="1786"/>
                  <a:pt x="74" y="1778"/>
                </a:cubicBezTo>
                <a:close/>
                <a:moveTo>
                  <a:pt x="92" y="1819"/>
                </a:moveTo>
                <a:cubicBezTo>
                  <a:pt x="98" y="1811"/>
                  <a:pt x="104" y="1803"/>
                  <a:pt x="109" y="1794"/>
                </a:cubicBezTo>
                <a:cubicBezTo>
                  <a:pt x="116" y="1783"/>
                  <a:pt x="122" y="1771"/>
                  <a:pt x="128" y="1758"/>
                </a:cubicBezTo>
                <a:cubicBezTo>
                  <a:pt x="133" y="1746"/>
                  <a:pt x="139" y="1733"/>
                  <a:pt x="137" y="1718"/>
                </a:cubicBezTo>
                <a:cubicBezTo>
                  <a:pt x="137" y="1715"/>
                  <a:pt x="136" y="1712"/>
                  <a:pt x="135" y="1710"/>
                </a:cubicBezTo>
                <a:cubicBezTo>
                  <a:pt x="132" y="1707"/>
                  <a:pt x="129" y="1707"/>
                  <a:pt x="126" y="1708"/>
                </a:cubicBezTo>
                <a:cubicBezTo>
                  <a:pt x="119" y="1710"/>
                  <a:pt x="115" y="1716"/>
                  <a:pt x="111" y="1723"/>
                </a:cubicBezTo>
                <a:cubicBezTo>
                  <a:pt x="106" y="1730"/>
                  <a:pt x="101" y="1738"/>
                  <a:pt x="98" y="1747"/>
                </a:cubicBezTo>
                <a:cubicBezTo>
                  <a:pt x="92" y="1761"/>
                  <a:pt x="88" y="1777"/>
                  <a:pt x="83" y="1792"/>
                </a:cubicBezTo>
                <a:cubicBezTo>
                  <a:pt x="79" y="1807"/>
                  <a:pt x="70" y="1833"/>
                  <a:pt x="74" y="1837"/>
                </a:cubicBezTo>
                <a:cubicBezTo>
                  <a:pt x="77" y="1841"/>
                  <a:pt x="87" y="1826"/>
                  <a:pt x="92" y="1819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  <a:alpha val="75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758428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</p:sldLayoutIdLst>
  <p:txStyles>
    <p:titleStyle>
      <a:lvl1pPr algn="l" defTabSz="754380" rtl="0" eaLnBrk="1" latinLnBrk="0" hangingPunct="1">
        <a:lnSpc>
          <a:spcPct val="99000"/>
        </a:lnSpc>
        <a:spcBef>
          <a:spcPct val="0"/>
        </a:spcBef>
        <a:buNone/>
        <a:defRPr sz="4180" kern="1200">
          <a:solidFill>
            <a:schemeClr val="bg2">
              <a:lumMod val="25000"/>
            </a:schemeClr>
          </a:solidFill>
          <a:latin typeface="+mj-lt"/>
          <a:ea typeface="+mj-ea"/>
          <a:cs typeface="+mj-cs"/>
        </a:defRPr>
      </a:lvl1pPr>
    </p:titleStyle>
    <p:bodyStyle>
      <a:lvl1pPr marL="264033" indent="-264033" algn="l" defTabSz="754380" rtl="0" eaLnBrk="1" latinLnBrk="0" hangingPunct="1">
        <a:lnSpc>
          <a:spcPct val="111000"/>
        </a:lnSpc>
        <a:spcBef>
          <a:spcPts val="1023"/>
        </a:spcBef>
        <a:buFont typeface="Corbel" panose="020B0503020204020204" pitchFamily="34" charset="0"/>
        <a:buChar char="–"/>
        <a:defRPr sz="22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528066" indent="-264033" algn="l" defTabSz="754380" rtl="0" eaLnBrk="1" latinLnBrk="0" hangingPunct="1">
        <a:lnSpc>
          <a:spcPct val="111000"/>
        </a:lnSpc>
        <a:spcBef>
          <a:spcPts val="1023"/>
        </a:spcBef>
        <a:buFont typeface="Corbel" panose="020B0503020204020204" pitchFamily="34" charset="0"/>
        <a:buChar char="–"/>
        <a:defRPr sz="198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792099" indent="-264033" algn="l" defTabSz="754380" rtl="0" eaLnBrk="1" latinLnBrk="0" hangingPunct="1">
        <a:lnSpc>
          <a:spcPct val="111000"/>
        </a:lnSpc>
        <a:spcBef>
          <a:spcPts val="1023"/>
        </a:spcBef>
        <a:buFont typeface="Corbel" panose="020B0503020204020204" pitchFamily="34" charset="0"/>
        <a:buChar char="–"/>
        <a:defRPr sz="1760" i="1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056132" indent="-264033" algn="l" defTabSz="754380" rtl="0" eaLnBrk="1" latinLnBrk="0" hangingPunct="1">
        <a:lnSpc>
          <a:spcPct val="111000"/>
        </a:lnSpc>
        <a:spcBef>
          <a:spcPts val="1023"/>
        </a:spcBef>
        <a:buFont typeface="Corbel" panose="020B0503020204020204" pitchFamily="34" charset="0"/>
        <a:buChar char="–"/>
        <a:defRPr sz="154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1320165" indent="-264033" algn="l" defTabSz="754380" rtl="0" eaLnBrk="1" latinLnBrk="0" hangingPunct="1">
        <a:lnSpc>
          <a:spcPct val="111000"/>
        </a:lnSpc>
        <a:spcBef>
          <a:spcPts val="1023"/>
        </a:spcBef>
        <a:buFont typeface="Corbel" panose="020B0503020204020204" pitchFamily="34" charset="0"/>
        <a:buChar char="–"/>
        <a:defRPr sz="1540" i="1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1584198" indent="-264033" algn="l" defTabSz="754380" rtl="0" eaLnBrk="1" latinLnBrk="0" hangingPunct="1">
        <a:lnSpc>
          <a:spcPct val="111000"/>
        </a:lnSpc>
        <a:spcBef>
          <a:spcPts val="1023"/>
        </a:spcBef>
        <a:buFont typeface="Corbel" panose="020B0503020204020204" pitchFamily="34" charset="0"/>
        <a:buChar char="–"/>
        <a:defRPr sz="154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1848231" indent="-264033" algn="l" defTabSz="754380" rtl="0" eaLnBrk="1" latinLnBrk="0" hangingPunct="1">
        <a:lnSpc>
          <a:spcPct val="111000"/>
        </a:lnSpc>
        <a:spcBef>
          <a:spcPts val="1023"/>
        </a:spcBef>
        <a:buFont typeface="Corbel" panose="020B0503020204020204" pitchFamily="34" charset="0"/>
        <a:buChar char="–"/>
        <a:defRPr sz="154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112264" indent="-264033" algn="l" defTabSz="754380" rtl="0" eaLnBrk="1" latinLnBrk="0" hangingPunct="1">
        <a:lnSpc>
          <a:spcPct val="111000"/>
        </a:lnSpc>
        <a:spcBef>
          <a:spcPts val="1023"/>
        </a:spcBef>
        <a:buFont typeface="Corbel" panose="020B0503020204020204" pitchFamily="34" charset="0"/>
        <a:buChar char="–"/>
        <a:defRPr sz="1540" kern="1200" baseline="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376297" indent="-264033" algn="l" defTabSz="754380" rtl="0" eaLnBrk="1" latinLnBrk="0" hangingPunct="1">
        <a:lnSpc>
          <a:spcPct val="111000"/>
        </a:lnSpc>
        <a:spcBef>
          <a:spcPts val="1023"/>
        </a:spcBef>
        <a:buFont typeface="Corbel" panose="020B0503020204020204" pitchFamily="34" charset="0"/>
        <a:buChar char="–"/>
        <a:defRPr sz="1540" i="1" kern="1200" baseline="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1pPr>
      <a:lvl2pPr marL="37719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2pPr>
      <a:lvl3pPr marL="75438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3pPr>
      <a:lvl4pPr marL="113157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4pPr>
      <a:lvl5pPr marL="150876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6pPr>
      <a:lvl7pPr marL="226314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7pPr>
      <a:lvl8pPr marL="264033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8pPr>
      <a:lvl9pPr marL="301752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pos="4416">
          <p15:clr>
            <a:srgbClr val="F26B43"/>
          </p15:clr>
        </p15:guide>
        <p15:guide id="3" pos="4800">
          <p15:clr>
            <a:srgbClr val="F26B43"/>
          </p15:clr>
        </p15:guide>
        <p15:guide id="4" pos="7368">
          <p15:clr>
            <a:srgbClr val="F26B43"/>
          </p15:clr>
        </p15:guide>
        <p15:guide id="5" pos="240">
          <p15:clr>
            <a:srgbClr val="F26B43"/>
          </p15:clr>
        </p15:guide>
        <p15:guide id="6" pos="1386">
          <p15:clr>
            <a:srgbClr val="F26B43"/>
          </p15:clr>
        </p15:guide>
        <p15:guide id="7" orient="horz" pos="3960">
          <p15:clr>
            <a:srgbClr val="F26B43"/>
          </p15:clr>
        </p15:guide>
        <p15:guide id="8" orient="horz" pos="3840">
          <p15:clr>
            <a:srgbClr val="F26B43"/>
          </p15:clr>
        </p15:guide>
        <p15:guide id="9" pos="3312">
          <p15:clr>
            <a:srgbClr val="F26B43"/>
          </p15:clr>
        </p15:guide>
        <p15:guide id="10" pos="3600">
          <p15:clr>
            <a:srgbClr val="F26B43"/>
          </p15:clr>
        </p15:guide>
        <p15:guide id="11" orient="horz" pos="360">
          <p15:clr>
            <a:srgbClr val="F26B43"/>
          </p15:clr>
        </p15:guide>
        <p15:guide id="12" pos="5526">
          <p15:clr>
            <a:srgbClr val="F26B43"/>
          </p15:clr>
        </p15:guide>
        <p15:guide id="13" pos="180">
          <p15:clr>
            <a:srgbClr val="F26B43"/>
          </p15:clr>
        </p15:guide>
        <p15:guide id="14" orient="horz" pos="216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9313" y="-9597"/>
            <a:ext cx="10086786" cy="7791593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0560" y="690880"/>
            <a:ext cx="6982484" cy="14969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0559" y="2448669"/>
            <a:ext cx="6982485" cy="4398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45784" y="6846879"/>
            <a:ext cx="752545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0560" y="6846879"/>
            <a:ext cx="508527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9144" y="6846879"/>
            <a:ext cx="563902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7688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</p:sldLayoutIdLst>
  <p:txStyles>
    <p:titleStyle>
      <a:lvl1pPr algn="l" defTabSz="502920" rtl="0" eaLnBrk="1" latinLnBrk="0" hangingPunct="1">
        <a:spcBef>
          <a:spcPct val="0"/>
        </a:spcBef>
        <a:buNone/>
        <a:defRPr sz="396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77190" indent="-377190" algn="l" defTabSz="502920" rtl="0" eaLnBrk="1" latinLnBrk="0" hangingPunct="1">
        <a:spcBef>
          <a:spcPts val="11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98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817245" indent="-314325" algn="l" defTabSz="502920" rtl="0" eaLnBrk="1" latinLnBrk="0" hangingPunct="1">
        <a:spcBef>
          <a:spcPts val="11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76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257300" indent="-251460" algn="l" defTabSz="502920" rtl="0" eaLnBrk="1" latinLnBrk="0" hangingPunct="1">
        <a:spcBef>
          <a:spcPts val="11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5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760220" indent="-251460" algn="l" defTabSz="502920" rtl="0" eaLnBrk="1" latinLnBrk="0" hangingPunct="1">
        <a:spcBef>
          <a:spcPts val="11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263140" indent="-251460" algn="l" defTabSz="502920" rtl="0" eaLnBrk="1" latinLnBrk="0" hangingPunct="1">
        <a:spcBef>
          <a:spcPts val="11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766060" indent="-251460" algn="l" defTabSz="502920" rtl="0" eaLnBrk="1" latinLnBrk="0" hangingPunct="1">
        <a:spcBef>
          <a:spcPts val="11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3268980" indent="-251460" algn="l" defTabSz="502920" rtl="0" eaLnBrk="1" latinLnBrk="0" hangingPunct="1">
        <a:spcBef>
          <a:spcPts val="11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771900" indent="-251460" algn="l" defTabSz="502920" rtl="0" eaLnBrk="1" latinLnBrk="0" hangingPunct="1">
        <a:spcBef>
          <a:spcPts val="11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4274820" indent="-251460" algn="l" defTabSz="502920" rtl="0" eaLnBrk="1" latinLnBrk="0" hangingPunct="1">
        <a:spcBef>
          <a:spcPts val="11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" y="1"/>
            <a:ext cx="2345214" cy="77724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0347" y="518161"/>
            <a:ext cx="8475134" cy="224536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0347" y="3022601"/>
            <a:ext cx="8475133" cy="38045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94548" y="6931547"/>
            <a:ext cx="94322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85697" y="6931547"/>
            <a:ext cx="5845969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00649" y="6931547"/>
            <a:ext cx="454831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23011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  <p:sldLayoutId id="2147483862" r:id="rId12"/>
    <p:sldLayoutId id="2147483863" r:id="rId13"/>
    <p:sldLayoutId id="2147483864" r:id="rId14"/>
    <p:sldLayoutId id="2147483865" r:id="rId15"/>
    <p:sldLayoutId id="2147483866" r:id="rId16"/>
    <p:sldLayoutId id="2147483867" r:id="rId17"/>
  </p:sldLayoutIdLst>
  <p:txStyles>
    <p:titleStyle>
      <a:lvl1pPr algn="ctr" defTabSz="50292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14325" indent="-314325" algn="l" defTabSz="502920" rtl="0" eaLnBrk="1" latinLnBrk="0" hangingPunct="1">
        <a:spcBef>
          <a:spcPct val="20000"/>
        </a:spcBef>
        <a:spcAft>
          <a:spcPts val="66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64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817245" indent="-314325" algn="l" defTabSz="502920" rtl="0" eaLnBrk="1" latinLnBrk="0" hangingPunct="1">
        <a:spcBef>
          <a:spcPct val="20000"/>
        </a:spcBef>
        <a:spcAft>
          <a:spcPts val="66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320165" indent="-314325" algn="l" defTabSz="502920" rtl="0" eaLnBrk="1" latinLnBrk="0" hangingPunct="1">
        <a:spcBef>
          <a:spcPct val="20000"/>
        </a:spcBef>
        <a:spcAft>
          <a:spcPts val="66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98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97355" indent="-188595" algn="l" defTabSz="502920" rtl="0" eaLnBrk="1" latinLnBrk="0" hangingPunct="1">
        <a:spcBef>
          <a:spcPct val="20000"/>
        </a:spcBef>
        <a:spcAft>
          <a:spcPts val="66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76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200275" indent="-188595" algn="l" defTabSz="502920" rtl="0" eaLnBrk="1" latinLnBrk="0" hangingPunct="1">
        <a:spcBef>
          <a:spcPct val="20000"/>
        </a:spcBef>
        <a:spcAft>
          <a:spcPts val="66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54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766060" indent="-251460" algn="l" defTabSz="502920" rtl="0" eaLnBrk="1" latinLnBrk="0" hangingPunct="1">
        <a:spcBef>
          <a:spcPct val="20000"/>
        </a:spcBef>
        <a:spcAft>
          <a:spcPts val="66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54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268980" indent="-251460" algn="l" defTabSz="502920" rtl="0" eaLnBrk="1" latinLnBrk="0" hangingPunct="1">
        <a:spcBef>
          <a:spcPct val="20000"/>
        </a:spcBef>
        <a:spcAft>
          <a:spcPts val="66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54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771900" indent="-251460" algn="l" defTabSz="502920" rtl="0" eaLnBrk="1" latinLnBrk="0" hangingPunct="1">
        <a:spcBef>
          <a:spcPct val="20000"/>
        </a:spcBef>
        <a:spcAft>
          <a:spcPts val="66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54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274820" indent="-251460" algn="l" defTabSz="502920" rtl="0" eaLnBrk="1" latinLnBrk="0" hangingPunct="1">
        <a:spcBef>
          <a:spcPct val="20000"/>
        </a:spcBef>
        <a:spcAft>
          <a:spcPts val="66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54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50292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file:///\\Hpserver\idt%20hpe2\Capulum%20Engineers%20Pvt%20Ltd\GST\FY%202018-19\GST%20AUDIT\GSTR%201\GSTR1_27AAACC7545H1ZM_042018.pdf" TargetMode="External"/><Relationship Id="rId2" Type="http://schemas.openxmlformats.org/officeDocument/2006/relationships/hyperlink" Target="file:///\\Hpserver\idt%20hpe2\Capulum%20Engineers%20Pvt%20Ltd\GST\FY%202018-19\GST%20AUDIT\GSTR%203%20B\GSTR3B_27AAACC7545H1ZM_042018.pdf" TargetMode="Externa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hyperlink" Target="file:///\\Hpserver\idt%20hpe2\Capulum%20Engineers%20Pvt%20Ltd\GST\FY%202018-19\GST%20AUDIT\Final%20Reports\GST%20Consolidation-2018_%20capulum.xlsx" TargetMode="Externa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35000">
              <a:schemeClr val="accent1">
                <a:lumMod val="5000"/>
                <a:lumOff val="95000"/>
              </a:schemeClr>
            </a:gs>
            <a:gs pos="61000">
              <a:schemeClr val="accent1">
                <a:lumMod val="45000"/>
                <a:lumOff val="55000"/>
              </a:schemeClr>
            </a:gs>
            <a:gs pos="77000">
              <a:schemeClr val="accent1">
                <a:lumMod val="45000"/>
                <a:lumOff val="55000"/>
              </a:schemeClr>
            </a:gs>
            <a:gs pos="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86582" y="3446779"/>
            <a:ext cx="3827779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IN" sz="4400" b="0" spc="100" dirty="0" smtClean="0">
                <a:solidFill>
                  <a:schemeClr val="accent2"/>
                </a:solidFill>
              </a:rPr>
              <a:t>GST</a:t>
            </a:r>
            <a:r>
              <a:rPr sz="4400" b="0" spc="-425" dirty="0" smtClean="0">
                <a:solidFill>
                  <a:schemeClr val="accent2"/>
                </a:solidFill>
                <a:latin typeface="Trebuchet MS"/>
                <a:cs typeface="Trebuchet MS"/>
              </a:rPr>
              <a:t> </a:t>
            </a:r>
            <a:r>
              <a:rPr sz="4400" b="0" spc="100" dirty="0">
                <a:solidFill>
                  <a:schemeClr val="accent2"/>
                </a:solidFill>
                <a:latin typeface="Trebuchet MS"/>
                <a:cs typeface="Trebuchet MS"/>
              </a:rPr>
              <a:t>AUDIT</a:t>
            </a:r>
            <a:endParaRPr sz="4400" dirty="0">
              <a:solidFill>
                <a:schemeClr val="accent2"/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800" y="685800"/>
            <a:ext cx="8229600" cy="652101"/>
          </a:xfrm>
          <a:prstGeom prst="rect">
            <a:avLst/>
          </a:prstGeom>
          <a:noFill/>
        </p:spPr>
        <p:txBody>
          <a:bodyPr vert="horz" wrap="square" lIns="0" tIns="36194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84"/>
              </a:spcBef>
            </a:pPr>
            <a:r>
              <a:rPr sz="4000" b="1" spc="1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Match</a:t>
            </a:r>
            <a:r>
              <a:rPr sz="4000" b="1" spc="-235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4000" b="1" spc="-6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of</a:t>
            </a:r>
            <a:r>
              <a:rPr sz="4000" b="1" spc="-229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4000" b="1" spc="-7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the</a:t>
            </a:r>
            <a:r>
              <a:rPr sz="4000" b="1" spc="-229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4000" b="1" spc="25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Data</a:t>
            </a:r>
            <a:r>
              <a:rPr sz="4000" b="1" spc="-24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4000" b="1" spc="35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among</a:t>
            </a:r>
            <a:r>
              <a:rPr sz="4000" b="1" spc="-25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4000" b="1" spc="5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Return</a:t>
            </a:r>
            <a:r>
              <a:rPr sz="4000" b="1" spc="-25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4000" b="1" spc="-25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Filed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4882555"/>
              </p:ext>
            </p:extLst>
          </p:nvPr>
        </p:nvGraphicFramePr>
        <p:xfrm>
          <a:off x="275095" y="1676400"/>
          <a:ext cx="7849869" cy="4005832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838200"/>
                <a:gridCol w="4715510"/>
                <a:gridCol w="1163319"/>
                <a:gridCol w="1132840"/>
              </a:tblGrid>
              <a:tr h="1565910">
                <a:tc>
                  <a:txBody>
                    <a:bodyPr/>
                    <a:lstStyle/>
                    <a:p>
                      <a:pPr marR="21590" algn="ctr">
                        <a:lnSpc>
                          <a:spcPts val="2790"/>
                        </a:lnSpc>
                      </a:pPr>
                      <a:r>
                        <a:rPr sz="2400" spc="-140" dirty="0"/>
                        <a:t>S.No.</a:t>
                      </a:r>
                      <a:endParaRPr sz="24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90"/>
                        </a:lnSpc>
                      </a:pPr>
                      <a:r>
                        <a:rPr sz="2400" spc="-130" dirty="0"/>
                        <a:t>Description</a:t>
                      </a:r>
                      <a:endParaRPr sz="24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90"/>
                        </a:lnSpc>
                      </a:pPr>
                      <a:r>
                        <a:rPr sz="2400" spc="-130" dirty="0"/>
                        <a:t>Point</a:t>
                      </a:r>
                      <a:endParaRPr sz="2400" dirty="0"/>
                    </a:p>
                    <a:p>
                      <a:pPr marL="172720" marR="165735" indent="1270" algn="ctr">
                        <a:lnSpc>
                          <a:spcPct val="107000"/>
                        </a:lnSpc>
                      </a:pPr>
                      <a:r>
                        <a:rPr sz="2400" spc="-114" dirty="0"/>
                        <a:t>No. </a:t>
                      </a:r>
                      <a:r>
                        <a:rPr sz="2400" spc="-135" dirty="0"/>
                        <a:t>in  </a:t>
                      </a:r>
                      <a:r>
                        <a:rPr sz="2400" spc="-175" dirty="0"/>
                        <a:t>Form</a:t>
                      </a:r>
                      <a:r>
                        <a:rPr sz="2400" spc="-285" dirty="0"/>
                        <a:t> </a:t>
                      </a:r>
                      <a:r>
                        <a:rPr sz="2400" spc="-150" dirty="0"/>
                        <a:t>‐  </a:t>
                      </a:r>
                      <a:r>
                        <a:rPr sz="2400" spc="-140" dirty="0">
                          <a:hlinkClick r:id="rId2" action="ppaction://hlinkfile"/>
                        </a:rPr>
                        <a:t>3B</a:t>
                      </a:r>
                      <a:endParaRPr sz="24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4315">
                        <a:lnSpc>
                          <a:spcPts val="2790"/>
                        </a:lnSpc>
                      </a:pPr>
                      <a:r>
                        <a:rPr sz="2400" spc="-130" dirty="0"/>
                        <a:t>Point</a:t>
                      </a:r>
                      <a:endParaRPr sz="2400" dirty="0"/>
                    </a:p>
                    <a:p>
                      <a:pPr marL="113030" marR="106045" indent="76835">
                        <a:lnSpc>
                          <a:spcPct val="106900"/>
                        </a:lnSpc>
                        <a:spcBef>
                          <a:spcPts val="5"/>
                        </a:spcBef>
                      </a:pPr>
                      <a:r>
                        <a:rPr sz="2400" spc="-114" dirty="0"/>
                        <a:t>No. </a:t>
                      </a:r>
                      <a:r>
                        <a:rPr sz="2400" spc="-135" dirty="0"/>
                        <a:t>in  </a:t>
                      </a:r>
                      <a:r>
                        <a:rPr sz="2400" spc="-5" dirty="0">
                          <a:hlinkClick r:id="rId3" action="ppaction://hlinkfile"/>
                        </a:rPr>
                        <a:t>G</a:t>
                      </a:r>
                      <a:r>
                        <a:rPr sz="2400" spc="-25" dirty="0">
                          <a:hlinkClick r:id="rId3" action="ppaction://hlinkfile"/>
                        </a:rPr>
                        <a:t>S</a:t>
                      </a:r>
                      <a:r>
                        <a:rPr sz="2400" spc="-5" dirty="0">
                          <a:hlinkClick r:id="rId3" action="ppaction://hlinkfile"/>
                        </a:rPr>
                        <a:t>TR‐1</a:t>
                      </a:r>
                      <a:endParaRPr sz="24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</a:tr>
              <a:tr h="989076">
                <a:tc>
                  <a:txBody>
                    <a:bodyPr/>
                    <a:lstStyle/>
                    <a:p>
                      <a:pPr algn="ctr">
                        <a:lnSpc>
                          <a:spcPts val="2785"/>
                        </a:lnSpc>
                      </a:pPr>
                      <a:r>
                        <a:rPr sz="2400" dirty="0"/>
                        <a:t>1</a:t>
                      </a:r>
                      <a:endParaRPr sz="240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85"/>
                        </a:lnSpc>
                      </a:pPr>
                      <a:r>
                        <a:rPr sz="2400" spc="-100" dirty="0"/>
                        <a:t>Outward </a:t>
                      </a:r>
                      <a:r>
                        <a:rPr sz="2400" spc="-145" dirty="0"/>
                        <a:t>taxable </a:t>
                      </a:r>
                      <a:r>
                        <a:rPr sz="2400" spc="-90" dirty="0"/>
                        <a:t>supplies </a:t>
                      </a:r>
                      <a:r>
                        <a:rPr sz="2400" spc="-95" dirty="0"/>
                        <a:t>other</a:t>
                      </a:r>
                      <a:r>
                        <a:rPr sz="2400" spc="-415" dirty="0"/>
                        <a:t> </a:t>
                      </a:r>
                      <a:r>
                        <a:rPr sz="2400" spc="-95" dirty="0"/>
                        <a:t>than</a:t>
                      </a:r>
                      <a:endParaRPr sz="2400"/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400" spc="-130" dirty="0"/>
                        <a:t>zero </a:t>
                      </a:r>
                      <a:r>
                        <a:rPr sz="2400" spc="-155" dirty="0"/>
                        <a:t>rated, </a:t>
                      </a:r>
                      <a:r>
                        <a:rPr sz="2400" spc="-95" dirty="0"/>
                        <a:t>Nil </a:t>
                      </a:r>
                      <a:r>
                        <a:rPr sz="2400" spc="-130" dirty="0"/>
                        <a:t>rated </a:t>
                      </a:r>
                      <a:r>
                        <a:rPr sz="2400" spc="-85" dirty="0"/>
                        <a:t>and</a:t>
                      </a:r>
                      <a:r>
                        <a:rPr sz="2400" spc="-440" dirty="0"/>
                        <a:t> </a:t>
                      </a:r>
                      <a:r>
                        <a:rPr sz="2400" spc="-125" dirty="0"/>
                        <a:t>Exempted</a:t>
                      </a:r>
                      <a:endParaRPr sz="240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4325">
                        <a:lnSpc>
                          <a:spcPts val="2785"/>
                        </a:lnSpc>
                      </a:pPr>
                      <a:r>
                        <a:rPr sz="2400" spc="-125" dirty="0"/>
                        <a:t>3.1a</a:t>
                      </a:r>
                      <a:endParaRPr sz="24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ts val="2785"/>
                        </a:lnSpc>
                      </a:pPr>
                      <a:r>
                        <a:rPr sz="2400" spc="-165" dirty="0"/>
                        <a:t>4, 5, </a:t>
                      </a:r>
                      <a:r>
                        <a:rPr sz="2400" spc="-45" dirty="0"/>
                        <a:t>7</a:t>
                      </a:r>
                      <a:r>
                        <a:rPr sz="2400" spc="-300" dirty="0"/>
                        <a:t> </a:t>
                      </a:r>
                      <a:r>
                        <a:rPr sz="2400" spc="-65" dirty="0"/>
                        <a:t>+</a:t>
                      </a:r>
                      <a:endParaRPr sz="2400" dirty="0"/>
                    </a:p>
                    <a:p>
                      <a:pPr marL="227329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400" spc="-45" dirty="0"/>
                        <a:t>9 </a:t>
                      </a:r>
                      <a:r>
                        <a:rPr sz="2400" spc="-285" dirty="0"/>
                        <a:t>,</a:t>
                      </a:r>
                      <a:r>
                        <a:rPr sz="2400" spc="-360" dirty="0"/>
                        <a:t> </a:t>
                      </a:r>
                      <a:r>
                        <a:rPr sz="2400" spc="-50" dirty="0"/>
                        <a:t>10</a:t>
                      </a:r>
                      <a:endParaRPr sz="24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</a:tr>
              <a:tr h="483869">
                <a:tc>
                  <a:txBody>
                    <a:bodyPr/>
                    <a:lstStyle/>
                    <a:p>
                      <a:pPr algn="ctr">
                        <a:lnSpc>
                          <a:spcPts val="2790"/>
                        </a:lnSpc>
                      </a:pPr>
                      <a:r>
                        <a:rPr sz="2400" dirty="0"/>
                        <a:t>2</a:t>
                      </a:r>
                      <a:endParaRPr sz="240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90"/>
                        </a:lnSpc>
                      </a:pPr>
                      <a:r>
                        <a:rPr sz="2400" spc="-130" dirty="0"/>
                        <a:t>Zero </a:t>
                      </a:r>
                      <a:r>
                        <a:rPr sz="2400" spc="-120" dirty="0"/>
                        <a:t>Rated</a:t>
                      </a:r>
                      <a:r>
                        <a:rPr sz="2400" spc="-240" dirty="0"/>
                        <a:t> </a:t>
                      </a:r>
                      <a:r>
                        <a:rPr sz="2400" spc="-95" dirty="0"/>
                        <a:t>Supplies</a:t>
                      </a:r>
                      <a:endParaRPr sz="24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07340">
                        <a:lnSpc>
                          <a:spcPts val="2790"/>
                        </a:lnSpc>
                      </a:pPr>
                      <a:r>
                        <a:rPr sz="2400" spc="-114" dirty="0"/>
                        <a:t>3.1b</a:t>
                      </a:r>
                      <a:endParaRPr sz="240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90"/>
                        </a:lnSpc>
                      </a:pPr>
                      <a:r>
                        <a:rPr sz="2400" dirty="0"/>
                        <a:t>6</a:t>
                      </a:r>
                      <a:endParaRPr sz="240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</a:tr>
              <a:tr h="483870">
                <a:tc>
                  <a:txBody>
                    <a:bodyPr/>
                    <a:lstStyle/>
                    <a:p>
                      <a:pPr algn="ctr">
                        <a:lnSpc>
                          <a:spcPts val="2790"/>
                        </a:lnSpc>
                      </a:pPr>
                      <a:r>
                        <a:rPr sz="2400" dirty="0"/>
                        <a:t>3</a:t>
                      </a:r>
                      <a:endParaRPr sz="240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90"/>
                        </a:lnSpc>
                      </a:pPr>
                      <a:r>
                        <a:rPr sz="2400" spc="-95" dirty="0"/>
                        <a:t>Nil </a:t>
                      </a:r>
                      <a:r>
                        <a:rPr sz="2400" spc="-130" dirty="0"/>
                        <a:t>rated </a:t>
                      </a:r>
                      <a:r>
                        <a:rPr sz="2400" spc="-85" dirty="0"/>
                        <a:t>and </a:t>
                      </a:r>
                      <a:r>
                        <a:rPr sz="2400" spc="-130" dirty="0"/>
                        <a:t>exempted</a:t>
                      </a:r>
                      <a:r>
                        <a:rPr sz="2400" spc="-440" dirty="0"/>
                        <a:t> </a:t>
                      </a:r>
                      <a:r>
                        <a:rPr sz="2400" spc="-95" dirty="0"/>
                        <a:t>Supplies</a:t>
                      </a:r>
                      <a:endParaRPr sz="24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23215">
                        <a:lnSpc>
                          <a:spcPts val="2790"/>
                        </a:lnSpc>
                      </a:pPr>
                      <a:r>
                        <a:rPr sz="2400" spc="-140" dirty="0"/>
                        <a:t>3.1c</a:t>
                      </a:r>
                      <a:endParaRPr sz="24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2790"/>
                        </a:lnSpc>
                      </a:pPr>
                      <a:endParaRPr lang="en-US" sz="2400" dirty="0" smtClean="0"/>
                    </a:p>
                    <a:p>
                      <a:pPr algn="ctr">
                        <a:lnSpc>
                          <a:spcPts val="2790"/>
                        </a:lnSpc>
                      </a:pPr>
                      <a:r>
                        <a:rPr sz="2400" dirty="0" smtClean="0"/>
                        <a:t>8</a:t>
                      </a:r>
                      <a:endParaRPr sz="24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</a:tr>
              <a:tr h="483107">
                <a:tc>
                  <a:txBody>
                    <a:bodyPr/>
                    <a:lstStyle/>
                    <a:p>
                      <a:pPr algn="ctr">
                        <a:lnSpc>
                          <a:spcPts val="2785"/>
                        </a:lnSpc>
                      </a:pPr>
                      <a:r>
                        <a:rPr sz="2400" dirty="0"/>
                        <a:t>4</a:t>
                      </a:r>
                      <a:endParaRPr sz="240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85"/>
                        </a:lnSpc>
                      </a:pPr>
                      <a:r>
                        <a:rPr sz="2400" spc="-90" dirty="0"/>
                        <a:t>Non‐GST </a:t>
                      </a:r>
                      <a:r>
                        <a:rPr sz="2400" spc="-100" dirty="0"/>
                        <a:t>Outward</a:t>
                      </a:r>
                      <a:r>
                        <a:rPr sz="2400" spc="-285" dirty="0"/>
                        <a:t> </a:t>
                      </a:r>
                      <a:r>
                        <a:rPr sz="2400" spc="-90" dirty="0"/>
                        <a:t>supplies</a:t>
                      </a:r>
                      <a:endParaRPr sz="24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2420">
                        <a:lnSpc>
                          <a:spcPts val="2785"/>
                        </a:lnSpc>
                      </a:pPr>
                      <a:r>
                        <a:rPr sz="2400" spc="-125" dirty="0"/>
                        <a:t>3.1e</a:t>
                      </a:r>
                      <a:endParaRPr sz="24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7DB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685800"/>
            <a:ext cx="8229600" cy="652101"/>
          </a:xfrm>
          <a:prstGeom prst="rect">
            <a:avLst/>
          </a:prstGeom>
          <a:noFill/>
        </p:spPr>
        <p:txBody>
          <a:bodyPr vert="horz" wrap="square" lIns="0" tIns="36194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84"/>
              </a:spcBef>
            </a:pPr>
            <a:r>
              <a:rPr sz="4000" b="1" spc="1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Match</a:t>
            </a:r>
            <a:r>
              <a:rPr sz="4000" b="1" spc="-235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4000" b="1" spc="-6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of</a:t>
            </a:r>
            <a:r>
              <a:rPr sz="4000" b="1" spc="-229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4000" b="1" spc="-7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the</a:t>
            </a:r>
            <a:r>
              <a:rPr sz="4000" b="1" spc="-229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4000" b="1" spc="25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Data</a:t>
            </a:r>
            <a:r>
              <a:rPr sz="4000" b="1" spc="-24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4000" b="1" spc="35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among</a:t>
            </a:r>
            <a:r>
              <a:rPr sz="4000" b="1" spc="-25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4000" b="1" spc="5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Return</a:t>
            </a:r>
            <a:r>
              <a:rPr sz="4000" b="1" spc="-25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4000" b="1" spc="-25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Filed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7900441"/>
              </p:ext>
            </p:extLst>
          </p:nvPr>
        </p:nvGraphicFramePr>
        <p:xfrm>
          <a:off x="206644" y="1600200"/>
          <a:ext cx="7999729" cy="508786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933190"/>
                <a:gridCol w="1355089"/>
                <a:gridCol w="2711450"/>
              </a:tblGrid>
              <a:tr h="1174242">
                <a:tc>
                  <a:txBody>
                    <a:bodyPr/>
                    <a:lstStyle/>
                    <a:p>
                      <a:pPr marL="68580">
                        <a:lnSpc>
                          <a:spcPts val="2790"/>
                        </a:lnSpc>
                      </a:pPr>
                      <a:r>
                        <a:rPr sz="2400" spc="-130" dirty="0"/>
                        <a:t>Description</a:t>
                      </a:r>
                      <a:endParaRPr sz="24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ts val="2790"/>
                        </a:lnSpc>
                      </a:pPr>
                      <a:r>
                        <a:rPr sz="2400" spc="-130" dirty="0"/>
                        <a:t>Point</a:t>
                      </a:r>
                      <a:r>
                        <a:rPr sz="2400" spc="-225" dirty="0"/>
                        <a:t> </a:t>
                      </a:r>
                      <a:r>
                        <a:rPr sz="2400" spc="-114" dirty="0"/>
                        <a:t>No.</a:t>
                      </a:r>
                      <a:endParaRPr sz="2400"/>
                    </a:p>
                    <a:p>
                      <a:pPr marL="514350" marR="108585" indent="-398780">
                        <a:lnSpc>
                          <a:spcPct val="106900"/>
                        </a:lnSpc>
                        <a:spcBef>
                          <a:spcPts val="5"/>
                        </a:spcBef>
                      </a:pPr>
                      <a:r>
                        <a:rPr sz="2400" spc="-135" dirty="0"/>
                        <a:t>in </a:t>
                      </a:r>
                      <a:r>
                        <a:rPr sz="2400" spc="-175" dirty="0"/>
                        <a:t>Form</a:t>
                      </a:r>
                      <a:r>
                        <a:rPr sz="2400" spc="-325" dirty="0"/>
                        <a:t> </a:t>
                      </a:r>
                      <a:r>
                        <a:rPr sz="2400" spc="-150" dirty="0"/>
                        <a:t>‐  </a:t>
                      </a:r>
                      <a:r>
                        <a:rPr sz="2400" spc="-140" dirty="0"/>
                        <a:t>3B</a:t>
                      </a:r>
                      <a:endParaRPr sz="240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90"/>
                        </a:lnSpc>
                      </a:pPr>
                      <a:r>
                        <a:rPr sz="2400" spc="-70" dirty="0"/>
                        <a:t>Match</a:t>
                      </a:r>
                      <a:r>
                        <a:rPr sz="2400" spc="-190" dirty="0"/>
                        <a:t> </a:t>
                      </a:r>
                      <a:r>
                        <a:rPr sz="2400" spc="-120" dirty="0"/>
                        <a:t>with</a:t>
                      </a:r>
                      <a:endParaRPr sz="240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</a:tr>
              <a:tr h="391667">
                <a:tc>
                  <a:txBody>
                    <a:bodyPr/>
                    <a:lstStyle/>
                    <a:p>
                      <a:pPr marL="67945">
                        <a:lnSpc>
                          <a:spcPts val="2790"/>
                        </a:lnSpc>
                      </a:pPr>
                      <a:r>
                        <a:rPr sz="2400" spc="-190" dirty="0"/>
                        <a:t>ITC </a:t>
                      </a:r>
                      <a:r>
                        <a:rPr sz="2400" spc="-130" dirty="0"/>
                        <a:t>Available</a:t>
                      </a:r>
                      <a:endParaRPr sz="240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90906">
                <a:tc>
                  <a:txBody>
                    <a:bodyPr/>
                    <a:lstStyle/>
                    <a:p>
                      <a:pPr marL="67945">
                        <a:lnSpc>
                          <a:spcPts val="2785"/>
                        </a:lnSpc>
                        <a:tabLst>
                          <a:tab pos="410845" algn="l"/>
                        </a:tabLst>
                      </a:pPr>
                      <a:r>
                        <a:rPr sz="2400" spc="-150" dirty="0"/>
                        <a:t>‐	</a:t>
                      </a:r>
                      <a:r>
                        <a:rPr sz="2400" spc="-105" dirty="0"/>
                        <a:t>Import </a:t>
                      </a:r>
                      <a:r>
                        <a:rPr sz="2400" spc="-100" dirty="0"/>
                        <a:t>of</a:t>
                      </a:r>
                      <a:r>
                        <a:rPr sz="2400" spc="-280" dirty="0"/>
                        <a:t> </a:t>
                      </a:r>
                      <a:r>
                        <a:rPr sz="2400" spc="-85" dirty="0"/>
                        <a:t>goods</a:t>
                      </a:r>
                      <a:endParaRPr sz="240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85"/>
                        </a:lnSpc>
                      </a:pPr>
                      <a:r>
                        <a:rPr sz="2400" spc="-90" dirty="0"/>
                        <a:t>4A(1)</a:t>
                      </a:r>
                      <a:endParaRPr sz="240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85"/>
                        </a:lnSpc>
                      </a:pPr>
                      <a:r>
                        <a:rPr sz="2400" spc="-125" dirty="0"/>
                        <a:t>IEC</a:t>
                      </a:r>
                      <a:r>
                        <a:rPr sz="2400" spc="-195" dirty="0"/>
                        <a:t> </a:t>
                      </a:r>
                      <a:r>
                        <a:rPr sz="2400" spc="-135" dirty="0"/>
                        <a:t>Gate</a:t>
                      </a:r>
                      <a:endParaRPr sz="240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</a:tr>
              <a:tr h="391667">
                <a:tc>
                  <a:txBody>
                    <a:bodyPr/>
                    <a:lstStyle/>
                    <a:p>
                      <a:pPr marL="67945">
                        <a:lnSpc>
                          <a:spcPts val="2790"/>
                        </a:lnSpc>
                        <a:tabLst>
                          <a:tab pos="410845" algn="l"/>
                        </a:tabLst>
                      </a:pPr>
                      <a:r>
                        <a:rPr sz="2400" spc="-150" dirty="0"/>
                        <a:t>‐	</a:t>
                      </a:r>
                      <a:r>
                        <a:rPr sz="2400" spc="-105" dirty="0"/>
                        <a:t>Import </a:t>
                      </a:r>
                      <a:r>
                        <a:rPr sz="2400" spc="-100" dirty="0"/>
                        <a:t>of</a:t>
                      </a:r>
                      <a:r>
                        <a:rPr sz="2400" spc="-280" dirty="0"/>
                        <a:t> </a:t>
                      </a:r>
                      <a:r>
                        <a:rPr sz="2400" spc="-150" dirty="0"/>
                        <a:t>Services</a:t>
                      </a:r>
                      <a:endParaRPr sz="240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90"/>
                        </a:lnSpc>
                      </a:pPr>
                      <a:r>
                        <a:rPr sz="2400" spc="-85" dirty="0"/>
                        <a:t>4A(2)</a:t>
                      </a:r>
                      <a:endParaRPr sz="240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ts val="2790"/>
                        </a:lnSpc>
                      </a:pPr>
                      <a:r>
                        <a:rPr sz="2400" spc="-114" dirty="0"/>
                        <a:t>3.1d </a:t>
                      </a:r>
                      <a:r>
                        <a:rPr sz="2400" spc="-95" dirty="0"/>
                        <a:t>of</a:t>
                      </a:r>
                      <a:r>
                        <a:rPr sz="2400" spc="-300" dirty="0"/>
                        <a:t> </a:t>
                      </a:r>
                      <a:r>
                        <a:rPr sz="2400" spc="-95" dirty="0"/>
                        <a:t>Form‐3B</a:t>
                      </a:r>
                      <a:endParaRPr sz="2400"/>
                    </a:p>
                    <a:p>
                      <a:pPr marL="340995" marR="334645" algn="ctr">
                        <a:lnSpc>
                          <a:spcPct val="107000"/>
                        </a:lnSpc>
                      </a:pPr>
                      <a:r>
                        <a:rPr sz="2400" spc="-105" dirty="0"/>
                        <a:t>[Inward</a:t>
                      </a:r>
                      <a:r>
                        <a:rPr sz="2400" spc="-250" dirty="0"/>
                        <a:t> </a:t>
                      </a:r>
                      <a:r>
                        <a:rPr sz="2400" spc="-90" dirty="0"/>
                        <a:t>supplies  </a:t>
                      </a:r>
                      <a:r>
                        <a:rPr sz="2400" spc="-130" dirty="0"/>
                        <a:t>liable </a:t>
                      </a:r>
                      <a:r>
                        <a:rPr sz="2400" spc="-114" dirty="0"/>
                        <a:t>reverse  </a:t>
                      </a:r>
                      <a:r>
                        <a:rPr sz="2400" spc="-120" dirty="0"/>
                        <a:t>charge]</a:t>
                      </a:r>
                      <a:endParaRPr sz="240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</a:tr>
              <a:tr h="1174241">
                <a:tc>
                  <a:txBody>
                    <a:bodyPr/>
                    <a:lstStyle/>
                    <a:p>
                      <a:pPr marL="67945">
                        <a:lnSpc>
                          <a:spcPts val="2790"/>
                        </a:lnSpc>
                        <a:tabLst>
                          <a:tab pos="410845" algn="l"/>
                        </a:tabLst>
                      </a:pPr>
                      <a:r>
                        <a:rPr sz="2400" spc="-150" dirty="0"/>
                        <a:t>‐	</a:t>
                      </a:r>
                      <a:r>
                        <a:rPr sz="2400" spc="-120" dirty="0"/>
                        <a:t>Inward Supplies </a:t>
                      </a:r>
                      <a:r>
                        <a:rPr sz="2400" spc="-125" dirty="0"/>
                        <a:t>liable</a:t>
                      </a:r>
                      <a:r>
                        <a:rPr sz="2400" spc="-330" dirty="0"/>
                        <a:t> </a:t>
                      </a:r>
                      <a:r>
                        <a:rPr sz="2400" spc="-110" dirty="0"/>
                        <a:t>to</a:t>
                      </a:r>
                      <a:endParaRPr sz="2400"/>
                    </a:p>
                    <a:p>
                      <a:pPr marL="410845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400" spc="-10" dirty="0"/>
                        <a:t>RCM</a:t>
                      </a:r>
                      <a:endParaRPr sz="240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90"/>
                        </a:lnSpc>
                      </a:pPr>
                      <a:r>
                        <a:rPr sz="2400" spc="-85" dirty="0"/>
                        <a:t>4A(3)</a:t>
                      </a:r>
                      <a:endParaRPr sz="240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7DBCC"/>
                    </a:solidFill>
                  </a:tcPr>
                </a:tc>
              </a:tr>
              <a:tr h="390905">
                <a:tc>
                  <a:txBody>
                    <a:bodyPr/>
                    <a:lstStyle/>
                    <a:p>
                      <a:pPr marL="67945">
                        <a:lnSpc>
                          <a:spcPts val="2785"/>
                        </a:lnSpc>
                        <a:tabLst>
                          <a:tab pos="410845" algn="l"/>
                        </a:tabLst>
                      </a:pPr>
                      <a:r>
                        <a:rPr sz="2400" spc="-150" dirty="0"/>
                        <a:t>‐	</a:t>
                      </a:r>
                      <a:r>
                        <a:rPr sz="2400" spc="-120" dirty="0"/>
                        <a:t>Inward Supplies </a:t>
                      </a:r>
                      <a:r>
                        <a:rPr sz="2400" spc="-130" dirty="0"/>
                        <a:t>from</a:t>
                      </a:r>
                      <a:r>
                        <a:rPr sz="2400" spc="-340" dirty="0"/>
                        <a:t> </a:t>
                      </a:r>
                      <a:r>
                        <a:rPr sz="2400" spc="-50" dirty="0"/>
                        <a:t>ISD</a:t>
                      </a:r>
                      <a:endParaRPr sz="240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85"/>
                        </a:lnSpc>
                      </a:pPr>
                      <a:r>
                        <a:rPr sz="2400" spc="-90" dirty="0"/>
                        <a:t>4A(4)</a:t>
                      </a:r>
                      <a:endParaRPr sz="240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85"/>
                        </a:lnSpc>
                      </a:pPr>
                      <a:r>
                        <a:rPr sz="2400" spc="-130" dirty="0"/>
                        <a:t>GSTR </a:t>
                      </a:r>
                      <a:r>
                        <a:rPr sz="2400" spc="-80" dirty="0"/>
                        <a:t>‐2A</a:t>
                      </a:r>
                      <a:r>
                        <a:rPr sz="2400" spc="-254" dirty="0"/>
                        <a:t> </a:t>
                      </a:r>
                      <a:r>
                        <a:rPr sz="2400" spc="-85" dirty="0"/>
                        <a:t>[ISD]</a:t>
                      </a:r>
                      <a:endParaRPr sz="240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</a:tr>
              <a:tr h="782574">
                <a:tc>
                  <a:txBody>
                    <a:bodyPr/>
                    <a:lstStyle/>
                    <a:p>
                      <a:pPr marL="67945">
                        <a:lnSpc>
                          <a:spcPts val="2790"/>
                        </a:lnSpc>
                        <a:tabLst>
                          <a:tab pos="410845" algn="l"/>
                        </a:tabLst>
                      </a:pPr>
                      <a:r>
                        <a:rPr sz="2400" spc="-150" dirty="0"/>
                        <a:t>‐	</a:t>
                      </a:r>
                      <a:r>
                        <a:rPr sz="2400" spc="-105" dirty="0"/>
                        <a:t>All </a:t>
                      </a:r>
                      <a:r>
                        <a:rPr sz="2400" spc="-135" dirty="0"/>
                        <a:t>other </a:t>
                      </a:r>
                      <a:r>
                        <a:rPr sz="2400" spc="-190" dirty="0"/>
                        <a:t>ITC</a:t>
                      </a:r>
                      <a:r>
                        <a:rPr sz="2400" spc="-325" dirty="0"/>
                        <a:t> </a:t>
                      </a:r>
                      <a:r>
                        <a:rPr sz="2400" spc="-160" dirty="0"/>
                        <a:t>excluding</a:t>
                      </a:r>
                      <a:endParaRPr sz="2400"/>
                    </a:p>
                    <a:p>
                      <a:pPr marL="41084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spc="-130" dirty="0"/>
                        <a:t>ineligible</a:t>
                      </a:r>
                      <a:endParaRPr sz="240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90"/>
                        </a:lnSpc>
                      </a:pPr>
                      <a:r>
                        <a:rPr sz="2400" spc="-85" dirty="0"/>
                        <a:t>4A(5)</a:t>
                      </a:r>
                      <a:endParaRPr sz="240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2550"/>
                    </a:p>
                    <a:p>
                      <a:pPr marL="787400">
                        <a:lnSpc>
                          <a:spcPct val="100000"/>
                        </a:lnSpc>
                      </a:pPr>
                      <a:r>
                        <a:rPr sz="2400" spc="-130" dirty="0"/>
                        <a:t>GSTR</a:t>
                      </a:r>
                      <a:r>
                        <a:rPr sz="2400" spc="-195" dirty="0"/>
                        <a:t> </a:t>
                      </a:r>
                      <a:r>
                        <a:rPr sz="2400" spc="-80" dirty="0"/>
                        <a:t>‐2A</a:t>
                      </a:r>
                      <a:endParaRPr sz="2400">
                        <a:latin typeface="Trebuchet MS"/>
                        <a:cs typeface="Trebuchet MS"/>
                      </a:endParaRPr>
                    </a:p>
                  </a:txBody>
                  <a:tcPr marL="0" marR="0" marT="6985" marB="0"/>
                </a:tc>
              </a:tr>
              <a:tr h="391667">
                <a:tc>
                  <a:txBody>
                    <a:bodyPr/>
                    <a:lstStyle/>
                    <a:p>
                      <a:pPr marL="67945">
                        <a:lnSpc>
                          <a:spcPts val="2790"/>
                        </a:lnSpc>
                      </a:pPr>
                      <a:r>
                        <a:rPr sz="2400" spc="-120" dirty="0"/>
                        <a:t>Ineligible</a:t>
                      </a:r>
                      <a:r>
                        <a:rPr sz="2400" spc="-190" dirty="0"/>
                        <a:t> ITC</a:t>
                      </a:r>
                      <a:endParaRPr sz="24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90"/>
                        </a:lnSpc>
                      </a:pPr>
                      <a:r>
                        <a:rPr sz="2400" spc="-90" dirty="0"/>
                        <a:t>4(D)</a:t>
                      </a:r>
                      <a:endParaRPr sz="2400" dirty="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9050">
                      <a:solidFill>
                        <a:srgbClr val="FFFFFF"/>
                      </a:solidFill>
                      <a:prstDash val="solid"/>
                    </a:lnT>
                    <a:lnB w="19050">
                      <a:solidFill>
                        <a:srgbClr val="FFFFFF"/>
                      </a:solidFill>
                      <a:prstDash val="solid"/>
                    </a:lnB>
                    <a:solidFill>
                      <a:srgbClr val="FBEE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hlinkClick r:id="rId2" action="ppaction://hlinkfile"/>
          </p:cNvPr>
          <p:cNvGraphicFramePr/>
          <p:nvPr>
            <p:extLst>
              <p:ext uri="{D42A27DB-BD31-4B8C-83A1-F6EECF244321}">
                <p14:modId xmlns:p14="http://schemas.microsoft.com/office/powerpoint/2010/main" val="2922229158"/>
              </p:ext>
            </p:extLst>
          </p:nvPr>
        </p:nvGraphicFramePr>
        <p:xfrm>
          <a:off x="417162" y="830997"/>
          <a:ext cx="9412637" cy="62556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64763" y="0"/>
            <a:ext cx="929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800" b="1" dirty="0" smtClean="0"/>
              <a:t>Sales Reconciliation</a:t>
            </a:r>
            <a:endParaRPr lang="en-IN" sz="1400" b="1" dirty="0"/>
          </a:p>
        </p:txBody>
      </p:sp>
    </p:spTree>
    <p:extLst>
      <p:ext uri="{BB962C8B-B14F-4D97-AF65-F5344CB8AC3E}">
        <p14:creationId xmlns:p14="http://schemas.microsoft.com/office/powerpoint/2010/main" val="3294169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916225507"/>
              </p:ext>
            </p:extLst>
          </p:nvPr>
        </p:nvGraphicFramePr>
        <p:xfrm>
          <a:off x="-152400" y="685800"/>
          <a:ext cx="9982200" cy="731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90500" y="0"/>
            <a:ext cx="929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800" b="1" dirty="0" smtClean="0">
                <a:solidFill>
                  <a:schemeClr val="bg2">
                    <a:lumMod val="10000"/>
                  </a:schemeClr>
                </a:solidFill>
              </a:rPr>
              <a:t>Purchase Reconciliation</a:t>
            </a:r>
            <a:endParaRPr lang="en-IN" sz="14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19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3815"/>
          <a:stretch/>
        </p:blipFill>
        <p:spPr>
          <a:xfrm>
            <a:off x="-381000" y="762000"/>
            <a:ext cx="8534400" cy="62484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438400" y="762000"/>
            <a:ext cx="23622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smtClean="0">
                <a:solidFill>
                  <a:schemeClr val="tx1"/>
                </a:solidFill>
              </a:rPr>
              <a:t>Credit Notes</a:t>
            </a:r>
            <a:endParaRPr lang="en-IN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998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838200"/>
            <a:ext cx="7620000" cy="5943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895600" y="1066800"/>
            <a:ext cx="1905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 smtClean="0">
                <a:solidFill>
                  <a:schemeClr val="tx1"/>
                </a:solidFill>
              </a:rPr>
              <a:t>Debit Notes</a:t>
            </a:r>
            <a:endParaRPr lang="en-IN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284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grayscl/>
          </a:blip>
          <a:srcRect b="2965"/>
          <a:stretch/>
        </p:blipFill>
        <p:spPr>
          <a:xfrm>
            <a:off x="228600" y="990600"/>
            <a:ext cx="7772400" cy="5410200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1568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609600"/>
            <a:ext cx="594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UDIN	</a:t>
            </a:r>
            <a:endParaRPr lang="en-IN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1905000"/>
            <a:ext cx="723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b="1" dirty="0" smtClean="0"/>
              <a:t>“It is not done unless UDIN”</a:t>
            </a:r>
            <a:endParaRPr lang="en-IN" sz="2400" b="1" dirty="0"/>
          </a:p>
        </p:txBody>
      </p:sp>
    </p:spTree>
    <p:extLst>
      <p:ext uri="{BB962C8B-B14F-4D97-AF65-F5344CB8AC3E}">
        <p14:creationId xmlns:p14="http://schemas.microsoft.com/office/powerpoint/2010/main" val="3267601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r="3151" b="14584"/>
          <a:stretch/>
        </p:blipFill>
        <p:spPr>
          <a:xfrm>
            <a:off x="2583" y="228600"/>
            <a:ext cx="10116394" cy="7239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648200" y="1219200"/>
            <a:ext cx="1828800" cy="228600"/>
          </a:xfrm>
          <a:prstGeom prst="rect">
            <a:avLst/>
          </a:prstGeom>
          <a:solidFill>
            <a:srgbClr val="EBEBEB"/>
          </a:solidFill>
          <a:ln>
            <a:solidFill>
              <a:srgbClr val="EBEBE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Rectangle 4"/>
          <p:cNvSpPr/>
          <p:nvPr/>
        </p:nvSpPr>
        <p:spPr>
          <a:xfrm>
            <a:off x="4637868" y="1828800"/>
            <a:ext cx="1828800" cy="228600"/>
          </a:xfrm>
          <a:prstGeom prst="rect">
            <a:avLst/>
          </a:prstGeom>
          <a:solidFill>
            <a:srgbClr val="EBEBEB"/>
          </a:solidFill>
          <a:ln>
            <a:solidFill>
              <a:srgbClr val="EBEBE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Rectangle 5"/>
          <p:cNvSpPr/>
          <p:nvPr/>
        </p:nvSpPr>
        <p:spPr>
          <a:xfrm>
            <a:off x="4628826" y="2514600"/>
            <a:ext cx="2152973" cy="228600"/>
          </a:xfrm>
          <a:prstGeom prst="rect">
            <a:avLst/>
          </a:prstGeom>
          <a:solidFill>
            <a:srgbClr val="EBEBEB"/>
          </a:solidFill>
          <a:ln>
            <a:solidFill>
              <a:srgbClr val="EBEBE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Rectangle 6"/>
          <p:cNvSpPr/>
          <p:nvPr/>
        </p:nvSpPr>
        <p:spPr>
          <a:xfrm>
            <a:off x="4628825" y="3200400"/>
            <a:ext cx="2152973" cy="228600"/>
          </a:xfrm>
          <a:prstGeom prst="rect">
            <a:avLst/>
          </a:prstGeom>
          <a:solidFill>
            <a:srgbClr val="E0E7FB"/>
          </a:solidFill>
          <a:ln>
            <a:solidFill>
              <a:srgbClr val="E0E7F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19013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781" r="3125" b="15625"/>
          <a:stretch/>
        </p:blipFill>
        <p:spPr>
          <a:xfrm>
            <a:off x="228600" y="152400"/>
            <a:ext cx="9601200" cy="746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793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596" y="1447800"/>
            <a:ext cx="7848399" cy="4953000"/>
          </a:xfrm>
          <a:prstGeom prst="rect">
            <a:avLst/>
          </a:prstGeom>
        </p:spPr>
      </p:pic>
      <p:sp>
        <p:nvSpPr>
          <p:cNvPr id="12" name="object 2"/>
          <p:cNvSpPr txBox="1">
            <a:spLocks noGrp="1"/>
          </p:cNvSpPr>
          <p:nvPr>
            <p:ph type="title"/>
          </p:nvPr>
        </p:nvSpPr>
        <p:spPr>
          <a:xfrm>
            <a:off x="1676400" y="418390"/>
            <a:ext cx="8229600" cy="869469"/>
          </a:xfrm>
          <a:prstGeom prst="rect">
            <a:avLst/>
          </a:prstGeom>
          <a:noFill/>
        </p:spPr>
        <p:txBody>
          <a:bodyPr vert="horz" wrap="square" lIns="0" tIns="3810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00"/>
              </a:spcBef>
            </a:pPr>
            <a:r>
              <a:rPr sz="5400" b="1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Types</a:t>
            </a:r>
            <a:r>
              <a:rPr sz="5400" b="1" spc="-2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5400" b="1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of</a:t>
            </a:r>
            <a:r>
              <a:rPr sz="5400" b="1" spc="-19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5400" b="1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Audit</a:t>
            </a:r>
            <a:r>
              <a:rPr sz="5400" b="1" spc="-18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5400" b="1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under</a:t>
            </a:r>
            <a:r>
              <a:rPr sz="5400" b="1" spc="-19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5400" b="1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GST</a:t>
            </a:r>
            <a:endParaRPr sz="54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1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7193449"/>
              </p:ext>
            </p:extLst>
          </p:nvPr>
        </p:nvGraphicFramePr>
        <p:xfrm>
          <a:off x="228600" y="1676400"/>
          <a:ext cx="8077200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1580"/>
                <a:gridCol w="1534668"/>
                <a:gridCol w="1696212"/>
                <a:gridCol w="888492"/>
                <a:gridCol w="1130808"/>
                <a:gridCol w="1615440"/>
              </a:tblGrid>
              <a:tr h="762000">
                <a:tc>
                  <a:txBody>
                    <a:bodyPr/>
                    <a:lstStyle/>
                    <a:p>
                      <a:r>
                        <a:rPr lang="en-IN" sz="2400" dirty="0" smtClean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Clients</a:t>
                      </a:r>
                      <a:endParaRPr lang="en-IN" sz="240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 smtClean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Signatory</a:t>
                      </a:r>
                      <a:r>
                        <a:rPr lang="en-IN" sz="2400" baseline="0" dirty="0" smtClean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Details</a:t>
                      </a:r>
                      <a:endParaRPr lang="en-IN" sz="240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 smtClean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Date of signing</a:t>
                      </a:r>
                      <a:endParaRPr lang="en-IN" sz="240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 smtClean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GSTR-9</a:t>
                      </a:r>
                      <a:endParaRPr lang="en-IN" sz="240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 smtClean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GSTR-9C</a:t>
                      </a:r>
                      <a:endParaRPr lang="en-IN" sz="240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400" dirty="0" smtClean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UDIN</a:t>
                      </a:r>
                      <a:endParaRPr lang="en-IN" sz="240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</a:tr>
              <a:tr h="762000">
                <a:tc>
                  <a:txBody>
                    <a:bodyPr/>
                    <a:lstStyle/>
                    <a:p>
                      <a:r>
                        <a:rPr lang="en-IN" sz="2000" dirty="0" smtClean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XYZ P.</a:t>
                      </a:r>
                      <a:r>
                        <a:rPr lang="en-IN" sz="2000" baseline="0" dirty="0" smtClean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LTD</a:t>
                      </a:r>
                      <a:endParaRPr lang="en-IN" sz="200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000" dirty="0" smtClean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CA</a:t>
                      </a:r>
                      <a:r>
                        <a:rPr lang="en-IN" sz="2000" baseline="0" dirty="0" smtClean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ABC</a:t>
                      </a:r>
                      <a:endParaRPr lang="en-IN" sz="200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000" dirty="0" err="1" smtClean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dd</a:t>
                      </a:r>
                      <a:r>
                        <a:rPr lang="en-IN" sz="2000" dirty="0" smtClean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/mm/</a:t>
                      </a:r>
                      <a:r>
                        <a:rPr lang="en-IN" sz="2000" dirty="0" err="1" smtClean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yyyy</a:t>
                      </a:r>
                      <a:endParaRPr lang="en-IN" sz="200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latin typeface="Segoe MDL2 Assets" panose="050A0102010101010101" pitchFamily="18" charset="0"/>
                        </a:rPr>
                        <a:t>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>
                          <a:latin typeface="Segoe MDL2 Assets" panose="050A0102010101010101" pitchFamily="18" charset="0"/>
                        </a:rPr>
                        <a:t>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2000" dirty="0" smtClean="0"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24014AAAAAAxxxxx</a:t>
                      </a:r>
                      <a:endParaRPr lang="en-IN" sz="2000" dirty="0"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90600" y="381000"/>
            <a:ext cx="708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Checklist for Documentation</a:t>
            </a:r>
            <a:endParaRPr lang="en-IN" sz="36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858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219200"/>
            <a:ext cx="6400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 smtClean="0"/>
              <a:t>Prerequisites before commencing an Audit</a:t>
            </a:r>
            <a:r>
              <a:rPr lang="en-IN" dirty="0" smtClean="0"/>
              <a:t>	</a:t>
            </a:r>
          </a:p>
          <a:p>
            <a:endParaRPr lang="en-I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4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Appointment Letter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4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Management Representation Letter.</a:t>
            </a:r>
            <a:endParaRPr lang="en-IN" sz="2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571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609600"/>
            <a:ext cx="579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8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Set Preparation</a:t>
            </a:r>
            <a:endParaRPr lang="en-IN" sz="48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1981200"/>
            <a:ext cx="73152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IN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Cover Page</a:t>
            </a:r>
          </a:p>
          <a:p>
            <a:pPr marL="342900" indent="-342900">
              <a:buFont typeface="+mj-lt"/>
              <a:buAutoNum type="arabicPeriod"/>
            </a:pPr>
            <a:r>
              <a:rPr lang="en-IN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One Page Summary</a:t>
            </a:r>
          </a:p>
          <a:p>
            <a:pPr marL="342900" indent="-342900">
              <a:buFont typeface="+mj-lt"/>
              <a:buAutoNum type="arabicPeriod"/>
            </a:pPr>
            <a:r>
              <a:rPr lang="en-IN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Annual GST Calculation</a:t>
            </a:r>
          </a:p>
          <a:p>
            <a:pPr marL="342900" indent="-342900">
              <a:buFont typeface="+mj-lt"/>
              <a:buAutoNum type="arabicPeriod"/>
            </a:pPr>
            <a:r>
              <a:rPr lang="en-IN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Sales </a:t>
            </a:r>
            <a:r>
              <a:rPr lang="en-IN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Reconciliation.</a:t>
            </a:r>
            <a:endParaRPr lang="en-IN" sz="28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IN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Purchase Reconciliation.</a:t>
            </a:r>
            <a:endParaRPr lang="en-IN" sz="28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IN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Tally Extracts of Sales Register and Purchase Register</a:t>
            </a:r>
          </a:p>
          <a:p>
            <a:pPr marL="342900" indent="-342900">
              <a:buFont typeface="+mj-lt"/>
              <a:buAutoNum type="arabicPeriod"/>
            </a:pPr>
            <a:r>
              <a:rPr lang="en-IN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Sales Accounts and Purchase Accounts</a:t>
            </a:r>
          </a:p>
          <a:p>
            <a:pPr marL="342900" indent="-342900">
              <a:buFont typeface="+mj-lt"/>
              <a:buAutoNum type="arabicPeriod"/>
            </a:pPr>
            <a:r>
              <a:rPr lang="en-IN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Duties and Taxes Ledger</a:t>
            </a:r>
          </a:p>
          <a:p>
            <a:pPr marL="342900" indent="-342900">
              <a:buFont typeface="+mj-lt"/>
              <a:buAutoNum type="arabicPeriod"/>
            </a:pPr>
            <a:r>
              <a:rPr lang="en-IN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Full Audited Financial Statements</a:t>
            </a:r>
          </a:p>
          <a:p>
            <a:pPr marL="342900" indent="-342900">
              <a:buFont typeface="+mj-lt"/>
              <a:buAutoNum type="arabicPeriod"/>
            </a:pPr>
            <a:r>
              <a:rPr lang="en-IN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GSTR 9</a:t>
            </a:r>
          </a:p>
          <a:p>
            <a:pPr marL="342900" indent="-342900">
              <a:buFont typeface="+mj-lt"/>
              <a:buAutoNum type="arabicPeriod"/>
            </a:pPr>
            <a:r>
              <a:rPr lang="en-IN" sz="28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GSTR 9C</a:t>
            </a:r>
            <a:endParaRPr lang="en-IN" sz="2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52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05200" y="2971800"/>
            <a:ext cx="26642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Thank You</a:t>
            </a:r>
            <a:endParaRPr lang="en-IN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94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3116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99080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9997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59542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47604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1979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70495" y="473408"/>
            <a:ext cx="8458200" cy="653384"/>
          </a:xfrm>
          <a:prstGeom prst="rect">
            <a:avLst/>
          </a:prstGeom>
          <a:noFill/>
        </p:spPr>
        <p:txBody>
          <a:bodyPr vert="horz" wrap="square" lIns="0" tIns="37465" rIns="0" bIns="0" rtlCol="0">
            <a:spAutoFit/>
          </a:bodyPr>
          <a:lstStyle/>
          <a:p>
            <a:pPr marL="158115">
              <a:lnSpc>
                <a:spcPct val="100000"/>
              </a:lnSpc>
              <a:spcBef>
                <a:spcPts val="295"/>
              </a:spcBef>
            </a:pPr>
            <a:r>
              <a:rPr sz="4000" b="1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Audit</a:t>
            </a:r>
            <a:r>
              <a:rPr sz="4000" b="1" spc="-20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4000" b="1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in</a:t>
            </a:r>
            <a:r>
              <a:rPr sz="4000" b="1" spc="-2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4000" b="1" spc="-60" dirty="0">
                <a:latin typeface="Calibri Light" panose="020F0302020204030204" pitchFamily="34" charset="0"/>
                <a:cs typeface="Calibri Light" panose="020F0302020204030204" pitchFamily="34" charset="0"/>
              </a:rPr>
              <a:t>GST‐</a:t>
            </a:r>
            <a:r>
              <a:rPr sz="4000" b="1" spc="-19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4000" b="1" spc="-70" dirty="0">
                <a:latin typeface="Calibri Light" panose="020F0302020204030204" pitchFamily="34" charset="0"/>
                <a:cs typeface="Calibri Light" panose="020F0302020204030204" pitchFamily="34" charset="0"/>
              </a:rPr>
              <a:t>Relevant</a:t>
            </a:r>
            <a:r>
              <a:rPr sz="4000" b="1" spc="-19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4000" b="1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Legal</a:t>
            </a:r>
            <a:r>
              <a:rPr sz="4000" b="1" spc="-2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4000" b="1" spc="5" dirty="0">
                <a:latin typeface="Calibri Light" panose="020F0302020204030204" pitchFamily="34" charset="0"/>
                <a:cs typeface="Calibri Light" panose="020F0302020204030204" pitchFamily="34" charset="0"/>
              </a:rPr>
              <a:t>Provisions</a:t>
            </a:r>
            <a:endParaRPr sz="4000" b="1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1426929"/>
              </p:ext>
            </p:extLst>
          </p:nvPr>
        </p:nvGraphicFramePr>
        <p:xfrm>
          <a:off x="1570495" y="1371600"/>
          <a:ext cx="7995284" cy="4820409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437005"/>
                <a:gridCol w="1275080"/>
                <a:gridCol w="5283199"/>
              </a:tblGrid>
              <a:tr h="660654">
                <a:tc>
                  <a:txBody>
                    <a:bodyPr/>
                    <a:lstStyle/>
                    <a:p>
                      <a:pPr marL="451484" marR="241935" indent="-205104">
                        <a:lnSpc>
                          <a:spcPct val="66500"/>
                        </a:lnSpc>
                        <a:spcBef>
                          <a:spcPts val="930"/>
                        </a:spcBef>
                      </a:pPr>
                      <a:r>
                        <a:rPr sz="2000" spc="10" dirty="0"/>
                        <a:t>Section/  </a:t>
                      </a:r>
                      <a:r>
                        <a:rPr sz="2000" spc="-80" dirty="0"/>
                        <a:t>Rule</a:t>
                      </a:r>
                      <a:endParaRPr sz="2000" dirty="0">
                        <a:latin typeface="Trebuchet MS"/>
                        <a:cs typeface="Trebuchet MS"/>
                      </a:endParaRPr>
                    </a:p>
                  </a:txBody>
                  <a:tcPr marL="0" marR="0" marT="118110" marB="0"/>
                </a:tc>
                <a:tc>
                  <a:txBody>
                    <a:bodyPr/>
                    <a:lstStyle/>
                    <a:p>
                      <a:pPr marL="355600" marR="348615" indent="58419">
                        <a:lnSpc>
                          <a:spcPct val="66500"/>
                        </a:lnSpc>
                        <a:spcBef>
                          <a:spcPts val="930"/>
                        </a:spcBef>
                      </a:pPr>
                      <a:r>
                        <a:rPr sz="2000" spc="-130" dirty="0"/>
                        <a:t>Act/  </a:t>
                      </a:r>
                      <a:r>
                        <a:rPr sz="2000" spc="10" dirty="0"/>
                        <a:t>Rules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11811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2000" spc="-70" dirty="0"/>
                        <a:t>Description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117475" marB="0"/>
                </a:tc>
              </a:tr>
              <a:tr h="4953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800" spc="-25" dirty="0"/>
                        <a:t>65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556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800" spc="-105" dirty="0"/>
                        <a:t>CGST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95885" marB="0"/>
                </a:tc>
                <a:tc>
                  <a:txBody>
                    <a:bodyPr/>
                    <a:lstStyle/>
                    <a:p>
                      <a:pPr marL="49530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1800" spc="-60" dirty="0"/>
                        <a:t>Audit </a:t>
                      </a:r>
                      <a:r>
                        <a:rPr sz="1800" spc="-65" dirty="0"/>
                        <a:t>by </a:t>
                      </a:r>
                      <a:r>
                        <a:rPr sz="1800" spc="-114" dirty="0"/>
                        <a:t>tax</a:t>
                      </a:r>
                      <a:r>
                        <a:rPr sz="1800" spc="-240" dirty="0"/>
                        <a:t> </a:t>
                      </a:r>
                      <a:r>
                        <a:rPr sz="1800" spc="-65" dirty="0"/>
                        <a:t>authorities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95885" marB="0"/>
                </a:tc>
              </a:tr>
              <a:tr h="4130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800" spc="-25" dirty="0"/>
                        <a:t>66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556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1800" spc="-105" dirty="0"/>
                        <a:t>CGST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54610" marB="0"/>
                </a:tc>
                <a:tc>
                  <a:txBody>
                    <a:bodyPr/>
                    <a:lstStyle/>
                    <a:p>
                      <a:pPr marL="49530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1800" spc="-80" dirty="0"/>
                        <a:t>Special</a:t>
                      </a:r>
                      <a:r>
                        <a:rPr sz="1800" spc="-130" dirty="0"/>
                        <a:t> </a:t>
                      </a:r>
                      <a:r>
                        <a:rPr sz="1800" spc="-70" dirty="0"/>
                        <a:t>audit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54610" marB="0"/>
                </a:tc>
              </a:tr>
              <a:tr h="70408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800" b="1" spc="-55" dirty="0"/>
                        <a:t>35(5)</a:t>
                      </a:r>
                      <a:endParaRPr sz="1800" b="1" dirty="0">
                        <a:latin typeface="Trebuchet MS"/>
                        <a:cs typeface="Trebuchet MS"/>
                      </a:endParaRPr>
                    </a:p>
                  </a:txBody>
                  <a:tcPr marL="0" marR="0" marT="3556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800" b="1" spc="-105" dirty="0"/>
                        <a:t>CGST</a:t>
                      </a:r>
                      <a:endParaRPr sz="1800" b="1" dirty="0">
                        <a:latin typeface="Trebuchet MS"/>
                        <a:cs typeface="Trebuchet MS"/>
                      </a:endParaRPr>
                    </a:p>
                  </a:txBody>
                  <a:tcPr marL="0" marR="0" marT="35560" marB="0"/>
                </a:tc>
                <a:tc>
                  <a:txBody>
                    <a:bodyPr/>
                    <a:lstStyle/>
                    <a:p>
                      <a:pPr marL="50165" marR="44450" indent="-635">
                        <a:lnSpc>
                          <a:spcPct val="100000"/>
                        </a:lnSpc>
                        <a:spcBef>
                          <a:spcPts val="280"/>
                        </a:spcBef>
                        <a:tabLst>
                          <a:tab pos="705485" algn="l"/>
                          <a:tab pos="1043305" algn="l"/>
                          <a:tab pos="2049780" algn="l"/>
                          <a:tab pos="2421255" algn="l"/>
                          <a:tab pos="3601085" algn="l"/>
                          <a:tab pos="4157979" algn="l"/>
                        </a:tabLst>
                      </a:pPr>
                      <a:r>
                        <a:rPr sz="1800" b="1" spc="10" dirty="0"/>
                        <a:t>Audi</a:t>
                      </a:r>
                      <a:r>
                        <a:rPr sz="1800" b="1" dirty="0"/>
                        <a:t>t	of	</a:t>
                      </a:r>
                      <a:r>
                        <a:rPr sz="1800" b="1" spc="15" dirty="0"/>
                        <a:t>A</a:t>
                      </a:r>
                      <a:r>
                        <a:rPr sz="1800" b="1" spc="10" dirty="0"/>
                        <a:t>c</a:t>
                      </a:r>
                      <a:r>
                        <a:rPr sz="1800" b="1" spc="-5" dirty="0"/>
                        <a:t>c</a:t>
                      </a:r>
                      <a:r>
                        <a:rPr sz="1800" b="1" spc="10" dirty="0"/>
                        <a:t>ou</a:t>
                      </a:r>
                      <a:r>
                        <a:rPr sz="1800" b="1" spc="-5" dirty="0"/>
                        <a:t>n</a:t>
                      </a:r>
                      <a:r>
                        <a:rPr sz="1800" b="1" spc="5" dirty="0"/>
                        <a:t>t</a:t>
                      </a:r>
                      <a:r>
                        <a:rPr sz="1800" b="1" dirty="0"/>
                        <a:t>s	by	</a:t>
                      </a:r>
                      <a:r>
                        <a:rPr sz="1800" b="1" spc="10" dirty="0"/>
                        <a:t>Char</a:t>
                      </a:r>
                      <a:r>
                        <a:rPr sz="1800" b="1" spc="-20" dirty="0"/>
                        <a:t>t</a:t>
                      </a:r>
                      <a:r>
                        <a:rPr sz="1800" b="1" spc="10" dirty="0"/>
                        <a:t>e</a:t>
                      </a:r>
                      <a:r>
                        <a:rPr sz="1800" b="1" spc="-10" dirty="0"/>
                        <a:t>r</a:t>
                      </a:r>
                      <a:r>
                        <a:rPr sz="1800" b="1" spc="10" dirty="0"/>
                        <a:t>ed</a:t>
                      </a:r>
                      <a:r>
                        <a:rPr sz="1800" b="1" dirty="0"/>
                        <a:t>/	</a:t>
                      </a:r>
                      <a:r>
                        <a:rPr sz="1800" b="1" spc="10" dirty="0"/>
                        <a:t>Co</a:t>
                      </a:r>
                      <a:r>
                        <a:rPr sz="1800" b="1" spc="-10" dirty="0"/>
                        <a:t>s</a:t>
                      </a:r>
                      <a:r>
                        <a:rPr sz="1800" b="1" dirty="0"/>
                        <a:t>t	</a:t>
                      </a:r>
                      <a:r>
                        <a:rPr sz="1800" b="1" spc="5" dirty="0"/>
                        <a:t>A</a:t>
                      </a:r>
                      <a:r>
                        <a:rPr sz="1800" b="1" spc="10" dirty="0"/>
                        <a:t>c</a:t>
                      </a:r>
                      <a:r>
                        <a:rPr sz="1800" b="1" spc="-5" dirty="0"/>
                        <a:t>c</a:t>
                      </a:r>
                      <a:r>
                        <a:rPr sz="1800" b="1" spc="10" dirty="0"/>
                        <a:t>ou</a:t>
                      </a:r>
                      <a:r>
                        <a:rPr sz="1800" b="1" spc="-5" dirty="0"/>
                        <a:t>n</a:t>
                      </a:r>
                      <a:r>
                        <a:rPr sz="1800" b="1" spc="-15" dirty="0"/>
                        <a:t>t</a:t>
                      </a:r>
                      <a:r>
                        <a:rPr sz="1800" b="1" spc="10" dirty="0"/>
                        <a:t>a</a:t>
                      </a:r>
                      <a:r>
                        <a:rPr sz="1800" b="1" spc="-5" dirty="0"/>
                        <a:t>n</a:t>
                      </a:r>
                      <a:r>
                        <a:rPr sz="1800" b="1" dirty="0"/>
                        <a:t>t  </a:t>
                      </a:r>
                      <a:r>
                        <a:rPr sz="1800" b="1" spc="-60" dirty="0"/>
                        <a:t>(Annual</a:t>
                      </a:r>
                      <a:r>
                        <a:rPr sz="1800" b="1" spc="-130" dirty="0"/>
                        <a:t> </a:t>
                      </a:r>
                      <a:r>
                        <a:rPr sz="1800" b="1" spc="-65" dirty="0"/>
                        <a:t>Audit)</a:t>
                      </a:r>
                      <a:endParaRPr sz="1800" b="1" dirty="0">
                        <a:latin typeface="Trebuchet MS"/>
                        <a:cs typeface="Trebuchet MS"/>
                      </a:endParaRPr>
                    </a:p>
                  </a:txBody>
                  <a:tcPr marL="0" marR="0" marT="35560" marB="0"/>
                </a:tc>
              </a:tr>
              <a:tr h="57835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800" spc="-25" dirty="0"/>
                        <a:t>20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619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sz="1800" spc="-80" dirty="0"/>
                        <a:t>IGST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137160" marB="0"/>
                </a:tc>
                <a:tc>
                  <a:txBody>
                    <a:bodyPr/>
                    <a:lstStyle/>
                    <a:p>
                      <a:pPr marL="49530">
                        <a:lnSpc>
                          <a:spcPct val="100000"/>
                        </a:lnSpc>
                        <a:spcBef>
                          <a:spcPts val="1080"/>
                        </a:spcBef>
                      </a:pPr>
                      <a:r>
                        <a:rPr sz="1800" spc="-70" dirty="0"/>
                        <a:t>Application </a:t>
                      </a:r>
                      <a:r>
                        <a:rPr sz="1800" spc="-65" dirty="0"/>
                        <a:t>of </a:t>
                      </a:r>
                      <a:r>
                        <a:rPr sz="1800" spc="-50" dirty="0"/>
                        <a:t>provisions </a:t>
                      </a:r>
                      <a:r>
                        <a:rPr sz="1800" spc="-65" dirty="0"/>
                        <a:t>of </a:t>
                      </a:r>
                      <a:r>
                        <a:rPr sz="1800" spc="-105" dirty="0"/>
                        <a:t>CGST</a:t>
                      </a:r>
                      <a:r>
                        <a:rPr sz="1800" spc="-350" dirty="0"/>
                        <a:t> </a:t>
                      </a:r>
                      <a:r>
                        <a:rPr sz="1800" spc="-85" dirty="0"/>
                        <a:t>Act</a:t>
                      </a:r>
                      <a:endParaRPr sz="1800" dirty="0">
                        <a:latin typeface="Trebuchet MS"/>
                        <a:cs typeface="Trebuchet MS"/>
                      </a:endParaRPr>
                    </a:p>
                  </a:txBody>
                  <a:tcPr marL="0" marR="0" marT="137160" marB="0"/>
                </a:tc>
              </a:tr>
              <a:tr h="4953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800" spc="-25" dirty="0"/>
                        <a:t>21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556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spc="-100" dirty="0"/>
                        <a:t>UTGST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95250" marB="0"/>
                </a:tc>
                <a:tc>
                  <a:txBody>
                    <a:bodyPr/>
                    <a:lstStyle/>
                    <a:p>
                      <a:pPr marL="49530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spc="-70" dirty="0"/>
                        <a:t>Application </a:t>
                      </a:r>
                      <a:r>
                        <a:rPr sz="1800" spc="-65" dirty="0"/>
                        <a:t>of </a:t>
                      </a:r>
                      <a:r>
                        <a:rPr sz="1800" spc="-50" dirty="0"/>
                        <a:t>provisions </a:t>
                      </a:r>
                      <a:r>
                        <a:rPr sz="1800" spc="-65" dirty="0"/>
                        <a:t>of </a:t>
                      </a:r>
                      <a:r>
                        <a:rPr sz="1800" spc="-105" dirty="0"/>
                        <a:t>CGST</a:t>
                      </a:r>
                      <a:r>
                        <a:rPr sz="1800" spc="-350" dirty="0"/>
                        <a:t> </a:t>
                      </a:r>
                      <a:r>
                        <a:rPr sz="1800" spc="-85" dirty="0"/>
                        <a:t>Act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95250" marB="0"/>
                </a:tc>
              </a:tr>
              <a:tr h="41300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800" spc="-25" dirty="0"/>
                        <a:t>101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556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800" spc="-60" dirty="0"/>
                        <a:t>Rules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53975" marB="0"/>
                </a:tc>
                <a:tc>
                  <a:txBody>
                    <a:bodyPr/>
                    <a:lstStyle/>
                    <a:p>
                      <a:pPr marL="102870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1800" spc="-60" dirty="0"/>
                        <a:t>Audit </a:t>
                      </a:r>
                      <a:r>
                        <a:rPr sz="1800" spc="-65" dirty="0"/>
                        <a:t>by </a:t>
                      </a:r>
                      <a:r>
                        <a:rPr sz="1800" spc="-170" dirty="0"/>
                        <a:t>Tax</a:t>
                      </a:r>
                      <a:r>
                        <a:rPr sz="1800" spc="-240" dirty="0"/>
                        <a:t> </a:t>
                      </a:r>
                      <a:r>
                        <a:rPr sz="1800" spc="-60" dirty="0"/>
                        <a:t>Authorities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53975" marB="0"/>
                </a:tc>
              </a:tr>
              <a:tr h="4953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800" spc="-25" dirty="0"/>
                        <a:t>102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3556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spc="-60" dirty="0"/>
                        <a:t>Rules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95250" marB="0"/>
                </a:tc>
                <a:tc>
                  <a:txBody>
                    <a:bodyPr/>
                    <a:lstStyle/>
                    <a:p>
                      <a:pPr marL="50165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spc="-80" dirty="0"/>
                        <a:t>Special</a:t>
                      </a:r>
                      <a:r>
                        <a:rPr sz="1800" spc="-130" dirty="0"/>
                        <a:t> </a:t>
                      </a:r>
                      <a:r>
                        <a:rPr sz="1800" spc="-60" dirty="0"/>
                        <a:t>Audit</a:t>
                      </a:r>
                      <a:endParaRPr sz="1800">
                        <a:latin typeface="Trebuchet MS"/>
                        <a:cs typeface="Trebuchet MS"/>
                      </a:endParaRPr>
                    </a:p>
                  </a:txBody>
                  <a:tcPr marL="0" marR="0" marT="95250" marB="0"/>
                </a:tc>
              </a:tr>
              <a:tr h="4953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800" b="1" spc="-55" dirty="0"/>
                        <a:t>80(3)</a:t>
                      </a:r>
                      <a:endParaRPr sz="1800" b="1" dirty="0">
                        <a:latin typeface="Trebuchet MS"/>
                        <a:cs typeface="Trebuchet MS"/>
                      </a:endParaRPr>
                    </a:p>
                  </a:txBody>
                  <a:tcPr marL="0" marR="0" marT="3556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b="1" spc="-60" dirty="0"/>
                        <a:t>Rules</a:t>
                      </a:r>
                      <a:endParaRPr sz="1800" b="1" dirty="0">
                        <a:latin typeface="Trebuchet MS"/>
                        <a:cs typeface="Trebuchet MS"/>
                      </a:endParaRPr>
                    </a:p>
                  </a:txBody>
                  <a:tcPr marL="0" marR="0" marT="95250" marB="0"/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750"/>
                        </a:spcBef>
                      </a:pPr>
                      <a:r>
                        <a:rPr sz="1800" b="1" spc="-50" dirty="0"/>
                        <a:t>Annual</a:t>
                      </a:r>
                      <a:r>
                        <a:rPr sz="1800" b="1" spc="-130" dirty="0"/>
                        <a:t> </a:t>
                      </a:r>
                      <a:r>
                        <a:rPr sz="1800" b="1" spc="-70" dirty="0"/>
                        <a:t>Return</a:t>
                      </a:r>
                      <a:endParaRPr sz="1800" b="1" dirty="0">
                        <a:latin typeface="Trebuchet MS"/>
                        <a:cs typeface="Trebuchet MS"/>
                      </a:endParaRPr>
                    </a:p>
                  </a:txBody>
                  <a:tcPr marL="0" marR="0" marT="9525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9147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76400" y="1651000"/>
            <a:ext cx="6705600" cy="4470400"/>
          </a:xfrm>
          <a:prstGeom prst="rect">
            <a:avLst/>
          </a:prstGeom>
        </p:spPr>
        <p:txBody>
          <a:bodyPr/>
          <a:lstStyle/>
          <a:p>
            <a:pPr lvl="0">
              <a:buChar char="•"/>
            </a:pPr>
            <a:endParaRPr lang="en-IN"/>
          </a:p>
          <a:p>
            <a:pPr lvl="0">
              <a:buChar char="•"/>
            </a:pPr>
            <a:endParaRPr lang="en-IN"/>
          </a:p>
          <a:p>
            <a:pPr lvl="0">
              <a:buChar char="•"/>
            </a:pPr>
            <a:endParaRPr lang="en-IN"/>
          </a:p>
          <a:p>
            <a:pPr lvl="0">
              <a:buChar char="•"/>
            </a:pPr>
            <a:endParaRPr lang="en-IN"/>
          </a:p>
          <a:p>
            <a:pPr lvl="0">
              <a:buChar char="•"/>
            </a:pPr>
            <a:endParaRPr lang="en-IN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170379123"/>
              </p:ext>
            </p:extLst>
          </p:nvPr>
        </p:nvGraphicFramePr>
        <p:xfrm>
          <a:off x="2057400" y="1651000"/>
          <a:ext cx="75438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object 2"/>
          <p:cNvSpPr txBox="1">
            <a:spLocks noGrp="1"/>
          </p:cNvSpPr>
          <p:nvPr>
            <p:ph type="title"/>
          </p:nvPr>
        </p:nvSpPr>
        <p:spPr>
          <a:xfrm>
            <a:off x="1676400" y="273251"/>
            <a:ext cx="8229600" cy="1206098"/>
          </a:xfrm>
          <a:prstGeom prst="rect">
            <a:avLst/>
          </a:prstGeom>
          <a:noFill/>
        </p:spPr>
        <p:txBody>
          <a:bodyPr vert="horz" wrap="square" lIns="0" tIns="36194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84"/>
              </a:spcBef>
            </a:pPr>
            <a:r>
              <a:rPr sz="3800" b="1" spc="-80" dirty="0">
                <a:latin typeface="Calibri Light" panose="020F0302020204030204" pitchFamily="34" charset="0"/>
                <a:cs typeface="Calibri Light" panose="020F0302020204030204" pitchFamily="34" charset="0"/>
              </a:rPr>
              <a:t>Relevant</a:t>
            </a:r>
            <a:r>
              <a:rPr sz="3800" b="1" spc="-26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3800" b="1" spc="-60" dirty="0">
                <a:latin typeface="Calibri Light" panose="020F0302020204030204" pitchFamily="34" charset="0"/>
                <a:cs typeface="Calibri Light" panose="020F0302020204030204" pitchFamily="34" charset="0"/>
              </a:rPr>
              <a:t>Legal</a:t>
            </a:r>
            <a:r>
              <a:rPr sz="3800" b="1" spc="-254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3800" b="1" spc="15" dirty="0">
                <a:latin typeface="Calibri Light" panose="020F0302020204030204" pitchFamily="34" charset="0"/>
                <a:cs typeface="Calibri Light" panose="020F0302020204030204" pitchFamily="34" charset="0"/>
              </a:rPr>
              <a:t>Provisions</a:t>
            </a:r>
            <a:r>
              <a:rPr sz="3800" b="1" spc="-2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3800" b="1" spc="370" dirty="0">
                <a:latin typeface="Calibri Light" panose="020F0302020204030204" pitchFamily="34" charset="0"/>
                <a:cs typeface="Calibri Light" panose="020F0302020204030204" pitchFamily="34" charset="0"/>
              </a:rPr>
              <a:t>–</a:t>
            </a:r>
            <a:r>
              <a:rPr sz="3800" b="1" spc="-2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3800" b="1" spc="-90" dirty="0">
                <a:latin typeface="Calibri Light" panose="020F0302020204030204" pitchFamily="34" charset="0"/>
                <a:cs typeface="Calibri Light" panose="020F0302020204030204" pitchFamily="34" charset="0"/>
              </a:rPr>
              <a:t>Sec</a:t>
            </a:r>
            <a:r>
              <a:rPr sz="3800" b="1" spc="-229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3800" b="1" spc="65" dirty="0">
                <a:latin typeface="Calibri Light" panose="020F0302020204030204" pitchFamily="34" charset="0"/>
                <a:cs typeface="Calibri Light" panose="020F0302020204030204" pitchFamily="34" charset="0"/>
              </a:rPr>
              <a:t>35(5)</a:t>
            </a:r>
            <a:r>
              <a:rPr sz="3800" b="1" spc="-2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3800" b="1" spc="80" dirty="0">
                <a:latin typeface="Calibri Light" panose="020F0302020204030204" pitchFamily="34" charset="0"/>
                <a:cs typeface="Calibri Light" panose="020F0302020204030204" pitchFamily="34" charset="0"/>
              </a:rPr>
              <a:t>+</a:t>
            </a:r>
            <a:r>
              <a:rPr sz="3800" b="1" spc="-229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3800" b="1" spc="-45" dirty="0">
                <a:latin typeface="Calibri Light" panose="020F0302020204030204" pitchFamily="34" charset="0"/>
                <a:cs typeface="Calibri Light" panose="020F0302020204030204" pitchFamily="34" charset="0"/>
              </a:rPr>
              <a:t>Rule</a:t>
            </a:r>
            <a:r>
              <a:rPr sz="3800" b="1" spc="-235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3800" b="1" spc="65" dirty="0">
                <a:latin typeface="Calibri Light" panose="020F0302020204030204" pitchFamily="34" charset="0"/>
                <a:cs typeface="Calibri Light" panose="020F0302020204030204" pitchFamily="34" charset="0"/>
              </a:rPr>
              <a:t>80(3)</a:t>
            </a:r>
          </a:p>
        </p:txBody>
      </p:sp>
    </p:spTree>
    <p:extLst>
      <p:ext uri="{BB962C8B-B14F-4D97-AF65-F5344CB8AC3E}">
        <p14:creationId xmlns:p14="http://schemas.microsoft.com/office/powerpoint/2010/main" val="2831797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4" b="4167"/>
          <a:stretch/>
        </p:blipFill>
        <p:spPr bwMode="auto">
          <a:xfrm>
            <a:off x="1676400" y="1447800"/>
            <a:ext cx="8153400" cy="5257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8800" y="550250"/>
            <a:ext cx="8229600" cy="652101"/>
          </a:xfrm>
          <a:prstGeom prst="rect">
            <a:avLst/>
          </a:prstGeom>
          <a:noFill/>
        </p:spPr>
        <p:txBody>
          <a:bodyPr vert="horz" wrap="square" lIns="0" tIns="36194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84"/>
              </a:spcBef>
            </a:pPr>
            <a:r>
              <a:rPr sz="4000" b="0" spc="-80" dirty="0">
                <a:latin typeface="Trebuchet MS"/>
                <a:cs typeface="Trebuchet MS"/>
              </a:rPr>
              <a:t>Relevant</a:t>
            </a:r>
            <a:r>
              <a:rPr sz="4000" b="0" spc="-260" dirty="0">
                <a:latin typeface="Trebuchet MS"/>
                <a:cs typeface="Trebuchet MS"/>
              </a:rPr>
              <a:t> </a:t>
            </a:r>
            <a:r>
              <a:rPr sz="4000" b="0" spc="-60" dirty="0">
                <a:latin typeface="Trebuchet MS"/>
                <a:cs typeface="Trebuchet MS"/>
              </a:rPr>
              <a:t>Legal</a:t>
            </a:r>
            <a:r>
              <a:rPr sz="4000" b="0" spc="-250" dirty="0">
                <a:latin typeface="Trebuchet MS"/>
                <a:cs typeface="Trebuchet MS"/>
              </a:rPr>
              <a:t> </a:t>
            </a:r>
            <a:r>
              <a:rPr sz="4000" b="0" spc="15" dirty="0">
                <a:latin typeface="Trebuchet MS"/>
                <a:cs typeface="Trebuchet MS"/>
              </a:rPr>
              <a:t>Provisions</a:t>
            </a:r>
            <a:r>
              <a:rPr sz="4000" b="0" spc="-250" dirty="0">
                <a:latin typeface="Trebuchet MS"/>
                <a:cs typeface="Trebuchet MS"/>
              </a:rPr>
              <a:t> </a:t>
            </a:r>
            <a:r>
              <a:rPr sz="4000" b="0" spc="370" dirty="0">
                <a:latin typeface="Trebuchet MS"/>
                <a:cs typeface="Trebuchet MS"/>
              </a:rPr>
              <a:t>–</a:t>
            </a:r>
            <a:r>
              <a:rPr sz="4000" b="0" spc="-240" dirty="0">
                <a:latin typeface="Trebuchet MS"/>
                <a:cs typeface="Trebuchet MS"/>
              </a:rPr>
              <a:t> </a:t>
            </a:r>
            <a:r>
              <a:rPr sz="4000" b="0" spc="-90" dirty="0">
                <a:latin typeface="Trebuchet MS"/>
                <a:cs typeface="Trebuchet MS"/>
              </a:rPr>
              <a:t>Sec</a:t>
            </a:r>
            <a:r>
              <a:rPr sz="4000" b="0" spc="-225" dirty="0">
                <a:latin typeface="Trebuchet MS"/>
                <a:cs typeface="Trebuchet MS"/>
              </a:rPr>
              <a:t> </a:t>
            </a:r>
            <a:r>
              <a:rPr sz="4000" b="0" spc="60" dirty="0" smtClean="0">
                <a:latin typeface="Trebuchet MS"/>
                <a:cs typeface="Trebuchet MS"/>
              </a:rPr>
              <a:t>2(6)</a:t>
            </a:r>
            <a:endParaRPr sz="4000" b="0" spc="60" dirty="0">
              <a:latin typeface="Trebuchet MS"/>
              <a:cs typeface="Trebuchet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33092" y="534168"/>
            <a:ext cx="8229600" cy="652101"/>
          </a:xfrm>
          <a:prstGeom prst="rect">
            <a:avLst/>
          </a:prstGeom>
          <a:noFill/>
        </p:spPr>
        <p:txBody>
          <a:bodyPr vert="horz" wrap="square" lIns="0" tIns="36194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84"/>
              </a:spcBef>
            </a:pPr>
            <a:r>
              <a:rPr sz="4000" b="1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Person</a:t>
            </a:r>
            <a:r>
              <a:rPr sz="4000" b="1" spc="-2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4000" b="1" spc="-40" dirty="0">
                <a:latin typeface="Calibri Light" panose="020F0302020204030204" pitchFamily="34" charset="0"/>
                <a:cs typeface="Calibri Light" panose="020F0302020204030204" pitchFamily="34" charset="0"/>
              </a:rPr>
              <a:t>Eligible</a:t>
            </a:r>
            <a:r>
              <a:rPr sz="4000" b="1" spc="-25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4000" b="1" spc="-105" dirty="0">
                <a:latin typeface="Calibri Light" panose="020F0302020204030204" pitchFamily="34" charset="0"/>
                <a:cs typeface="Calibri Light" panose="020F0302020204030204" pitchFamily="34" charset="0"/>
              </a:rPr>
              <a:t>to</a:t>
            </a:r>
            <a:r>
              <a:rPr sz="4000" b="1" spc="-229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4000" b="1" spc="-110" dirty="0">
                <a:latin typeface="Calibri Light" panose="020F0302020204030204" pitchFamily="34" charset="0"/>
                <a:cs typeface="Calibri Light" panose="020F0302020204030204" pitchFamily="34" charset="0"/>
              </a:rPr>
              <a:t>file</a:t>
            </a:r>
            <a:r>
              <a:rPr sz="4000" b="1" spc="-229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4000" b="1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Annual</a:t>
            </a:r>
            <a:r>
              <a:rPr sz="4000" b="1" spc="-229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4000" b="1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Return</a:t>
            </a:r>
          </a:p>
        </p:txBody>
      </p:sp>
      <p:sp>
        <p:nvSpPr>
          <p:cNvPr id="3" name="object 3"/>
          <p:cNvSpPr/>
          <p:nvPr/>
        </p:nvSpPr>
        <p:spPr>
          <a:xfrm>
            <a:off x="1832610" y="1661922"/>
            <a:ext cx="4901184" cy="35341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932688" y="2815844"/>
            <a:ext cx="1845945" cy="1167765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 indent="-635" algn="ctr">
              <a:lnSpc>
                <a:spcPct val="91600"/>
              </a:lnSpc>
              <a:spcBef>
                <a:spcPts val="300"/>
              </a:spcBef>
            </a:pPr>
            <a:r>
              <a:rPr sz="2000" spc="-100" dirty="0">
                <a:solidFill>
                  <a:srgbClr val="FFFFFF"/>
                </a:solidFill>
                <a:latin typeface="Trebuchet MS"/>
                <a:cs typeface="Trebuchet MS"/>
              </a:rPr>
              <a:t>All Registered  </a:t>
            </a:r>
            <a:r>
              <a:rPr sz="2000" spc="-65" dirty="0">
                <a:solidFill>
                  <a:srgbClr val="FFFFFF"/>
                </a:solidFill>
                <a:latin typeface="Trebuchet MS"/>
                <a:cs typeface="Trebuchet MS"/>
              </a:rPr>
              <a:t>person </a:t>
            </a:r>
            <a:r>
              <a:rPr sz="2000" spc="-85" dirty="0">
                <a:solidFill>
                  <a:srgbClr val="FFFFFF"/>
                </a:solidFill>
                <a:latin typeface="Trebuchet MS"/>
                <a:cs typeface="Trebuchet MS"/>
              </a:rPr>
              <a:t>to </a:t>
            </a:r>
            <a:r>
              <a:rPr sz="2000" spc="-120" dirty="0">
                <a:solidFill>
                  <a:srgbClr val="FFFFFF"/>
                </a:solidFill>
                <a:latin typeface="Trebuchet MS"/>
                <a:cs typeface="Trebuchet MS"/>
              </a:rPr>
              <a:t>file  </a:t>
            </a:r>
            <a:r>
              <a:rPr sz="2000" spc="-65" dirty="0">
                <a:solidFill>
                  <a:srgbClr val="FFFFFF"/>
                </a:solidFill>
                <a:latin typeface="Trebuchet MS"/>
                <a:cs typeface="Trebuchet MS"/>
              </a:rPr>
              <a:t>Annual </a:t>
            </a:r>
            <a:r>
              <a:rPr sz="2000" spc="-85" dirty="0">
                <a:solidFill>
                  <a:srgbClr val="FFFFFF"/>
                </a:solidFill>
                <a:latin typeface="Trebuchet MS"/>
                <a:cs typeface="Trebuchet MS"/>
              </a:rPr>
              <a:t>return</a:t>
            </a:r>
            <a:r>
              <a:rPr sz="2000" spc="-3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30" dirty="0">
                <a:solidFill>
                  <a:srgbClr val="FFFFFF"/>
                </a:solidFill>
                <a:latin typeface="Trebuchet MS"/>
                <a:cs typeface="Trebuchet MS"/>
              </a:rPr>
              <a:t>u/s  </a:t>
            </a:r>
            <a:r>
              <a:rPr sz="2000" spc="-75" dirty="0">
                <a:solidFill>
                  <a:srgbClr val="FFFFFF"/>
                </a:solidFill>
                <a:latin typeface="Trebuchet MS"/>
                <a:cs typeface="Trebuchet MS"/>
              </a:rPr>
              <a:t>44(1)</a:t>
            </a:r>
            <a:endParaRPr sz="2000" dirty="0">
              <a:latin typeface="Trebuchet MS"/>
              <a:cs typeface="Trebuchet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707885" y="1367027"/>
            <a:ext cx="2045970" cy="1506220"/>
            <a:chOff x="6707885" y="1367027"/>
            <a:chExt cx="2045970" cy="1506220"/>
          </a:xfrm>
        </p:grpSpPr>
        <p:sp>
          <p:nvSpPr>
            <p:cNvPr id="6" name="object 6"/>
            <p:cNvSpPr/>
            <p:nvPr/>
          </p:nvSpPr>
          <p:spPr>
            <a:xfrm>
              <a:off x="6707885" y="1367027"/>
              <a:ext cx="2045970" cy="63245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707885" y="2240280"/>
              <a:ext cx="2045970" cy="63245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744710" y="1486916"/>
            <a:ext cx="1971675" cy="1343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000" spc="-35" dirty="0">
                <a:solidFill>
                  <a:srgbClr val="FFFFFF"/>
                </a:solidFill>
                <a:latin typeface="Trebuchet MS"/>
                <a:cs typeface="Trebuchet MS"/>
              </a:rPr>
              <a:t>ISD</a:t>
            </a:r>
            <a:endParaRPr sz="20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000" dirty="0">
              <a:latin typeface="Trebuchet MS"/>
              <a:cs typeface="Trebuchet MS"/>
            </a:endParaRPr>
          </a:p>
          <a:p>
            <a:pPr marL="12065" marR="5080" indent="635" algn="ctr">
              <a:lnSpc>
                <a:spcPts val="2200"/>
              </a:lnSpc>
              <a:spcBef>
                <a:spcPts val="1295"/>
              </a:spcBef>
            </a:pPr>
            <a:r>
              <a:rPr sz="2000" spc="-75" dirty="0">
                <a:solidFill>
                  <a:srgbClr val="FFFFFF"/>
                </a:solidFill>
                <a:latin typeface="Trebuchet MS"/>
                <a:cs typeface="Trebuchet MS"/>
              </a:rPr>
              <a:t>Person 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paying </a:t>
            </a:r>
            <a:r>
              <a:rPr sz="2000" spc="-135" dirty="0">
                <a:solidFill>
                  <a:srgbClr val="FFFFFF"/>
                </a:solidFill>
                <a:latin typeface="Trebuchet MS"/>
                <a:cs typeface="Trebuchet MS"/>
              </a:rPr>
              <a:t>tax  </a:t>
            </a:r>
            <a:r>
              <a:rPr sz="2000" spc="-70" dirty="0">
                <a:solidFill>
                  <a:srgbClr val="FFFFFF"/>
                </a:solidFill>
                <a:latin typeface="Trebuchet MS"/>
                <a:cs typeface="Trebuchet MS"/>
              </a:rPr>
              <a:t>under </a:t>
            </a:r>
            <a:r>
              <a:rPr sz="2000" spc="-100" dirty="0">
                <a:solidFill>
                  <a:srgbClr val="FFFFFF"/>
                </a:solidFill>
                <a:latin typeface="Trebuchet MS"/>
                <a:cs typeface="Trebuchet MS"/>
              </a:rPr>
              <a:t>Sec </a:t>
            </a: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51</a:t>
            </a:r>
            <a:r>
              <a:rPr sz="2000" spc="-3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[TDS]</a:t>
            </a:r>
            <a:endParaRPr sz="2000" dirty="0"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707885" y="3112770"/>
            <a:ext cx="2045970" cy="63245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811002" y="3094736"/>
            <a:ext cx="1840864" cy="60896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marR="5080" indent="245745">
              <a:lnSpc>
                <a:spcPts val="2200"/>
              </a:lnSpc>
              <a:spcBef>
                <a:spcPts val="335"/>
              </a:spcBef>
            </a:pPr>
            <a:r>
              <a:rPr sz="2000" spc="-100" dirty="0">
                <a:solidFill>
                  <a:srgbClr val="FFFFFF"/>
                </a:solidFill>
                <a:latin typeface="Trebuchet MS"/>
                <a:cs typeface="Trebuchet MS"/>
              </a:rPr>
              <a:t>E‐Commerce  </a:t>
            </a:r>
            <a:r>
              <a:rPr sz="2000" spc="-85" dirty="0">
                <a:solidFill>
                  <a:srgbClr val="FFFFFF"/>
                </a:solidFill>
                <a:latin typeface="Trebuchet MS"/>
                <a:cs typeface="Trebuchet MS"/>
              </a:rPr>
              <a:t>Operator </a:t>
            </a:r>
            <a:r>
              <a:rPr sz="2000" spc="-105" dirty="0">
                <a:solidFill>
                  <a:srgbClr val="FFFFFF"/>
                </a:solidFill>
                <a:latin typeface="Trebuchet MS"/>
                <a:cs typeface="Trebuchet MS"/>
              </a:rPr>
              <a:t>[Sec</a:t>
            </a:r>
            <a:r>
              <a:rPr sz="2000" spc="-2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65" dirty="0">
                <a:solidFill>
                  <a:srgbClr val="FFFFFF"/>
                </a:solidFill>
                <a:latin typeface="Trebuchet MS"/>
                <a:cs typeface="Trebuchet MS"/>
              </a:rPr>
              <a:t>52]</a:t>
            </a:r>
            <a:endParaRPr sz="2000" dirty="0">
              <a:latin typeface="Trebuchet MS"/>
              <a:cs typeface="Trebuchet MS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6707885" y="3985259"/>
            <a:ext cx="2045970" cy="1506220"/>
            <a:chOff x="6707885" y="3985259"/>
            <a:chExt cx="2045970" cy="1506220"/>
          </a:xfrm>
        </p:grpSpPr>
        <p:sp>
          <p:nvSpPr>
            <p:cNvPr id="12" name="object 12"/>
            <p:cNvSpPr/>
            <p:nvPr/>
          </p:nvSpPr>
          <p:spPr>
            <a:xfrm>
              <a:off x="6707885" y="3985259"/>
              <a:ext cx="2045970" cy="63245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707885" y="4858511"/>
              <a:ext cx="2045970" cy="632459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6961113" y="3967988"/>
            <a:ext cx="1539240" cy="148336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21590" marR="14604" algn="ctr">
              <a:lnSpc>
                <a:spcPts val="2200"/>
              </a:lnSpc>
              <a:spcBef>
                <a:spcPts val="335"/>
              </a:spcBef>
            </a:pPr>
            <a:r>
              <a:rPr sz="2000" spc="-95" dirty="0">
                <a:solidFill>
                  <a:srgbClr val="FFFFFF"/>
                </a:solidFill>
                <a:latin typeface="Trebuchet MS"/>
                <a:cs typeface="Trebuchet MS"/>
              </a:rPr>
              <a:t>Casual</a:t>
            </a:r>
            <a:r>
              <a:rPr sz="2000" spc="-2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150" dirty="0">
                <a:solidFill>
                  <a:srgbClr val="FFFFFF"/>
                </a:solidFill>
                <a:latin typeface="Trebuchet MS"/>
                <a:cs typeface="Trebuchet MS"/>
              </a:rPr>
              <a:t>Taxable  </a:t>
            </a:r>
            <a:r>
              <a:rPr sz="2000" spc="-75" dirty="0">
                <a:solidFill>
                  <a:srgbClr val="FFFFFF"/>
                </a:solidFill>
                <a:latin typeface="Trebuchet MS"/>
                <a:cs typeface="Trebuchet MS"/>
              </a:rPr>
              <a:t>Person</a:t>
            </a:r>
            <a:endParaRPr sz="2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100">
              <a:latin typeface="Trebuchet MS"/>
              <a:cs typeface="Trebuchet MS"/>
            </a:endParaRPr>
          </a:p>
          <a:p>
            <a:pPr marL="12065" marR="5080" indent="635" algn="ctr">
              <a:lnSpc>
                <a:spcPts val="2200"/>
              </a:lnSpc>
            </a:pPr>
            <a:r>
              <a:rPr sz="2000" spc="-20" dirty="0">
                <a:solidFill>
                  <a:srgbClr val="FFFFFF"/>
                </a:solidFill>
                <a:latin typeface="Trebuchet MS"/>
                <a:cs typeface="Trebuchet MS"/>
              </a:rPr>
              <a:t>Non 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Resident  </a:t>
            </a:r>
            <a:r>
              <a:rPr sz="2000" spc="-120" dirty="0">
                <a:solidFill>
                  <a:srgbClr val="FFFFFF"/>
                </a:solidFill>
                <a:latin typeface="Trebuchet MS"/>
                <a:cs typeface="Trebuchet MS"/>
              </a:rPr>
              <a:t>taxable</a:t>
            </a:r>
            <a:r>
              <a:rPr sz="2000" spc="-2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70" dirty="0">
                <a:solidFill>
                  <a:srgbClr val="FFFFFF"/>
                </a:solidFill>
                <a:latin typeface="Trebuchet MS"/>
                <a:cs typeface="Trebuchet MS"/>
              </a:rPr>
              <a:t>person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267961" y="2676144"/>
            <a:ext cx="2045970" cy="63245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4836667" y="2797556"/>
            <a:ext cx="91122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1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170" dirty="0">
                <a:solidFill>
                  <a:srgbClr val="FFFFFF"/>
                </a:solidFill>
                <a:latin typeface="Trebuchet MS"/>
                <a:cs typeface="Trebuchet MS"/>
              </a:rPr>
              <a:t>x</a:t>
            </a:r>
            <a:r>
              <a:rPr sz="2000" spc="-85" dirty="0">
                <a:solidFill>
                  <a:srgbClr val="FFFFFF"/>
                </a:solidFill>
                <a:latin typeface="Trebuchet MS"/>
                <a:cs typeface="Trebuchet MS"/>
              </a:rPr>
              <a:t>cludes</a:t>
            </a:r>
            <a:endParaRPr sz="2000">
              <a:latin typeface="Trebuchet MS"/>
              <a:cs typeface="Trebuchet MS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1435608" y="5626607"/>
            <a:ext cx="7721600" cy="1019873"/>
            <a:chOff x="1435608" y="5626608"/>
            <a:chExt cx="7721600" cy="635000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8" name="object 18"/>
            <p:cNvSpPr/>
            <p:nvPr/>
          </p:nvSpPr>
          <p:spPr>
            <a:xfrm>
              <a:off x="1447800" y="5638800"/>
              <a:ext cx="7696200" cy="609600"/>
            </a:xfrm>
            <a:custGeom>
              <a:avLst/>
              <a:gdLst/>
              <a:ahLst/>
              <a:cxnLst/>
              <a:rect l="l" t="t" r="r" b="b"/>
              <a:pathLst>
                <a:path w="7696200" h="609600">
                  <a:moveTo>
                    <a:pt x="7696200" y="609600"/>
                  </a:moveTo>
                  <a:lnTo>
                    <a:pt x="7696200" y="0"/>
                  </a:lnTo>
                  <a:lnTo>
                    <a:pt x="0" y="0"/>
                  </a:lnTo>
                  <a:lnTo>
                    <a:pt x="0" y="609600"/>
                  </a:lnTo>
                  <a:lnTo>
                    <a:pt x="7696200" y="60960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435608" y="5626608"/>
              <a:ext cx="7721600" cy="635000"/>
            </a:xfrm>
            <a:custGeom>
              <a:avLst/>
              <a:gdLst/>
              <a:ahLst/>
              <a:cxnLst/>
              <a:rect l="l" t="t" r="r" b="b"/>
              <a:pathLst>
                <a:path w="7721600" h="635000">
                  <a:moveTo>
                    <a:pt x="7721346" y="629412"/>
                  </a:moveTo>
                  <a:lnTo>
                    <a:pt x="7721346" y="5333"/>
                  </a:lnTo>
                  <a:lnTo>
                    <a:pt x="7716011" y="0"/>
                  </a:lnTo>
                  <a:lnTo>
                    <a:pt x="5333" y="0"/>
                  </a:lnTo>
                  <a:lnTo>
                    <a:pt x="0" y="5334"/>
                  </a:lnTo>
                  <a:lnTo>
                    <a:pt x="0" y="629412"/>
                  </a:lnTo>
                  <a:lnTo>
                    <a:pt x="5334" y="634746"/>
                  </a:lnTo>
                  <a:lnTo>
                    <a:pt x="12192" y="634746"/>
                  </a:lnTo>
                  <a:lnTo>
                    <a:pt x="12192" y="25146"/>
                  </a:lnTo>
                  <a:lnTo>
                    <a:pt x="25146" y="12192"/>
                  </a:lnTo>
                  <a:lnTo>
                    <a:pt x="25146" y="25146"/>
                  </a:lnTo>
                  <a:lnTo>
                    <a:pt x="7696200" y="25145"/>
                  </a:lnTo>
                  <a:lnTo>
                    <a:pt x="7696200" y="12191"/>
                  </a:lnTo>
                  <a:lnTo>
                    <a:pt x="7708392" y="25145"/>
                  </a:lnTo>
                  <a:lnTo>
                    <a:pt x="7708392" y="634746"/>
                  </a:lnTo>
                  <a:lnTo>
                    <a:pt x="7716011" y="634746"/>
                  </a:lnTo>
                  <a:lnTo>
                    <a:pt x="7721346" y="629412"/>
                  </a:lnTo>
                  <a:close/>
                </a:path>
                <a:path w="7721600" h="635000">
                  <a:moveTo>
                    <a:pt x="25146" y="25146"/>
                  </a:moveTo>
                  <a:lnTo>
                    <a:pt x="25146" y="12192"/>
                  </a:lnTo>
                  <a:lnTo>
                    <a:pt x="12192" y="25146"/>
                  </a:lnTo>
                  <a:lnTo>
                    <a:pt x="25146" y="25146"/>
                  </a:lnTo>
                  <a:close/>
                </a:path>
                <a:path w="7721600" h="635000">
                  <a:moveTo>
                    <a:pt x="25146" y="609600"/>
                  </a:moveTo>
                  <a:lnTo>
                    <a:pt x="25146" y="25146"/>
                  </a:lnTo>
                  <a:lnTo>
                    <a:pt x="12192" y="25146"/>
                  </a:lnTo>
                  <a:lnTo>
                    <a:pt x="12192" y="609600"/>
                  </a:lnTo>
                  <a:lnTo>
                    <a:pt x="25146" y="609600"/>
                  </a:lnTo>
                  <a:close/>
                </a:path>
                <a:path w="7721600" h="635000">
                  <a:moveTo>
                    <a:pt x="7708392" y="609600"/>
                  </a:moveTo>
                  <a:lnTo>
                    <a:pt x="12192" y="609600"/>
                  </a:lnTo>
                  <a:lnTo>
                    <a:pt x="25146" y="621792"/>
                  </a:lnTo>
                  <a:lnTo>
                    <a:pt x="25146" y="634746"/>
                  </a:lnTo>
                  <a:lnTo>
                    <a:pt x="7696200" y="634746"/>
                  </a:lnTo>
                  <a:lnTo>
                    <a:pt x="7696200" y="621792"/>
                  </a:lnTo>
                  <a:lnTo>
                    <a:pt x="7708392" y="609600"/>
                  </a:lnTo>
                  <a:close/>
                </a:path>
                <a:path w="7721600" h="635000">
                  <a:moveTo>
                    <a:pt x="25146" y="634746"/>
                  </a:moveTo>
                  <a:lnTo>
                    <a:pt x="25146" y="621792"/>
                  </a:lnTo>
                  <a:lnTo>
                    <a:pt x="12192" y="609600"/>
                  </a:lnTo>
                  <a:lnTo>
                    <a:pt x="12192" y="634746"/>
                  </a:lnTo>
                  <a:lnTo>
                    <a:pt x="25146" y="634746"/>
                  </a:lnTo>
                  <a:close/>
                </a:path>
                <a:path w="7721600" h="635000">
                  <a:moveTo>
                    <a:pt x="7708392" y="25145"/>
                  </a:moveTo>
                  <a:lnTo>
                    <a:pt x="7696200" y="12191"/>
                  </a:lnTo>
                  <a:lnTo>
                    <a:pt x="7696200" y="25145"/>
                  </a:lnTo>
                  <a:lnTo>
                    <a:pt x="7708392" y="25145"/>
                  </a:lnTo>
                  <a:close/>
                </a:path>
                <a:path w="7721600" h="635000">
                  <a:moveTo>
                    <a:pt x="7708392" y="609600"/>
                  </a:moveTo>
                  <a:lnTo>
                    <a:pt x="7708392" y="25145"/>
                  </a:lnTo>
                  <a:lnTo>
                    <a:pt x="7696200" y="25145"/>
                  </a:lnTo>
                  <a:lnTo>
                    <a:pt x="7696200" y="609600"/>
                  </a:lnTo>
                  <a:lnTo>
                    <a:pt x="7708392" y="609600"/>
                  </a:lnTo>
                  <a:close/>
                </a:path>
                <a:path w="7721600" h="635000">
                  <a:moveTo>
                    <a:pt x="7708392" y="634746"/>
                  </a:moveTo>
                  <a:lnTo>
                    <a:pt x="7708392" y="609600"/>
                  </a:lnTo>
                  <a:lnTo>
                    <a:pt x="7696200" y="621792"/>
                  </a:lnTo>
                  <a:lnTo>
                    <a:pt x="7696200" y="634746"/>
                  </a:lnTo>
                  <a:lnTo>
                    <a:pt x="7708392" y="634746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1447800" y="5638800"/>
            <a:ext cx="7696200" cy="859851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92075" marR="349250">
              <a:lnSpc>
                <a:spcPct val="100000"/>
              </a:lnSpc>
              <a:spcBef>
                <a:spcPts val="125"/>
              </a:spcBef>
            </a:pPr>
            <a:r>
              <a:rPr sz="1800" b="1" spc="-210" dirty="0">
                <a:latin typeface="Trebuchet MS"/>
                <a:cs typeface="Trebuchet MS"/>
              </a:rPr>
              <a:t>To</a:t>
            </a:r>
            <a:r>
              <a:rPr sz="1800" b="1" spc="-140" dirty="0">
                <a:latin typeface="Trebuchet MS"/>
                <a:cs typeface="Trebuchet MS"/>
              </a:rPr>
              <a:t> </a:t>
            </a:r>
            <a:r>
              <a:rPr sz="1800" b="1" spc="-105" dirty="0">
                <a:latin typeface="Trebuchet MS"/>
                <a:cs typeface="Trebuchet MS"/>
              </a:rPr>
              <a:t>be</a:t>
            </a:r>
            <a:r>
              <a:rPr sz="1800" b="1" spc="-135" dirty="0">
                <a:latin typeface="Trebuchet MS"/>
                <a:cs typeface="Trebuchet MS"/>
              </a:rPr>
              <a:t> </a:t>
            </a:r>
            <a:r>
              <a:rPr sz="1800" b="1" spc="-130" dirty="0">
                <a:latin typeface="Trebuchet MS"/>
                <a:cs typeface="Trebuchet MS"/>
              </a:rPr>
              <a:t>Filed</a:t>
            </a:r>
            <a:r>
              <a:rPr sz="1800" b="1" spc="-140" dirty="0">
                <a:latin typeface="Trebuchet MS"/>
                <a:cs typeface="Trebuchet MS"/>
              </a:rPr>
              <a:t> </a:t>
            </a:r>
            <a:r>
              <a:rPr sz="1800" b="1" spc="-75" dirty="0">
                <a:latin typeface="Trebuchet MS"/>
                <a:cs typeface="Trebuchet MS"/>
              </a:rPr>
              <a:t>on</a:t>
            </a:r>
            <a:r>
              <a:rPr sz="1800" b="1" spc="-155" dirty="0">
                <a:latin typeface="Trebuchet MS"/>
                <a:cs typeface="Trebuchet MS"/>
              </a:rPr>
              <a:t> </a:t>
            </a:r>
            <a:r>
              <a:rPr sz="1800" b="1" spc="-95" dirty="0">
                <a:latin typeface="Trebuchet MS"/>
                <a:cs typeface="Trebuchet MS"/>
              </a:rPr>
              <a:t>or</a:t>
            </a:r>
            <a:r>
              <a:rPr sz="1800" b="1" spc="-140" dirty="0">
                <a:latin typeface="Trebuchet MS"/>
                <a:cs typeface="Trebuchet MS"/>
              </a:rPr>
              <a:t> </a:t>
            </a:r>
            <a:r>
              <a:rPr sz="1800" b="1" spc="-114" dirty="0">
                <a:latin typeface="Trebuchet MS"/>
                <a:cs typeface="Trebuchet MS"/>
              </a:rPr>
              <a:t>before</a:t>
            </a:r>
            <a:r>
              <a:rPr sz="1800" b="1" spc="-150" dirty="0">
                <a:latin typeface="Trebuchet MS"/>
                <a:cs typeface="Trebuchet MS"/>
              </a:rPr>
              <a:t> </a:t>
            </a:r>
            <a:r>
              <a:rPr sz="1800" b="1" spc="-110" dirty="0">
                <a:latin typeface="Trebuchet MS"/>
                <a:cs typeface="Trebuchet MS"/>
              </a:rPr>
              <a:t>the</a:t>
            </a:r>
            <a:r>
              <a:rPr sz="1800" b="1" spc="-140" dirty="0">
                <a:latin typeface="Trebuchet MS"/>
                <a:cs typeface="Trebuchet MS"/>
              </a:rPr>
              <a:t> </a:t>
            </a:r>
            <a:r>
              <a:rPr sz="1800" b="1" spc="-105" dirty="0">
                <a:latin typeface="Trebuchet MS"/>
                <a:cs typeface="Trebuchet MS"/>
              </a:rPr>
              <a:t>thirty‐first</a:t>
            </a:r>
            <a:r>
              <a:rPr sz="1800" b="1" spc="-150" dirty="0">
                <a:latin typeface="Trebuchet MS"/>
                <a:cs typeface="Trebuchet MS"/>
              </a:rPr>
              <a:t> </a:t>
            </a:r>
            <a:r>
              <a:rPr sz="1800" b="1" spc="-100" dirty="0">
                <a:latin typeface="Trebuchet MS"/>
                <a:cs typeface="Trebuchet MS"/>
              </a:rPr>
              <a:t>day</a:t>
            </a:r>
            <a:r>
              <a:rPr sz="1800" b="1" spc="-135" dirty="0">
                <a:latin typeface="Trebuchet MS"/>
                <a:cs typeface="Trebuchet MS"/>
              </a:rPr>
              <a:t> </a:t>
            </a:r>
            <a:r>
              <a:rPr sz="1800" b="1" spc="-75" dirty="0" smtClean="0">
                <a:latin typeface="Trebuchet MS"/>
                <a:cs typeface="Trebuchet MS"/>
              </a:rPr>
              <a:t>of</a:t>
            </a:r>
            <a:r>
              <a:rPr lang="en-IN" b="1" spc="-135" dirty="0">
                <a:latin typeface="Trebuchet MS"/>
                <a:cs typeface="Trebuchet MS"/>
              </a:rPr>
              <a:t> </a:t>
            </a:r>
            <a:r>
              <a:rPr lang="en-IN" b="1" spc="-135" dirty="0" smtClean="0">
                <a:latin typeface="Trebuchet MS"/>
                <a:cs typeface="Trebuchet MS"/>
              </a:rPr>
              <a:t>December of next Financial Year.</a:t>
            </a:r>
            <a:endParaRPr lang="en-IN" dirty="0">
              <a:latin typeface="Trebuchet MS"/>
              <a:cs typeface="Trebuchet MS"/>
            </a:endParaRPr>
          </a:p>
          <a:p>
            <a:pPr marL="92075" marR="349250">
              <a:lnSpc>
                <a:spcPct val="100000"/>
              </a:lnSpc>
              <a:spcBef>
                <a:spcPts val="125"/>
              </a:spcBef>
            </a:pPr>
            <a:r>
              <a:rPr lang="en-IN" b="1" spc="-135" dirty="0" smtClean="0">
                <a:latin typeface="Trebuchet MS"/>
                <a:cs typeface="Trebuchet MS"/>
              </a:rPr>
              <a:t>( As per the recent notification due date for F.Y. 2018-19 is 31/03/2020.)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28600" y="381000"/>
            <a:ext cx="8839200" cy="7086600"/>
            <a:chOff x="1524000" y="1143000"/>
            <a:chExt cx="5857875" cy="5309784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24000" y="1143000"/>
              <a:ext cx="5857875" cy="2466975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24000" y="3604809"/>
              <a:ext cx="5791200" cy="28479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69843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333375" y="460370"/>
            <a:ext cx="7896225" cy="6931030"/>
            <a:chOff x="333375" y="460370"/>
            <a:chExt cx="7896225" cy="6931030"/>
          </a:xfrm>
        </p:grpSpPr>
        <p:grpSp>
          <p:nvGrpSpPr>
            <p:cNvPr id="6" name="Group 5"/>
            <p:cNvGrpSpPr/>
            <p:nvPr/>
          </p:nvGrpSpPr>
          <p:grpSpPr>
            <a:xfrm>
              <a:off x="381000" y="1219200"/>
              <a:ext cx="7848600" cy="6172200"/>
              <a:chOff x="381000" y="685800"/>
              <a:chExt cx="7848600" cy="6172200"/>
            </a:xfrm>
          </p:grpSpPr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81000" y="685800"/>
                <a:ext cx="7771904" cy="1470470"/>
              </a:xfrm>
              <a:prstGeom prst="rect">
                <a:avLst/>
              </a:prstGeom>
            </p:spPr>
          </p:pic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1000" y="2066043"/>
                <a:ext cx="7848600" cy="2782824"/>
              </a:xfrm>
              <a:prstGeom prst="rect">
                <a:avLst/>
              </a:prstGeom>
            </p:spPr>
          </p:pic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81000" y="4834128"/>
                <a:ext cx="7784686" cy="2023872"/>
              </a:xfrm>
              <a:prstGeom prst="rect">
                <a:avLst/>
              </a:prstGeom>
            </p:spPr>
          </p:pic>
        </p:grp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3375" y="460370"/>
              <a:ext cx="7832311" cy="7666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2137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1143000" y="685800"/>
            <a:ext cx="8229600" cy="652101"/>
          </a:xfrm>
          <a:prstGeom prst="rect">
            <a:avLst/>
          </a:prstGeom>
          <a:noFill/>
        </p:spPr>
        <p:txBody>
          <a:bodyPr vert="horz" wrap="square" lIns="0" tIns="36194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84"/>
              </a:spcBef>
            </a:pPr>
            <a:r>
              <a:rPr sz="4000" b="1" spc="-5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Annual</a:t>
            </a:r>
            <a:r>
              <a:rPr sz="4000" b="1" spc="-235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4000" b="1" spc="-3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Audit</a:t>
            </a:r>
            <a:r>
              <a:rPr sz="4000" b="1" spc="-235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4000" b="1" spc="37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–</a:t>
            </a:r>
            <a:r>
              <a:rPr sz="4000" b="1" spc="-229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4000" b="1" spc="-35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Focus</a:t>
            </a:r>
            <a:r>
              <a:rPr sz="4000" b="1" spc="-245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4000" b="1" spc="-2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Areas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455086014"/>
              </p:ext>
            </p:extLst>
          </p:nvPr>
        </p:nvGraphicFramePr>
        <p:xfrm>
          <a:off x="762000" y="1752600"/>
          <a:ext cx="6705600" cy="447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9475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62327"/>
      </a:dk2>
      <a:lt2>
        <a:srgbClr val="FDFCFA"/>
      </a:lt2>
      <a:accent1>
        <a:srgbClr val="856835"/>
      </a:accent1>
      <a:accent2>
        <a:srgbClr val="454F52"/>
      </a:accent2>
      <a:accent3>
        <a:srgbClr val="236869"/>
      </a:accent3>
      <a:accent4>
        <a:srgbClr val="AD6675"/>
      </a:accent4>
      <a:accent5>
        <a:srgbClr val="795272"/>
      </a:accent5>
      <a:accent6>
        <a:srgbClr val="387D9D"/>
      </a:accent6>
      <a:hlink>
        <a:srgbClr val="387D9D"/>
      </a:hlink>
      <a:folHlink>
        <a:srgbClr val="AD6675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7BB72121-E1DC-4E3B-8C88-6F44201D420D}"/>
    </a:ext>
  </a:extLst>
</a:theme>
</file>

<file path=ppt/theme/theme2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Parallax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Red">
    <a:dk1>
      <a:sysClr val="windowText" lastClr="000000"/>
    </a:dk1>
    <a:lt1>
      <a:sysClr val="window" lastClr="FFFFFF"/>
    </a:lt1>
    <a:dk2>
      <a:srgbClr val="323232"/>
    </a:dk2>
    <a:lt2>
      <a:srgbClr val="E5C243"/>
    </a:lt2>
    <a:accent1>
      <a:srgbClr val="A5300F"/>
    </a:accent1>
    <a:accent2>
      <a:srgbClr val="D55816"/>
    </a:accent2>
    <a:accent3>
      <a:srgbClr val="E19825"/>
    </a:accent3>
    <a:accent4>
      <a:srgbClr val="B19C7D"/>
    </a:accent4>
    <a:accent5>
      <a:srgbClr val="7F5F52"/>
    </a:accent5>
    <a:accent6>
      <a:srgbClr val="B27D49"/>
    </a:accent6>
    <a:hlink>
      <a:srgbClr val="6B9F25"/>
    </a:hlink>
    <a:folHlink>
      <a:srgbClr val="B26B02"/>
    </a:folHlink>
  </a:clrScheme>
</a:themeOverride>
</file>

<file path=ppt/theme/themeOverride2.xml><?xml version="1.0" encoding="utf-8"?>
<a:themeOverride xmlns:a="http://schemas.openxmlformats.org/drawingml/2006/main">
  <a:clrScheme name="Red">
    <a:dk1>
      <a:sysClr val="windowText" lastClr="000000"/>
    </a:dk1>
    <a:lt1>
      <a:sysClr val="window" lastClr="FFFFFF"/>
    </a:lt1>
    <a:dk2>
      <a:srgbClr val="323232"/>
    </a:dk2>
    <a:lt2>
      <a:srgbClr val="E5C243"/>
    </a:lt2>
    <a:accent1>
      <a:srgbClr val="A5300F"/>
    </a:accent1>
    <a:accent2>
      <a:srgbClr val="D55816"/>
    </a:accent2>
    <a:accent3>
      <a:srgbClr val="E19825"/>
    </a:accent3>
    <a:accent4>
      <a:srgbClr val="B19C7D"/>
    </a:accent4>
    <a:accent5>
      <a:srgbClr val="7F5F52"/>
    </a:accent5>
    <a:accent6>
      <a:srgbClr val="B27D49"/>
    </a:accent6>
    <a:hlink>
      <a:srgbClr val="6B9F25"/>
    </a:hlink>
    <a:folHlink>
      <a:srgbClr val="B26B0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956</TotalTime>
  <Words>593</Words>
  <Application>Microsoft Office PowerPoint</Application>
  <PresentationFormat>Custom</PresentationFormat>
  <Paragraphs>185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30</vt:i4>
      </vt:variant>
    </vt:vector>
  </HeadingPairs>
  <TitlesOfParts>
    <vt:vector size="42" baseType="lpstr">
      <vt:lpstr>Arial</vt:lpstr>
      <vt:lpstr>Calibri</vt:lpstr>
      <vt:lpstr>Calibri Light</vt:lpstr>
      <vt:lpstr>Century Schoolbook</vt:lpstr>
      <vt:lpstr>Corbel</vt:lpstr>
      <vt:lpstr>Segoe MDL2 Assets</vt:lpstr>
      <vt:lpstr>Times New Roman</vt:lpstr>
      <vt:lpstr>Trebuchet MS</vt:lpstr>
      <vt:lpstr>Wingdings 3</vt:lpstr>
      <vt:lpstr>Feathered</vt:lpstr>
      <vt:lpstr>Facet</vt:lpstr>
      <vt:lpstr>Parallax</vt:lpstr>
      <vt:lpstr>GST AUDIT</vt:lpstr>
      <vt:lpstr>Types of Audit under GST</vt:lpstr>
      <vt:lpstr>Audit in GST‐ Relevant Legal Provisions</vt:lpstr>
      <vt:lpstr>Relevant Legal Provisions – Sec 35(5) + Rule 80(3)</vt:lpstr>
      <vt:lpstr>Relevant Legal Provisions – Sec 2(6)</vt:lpstr>
      <vt:lpstr>Person Eligible to file Annual Return</vt:lpstr>
      <vt:lpstr>PowerPoint Presentation</vt:lpstr>
      <vt:lpstr>PowerPoint Presentation</vt:lpstr>
      <vt:lpstr>Annual Audit – Focus Areas</vt:lpstr>
      <vt:lpstr>Match of the Data among Return Filed</vt:lpstr>
      <vt:lpstr>Match of the Data among Return Filed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GST Audit Trans Hindon</dc:title>
  <dc:creator>Chitresh Gupta</dc:creator>
  <cp:lastModifiedBy>Shireesh.Agte</cp:lastModifiedBy>
  <cp:revision>74</cp:revision>
  <dcterms:created xsi:type="dcterms:W3CDTF">2020-02-26T04:31:06Z</dcterms:created>
  <dcterms:modified xsi:type="dcterms:W3CDTF">2020-02-28T12:38:51Z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2018-05-21T00:00:00Z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2020-02-26T00:00:00Z</vt:filetime>
  </property>
</Properties>
</file>