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4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5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notesSlides/notesSlide6.xml" ContentType="application/vnd.openxmlformats-officedocument.presentationml.notesSlide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7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8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45"/>
  </p:notesMasterIdLst>
  <p:sldIdLst>
    <p:sldId id="421" r:id="rId2"/>
    <p:sldId id="484" r:id="rId3"/>
    <p:sldId id="509" r:id="rId4"/>
    <p:sldId id="510" r:id="rId5"/>
    <p:sldId id="375" r:id="rId6"/>
    <p:sldId id="436" r:id="rId7"/>
    <p:sldId id="318" r:id="rId8"/>
    <p:sldId id="320" r:id="rId9"/>
    <p:sldId id="312" r:id="rId10"/>
    <p:sldId id="481" r:id="rId11"/>
    <p:sldId id="482" r:id="rId12"/>
    <p:sldId id="480" r:id="rId13"/>
    <p:sldId id="478" r:id="rId14"/>
    <p:sldId id="437" r:id="rId15"/>
    <p:sldId id="438" r:id="rId16"/>
    <p:sldId id="439" r:id="rId17"/>
    <p:sldId id="440" r:id="rId18"/>
    <p:sldId id="441" r:id="rId19"/>
    <p:sldId id="442" r:id="rId20"/>
    <p:sldId id="443" r:id="rId21"/>
    <p:sldId id="444" r:id="rId22"/>
    <p:sldId id="485" r:id="rId23"/>
    <p:sldId id="486" r:id="rId24"/>
    <p:sldId id="501" r:id="rId25"/>
    <p:sldId id="502" r:id="rId26"/>
    <p:sldId id="487" r:id="rId27"/>
    <p:sldId id="489" r:id="rId28"/>
    <p:sldId id="490" r:id="rId29"/>
    <p:sldId id="491" r:id="rId30"/>
    <p:sldId id="508" r:id="rId31"/>
    <p:sldId id="493" r:id="rId32"/>
    <p:sldId id="494" r:id="rId33"/>
    <p:sldId id="495" r:id="rId34"/>
    <p:sldId id="496" r:id="rId35"/>
    <p:sldId id="497" r:id="rId36"/>
    <p:sldId id="500" r:id="rId37"/>
    <p:sldId id="505" r:id="rId38"/>
    <p:sldId id="504" r:id="rId39"/>
    <p:sldId id="506" r:id="rId40"/>
    <p:sldId id="507" r:id="rId41"/>
    <p:sldId id="498" r:id="rId42"/>
    <p:sldId id="503" r:id="rId43"/>
    <p:sldId id="469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iregange" initials="H" lastIdx="6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  <a:srgbClr val="38F0E7"/>
    <a:srgbClr val="7FE9DC"/>
    <a:srgbClr val="48FA8C"/>
    <a:srgbClr val="666699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39" autoAdjust="0"/>
    <p:restoredTop sz="84439" autoAdjust="0"/>
  </p:normalViewPr>
  <p:slideViewPr>
    <p:cSldViewPr>
      <p:cViewPr>
        <p:scale>
          <a:sx n="68" d="100"/>
          <a:sy n="68" d="100"/>
        </p:scale>
        <p:origin x="-1386" y="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2574"/>
    </p:cViewPr>
  </p:sorterViewPr>
  <p:notesViewPr>
    <p:cSldViewPr>
      <p:cViewPr varScale="1">
        <p:scale>
          <a:sx n="63" d="100"/>
          <a:sy n="63" d="100"/>
        </p:scale>
        <p:origin x="2598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BFB407-36E2-48A9-BF85-EF0A4817F632}" type="doc">
      <dgm:prSet loTypeId="urn:microsoft.com/office/officeart/2005/8/layout/chevron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B8D936D0-5558-4B28-BDF5-D27E8E59BD54}">
      <dgm:prSet phldrT="[Text]"/>
      <dgm:spPr/>
      <dgm:t>
        <a:bodyPr/>
        <a:lstStyle/>
        <a:p>
          <a:r>
            <a:rPr lang="en-IN" dirty="0" smtClean="0"/>
            <a:t>.</a:t>
          </a:r>
          <a:endParaRPr lang="en-IN" dirty="0"/>
        </a:p>
      </dgm:t>
    </dgm:pt>
    <dgm:pt modelId="{4693B4E3-BD5C-41FB-A3C7-80F9C8AACC2C}" type="parTrans" cxnId="{D779F810-1F58-4871-B39A-BF7429C5BBF6}">
      <dgm:prSet/>
      <dgm:spPr/>
      <dgm:t>
        <a:bodyPr/>
        <a:lstStyle/>
        <a:p>
          <a:endParaRPr lang="en-IN"/>
        </a:p>
      </dgm:t>
    </dgm:pt>
    <dgm:pt modelId="{082B8062-DE36-4385-84AE-0FF3B63D1C71}" type="sibTrans" cxnId="{D779F810-1F58-4871-B39A-BF7429C5BBF6}">
      <dgm:prSet/>
      <dgm:spPr/>
      <dgm:t>
        <a:bodyPr/>
        <a:lstStyle/>
        <a:p>
          <a:endParaRPr lang="en-IN"/>
        </a:p>
      </dgm:t>
    </dgm:pt>
    <dgm:pt modelId="{D2496D70-CBBD-48F7-8D59-7BF04C27D07C}">
      <dgm:prSet phldrT="[Text]"/>
      <dgm:spPr/>
      <dgm:t>
        <a:bodyPr/>
        <a:lstStyle/>
        <a:p>
          <a:r>
            <a:rPr lang="en-US" dirty="0" smtClean="0">
              <a:latin typeface="Cambria" panose="02040503050406030204" pitchFamily="18" charset="0"/>
            </a:rPr>
            <a:t>Brief background of GST – 10m</a:t>
          </a:r>
          <a:endParaRPr lang="en-IN" dirty="0"/>
        </a:p>
      </dgm:t>
    </dgm:pt>
    <dgm:pt modelId="{BFC627B9-FAAE-4F15-B4D8-A7CF56827F9F}" type="parTrans" cxnId="{D3F73394-5BF5-4B34-9AE7-B70859652B67}">
      <dgm:prSet/>
      <dgm:spPr/>
      <dgm:t>
        <a:bodyPr/>
        <a:lstStyle/>
        <a:p>
          <a:endParaRPr lang="en-IN"/>
        </a:p>
      </dgm:t>
    </dgm:pt>
    <dgm:pt modelId="{E3E8A2F0-0BC0-4453-BD91-993F91D68728}" type="sibTrans" cxnId="{D3F73394-5BF5-4B34-9AE7-B70859652B67}">
      <dgm:prSet/>
      <dgm:spPr/>
      <dgm:t>
        <a:bodyPr/>
        <a:lstStyle/>
        <a:p>
          <a:endParaRPr lang="en-IN"/>
        </a:p>
      </dgm:t>
    </dgm:pt>
    <dgm:pt modelId="{E7481460-74C2-47C3-8507-BAACD401377E}">
      <dgm:prSet phldrT="[Text]"/>
      <dgm:spPr/>
      <dgm:t>
        <a:bodyPr/>
        <a:lstStyle/>
        <a:p>
          <a:r>
            <a:rPr lang="en-US" dirty="0" smtClean="0">
              <a:latin typeface="Cambria" panose="02040503050406030204" pitchFamily="18" charset="0"/>
            </a:rPr>
            <a:t>Transitional Challenges -10m</a:t>
          </a:r>
          <a:endParaRPr lang="en-IN" dirty="0"/>
        </a:p>
      </dgm:t>
    </dgm:pt>
    <dgm:pt modelId="{B58C7B84-6252-4FFE-B568-90165CA866BC}" type="parTrans" cxnId="{6116DB0B-0F7D-49F8-85EA-6AF188A6B9E8}">
      <dgm:prSet/>
      <dgm:spPr/>
      <dgm:t>
        <a:bodyPr/>
        <a:lstStyle/>
        <a:p>
          <a:endParaRPr lang="en-IN"/>
        </a:p>
      </dgm:t>
    </dgm:pt>
    <dgm:pt modelId="{36E05963-C583-42D8-8866-2F38E48CA9C6}" type="sibTrans" cxnId="{6116DB0B-0F7D-49F8-85EA-6AF188A6B9E8}">
      <dgm:prSet/>
      <dgm:spPr/>
      <dgm:t>
        <a:bodyPr/>
        <a:lstStyle/>
        <a:p>
          <a:endParaRPr lang="en-IN"/>
        </a:p>
      </dgm:t>
    </dgm:pt>
    <dgm:pt modelId="{E88B619E-5BA4-413C-ADEC-21533883B0B5}">
      <dgm:prSet phldrT="[Text]"/>
      <dgm:spPr/>
      <dgm:t>
        <a:bodyPr/>
        <a:lstStyle/>
        <a:p>
          <a:r>
            <a:rPr lang="en-IN" dirty="0" smtClean="0"/>
            <a:t>.</a:t>
          </a:r>
          <a:endParaRPr lang="en-IN" dirty="0"/>
        </a:p>
      </dgm:t>
    </dgm:pt>
    <dgm:pt modelId="{70BEC684-F9A6-4554-8A55-C955B3166AE1}" type="parTrans" cxnId="{78CB9FAE-7F15-40CA-A8E2-826F1C73BC68}">
      <dgm:prSet/>
      <dgm:spPr/>
      <dgm:t>
        <a:bodyPr/>
        <a:lstStyle/>
        <a:p>
          <a:endParaRPr lang="en-IN"/>
        </a:p>
      </dgm:t>
    </dgm:pt>
    <dgm:pt modelId="{C88ACF45-DDE5-460E-AF7D-187464AD639A}" type="sibTrans" cxnId="{78CB9FAE-7F15-40CA-A8E2-826F1C73BC68}">
      <dgm:prSet/>
      <dgm:spPr/>
      <dgm:t>
        <a:bodyPr/>
        <a:lstStyle/>
        <a:p>
          <a:endParaRPr lang="en-IN"/>
        </a:p>
      </dgm:t>
    </dgm:pt>
    <dgm:pt modelId="{06C7A1D6-BB06-49DD-8311-5035F1646DBD}">
      <dgm:prSet phldrT="[Text]"/>
      <dgm:spPr/>
      <dgm:t>
        <a:bodyPr/>
        <a:lstStyle/>
        <a:p>
          <a:r>
            <a:rPr lang="en-US" dirty="0" smtClean="0">
              <a:latin typeface="Cambria" panose="02040503050406030204" pitchFamily="18" charset="0"/>
            </a:rPr>
            <a:t>Impact Simple Examples – 10m</a:t>
          </a:r>
          <a:endParaRPr lang="en-IN" dirty="0"/>
        </a:p>
      </dgm:t>
    </dgm:pt>
    <dgm:pt modelId="{39DA638E-FCF1-4830-9D04-43666944B517}" type="parTrans" cxnId="{BA7EBF5F-4EE4-475F-8D06-7723F6217514}">
      <dgm:prSet/>
      <dgm:spPr/>
      <dgm:t>
        <a:bodyPr/>
        <a:lstStyle/>
        <a:p>
          <a:endParaRPr lang="en-IN"/>
        </a:p>
      </dgm:t>
    </dgm:pt>
    <dgm:pt modelId="{9961BCB9-E7E5-4001-844D-1C72652CD28F}" type="sibTrans" cxnId="{BA7EBF5F-4EE4-475F-8D06-7723F6217514}">
      <dgm:prSet/>
      <dgm:spPr/>
      <dgm:t>
        <a:bodyPr/>
        <a:lstStyle/>
        <a:p>
          <a:endParaRPr lang="en-IN"/>
        </a:p>
      </dgm:t>
    </dgm:pt>
    <dgm:pt modelId="{7055214F-AD8F-44BD-9985-A92ECA6D642C}">
      <dgm:prSet phldrT="[Text]"/>
      <dgm:spPr/>
      <dgm:t>
        <a:bodyPr/>
        <a:lstStyle/>
        <a:p>
          <a:r>
            <a:rPr lang="en-US" dirty="0" smtClean="0">
              <a:latin typeface="Cambria" panose="02040503050406030204" pitchFamily="18" charset="0"/>
            </a:rPr>
            <a:t>Analysis of Some Important Impact Areas – 50 + 25m </a:t>
          </a:r>
          <a:endParaRPr lang="en-IN" dirty="0"/>
        </a:p>
      </dgm:t>
    </dgm:pt>
    <dgm:pt modelId="{B565714E-3155-402B-B776-25B7E1F138A1}" type="parTrans" cxnId="{DA222999-DD74-4875-A255-3FD540D041EE}">
      <dgm:prSet/>
      <dgm:spPr/>
      <dgm:t>
        <a:bodyPr/>
        <a:lstStyle/>
        <a:p>
          <a:endParaRPr lang="en-IN"/>
        </a:p>
      </dgm:t>
    </dgm:pt>
    <dgm:pt modelId="{B48D70D4-1107-470D-A8D3-95AF49A53009}" type="sibTrans" cxnId="{DA222999-DD74-4875-A255-3FD540D041EE}">
      <dgm:prSet/>
      <dgm:spPr/>
      <dgm:t>
        <a:bodyPr/>
        <a:lstStyle/>
        <a:p>
          <a:endParaRPr lang="en-IN"/>
        </a:p>
      </dgm:t>
    </dgm:pt>
    <dgm:pt modelId="{86B61F0E-F331-43BF-887F-BB9855F837F4}">
      <dgm:prSet phldrT="[Text]"/>
      <dgm:spPr/>
      <dgm:t>
        <a:bodyPr/>
        <a:lstStyle/>
        <a:p>
          <a:endParaRPr lang="en-IN" dirty="0"/>
        </a:p>
      </dgm:t>
    </dgm:pt>
    <dgm:pt modelId="{7C5935BC-4601-4F72-898F-46766CF603DF}" type="parTrans" cxnId="{89C06E96-786B-4CA3-93DC-062B2D1ECCED}">
      <dgm:prSet/>
      <dgm:spPr/>
      <dgm:t>
        <a:bodyPr/>
        <a:lstStyle/>
        <a:p>
          <a:endParaRPr lang="en-IN"/>
        </a:p>
      </dgm:t>
    </dgm:pt>
    <dgm:pt modelId="{752EFFD4-FD36-455A-A3A3-744C5ADF45E1}" type="sibTrans" cxnId="{89C06E96-786B-4CA3-93DC-062B2D1ECCED}">
      <dgm:prSet/>
      <dgm:spPr/>
      <dgm:t>
        <a:bodyPr/>
        <a:lstStyle/>
        <a:p>
          <a:endParaRPr lang="en-IN"/>
        </a:p>
      </dgm:t>
    </dgm:pt>
    <dgm:pt modelId="{3D064C33-5E39-4D49-8180-F3FCDAA452B0}">
      <dgm:prSet phldrT="[Text]"/>
      <dgm:spPr/>
      <dgm:t>
        <a:bodyPr/>
        <a:lstStyle/>
        <a:p>
          <a:r>
            <a:rPr lang="en-US" dirty="0" smtClean="0">
              <a:latin typeface="Cambria" panose="02040503050406030204" pitchFamily="18" charset="0"/>
            </a:rPr>
            <a:t>In between - ERP Challenges – 15m</a:t>
          </a:r>
          <a:endParaRPr lang="en-IN" dirty="0"/>
        </a:p>
      </dgm:t>
    </dgm:pt>
    <dgm:pt modelId="{8718889F-FF08-4B73-BECF-194E9292AC59}" type="parTrans" cxnId="{998F1ACE-3772-40A7-A43B-36CA20185C99}">
      <dgm:prSet/>
      <dgm:spPr/>
      <dgm:t>
        <a:bodyPr/>
        <a:lstStyle/>
        <a:p>
          <a:endParaRPr lang="en-IN"/>
        </a:p>
      </dgm:t>
    </dgm:pt>
    <dgm:pt modelId="{5E2D8137-0F85-48E9-8629-A20E8320EBBF}" type="sibTrans" cxnId="{998F1ACE-3772-40A7-A43B-36CA20185C99}">
      <dgm:prSet/>
      <dgm:spPr/>
      <dgm:t>
        <a:bodyPr/>
        <a:lstStyle/>
        <a:p>
          <a:endParaRPr lang="en-IN"/>
        </a:p>
      </dgm:t>
    </dgm:pt>
    <dgm:pt modelId="{0A95356E-F2C9-436E-B7D6-35427C7FCF25}">
      <dgm:prSet phldrT="[Text]"/>
      <dgm:spPr/>
      <dgm:t>
        <a:bodyPr/>
        <a:lstStyle/>
        <a:p>
          <a:endParaRPr lang="en-IN" dirty="0"/>
        </a:p>
      </dgm:t>
    </dgm:pt>
    <dgm:pt modelId="{F6779584-F59C-4F49-A292-8DA77C556054}" type="parTrans" cxnId="{C3A252C9-91E7-4599-9916-1BD658DC963A}">
      <dgm:prSet/>
      <dgm:spPr/>
      <dgm:t>
        <a:bodyPr/>
        <a:lstStyle/>
        <a:p>
          <a:endParaRPr lang="en-IN"/>
        </a:p>
      </dgm:t>
    </dgm:pt>
    <dgm:pt modelId="{7BFDAB9A-6B1D-47E4-8C43-CB1A91D26A4D}" type="sibTrans" cxnId="{C3A252C9-91E7-4599-9916-1BD658DC963A}">
      <dgm:prSet/>
      <dgm:spPr/>
      <dgm:t>
        <a:bodyPr/>
        <a:lstStyle/>
        <a:p>
          <a:endParaRPr lang="en-IN"/>
        </a:p>
      </dgm:t>
    </dgm:pt>
    <dgm:pt modelId="{22236558-013E-4B18-8C01-1E2A64FCEDFE}">
      <dgm:prSet phldrT="[Text]"/>
      <dgm:spPr/>
      <dgm:t>
        <a:bodyPr/>
        <a:lstStyle/>
        <a:p>
          <a:r>
            <a:rPr lang="en-US" dirty="0" smtClean="0">
              <a:latin typeface="Cambria" panose="02040503050406030204" pitchFamily="18" charset="0"/>
            </a:rPr>
            <a:t>Benefits of Impact Study – Client – 5m</a:t>
          </a:r>
          <a:endParaRPr lang="en-IN" dirty="0"/>
        </a:p>
      </dgm:t>
    </dgm:pt>
    <dgm:pt modelId="{983AB8B8-9095-4564-907E-493B30DFD32A}" type="parTrans" cxnId="{2F474053-A79D-46D1-A6A8-B08928EEF51C}">
      <dgm:prSet/>
      <dgm:spPr/>
      <dgm:t>
        <a:bodyPr/>
        <a:lstStyle/>
        <a:p>
          <a:endParaRPr lang="en-IN"/>
        </a:p>
      </dgm:t>
    </dgm:pt>
    <dgm:pt modelId="{B4188698-C125-4A71-8D22-C0BE480DE88F}" type="sibTrans" cxnId="{2F474053-A79D-46D1-A6A8-B08928EEF51C}">
      <dgm:prSet/>
      <dgm:spPr/>
      <dgm:t>
        <a:bodyPr/>
        <a:lstStyle/>
        <a:p>
          <a:endParaRPr lang="en-IN"/>
        </a:p>
      </dgm:t>
    </dgm:pt>
    <dgm:pt modelId="{28031EA6-AC0F-4BD6-9330-6ACFC6F7AC09}">
      <dgm:prSet phldrT="[Text]"/>
      <dgm:spPr/>
      <dgm:t>
        <a:bodyPr/>
        <a:lstStyle/>
        <a:p>
          <a:endParaRPr lang="en-IN" dirty="0"/>
        </a:p>
      </dgm:t>
    </dgm:pt>
    <dgm:pt modelId="{5499BF96-B176-4DA3-9205-5654E79B2C7E}" type="parTrans" cxnId="{6C37144F-0485-41A1-9142-6A7D38A31791}">
      <dgm:prSet/>
      <dgm:spPr/>
      <dgm:t>
        <a:bodyPr/>
        <a:lstStyle/>
        <a:p>
          <a:endParaRPr lang="en-IN"/>
        </a:p>
      </dgm:t>
    </dgm:pt>
    <dgm:pt modelId="{11438116-A82D-4000-AB8E-721F6CD0F5A8}" type="sibTrans" cxnId="{6C37144F-0485-41A1-9142-6A7D38A31791}">
      <dgm:prSet/>
      <dgm:spPr/>
      <dgm:t>
        <a:bodyPr/>
        <a:lstStyle/>
        <a:p>
          <a:endParaRPr lang="en-IN"/>
        </a:p>
      </dgm:t>
    </dgm:pt>
    <dgm:pt modelId="{6B7FAC87-0E13-41A8-B257-5157BAD38C80}">
      <dgm:prSet phldrT="[Text]"/>
      <dgm:spPr/>
      <dgm:t>
        <a:bodyPr/>
        <a:lstStyle/>
        <a:p>
          <a:r>
            <a:rPr lang="en-US" dirty="0" smtClean="0">
              <a:latin typeface="Cambria" panose="02040503050406030204" pitchFamily="18" charset="0"/>
            </a:rPr>
            <a:t>Question / Answer – 15 m</a:t>
          </a:r>
          <a:endParaRPr lang="en-IN" dirty="0"/>
        </a:p>
      </dgm:t>
    </dgm:pt>
    <dgm:pt modelId="{70F901D5-A0D1-4299-8D2A-9A62C2A97A11}" type="parTrans" cxnId="{4BA693C7-E5EC-4E73-995C-CE5507CF4E3C}">
      <dgm:prSet/>
      <dgm:spPr/>
      <dgm:t>
        <a:bodyPr/>
        <a:lstStyle/>
        <a:p>
          <a:endParaRPr lang="en-IN"/>
        </a:p>
      </dgm:t>
    </dgm:pt>
    <dgm:pt modelId="{60A5DEF3-C519-4AEE-A0CA-950DEE449401}" type="sibTrans" cxnId="{4BA693C7-E5EC-4E73-995C-CE5507CF4E3C}">
      <dgm:prSet/>
      <dgm:spPr/>
      <dgm:t>
        <a:bodyPr/>
        <a:lstStyle/>
        <a:p>
          <a:endParaRPr lang="en-IN"/>
        </a:p>
      </dgm:t>
    </dgm:pt>
    <dgm:pt modelId="{E62DC713-BF93-4F83-BC47-9F8F6A97A976}">
      <dgm:prSet phldrT="[Text]"/>
      <dgm:spPr/>
      <dgm:t>
        <a:bodyPr/>
        <a:lstStyle/>
        <a:p>
          <a:endParaRPr lang="en-IN" dirty="0"/>
        </a:p>
      </dgm:t>
    </dgm:pt>
    <dgm:pt modelId="{3DE685B5-4E4B-4C04-8452-8137A9D52BF0}" type="parTrans" cxnId="{5E1CCD27-7AAF-40D6-A30F-36C2E6E44EA3}">
      <dgm:prSet/>
      <dgm:spPr/>
      <dgm:t>
        <a:bodyPr/>
        <a:lstStyle/>
        <a:p>
          <a:endParaRPr lang="en-IN"/>
        </a:p>
      </dgm:t>
    </dgm:pt>
    <dgm:pt modelId="{746EE3BC-885D-4143-A3F1-F037093D4303}" type="sibTrans" cxnId="{5E1CCD27-7AAF-40D6-A30F-36C2E6E44EA3}">
      <dgm:prSet/>
      <dgm:spPr/>
      <dgm:t>
        <a:bodyPr/>
        <a:lstStyle/>
        <a:p>
          <a:endParaRPr lang="en-IN"/>
        </a:p>
      </dgm:t>
    </dgm:pt>
    <dgm:pt modelId="{9D3CEEA8-3705-47D7-BB9C-57034233B4E2}">
      <dgm:prSet phldrT="[Text]"/>
      <dgm:spPr/>
      <dgm:t>
        <a:bodyPr/>
        <a:lstStyle/>
        <a:p>
          <a:r>
            <a:rPr lang="en-IN" dirty="0" smtClean="0"/>
            <a:t>.</a:t>
          </a:r>
          <a:endParaRPr lang="en-IN" dirty="0"/>
        </a:p>
      </dgm:t>
    </dgm:pt>
    <dgm:pt modelId="{2262F13B-2296-40D0-922C-924036E0B95C}" type="sibTrans" cxnId="{9AC86717-CC2F-4503-AA49-38D02237A695}">
      <dgm:prSet/>
      <dgm:spPr/>
      <dgm:t>
        <a:bodyPr/>
        <a:lstStyle/>
        <a:p>
          <a:endParaRPr lang="en-IN"/>
        </a:p>
      </dgm:t>
    </dgm:pt>
    <dgm:pt modelId="{F148723D-6CD1-49C8-B9DB-98F631FE89E4}" type="parTrans" cxnId="{9AC86717-CC2F-4503-AA49-38D02237A695}">
      <dgm:prSet/>
      <dgm:spPr/>
      <dgm:t>
        <a:bodyPr/>
        <a:lstStyle/>
        <a:p>
          <a:endParaRPr lang="en-IN"/>
        </a:p>
      </dgm:t>
    </dgm:pt>
    <dgm:pt modelId="{BE5019C7-8E16-40E1-B21A-AEFB56581C4C}">
      <dgm:prSet phldrT="[Text]"/>
      <dgm:spPr/>
      <dgm:t>
        <a:bodyPr/>
        <a:lstStyle/>
        <a:p>
          <a:r>
            <a:rPr lang="en-IN" dirty="0" smtClean="0"/>
            <a:t>.</a:t>
          </a:r>
          <a:endParaRPr lang="en-IN" dirty="0"/>
        </a:p>
      </dgm:t>
    </dgm:pt>
    <dgm:pt modelId="{8B361E53-61D3-495F-9649-07469A69508A}" type="parTrans" cxnId="{03E39E23-BF0C-4C51-A0E0-275850B41F9B}">
      <dgm:prSet/>
      <dgm:spPr/>
      <dgm:t>
        <a:bodyPr/>
        <a:lstStyle/>
        <a:p>
          <a:endParaRPr lang="en-IN"/>
        </a:p>
      </dgm:t>
    </dgm:pt>
    <dgm:pt modelId="{B22D3ADF-9B33-4F1F-91F2-FC91B1A04CCA}" type="sibTrans" cxnId="{03E39E23-BF0C-4C51-A0E0-275850B41F9B}">
      <dgm:prSet/>
      <dgm:spPr/>
      <dgm:t>
        <a:bodyPr/>
        <a:lstStyle/>
        <a:p>
          <a:endParaRPr lang="en-IN"/>
        </a:p>
      </dgm:t>
    </dgm:pt>
    <dgm:pt modelId="{02848D35-8A60-4416-B077-B08BFF216A71}">
      <dgm:prSet/>
      <dgm:spPr/>
      <dgm:t>
        <a:bodyPr/>
        <a:lstStyle/>
        <a:p>
          <a:r>
            <a:rPr lang="en-IN" dirty="0" smtClean="0"/>
            <a:t>GST Initiatives of Indirect Taxes Committee</a:t>
          </a:r>
          <a:endParaRPr lang="en-IN" dirty="0"/>
        </a:p>
      </dgm:t>
    </dgm:pt>
    <dgm:pt modelId="{E5DE0F95-B09E-41C5-B57C-B5C21F082EE6}" type="parTrans" cxnId="{929023AE-4817-46EF-91CB-5BEEF8833B63}">
      <dgm:prSet/>
      <dgm:spPr/>
      <dgm:t>
        <a:bodyPr/>
        <a:lstStyle/>
        <a:p>
          <a:endParaRPr lang="en-IN"/>
        </a:p>
      </dgm:t>
    </dgm:pt>
    <dgm:pt modelId="{C192A9EB-FA6C-4C11-9046-875F6C45D31D}" type="sibTrans" cxnId="{929023AE-4817-46EF-91CB-5BEEF8833B63}">
      <dgm:prSet/>
      <dgm:spPr/>
      <dgm:t>
        <a:bodyPr/>
        <a:lstStyle/>
        <a:p>
          <a:endParaRPr lang="en-IN"/>
        </a:p>
      </dgm:t>
    </dgm:pt>
    <dgm:pt modelId="{3A4CBF48-6EEF-4D71-BE1D-8E379D1B3BD8}" type="pres">
      <dgm:prSet presAssocID="{CEBFB407-36E2-48A9-BF85-EF0A4817F632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242F0EFB-0ED2-4CD4-A640-F66AC957BB80}" type="pres">
      <dgm:prSet presAssocID="{BE5019C7-8E16-40E1-B21A-AEFB56581C4C}" presName="composite" presStyleCnt="0"/>
      <dgm:spPr/>
      <dgm:t>
        <a:bodyPr/>
        <a:lstStyle/>
        <a:p>
          <a:endParaRPr lang="en-IN"/>
        </a:p>
      </dgm:t>
    </dgm:pt>
    <dgm:pt modelId="{890E3D78-83BF-4CEB-ABE8-93AD058A2533}" type="pres">
      <dgm:prSet presAssocID="{BE5019C7-8E16-40E1-B21A-AEFB56581C4C}" presName="parentText" presStyleLbl="alignNode1" presStyleIdx="0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9ED382C-761A-49D7-BA13-3741667BC875}" type="pres">
      <dgm:prSet presAssocID="{BE5019C7-8E16-40E1-B21A-AEFB56581C4C}" presName="descendantText" presStyleLbl="alignAcc1" presStyleIdx="0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1BF8435-9CDF-4F57-9827-E3D5C3876B8C}" type="pres">
      <dgm:prSet presAssocID="{B22D3ADF-9B33-4F1F-91F2-FC91B1A04CCA}" presName="sp" presStyleCnt="0"/>
      <dgm:spPr/>
      <dgm:t>
        <a:bodyPr/>
        <a:lstStyle/>
        <a:p>
          <a:endParaRPr lang="en-IN"/>
        </a:p>
      </dgm:t>
    </dgm:pt>
    <dgm:pt modelId="{CAB1E8B5-1A4F-4C23-B58B-29EBB70B11F6}" type="pres">
      <dgm:prSet presAssocID="{B8D936D0-5558-4B28-BDF5-D27E8E59BD54}" presName="composite" presStyleCnt="0"/>
      <dgm:spPr/>
      <dgm:t>
        <a:bodyPr/>
        <a:lstStyle/>
        <a:p>
          <a:endParaRPr lang="en-IN"/>
        </a:p>
      </dgm:t>
    </dgm:pt>
    <dgm:pt modelId="{4702D63D-C1AF-4D56-9B2B-12066C1ADC38}" type="pres">
      <dgm:prSet presAssocID="{B8D936D0-5558-4B28-BDF5-D27E8E59BD54}" presName="parentText" presStyleLbl="align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B07B103-0668-471F-BC1E-DA8416C8055B}" type="pres">
      <dgm:prSet presAssocID="{B8D936D0-5558-4B28-BDF5-D27E8E59BD54}" presName="descendantText" presStyleLbl="alignAcc1" presStyleIdx="1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E78832D-F4B0-413A-8E3A-7824ABA0804B}" type="pres">
      <dgm:prSet presAssocID="{082B8062-DE36-4385-84AE-0FF3B63D1C71}" presName="sp" presStyleCnt="0"/>
      <dgm:spPr/>
      <dgm:t>
        <a:bodyPr/>
        <a:lstStyle/>
        <a:p>
          <a:endParaRPr lang="en-IN"/>
        </a:p>
      </dgm:t>
    </dgm:pt>
    <dgm:pt modelId="{F0FC5315-129E-458A-93A2-46D8F5390214}" type="pres">
      <dgm:prSet presAssocID="{9D3CEEA8-3705-47D7-BB9C-57034233B4E2}" presName="composite" presStyleCnt="0"/>
      <dgm:spPr/>
      <dgm:t>
        <a:bodyPr/>
        <a:lstStyle/>
        <a:p>
          <a:endParaRPr lang="en-IN"/>
        </a:p>
      </dgm:t>
    </dgm:pt>
    <dgm:pt modelId="{0266A9C7-D8A9-49F8-95BA-FD8A38BB49E9}" type="pres">
      <dgm:prSet presAssocID="{9D3CEEA8-3705-47D7-BB9C-57034233B4E2}" presName="parentText" presStyleLbl="align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F930175-ABD2-44DC-93B8-C4519E354F6E}" type="pres">
      <dgm:prSet presAssocID="{9D3CEEA8-3705-47D7-BB9C-57034233B4E2}" presName="descendantText" presStyleLbl="alignAcc1" presStyleIdx="2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92C058F-B9BE-4E38-ABDB-50714F3C5E5F}" type="pres">
      <dgm:prSet presAssocID="{2262F13B-2296-40D0-922C-924036E0B95C}" presName="sp" presStyleCnt="0"/>
      <dgm:spPr/>
      <dgm:t>
        <a:bodyPr/>
        <a:lstStyle/>
        <a:p>
          <a:endParaRPr lang="en-IN"/>
        </a:p>
      </dgm:t>
    </dgm:pt>
    <dgm:pt modelId="{F16B05AF-3EEE-4EEB-85D1-7BB9B8F6D8F3}" type="pres">
      <dgm:prSet presAssocID="{E88B619E-5BA4-413C-ADEC-21533883B0B5}" presName="composite" presStyleCnt="0"/>
      <dgm:spPr/>
      <dgm:t>
        <a:bodyPr/>
        <a:lstStyle/>
        <a:p>
          <a:endParaRPr lang="en-IN"/>
        </a:p>
      </dgm:t>
    </dgm:pt>
    <dgm:pt modelId="{D2B757EB-24BF-4796-BD64-E389B18BD69D}" type="pres">
      <dgm:prSet presAssocID="{E88B619E-5BA4-413C-ADEC-21533883B0B5}" presName="parentText" presStyleLbl="align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09E5C1C-4803-4D46-AFCC-0FD57CCBBF89}" type="pres">
      <dgm:prSet presAssocID="{E88B619E-5BA4-413C-ADEC-21533883B0B5}" presName="descendantText" presStyleLbl="alignAcc1" presStyleIdx="3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A065E8D-A7A0-4CE4-BFEE-16F01BC044A7}" type="pres">
      <dgm:prSet presAssocID="{C88ACF45-DDE5-460E-AF7D-187464AD639A}" presName="sp" presStyleCnt="0"/>
      <dgm:spPr/>
      <dgm:t>
        <a:bodyPr/>
        <a:lstStyle/>
        <a:p>
          <a:endParaRPr lang="en-IN"/>
        </a:p>
      </dgm:t>
    </dgm:pt>
    <dgm:pt modelId="{57B4BAAE-411F-404A-A0E7-DEC064C2FA8F}" type="pres">
      <dgm:prSet presAssocID="{86B61F0E-F331-43BF-887F-BB9855F837F4}" presName="composite" presStyleCnt="0"/>
      <dgm:spPr/>
      <dgm:t>
        <a:bodyPr/>
        <a:lstStyle/>
        <a:p>
          <a:endParaRPr lang="en-IN"/>
        </a:p>
      </dgm:t>
    </dgm:pt>
    <dgm:pt modelId="{36A5EEBC-2962-4B7D-8522-3EC0C92502B1}" type="pres">
      <dgm:prSet presAssocID="{86B61F0E-F331-43BF-887F-BB9855F837F4}" presName="parentText" presStyleLbl="align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1280C0C-D617-425E-9D53-2C2D8F7C46AA}" type="pres">
      <dgm:prSet presAssocID="{86B61F0E-F331-43BF-887F-BB9855F837F4}" presName="descendantText" presStyleLbl="alignAcc1" presStyleIdx="4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E89CD97-E8EE-4087-ABCF-0152F82EC084}" type="pres">
      <dgm:prSet presAssocID="{752EFFD4-FD36-455A-A3A3-744C5ADF45E1}" presName="sp" presStyleCnt="0"/>
      <dgm:spPr/>
      <dgm:t>
        <a:bodyPr/>
        <a:lstStyle/>
        <a:p>
          <a:endParaRPr lang="en-IN"/>
        </a:p>
      </dgm:t>
    </dgm:pt>
    <dgm:pt modelId="{AF6FCDF9-43A3-470D-B464-279F528221A4}" type="pres">
      <dgm:prSet presAssocID="{0A95356E-F2C9-436E-B7D6-35427C7FCF25}" presName="composite" presStyleCnt="0"/>
      <dgm:spPr/>
      <dgm:t>
        <a:bodyPr/>
        <a:lstStyle/>
        <a:p>
          <a:endParaRPr lang="en-IN"/>
        </a:p>
      </dgm:t>
    </dgm:pt>
    <dgm:pt modelId="{F3FF7DFF-B13A-4CEA-B353-24CC6E9736F2}" type="pres">
      <dgm:prSet presAssocID="{0A95356E-F2C9-436E-B7D6-35427C7FCF25}" presName="parentText" presStyleLbl="align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8DE7A2B-F1A0-4E69-B27F-114982C47B4F}" type="pres">
      <dgm:prSet presAssocID="{0A95356E-F2C9-436E-B7D6-35427C7FCF25}" presName="descendantText" presStyleLbl="alignAcc1" presStyleIdx="5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FEDF78E-461E-4F5F-A2D8-2E8085A5F1BA}" type="pres">
      <dgm:prSet presAssocID="{7BFDAB9A-6B1D-47E4-8C43-CB1A91D26A4D}" presName="sp" presStyleCnt="0"/>
      <dgm:spPr/>
      <dgm:t>
        <a:bodyPr/>
        <a:lstStyle/>
        <a:p>
          <a:endParaRPr lang="en-IN"/>
        </a:p>
      </dgm:t>
    </dgm:pt>
    <dgm:pt modelId="{CAFA209C-718F-404D-9048-FDC6CB46AACC}" type="pres">
      <dgm:prSet presAssocID="{28031EA6-AC0F-4BD6-9330-6ACFC6F7AC09}" presName="composite" presStyleCnt="0"/>
      <dgm:spPr/>
      <dgm:t>
        <a:bodyPr/>
        <a:lstStyle/>
        <a:p>
          <a:endParaRPr lang="en-IN"/>
        </a:p>
      </dgm:t>
    </dgm:pt>
    <dgm:pt modelId="{296F5385-B912-4F74-B5C7-B42DE2788A68}" type="pres">
      <dgm:prSet presAssocID="{28031EA6-AC0F-4BD6-9330-6ACFC6F7AC09}" presName="parentText" presStyleLbl="align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EDAFC90-6A68-4FC0-95B8-E1F64C3E46FC}" type="pres">
      <dgm:prSet presAssocID="{28031EA6-AC0F-4BD6-9330-6ACFC6F7AC09}" presName="descendantText" presStyleLbl="alignAcc1" presStyleIdx="6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F850E50-9D80-43B6-AD24-B4C6D26F1135}" type="pres">
      <dgm:prSet presAssocID="{11438116-A82D-4000-AB8E-721F6CD0F5A8}" presName="sp" presStyleCnt="0"/>
      <dgm:spPr/>
      <dgm:t>
        <a:bodyPr/>
        <a:lstStyle/>
        <a:p>
          <a:endParaRPr lang="en-IN"/>
        </a:p>
      </dgm:t>
    </dgm:pt>
    <dgm:pt modelId="{3AE6666E-A823-4866-A99F-622A549AE791}" type="pres">
      <dgm:prSet presAssocID="{E62DC713-BF93-4F83-BC47-9F8F6A97A976}" presName="composite" presStyleCnt="0"/>
      <dgm:spPr/>
      <dgm:t>
        <a:bodyPr/>
        <a:lstStyle/>
        <a:p>
          <a:endParaRPr lang="en-IN"/>
        </a:p>
      </dgm:t>
    </dgm:pt>
    <dgm:pt modelId="{4C2D2A23-731F-46C0-8588-15E9FF4D008B}" type="pres">
      <dgm:prSet presAssocID="{E62DC713-BF93-4F83-BC47-9F8F6A97A976}" presName="parentText" presStyleLbl="align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2D7BBFA-C580-48BE-9C37-B2D66CCC3ECE}" type="pres">
      <dgm:prSet presAssocID="{E62DC713-BF93-4F83-BC47-9F8F6A97A976}" presName="descendantText" presStyleLbl="alignAcc1" presStyleIdx="7" presStyleCnt="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929023AE-4817-46EF-91CB-5BEEF8833B63}" srcId="{BE5019C7-8E16-40E1-B21A-AEFB56581C4C}" destId="{02848D35-8A60-4416-B077-B08BFF216A71}" srcOrd="0" destOrd="0" parTransId="{E5DE0F95-B09E-41C5-B57C-B5C21F082EE6}" sibTransId="{C192A9EB-FA6C-4C11-9046-875F6C45D31D}"/>
    <dgm:cxn modelId="{0C9FD5B2-DFA5-4193-9224-C5346E696719}" type="presOf" srcId="{BE5019C7-8E16-40E1-B21A-AEFB56581C4C}" destId="{890E3D78-83BF-4CEB-ABE8-93AD058A2533}" srcOrd="0" destOrd="0" presId="urn:microsoft.com/office/officeart/2005/8/layout/chevron2"/>
    <dgm:cxn modelId="{C761145A-B493-48D2-8362-8BA34505F21B}" type="presOf" srcId="{7055214F-AD8F-44BD-9985-A92ECA6D642C}" destId="{E1280C0C-D617-425E-9D53-2C2D8F7C46AA}" srcOrd="0" destOrd="0" presId="urn:microsoft.com/office/officeart/2005/8/layout/chevron2"/>
    <dgm:cxn modelId="{1FC37E57-30CC-4EF4-A65E-0B94B8D20427}" type="presOf" srcId="{86B61F0E-F331-43BF-887F-BB9855F837F4}" destId="{36A5EEBC-2962-4B7D-8522-3EC0C92502B1}" srcOrd="0" destOrd="0" presId="urn:microsoft.com/office/officeart/2005/8/layout/chevron2"/>
    <dgm:cxn modelId="{4BA693C7-E5EC-4E73-995C-CE5507CF4E3C}" srcId="{E62DC713-BF93-4F83-BC47-9F8F6A97A976}" destId="{6B7FAC87-0E13-41A8-B257-5157BAD38C80}" srcOrd="0" destOrd="0" parTransId="{70F901D5-A0D1-4299-8D2A-9A62C2A97A11}" sibTransId="{60A5DEF3-C519-4AEE-A0CA-950DEE449401}"/>
    <dgm:cxn modelId="{D779F810-1F58-4871-B39A-BF7429C5BBF6}" srcId="{CEBFB407-36E2-48A9-BF85-EF0A4817F632}" destId="{B8D936D0-5558-4B28-BDF5-D27E8E59BD54}" srcOrd="1" destOrd="0" parTransId="{4693B4E3-BD5C-41FB-A3C7-80F9C8AACC2C}" sibTransId="{082B8062-DE36-4385-84AE-0FF3B63D1C71}"/>
    <dgm:cxn modelId="{309984B6-97C8-4807-97D1-26763B5B01B9}" type="presOf" srcId="{E7481460-74C2-47C3-8507-BAACD401377E}" destId="{6F930175-ABD2-44DC-93B8-C4519E354F6E}" srcOrd="0" destOrd="0" presId="urn:microsoft.com/office/officeart/2005/8/layout/chevron2"/>
    <dgm:cxn modelId="{03E39E23-BF0C-4C51-A0E0-275850B41F9B}" srcId="{CEBFB407-36E2-48A9-BF85-EF0A4817F632}" destId="{BE5019C7-8E16-40E1-B21A-AEFB56581C4C}" srcOrd="0" destOrd="0" parTransId="{8B361E53-61D3-495F-9649-07469A69508A}" sibTransId="{B22D3ADF-9B33-4F1F-91F2-FC91B1A04CCA}"/>
    <dgm:cxn modelId="{C40D547A-0C85-4136-81E9-1751AE90868A}" type="presOf" srcId="{D2496D70-CBBD-48F7-8D59-7BF04C27D07C}" destId="{6B07B103-0668-471F-BC1E-DA8416C8055B}" srcOrd="0" destOrd="0" presId="urn:microsoft.com/office/officeart/2005/8/layout/chevron2"/>
    <dgm:cxn modelId="{BA7EBF5F-4EE4-475F-8D06-7723F6217514}" srcId="{E88B619E-5BA4-413C-ADEC-21533883B0B5}" destId="{06C7A1D6-BB06-49DD-8311-5035F1646DBD}" srcOrd="0" destOrd="0" parTransId="{39DA638E-FCF1-4830-9D04-43666944B517}" sibTransId="{9961BCB9-E7E5-4001-844D-1C72652CD28F}"/>
    <dgm:cxn modelId="{3C3BF756-8A46-4BCF-AA0D-831AB655AF55}" type="presOf" srcId="{3D064C33-5E39-4D49-8180-F3FCDAA452B0}" destId="{C8DE7A2B-F1A0-4E69-B27F-114982C47B4F}" srcOrd="0" destOrd="0" presId="urn:microsoft.com/office/officeart/2005/8/layout/chevron2"/>
    <dgm:cxn modelId="{2F474053-A79D-46D1-A6A8-B08928EEF51C}" srcId="{28031EA6-AC0F-4BD6-9330-6ACFC6F7AC09}" destId="{22236558-013E-4B18-8C01-1E2A64FCEDFE}" srcOrd="0" destOrd="0" parTransId="{983AB8B8-9095-4564-907E-493B30DFD32A}" sibTransId="{B4188698-C125-4A71-8D22-C0BE480DE88F}"/>
    <dgm:cxn modelId="{78CB9FAE-7F15-40CA-A8E2-826F1C73BC68}" srcId="{CEBFB407-36E2-48A9-BF85-EF0A4817F632}" destId="{E88B619E-5BA4-413C-ADEC-21533883B0B5}" srcOrd="3" destOrd="0" parTransId="{70BEC684-F9A6-4554-8A55-C955B3166AE1}" sibTransId="{C88ACF45-DDE5-460E-AF7D-187464AD639A}"/>
    <dgm:cxn modelId="{6D6AC7EC-7C49-4DB0-BC27-DB1168925FBE}" type="presOf" srcId="{0A95356E-F2C9-436E-B7D6-35427C7FCF25}" destId="{F3FF7DFF-B13A-4CEA-B353-24CC6E9736F2}" srcOrd="0" destOrd="0" presId="urn:microsoft.com/office/officeart/2005/8/layout/chevron2"/>
    <dgm:cxn modelId="{DA222999-DD74-4875-A255-3FD540D041EE}" srcId="{86B61F0E-F331-43BF-887F-BB9855F837F4}" destId="{7055214F-AD8F-44BD-9985-A92ECA6D642C}" srcOrd="0" destOrd="0" parTransId="{B565714E-3155-402B-B776-25B7E1F138A1}" sibTransId="{B48D70D4-1107-470D-A8D3-95AF49A53009}"/>
    <dgm:cxn modelId="{10F801A9-7516-4CF6-9251-966EB7993946}" type="presOf" srcId="{E62DC713-BF93-4F83-BC47-9F8F6A97A976}" destId="{4C2D2A23-731F-46C0-8588-15E9FF4D008B}" srcOrd="0" destOrd="0" presId="urn:microsoft.com/office/officeart/2005/8/layout/chevron2"/>
    <dgm:cxn modelId="{A0A70B50-89B4-46C1-96E7-3E9C44FD1B90}" type="presOf" srcId="{02848D35-8A60-4416-B077-B08BFF216A71}" destId="{69ED382C-761A-49D7-BA13-3741667BC875}" srcOrd="0" destOrd="0" presId="urn:microsoft.com/office/officeart/2005/8/layout/chevron2"/>
    <dgm:cxn modelId="{CBB0BC69-B692-42A8-B9D5-465832086BFE}" type="presOf" srcId="{06C7A1D6-BB06-49DD-8311-5035F1646DBD}" destId="{D09E5C1C-4803-4D46-AFCC-0FD57CCBBF89}" srcOrd="0" destOrd="0" presId="urn:microsoft.com/office/officeart/2005/8/layout/chevron2"/>
    <dgm:cxn modelId="{69C65BF0-AEA2-4CE3-B69A-A30313320F16}" type="presOf" srcId="{6B7FAC87-0E13-41A8-B257-5157BAD38C80}" destId="{B2D7BBFA-C580-48BE-9C37-B2D66CCC3ECE}" srcOrd="0" destOrd="0" presId="urn:microsoft.com/office/officeart/2005/8/layout/chevron2"/>
    <dgm:cxn modelId="{C3A252C9-91E7-4599-9916-1BD658DC963A}" srcId="{CEBFB407-36E2-48A9-BF85-EF0A4817F632}" destId="{0A95356E-F2C9-436E-B7D6-35427C7FCF25}" srcOrd="5" destOrd="0" parTransId="{F6779584-F59C-4F49-A292-8DA77C556054}" sibTransId="{7BFDAB9A-6B1D-47E4-8C43-CB1A91D26A4D}"/>
    <dgm:cxn modelId="{B27AE01D-43D8-44B6-9400-CC817FC3DDAD}" type="presOf" srcId="{9D3CEEA8-3705-47D7-BB9C-57034233B4E2}" destId="{0266A9C7-D8A9-49F8-95BA-FD8A38BB49E9}" srcOrd="0" destOrd="0" presId="urn:microsoft.com/office/officeart/2005/8/layout/chevron2"/>
    <dgm:cxn modelId="{F0CFDB0F-69FB-46C3-B1CC-DB2E4453AAD2}" type="presOf" srcId="{B8D936D0-5558-4B28-BDF5-D27E8E59BD54}" destId="{4702D63D-C1AF-4D56-9B2B-12066C1ADC38}" srcOrd="0" destOrd="0" presId="urn:microsoft.com/office/officeart/2005/8/layout/chevron2"/>
    <dgm:cxn modelId="{998F1ACE-3772-40A7-A43B-36CA20185C99}" srcId="{0A95356E-F2C9-436E-B7D6-35427C7FCF25}" destId="{3D064C33-5E39-4D49-8180-F3FCDAA452B0}" srcOrd="0" destOrd="0" parTransId="{8718889F-FF08-4B73-BECF-194E9292AC59}" sibTransId="{5E2D8137-0F85-48E9-8629-A20E8320EBBF}"/>
    <dgm:cxn modelId="{5E1CCD27-7AAF-40D6-A30F-36C2E6E44EA3}" srcId="{CEBFB407-36E2-48A9-BF85-EF0A4817F632}" destId="{E62DC713-BF93-4F83-BC47-9F8F6A97A976}" srcOrd="7" destOrd="0" parTransId="{3DE685B5-4E4B-4C04-8452-8137A9D52BF0}" sibTransId="{746EE3BC-885D-4143-A3F1-F037093D4303}"/>
    <dgm:cxn modelId="{89C06E96-786B-4CA3-93DC-062B2D1ECCED}" srcId="{CEBFB407-36E2-48A9-BF85-EF0A4817F632}" destId="{86B61F0E-F331-43BF-887F-BB9855F837F4}" srcOrd="4" destOrd="0" parTransId="{7C5935BC-4601-4F72-898F-46766CF603DF}" sibTransId="{752EFFD4-FD36-455A-A3A3-744C5ADF45E1}"/>
    <dgm:cxn modelId="{D3F73394-5BF5-4B34-9AE7-B70859652B67}" srcId="{B8D936D0-5558-4B28-BDF5-D27E8E59BD54}" destId="{D2496D70-CBBD-48F7-8D59-7BF04C27D07C}" srcOrd="0" destOrd="0" parTransId="{BFC627B9-FAAE-4F15-B4D8-A7CF56827F9F}" sibTransId="{E3E8A2F0-0BC0-4453-BD91-993F91D68728}"/>
    <dgm:cxn modelId="{6C37144F-0485-41A1-9142-6A7D38A31791}" srcId="{CEBFB407-36E2-48A9-BF85-EF0A4817F632}" destId="{28031EA6-AC0F-4BD6-9330-6ACFC6F7AC09}" srcOrd="6" destOrd="0" parTransId="{5499BF96-B176-4DA3-9205-5654E79B2C7E}" sibTransId="{11438116-A82D-4000-AB8E-721F6CD0F5A8}"/>
    <dgm:cxn modelId="{0FE89CE7-AC68-4DE0-B94A-FF07B23947C3}" type="presOf" srcId="{CEBFB407-36E2-48A9-BF85-EF0A4817F632}" destId="{3A4CBF48-6EEF-4D71-BE1D-8E379D1B3BD8}" srcOrd="0" destOrd="0" presId="urn:microsoft.com/office/officeart/2005/8/layout/chevron2"/>
    <dgm:cxn modelId="{2CCDB71C-89FC-4C28-8A17-B76EA99B8985}" type="presOf" srcId="{E88B619E-5BA4-413C-ADEC-21533883B0B5}" destId="{D2B757EB-24BF-4796-BD64-E389B18BD69D}" srcOrd="0" destOrd="0" presId="urn:microsoft.com/office/officeart/2005/8/layout/chevron2"/>
    <dgm:cxn modelId="{4ECF49A0-ED07-4ECE-9D3B-C2648735BCED}" type="presOf" srcId="{28031EA6-AC0F-4BD6-9330-6ACFC6F7AC09}" destId="{296F5385-B912-4F74-B5C7-B42DE2788A68}" srcOrd="0" destOrd="0" presId="urn:microsoft.com/office/officeart/2005/8/layout/chevron2"/>
    <dgm:cxn modelId="{6116DB0B-0F7D-49F8-85EA-6AF188A6B9E8}" srcId="{9D3CEEA8-3705-47D7-BB9C-57034233B4E2}" destId="{E7481460-74C2-47C3-8507-BAACD401377E}" srcOrd="0" destOrd="0" parTransId="{B58C7B84-6252-4FFE-B568-90165CA866BC}" sibTransId="{36E05963-C583-42D8-8866-2F38E48CA9C6}"/>
    <dgm:cxn modelId="{9AC86717-CC2F-4503-AA49-38D02237A695}" srcId="{CEBFB407-36E2-48A9-BF85-EF0A4817F632}" destId="{9D3CEEA8-3705-47D7-BB9C-57034233B4E2}" srcOrd="2" destOrd="0" parTransId="{F148723D-6CD1-49C8-B9DB-98F631FE89E4}" sibTransId="{2262F13B-2296-40D0-922C-924036E0B95C}"/>
    <dgm:cxn modelId="{9ECCD74B-649E-4431-9A6D-434AE91F88FA}" type="presOf" srcId="{22236558-013E-4B18-8C01-1E2A64FCEDFE}" destId="{5EDAFC90-6A68-4FC0-95B8-E1F64C3E46FC}" srcOrd="0" destOrd="0" presId="urn:microsoft.com/office/officeart/2005/8/layout/chevron2"/>
    <dgm:cxn modelId="{00632477-F1C4-4884-94E8-E115FEB6DAB1}" type="presParOf" srcId="{3A4CBF48-6EEF-4D71-BE1D-8E379D1B3BD8}" destId="{242F0EFB-0ED2-4CD4-A640-F66AC957BB80}" srcOrd="0" destOrd="0" presId="urn:microsoft.com/office/officeart/2005/8/layout/chevron2"/>
    <dgm:cxn modelId="{F57F590B-B5FC-41D9-9E80-1B38A8BA521D}" type="presParOf" srcId="{242F0EFB-0ED2-4CD4-A640-F66AC957BB80}" destId="{890E3D78-83BF-4CEB-ABE8-93AD058A2533}" srcOrd="0" destOrd="0" presId="urn:microsoft.com/office/officeart/2005/8/layout/chevron2"/>
    <dgm:cxn modelId="{660C6181-E7C3-4A84-A139-89BCC64FF0F4}" type="presParOf" srcId="{242F0EFB-0ED2-4CD4-A640-F66AC957BB80}" destId="{69ED382C-761A-49D7-BA13-3741667BC875}" srcOrd="1" destOrd="0" presId="urn:microsoft.com/office/officeart/2005/8/layout/chevron2"/>
    <dgm:cxn modelId="{E94FB7EA-10FD-45E9-ABFB-AAF3C05A0B32}" type="presParOf" srcId="{3A4CBF48-6EEF-4D71-BE1D-8E379D1B3BD8}" destId="{51BF8435-9CDF-4F57-9827-E3D5C3876B8C}" srcOrd="1" destOrd="0" presId="urn:microsoft.com/office/officeart/2005/8/layout/chevron2"/>
    <dgm:cxn modelId="{4900E658-9F9F-4D92-882A-A639A54AE4A2}" type="presParOf" srcId="{3A4CBF48-6EEF-4D71-BE1D-8E379D1B3BD8}" destId="{CAB1E8B5-1A4F-4C23-B58B-29EBB70B11F6}" srcOrd="2" destOrd="0" presId="urn:microsoft.com/office/officeart/2005/8/layout/chevron2"/>
    <dgm:cxn modelId="{109E403D-07AB-46C6-B930-CB5AC3B1F8A7}" type="presParOf" srcId="{CAB1E8B5-1A4F-4C23-B58B-29EBB70B11F6}" destId="{4702D63D-C1AF-4D56-9B2B-12066C1ADC38}" srcOrd="0" destOrd="0" presId="urn:microsoft.com/office/officeart/2005/8/layout/chevron2"/>
    <dgm:cxn modelId="{7FA6847C-B598-4614-8848-14B72CB22025}" type="presParOf" srcId="{CAB1E8B5-1A4F-4C23-B58B-29EBB70B11F6}" destId="{6B07B103-0668-471F-BC1E-DA8416C8055B}" srcOrd="1" destOrd="0" presId="urn:microsoft.com/office/officeart/2005/8/layout/chevron2"/>
    <dgm:cxn modelId="{0572AD34-8957-42D2-BA81-8CF657E71409}" type="presParOf" srcId="{3A4CBF48-6EEF-4D71-BE1D-8E379D1B3BD8}" destId="{BE78832D-F4B0-413A-8E3A-7824ABA0804B}" srcOrd="3" destOrd="0" presId="urn:microsoft.com/office/officeart/2005/8/layout/chevron2"/>
    <dgm:cxn modelId="{7157024A-8CBF-41E7-8E0C-2B31C563D4AC}" type="presParOf" srcId="{3A4CBF48-6EEF-4D71-BE1D-8E379D1B3BD8}" destId="{F0FC5315-129E-458A-93A2-46D8F5390214}" srcOrd="4" destOrd="0" presId="urn:microsoft.com/office/officeart/2005/8/layout/chevron2"/>
    <dgm:cxn modelId="{2647BB3C-34BD-4F24-8423-328C0821C280}" type="presParOf" srcId="{F0FC5315-129E-458A-93A2-46D8F5390214}" destId="{0266A9C7-D8A9-49F8-95BA-FD8A38BB49E9}" srcOrd="0" destOrd="0" presId="urn:microsoft.com/office/officeart/2005/8/layout/chevron2"/>
    <dgm:cxn modelId="{8E454193-F746-48B5-B599-586AAE97C7F4}" type="presParOf" srcId="{F0FC5315-129E-458A-93A2-46D8F5390214}" destId="{6F930175-ABD2-44DC-93B8-C4519E354F6E}" srcOrd="1" destOrd="0" presId="urn:microsoft.com/office/officeart/2005/8/layout/chevron2"/>
    <dgm:cxn modelId="{06E50A59-D643-486B-9B72-3A650EAF6737}" type="presParOf" srcId="{3A4CBF48-6EEF-4D71-BE1D-8E379D1B3BD8}" destId="{A92C058F-B9BE-4E38-ABDB-50714F3C5E5F}" srcOrd="5" destOrd="0" presId="urn:microsoft.com/office/officeart/2005/8/layout/chevron2"/>
    <dgm:cxn modelId="{3FCC37D4-289F-44EF-845B-1A8C0F35CFBF}" type="presParOf" srcId="{3A4CBF48-6EEF-4D71-BE1D-8E379D1B3BD8}" destId="{F16B05AF-3EEE-4EEB-85D1-7BB9B8F6D8F3}" srcOrd="6" destOrd="0" presId="urn:microsoft.com/office/officeart/2005/8/layout/chevron2"/>
    <dgm:cxn modelId="{96BEB796-8BC3-4F93-A271-F459A748DEC5}" type="presParOf" srcId="{F16B05AF-3EEE-4EEB-85D1-7BB9B8F6D8F3}" destId="{D2B757EB-24BF-4796-BD64-E389B18BD69D}" srcOrd="0" destOrd="0" presId="urn:microsoft.com/office/officeart/2005/8/layout/chevron2"/>
    <dgm:cxn modelId="{B8B7C454-FF6D-4BB3-8375-3AC415158D16}" type="presParOf" srcId="{F16B05AF-3EEE-4EEB-85D1-7BB9B8F6D8F3}" destId="{D09E5C1C-4803-4D46-AFCC-0FD57CCBBF89}" srcOrd="1" destOrd="0" presId="urn:microsoft.com/office/officeart/2005/8/layout/chevron2"/>
    <dgm:cxn modelId="{BC095D79-8ECE-40A8-B94A-88CA08404E56}" type="presParOf" srcId="{3A4CBF48-6EEF-4D71-BE1D-8E379D1B3BD8}" destId="{AA065E8D-A7A0-4CE4-BFEE-16F01BC044A7}" srcOrd="7" destOrd="0" presId="urn:microsoft.com/office/officeart/2005/8/layout/chevron2"/>
    <dgm:cxn modelId="{C9160F52-769F-47F3-8541-5E01AA60F5FF}" type="presParOf" srcId="{3A4CBF48-6EEF-4D71-BE1D-8E379D1B3BD8}" destId="{57B4BAAE-411F-404A-A0E7-DEC064C2FA8F}" srcOrd="8" destOrd="0" presId="urn:microsoft.com/office/officeart/2005/8/layout/chevron2"/>
    <dgm:cxn modelId="{B1632093-EAEB-4F7C-BC0E-0B081B1A037A}" type="presParOf" srcId="{57B4BAAE-411F-404A-A0E7-DEC064C2FA8F}" destId="{36A5EEBC-2962-4B7D-8522-3EC0C92502B1}" srcOrd="0" destOrd="0" presId="urn:microsoft.com/office/officeart/2005/8/layout/chevron2"/>
    <dgm:cxn modelId="{FDFF4347-7FFD-4156-8132-D51E9268DC5E}" type="presParOf" srcId="{57B4BAAE-411F-404A-A0E7-DEC064C2FA8F}" destId="{E1280C0C-D617-425E-9D53-2C2D8F7C46AA}" srcOrd="1" destOrd="0" presId="urn:microsoft.com/office/officeart/2005/8/layout/chevron2"/>
    <dgm:cxn modelId="{A3DF31EE-E481-469B-961D-63A89A44C61E}" type="presParOf" srcId="{3A4CBF48-6EEF-4D71-BE1D-8E379D1B3BD8}" destId="{0E89CD97-E8EE-4087-ABCF-0152F82EC084}" srcOrd="9" destOrd="0" presId="urn:microsoft.com/office/officeart/2005/8/layout/chevron2"/>
    <dgm:cxn modelId="{8436D100-D72D-49A3-BEB1-871CDB092B43}" type="presParOf" srcId="{3A4CBF48-6EEF-4D71-BE1D-8E379D1B3BD8}" destId="{AF6FCDF9-43A3-470D-B464-279F528221A4}" srcOrd="10" destOrd="0" presId="urn:microsoft.com/office/officeart/2005/8/layout/chevron2"/>
    <dgm:cxn modelId="{E12B3A82-D8EB-4D82-BAE8-EA9A09A9C18B}" type="presParOf" srcId="{AF6FCDF9-43A3-470D-B464-279F528221A4}" destId="{F3FF7DFF-B13A-4CEA-B353-24CC6E9736F2}" srcOrd="0" destOrd="0" presId="urn:microsoft.com/office/officeart/2005/8/layout/chevron2"/>
    <dgm:cxn modelId="{AC6EDE4C-A477-4208-907C-31F7AEC83007}" type="presParOf" srcId="{AF6FCDF9-43A3-470D-B464-279F528221A4}" destId="{C8DE7A2B-F1A0-4E69-B27F-114982C47B4F}" srcOrd="1" destOrd="0" presId="urn:microsoft.com/office/officeart/2005/8/layout/chevron2"/>
    <dgm:cxn modelId="{252079E6-104F-4D59-8B98-92BB88392E4E}" type="presParOf" srcId="{3A4CBF48-6EEF-4D71-BE1D-8E379D1B3BD8}" destId="{2FEDF78E-461E-4F5F-A2D8-2E8085A5F1BA}" srcOrd="11" destOrd="0" presId="urn:microsoft.com/office/officeart/2005/8/layout/chevron2"/>
    <dgm:cxn modelId="{779E2FF5-568C-4395-905D-BDF9D853A28F}" type="presParOf" srcId="{3A4CBF48-6EEF-4D71-BE1D-8E379D1B3BD8}" destId="{CAFA209C-718F-404D-9048-FDC6CB46AACC}" srcOrd="12" destOrd="0" presId="urn:microsoft.com/office/officeart/2005/8/layout/chevron2"/>
    <dgm:cxn modelId="{417E7B18-E16F-4DC1-9766-DF98E22E54CB}" type="presParOf" srcId="{CAFA209C-718F-404D-9048-FDC6CB46AACC}" destId="{296F5385-B912-4F74-B5C7-B42DE2788A68}" srcOrd="0" destOrd="0" presId="urn:microsoft.com/office/officeart/2005/8/layout/chevron2"/>
    <dgm:cxn modelId="{C2334DF1-3774-460D-AB81-892873A1B499}" type="presParOf" srcId="{CAFA209C-718F-404D-9048-FDC6CB46AACC}" destId="{5EDAFC90-6A68-4FC0-95B8-E1F64C3E46FC}" srcOrd="1" destOrd="0" presId="urn:microsoft.com/office/officeart/2005/8/layout/chevron2"/>
    <dgm:cxn modelId="{EC20D8BD-E6DC-4C8C-93B0-11360B87C007}" type="presParOf" srcId="{3A4CBF48-6EEF-4D71-BE1D-8E379D1B3BD8}" destId="{9F850E50-9D80-43B6-AD24-B4C6D26F1135}" srcOrd="13" destOrd="0" presId="urn:microsoft.com/office/officeart/2005/8/layout/chevron2"/>
    <dgm:cxn modelId="{F77B9715-3EC2-435B-9C79-6965429F9C94}" type="presParOf" srcId="{3A4CBF48-6EEF-4D71-BE1D-8E379D1B3BD8}" destId="{3AE6666E-A823-4866-A99F-622A549AE791}" srcOrd="14" destOrd="0" presId="urn:microsoft.com/office/officeart/2005/8/layout/chevron2"/>
    <dgm:cxn modelId="{FB70B16A-4077-47F2-8358-05FD379432BC}" type="presParOf" srcId="{3AE6666E-A823-4866-A99F-622A549AE791}" destId="{4C2D2A23-731F-46C0-8588-15E9FF4D008B}" srcOrd="0" destOrd="0" presId="urn:microsoft.com/office/officeart/2005/8/layout/chevron2"/>
    <dgm:cxn modelId="{59BAECB2-74AF-47DB-8D98-C4EF06EF4C0E}" type="presParOf" srcId="{3AE6666E-A823-4866-A99F-622A549AE791}" destId="{B2D7BBFA-C580-48BE-9C37-B2D66CCC3ECE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D6EFAA83-6F28-40BC-8810-88EAF627DA80}" type="doc">
      <dgm:prSet loTypeId="urn:microsoft.com/office/officeart/2005/8/layout/pyramid4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IN"/>
        </a:p>
      </dgm:t>
    </dgm:pt>
    <dgm:pt modelId="{EE4AB029-7EB1-427B-8177-AA5408A8A55E}">
      <dgm:prSet phldrT="[Text]"/>
      <dgm:spPr/>
      <dgm:t>
        <a:bodyPr/>
        <a:lstStyle/>
        <a:p>
          <a:r>
            <a:rPr lang="en-IN" dirty="0" smtClean="0"/>
            <a:t>1. Sales team</a:t>
          </a:r>
          <a:endParaRPr lang="en-IN" dirty="0"/>
        </a:p>
      </dgm:t>
    </dgm:pt>
    <dgm:pt modelId="{C63FFB40-5CE2-4A3A-BC32-7D6F4EB6AF19}" type="parTrans" cxnId="{763B233F-6E42-4942-948F-6E41DCC32322}">
      <dgm:prSet/>
      <dgm:spPr/>
      <dgm:t>
        <a:bodyPr/>
        <a:lstStyle/>
        <a:p>
          <a:endParaRPr lang="en-IN"/>
        </a:p>
      </dgm:t>
    </dgm:pt>
    <dgm:pt modelId="{84926658-D46B-45C9-890B-D8488198DEEE}" type="sibTrans" cxnId="{763B233F-6E42-4942-948F-6E41DCC32322}">
      <dgm:prSet/>
      <dgm:spPr/>
      <dgm:t>
        <a:bodyPr/>
        <a:lstStyle/>
        <a:p>
          <a:endParaRPr lang="en-IN"/>
        </a:p>
      </dgm:t>
    </dgm:pt>
    <dgm:pt modelId="{A18B66B2-7A42-45C5-B3FB-DC39AC10D392}">
      <dgm:prSet phldrT="[Text]"/>
      <dgm:spPr/>
      <dgm:t>
        <a:bodyPr/>
        <a:lstStyle/>
        <a:p>
          <a:r>
            <a:rPr lang="en-IN" dirty="0" smtClean="0"/>
            <a:t>2. Depot in-charge</a:t>
          </a:r>
          <a:endParaRPr lang="en-IN" dirty="0"/>
        </a:p>
      </dgm:t>
    </dgm:pt>
    <dgm:pt modelId="{208A1195-8639-46F7-9761-AD96087D71CE}" type="parTrans" cxnId="{2477EDED-4630-4660-84D6-5F1CE1613885}">
      <dgm:prSet/>
      <dgm:spPr/>
      <dgm:t>
        <a:bodyPr/>
        <a:lstStyle/>
        <a:p>
          <a:endParaRPr lang="en-IN"/>
        </a:p>
      </dgm:t>
    </dgm:pt>
    <dgm:pt modelId="{4C8D33F3-DB6F-4AF1-9D9B-CF1E4F993D58}" type="sibTrans" cxnId="{2477EDED-4630-4660-84D6-5F1CE1613885}">
      <dgm:prSet/>
      <dgm:spPr/>
      <dgm:t>
        <a:bodyPr/>
        <a:lstStyle/>
        <a:p>
          <a:endParaRPr lang="en-IN"/>
        </a:p>
      </dgm:t>
    </dgm:pt>
    <dgm:pt modelId="{61B11389-A102-4588-B314-A7F23D158E19}">
      <dgm:prSet phldrT="[Text]"/>
      <dgm:spPr/>
      <dgm:t>
        <a:bodyPr/>
        <a:lstStyle/>
        <a:p>
          <a:r>
            <a:rPr lang="en-IN" b="1" dirty="0" smtClean="0"/>
            <a:t>TRAINING</a:t>
          </a:r>
          <a:endParaRPr lang="en-IN" b="1" dirty="0"/>
        </a:p>
      </dgm:t>
    </dgm:pt>
    <dgm:pt modelId="{D4689827-284E-4340-80A9-AD13760D6875}" type="parTrans" cxnId="{FDCF345B-B010-4D2D-9841-CCC46D0C1302}">
      <dgm:prSet/>
      <dgm:spPr/>
      <dgm:t>
        <a:bodyPr/>
        <a:lstStyle/>
        <a:p>
          <a:endParaRPr lang="en-IN"/>
        </a:p>
      </dgm:t>
    </dgm:pt>
    <dgm:pt modelId="{534A374E-B417-45A4-BE43-DE9AEB84AFD1}" type="sibTrans" cxnId="{FDCF345B-B010-4D2D-9841-CCC46D0C1302}">
      <dgm:prSet/>
      <dgm:spPr/>
      <dgm:t>
        <a:bodyPr/>
        <a:lstStyle/>
        <a:p>
          <a:endParaRPr lang="en-IN"/>
        </a:p>
      </dgm:t>
    </dgm:pt>
    <dgm:pt modelId="{C3D4897F-8146-46AE-A42A-0E9744F53031}">
      <dgm:prSet phldrT="[Text]"/>
      <dgm:spPr/>
      <dgm:t>
        <a:bodyPr/>
        <a:lstStyle/>
        <a:p>
          <a:r>
            <a:rPr lang="en-IN" dirty="0" smtClean="0"/>
            <a:t>3. Accounts team</a:t>
          </a:r>
          <a:endParaRPr lang="en-IN" dirty="0"/>
        </a:p>
      </dgm:t>
    </dgm:pt>
    <dgm:pt modelId="{FF20A1D2-FE3C-4517-B38B-01A5208EDA72}" type="parTrans" cxnId="{8374C926-36B9-4B23-B047-55CB7E1B203B}">
      <dgm:prSet/>
      <dgm:spPr/>
      <dgm:t>
        <a:bodyPr/>
        <a:lstStyle/>
        <a:p>
          <a:endParaRPr lang="en-IN"/>
        </a:p>
      </dgm:t>
    </dgm:pt>
    <dgm:pt modelId="{86032FEC-3F45-4F67-9AD6-81AD8182AA91}" type="sibTrans" cxnId="{8374C926-36B9-4B23-B047-55CB7E1B203B}">
      <dgm:prSet/>
      <dgm:spPr/>
      <dgm:t>
        <a:bodyPr/>
        <a:lstStyle/>
        <a:p>
          <a:endParaRPr lang="en-IN"/>
        </a:p>
      </dgm:t>
    </dgm:pt>
    <dgm:pt modelId="{61A49817-1FFC-4DD5-B64D-E2A984F84634}" type="pres">
      <dgm:prSet presAssocID="{D6EFAA83-6F28-40BC-8810-88EAF627DA80}" presName="compositeShape" presStyleCnt="0">
        <dgm:presLayoutVars>
          <dgm:chMax val="9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77D9EADD-D1EE-4380-81BA-2413BC681365}" type="pres">
      <dgm:prSet presAssocID="{D6EFAA83-6F28-40BC-8810-88EAF627DA80}" presName="triangle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FD49EF5-4192-4257-9B8A-3A5B8865BD27}" type="pres">
      <dgm:prSet presAssocID="{D6EFAA83-6F28-40BC-8810-88EAF627DA80}" presName="triangle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BD7327B-981D-4D6E-A15D-6592409E76B3}" type="pres">
      <dgm:prSet presAssocID="{D6EFAA83-6F28-40BC-8810-88EAF627DA80}" presName="triangle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889F028-F3B0-4437-B2DF-CA4E03468D8C}" type="pres">
      <dgm:prSet presAssocID="{D6EFAA83-6F28-40BC-8810-88EAF627DA80}" presName="triangle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8374C926-36B9-4B23-B047-55CB7E1B203B}" srcId="{D6EFAA83-6F28-40BC-8810-88EAF627DA80}" destId="{C3D4897F-8146-46AE-A42A-0E9744F53031}" srcOrd="3" destOrd="0" parTransId="{FF20A1D2-FE3C-4517-B38B-01A5208EDA72}" sibTransId="{86032FEC-3F45-4F67-9AD6-81AD8182AA91}"/>
    <dgm:cxn modelId="{FDCF345B-B010-4D2D-9841-CCC46D0C1302}" srcId="{D6EFAA83-6F28-40BC-8810-88EAF627DA80}" destId="{61B11389-A102-4588-B314-A7F23D158E19}" srcOrd="2" destOrd="0" parTransId="{D4689827-284E-4340-80A9-AD13760D6875}" sibTransId="{534A374E-B417-45A4-BE43-DE9AEB84AFD1}"/>
    <dgm:cxn modelId="{763B233F-6E42-4942-948F-6E41DCC32322}" srcId="{D6EFAA83-6F28-40BC-8810-88EAF627DA80}" destId="{EE4AB029-7EB1-427B-8177-AA5408A8A55E}" srcOrd="0" destOrd="0" parTransId="{C63FFB40-5CE2-4A3A-BC32-7D6F4EB6AF19}" sibTransId="{84926658-D46B-45C9-890B-D8488198DEEE}"/>
    <dgm:cxn modelId="{C1E22450-75A1-4AD6-8C31-52E866988D28}" type="presOf" srcId="{A18B66B2-7A42-45C5-B3FB-DC39AC10D392}" destId="{9FD49EF5-4192-4257-9B8A-3A5B8865BD27}" srcOrd="0" destOrd="0" presId="urn:microsoft.com/office/officeart/2005/8/layout/pyramid4"/>
    <dgm:cxn modelId="{D996914E-1789-4223-B51B-FED7BF9689FB}" type="presOf" srcId="{EE4AB029-7EB1-427B-8177-AA5408A8A55E}" destId="{77D9EADD-D1EE-4380-81BA-2413BC681365}" srcOrd="0" destOrd="0" presId="urn:microsoft.com/office/officeart/2005/8/layout/pyramid4"/>
    <dgm:cxn modelId="{2477EDED-4630-4660-84D6-5F1CE1613885}" srcId="{D6EFAA83-6F28-40BC-8810-88EAF627DA80}" destId="{A18B66B2-7A42-45C5-B3FB-DC39AC10D392}" srcOrd="1" destOrd="0" parTransId="{208A1195-8639-46F7-9761-AD96087D71CE}" sibTransId="{4C8D33F3-DB6F-4AF1-9D9B-CF1E4F993D58}"/>
    <dgm:cxn modelId="{6108FF01-9024-411D-92B2-C4FAFFC5742D}" type="presOf" srcId="{D6EFAA83-6F28-40BC-8810-88EAF627DA80}" destId="{61A49817-1FFC-4DD5-B64D-E2A984F84634}" srcOrd="0" destOrd="0" presId="urn:microsoft.com/office/officeart/2005/8/layout/pyramid4"/>
    <dgm:cxn modelId="{29FB2D3B-9A54-45F7-A45F-947C335C9A3C}" type="presOf" srcId="{61B11389-A102-4588-B314-A7F23D158E19}" destId="{9BD7327B-981D-4D6E-A15D-6592409E76B3}" srcOrd="0" destOrd="0" presId="urn:microsoft.com/office/officeart/2005/8/layout/pyramid4"/>
    <dgm:cxn modelId="{9381AAC2-98D2-4A31-9BCB-E6CE7CEDABD3}" type="presOf" srcId="{C3D4897F-8146-46AE-A42A-0E9744F53031}" destId="{1889F028-F3B0-4437-B2DF-CA4E03468D8C}" srcOrd="0" destOrd="0" presId="urn:microsoft.com/office/officeart/2005/8/layout/pyramid4"/>
    <dgm:cxn modelId="{1B72C792-37BA-4054-819B-8343253D6ABE}" type="presParOf" srcId="{61A49817-1FFC-4DD5-B64D-E2A984F84634}" destId="{77D9EADD-D1EE-4380-81BA-2413BC681365}" srcOrd="0" destOrd="0" presId="urn:microsoft.com/office/officeart/2005/8/layout/pyramid4"/>
    <dgm:cxn modelId="{F80F4A30-68DA-4182-BF56-4F8AEEB5D3FB}" type="presParOf" srcId="{61A49817-1FFC-4DD5-B64D-E2A984F84634}" destId="{9FD49EF5-4192-4257-9B8A-3A5B8865BD27}" srcOrd="1" destOrd="0" presId="urn:microsoft.com/office/officeart/2005/8/layout/pyramid4"/>
    <dgm:cxn modelId="{635A6886-AD6F-4EEA-98F3-77F5EDD59664}" type="presParOf" srcId="{61A49817-1FFC-4DD5-B64D-E2A984F84634}" destId="{9BD7327B-981D-4D6E-A15D-6592409E76B3}" srcOrd="2" destOrd="0" presId="urn:microsoft.com/office/officeart/2005/8/layout/pyramid4"/>
    <dgm:cxn modelId="{753F2B20-6672-485D-A5F3-393C8C47C754}" type="presParOf" srcId="{61A49817-1FFC-4DD5-B64D-E2A984F84634}" destId="{1889F028-F3B0-4437-B2DF-CA4E03468D8C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86739E3-D14B-4A7B-AF91-C5C1D39D9349}" type="doc">
      <dgm:prSet loTypeId="urn:microsoft.com/office/officeart/2005/8/layout/cycle5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81DCA67-EB8A-4C95-8D95-C3BBED7123D3}">
      <dgm:prSet custT="1"/>
      <dgm:spPr/>
      <dgm:t>
        <a:bodyPr/>
        <a:lstStyle/>
        <a:p>
          <a:pPr rtl="0"/>
          <a:r>
            <a:rPr lang="en-IN" sz="1500" dirty="0" smtClean="0">
              <a:latin typeface="Cambria" pitchFamily="18" charset="0"/>
            </a:rPr>
            <a:t>Procurement source- to </a:t>
          </a:r>
          <a:r>
            <a:rPr lang="en-IN" sz="1500" dirty="0">
              <a:latin typeface="Cambria" pitchFamily="18" charset="0"/>
            </a:rPr>
            <a:t>be </a:t>
          </a:r>
          <a:r>
            <a:rPr lang="en-IN" sz="1500" dirty="0" smtClean="0">
              <a:latin typeface="Cambria" pitchFamily="18" charset="0"/>
            </a:rPr>
            <a:t>realigned?</a:t>
          </a:r>
          <a:endParaRPr lang="en-US" sz="1500" dirty="0">
            <a:latin typeface="Cambria" pitchFamily="18" charset="0"/>
          </a:endParaRPr>
        </a:p>
      </dgm:t>
    </dgm:pt>
    <dgm:pt modelId="{3F40C5CB-5C9E-4DEB-BC57-44B86780C5C8}" type="parTrans" cxnId="{4D75DE26-9561-4646-875C-647D745B24FF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0DAD2C94-E01A-4F49-A105-E211D932E560}" type="sibTrans" cxnId="{4D75DE26-9561-4646-875C-647D745B24FF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60B5A8BD-4FF9-4A90-9E26-D8ADA7AAEEBC}">
      <dgm:prSet custT="1"/>
      <dgm:spPr/>
      <dgm:t>
        <a:bodyPr/>
        <a:lstStyle/>
        <a:p>
          <a:pPr rtl="0"/>
          <a:r>
            <a:rPr lang="en-IN" sz="1500" dirty="0">
              <a:latin typeface="Cambria" pitchFamily="18" charset="0"/>
            </a:rPr>
            <a:t>Change in EOQ levels, lead times, carrying </a:t>
          </a:r>
          <a:r>
            <a:rPr lang="en-IN" sz="1500" dirty="0" smtClean="0">
              <a:latin typeface="Cambria" pitchFamily="18" charset="0"/>
            </a:rPr>
            <a:t>costs</a:t>
          </a:r>
          <a:endParaRPr lang="en-US" sz="1500" dirty="0">
            <a:latin typeface="Cambria" pitchFamily="18" charset="0"/>
          </a:endParaRPr>
        </a:p>
      </dgm:t>
    </dgm:pt>
    <dgm:pt modelId="{548AC912-2800-40B2-9A98-005197DF2074}" type="parTrans" cxnId="{0471088D-FF9C-43BF-8886-50A24C66C24E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6620A531-C19E-4C43-9313-16F6E4561334}" type="sibTrans" cxnId="{0471088D-FF9C-43BF-8886-50A24C66C24E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DBB0484E-DC86-4097-859D-182032330E37}">
      <dgm:prSet custT="1"/>
      <dgm:spPr/>
      <dgm:t>
        <a:bodyPr/>
        <a:lstStyle/>
        <a:p>
          <a:pPr rtl="0"/>
          <a:r>
            <a:rPr lang="en-IN" sz="1500" dirty="0">
              <a:latin typeface="Cambria" pitchFamily="18" charset="0"/>
            </a:rPr>
            <a:t>Revision in purchase </a:t>
          </a:r>
          <a:r>
            <a:rPr lang="en-IN" sz="1500" dirty="0" smtClean="0">
              <a:latin typeface="Cambria" pitchFamily="18" charset="0"/>
            </a:rPr>
            <a:t>budgets</a:t>
          </a:r>
          <a:endParaRPr lang="en-US" sz="1500" dirty="0">
            <a:latin typeface="Cambria" pitchFamily="18" charset="0"/>
          </a:endParaRPr>
        </a:p>
      </dgm:t>
    </dgm:pt>
    <dgm:pt modelId="{C3DA7F72-8F91-4035-B4F9-A45308F041EB}" type="parTrans" cxnId="{04166663-638E-4263-B472-A6137EF1C28B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119D8164-7825-4CB2-A984-2375BCC39AFD}" type="sibTrans" cxnId="{04166663-638E-4263-B472-A6137EF1C28B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D97C45F4-0F38-45A4-814A-898147944560}">
      <dgm:prSet custT="1"/>
      <dgm:spPr/>
      <dgm:t>
        <a:bodyPr/>
        <a:lstStyle/>
        <a:p>
          <a:pPr rtl="0"/>
          <a:r>
            <a:rPr lang="en-US" sz="1500" dirty="0" smtClean="0">
              <a:latin typeface="Cambria" pitchFamily="18" charset="0"/>
            </a:rPr>
            <a:t>Alternative </a:t>
          </a:r>
          <a:r>
            <a:rPr lang="en-US" sz="1500" dirty="0">
              <a:latin typeface="Cambria" pitchFamily="18" charset="0"/>
            </a:rPr>
            <a:t>source of </a:t>
          </a:r>
          <a:r>
            <a:rPr lang="en-US" sz="1500" dirty="0" smtClean="0">
              <a:latin typeface="Cambria" pitchFamily="18" charset="0"/>
            </a:rPr>
            <a:t>procurement</a:t>
          </a:r>
          <a:endParaRPr lang="en-US" sz="1500" dirty="0">
            <a:latin typeface="Cambria" pitchFamily="18" charset="0"/>
          </a:endParaRPr>
        </a:p>
      </dgm:t>
    </dgm:pt>
    <dgm:pt modelId="{EAF14985-CAAA-4058-B974-293D7210A832}" type="parTrans" cxnId="{D05C449E-07D2-4031-A270-D1DE06D2CE98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A51027B1-8DF0-4140-BBAC-EF87AC2B1A77}" type="sibTrans" cxnId="{D05C449E-07D2-4031-A270-D1DE06D2CE98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DB1E7466-5F1F-465E-9E8E-D76250D9AA51}">
      <dgm:prSet custT="1"/>
      <dgm:spPr/>
      <dgm:t>
        <a:bodyPr/>
        <a:lstStyle/>
        <a:p>
          <a:pPr rtl="0"/>
          <a:r>
            <a:rPr lang="en-IN" sz="1500" dirty="0">
              <a:latin typeface="Cambria" pitchFamily="18" charset="0"/>
            </a:rPr>
            <a:t>Procuring with a type of GST </a:t>
          </a:r>
          <a:r>
            <a:rPr lang="en-IN" sz="1500" dirty="0" smtClean="0">
              <a:latin typeface="Cambria" pitchFamily="18" charset="0"/>
            </a:rPr>
            <a:t>to </a:t>
          </a:r>
          <a:r>
            <a:rPr lang="en-IN" sz="1500" dirty="0">
              <a:latin typeface="Cambria" pitchFamily="18" charset="0"/>
            </a:rPr>
            <a:t>avoid accumulation </a:t>
          </a:r>
          <a:r>
            <a:rPr lang="en-IN" sz="1500" dirty="0" smtClean="0">
              <a:latin typeface="Cambria" pitchFamily="18" charset="0"/>
            </a:rPr>
            <a:t>of credit</a:t>
          </a:r>
          <a:endParaRPr lang="en-US" sz="1500" dirty="0">
            <a:latin typeface="Cambria" pitchFamily="18" charset="0"/>
          </a:endParaRPr>
        </a:p>
      </dgm:t>
    </dgm:pt>
    <dgm:pt modelId="{1ED0C101-8551-41F4-A9E0-4C6697AA8DFA}" type="parTrans" cxnId="{EEE107A0-2778-4F36-BCDE-691C75F0D94D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04701E6B-E073-4652-B1D3-6A03BD9FBBED}" type="sibTrans" cxnId="{EEE107A0-2778-4F36-BCDE-691C75F0D94D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18F29832-8D7B-48A3-BFEC-6236E45A02A1}">
      <dgm:prSet custT="1"/>
      <dgm:spPr/>
      <dgm:t>
        <a:bodyPr/>
        <a:lstStyle/>
        <a:p>
          <a:pPr rtl="0"/>
          <a:r>
            <a:rPr lang="en-US" sz="1500" dirty="0">
              <a:latin typeface="Cambria" pitchFamily="18" charset="0"/>
            </a:rPr>
            <a:t>Vendor rating – important criterion</a:t>
          </a:r>
        </a:p>
      </dgm:t>
    </dgm:pt>
    <dgm:pt modelId="{A4B433DB-B37A-4350-8F5A-AD8700047892}" type="parTrans" cxnId="{61CCAF0D-468A-4FCB-80F4-ED7CE747788B}">
      <dgm:prSet/>
      <dgm:spPr/>
      <dgm:t>
        <a:bodyPr/>
        <a:lstStyle/>
        <a:p>
          <a:endParaRPr lang="en-IN"/>
        </a:p>
      </dgm:t>
    </dgm:pt>
    <dgm:pt modelId="{B6F50008-C8E6-49E6-A2BF-C3D23B0DB70D}" type="sibTrans" cxnId="{61CCAF0D-468A-4FCB-80F4-ED7CE747788B}">
      <dgm:prSet/>
      <dgm:spPr/>
      <dgm:t>
        <a:bodyPr/>
        <a:lstStyle/>
        <a:p>
          <a:endParaRPr lang="en-IN"/>
        </a:p>
      </dgm:t>
    </dgm:pt>
    <dgm:pt modelId="{C62224A1-31A4-41FC-975E-09CA9A941901}">
      <dgm:prSet custT="1"/>
      <dgm:spPr/>
      <dgm:t>
        <a:bodyPr/>
        <a:lstStyle/>
        <a:p>
          <a:pPr rtl="0"/>
          <a:r>
            <a:rPr lang="en-IN" sz="1500" dirty="0" smtClean="0">
              <a:latin typeface="Cambria" pitchFamily="18" charset="0"/>
            </a:rPr>
            <a:t>Revision in product costing</a:t>
          </a:r>
          <a:endParaRPr lang="en-US" sz="1500" dirty="0">
            <a:latin typeface="Cambria" pitchFamily="18" charset="0"/>
          </a:endParaRPr>
        </a:p>
      </dgm:t>
    </dgm:pt>
    <dgm:pt modelId="{5C15D121-5AC4-4C00-B2FF-13E52A6C3178}" type="parTrans" cxnId="{2CC3D2A5-D263-4F81-B40C-B9BF8351D645}">
      <dgm:prSet/>
      <dgm:spPr/>
      <dgm:t>
        <a:bodyPr/>
        <a:lstStyle/>
        <a:p>
          <a:endParaRPr lang="en-IN"/>
        </a:p>
      </dgm:t>
    </dgm:pt>
    <dgm:pt modelId="{1272C28C-C60D-4039-B5D0-409636523F5B}" type="sibTrans" cxnId="{2CC3D2A5-D263-4F81-B40C-B9BF8351D645}">
      <dgm:prSet/>
      <dgm:spPr/>
      <dgm:t>
        <a:bodyPr/>
        <a:lstStyle/>
        <a:p>
          <a:endParaRPr lang="en-IN"/>
        </a:p>
      </dgm:t>
    </dgm:pt>
    <dgm:pt modelId="{2BD26025-BAFB-4A99-85FD-EBE1AF99D8AD}" type="pres">
      <dgm:prSet presAssocID="{D86739E3-D14B-4A7B-AF91-C5C1D39D9349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D3DB2AF4-F496-4715-BE84-0AB5088BCC5B}" type="pres">
      <dgm:prSet presAssocID="{081DCA67-EB8A-4C95-8D95-C3BBED7123D3}" presName="node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5D58E80-86EE-4E19-8202-FAC2D69B1AA2}" type="pres">
      <dgm:prSet presAssocID="{081DCA67-EB8A-4C95-8D95-C3BBED7123D3}" presName="spNode" presStyleCnt="0"/>
      <dgm:spPr/>
      <dgm:t>
        <a:bodyPr/>
        <a:lstStyle/>
        <a:p>
          <a:endParaRPr lang="en-IN"/>
        </a:p>
      </dgm:t>
    </dgm:pt>
    <dgm:pt modelId="{35B82974-3066-4A41-9BC2-1163B120D1D8}" type="pres">
      <dgm:prSet presAssocID="{0DAD2C94-E01A-4F49-A105-E211D932E560}" presName="sibTrans" presStyleLbl="sibTrans1D1" presStyleIdx="0" presStyleCnt="7"/>
      <dgm:spPr/>
      <dgm:t>
        <a:bodyPr/>
        <a:lstStyle/>
        <a:p>
          <a:endParaRPr lang="en-IN"/>
        </a:p>
      </dgm:t>
    </dgm:pt>
    <dgm:pt modelId="{AF6594C8-CC7B-4C8C-B8E3-0B34B6FE1015}" type="pres">
      <dgm:prSet presAssocID="{60B5A8BD-4FF9-4A90-9E26-D8ADA7AAEEBC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EC39CB1-7521-4A7A-B880-3C87A999C6AD}" type="pres">
      <dgm:prSet presAssocID="{60B5A8BD-4FF9-4A90-9E26-D8ADA7AAEEBC}" presName="spNode" presStyleCnt="0"/>
      <dgm:spPr/>
      <dgm:t>
        <a:bodyPr/>
        <a:lstStyle/>
        <a:p>
          <a:endParaRPr lang="en-IN"/>
        </a:p>
      </dgm:t>
    </dgm:pt>
    <dgm:pt modelId="{58F8D11A-0D6D-4C9D-862C-E52366673051}" type="pres">
      <dgm:prSet presAssocID="{6620A531-C19E-4C43-9313-16F6E4561334}" presName="sibTrans" presStyleLbl="sibTrans1D1" presStyleIdx="1" presStyleCnt="7"/>
      <dgm:spPr/>
      <dgm:t>
        <a:bodyPr/>
        <a:lstStyle/>
        <a:p>
          <a:endParaRPr lang="en-IN"/>
        </a:p>
      </dgm:t>
    </dgm:pt>
    <dgm:pt modelId="{861ACE3F-E1AC-4888-B808-D2818B6388B7}" type="pres">
      <dgm:prSet presAssocID="{DBB0484E-DC86-4097-859D-182032330E37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3A01C77-F7D9-428D-AA1A-620CCD5D1FB6}" type="pres">
      <dgm:prSet presAssocID="{DBB0484E-DC86-4097-859D-182032330E37}" presName="spNode" presStyleCnt="0"/>
      <dgm:spPr/>
      <dgm:t>
        <a:bodyPr/>
        <a:lstStyle/>
        <a:p>
          <a:endParaRPr lang="en-IN"/>
        </a:p>
      </dgm:t>
    </dgm:pt>
    <dgm:pt modelId="{09F48493-16E5-43BA-A6B9-1AAB13569AFA}" type="pres">
      <dgm:prSet presAssocID="{119D8164-7825-4CB2-A984-2375BCC39AFD}" presName="sibTrans" presStyleLbl="sibTrans1D1" presStyleIdx="2" presStyleCnt="7"/>
      <dgm:spPr/>
      <dgm:t>
        <a:bodyPr/>
        <a:lstStyle/>
        <a:p>
          <a:endParaRPr lang="en-IN"/>
        </a:p>
      </dgm:t>
    </dgm:pt>
    <dgm:pt modelId="{64C5B986-5ACE-4F8E-95EF-30579E43E4AE}" type="pres">
      <dgm:prSet presAssocID="{C62224A1-31A4-41FC-975E-09CA9A941901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D22D9F5-E8A6-41AF-B0F8-F13C3B0B1B3D}" type="pres">
      <dgm:prSet presAssocID="{C62224A1-31A4-41FC-975E-09CA9A941901}" presName="spNode" presStyleCnt="0"/>
      <dgm:spPr/>
      <dgm:t>
        <a:bodyPr/>
        <a:lstStyle/>
        <a:p>
          <a:endParaRPr lang="en-IN"/>
        </a:p>
      </dgm:t>
    </dgm:pt>
    <dgm:pt modelId="{EE97B25C-F257-4A75-91DC-4C6FC8A0CDA8}" type="pres">
      <dgm:prSet presAssocID="{1272C28C-C60D-4039-B5D0-409636523F5B}" presName="sibTrans" presStyleLbl="sibTrans1D1" presStyleIdx="3" presStyleCnt="7"/>
      <dgm:spPr/>
      <dgm:t>
        <a:bodyPr/>
        <a:lstStyle/>
        <a:p>
          <a:endParaRPr lang="en-IN"/>
        </a:p>
      </dgm:t>
    </dgm:pt>
    <dgm:pt modelId="{C1D8B427-DD51-4215-A480-4B5B72DD45A3}" type="pres">
      <dgm:prSet presAssocID="{D97C45F4-0F38-45A4-814A-898147944560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B1199B3-B884-4917-B936-E00FD770D220}" type="pres">
      <dgm:prSet presAssocID="{D97C45F4-0F38-45A4-814A-898147944560}" presName="spNode" presStyleCnt="0"/>
      <dgm:spPr/>
      <dgm:t>
        <a:bodyPr/>
        <a:lstStyle/>
        <a:p>
          <a:endParaRPr lang="en-IN"/>
        </a:p>
      </dgm:t>
    </dgm:pt>
    <dgm:pt modelId="{BEE5E7C3-F075-4368-901A-2B75F4CAC809}" type="pres">
      <dgm:prSet presAssocID="{A51027B1-8DF0-4140-BBAC-EF87AC2B1A77}" presName="sibTrans" presStyleLbl="sibTrans1D1" presStyleIdx="4" presStyleCnt="7"/>
      <dgm:spPr/>
      <dgm:t>
        <a:bodyPr/>
        <a:lstStyle/>
        <a:p>
          <a:endParaRPr lang="en-IN"/>
        </a:p>
      </dgm:t>
    </dgm:pt>
    <dgm:pt modelId="{D7CE3EFE-B628-413E-A414-2E1C1C940D78}" type="pres">
      <dgm:prSet presAssocID="{18F29832-8D7B-48A3-BFEC-6236E45A02A1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6C5246A-E4BC-4F15-BB37-1329EA91DA8D}" type="pres">
      <dgm:prSet presAssocID="{18F29832-8D7B-48A3-BFEC-6236E45A02A1}" presName="spNode" presStyleCnt="0"/>
      <dgm:spPr/>
      <dgm:t>
        <a:bodyPr/>
        <a:lstStyle/>
        <a:p>
          <a:endParaRPr lang="en-IN"/>
        </a:p>
      </dgm:t>
    </dgm:pt>
    <dgm:pt modelId="{5A0C1884-8276-400A-BA32-118CFAF542F1}" type="pres">
      <dgm:prSet presAssocID="{B6F50008-C8E6-49E6-A2BF-C3D23B0DB70D}" presName="sibTrans" presStyleLbl="sibTrans1D1" presStyleIdx="5" presStyleCnt="7"/>
      <dgm:spPr/>
      <dgm:t>
        <a:bodyPr/>
        <a:lstStyle/>
        <a:p>
          <a:endParaRPr lang="en-IN"/>
        </a:p>
      </dgm:t>
    </dgm:pt>
    <dgm:pt modelId="{5AEAF6F6-23E4-4296-8001-53BDE771A4A7}" type="pres">
      <dgm:prSet presAssocID="{DB1E7466-5F1F-465E-9E8E-D76250D9AA51}" presName="node" presStyleLbl="node1" presStyleIdx="6" presStyleCnt="7" custScaleX="109608" custScaleY="125171" custRadScaleRad="98255" custRadScaleInc="-755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0BA9D46-ACBA-4265-8550-B35B3A5DD855}" type="pres">
      <dgm:prSet presAssocID="{DB1E7466-5F1F-465E-9E8E-D76250D9AA51}" presName="spNode" presStyleCnt="0"/>
      <dgm:spPr/>
      <dgm:t>
        <a:bodyPr/>
        <a:lstStyle/>
        <a:p>
          <a:endParaRPr lang="en-IN"/>
        </a:p>
      </dgm:t>
    </dgm:pt>
    <dgm:pt modelId="{65E43EED-102B-46A4-AF9A-70026CA6B651}" type="pres">
      <dgm:prSet presAssocID="{04701E6B-E073-4652-B1D3-6A03BD9FBBED}" presName="sibTrans" presStyleLbl="sibTrans1D1" presStyleIdx="6" presStyleCnt="7"/>
      <dgm:spPr/>
      <dgm:t>
        <a:bodyPr/>
        <a:lstStyle/>
        <a:p>
          <a:endParaRPr lang="en-IN"/>
        </a:p>
      </dgm:t>
    </dgm:pt>
  </dgm:ptLst>
  <dgm:cxnLst>
    <dgm:cxn modelId="{2CC3D2A5-D263-4F81-B40C-B9BF8351D645}" srcId="{D86739E3-D14B-4A7B-AF91-C5C1D39D9349}" destId="{C62224A1-31A4-41FC-975E-09CA9A941901}" srcOrd="3" destOrd="0" parTransId="{5C15D121-5AC4-4C00-B2FF-13E52A6C3178}" sibTransId="{1272C28C-C60D-4039-B5D0-409636523F5B}"/>
    <dgm:cxn modelId="{EEE107A0-2778-4F36-BCDE-691C75F0D94D}" srcId="{D86739E3-D14B-4A7B-AF91-C5C1D39D9349}" destId="{DB1E7466-5F1F-465E-9E8E-D76250D9AA51}" srcOrd="6" destOrd="0" parTransId="{1ED0C101-8551-41F4-A9E0-4C6697AA8DFA}" sibTransId="{04701E6B-E073-4652-B1D3-6A03BD9FBBED}"/>
    <dgm:cxn modelId="{61CCAF0D-468A-4FCB-80F4-ED7CE747788B}" srcId="{D86739E3-D14B-4A7B-AF91-C5C1D39D9349}" destId="{18F29832-8D7B-48A3-BFEC-6236E45A02A1}" srcOrd="5" destOrd="0" parTransId="{A4B433DB-B37A-4350-8F5A-AD8700047892}" sibTransId="{B6F50008-C8E6-49E6-A2BF-C3D23B0DB70D}"/>
    <dgm:cxn modelId="{A73C2FA2-BBFE-48ED-AAC1-05A49645D585}" type="presOf" srcId="{0DAD2C94-E01A-4F49-A105-E211D932E560}" destId="{35B82974-3066-4A41-9BC2-1163B120D1D8}" srcOrd="0" destOrd="0" presId="urn:microsoft.com/office/officeart/2005/8/layout/cycle5"/>
    <dgm:cxn modelId="{4D75DE26-9561-4646-875C-647D745B24FF}" srcId="{D86739E3-D14B-4A7B-AF91-C5C1D39D9349}" destId="{081DCA67-EB8A-4C95-8D95-C3BBED7123D3}" srcOrd="0" destOrd="0" parTransId="{3F40C5CB-5C9E-4DEB-BC57-44B86780C5C8}" sibTransId="{0DAD2C94-E01A-4F49-A105-E211D932E560}"/>
    <dgm:cxn modelId="{25B94D91-24D7-4EE5-BAFC-A2C683E64C47}" type="presOf" srcId="{6620A531-C19E-4C43-9313-16F6E4561334}" destId="{58F8D11A-0D6D-4C9D-862C-E52366673051}" srcOrd="0" destOrd="0" presId="urn:microsoft.com/office/officeart/2005/8/layout/cycle5"/>
    <dgm:cxn modelId="{CC755B68-F594-4A9A-BE1A-E48715F2F201}" type="presOf" srcId="{18F29832-8D7B-48A3-BFEC-6236E45A02A1}" destId="{D7CE3EFE-B628-413E-A414-2E1C1C940D78}" srcOrd="0" destOrd="0" presId="urn:microsoft.com/office/officeart/2005/8/layout/cycle5"/>
    <dgm:cxn modelId="{5BBF08A1-D5A3-40A0-A634-6976A043C007}" type="presOf" srcId="{B6F50008-C8E6-49E6-A2BF-C3D23B0DB70D}" destId="{5A0C1884-8276-400A-BA32-118CFAF542F1}" srcOrd="0" destOrd="0" presId="urn:microsoft.com/office/officeart/2005/8/layout/cycle5"/>
    <dgm:cxn modelId="{F27EEDC9-BD8B-4323-A532-DF0BF79B27F0}" type="presOf" srcId="{C62224A1-31A4-41FC-975E-09CA9A941901}" destId="{64C5B986-5ACE-4F8E-95EF-30579E43E4AE}" srcOrd="0" destOrd="0" presId="urn:microsoft.com/office/officeart/2005/8/layout/cycle5"/>
    <dgm:cxn modelId="{CA1F52FC-530D-416A-A3D3-C7B121187300}" type="presOf" srcId="{D97C45F4-0F38-45A4-814A-898147944560}" destId="{C1D8B427-DD51-4215-A480-4B5B72DD45A3}" srcOrd="0" destOrd="0" presId="urn:microsoft.com/office/officeart/2005/8/layout/cycle5"/>
    <dgm:cxn modelId="{D05C449E-07D2-4031-A270-D1DE06D2CE98}" srcId="{D86739E3-D14B-4A7B-AF91-C5C1D39D9349}" destId="{D97C45F4-0F38-45A4-814A-898147944560}" srcOrd="4" destOrd="0" parTransId="{EAF14985-CAAA-4058-B974-293D7210A832}" sibTransId="{A51027B1-8DF0-4140-BBAC-EF87AC2B1A77}"/>
    <dgm:cxn modelId="{0F5C7A3B-0B66-4020-A0F6-01C2457AA7A9}" type="presOf" srcId="{081DCA67-EB8A-4C95-8D95-C3BBED7123D3}" destId="{D3DB2AF4-F496-4715-BE84-0AB5088BCC5B}" srcOrd="0" destOrd="0" presId="urn:microsoft.com/office/officeart/2005/8/layout/cycle5"/>
    <dgm:cxn modelId="{80223A7C-5E86-4596-B5FD-653D8162FE4A}" type="presOf" srcId="{60B5A8BD-4FF9-4A90-9E26-D8ADA7AAEEBC}" destId="{AF6594C8-CC7B-4C8C-B8E3-0B34B6FE1015}" srcOrd="0" destOrd="0" presId="urn:microsoft.com/office/officeart/2005/8/layout/cycle5"/>
    <dgm:cxn modelId="{094D310F-D64F-416A-AEB1-11336B5E1663}" type="presOf" srcId="{D86739E3-D14B-4A7B-AF91-C5C1D39D9349}" destId="{2BD26025-BAFB-4A99-85FD-EBE1AF99D8AD}" srcOrd="0" destOrd="0" presId="urn:microsoft.com/office/officeart/2005/8/layout/cycle5"/>
    <dgm:cxn modelId="{5FAC4FAA-3253-466D-9F91-6F5AB8DD676C}" type="presOf" srcId="{1272C28C-C60D-4039-B5D0-409636523F5B}" destId="{EE97B25C-F257-4A75-91DC-4C6FC8A0CDA8}" srcOrd="0" destOrd="0" presId="urn:microsoft.com/office/officeart/2005/8/layout/cycle5"/>
    <dgm:cxn modelId="{78980D3C-203E-4050-865A-97CA6F649AB6}" type="presOf" srcId="{DB1E7466-5F1F-465E-9E8E-D76250D9AA51}" destId="{5AEAF6F6-23E4-4296-8001-53BDE771A4A7}" srcOrd="0" destOrd="0" presId="urn:microsoft.com/office/officeart/2005/8/layout/cycle5"/>
    <dgm:cxn modelId="{5C2EC012-9B8C-47FA-B0C7-42072F5AD4BA}" type="presOf" srcId="{DBB0484E-DC86-4097-859D-182032330E37}" destId="{861ACE3F-E1AC-4888-B808-D2818B6388B7}" srcOrd="0" destOrd="0" presId="urn:microsoft.com/office/officeart/2005/8/layout/cycle5"/>
    <dgm:cxn modelId="{0471088D-FF9C-43BF-8886-50A24C66C24E}" srcId="{D86739E3-D14B-4A7B-AF91-C5C1D39D9349}" destId="{60B5A8BD-4FF9-4A90-9E26-D8ADA7AAEEBC}" srcOrd="1" destOrd="0" parTransId="{548AC912-2800-40B2-9A98-005197DF2074}" sibTransId="{6620A531-C19E-4C43-9313-16F6E4561334}"/>
    <dgm:cxn modelId="{58364DF4-F580-46B2-9642-F1957DBD1224}" type="presOf" srcId="{A51027B1-8DF0-4140-BBAC-EF87AC2B1A77}" destId="{BEE5E7C3-F075-4368-901A-2B75F4CAC809}" srcOrd="0" destOrd="0" presId="urn:microsoft.com/office/officeart/2005/8/layout/cycle5"/>
    <dgm:cxn modelId="{0DDA017F-DEEB-4CDB-B736-C7502F37D286}" type="presOf" srcId="{04701E6B-E073-4652-B1D3-6A03BD9FBBED}" destId="{65E43EED-102B-46A4-AF9A-70026CA6B651}" srcOrd="0" destOrd="0" presId="urn:microsoft.com/office/officeart/2005/8/layout/cycle5"/>
    <dgm:cxn modelId="{04166663-638E-4263-B472-A6137EF1C28B}" srcId="{D86739E3-D14B-4A7B-AF91-C5C1D39D9349}" destId="{DBB0484E-DC86-4097-859D-182032330E37}" srcOrd="2" destOrd="0" parTransId="{C3DA7F72-8F91-4035-B4F9-A45308F041EB}" sibTransId="{119D8164-7825-4CB2-A984-2375BCC39AFD}"/>
    <dgm:cxn modelId="{63EE6F68-3FB2-4912-89CD-EA7346A04D99}" type="presOf" srcId="{119D8164-7825-4CB2-A984-2375BCC39AFD}" destId="{09F48493-16E5-43BA-A6B9-1AAB13569AFA}" srcOrd="0" destOrd="0" presId="urn:microsoft.com/office/officeart/2005/8/layout/cycle5"/>
    <dgm:cxn modelId="{3106FC10-6DE5-4BF3-8A57-8F1537C3903D}" type="presParOf" srcId="{2BD26025-BAFB-4A99-85FD-EBE1AF99D8AD}" destId="{D3DB2AF4-F496-4715-BE84-0AB5088BCC5B}" srcOrd="0" destOrd="0" presId="urn:microsoft.com/office/officeart/2005/8/layout/cycle5"/>
    <dgm:cxn modelId="{AB3F665E-54C0-4DBD-A775-BF990E73E4FB}" type="presParOf" srcId="{2BD26025-BAFB-4A99-85FD-EBE1AF99D8AD}" destId="{B5D58E80-86EE-4E19-8202-FAC2D69B1AA2}" srcOrd="1" destOrd="0" presId="urn:microsoft.com/office/officeart/2005/8/layout/cycle5"/>
    <dgm:cxn modelId="{8C2E64E4-3B9F-4502-B061-E238802D9F47}" type="presParOf" srcId="{2BD26025-BAFB-4A99-85FD-EBE1AF99D8AD}" destId="{35B82974-3066-4A41-9BC2-1163B120D1D8}" srcOrd="2" destOrd="0" presId="urn:microsoft.com/office/officeart/2005/8/layout/cycle5"/>
    <dgm:cxn modelId="{4913088A-F5B5-4D2F-9603-263F061255ED}" type="presParOf" srcId="{2BD26025-BAFB-4A99-85FD-EBE1AF99D8AD}" destId="{AF6594C8-CC7B-4C8C-B8E3-0B34B6FE1015}" srcOrd="3" destOrd="0" presId="urn:microsoft.com/office/officeart/2005/8/layout/cycle5"/>
    <dgm:cxn modelId="{1F6C5744-F269-47F6-AE28-0C5B381F2DF1}" type="presParOf" srcId="{2BD26025-BAFB-4A99-85FD-EBE1AF99D8AD}" destId="{CEC39CB1-7521-4A7A-B880-3C87A999C6AD}" srcOrd="4" destOrd="0" presId="urn:microsoft.com/office/officeart/2005/8/layout/cycle5"/>
    <dgm:cxn modelId="{21AFD049-B55B-4C50-BC8E-030FD5A9AAF8}" type="presParOf" srcId="{2BD26025-BAFB-4A99-85FD-EBE1AF99D8AD}" destId="{58F8D11A-0D6D-4C9D-862C-E52366673051}" srcOrd="5" destOrd="0" presId="urn:microsoft.com/office/officeart/2005/8/layout/cycle5"/>
    <dgm:cxn modelId="{58FAE36A-7831-4884-876E-78EC761618F4}" type="presParOf" srcId="{2BD26025-BAFB-4A99-85FD-EBE1AF99D8AD}" destId="{861ACE3F-E1AC-4888-B808-D2818B6388B7}" srcOrd="6" destOrd="0" presId="urn:microsoft.com/office/officeart/2005/8/layout/cycle5"/>
    <dgm:cxn modelId="{734E0490-043A-4F1F-B348-72029D1C4E5A}" type="presParOf" srcId="{2BD26025-BAFB-4A99-85FD-EBE1AF99D8AD}" destId="{C3A01C77-F7D9-428D-AA1A-620CCD5D1FB6}" srcOrd="7" destOrd="0" presId="urn:microsoft.com/office/officeart/2005/8/layout/cycle5"/>
    <dgm:cxn modelId="{E70E0F72-1313-4D20-90C0-D123F6D8194E}" type="presParOf" srcId="{2BD26025-BAFB-4A99-85FD-EBE1AF99D8AD}" destId="{09F48493-16E5-43BA-A6B9-1AAB13569AFA}" srcOrd="8" destOrd="0" presId="urn:microsoft.com/office/officeart/2005/8/layout/cycle5"/>
    <dgm:cxn modelId="{698B570D-D5E3-44B0-9B4C-C97F129B9ABF}" type="presParOf" srcId="{2BD26025-BAFB-4A99-85FD-EBE1AF99D8AD}" destId="{64C5B986-5ACE-4F8E-95EF-30579E43E4AE}" srcOrd="9" destOrd="0" presId="urn:microsoft.com/office/officeart/2005/8/layout/cycle5"/>
    <dgm:cxn modelId="{F6E8452E-19A1-486E-BAAE-85A425EFED6B}" type="presParOf" srcId="{2BD26025-BAFB-4A99-85FD-EBE1AF99D8AD}" destId="{1D22D9F5-E8A6-41AF-B0F8-F13C3B0B1B3D}" srcOrd="10" destOrd="0" presId="urn:microsoft.com/office/officeart/2005/8/layout/cycle5"/>
    <dgm:cxn modelId="{29CE4B4D-FB97-4401-A84F-14BAAA2CAA40}" type="presParOf" srcId="{2BD26025-BAFB-4A99-85FD-EBE1AF99D8AD}" destId="{EE97B25C-F257-4A75-91DC-4C6FC8A0CDA8}" srcOrd="11" destOrd="0" presId="urn:microsoft.com/office/officeart/2005/8/layout/cycle5"/>
    <dgm:cxn modelId="{4EFCB773-89B4-405B-B2ED-F4ED47BCC325}" type="presParOf" srcId="{2BD26025-BAFB-4A99-85FD-EBE1AF99D8AD}" destId="{C1D8B427-DD51-4215-A480-4B5B72DD45A3}" srcOrd="12" destOrd="0" presId="urn:microsoft.com/office/officeart/2005/8/layout/cycle5"/>
    <dgm:cxn modelId="{8F5D544C-A9DD-4E35-959D-9BD831F9E960}" type="presParOf" srcId="{2BD26025-BAFB-4A99-85FD-EBE1AF99D8AD}" destId="{BB1199B3-B884-4917-B936-E00FD770D220}" srcOrd="13" destOrd="0" presId="urn:microsoft.com/office/officeart/2005/8/layout/cycle5"/>
    <dgm:cxn modelId="{1B357AB9-CB9D-47CD-A5FB-0E33ADE47915}" type="presParOf" srcId="{2BD26025-BAFB-4A99-85FD-EBE1AF99D8AD}" destId="{BEE5E7C3-F075-4368-901A-2B75F4CAC809}" srcOrd="14" destOrd="0" presId="urn:microsoft.com/office/officeart/2005/8/layout/cycle5"/>
    <dgm:cxn modelId="{C1C97FD3-B6EC-4F6C-A55B-BB69F7BB9340}" type="presParOf" srcId="{2BD26025-BAFB-4A99-85FD-EBE1AF99D8AD}" destId="{D7CE3EFE-B628-413E-A414-2E1C1C940D78}" srcOrd="15" destOrd="0" presId="urn:microsoft.com/office/officeart/2005/8/layout/cycle5"/>
    <dgm:cxn modelId="{2E593A95-6FFF-4CBE-8577-106920AD4F82}" type="presParOf" srcId="{2BD26025-BAFB-4A99-85FD-EBE1AF99D8AD}" destId="{66C5246A-E4BC-4F15-BB37-1329EA91DA8D}" srcOrd="16" destOrd="0" presId="urn:microsoft.com/office/officeart/2005/8/layout/cycle5"/>
    <dgm:cxn modelId="{7D201617-50C2-4BC5-AC0F-562D3B1CE3E9}" type="presParOf" srcId="{2BD26025-BAFB-4A99-85FD-EBE1AF99D8AD}" destId="{5A0C1884-8276-400A-BA32-118CFAF542F1}" srcOrd="17" destOrd="0" presId="urn:microsoft.com/office/officeart/2005/8/layout/cycle5"/>
    <dgm:cxn modelId="{61284108-EA43-4FDB-91A9-537B54CDE93B}" type="presParOf" srcId="{2BD26025-BAFB-4A99-85FD-EBE1AF99D8AD}" destId="{5AEAF6F6-23E4-4296-8001-53BDE771A4A7}" srcOrd="18" destOrd="0" presId="urn:microsoft.com/office/officeart/2005/8/layout/cycle5"/>
    <dgm:cxn modelId="{49F1633A-1A28-4489-8E82-97FC05CB0474}" type="presParOf" srcId="{2BD26025-BAFB-4A99-85FD-EBE1AF99D8AD}" destId="{80BA9D46-ACBA-4265-8550-B35B3A5DD855}" srcOrd="19" destOrd="0" presId="urn:microsoft.com/office/officeart/2005/8/layout/cycle5"/>
    <dgm:cxn modelId="{7094DC7E-9EA2-4610-A73B-B44FB63D0C31}" type="presParOf" srcId="{2BD26025-BAFB-4A99-85FD-EBE1AF99D8AD}" destId="{65E43EED-102B-46A4-AF9A-70026CA6B651}" srcOrd="20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FBF59FAE-AC73-42FA-88B8-6570E2C1F270}" type="doc">
      <dgm:prSet loTypeId="urn:microsoft.com/office/officeart/2005/8/layout/radial4" loCatId="relationship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3DB6D459-80AF-4A1B-AAF1-6CBF0CDBFBC8}">
      <dgm:prSet phldrT="[Text]" custT="1"/>
      <dgm:spPr/>
      <dgm:t>
        <a:bodyPr/>
        <a:lstStyle/>
        <a:p>
          <a:r>
            <a:rPr lang="en-IN" sz="2000" b="1" dirty="0" smtClean="0">
              <a:latin typeface="Cambria" panose="02040503050406030204" pitchFamily="18" charset="0"/>
            </a:rPr>
            <a:t>Claim of Credit </a:t>
          </a:r>
        </a:p>
        <a:p>
          <a:r>
            <a:rPr lang="en-IN" sz="2000" b="1" dirty="0" smtClean="0">
              <a:latin typeface="Cambria" panose="02040503050406030204" pitchFamily="18" charset="0"/>
            </a:rPr>
            <a:t>C/f</a:t>
          </a:r>
          <a:endParaRPr lang="en-IN" sz="2000" b="1" dirty="0">
            <a:latin typeface="Cambria" panose="02040503050406030204" pitchFamily="18" charset="0"/>
          </a:endParaRPr>
        </a:p>
      </dgm:t>
    </dgm:pt>
    <dgm:pt modelId="{8179F98F-6138-4C64-B392-28162E408257}" type="parTrans" cxnId="{54965EC8-E78C-472F-A134-3B1D1D7BF53B}">
      <dgm:prSet/>
      <dgm:spPr/>
      <dgm:t>
        <a:bodyPr/>
        <a:lstStyle/>
        <a:p>
          <a:endParaRPr lang="en-IN"/>
        </a:p>
      </dgm:t>
    </dgm:pt>
    <dgm:pt modelId="{132AC8EB-E958-4C11-B3B1-B116ECCE3076}" type="sibTrans" cxnId="{54965EC8-E78C-472F-A134-3B1D1D7BF53B}">
      <dgm:prSet/>
      <dgm:spPr/>
      <dgm:t>
        <a:bodyPr/>
        <a:lstStyle/>
        <a:p>
          <a:endParaRPr lang="en-IN"/>
        </a:p>
      </dgm:t>
    </dgm:pt>
    <dgm:pt modelId="{74D6FBFC-B0F6-4FCD-9C5B-E631D1D6BD68}">
      <dgm:prSet phldrT="[Text]" custT="1"/>
      <dgm:spPr/>
      <dgm:t>
        <a:bodyPr/>
        <a:lstStyle/>
        <a:p>
          <a:r>
            <a:rPr lang="en-IN" sz="2000" dirty="0" smtClean="0">
              <a:latin typeface="Cambria" panose="02040503050406030204" pitchFamily="18" charset="0"/>
            </a:rPr>
            <a:t>In GST </a:t>
          </a:r>
        </a:p>
        <a:p>
          <a:r>
            <a:rPr lang="en-IN" sz="2000" dirty="0" smtClean="0">
              <a:latin typeface="Cambria" panose="02040503050406030204" pitchFamily="18" charset="0"/>
            </a:rPr>
            <a:t>As per rules (yet to be notified)</a:t>
          </a:r>
          <a:endParaRPr lang="en-IN" sz="2000" dirty="0">
            <a:latin typeface="Cambria" panose="02040503050406030204" pitchFamily="18" charset="0"/>
          </a:endParaRPr>
        </a:p>
      </dgm:t>
    </dgm:pt>
    <dgm:pt modelId="{03938C18-AF46-4199-B730-42AA1BF7BC08}" type="parTrans" cxnId="{59C00577-27DE-44E9-883D-F3855447A483}">
      <dgm:prSet/>
      <dgm:spPr/>
      <dgm:t>
        <a:bodyPr/>
        <a:lstStyle/>
        <a:p>
          <a:endParaRPr lang="en-IN"/>
        </a:p>
      </dgm:t>
    </dgm:pt>
    <dgm:pt modelId="{C8F9E7AB-51C6-4372-9B15-6DFE1582AE22}" type="sibTrans" cxnId="{59C00577-27DE-44E9-883D-F3855447A483}">
      <dgm:prSet/>
      <dgm:spPr/>
      <dgm:t>
        <a:bodyPr/>
        <a:lstStyle/>
        <a:p>
          <a:endParaRPr lang="en-IN"/>
        </a:p>
      </dgm:t>
    </dgm:pt>
    <dgm:pt modelId="{1962CF1F-CCFC-47A6-B59B-80831A6E77CD}">
      <dgm:prSet phldrT="[Text]" phldr="1"/>
      <dgm:spPr/>
      <dgm:t>
        <a:bodyPr/>
        <a:lstStyle/>
        <a:p>
          <a:endParaRPr lang="en-IN" sz="2000" dirty="0"/>
        </a:p>
      </dgm:t>
    </dgm:pt>
    <dgm:pt modelId="{744D4990-AC47-4F66-BBFD-1E21B3B45D6E}" type="parTrans" cxnId="{05D3F380-1338-4884-B152-4E4DCB51205B}">
      <dgm:prSet/>
      <dgm:spPr/>
      <dgm:t>
        <a:bodyPr/>
        <a:lstStyle/>
        <a:p>
          <a:endParaRPr lang="en-IN"/>
        </a:p>
      </dgm:t>
    </dgm:pt>
    <dgm:pt modelId="{2947CCC8-38C0-4AA5-9CC8-52EA806FBC15}" type="sibTrans" cxnId="{05D3F380-1338-4884-B152-4E4DCB51205B}">
      <dgm:prSet/>
      <dgm:spPr/>
      <dgm:t>
        <a:bodyPr/>
        <a:lstStyle/>
        <a:p>
          <a:endParaRPr lang="en-IN"/>
        </a:p>
      </dgm:t>
    </dgm:pt>
    <dgm:pt modelId="{A41BF2F7-F5F7-4021-B09D-527F1CA99CCC}">
      <dgm:prSet phldrT="[Text]" phldr="1"/>
      <dgm:spPr/>
      <dgm:t>
        <a:bodyPr/>
        <a:lstStyle/>
        <a:p>
          <a:endParaRPr lang="en-IN"/>
        </a:p>
      </dgm:t>
    </dgm:pt>
    <dgm:pt modelId="{132ACD32-26E2-4143-A6DF-EA6956A9CE6B}" type="parTrans" cxnId="{C177F479-7C48-43CA-8038-36F58134C47C}">
      <dgm:prSet/>
      <dgm:spPr/>
      <dgm:t>
        <a:bodyPr/>
        <a:lstStyle/>
        <a:p>
          <a:endParaRPr lang="en-IN"/>
        </a:p>
      </dgm:t>
    </dgm:pt>
    <dgm:pt modelId="{8DC2ED3A-78B1-44E1-87FC-5A7DF17C1937}" type="sibTrans" cxnId="{C177F479-7C48-43CA-8038-36F58134C47C}">
      <dgm:prSet/>
      <dgm:spPr/>
      <dgm:t>
        <a:bodyPr/>
        <a:lstStyle/>
        <a:p>
          <a:endParaRPr lang="en-IN"/>
        </a:p>
      </dgm:t>
    </dgm:pt>
    <dgm:pt modelId="{C47A4E9F-0DBC-4BD5-A5CC-31F4965F0D9B}">
      <dgm:prSet phldrT="[Text]" phldr="1"/>
      <dgm:spPr/>
      <dgm:t>
        <a:bodyPr/>
        <a:lstStyle/>
        <a:p>
          <a:endParaRPr lang="en-IN"/>
        </a:p>
      </dgm:t>
    </dgm:pt>
    <dgm:pt modelId="{D5425756-33E2-4335-83B9-B9055B3DD534}" type="parTrans" cxnId="{E9249D2E-C114-4DBB-9C8A-60A50CC73980}">
      <dgm:prSet/>
      <dgm:spPr/>
      <dgm:t>
        <a:bodyPr/>
        <a:lstStyle/>
        <a:p>
          <a:endParaRPr lang="en-IN"/>
        </a:p>
      </dgm:t>
    </dgm:pt>
    <dgm:pt modelId="{C872E042-5A04-4E03-9B5C-F7926A138B84}" type="sibTrans" cxnId="{E9249D2E-C114-4DBB-9C8A-60A50CC73980}">
      <dgm:prSet/>
      <dgm:spPr/>
      <dgm:t>
        <a:bodyPr/>
        <a:lstStyle/>
        <a:p>
          <a:endParaRPr lang="en-IN"/>
        </a:p>
      </dgm:t>
    </dgm:pt>
    <dgm:pt modelId="{12CA1CE5-79A8-43F7-9D79-C009FEBA6761}">
      <dgm:prSet phldrT="[Text]" phldr="1"/>
      <dgm:spPr/>
      <dgm:t>
        <a:bodyPr/>
        <a:lstStyle/>
        <a:p>
          <a:endParaRPr lang="en-IN"/>
        </a:p>
      </dgm:t>
    </dgm:pt>
    <dgm:pt modelId="{B4D1505E-58F4-47D1-BF0A-97681FABEE19}" type="parTrans" cxnId="{88EF7981-EC5C-4F50-B043-5C93D5AF6C25}">
      <dgm:prSet/>
      <dgm:spPr/>
      <dgm:t>
        <a:bodyPr/>
        <a:lstStyle/>
        <a:p>
          <a:endParaRPr lang="en-IN"/>
        </a:p>
      </dgm:t>
    </dgm:pt>
    <dgm:pt modelId="{B0B5E6EC-22D9-4CFC-B875-F383B51BC1C3}" type="sibTrans" cxnId="{88EF7981-EC5C-4F50-B043-5C93D5AF6C25}">
      <dgm:prSet/>
      <dgm:spPr/>
      <dgm:t>
        <a:bodyPr/>
        <a:lstStyle/>
        <a:p>
          <a:endParaRPr lang="en-IN"/>
        </a:p>
      </dgm:t>
    </dgm:pt>
    <dgm:pt modelId="{25E28775-1D5A-4450-B1BE-1258898D80C2}">
      <dgm:prSet phldrT="[Text]" phldr="1"/>
      <dgm:spPr/>
      <dgm:t>
        <a:bodyPr/>
        <a:lstStyle/>
        <a:p>
          <a:endParaRPr lang="en-IN"/>
        </a:p>
      </dgm:t>
    </dgm:pt>
    <dgm:pt modelId="{C706331C-163A-4D0D-8E67-81A9FAE862A3}" type="parTrans" cxnId="{050F421F-5B41-421A-BBEC-5BAAFCD1CE57}">
      <dgm:prSet/>
      <dgm:spPr/>
      <dgm:t>
        <a:bodyPr/>
        <a:lstStyle/>
        <a:p>
          <a:endParaRPr lang="en-IN"/>
        </a:p>
      </dgm:t>
    </dgm:pt>
    <dgm:pt modelId="{0A10D415-A081-4171-8CF9-5DF05573FB3C}" type="sibTrans" cxnId="{050F421F-5B41-421A-BBEC-5BAAFCD1CE57}">
      <dgm:prSet/>
      <dgm:spPr/>
      <dgm:t>
        <a:bodyPr/>
        <a:lstStyle/>
        <a:p>
          <a:endParaRPr lang="en-IN"/>
        </a:p>
      </dgm:t>
    </dgm:pt>
    <dgm:pt modelId="{AC85FFC2-856A-40A5-9D67-2142C7251EBF}">
      <dgm:prSet phldrT="[Text]" phldr="1"/>
      <dgm:spPr/>
      <dgm:t>
        <a:bodyPr/>
        <a:lstStyle/>
        <a:p>
          <a:endParaRPr lang="en-IN"/>
        </a:p>
      </dgm:t>
    </dgm:pt>
    <dgm:pt modelId="{89B3CA00-C6AF-4E8C-A902-B0BCCE87CC5A}" type="parTrans" cxnId="{896FB6F8-F887-4094-80D5-2FDACDE86AB5}">
      <dgm:prSet/>
      <dgm:spPr/>
      <dgm:t>
        <a:bodyPr/>
        <a:lstStyle/>
        <a:p>
          <a:endParaRPr lang="en-IN"/>
        </a:p>
      </dgm:t>
    </dgm:pt>
    <dgm:pt modelId="{63955C45-D68D-4F2B-A193-7342056AF6B2}" type="sibTrans" cxnId="{896FB6F8-F887-4094-80D5-2FDACDE86AB5}">
      <dgm:prSet/>
      <dgm:spPr/>
      <dgm:t>
        <a:bodyPr/>
        <a:lstStyle/>
        <a:p>
          <a:endParaRPr lang="en-IN"/>
        </a:p>
      </dgm:t>
    </dgm:pt>
    <dgm:pt modelId="{0B3388C2-7F47-4326-8E2E-8A92535E0CD5}">
      <dgm:prSet phldrT="[Text]" custT="1"/>
      <dgm:spPr/>
      <dgm:t>
        <a:bodyPr/>
        <a:lstStyle/>
        <a:p>
          <a:r>
            <a:rPr lang="en-IN" sz="2000" dirty="0" smtClean="0">
              <a:latin typeface="Cambria" panose="02040503050406030204" pitchFamily="18" charset="0"/>
            </a:rPr>
            <a:t>Past credit</a:t>
          </a:r>
        </a:p>
        <a:p>
          <a:r>
            <a:rPr lang="en-IN" sz="2000" dirty="0" smtClean="0">
              <a:latin typeface="Cambria" panose="02040503050406030204" pitchFamily="18" charset="0"/>
            </a:rPr>
            <a:t>Only if eligible in GST</a:t>
          </a:r>
          <a:endParaRPr lang="en-IN" sz="2000" dirty="0">
            <a:latin typeface="Cambria" panose="02040503050406030204" pitchFamily="18" charset="0"/>
          </a:endParaRPr>
        </a:p>
      </dgm:t>
    </dgm:pt>
    <dgm:pt modelId="{58DE35A6-7162-4FD1-9459-41CDAE4B5BCA}" type="parTrans" cxnId="{80A833A9-D4A2-424E-9446-0F4C84E1260E}">
      <dgm:prSet/>
      <dgm:spPr/>
      <dgm:t>
        <a:bodyPr/>
        <a:lstStyle/>
        <a:p>
          <a:endParaRPr lang="en-IN"/>
        </a:p>
      </dgm:t>
    </dgm:pt>
    <dgm:pt modelId="{0F110EBC-4C59-4C43-8D04-6D6495F0BDCD}" type="sibTrans" cxnId="{80A833A9-D4A2-424E-9446-0F4C84E1260E}">
      <dgm:prSet/>
      <dgm:spPr/>
      <dgm:t>
        <a:bodyPr/>
        <a:lstStyle/>
        <a:p>
          <a:endParaRPr lang="en-IN"/>
        </a:p>
      </dgm:t>
    </dgm:pt>
    <dgm:pt modelId="{E99B6A47-E7C8-4CBF-8974-EF911E6A952F}">
      <dgm:prSet phldrT="[Text]" custT="1"/>
      <dgm:spPr/>
      <dgm:t>
        <a:bodyPr/>
        <a:lstStyle/>
        <a:p>
          <a:r>
            <a:rPr lang="en-IN" sz="2000" dirty="0" smtClean="0">
              <a:latin typeface="Cambria" panose="02040503050406030204" pitchFamily="18" charset="0"/>
            </a:rPr>
            <a:t>Transition – litigation?</a:t>
          </a:r>
          <a:endParaRPr lang="en-IN" sz="2000" dirty="0">
            <a:latin typeface="Cambria" panose="02040503050406030204" pitchFamily="18" charset="0"/>
          </a:endParaRPr>
        </a:p>
      </dgm:t>
    </dgm:pt>
    <dgm:pt modelId="{13EAB6EF-9130-48A8-9B93-C735752D006D}" type="parTrans" cxnId="{6015024D-7D1D-4028-954C-D64A1C2AF807}">
      <dgm:prSet/>
      <dgm:spPr/>
      <dgm:t>
        <a:bodyPr/>
        <a:lstStyle/>
        <a:p>
          <a:endParaRPr lang="en-IN"/>
        </a:p>
      </dgm:t>
    </dgm:pt>
    <dgm:pt modelId="{3B085BE5-01DD-482D-AB4B-3658465F2B1A}" type="sibTrans" cxnId="{6015024D-7D1D-4028-954C-D64A1C2AF807}">
      <dgm:prSet/>
      <dgm:spPr/>
      <dgm:t>
        <a:bodyPr/>
        <a:lstStyle/>
        <a:p>
          <a:endParaRPr lang="en-IN"/>
        </a:p>
      </dgm:t>
    </dgm:pt>
    <dgm:pt modelId="{C41521C2-F69B-4216-800B-4C61DD4DF741}">
      <dgm:prSet phldrT="[Text]" custT="1"/>
      <dgm:spPr/>
      <dgm:t>
        <a:bodyPr/>
        <a:lstStyle/>
        <a:p>
          <a:r>
            <a:rPr lang="en-IN" sz="2000" dirty="0" smtClean="0">
              <a:latin typeface="Cambria" panose="02040503050406030204" pitchFamily="18" charset="0"/>
            </a:rPr>
            <a:t>Claim of credit on stocks</a:t>
          </a:r>
          <a:endParaRPr lang="en-IN" sz="2000" dirty="0">
            <a:latin typeface="Cambria" panose="02040503050406030204" pitchFamily="18" charset="0"/>
          </a:endParaRPr>
        </a:p>
      </dgm:t>
    </dgm:pt>
    <dgm:pt modelId="{5CA4C173-E2C2-456C-92CD-C1DA4A0DD28D}" type="parTrans" cxnId="{96D20F09-8EEE-4C1F-A2DB-2AA1452EFD9E}">
      <dgm:prSet/>
      <dgm:spPr/>
      <dgm:t>
        <a:bodyPr/>
        <a:lstStyle/>
        <a:p>
          <a:endParaRPr lang="en-IN"/>
        </a:p>
      </dgm:t>
    </dgm:pt>
    <dgm:pt modelId="{5718B894-18FB-446A-A933-E0B8F6A24BFE}" type="sibTrans" cxnId="{96D20F09-8EEE-4C1F-A2DB-2AA1452EFD9E}">
      <dgm:prSet/>
      <dgm:spPr/>
      <dgm:t>
        <a:bodyPr/>
        <a:lstStyle/>
        <a:p>
          <a:endParaRPr lang="en-IN"/>
        </a:p>
      </dgm:t>
    </dgm:pt>
    <dgm:pt modelId="{4236E1A8-6767-45C2-BE41-4754BC1FCD48}" type="pres">
      <dgm:prSet presAssocID="{FBF59FAE-AC73-42FA-88B8-6570E2C1F270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98E4BD63-1068-4316-9540-BD187DD12371}" type="pres">
      <dgm:prSet presAssocID="{3DB6D459-80AF-4A1B-AAF1-6CBF0CDBFBC8}" presName="centerShape" presStyleLbl="node0" presStyleIdx="0" presStyleCnt="1" custScaleX="94761" custScaleY="88465" custLinFactNeighborX="-535" custLinFactNeighborY="8052"/>
      <dgm:spPr/>
      <dgm:t>
        <a:bodyPr/>
        <a:lstStyle/>
        <a:p>
          <a:endParaRPr lang="en-IN"/>
        </a:p>
      </dgm:t>
    </dgm:pt>
    <dgm:pt modelId="{973ED188-3C49-4EFF-9EDD-35B6B10CAF54}" type="pres">
      <dgm:prSet presAssocID="{03938C18-AF46-4199-B730-42AA1BF7BC08}" presName="parTrans" presStyleLbl="bgSibTrans2D1" presStyleIdx="0" presStyleCnt="4"/>
      <dgm:spPr/>
      <dgm:t>
        <a:bodyPr/>
        <a:lstStyle/>
        <a:p>
          <a:endParaRPr lang="en-IN"/>
        </a:p>
      </dgm:t>
    </dgm:pt>
    <dgm:pt modelId="{A952A2C7-4F02-43BE-94F5-C67DC24038A3}" type="pres">
      <dgm:prSet presAssocID="{74D6FBFC-B0F6-4FCD-9C5B-E631D1D6BD68}" presName="node" presStyleLbl="node1" presStyleIdx="0" presStyleCnt="4" custScaleX="84121" custScaleY="8332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6C74720-27E9-45EE-879A-CC0A0305CD7E}" type="pres">
      <dgm:prSet presAssocID="{58DE35A6-7162-4FD1-9459-41CDAE4B5BCA}" presName="parTrans" presStyleLbl="bgSibTrans2D1" presStyleIdx="1" presStyleCnt="4"/>
      <dgm:spPr/>
      <dgm:t>
        <a:bodyPr/>
        <a:lstStyle/>
        <a:p>
          <a:endParaRPr lang="en-IN"/>
        </a:p>
      </dgm:t>
    </dgm:pt>
    <dgm:pt modelId="{F3D4DFF4-0A0C-4064-9FC6-4D5A6DC6CD54}" type="pres">
      <dgm:prSet presAssocID="{0B3388C2-7F47-4326-8E2E-8A92535E0CD5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A881850-B695-43EB-B385-49E0112971F1}" type="pres">
      <dgm:prSet presAssocID="{13EAB6EF-9130-48A8-9B93-C735752D006D}" presName="parTrans" presStyleLbl="bgSibTrans2D1" presStyleIdx="2" presStyleCnt="4"/>
      <dgm:spPr/>
      <dgm:t>
        <a:bodyPr/>
        <a:lstStyle/>
        <a:p>
          <a:endParaRPr lang="en-IN"/>
        </a:p>
      </dgm:t>
    </dgm:pt>
    <dgm:pt modelId="{5E30E52D-C632-439E-8D24-4AAFECF86835}" type="pres">
      <dgm:prSet presAssocID="{E99B6A47-E7C8-4CBF-8974-EF911E6A952F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C229112-017C-4B63-BB7B-C72C453272DC}" type="pres">
      <dgm:prSet presAssocID="{5CA4C173-E2C2-456C-92CD-C1DA4A0DD28D}" presName="parTrans" presStyleLbl="bgSibTrans2D1" presStyleIdx="3" presStyleCnt="4"/>
      <dgm:spPr/>
      <dgm:t>
        <a:bodyPr/>
        <a:lstStyle/>
        <a:p>
          <a:endParaRPr lang="en-IN"/>
        </a:p>
      </dgm:t>
    </dgm:pt>
    <dgm:pt modelId="{6F75740E-E64B-46AB-91F1-0C6DCEEBAF2A}" type="pres">
      <dgm:prSet presAssocID="{C41521C2-F69B-4216-800B-4C61DD4DF74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75FF8563-B9B8-4C7A-82DD-58A04EC3B2F4}" type="presOf" srcId="{3DB6D459-80AF-4A1B-AAF1-6CBF0CDBFBC8}" destId="{98E4BD63-1068-4316-9540-BD187DD12371}" srcOrd="0" destOrd="0" presId="urn:microsoft.com/office/officeart/2005/8/layout/radial4"/>
    <dgm:cxn modelId="{050F421F-5B41-421A-BBEC-5BAAFCD1CE57}" srcId="{12CA1CE5-79A8-43F7-9D79-C009FEBA6761}" destId="{25E28775-1D5A-4450-B1BE-1258898D80C2}" srcOrd="0" destOrd="0" parTransId="{C706331C-163A-4D0D-8E67-81A9FAE862A3}" sibTransId="{0A10D415-A081-4171-8CF9-5DF05573FB3C}"/>
    <dgm:cxn modelId="{96D20F09-8EEE-4C1F-A2DB-2AA1452EFD9E}" srcId="{3DB6D459-80AF-4A1B-AAF1-6CBF0CDBFBC8}" destId="{C41521C2-F69B-4216-800B-4C61DD4DF741}" srcOrd="3" destOrd="0" parTransId="{5CA4C173-E2C2-456C-92CD-C1DA4A0DD28D}" sibTransId="{5718B894-18FB-446A-A933-E0B8F6A24BFE}"/>
    <dgm:cxn modelId="{896FB6F8-F887-4094-80D5-2FDACDE86AB5}" srcId="{12CA1CE5-79A8-43F7-9D79-C009FEBA6761}" destId="{AC85FFC2-856A-40A5-9D67-2142C7251EBF}" srcOrd="1" destOrd="0" parTransId="{89B3CA00-C6AF-4E8C-A902-B0BCCE87CC5A}" sibTransId="{63955C45-D68D-4F2B-A193-7342056AF6B2}"/>
    <dgm:cxn modelId="{76DE09FF-E016-4215-BF51-1CC971D09CE3}" type="presOf" srcId="{FBF59FAE-AC73-42FA-88B8-6570E2C1F270}" destId="{4236E1A8-6767-45C2-BE41-4754BC1FCD48}" srcOrd="0" destOrd="0" presId="urn:microsoft.com/office/officeart/2005/8/layout/radial4"/>
    <dgm:cxn modelId="{88EF7981-EC5C-4F50-B043-5C93D5AF6C25}" srcId="{FBF59FAE-AC73-42FA-88B8-6570E2C1F270}" destId="{12CA1CE5-79A8-43F7-9D79-C009FEBA6761}" srcOrd="2" destOrd="0" parTransId="{B4D1505E-58F4-47D1-BF0A-97681FABEE19}" sibTransId="{B0B5E6EC-22D9-4CFC-B875-F383B51BC1C3}"/>
    <dgm:cxn modelId="{80A833A9-D4A2-424E-9446-0F4C84E1260E}" srcId="{3DB6D459-80AF-4A1B-AAF1-6CBF0CDBFBC8}" destId="{0B3388C2-7F47-4326-8E2E-8A92535E0CD5}" srcOrd="1" destOrd="0" parTransId="{58DE35A6-7162-4FD1-9459-41CDAE4B5BCA}" sibTransId="{0F110EBC-4C59-4C43-8D04-6D6495F0BDCD}"/>
    <dgm:cxn modelId="{05D3F380-1338-4884-B152-4E4DCB51205B}" srcId="{FBF59FAE-AC73-42FA-88B8-6570E2C1F270}" destId="{1962CF1F-CCFC-47A6-B59B-80831A6E77CD}" srcOrd="1" destOrd="0" parTransId="{744D4990-AC47-4F66-BBFD-1E21B3B45D6E}" sibTransId="{2947CCC8-38C0-4AA5-9CC8-52EA806FBC15}"/>
    <dgm:cxn modelId="{2D7743D7-8D07-477F-9433-22F0A17C9B10}" type="presOf" srcId="{13EAB6EF-9130-48A8-9B93-C735752D006D}" destId="{AA881850-B695-43EB-B385-49E0112971F1}" srcOrd="0" destOrd="0" presId="urn:microsoft.com/office/officeart/2005/8/layout/radial4"/>
    <dgm:cxn modelId="{54965EC8-E78C-472F-A134-3B1D1D7BF53B}" srcId="{FBF59FAE-AC73-42FA-88B8-6570E2C1F270}" destId="{3DB6D459-80AF-4A1B-AAF1-6CBF0CDBFBC8}" srcOrd="0" destOrd="0" parTransId="{8179F98F-6138-4C64-B392-28162E408257}" sibTransId="{132AC8EB-E958-4C11-B3B1-B116ECCE3076}"/>
    <dgm:cxn modelId="{C177F479-7C48-43CA-8038-36F58134C47C}" srcId="{1962CF1F-CCFC-47A6-B59B-80831A6E77CD}" destId="{A41BF2F7-F5F7-4021-B09D-527F1CA99CCC}" srcOrd="0" destOrd="0" parTransId="{132ACD32-26E2-4143-A6DF-EA6956A9CE6B}" sibTransId="{8DC2ED3A-78B1-44E1-87FC-5A7DF17C1937}"/>
    <dgm:cxn modelId="{793A82CF-8443-4623-A1CF-7D5815128A9F}" type="presOf" srcId="{03938C18-AF46-4199-B730-42AA1BF7BC08}" destId="{973ED188-3C49-4EFF-9EDD-35B6B10CAF54}" srcOrd="0" destOrd="0" presId="urn:microsoft.com/office/officeart/2005/8/layout/radial4"/>
    <dgm:cxn modelId="{E9249D2E-C114-4DBB-9C8A-60A50CC73980}" srcId="{1962CF1F-CCFC-47A6-B59B-80831A6E77CD}" destId="{C47A4E9F-0DBC-4BD5-A5CC-31F4965F0D9B}" srcOrd="1" destOrd="0" parTransId="{D5425756-33E2-4335-83B9-B9055B3DD534}" sibTransId="{C872E042-5A04-4E03-9B5C-F7926A138B84}"/>
    <dgm:cxn modelId="{6015024D-7D1D-4028-954C-D64A1C2AF807}" srcId="{3DB6D459-80AF-4A1B-AAF1-6CBF0CDBFBC8}" destId="{E99B6A47-E7C8-4CBF-8974-EF911E6A952F}" srcOrd="2" destOrd="0" parTransId="{13EAB6EF-9130-48A8-9B93-C735752D006D}" sibTransId="{3B085BE5-01DD-482D-AB4B-3658465F2B1A}"/>
    <dgm:cxn modelId="{24131779-2665-4B42-85BD-3E727DCAC9C1}" type="presOf" srcId="{74D6FBFC-B0F6-4FCD-9C5B-E631D1D6BD68}" destId="{A952A2C7-4F02-43BE-94F5-C67DC24038A3}" srcOrd="0" destOrd="0" presId="urn:microsoft.com/office/officeart/2005/8/layout/radial4"/>
    <dgm:cxn modelId="{59C00577-27DE-44E9-883D-F3855447A483}" srcId="{3DB6D459-80AF-4A1B-AAF1-6CBF0CDBFBC8}" destId="{74D6FBFC-B0F6-4FCD-9C5B-E631D1D6BD68}" srcOrd="0" destOrd="0" parTransId="{03938C18-AF46-4199-B730-42AA1BF7BC08}" sibTransId="{C8F9E7AB-51C6-4372-9B15-6DFE1582AE22}"/>
    <dgm:cxn modelId="{E0296512-6650-4543-9561-1650A13665A6}" type="presOf" srcId="{0B3388C2-7F47-4326-8E2E-8A92535E0CD5}" destId="{F3D4DFF4-0A0C-4064-9FC6-4D5A6DC6CD54}" srcOrd="0" destOrd="0" presId="urn:microsoft.com/office/officeart/2005/8/layout/radial4"/>
    <dgm:cxn modelId="{149B089A-9CC4-4B4F-A886-8F6D860EEA71}" type="presOf" srcId="{58DE35A6-7162-4FD1-9459-41CDAE4B5BCA}" destId="{86C74720-27E9-45EE-879A-CC0A0305CD7E}" srcOrd="0" destOrd="0" presId="urn:microsoft.com/office/officeart/2005/8/layout/radial4"/>
    <dgm:cxn modelId="{4D3FB09B-8196-4B96-BAAB-980C9CABADF0}" type="presOf" srcId="{C41521C2-F69B-4216-800B-4C61DD4DF741}" destId="{6F75740E-E64B-46AB-91F1-0C6DCEEBAF2A}" srcOrd="0" destOrd="0" presId="urn:microsoft.com/office/officeart/2005/8/layout/radial4"/>
    <dgm:cxn modelId="{5962EAB8-433B-4A2E-9559-2C51B22A7915}" type="presOf" srcId="{5CA4C173-E2C2-456C-92CD-C1DA4A0DD28D}" destId="{DC229112-017C-4B63-BB7B-C72C453272DC}" srcOrd="0" destOrd="0" presId="urn:microsoft.com/office/officeart/2005/8/layout/radial4"/>
    <dgm:cxn modelId="{73FDE10C-9D9B-4016-B260-78E6C5322290}" type="presOf" srcId="{E99B6A47-E7C8-4CBF-8974-EF911E6A952F}" destId="{5E30E52D-C632-439E-8D24-4AAFECF86835}" srcOrd="0" destOrd="0" presId="urn:microsoft.com/office/officeart/2005/8/layout/radial4"/>
    <dgm:cxn modelId="{A7EF4B43-7D72-4C97-8689-02DF8DF10F4D}" type="presParOf" srcId="{4236E1A8-6767-45C2-BE41-4754BC1FCD48}" destId="{98E4BD63-1068-4316-9540-BD187DD12371}" srcOrd="0" destOrd="0" presId="urn:microsoft.com/office/officeart/2005/8/layout/radial4"/>
    <dgm:cxn modelId="{41E715E4-0F40-4E5C-B94F-C1595638728E}" type="presParOf" srcId="{4236E1A8-6767-45C2-BE41-4754BC1FCD48}" destId="{973ED188-3C49-4EFF-9EDD-35B6B10CAF54}" srcOrd="1" destOrd="0" presId="urn:microsoft.com/office/officeart/2005/8/layout/radial4"/>
    <dgm:cxn modelId="{D54BD7F2-6B33-4811-9BFF-F1103AF3F802}" type="presParOf" srcId="{4236E1A8-6767-45C2-BE41-4754BC1FCD48}" destId="{A952A2C7-4F02-43BE-94F5-C67DC24038A3}" srcOrd="2" destOrd="0" presId="urn:microsoft.com/office/officeart/2005/8/layout/radial4"/>
    <dgm:cxn modelId="{853DE906-CF4F-431D-AE26-AB5B7DB58863}" type="presParOf" srcId="{4236E1A8-6767-45C2-BE41-4754BC1FCD48}" destId="{86C74720-27E9-45EE-879A-CC0A0305CD7E}" srcOrd="3" destOrd="0" presId="urn:microsoft.com/office/officeart/2005/8/layout/radial4"/>
    <dgm:cxn modelId="{507F8F7E-C8E0-4B5E-B8E0-CE3D0D273020}" type="presParOf" srcId="{4236E1A8-6767-45C2-BE41-4754BC1FCD48}" destId="{F3D4DFF4-0A0C-4064-9FC6-4D5A6DC6CD54}" srcOrd="4" destOrd="0" presId="urn:microsoft.com/office/officeart/2005/8/layout/radial4"/>
    <dgm:cxn modelId="{C2F717B5-7FA0-4AEB-84F0-95788EC3AB96}" type="presParOf" srcId="{4236E1A8-6767-45C2-BE41-4754BC1FCD48}" destId="{AA881850-B695-43EB-B385-49E0112971F1}" srcOrd="5" destOrd="0" presId="urn:microsoft.com/office/officeart/2005/8/layout/radial4"/>
    <dgm:cxn modelId="{D3683FA8-5C91-4BD6-BE0E-442A78596BC4}" type="presParOf" srcId="{4236E1A8-6767-45C2-BE41-4754BC1FCD48}" destId="{5E30E52D-C632-439E-8D24-4AAFECF86835}" srcOrd="6" destOrd="0" presId="urn:microsoft.com/office/officeart/2005/8/layout/radial4"/>
    <dgm:cxn modelId="{16CC1CB1-9163-44D0-810F-F3B59EA867AE}" type="presParOf" srcId="{4236E1A8-6767-45C2-BE41-4754BC1FCD48}" destId="{DC229112-017C-4B63-BB7B-C72C453272DC}" srcOrd="7" destOrd="0" presId="urn:microsoft.com/office/officeart/2005/8/layout/radial4"/>
    <dgm:cxn modelId="{247713F2-B29E-44EC-9E50-455F7C3A0E8F}" type="presParOf" srcId="{4236E1A8-6767-45C2-BE41-4754BC1FCD48}" destId="{6F75740E-E64B-46AB-91F1-0C6DCEEBAF2A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BF59FAE-AC73-42FA-88B8-6570E2C1F270}" type="doc">
      <dgm:prSet loTypeId="urn:microsoft.com/office/officeart/2005/8/layout/hierarchy3" loCatId="relationship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IN"/>
        </a:p>
      </dgm:t>
    </dgm:pt>
    <dgm:pt modelId="{3DB6D459-80AF-4A1B-AAF1-6CBF0CDBFBC8}">
      <dgm:prSet phldrT="[Text]" custT="1"/>
      <dgm:spPr/>
      <dgm:t>
        <a:bodyPr/>
        <a:lstStyle/>
        <a:p>
          <a:r>
            <a:rPr lang="en-IN" sz="2000" b="1" dirty="0" smtClean="0">
              <a:latin typeface="Cambria" panose="02040503050406030204" pitchFamily="18" charset="0"/>
            </a:rPr>
            <a:t>Claim of Exemption</a:t>
          </a:r>
          <a:endParaRPr lang="en-IN" sz="2000" b="1" dirty="0">
            <a:latin typeface="Cambria" panose="02040503050406030204" pitchFamily="18" charset="0"/>
          </a:endParaRPr>
        </a:p>
      </dgm:t>
    </dgm:pt>
    <dgm:pt modelId="{8179F98F-6138-4C64-B392-28162E408257}" type="parTrans" cxnId="{54965EC8-E78C-472F-A134-3B1D1D7BF53B}">
      <dgm:prSet/>
      <dgm:spPr/>
      <dgm:t>
        <a:bodyPr/>
        <a:lstStyle/>
        <a:p>
          <a:endParaRPr lang="en-IN"/>
        </a:p>
      </dgm:t>
    </dgm:pt>
    <dgm:pt modelId="{132AC8EB-E958-4C11-B3B1-B116ECCE3076}" type="sibTrans" cxnId="{54965EC8-E78C-472F-A134-3B1D1D7BF53B}">
      <dgm:prSet/>
      <dgm:spPr/>
      <dgm:t>
        <a:bodyPr/>
        <a:lstStyle/>
        <a:p>
          <a:endParaRPr lang="en-IN"/>
        </a:p>
      </dgm:t>
    </dgm:pt>
    <dgm:pt modelId="{74D6FBFC-B0F6-4FCD-9C5B-E631D1D6BD68}">
      <dgm:prSet phldrT="[Text]" custT="1"/>
      <dgm:spPr/>
      <dgm:t>
        <a:bodyPr/>
        <a:lstStyle/>
        <a:p>
          <a:r>
            <a:rPr lang="en-IN" sz="2000" dirty="0" smtClean="0">
              <a:latin typeface="Cambria" panose="02040503050406030204" pitchFamily="18" charset="0"/>
            </a:rPr>
            <a:t>Trader</a:t>
          </a:r>
          <a:endParaRPr lang="en-IN" sz="2000" dirty="0">
            <a:latin typeface="Cambria" panose="02040503050406030204" pitchFamily="18" charset="0"/>
          </a:endParaRPr>
        </a:p>
      </dgm:t>
    </dgm:pt>
    <dgm:pt modelId="{03938C18-AF46-4199-B730-42AA1BF7BC08}" type="parTrans" cxnId="{59C00577-27DE-44E9-883D-F3855447A483}">
      <dgm:prSet/>
      <dgm:spPr/>
      <dgm:t>
        <a:bodyPr/>
        <a:lstStyle/>
        <a:p>
          <a:endParaRPr lang="en-IN"/>
        </a:p>
      </dgm:t>
    </dgm:pt>
    <dgm:pt modelId="{C8F9E7AB-51C6-4372-9B15-6DFE1582AE22}" type="sibTrans" cxnId="{59C00577-27DE-44E9-883D-F3855447A483}">
      <dgm:prSet/>
      <dgm:spPr/>
      <dgm:t>
        <a:bodyPr/>
        <a:lstStyle/>
        <a:p>
          <a:endParaRPr lang="en-IN"/>
        </a:p>
      </dgm:t>
    </dgm:pt>
    <dgm:pt modelId="{0B3388C2-7F47-4326-8E2E-8A92535E0CD5}">
      <dgm:prSet phldrT="[Text]" custT="1"/>
      <dgm:spPr/>
      <dgm:t>
        <a:bodyPr/>
        <a:lstStyle/>
        <a:p>
          <a:r>
            <a:rPr lang="en-IN" sz="2000" dirty="0" smtClean="0">
              <a:latin typeface="Cambria" panose="02040503050406030204" pitchFamily="18" charset="0"/>
            </a:rPr>
            <a:t>Service Provider</a:t>
          </a:r>
          <a:endParaRPr lang="en-IN" sz="2000" dirty="0">
            <a:latin typeface="Cambria" panose="02040503050406030204" pitchFamily="18" charset="0"/>
          </a:endParaRPr>
        </a:p>
      </dgm:t>
    </dgm:pt>
    <dgm:pt modelId="{58DE35A6-7162-4FD1-9459-41CDAE4B5BCA}" type="parTrans" cxnId="{80A833A9-D4A2-424E-9446-0F4C84E1260E}">
      <dgm:prSet/>
      <dgm:spPr/>
      <dgm:t>
        <a:bodyPr/>
        <a:lstStyle/>
        <a:p>
          <a:endParaRPr lang="en-IN"/>
        </a:p>
      </dgm:t>
    </dgm:pt>
    <dgm:pt modelId="{0F110EBC-4C59-4C43-8D04-6D6495F0BDCD}" type="sibTrans" cxnId="{80A833A9-D4A2-424E-9446-0F4C84E1260E}">
      <dgm:prSet/>
      <dgm:spPr/>
      <dgm:t>
        <a:bodyPr/>
        <a:lstStyle/>
        <a:p>
          <a:endParaRPr lang="en-IN"/>
        </a:p>
      </dgm:t>
    </dgm:pt>
    <dgm:pt modelId="{E99B6A47-E7C8-4CBF-8974-EF911E6A952F}">
      <dgm:prSet phldrT="[Text]" custT="1"/>
      <dgm:spPr/>
      <dgm:t>
        <a:bodyPr/>
        <a:lstStyle/>
        <a:p>
          <a:r>
            <a:rPr lang="en-IN" sz="2000" dirty="0" smtClean="0">
              <a:latin typeface="Cambria" panose="02040503050406030204" pitchFamily="18" charset="0"/>
            </a:rPr>
            <a:t>Manufacturer</a:t>
          </a:r>
          <a:endParaRPr lang="en-IN" sz="2000" dirty="0">
            <a:latin typeface="Cambria" panose="02040503050406030204" pitchFamily="18" charset="0"/>
          </a:endParaRPr>
        </a:p>
      </dgm:t>
    </dgm:pt>
    <dgm:pt modelId="{13EAB6EF-9130-48A8-9B93-C735752D006D}" type="parTrans" cxnId="{6015024D-7D1D-4028-954C-D64A1C2AF807}">
      <dgm:prSet/>
      <dgm:spPr/>
      <dgm:t>
        <a:bodyPr/>
        <a:lstStyle/>
        <a:p>
          <a:endParaRPr lang="en-IN"/>
        </a:p>
      </dgm:t>
    </dgm:pt>
    <dgm:pt modelId="{3B085BE5-01DD-482D-AB4B-3658465F2B1A}" type="sibTrans" cxnId="{6015024D-7D1D-4028-954C-D64A1C2AF807}">
      <dgm:prSet/>
      <dgm:spPr/>
      <dgm:t>
        <a:bodyPr/>
        <a:lstStyle/>
        <a:p>
          <a:endParaRPr lang="en-IN"/>
        </a:p>
      </dgm:t>
    </dgm:pt>
    <dgm:pt modelId="{C41521C2-F69B-4216-800B-4C61DD4DF741}">
      <dgm:prSet phldrT="[Text]" custT="1"/>
      <dgm:spPr/>
      <dgm:t>
        <a:bodyPr/>
        <a:lstStyle/>
        <a:p>
          <a:r>
            <a:rPr lang="en-IN" sz="2000" dirty="0" smtClean="0">
              <a:latin typeface="Cambria" panose="02040503050406030204" pitchFamily="18" charset="0"/>
            </a:rPr>
            <a:t>Works Contractor</a:t>
          </a:r>
          <a:endParaRPr lang="en-IN" sz="2000" dirty="0">
            <a:latin typeface="Cambria" panose="02040503050406030204" pitchFamily="18" charset="0"/>
          </a:endParaRPr>
        </a:p>
      </dgm:t>
    </dgm:pt>
    <dgm:pt modelId="{5CA4C173-E2C2-456C-92CD-C1DA4A0DD28D}" type="parTrans" cxnId="{96D20F09-8EEE-4C1F-A2DB-2AA1452EFD9E}">
      <dgm:prSet/>
      <dgm:spPr/>
      <dgm:t>
        <a:bodyPr/>
        <a:lstStyle/>
        <a:p>
          <a:endParaRPr lang="en-IN"/>
        </a:p>
      </dgm:t>
    </dgm:pt>
    <dgm:pt modelId="{5718B894-18FB-446A-A933-E0B8F6A24BFE}" type="sibTrans" cxnId="{96D20F09-8EEE-4C1F-A2DB-2AA1452EFD9E}">
      <dgm:prSet/>
      <dgm:spPr/>
      <dgm:t>
        <a:bodyPr/>
        <a:lstStyle/>
        <a:p>
          <a:endParaRPr lang="en-IN"/>
        </a:p>
      </dgm:t>
    </dgm:pt>
    <dgm:pt modelId="{C89744E8-4DE3-434A-B968-E8A8E8116809}" type="pres">
      <dgm:prSet presAssocID="{FBF59FAE-AC73-42FA-88B8-6570E2C1F27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IN"/>
        </a:p>
      </dgm:t>
    </dgm:pt>
    <dgm:pt modelId="{4EAC6AEF-884C-4ECE-A818-2B0318BF436E}" type="pres">
      <dgm:prSet presAssocID="{3DB6D459-80AF-4A1B-AAF1-6CBF0CDBFBC8}" presName="root" presStyleCnt="0"/>
      <dgm:spPr/>
    </dgm:pt>
    <dgm:pt modelId="{6EF2C9CE-C77B-44D9-B090-319B0D8FABDD}" type="pres">
      <dgm:prSet presAssocID="{3DB6D459-80AF-4A1B-AAF1-6CBF0CDBFBC8}" presName="rootComposite" presStyleCnt="0"/>
      <dgm:spPr/>
    </dgm:pt>
    <dgm:pt modelId="{D1A0429B-18CC-4F19-B5DD-8A661D16C227}" type="pres">
      <dgm:prSet presAssocID="{3DB6D459-80AF-4A1B-AAF1-6CBF0CDBFBC8}" presName="rootText" presStyleLbl="node1" presStyleIdx="0" presStyleCnt="1"/>
      <dgm:spPr/>
      <dgm:t>
        <a:bodyPr/>
        <a:lstStyle/>
        <a:p>
          <a:endParaRPr lang="en-IN"/>
        </a:p>
      </dgm:t>
    </dgm:pt>
    <dgm:pt modelId="{D6983240-5A1D-4DE6-AF21-34D4B9843A43}" type="pres">
      <dgm:prSet presAssocID="{3DB6D459-80AF-4A1B-AAF1-6CBF0CDBFBC8}" presName="rootConnector" presStyleLbl="node1" presStyleIdx="0" presStyleCnt="1"/>
      <dgm:spPr/>
      <dgm:t>
        <a:bodyPr/>
        <a:lstStyle/>
        <a:p>
          <a:endParaRPr lang="en-IN"/>
        </a:p>
      </dgm:t>
    </dgm:pt>
    <dgm:pt modelId="{EAE42447-7444-4BE3-9168-E814DDBB5B70}" type="pres">
      <dgm:prSet presAssocID="{3DB6D459-80AF-4A1B-AAF1-6CBF0CDBFBC8}" presName="childShape" presStyleCnt="0"/>
      <dgm:spPr/>
    </dgm:pt>
    <dgm:pt modelId="{0C37D51A-6164-492B-AC34-41E4CEB6517F}" type="pres">
      <dgm:prSet presAssocID="{03938C18-AF46-4199-B730-42AA1BF7BC08}" presName="Name13" presStyleLbl="parChTrans1D2" presStyleIdx="0" presStyleCnt="4"/>
      <dgm:spPr/>
      <dgm:t>
        <a:bodyPr/>
        <a:lstStyle/>
        <a:p>
          <a:endParaRPr lang="en-IN"/>
        </a:p>
      </dgm:t>
    </dgm:pt>
    <dgm:pt modelId="{5EDD5702-F529-4E6E-96E3-AD34B9B99E23}" type="pres">
      <dgm:prSet presAssocID="{74D6FBFC-B0F6-4FCD-9C5B-E631D1D6BD68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19224A1-9A8E-4D11-B05A-A15532E5AB33}" type="pres">
      <dgm:prSet presAssocID="{58DE35A6-7162-4FD1-9459-41CDAE4B5BCA}" presName="Name13" presStyleLbl="parChTrans1D2" presStyleIdx="1" presStyleCnt="4"/>
      <dgm:spPr/>
      <dgm:t>
        <a:bodyPr/>
        <a:lstStyle/>
        <a:p>
          <a:endParaRPr lang="en-IN"/>
        </a:p>
      </dgm:t>
    </dgm:pt>
    <dgm:pt modelId="{45743AFE-83B8-45A9-8313-E9F91DC1D7C6}" type="pres">
      <dgm:prSet presAssocID="{0B3388C2-7F47-4326-8E2E-8A92535E0CD5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739787F-6885-4769-B870-B38050EA515F}" type="pres">
      <dgm:prSet presAssocID="{13EAB6EF-9130-48A8-9B93-C735752D006D}" presName="Name13" presStyleLbl="parChTrans1D2" presStyleIdx="2" presStyleCnt="4"/>
      <dgm:spPr/>
      <dgm:t>
        <a:bodyPr/>
        <a:lstStyle/>
        <a:p>
          <a:endParaRPr lang="en-IN"/>
        </a:p>
      </dgm:t>
    </dgm:pt>
    <dgm:pt modelId="{FE3D5C51-E0F5-48FE-95E0-3AA527B00E84}" type="pres">
      <dgm:prSet presAssocID="{E99B6A47-E7C8-4CBF-8974-EF911E6A952F}" presName="childText" presStyleLbl="bgAcc1" presStyleIdx="2" presStyleCnt="4" custScaleX="12283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2012E0A-ED68-4FFA-A522-183BA25C874B}" type="pres">
      <dgm:prSet presAssocID="{5CA4C173-E2C2-456C-92CD-C1DA4A0DD28D}" presName="Name13" presStyleLbl="parChTrans1D2" presStyleIdx="3" presStyleCnt="4"/>
      <dgm:spPr/>
      <dgm:t>
        <a:bodyPr/>
        <a:lstStyle/>
        <a:p>
          <a:endParaRPr lang="en-IN"/>
        </a:p>
      </dgm:t>
    </dgm:pt>
    <dgm:pt modelId="{DEDFC28F-73EE-492D-A4F8-E78C67D494EC}" type="pres">
      <dgm:prSet presAssocID="{C41521C2-F69B-4216-800B-4C61DD4DF741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B93B7033-9420-4B37-86BF-820280A59CF9}" type="presOf" srcId="{58DE35A6-7162-4FD1-9459-41CDAE4B5BCA}" destId="{319224A1-9A8E-4D11-B05A-A15532E5AB33}" srcOrd="0" destOrd="0" presId="urn:microsoft.com/office/officeart/2005/8/layout/hierarchy3"/>
    <dgm:cxn modelId="{4C65EF80-DD5B-4777-8F01-9D7BC7F14BD1}" type="presOf" srcId="{FBF59FAE-AC73-42FA-88B8-6570E2C1F270}" destId="{C89744E8-4DE3-434A-B968-E8A8E8116809}" srcOrd="0" destOrd="0" presId="urn:microsoft.com/office/officeart/2005/8/layout/hierarchy3"/>
    <dgm:cxn modelId="{96D20F09-8EEE-4C1F-A2DB-2AA1452EFD9E}" srcId="{3DB6D459-80AF-4A1B-AAF1-6CBF0CDBFBC8}" destId="{C41521C2-F69B-4216-800B-4C61DD4DF741}" srcOrd="3" destOrd="0" parTransId="{5CA4C173-E2C2-456C-92CD-C1DA4A0DD28D}" sibTransId="{5718B894-18FB-446A-A933-E0B8F6A24BFE}"/>
    <dgm:cxn modelId="{D5CBECD2-949D-477F-BDD7-CB3362C95851}" type="presOf" srcId="{3DB6D459-80AF-4A1B-AAF1-6CBF0CDBFBC8}" destId="{D1A0429B-18CC-4F19-B5DD-8A661D16C227}" srcOrd="0" destOrd="0" presId="urn:microsoft.com/office/officeart/2005/8/layout/hierarchy3"/>
    <dgm:cxn modelId="{3B8C8CC8-9B00-41E4-B1DC-4AB1AAAF5AD6}" type="presOf" srcId="{03938C18-AF46-4199-B730-42AA1BF7BC08}" destId="{0C37D51A-6164-492B-AC34-41E4CEB6517F}" srcOrd="0" destOrd="0" presId="urn:microsoft.com/office/officeart/2005/8/layout/hierarchy3"/>
    <dgm:cxn modelId="{8A88C799-8B6B-4766-AB6C-3D8FEE1AA713}" type="presOf" srcId="{13EAB6EF-9130-48A8-9B93-C735752D006D}" destId="{0739787F-6885-4769-B870-B38050EA515F}" srcOrd="0" destOrd="0" presId="urn:microsoft.com/office/officeart/2005/8/layout/hierarchy3"/>
    <dgm:cxn modelId="{D34A4C33-6C26-42DD-BF95-607C59B21A1C}" type="presOf" srcId="{C41521C2-F69B-4216-800B-4C61DD4DF741}" destId="{DEDFC28F-73EE-492D-A4F8-E78C67D494EC}" srcOrd="0" destOrd="0" presId="urn:microsoft.com/office/officeart/2005/8/layout/hierarchy3"/>
    <dgm:cxn modelId="{1F3972DB-1C76-4093-A457-0A930F09739E}" type="presOf" srcId="{3DB6D459-80AF-4A1B-AAF1-6CBF0CDBFBC8}" destId="{D6983240-5A1D-4DE6-AF21-34D4B9843A43}" srcOrd="1" destOrd="0" presId="urn:microsoft.com/office/officeart/2005/8/layout/hierarchy3"/>
    <dgm:cxn modelId="{8D672448-3533-4B40-B6C1-30D0254DA1E7}" type="presOf" srcId="{E99B6A47-E7C8-4CBF-8974-EF911E6A952F}" destId="{FE3D5C51-E0F5-48FE-95E0-3AA527B00E84}" srcOrd="0" destOrd="0" presId="urn:microsoft.com/office/officeart/2005/8/layout/hierarchy3"/>
    <dgm:cxn modelId="{80A833A9-D4A2-424E-9446-0F4C84E1260E}" srcId="{3DB6D459-80AF-4A1B-AAF1-6CBF0CDBFBC8}" destId="{0B3388C2-7F47-4326-8E2E-8A92535E0CD5}" srcOrd="1" destOrd="0" parTransId="{58DE35A6-7162-4FD1-9459-41CDAE4B5BCA}" sibTransId="{0F110EBC-4C59-4C43-8D04-6D6495F0BDCD}"/>
    <dgm:cxn modelId="{194DFF76-8F12-474E-8668-6549A30D8907}" type="presOf" srcId="{0B3388C2-7F47-4326-8E2E-8A92535E0CD5}" destId="{45743AFE-83B8-45A9-8313-E9F91DC1D7C6}" srcOrd="0" destOrd="0" presId="urn:microsoft.com/office/officeart/2005/8/layout/hierarchy3"/>
    <dgm:cxn modelId="{54965EC8-E78C-472F-A134-3B1D1D7BF53B}" srcId="{FBF59FAE-AC73-42FA-88B8-6570E2C1F270}" destId="{3DB6D459-80AF-4A1B-AAF1-6CBF0CDBFBC8}" srcOrd="0" destOrd="0" parTransId="{8179F98F-6138-4C64-B392-28162E408257}" sibTransId="{132AC8EB-E958-4C11-B3B1-B116ECCE3076}"/>
    <dgm:cxn modelId="{FC244A76-DE3B-4C03-BACB-F3372511CA0D}" type="presOf" srcId="{74D6FBFC-B0F6-4FCD-9C5B-E631D1D6BD68}" destId="{5EDD5702-F529-4E6E-96E3-AD34B9B99E23}" srcOrd="0" destOrd="0" presId="urn:microsoft.com/office/officeart/2005/8/layout/hierarchy3"/>
    <dgm:cxn modelId="{6015024D-7D1D-4028-954C-D64A1C2AF807}" srcId="{3DB6D459-80AF-4A1B-AAF1-6CBF0CDBFBC8}" destId="{E99B6A47-E7C8-4CBF-8974-EF911E6A952F}" srcOrd="2" destOrd="0" parTransId="{13EAB6EF-9130-48A8-9B93-C735752D006D}" sibTransId="{3B085BE5-01DD-482D-AB4B-3658465F2B1A}"/>
    <dgm:cxn modelId="{59C00577-27DE-44E9-883D-F3855447A483}" srcId="{3DB6D459-80AF-4A1B-AAF1-6CBF0CDBFBC8}" destId="{74D6FBFC-B0F6-4FCD-9C5B-E631D1D6BD68}" srcOrd="0" destOrd="0" parTransId="{03938C18-AF46-4199-B730-42AA1BF7BC08}" sibTransId="{C8F9E7AB-51C6-4372-9B15-6DFE1582AE22}"/>
    <dgm:cxn modelId="{73246F5C-A9CA-45E8-A459-1B42FE80EA6A}" type="presOf" srcId="{5CA4C173-E2C2-456C-92CD-C1DA4A0DD28D}" destId="{32012E0A-ED68-4FFA-A522-183BA25C874B}" srcOrd="0" destOrd="0" presId="urn:microsoft.com/office/officeart/2005/8/layout/hierarchy3"/>
    <dgm:cxn modelId="{B339B3EC-05A5-47A6-B36D-63313FE7262B}" type="presParOf" srcId="{C89744E8-4DE3-434A-B968-E8A8E8116809}" destId="{4EAC6AEF-884C-4ECE-A818-2B0318BF436E}" srcOrd="0" destOrd="0" presId="urn:microsoft.com/office/officeart/2005/8/layout/hierarchy3"/>
    <dgm:cxn modelId="{08FA564C-0CBB-44B3-B6FE-A55CEED70DDA}" type="presParOf" srcId="{4EAC6AEF-884C-4ECE-A818-2B0318BF436E}" destId="{6EF2C9CE-C77B-44D9-B090-319B0D8FABDD}" srcOrd="0" destOrd="0" presId="urn:microsoft.com/office/officeart/2005/8/layout/hierarchy3"/>
    <dgm:cxn modelId="{28F7F551-0159-468D-A778-8D77C2ADB484}" type="presParOf" srcId="{6EF2C9CE-C77B-44D9-B090-319B0D8FABDD}" destId="{D1A0429B-18CC-4F19-B5DD-8A661D16C227}" srcOrd="0" destOrd="0" presId="urn:microsoft.com/office/officeart/2005/8/layout/hierarchy3"/>
    <dgm:cxn modelId="{C7A45F2A-0EBA-4430-828C-4DC6728E1FFA}" type="presParOf" srcId="{6EF2C9CE-C77B-44D9-B090-319B0D8FABDD}" destId="{D6983240-5A1D-4DE6-AF21-34D4B9843A43}" srcOrd="1" destOrd="0" presId="urn:microsoft.com/office/officeart/2005/8/layout/hierarchy3"/>
    <dgm:cxn modelId="{153409DC-1338-4E08-8F34-58DEE647EF54}" type="presParOf" srcId="{4EAC6AEF-884C-4ECE-A818-2B0318BF436E}" destId="{EAE42447-7444-4BE3-9168-E814DDBB5B70}" srcOrd="1" destOrd="0" presId="urn:microsoft.com/office/officeart/2005/8/layout/hierarchy3"/>
    <dgm:cxn modelId="{14C121AA-1A37-4FC9-BC25-7C6A91965C46}" type="presParOf" srcId="{EAE42447-7444-4BE3-9168-E814DDBB5B70}" destId="{0C37D51A-6164-492B-AC34-41E4CEB6517F}" srcOrd="0" destOrd="0" presId="urn:microsoft.com/office/officeart/2005/8/layout/hierarchy3"/>
    <dgm:cxn modelId="{671CC3FA-B531-4415-A2BB-C5DE64E03CED}" type="presParOf" srcId="{EAE42447-7444-4BE3-9168-E814DDBB5B70}" destId="{5EDD5702-F529-4E6E-96E3-AD34B9B99E23}" srcOrd="1" destOrd="0" presId="urn:microsoft.com/office/officeart/2005/8/layout/hierarchy3"/>
    <dgm:cxn modelId="{FB12D17E-D642-49B9-A35E-A6524D6A3079}" type="presParOf" srcId="{EAE42447-7444-4BE3-9168-E814DDBB5B70}" destId="{319224A1-9A8E-4D11-B05A-A15532E5AB33}" srcOrd="2" destOrd="0" presId="urn:microsoft.com/office/officeart/2005/8/layout/hierarchy3"/>
    <dgm:cxn modelId="{9D3F54F8-2497-4EF2-B657-A595A895953F}" type="presParOf" srcId="{EAE42447-7444-4BE3-9168-E814DDBB5B70}" destId="{45743AFE-83B8-45A9-8313-E9F91DC1D7C6}" srcOrd="3" destOrd="0" presId="urn:microsoft.com/office/officeart/2005/8/layout/hierarchy3"/>
    <dgm:cxn modelId="{7B6ED577-7BA2-49A5-BBD1-55F83B98A1F3}" type="presParOf" srcId="{EAE42447-7444-4BE3-9168-E814DDBB5B70}" destId="{0739787F-6885-4769-B870-B38050EA515F}" srcOrd="4" destOrd="0" presId="urn:microsoft.com/office/officeart/2005/8/layout/hierarchy3"/>
    <dgm:cxn modelId="{ED46FB2B-162E-45B3-95CA-0EB9A900780A}" type="presParOf" srcId="{EAE42447-7444-4BE3-9168-E814DDBB5B70}" destId="{FE3D5C51-E0F5-48FE-95E0-3AA527B00E84}" srcOrd="5" destOrd="0" presId="urn:microsoft.com/office/officeart/2005/8/layout/hierarchy3"/>
    <dgm:cxn modelId="{032FEA0F-3A31-4B6D-92E0-86D55E13A398}" type="presParOf" srcId="{EAE42447-7444-4BE3-9168-E814DDBB5B70}" destId="{32012E0A-ED68-4FFA-A522-183BA25C874B}" srcOrd="6" destOrd="0" presId="urn:microsoft.com/office/officeart/2005/8/layout/hierarchy3"/>
    <dgm:cxn modelId="{B2437142-21B4-47F3-BF2D-E19B8BB47A1E}" type="presParOf" srcId="{EAE42447-7444-4BE3-9168-E814DDBB5B70}" destId="{DEDFC28F-73EE-492D-A4F8-E78C67D494EC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FBF59FAE-AC73-42FA-88B8-6570E2C1F270}" type="doc">
      <dgm:prSet loTypeId="urn:microsoft.com/office/officeart/2005/8/layout/cycle6" loCatId="relationship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12CA1CE5-79A8-43F7-9D79-C009FEBA6761}">
      <dgm:prSet phldrT="[Text]"/>
      <dgm:spPr/>
      <dgm:t>
        <a:bodyPr/>
        <a:lstStyle/>
        <a:p>
          <a:r>
            <a:rPr lang="en-IN" dirty="0" smtClean="0"/>
            <a:t>2. Composition scheme for traders only and not for services</a:t>
          </a:r>
          <a:endParaRPr lang="en-IN" dirty="0"/>
        </a:p>
      </dgm:t>
    </dgm:pt>
    <dgm:pt modelId="{B4D1505E-58F4-47D1-BF0A-97681FABEE19}" type="parTrans" cxnId="{88EF7981-EC5C-4F50-B043-5C93D5AF6C25}">
      <dgm:prSet/>
      <dgm:spPr/>
      <dgm:t>
        <a:bodyPr/>
        <a:lstStyle/>
        <a:p>
          <a:endParaRPr lang="en-IN"/>
        </a:p>
      </dgm:t>
    </dgm:pt>
    <dgm:pt modelId="{B0B5E6EC-22D9-4CFC-B875-F383B51BC1C3}" type="sibTrans" cxnId="{88EF7981-EC5C-4F50-B043-5C93D5AF6C25}">
      <dgm:prSet/>
      <dgm:spPr/>
      <dgm:t>
        <a:bodyPr/>
        <a:lstStyle/>
        <a:p>
          <a:endParaRPr lang="en-IN"/>
        </a:p>
      </dgm:t>
    </dgm:pt>
    <dgm:pt modelId="{E7DB1586-22DB-4380-B7F4-E4F4402C440B}">
      <dgm:prSet phldrT="[Text]"/>
      <dgm:spPr/>
      <dgm:t>
        <a:bodyPr/>
        <a:lstStyle/>
        <a:p>
          <a:r>
            <a:rPr lang="en-IN" b="0" dirty="0" smtClean="0">
              <a:latin typeface="Cambria" panose="02040503050406030204" pitchFamily="18" charset="0"/>
            </a:rPr>
            <a:t>3. Works contract -Service  - No composition</a:t>
          </a:r>
          <a:r>
            <a:rPr lang="en-IN" dirty="0" smtClean="0"/>
            <a:t>	</a:t>
          </a:r>
          <a:endParaRPr lang="en-IN" dirty="0"/>
        </a:p>
      </dgm:t>
    </dgm:pt>
    <dgm:pt modelId="{846B3744-A4B8-4804-B338-0991AF4E18E4}" type="parTrans" cxnId="{63F2BC39-BE37-45C9-89C2-F52BDE804DCA}">
      <dgm:prSet/>
      <dgm:spPr/>
      <dgm:t>
        <a:bodyPr/>
        <a:lstStyle/>
        <a:p>
          <a:endParaRPr lang="en-IN"/>
        </a:p>
      </dgm:t>
    </dgm:pt>
    <dgm:pt modelId="{13D45EA2-B8A6-4C80-8EF8-6D4EAD68537F}" type="sibTrans" cxnId="{63F2BC39-BE37-45C9-89C2-F52BDE804DCA}">
      <dgm:prSet/>
      <dgm:spPr/>
      <dgm:t>
        <a:bodyPr/>
        <a:lstStyle/>
        <a:p>
          <a:endParaRPr lang="en-IN"/>
        </a:p>
      </dgm:t>
    </dgm:pt>
    <dgm:pt modelId="{C3E3E748-3510-40C7-9FAB-A18E70C116A6}">
      <dgm:prSet phldrT="[Text]"/>
      <dgm:spPr/>
      <dgm:t>
        <a:bodyPr/>
        <a:lstStyle/>
        <a:p>
          <a:r>
            <a:rPr lang="en-IN" b="0" smtClean="0">
              <a:latin typeface="Cambria" panose="02040503050406030204" pitchFamily="18" charset="0"/>
            </a:rPr>
            <a:t>4. Vendors opting for composition in GST – shall reduce</a:t>
          </a:r>
          <a:endParaRPr lang="en-IN" dirty="0"/>
        </a:p>
      </dgm:t>
    </dgm:pt>
    <dgm:pt modelId="{DC18BE0F-34E5-48E2-A8C9-1800DD7E56CE}" type="parTrans" cxnId="{4CEE9A5E-D53C-4CB2-B88E-38A79B4DAA9E}">
      <dgm:prSet/>
      <dgm:spPr/>
      <dgm:t>
        <a:bodyPr/>
        <a:lstStyle/>
        <a:p>
          <a:endParaRPr lang="en-IN"/>
        </a:p>
      </dgm:t>
    </dgm:pt>
    <dgm:pt modelId="{5EE9BBB9-DA8F-4F55-9900-039A52D3230A}" type="sibTrans" cxnId="{4CEE9A5E-D53C-4CB2-B88E-38A79B4DAA9E}">
      <dgm:prSet/>
      <dgm:spPr/>
      <dgm:t>
        <a:bodyPr/>
        <a:lstStyle/>
        <a:p>
          <a:endParaRPr lang="en-IN"/>
        </a:p>
      </dgm:t>
    </dgm:pt>
    <dgm:pt modelId="{19B16B88-BE73-4EA9-B5FE-B1E1F04C94DC}">
      <dgm:prSet phldrT="[Text]" custT="1"/>
      <dgm:spPr/>
      <dgm:t>
        <a:bodyPr/>
        <a:lstStyle/>
        <a:p>
          <a:r>
            <a:rPr lang="en-IN" sz="2000" dirty="0" smtClean="0"/>
            <a:t>1. Turnover to be less than 50 lakhs – 2%?</a:t>
          </a:r>
          <a:endParaRPr lang="en-IN" sz="2000" dirty="0"/>
        </a:p>
      </dgm:t>
    </dgm:pt>
    <dgm:pt modelId="{B080F62C-30E3-4B9C-9393-BF00164F8A4A}" type="parTrans" cxnId="{D1E0D736-34C4-4272-A70E-D15472AFE09F}">
      <dgm:prSet/>
      <dgm:spPr/>
      <dgm:t>
        <a:bodyPr/>
        <a:lstStyle/>
        <a:p>
          <a:endParaRPr lang="en-IN"/>
        </a:p>
      </dgm:t>
    </dgm:pt>
    <dgm:pt modelId="{A85BC7F8-C3D6-4C3A-BEAB-6B776D4516E1}" type="sibTrans" cxnId="{D1E0D736-34C4-4272-A70E-D15472AFE09F}">
      <dgm:prSet/>
      <dgm:spPr/>
      <dgm:t>
        <a:bodyPr/>
        <a:lstStyle/>
        <a:p>
          <a:endParaRPr lang="en-IN"/>
        </a:p>
      </dgm:t>
    </dgm:pt>
    <dgm:pt modelId="{C63CF3CB-A8BC-4B23-BEBD-E2BE83E3906D}" type="pres">
      <dgm:prSet presAssocID="{FBF59FAE-AC73-42FA-88B8-6570E2C1F27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F009FAB8-B65C-451E-BC4A-7797C75B3506}" type="pres">
      <dgm:prSet presAssocID="{19B16B88-BE73-4EA9-B5FE-B1E1F04C94D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BEB493A-1E64-453B-9807-E7D52B80133A}" type="pres">
      <dgm:prSet presAssocID="{19B16B88-BE73-4EA9-B5FE-B1E1F04C94DC}" presName="spNode" presStyleCnt="0"/>
      <dgm:spPr/>
      <dgm:t>
        <a:bodyPr/>
        <a:lstStyle/>
        <a:p>
          <a:endParaRPr lang="en-IN"/>
        </a:p>
      </dgm:t>
    </dgm:pt>
    <dgm:pt modelId="{8E07297A-2428-44FD-9593-028083222302}" type="pres">
      <dgm:prSet presAssocID="{A85BC7F8-C3D6-4C3A-BEAB-6B776D4516E1}" presName="sibTrans" presStyleLbl="sibTrans1D1" presStyleIdx="0" presStyleCnt="4"/>
      <dgm:spPr/>
      <dgm:t>
        <a:bodyPr/>
        <a:lstStyle/>
        <a:p>
          <a:endParaRPr lang="en-IN"/>
        </a:p>
      </dgm:t>
    </dgm:pt>
    <dgm:pt modelId="{8928A1CE-0A6B-4DA6-B3D4-8AA86352C035}" type="pres">
      <dgm:prSet presAssocID="{12CA1CE5-79A8-43F7-9D79-C009FEBA676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F9ECCDD-E26F-4C10-A54C-A8942B4F6DE4}" type="pres">
      <dgm:prSet presAssocID="{12CA1CE5-79A8-43F7-9D79-C009FEBA6761}" presName="spNode" presStyleCnt="0"/>
      <dgm:spPr/>
      <dgm:t>
        <a:bodyPr/>
        <a:lstStyle/>
        <a:p>
          <a:endParaRPr lang="en-IN"/>
        </a:p>
      </dgm:t>
    </dgm:pt>
    <dgm:pt modelId="{8DEAF041-6609-496D-94D0-5078F1E5D297}" type="pres">
      <dgm:prSet presAssocID="{B0B5E6EC-22D9-4CFC-B875-F383B51BC1C3}" presName="sibTrans" presStyleLbl="sibTrans1D1" presStyleIdx="1" presStyleCnt="4"/>
      <dgm:spPr/>
      <dgm:t>
        <a:bodyPr/>
        <a:lstStyle/>
        <a:p>
          <a:endParaRPr lang="en-IN"/>
        </a:p>
      </dgm:t>
    </dgm:pt>
    <dgm:pt modelId="{E08CCCF4-0782-419D-A026-F68FE89D6499}" type="pres">
      <dgm:prSet presAssocID="{E7DB1586-22DB-4380-B7F4-E4F4402C440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FE9868E-1C99-4305-96F7-63245D5F20FB}" type="pres">
      <dgm:prSet presAssocID="{E7DB1586-22DB-4380-B7F4-E4F4402C440B}" presName="spNode" presStyleCnt="0"/>
      <dgm:spPr/>
      <dgm:t>
        <a:bodyPr/>
        <a:lstStyle/>
        <a:p>
          <a:endParaRPr lang="en-IN"/>
        </a:p>
      </dgm:t>
    </dgm:pt>
    <dgm:pt modelId="{BB61C9E5-908C-4226-845C-43521070CFA1}" type="pres">
      <dgm:prSet presAssocID="{13D45EA2-B8A6-4C80-8EF8-6D4EAD68537F}" presName="sibTrans" presStyleLbl="sibTrans1D1" presStyleIdx="2" presStyleCnt="4"/>
      <dgm:spPr/>
      <dgm:t>
        <a:bodyPr/>
        <a:lstStyle/>
        <a:p>
          <a:endParaRPr lang="en-IN"/>
        </a:p>
      </dgm:t>
    </dgm:pt>
    <dgm:pt modelId="{1FC18B05-D093-4F08-9C16-775581AAF11D}" type="pres">
      <dgm:prSet presAssocID="{C3E3E748-3510-40C7-9FAB-A18E70C116A6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E3670DA-AAF6-481C-87F4-F49309E3100A}" type="pres">
      <dgm:prSet presAssocID="{C3E3E748-3510-40C7-9FAB-A18E70C116A6}" presName="spNode" presStyleCnt="0"/>
      <dgm:spPr/>
      <dgm:t>
        <a:bodyPr/>
        <a:lstStyle/>
        <a:p>
          <a:endParaRPr lang="en-IN"/>
        </a:p>
      </dgm:t>
    </dgm:pt>
    <dgm:pt modelId="{BBD1ED9E-37D1-4476-8DAF-C5B2BD7D65CD}" type="pres">
      <dgm:prSet presAssocID="{5EE9BBB9-DA8F-4F55-9900-039A52D3230A}" presName="sibTrans" presStyleLbl="sibTrans1D1" presStyleIdx="3" presStyleCnt="4"/>
      <dgm:spPr/>
      <dgm:t>
        <a:bodyPr/>
        <a:lstStyle/>
        <a:p>
          <a:endParaRPr lang="en-IN"/>
        </a:p>
      </dgm:t>
    </dgm:pt>
  </dgm:ptLst>
  <dgm:cxnLst>
    <dgm:cxn modelId="{3068F3EF-8FB2-4950-A9E4-56EE9E3F50DA}" type="presOf" srcId="{12CA1CE5-79A8-43F7-9D79-C009FEBA6761}" destId="{8928A1CE-0A6B-4DA6-B3D4-8AA86352C035}" srcOrd="0" destOrd="0" presId="urn:microsoft.com/office/officeart/2005/8/layout/cycle6"/>
    <dgm:cxn modelId="{4CEE9A5E-D53C-4CB2-B88E-38A79B4DAA9E}" srcId="{FBF59FAE-AC73-42FA-88B8-6570E2C1F270}" destId="{C3E3E748-3510-40C7-9FAB-A18E70C116A6}" srcOrd="3" destOrd="0" parTransId="{DC18BE0F-34E5-48E2-A8C9-1800DD7E56CE}" sibTransId="{5EE9BBB9-DA8F-4F55-9900-039A52D3230A}"/>
    <dgm:cxn modelId="{73795633-3909-4683-A9D4-FB9BAC30D015}" type="presOf" srcId="{FBF59FAE-AC73-42FA-88B8-6570E2C1F270}" destId="{C63CF3CB-A8BC-4B23-BEBD-E2BE83E3906D}" srcOrd="0" destOrd="0" presId="urn:microsoft.com/office/officeart/2005/8/layout/cycle6"/>
    <dgm:cxn modelId="{D1E0D736-34C4-4272-A70E-D15472AFE09F}" srcId="{FBF59FAE-AC73-42FA-88B8-6570E2C1F270}" destId="{19B16B88-BE73-4EA9-B5FE-B1E1F04C94DC}" srcOrd="0" destOrd="0" parTransId="{B080F62C-30E3-4B9C-9393-BF00164F8A4A}" sibTransId="{A85BC7F8-C3D6-4C3A-BEAB-6B776D4516E1}"/>
    <dgm:cxn modelId="{00D7F419-2905-4B5A-92E9-0730D7A9DBC5}" type="presOf" srcId="{19B16B88-BE73-4EA9-B5FE-B1E1F04C94DC}" destId="{F009FAB8-B65C-451E-BC4A-7797C75B3506}" srcOrd="0" destOrd="0" presId="urn:microsoft.com/office/officeart/2005/8/layout/cycle6"/>
    <dgm:cxn modelId="{E379349E-36B4-4298-99B2-AFA19C76E79A}" type="presOf" srcId="{C3E3E748-3510-40C7-9FAB-A18E70C116A6}" destId="{1FC18B05-D093-4F08-9C16-775581AAF11D}" srcOrd="0" destOrd="0" presId="urn:microsoft.com/office/officeart/2005/8/layout/cycle6"/>
    <dgm:cxn modelId="{88EF7981-EC5C-4F50-B043-5C93D5AF6C25}" srcId="{FBF59FAE-AC73-42FA-88B8-6570E2C1F270}" destId="{12CA1CE5-79A8-43F7-9D79-C009FEBA6761}" srcOrd="1" destOrd="0" parTransId="{B4D1505E-58F4-47D1-BF0A-97681FABEE19}" sibTransId="{B0B5E6EC-22D9-4CFC-B875-F383B51BC1C3}"/>
    <dgm:cxn modelId="{00DEFA8F-0A85-4779-9266-51D9802E37F0}" type="presOf" srcId="{A85BC7F8-C3D6-4C3A-BEAB-6B776D4516E1}" destId="{8E07297A-2428-44FD-9593-028083222302}" srcOrd="0" destOrd="0" presId="urn:microsoft.com/office/officeart/2005/8/layout/cycle6"/>
    <dgm:cxn modelId="{63F2BC39-BE37-45C9-89C2-F52BDE804DCA}" srcId="{FBF59FAE-AC73-42FA-88B8-6570E2C1F270}" destId="{E7DB1586-22DB-4380-B7F4-E4F4402C440B}" srcOrd="2" destOrd="0" parTransId="{846B3744-A4B8-4804-B338-0991AF4E18E4}" sibTransId="{13D45EA2-B8A6-4C80-8EF8-6D4EAD68537F}"/>
    <dgm:cxn modelId="{2D23FC6E-C416-42C4-90B6-8F5581349F53}" type="presOf" srcId="{B0B5E6EC-22D9-4CFC-B875-F383B51BC1C3}" destId="{8DEAF041-6609-496D-94D0-5078F1E5D297}" srcOrd="0" destOrd="0" presId="urn:microsoft.com/office/officeart/2005/8/layout/cycle6"/>
    <dgm:cxn modelId="{C33F3F2F-FBDB-425F-8264-BAC8D6AC2C56}" type="presOf" srcId="{5EE9BBB9-DA8F-4F55-9900-039A52D3230A}" destId="{BBD1ED9E-37D1-4476-8DAF-C5B2BD7D65CD}" srcOrd="0" destOrd="0" presId="urn:microsoft.com/office/officeart/2005/8/layout/cycle6"/>
    <dgm:cxn modelId="{84FB595D-BC8A-422D-908F-AE30843F63A3}" type="presOf" srcId="{13D45EA2-B8A6-4C80-8EF8-6D4EAD68537F}" destId="{BB61C9E5-908C-4226-845C-43521070CFA1}" srcOrd="0" destOrd="0" presId="urn:microsoft.com/office/officeart/2005/8/layout/cycle6"/>
    <dgm:cxn modelId="{6ECB85F5-4CBE-424A-9C84-4B46E0FD6FB2}" type="presOf" srcId="{E7DB1586-22DB-4380-B7F4-E4F4402C440B}" destId="{E08CCCF4-0782-419D-A026-F68FE89D6499}" srcOrd="0" destOrd="0" presId="urn:microsoft.com/office/officeart/2005/8/layout/cycle6"/>
    <dgm:cxn modelId="{432E9AE3-3066-4B0A-AD59-208F6EA2559D}" type="presParOf" srcId="{C63CF3CB-A8BC-4B23-BEBD-E2BE83E3906D}" destId="{F009FAB8-B65C-451E-BC4A-7797C75B3506}" srcOrd="0" destOrd="0" presId="urn:microsoft.com/office/officeart/2005/8/layout/cycle6"/>
    <dgm:cxn modelId="{F34F1B40-95DB-4E70-A0E4-92D1CBA4C0AE}" type="presParOf" srcId="{C63CF3CB-A8BC-4B23-BEBD-E2BE83E3906D}" destId="{5BEB493A-1E64-453B-9807-E7D52B80133A}" srcOrd="1" destOrd="0" presId="urn:microsoft.com/office/officeart/2005/8/layout/cycle6"/>
    <dgm:cxn modelId="{883E7F55-F070-48FB-8A9D-D81FA59E81F6}" type="presParOf" srcId="{C63CF3CB-A8BC-4B23-BEBD-E2BE83E3906D}" destId="{8E07297A-2428-44FD-9593-028083222302}" srcOrd="2" destOrd="0" presId="urn:microsoft.com/office/officeart/2005/8/layout/cycle6"/>
    <dgm:cxn modelId="{AE093631-ADE0-4391-A13F-6AF54481DA57}" type="presParOf" srcId="{C63CF3CB-A8BC-4B23-BEBD-E2BE83E3906D}" destId="{8928A1CE-0A6B-4DA6-B3D4-8AA86352C035}" srcOrd="3" destOrd="0" presId="urn:microsoft.com/office/officeart/2005/8/layout/cycle6"/>
    <dgm:cxn modelId="{90B0D440-C4C0-493A-85C3-AAE9BD0D7754}" type="presParOf" srcId="{C63CF3CB-A8BC-4B23-BEBD-E2BE83E3906D}" destId="{EF9ECCDD-E26F-4C10-A54C-A8942B4F6DE4}" srcOrd="4" destOrd="0" presId="urn:microsoft.com/office/officeart/2005/8/layout/cycle6"/>
    <dgm:cxn modelId="{F2A694A9-0D93-4B93-A259-81621DF9253C}" type="presParOf" srcId="{C63CF3CB-A8BC-4B23-BEBD-E2BE83E3906D}" destId="{8DEAF041-6609-496D-94D0-5078F1E5D297}" srcOrd="5" destOrd="0" presId="urn:microsoft.com/office/officeart/2005/8/layout/cycle6"/>
    <dgm:cxn modelId="{FE7157B4-C223-433B-B2F2-9A7D27D2130E}" type="presParOf" srcId="{C63CF3CB-A8BC-4B23-BEBD-E2BE83E3906D}" destId="{E08CCCF4-0782-419D-A026-F68FE89D6499}" srcOrd="6" destOrd="0" presId="urn:microsoft.com/office/officeart/2005/8/layout/cycle6"/>
    <dgm:cxn modelId="{E71F5554-C0B0-43AE-B544-090AC7D8B704}" type="presParOf" srcId="{C63CF3CB-A8BC-4B23-BEBD-E2BE83E3906D}" destId="{1FE9868E-1C99-4305-96F7-63245D5F20FB}" srcOrd="7" destOrd="0" presId="urn:microsoft.com/office/officeart/2005/8/layout/cycle6"/>
    <dgm:cxn modelId="{7B016DD6-9CF7-4CC8-82FE-D342B46CDDE7}" type="presParOf" srcId="{C63CF3CB-A8BC-4B23-BEBD-E2BE83E3906D}" destId="{BB61C9E5-908C-4226-845C-43521070CFA1}" srcOrd="8" destOrd="0" presId="urn:microsoft.com/office/officeart/2005/8/layout/cycle6"/>
    <dgm:cxn modelId="{9A5CBE92-72D9-467E-B18E-2663FB920E56}" type="presParOf" srcId="{C63CF3CB-A8BC-4B23-BEBD-E2BE83E3906D}" destId="{1FC18B05-D093-4F08-9C16-775581AAF11D}" srcOrd="9" destOrd="0" presId="urn:microsoft.com/office/officeart/2005/8/layout/cycle6"/>
    <dgm:cxn modelId="{2C66377C-5C88-406E-863B-1BAB7D7D7F6F}" type="presParOf" srcId="{C63CF3CB-A8BC-4B23-BEBD-E2BE83E3906D}" destId="{6E3670DA-AAF6-481C-87F4-F49309E3100A}" srcOrd="10" destOrd="0" presId="urn:microsoft.com/office/officeart/2005/8/layout/cycle6"/>
    <dgm:cxn modelId="{0BB7B718-68F7-42C2-B1A0-04967A7857A0}" type="presParOf" srcId="{C63CF3CB-A8BC-4B23-BEBD-E2BE83E3906D}" destId="{BBD1ED9E-37D1-4476-8DAF-C5B2BD7D65CD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AD425571-541A-4893-BDFE-C0884FA2C4B4}" type="doc">
      <dgm:prSet loTypeId="urn:microsoft.com/office/officeart/2008/layout/VerticalCurved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D772E5AC-06B8-456E-92CB-83E28F4E4C8E}">
      <dgm:prSet custT="1"/>
      <dgm:spPr/>
      <dgm:t>
        <a:bodyPr/>
        <a:lstStyle/>
        <a:p>
          <a:pPr rtl="0"/>
          <a:r>
            <a:rPr lang="en-US" sz="1800" dirty="0" smtClean="0"/>
            <a:t>Review current </a:t>
          </a:r>
          <a:r>
            <a:rPr lang="en-US" sz="1800" dirty="0"/>
            <a:t>vendors history </a:t>
          </a:r>
          <a:r>
            <a:rPr lang="en-US" sz="1800" dirty="0" smtClean="0"/>
            <a:t>to </a:t>
          </a:r>
          <a:r>
            <a:rPr lang="en-US" sz="1800" dirty="0"/>
            <a:t>identify </a:t>
          </a:r>
          <a:r>
            <a:rPr lang="en-US" sz="1800" dirty="0" smtClean="0"/>
            <a:t>non-compliant vendors</a:t>
          </a:r>
          <a:endParaRPr lang="en-US" sz="1800" dirty="0"/>
        </a:p>
      </dgm:t>
    </dgm:pt>
    <dgm:pt modelId="{DB0B3295-42DB-4FB5-A80C-44A29C4B714B}" type="parTrans" cxnId="{A51A5DF6-C2B8-45C0-8E71-7FA0FC5D1A78}">
      <dgm:prSet/>
      <dgm:spPr/>
      <dgm:t>
        <a:bodyPr/>
        <a:lstStyle/>
        <a:p>
          <a:endParaRPr lang="en-US" sz="1400"/>
        </a:p>
      </dgm:t>
    </dgm:pt>
    <dgm:pt modelId="{FF03DA91-40D3-4808-8D61-3E910B6A7032}" type="sibTrans" cxnId="{A51A5DF6-C2B8-45C0-8E71-7FA0FC5D1A78}">
      <dgm:prSet/>
      <dgm:spPr/>
      <dgm:t>
        <a:bodyPr/>
        <a:lstStyle/>
        <a:p>
          <a:endParaRPr lang="en-US" sz="1400"/>
        </a:p>
      </dgm:t>
    </dgm:pt>
    <dgm:pt modelId="{53E138D8-18CD-4C76-B53E-1CFA134C621A}">
      <dgm:prSet custT="1"/>
      <dgm:spPr/>
      <dgm:t>
        <a:bodyPr/>
        <a:lstStyle/>
        <a:p>
          <a:pPr rtl="0"/>
          <a:r>
            <a:rPr lang="en-IN" sz="1800" dirty="0"/>
            <a:t>GST Compliance rating </a:t>
          </a:r>
          <a:r>
            <a:rPr lang="en-IN" sz="1800" dirty="0" smtClean="0"/>
            <a:t>to </a:t>
          </a:r>
          <a:r>
            <a:rPr lang="en-IN" sz="1800" dirty="0"/>
            <a:t>identify non-compliant </a:t>
          </a:r>
          <a:r>
            <a:rPr lang="en-IN" sz="1800" dirty="0" smtClean="0"/>
            <a:t>vendors</a:t>
          </a:r>
          <a:endParaRPr lang="en-US" sz="1800" dirty="0"/>
        </a:p>
      </dgm:t>
    </dgm:pt>
    <dgm:pt modelId="{93550EB5-B678-4EDB-8FAB-7BD022F13CD7}" type="parTrans" cxnId="{FCE49037-16C9-4C3C-B59B-E3DD4E286A8C}">
      <dgm:prSet/>
      <dgm:spPr/>
      <dgm:t>
        <a:bodyPr/>
        <a:lstStyle/>
        <a:p>
          <a:endParaRPr lang="en-US" sz="1400"/>
        </a:p>
      </dgm:t>
    </dgm:pt>
    <dgm:pt modelId="{54D2AF86-A62E-408C-A366-791C84250A0F}" type="sibTrans" cxnId="{FCE49037-16C9-4C3C-B59B-E3DD4E286A8C}">
      <dgm:prSet/>
      <dgm:spPr/>
      <dgm:t>
        <a:bodyPr/>
        <a:lstStyle/>
        <a:p>
          <a:endParaRPr lang="en-US" sz="1400"/>
        </a:p>
      </dgm:t>
    </dgm:pt>
    <dgm:pt modelId="{11F27D09-E467-4A5E-8CDB-D12726E1240C}">
      <dgm:prSet custT="1"/>
      <dgm:spPr/>
      <dgm:t>
        <a:bodyPr/>
        <a:lstStyle/>
        <a:p>
          <a:pPr rtl="0"/>
          <a:r>
            <a:rPr lang="en-IN" sz="1800" dirty="0" smtClean="0"/>
            <a:t>Identify </a:t>
          </a:r>
          <a:r>
            <a:rPr lang="en-IN" sz="1800" dirty="0"/>
            <a:t>multiple new </a:t>
          </a:r>
          <a:r>
            <a:rPr lang="en-IN" sz="1800" dirty="0" smtClean="0"/>
            <a:t>vendors, get </a:t>
          </a:r>
          <a:r>
            <a:rPr lang="en-IN" sz="1800" dirty="0"/>
            <a:t>revised </a:t>
          </a:r>
          <a:r>
            <a:rPr lang="en-IN" sz="1800" dirty="0" smtClean="0"/>
            <a:t>quotes</a:t>
          </a:r>
          <a:endParaRPr lang="en-US" sz="1800" dirty="0"/>
        </a:p>
      </dgm:t>
    </dgm:pt>
    <dgm:pt modelId="{82983115-9FC6-482B-B079-18F76500D55E}" type="parTrans" cxnId="{C72D9160-60DE-4E18-80EC-5A5A30318339}">
      <dgm:prSet/>
      <dgm:spPr/>
      <dgm:t>
        <a:bodyPr/>
        <a:lstStyle/>
        <a:p>
          <a:endParaRPr lang="en-US" sz="1400"/>
        </a:p>
      </dgm:t>
    </dgm:pt>
    <dgm:pt modelId="{666FEC1E-5466-4D07-AFA1-9B6DC8C8310A}" type="sibTrans" cxnId="{C72D9160-60DE-4E18-80EC-5A5A30318339}">
      <dgm:prSet/>
      <dgm:spPr/>
      <dgm:t>
        <a:bodyPr/>
        <a:lstStyle/>
        <a:p>
          <a:endParaRPr lang="en-US" sz="1400"/>
        </a:p>
      </dgm:t>
    </dgm:pt>
    <dgm:pt modelId="{73C77B5B-B500-48BD-BCB8-14B6E1EC8CA8}">
      <dgm:prSet custT="1"/>
      <dgm:spPr/>
      <dgm:t>
        <a:bodyPr/>
        <a:lstStyle/>
        <a:p>
          <a:pPr rtl="0"/>
          <a:r>
            <a:rPr lang="en-US" sz="1800" dirty="0"/>
            <a:t>Conducting vendor education programmes for </a:t>
          </a:r>
          <a:r>
            <a:rPr lang="en-US" sz="1800" dirty="0" smtClean="0"/>
            <a:t>unorganized vendors</a:t>
          </a:r>
          <a:endParaRPr lang="en-US" sz="1800" dirty="0"/>
        </a:p>
      </dgm:t>
    </dgm:pt>
    <dgm:pt modelId="{CF5E13AC-67EF-41E2-B74C-C7AA287DA059}" type="parTrans" cxnId="{06ACCE41-B421-40C5-96C2-174BE4ADC72D}">
      <dgm:prSet/>
      <dgm:spPr/>
      <dgm:t>
        <a:bodyPr/>
        <a:lstStyle/>
        <a:p>
          <a:endParaRPr lang="en-US" sz="1400"/>
        </a:p>
      </dgm:t>
    </dgm:pt>
    <dgm:pt modelId="{518C73B2-1495-4B92-AA1A-C123E10502CF}" type="sibTrans" cxnId="{06ACCE41-B421-40C5-96C2-174BE4ADC72D}">
      <dgm:prSet/>
      <dgm:spPr/>
      <dgm:t>
        <a:bodyPr/>
        <a:lstStyle/>
        <a:p>
          <a:endParaRPr lang="en-US" sz="1400"/>
        </a:p>
      </dgm:t>
    </dgm:pt>
    <dgm:pt modelId="{BAD8CEDE-A6BB-47DF-8D51-2B9ADC9FCAA4}">
      <dgm:prSet custT="1"/>
      <dgm:spPr/>
      <dgm:t>
        <a:bodyPr/>
        <a:lstStyle/>
        <a:p>
          <a:pPr rtl="0"/>
          <a:r>
            <a:rPr lang="en-IN" sz="1800" dirty="0" smtClean="0"/>
            <a:t>Review price of </a:t>
          </a:r>
          <a:r>
            <a:rPr lang="en-IN" sz="1800" dirty="0"/>
            <a:t>all </a:t>
          </a:r>
          <a:r>
            <a:rPr lang="en-IN" sz="1800" dirty="0" smtClean="0"/>
            <a:t>related </a:t>
          </a:r>
          <a:r>
            <a:rPr lang="en-IN" sz="1800" dirty="0"/>
            <a:t>party vendors to avoid disputes in </a:t>
          </a:r>
          <a:r>
            <a:rPr lang="en-IN" sz="1800" dirty="0" smtClean="0"/>
            <a:t>transaction value</a:t>
          </a:r>
          <a:endParaRPr lang="en-US" sz="1800" dirty="0"/>
        </a:p>
      </dgm:t>
    </dgm:pt>
    <dgm:pt modelId="{4110CED6-173F-4C3D-A2C2-526CCB788DC0}" type="parTrans" cxnId="{314030D5-E9F4-4BF2-BBBB-E2D32BB9747D}">
      <dgm:prSet/>
      <dgm:spPr/>
      <dgm:t>
        <a:bodyPr/>
        <a:lstStyle/>
        <a:p>
          <a:endParaRPr lang="en-US" sz="1400"/>
        </a:p>
      </dgm:t>
    </dgm:pt>
    <dgm:pt modelId="{1733AC68-FC77-410D-A6A1-AC19D252B43A}" type="sibTrans" cxnId="{314030D5-E9F4-4BF2-BBBB-E2D32BB9747D}">
      <dgm:prSet/>
      <dgm:spPr/>
      <dgm:t>
        <a:bodyPr/>
        <a:lstStyle/>
        <a:p>
          <a:endParaRPr lang="en-US" sz="1400"/>
        </a:p>
      </dgm:t>
    </dgm:pt>
    <dgm:pt modelId="{30E4EBBF-AD25-43C3-9D15-EB4AFFD018F8}">
      <dgm:prSet custT="1"/>
      <dgm:spPr/>
      <dgm:t>
        <a:bodyPr/>
        <a:lstStyle/>
        <a:p>
          <a:pPr rtl="0"/>
          <a:r>
            <a:rPr lang="en-IN" sz="1800" dirty="0" smtClean="0"/>
            <a:t>Suggest vendors </a:t>
          </a:r>
          <a:r>
            <a:rPr lang="en-IN" sz="1800" dirty="0"/>
            <a:t>to follow </a:t>
          </a:r>
          <a:r>
            <a:rPr lang="en-IN" sz="1800" dirty="0" smtClean="0"/>
            <a:t>similar </a:t>
          </a:r>
          <a:r>
            <a:rPr lang="en-IN" sz="1800" dirty="0"/>
            <a:t>exercise - better vendor </a:t>
          </a:r>
          <a:r>
            <a:rPr lang="en-IN" sz="1800" dirty="0" smtClean="0"/>
            <a:t>relationships</a:t>
          </a:r>
          <a:endParaRPr lang="en-US" sz="1800" dirty="0"/>
        </a:p>
      </dgm:t>
    </dgm:pt>
    <dgm:pt modelId="{9256C875-49B8-43DB-A532-192EFCE1B6EF}" type="parTrans" cxnId="{A59FC36E-EA5D-4616-9E27-D3E3D7347859}">
      <dgm:prSet/>
      <dgm:spPr/>
      <dgm:t>
        <a:bodyPr/>
        <a:lstStyle/>
        <a:p>
          <a:endParaRPr lang="en-US" sz="1400"/>
        </a:p>
      </dgm:t>
    </dgm:pt>
    <dgm:pt modelId="{1E2420E8-3BF4-4772-BD02-8ED21581C1DD}" type="sibTrans" cxnId="{A59FC36E-EA5D-4616-9E27-D3E3D7347859}">
      <dgm:prSet/>
      <dgm:spPr/>
      <dgm:t>
        <a:bodyPr/>
        <a:lstStyle/>
        <a:p>
          <a:endParaRPr lang="en-US" sz="1400"/>
        </a:p>
      </dgm:t>
    </dgm:pt>
    <dgm:pt modelId="{60DDECD3-1B4F-40A4-A0F9-2CAD76E470D0}" type="pres">
      <dgm:prSet presAssocID="{AD425571-541A-4893-BDFE-C0884FA2C4B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IN"/>
        </a:p>
      </dgm:t>
    </dgm:pt>
    <dgm:pt modelId="{FF66AFA0-B80A-4EBD-80D6-9356FE9C6BA0}" type="pres">
      <dgm:prSet presAssocID="{AD425571-541A-4893-BDFE-C0884FA2C4B4}" presName="Name1" presStyleCnt="0"/>
      <dgm:spPr/>
      <dgm:t>
        <a:bodyPr/>
        <a:lstStyle/>
        <a:p>
          <a:endParaRPr lang="en-IN"/>
        </a:p>
      </dgm:t>
    </dgm:pt>
    <dgm:pt modelId="{FB77439D-B8D7-4437-9354-6416D33D3D5E}" type="pres">
      <dgm:prSet presAssocID="{AD425571-541A-4893-BDFE-C0884FA2C4B4}" presName="cycle" presStyleCnt="0"/>
      <dgm:spPr/>
      <dgm:t>
        <a:bodyPr/>
        <a:lstStyle/>
        <a:p>
          <a:endParaRPr lang="en-IN"/>
        </a:p>
      </dgm:t>
    </dgm:pt>
    <dgm:pt modelId="{C5E32BA5-65A8-44DB-9EFE-ACACC2494827}" type="pres">
      <dgm:prSet presAssocID="{AD425571-541A-4893-BDFE-C0884FA2C4B4}" presName="srcNode" presStyleLbl="node1" presStyleIdx="0" presStyleCnt="6"/>
      <dgm:spPr/>
      <dgm:t>
        <a:bodyPr/>
        <a:lstStyle/>
        <a:p>
          <a:endParaRPr lang="en-IN"/>
        </a:p>
      </dgm:t>
    </dgm:pt>
    <dgm:pt modelId="{70C47385-4A23-4C52-AB1A-09B1E9AB7AA1}" type="pres">
      <dgm:prSet presAssocID="{AD425571-541A-4893-BDFE-C0884FA2C4B4}" presName="conn" presStyleLbl="parChTrans1D2" presStyleIdx="0" presStyleCnt="1"/>
      <dgm:spPr/>
      <dgm:t>
        <a:bodyPr/>
        <a:lstStyle/>
        <a:p>
          <a:endParaRPr lang="en-IN"/>
        </a:p>
      </dgm:t>
    </dgm:pt>
    <dgm:pt modelId="{E996FC49-A3EB-4C35-B2DC-F4B196D0A950}" type="pres">
      <dgm:prSet presAssocID="{AD425571-541A-4893-BDFE-C0884FA2C4B4}" presName="extraNode" presStyleLbl="node1" presStyleIdx="0" presStyleCnt="6"/>
      <dgm:spPr/>
      <dgm:t>
        <a:bodyPr/>
        <a:lstStyle/>
        <a:p>
          <a:endParaRPr lang="en-IN"/>
        </a:p>
      </dgm:t>
    </dgm:pt>
    <dgm:pt modelId="{9ED6C8AE-85A8-449A-AE2D-BB4F48ACFC36}" type="pres">
      <dgm:prSet presAssocID="{AD425571-541A-4893-BDFE-C0884FA2C4B4}" presName="dstNode" presStyleLbl="node1" presStyleIdx="0" presStyleCnt="6"/>
      <dgm:spPr/>
      <dgm:t>
        <a:bodyPr/>
        <a:lstStyle/>
        <a:p>
          <a:endParaRPr lang="en-IN"/>
        </a:p>
      </dgm:t>
    </dgm:pt>
    <dgm:pt modelId="{04F19FAB-21A9-4179-8AFE-DF00485A093A}" type="pres">
      <dgm:prSet presAssocID="{D772E5AC-06B8-456E-92CB-83E28F4E4C8E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496354D-C930-4937-930F-B9BC75E960A6}" type="pres">
      <dgm:prSet presAssocID="{D772E5AC-06B8-456E-92CB-83E28F4E4C8E}" presName="accent_1" presStyleCnt="0"/>
      <dgm:spPr/>
      <dgm:t>
        <a:bodyPr/>
        <a:lstStyle/>
        <a:p>
          <a:endParaRPr lang="en-IN"/>
        </a:p>
      </dgm:t>
    </dgm:pt>
    <dgm:pt modelId="{C24E63EC-FFA9-4C52-BEEA-1B61DA0401D9}" type="pres">
      <dgm:prSet presAssocID="{D772E5AC-06B8-456E-92CB-83E28F4E4C8E}" presName="accentRepeatNode" presStyleLbl="solidFgAcc1" presStyleIdx="0" presStyleCnt="6"/>
      <dgm:spPr/>
      <dgm:t>
        <a:bodyPr/>
        <a:lstStyle/>
        <a:p>
          <a:endParaRPr lang="en-IN"/>
        </a:p>
      </dgm:t>
    </dgm:pt>
    <dgm:pt modelId="{0BE8E6CD-3A78-44DF-8AB1-50BB4D6B8AA0}" type="pres">
      <dgm:prSet presAssocID="{53E138D8-18CD-4C76-B53E-1CFA134C621A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1D7AF07-2B3E-4953-8941-7B1FE0C1FEA7}" type="pres">
      <dgm:prSet presAssocID="{53E138D8-18CD-4C76-B53E-1CFA134C621A}" presName="accent_2" presStyleCnt="0"/>
      <dgm:spPr/>
      <dgm:t>
        <a:bodyPr/>
        <a:lstStyle/>
        <a:p>
          <a:endParaRPr lang="en-IN"/>
        </a:p>
      </dgm:t>
    </dgm:pt>
    <dgm:pt modelId="{5B327F6F-6B83-46AA-8B8B-14D9C4FA16C8}" type="pres">
      <dgm:prSet presAssocID="{53E138D8-18CD-4C76-B53E-1CFA134C621A}" presName="accentRepeatNode" presStyleLbl="solidFgAcc1" presStyleIdx="1" presStyleCnt="6"/>
      <dgm:spPr/>
      <dgm:t>
        <a:bodyPr/>
        <a:lstStyle/>
        <a:p>
          <a:endParaRPr lang="en-IN"/>
        </a:p>
      </dgm:t>
    </dgm:pt>
    <dgm:pt modelId="{D7EDDD6A-6D24-4F6E-9674-843D74B9E2DE}" type="pres">
      <dgm:prSet presAssocID="{11F27D09-E467-4A5E-8CDB-D12726E1240C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609D4AE-7B93-4765-B708-CB61339A6567}" type="pres">
      <dgm:prSet presAssocID="{11F27D09-E467-4A5E-8CDB-D12726E1240C}" presName="accent_3" presStyleCnt="0"/>
      <dgm:spPr/>
      <dgm:t>
        <a:bodyPr/>
        <a:lstStyle/>
        <a:p>
          <a:endParaRPr lang="en-IN"/>
        </a:p>
      </dgm:t>
    </dgm:pt>
    <dgm:pt modelId="{F0C79839-A1DF-4623-B97E-42699EE6613F}" type="pres">
      <dgm:prSet presAssocID="{11F27D09-E467-4A5E-8CDB-D12726E1240C}" presName="accentRepeatNode" presStyleLbl="solidFgAcc1" presStyleIdx="2" presStyleCnt="6"/>
      <dgm:spPr/>
      <dgm:t>
        <a:bodyPr/>
        <a:lstStyle/>
        <a:p>
          <a:endParaRPr lang="en-IN"/>
        </a:p>
      </dgm:t>
    </dgm:pt>
    <dgm:pt modelId="{0B47AE6F-DB2D-439E-8A37-D6BDC8B5C673}" type="pres">
      <dgm:prSet presAssocID="{73C77B5B-B500-48BD-BCB8-14B6E1EC8CA8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67C0417-E0EE-47D0-9E53-95FA02B272D3}" type="pres">
      <dgm:prSet presAssocID="{73C77B5B-B500-48BD-BCB8-14B6E1EC8CA8}" presName="accent_4" presStyleCnt="0"/>
      <dgm:spPr/>
      <dgm:t>
        <a:bodyPr/>
        <a:lstStyle/>
        <a:p>
          <a:endParaRPr lang="en-IN"/>
        </a:p>
      </dgm:t>
    </dgm:pt>
    <dgm:pt modelId="{762AC3A3-DA7D-444C-A305-8C52800CF21B}" type="pres">
      <dgm:prSet presAssocID="{73C77B5B-B500-48BD-BCB8-14B6E1EC8CA8}" presName="accentRepeatNode" presStyleLbl="solidFgAcc1" presStyleIdx="3" presStyleCnt="6"/>
      <dgm:spPr/>
      <dgm:t>
        <a:bodyPr/>
        <a:lstStyle/>
        <a:p>
          <a:endParaRPr lang="en-IN"/>
        </a:p>
      </dgm:t>
    </dgm:pt>
    <dgm:pt modelId="{3B954FCA-FE91-4596-B9CE-A2B0D35FAC32}" type="pres">
      <dgm:prSet presAssocID="{BAD8CEDE-A6BB-47DF-8D51-2B9ADC9FCAA4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8EFEE16-DD49-42A6-9082-98250B9EB0B9}" type="pres">
      <dgm:prSet presAssocID="{BAD8CEDE-A6BB-47DF-8D51-2B9ADC9FCAA4}" presName="accent_5" presStyleCnt="0"/>
      <dgm:spPr/>
      <dgm:t>
        <a:bodyPr/>
        <a:lstStyle/>
        <a:p>
          <a:endParaRPr lang="en-IN"/>
        </a:p>
      </dgm:t>
    </dgm:pt>
    <dgm:pt modelId="{406C1991-E1BA-4EB5-B2E4-590751C1DE10}" type="pres">
      <dgm:prSet presAssocID="{BAD8CEDE-A6BB-47DF-8D51-2B9ADC9FCAA4}" presName="accentRepeatNode" presStyleLbl="solidFgAcc1" presStyleIdx="4" presStyleCnt="6"/>
      <dgm:spPr/>
      <dgm:t>
        <a:bodyPr/>
        <a:lstStyle/>
        <a:p>
          <a:endParaRPr lang="en-IN"/>
        </a:p>
      </dgm:t>
    </dgm:pt>
    <dgm:pt modelId="{F7708EE4-3A20-41DA-B594-60CE643F9C5E}" type="pres">
      <dgm:prSet presAssocID="{30E4EBBF-AD25-43C3-9D15-EB4AFFD018F8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14C00A1-D52C-4C9F-BB87-8677C2676649}" type="pres">
      <dgm:prSet presAssocID="{30E4EBBF-AD25-43C3-9D15-EB4AFFD018F8}" presName="accent_6" presStyleCnt="0"/>
      <dgm:spPr/>
      <dgm:t>
        <a:bodyPr/>
        <a:lstStyle/>
        <a:p>
          <a:endParaRPr lang="en-IN"/>
        </a:p>
      </dgm:t>
    </dgm:pt>
    <dgm:pt modelId="{FB5FAE10-3397-4E15-BE36-2E5EE7E894E3}" type="pres">
      <dgm:prSet presAssocID="{30E4EBBF-AD25-43C3-9D15-EB4AFFD018F8}" presName="accentRepeatNode" presStyleLbl="solidFgAcc1" presStyleIdx="5" presStyleCnt="6"/>
      <dgm:spPr/>
      <dgm:t>
        <a:bodyPr/>
        <a:lstStyle/>
        <a:p>
          <a:endParaRPr lang="en-IN"/>
        </a:p>
      </dgm:t>
    </dgm:pt>
  </dgm:ptLst>
  <dgm:cxnLst>
    <dgm:cxn modelId="{99AF4593-13C8-47D3-A998-1ED99A4188AF}" type="presOf" srcId="{30E4EBBF-AD25-43C3-9D15-EB4AFFD018F8}" destId="{F7708EE4-3A20-41DA-B594-60CE643F9C5E}" srcOrd="0" destOrd="0" presId="urn:microsoft.com/office/officeart/2008/layout/VerticalCurvedList"/>
    <dgm:cxn modelId="{A51A5DF6-C2B8-45C0-8E71-7FA0FC5D1A78}" srcId="{AD425571-541A-4893-BDFE-C0884FA2C4B4}" destId="{D772E5AC-06B8-456E-92CB-83E28F4E4C8E}" srcOrd="0" destOrd="0" parTransId="{DB0B3295-42DB-4FB5-A80C-44A29C4B714B}" sibTransId="{FF03DA91-40D3-4808-8D61-3E910B6A7032}"/>
    <dgm:cxn modelId="{3F4CE2ED-F81E-4C89-81C2-D5BA0A0307DE}" type="presOf" srcId="{AD425571-541A-4893-BDFE-C0884FA2C4B4}" destId="{60DDECD3-1B4F-40A4-A0F9-2CAD76E470D0}" srcOrd="0" destOrd="0" presId="urn:microsoft.com/office/officeart/2008/layout/VerticalCurvedList"/>
    <dgm:cxn modelId="{4D93CE44-DA2A-4616-B451-EFB7E57C3EFA}" type="presOf" srcId="{FF03DA91-40D3-4808-8D61-3E910B6A7032}" destId="{70C47385-4A23-4C52-AB1A-09B1E9AB7AA1}" srcOrd="0" destOrd="0" presId="urn:microsoft.com/office/officeart/2008/layout/VerticalCurvedList"/>
    <dgm:cxn modelId="{314030D5-E9F4-4BF2-BBBB-E2D32BB9747D}" srcId="{AD425571-541A-4893-BDFE-C0884FA2C4B4}" destId="{BAD8CEDE-A6BB-47DF-8D51-2B9ADC9FCAA4}" srcOrd="4" destOrd="0" parTransId="{4110CED6-173F-4C3D-A2C2-526CCB788DC0}" sibTransId="{1733AC68-FC77-410D-A6A1-AC19D252B43A}"/>
    <dgm:cxn modelId="{A59FC36E-EA5D-4616-9E27-D3E3D7347859}" srcId="{AD425571-541A-4893-BDFE-C0884FA2C4B4}" destId="{30E4EBBF-AD25-43C3-9D15-EB4AFFD018F8}" srcOrd="5" destOrd="0" parTransId="{9256C875-49B8-43DB-A532-192EFCE1B6EF}" sibTransId="{1E2420E8-3BF4-4772-BD02-8ED21581C1DD}"/>
    <dgm:cxn modelId="{A8E1C27E-21CA-4C64-8662-7F036C71BABA}" type="presOf" srcId="{73C77B5B-B500-48BD-BCB8-14B6E1EC8CA8}" destId="{0B47AE6F-DB2D-439E-8A37-D6BDC8B5C673}" srcOrd="0" destOrd="0" presId="urn:microsoft.com/office/officeart/2008/layout/VerticalCurvedList"/>
    <dgm:cxn modelId="{C72D9160-60DE-4E18-80EC-5A5A30318339}" srcId="{AD425571-541A-4893-BDFE-C0884FA2C4B4}" destId="{11F27D09-E467-4A5E-8CDB-D12726E1240C}" srcOrd="2" destOrd="0" parTransId="{82983115-9FC6-482B-B079-18F76500D55E}" sibTransId="{666FEC1E-5466-4D07-AFA1-9B6DC8C8310A}"/>
    <dgm:cxn modelId="{B1C69E1A-5051-41F5-9C48-FB63CF34032E}" type="presOf" srcId="{53E138D8-18CD-4C76-B53E-1CFA134C621A}" destId="{0BE8E6CD-3A78-44DF-8AB1-50BB4D6B8AA0}" srcOrd="0" destOrd="0" presId="urn:microsoft.com/office/officeart/2008/layout/VerticalCurvedList"/>
    <dgm:cxn modelId="{3247DD4B-A347-4BA6-9538-53454301D71A}" type="presOf" srcId="{BAD8CEDE-A6BB-47DF-8D51-2B9ADC9FCAA4}" destId="{3B954FCA-FE91-4596-B9CE-A2B0D35FAC32}" srcOrd="0" destOrd="0" presId="urn:microsoft.com/office/officeart/2008/layout/VerticalCurvedList"/>
    <dgm:cxn modelId="{06ACCE41-B421-40C5-96C2-174BE4ADC72D}" srcId="{AD425571-541A-4893-BDFE-C0884FA2C4B4}" destId="{73C77B5B-B500-48BD-BCB8-14B6E1EC8CA8}" srcOrd="3" destOrd="0" parTransId="{CF5E13AC-67EF-41E2-B74C-C7AA287DA059}" sibTransId="{518C73B2-1495-4B92-AA1A-C123E10502CF}"/>
    <dgm:cxn modelId="{FCE49037-16C9-4C3C-B59B-E3DD4E286A8C}" srcId="{AD425571-541A-4893-BDFE-C0884FA2C4B4}" destId="{53E138D8-18CD-4C76-B53E-1CFA134C621A}" srcOrd="1" destOrd="0" parTransId="{93550EB5-B678-4EDB-8FAB-7BD022F13CD7}" sibTransId="{54D2AF86-A62E-408C-A366-791C84250A0F}"/>
    <dgm:cxn modelId="{EE4FE163-8BC7-45CA-946E-3013B74C8C45}" type="presOf" srcId="{11F27D09-E467-4A5E-8CDB-D12726E1240C}" destId="{D7EDDD6A-6D24-4F6E-9674-843D74B9E2DE}" srcOrd="0" destOrd="0" presId="urn:microsoft.com/office/officeart/2008/layout/VerticalCurvedList"/>
    <dgm:cxn modelId="{CDA565BE-E5C2-44E6-AF2B-7A9F41A264C6}" type="presOf" srcId="{D772E5AC-06B8-456E-92CB-83E28F4E4C8E}" destId="{04F19FAB-21A9-4179-8AFE-DF00485A093A}" srcOrd="0" destOrd="0" presId="urn:microsoft.com/office/officeart/2008/layout/VerticalCurvedList"/>
    <dgm:cxn modelId="{C3E183D0-26C7-4450-B998-6F18A8BF99AB}" type="presParOf" srcId="{60DDECD3-1B4F-40A4-A0F9-2CAD76E470D0}" destId="{FF66AFA0-B80A-4EBD-80D6-9356FE9C6BA0}" srcOrd="0" destOrd="0" presId="urn:microsoft.com/office/officeart/2008/layout/VerticalCurvedList"/>
    <dgm:cxn modelId="{4E48BB78-4A97-4C23-93E6-7B1B82BD779E}" type="presParOf" srcId="{FF66AFA0-B80A-4EBD-80D6-9356FE9C6BA0}" destId="{FB77439D-B8D7-4437-9354-6416D33D3D5E}" srcOrd="0" destOrd="0" presId="urn:microsoft.com/office/officeart/2008/layout/VerticalCurvedList"/>
    <dgm:cxn modelId="{1C852E52-C2B7-43D5-BABD-B11F22F863C5}" type="presParOf" srcId="{FB77439D-B8D7-4437-9354-6416D33D3D5E}" destId="{C5E32BA5-65A8-44DB-9EFE-ACACC2494827}" srcOrd="0" destOrd="0" presId="urn:microsoft.com/office/officeart/2008/layout/VerticalCurvedList"/>
    <dgm:cxn modelId="{16A8E51C-D23B-4AE1-BBF8-8289BA95965E}" type="presParOf" srcId="{FB77439D-B8D7-4437-9354-6416D33D3D5E}" destId="{70C47385-4A23-4C52-AB1A-09B1E9AB7AA1}" srcOrd="1" destOrd="0" presId="urn:microsoft.com/office/officeart/2008/layout/VerticalCurvedList"/>
    <dgm:cxn modelId="{02380E0B-6C12-4DA6-A246-A0C31EEF8EE4}" type="presParOf" srcId="{FB77439D-B8D7-4437-9354-6416D33D3D5E}" destId="{E996FC49-A3EB-4C35-B2DC-F4B196D0A950}" srcOrd="2" destOrd="0" presId="urn:microsoft.com/office/officeart/2008/layout/VerticalCurvedList"/>
    <dgm:cxn modelId="{1C0C4C23-E3F7-4A01-9CF9-5A20EAEE5539}" type="presParOf" srcId="{FB77439D-B8D7-4437-9354-6416D33D3D5E}" destId="{9ED6C8AE-85A8-449A-AE2D-BB4F48ACFC36}" srcOrd="3" destOrd="0" presId="urn:microsoft.com/office/officeart/2008/layout/VerticalCurvedList"/>
    <dgm:cxn modelId="{46935149-7BEF-4A38-A7B9-53195C8123E0}" type="presParOf" srcId="{FF66AFA0-B80A-4EBD-80D6-9356FE9C6BA0}" destId="{04F19FAB-21A9-4179-8AFE-DF00485A093A}" srcOrd="1" destOrd="0" presId="urn:microsoft.com/office/officeart/2008/layout/VerticalCurvedList"/>
    <dgm:cxn modelId="{8BD749A3-DBE2-4B5F-A089-872C14BA2E64}" type="presParOf" srcId="{FF66AFA0-B80A-4EBD-80D6-9356FE9C6BA0}" destId="{F496354D-C930-4937-930F-B9BC75E960A6}" srcOrd="2" destOrd="0" presId="urn:microsoft.com/office/officeart/2008/layout/VerticalCurvedList"/>
    <dgm:cxn modelId="{1144692C-F7EC-4FDA-9A62-959DA6DA1DF0}" type="presParOf" srcId="{F496354D-C930-4937-930F-B9BC75E960A6}" destId="{C24E63EC-FFA9-4C52-BEEA-1B61DA0401D9}" srcOrd="0" destOrd="0" presId="urn:microsoft.com/office/officeart/2008/layout/VerticalCurvedList"/>
    <dgm:cxn modelId="{940E1AF0-9B98-46E3-9B5B-B872B74B8BF7}" type="presParOf" srcId="{FF66AFA0-B80A-4EBD-80D6-9356FE9C6BA0}" destId="{0BE8E6CD-3A78-44DF-8AB1-50BB4D6B8AA0}" srcOrd="3" destOrd="0" presId="urn:microsoft.com/office/officeart/2008/layout/VerticalCurvedList"/>
    <dgm:cxn modelId="{602B471D-8EC8-4D20-807F-58DF481B2360}" type="presParOf" srcId="{FF66AFA0-B80A-4EBD-80D6-9356FE9C6BA0}" destId="{F1D7AF07-2B3E-4953-8941-7B1FE0C1FEA7}" srcOrd="4" destOrd="0" presId="urn:microsoft.com/office/officeart/2008/layout/VerticalCurvedList"/>
    <dgm:cxn modelId="{91A1B8C2-7C4D-4BE4-8B1D-20A0F174FF32}" type="presParOf" srcId="{F1D7AF07-2B3E-4953-8941-7B1FE0C1FEA7}" destId="{5B327F6F-6B83-46AA-8B8B-14D9C4FA16C8}" srcOrd="0" destOrd="0" presId="urn:microsoft.com/office/officeart/2008/layout/VerticalCurvedList"/>
    <dgm:cxn modelId="{AD041017-BD6E-4988-ABF8-054C76400F12}" type="presParOf" srcId="{FF66AFA0-B80A-4EBD-80D6-9356FE9C6BA0}" destId="{D7EDDD6A-6D24-4F6E-9674-843D74B9E2DE}" srcOrd="5" destOrd="0" presId="urn:microsoft.com/office/officeart/2008/layout/VerticalCurvedList"/>
    <dgm:cxn modelId="{76124AAC-CBC9-4C52-AC2C-90CA8B30362C}" type="presParOf" srcId="{FF66AFA0-B80A-4EBD-80D6-9356FE9C6BA0}" destId="{1609D4AE-7B93-4765-B708-CB61339A6567}" srcOrd="6" destOrd="0" presId="urn:microsoft.com/office/officeart/2008/layout/VerticalCurvedList"/>
    <dgm:cxn modelId="{B1FCB024-5765-462B-9F08-74DC70D86316}" type="presParOf" srcId="{1609D4AE-7B93-4765-B708-CB61339A6567}" destId="{F0C79839-A1DF-4623-B97E-42699EE6613F}" srcOrd="0" destOrd="0" presId="urn:microsoft.com/office/officeart/2008/layout/VerticalCurvedList"/>
    <dgm:cxn modelId="{50A08E5D-039A-43E0-92F5-4713C58BB086}" type="presParOf" srcId="{FF66AFA0-B80A-4EBD-80D6-9356FE9C6BA0}" destId="{0B47AE6F-DB2D-439E-8A37-D6BDC8B5C673}" srcOrd="7" destOrd="0" presId="urn:microsoft.com/office/officeart/2008/layout/VerticalCurvedList"/>
    <dgm:cxn modelId="{A4458798-AB11-4DA2-84E0-9CA30CDB4BE6}" type="presParOf" srcId="{FF66AFA0-B80A-4EBD-80D6-9356FE9C6BA0}" destId="{D67C0417-E0EE-47D0-9E53-95FA02B272D3}" srcOrd="8" destOrd="0" presId="urn:microsoft.com/office/officeart/2008/layout/VerticalCurvedList"/>
    <dgm:cxn modelId="{280D909F-4AB9-483E-A5EE-FA28DCD732B8}" type="presParOf" srcId="{D67C0417-E0EE-47D0-9E53-95FA02B272D3}" destId="{762AC3A3-DA7D-444C-A305-8C52800CF21B}" srcOrd="0" destOrd="0" presId="urn:microsoft.com/office/officeart/2008/layout/VerticalCurvedList"/>
    <dgm:cxn modelId="{1244D1E1-B53B-453D-878F-530B81DACB77}" type="presParOf" srcId="{FF66AFA0-B80A-4EBD-80D6-9356FE9C6BA0}" destId="{3B954FCA-FE91-4596-B9CE-A2B0D35FAC32}" srcOrd="9" destOrd="0" presId="urn:microsoft.com/office/officeart/2008/layout/VerticalCurvedList"/>
    <dgm:cxn modelId="{21B826F3-0BCF-402A-916D-E0ADF7D5CCBF}" type="presParOf" srcId="{FF66AFA0-B80A-4EBD-80D6-9356FE9C6BA0}" destId="{48EFEE16-DD49-42A6-9082-98250B9EB0B9}" srcOrd="10" destOrd="0" presId="urn:microsoft.com/office/officeart/2008/layout/VerticalCurvedList"/>
    <dgm:cxn modelId="{C119F996-AD0A-428F-B319-31B906BEAE66}" type="presParOf" srcId="{48EFEE16-DD49-42A6-9082-98250B9EB0B9}" destId="{406C1991-E1BA-4EB5-B2E4-590751C1DE10}" srcOrd="0" destOrd="0" presId="urn:microsoft.com/office/officeart/2008/layout/VerticalCurvedList"/>
    <dgm:cxn modelId="{E41E438C-2155-46D9-BB51-A416B5BD060F}" type="presParOf" srcId="{FF66AFA0-B80A-4EBD-80D6-9356FE9C6BA0}" destId="{F7708EE4-3A20-41DA-B594-60CE643F9C5E}" srcOrd="11" destOrd="0" presId="urn:microsoft.com/office/officeart/2008/layout/VerticalCurvedList"/>
    <dgm:cxn modelId="{42302187-B855-44F8-9848-7E2D5522A1D4}" type="presParOf" srcId="{FF66AFA0-B80A-4EBD-80D6-9356FE9C6BA0}" destId="{B14C00A1-D52C-4C9F-BB87-8677C2676649}" srcOrd="12" destOrd="0" presId="urn:microsoft.com/office/officeart/2008/layout/VerticalCurvedList"/>
    <dgm:cxn modelId="{B5C0196A-7701-46D0-8227-1D56FEF7B661}" type="presParOf" srcId="{B14C00A1-D52C-4C9F-BB87-8677C2676649}" destId="{FB5FAE10-3397-4E15-BE36-2E5EE7E894E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FBF59FAE-AC73-42FA-88B8-6570E2C1F270}" type="doc">
      <dgm:prSet loTypeId="urn:microsoft.com/office/officeart/2005/8/layout/target1" loCatId="relationship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12CA1CE5-79A8-43F7-9D79-C009FEBA6761}">
      <dgm:prSet phldrT="[Text]" custT="1"/>
      <dgm:spPr/>
      <dgm:t>
        <a:bodyPr/>
        <a:lstStyle/>
        <a:p>
          <a:r>
            <a:rPr lang="en-IN" sz="1800" b="0" dirty="0" smtClean="0">
              <a:latin typeface="Cambria" panose="02040503050406030204" pitchFamily="18" charset="0"/>
            </a:rPr>
            <a:t>Tax planning &amp; legal intricacies</a:t>
          </a:r>
          <a:endParaRPr lang="en-IN" sz="1800" b="0" dirty="0">
            <a:latin typeface="Cambria" panose="02040503050406030204" pitchFamily="18" charset="0"/>
          </a:endParaRPr>
        </a:p>
      </dgm:t>
    </dgm:pt>
    <dgm:pt modelId="{B4D1505E-58F4-47D1-BF0A-97681FABEE19}" type="parTrans" cxnId="{88EF7981-EC5C-4F50-B043-5C93D5AF6C25}">
      <dgm:prSet/>
      <dgm:spPr/>
      <dgm:t>
        <a:bodyPr/>
        <a:lstStyle/>
        <a:p>
          <a:endParaRPr lang="en-IN"/>
        </a:p>
      </dgm:t>
    </dgm:pt>
    <dgm:pt modelId="{B0B5E6EC-22D9-4CFC-B875-F383B51BC1C3}" type="sibTrans" cxnId="{88EF7981-EC5C-4F50-B043-5C93D5AF6C25}">
      <dgm:prSet/>
      <dgm:spPr/>
      <dgm:t>
        <a:bodyPr/>
        <a:lstStyle/>
        <a:p>
          <a:endParaRPr lang="en-IN"/>
        </a:p>
      </dgm:t>
    </dgm:pt>
    <dgm:pt modelId="{C3E3E748-3510-40C7-9FAB-A18E70C116A6}">
      <dgm:prSet phldrT="[Text]" custT="1"/>
      <dgm:spPr/>
      <dgm:t>
        <a:bodyPr/>
        <a:lstStyle/>
        <a:p>
          <a:r>
            <a:rPr lang="en-US" sz="1800" dirty="0" smtClean="0">
              <a:latin typeface="Cambria" panose="02040503050406030204" pitchFamily="18" charset="0"/>
            </a:rPr>
            <a:t>New projects- </a:t>
          </a:r>
          <a:r>
            <a:rPr lang="en-US" sz="1800" dirty="0" err="1" smtClean="0">
              <a:latin typeface="Cambria" panose="02040503050406030204" pitchFamily="18" charset="0"/>
            </a:rPr>
            <a:t>regn</a:t>
          </a:r>
          <a:r>
            <a:rPr lang="en-US" sz="1800" dirty="0" smtClean="0">
              <a:latin typeface="Cambria" panose="02040503050406030204" pitchFamily="18" charset="0"/>
            </a:rPr>
            <a:t> needed.</a:t>
          </a:r>
          <a:endParaRPr lang="en-IN" sz="1800" dirty="0">
            <a:latin typeface="Cambria" panose="02040503050406030204" pitchFamily="18" charset="0"/>
          </a:endParaRPr>
        </a:p>
      </dgm:t>
    </dgm:pt>
    <dgm:pt modelId="{DC18BE0F-34E5-48E2-A8C9-1800DD7E56CE}" type="parTrans" cxnId="{4CEE9A5E-D53C-4CB2-B88E-38A79B4DAA9E}">
      <dgm:prSet/>
      <dgm:spPr/>
      <dgm:t>
        <a:bodyPr/>
        <a:lstStyle/>
        <a:p>
          <a:endParaRPr lang="en-IN"/>
        </a:p>
      </dgm:t>
    </dgm:pt>
    <dgm:pt modelId="{5EE9BBB9-DA8F-4F55-9900-039A52D3230A}" type="sibTrans" cxnId="{4CEE9A5E-D53C-4CB2-B88E-38A79B4DAA9E}">
      <dgm:prSet/>
      <dgm:spPr/>
      <dgm:t>
        <a:bodyPr/>
        <a:lstStyle/>
        <a:p>
          <a:endParaRPr lang="en-IN"/>
        </a:p>
      </dgm:t>
    </dgm:pt>
    <dgm:pt modelId="{19B16B88-BE73-4EA9-B5FE-B1E1F04C94DC}">
      <dgm:prSet phldrT="[Text]" custT="1"/>
      <dgm:spPr/>
      <dgm:t>
        <a:bodyPr/>
        <a:lstStyle/>
        <a:p>
          <a:r>
            <a:rPr lang="en-IN" sz="1800" b="0" dirty="0" smtClean="0">
              <a:latin typeface="Cambria" panose="02040503050406030204" pitchFamily="18" charset="0"/>
            </a:rPr>
            <a:t>Spill over contracts to be reviewed</a:t>
          </a:r>
          <a:endParaRPr lang="en-IN" sz="1800" b="0" dirty="0">
            <a:latin typeface="Cambria" panose="02040503050406030204" pitchFamily="18" charset="0"/>
          </a:endParaRPr>
        </a:p>
      </dgm:t>
    </dgm:pt>
    <dgm:pt modelId="{B080F62C-30E3-4B9C-9393-BF00164F8A4A}" type="parTrans" cxnId="{D1E0D736-34C4-4272-A70E-D15472AFE09F}">
      <dgm:prSet/>
      <dgm:spPr/>
      <dgm:t>
        <a:bodyPr/>
        <a:lstStyle/>
        <a:p>
          <a:endParaRPr lang="en-IN"/>
        </a:p>
      </dgm:t>
    </dgm:pt>
    <dgm:pt modelId="{A85BC7F8-C3D6-4C3A-BEAB-6B776D4516E1}" type="sibTrans" cxnId="{D1E0D736-34C4-4272-A70E-D15472AFE09F}">
      <dgm:prSet/>
      <dgm:spPr/>
      <dgm:t>
        <a:bodyPr/>
        <a:lstStyle/>
        <a:p>
          <a:endParaRPr lang="en-IN"/>
        </a:p>
      </dgm:t>
    </dgm:pt>
    <dgm:pt modelId="{FED32839-9888-4F2C-8BFF-DB795A780435}">
      <dgm:prSet phldrT="[Text]" custT="1"/>
      <dgm:spPr/>
      <dgm:t>
        <a:bodyPr/>
        <a:lstStyle/>
        <a:p>
          <a:r>
            <a:rPr lang="en-US" sz="1800" b="0" dirty="0" smtClean="0">
              <a:latin typeface="Cambria" panose="02040503050406030204" pitchFamily="18" charset="0"/>
            </a:rPr>
            <a:t>Ex: Construction industry. Paying around 25% tax presently, in GST 18%</a:t>
          </a:r>
          <a:endParaRPr lang="en-IN" sz="1800" dirty="0">
            <a:latin typeface="Cambria" panose="02040503050406030204" pitchFamily="18" charset="0"/>
          </a:endParaRPr>
        </a:p>
      </dgm:t>
    </dgm:pt>
    <dgm:pt modelId="{E7916E92-EBA0-4431-BF0A-3AC7F2762D77}" type="parTrans" cxnId="{E77E768E-75C4-4FEC-8520-AFE2449004CD}">
      <dgm:prSet/>
      <dgm:spPr/>
      <dgm:t>
        <a:bodyPr/>
        <a:lstStyle/>
        <a:p>
          <a:endParaRPr lang="en-IN"/>
        </a:p>
      </dgm:t>
    </dgm:pt>
    <dgm:pt modelId="{95A4EA40-D320-4E75-85C1-0B1D99B61F69}" type="sibTrans" cxnId="{E77E768E-75C4-4FEC-8520-AFE2449004CD}">
      <dgm:prSet/>
      <dgm:spPr/>
      <dgm:t>
        <a:bodyPr/>
        <a:lstStyle/>
        <a:p>
          <a:endParaRPr lang="en-IN"/>
        </a:p>
      </dgm:t>
    </dgm:pt>
    <dgm:pt modelId="{6E16B03E-A39C-4EC6-BF39-7D40BBCECAA3}" type="pres">
      <dgm:prSet presAssocID="{FBF59FAE-AC73-42FA-88B8-6570E2C1F270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9CD9D539-4332-4069-8493-804F99553DA8}" type="pres">
      <dgm:prSet presAssocID="{19B16B88-BE73-4EA9-B5FE-B1E1F04C94DC}" presName="circle1" presStyleLbl="lnNode1" presStyleIdx="0" presStyleCnt="4"/>
      <dgm:spPr/>
      <dgm:t>
        <a:bodyPr/>
        <a:lstStyle/>
        <a:p>
          <a:endParaRPr lang="en-IN"/>
        </a:p>
      </dgm:t>
    </dgm:pt>
    <dgm:pt modelId="{CCD1A893-5D19-44F1-8E21-173F0716458B}" type="pres">
      <dgm:prSet presAssocID="{19B16B88-BE73-4EA9-B5FE-B1E1F04C94DC}" presName="text1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D45E649-CDE5-4213-ACDE-D71A0D1FC8F3}" type="pres">
      <dgm:prSet presAssocID="{19B16B88-BE73-4EA9-B5FE-B1E1F04C94DC}" presName="line1" presStyleLbl="callout" presStyleIdx="0" presStyleCnt="8"/>
      <dgm:spPr/>
      <dgm:t>
        <a:bodyPr/>
        <a:lstStyle/>
        <a:p>
          <a:endParaRPr lang="en-IN"/>
        </a:p>
      </dgm:t>
    </dgm:pt>
    <dgm:pt modelId="{90856E92-AE41-45E6-81C3-25D5BCB9548D}" type="pres">
      <dgm:prSet presAssocID="{19B16B88-BE73-4EA9-B5FE-B1E1F04C94DC}" presName="d1" presStyleLbl="callout" presStyleIdx="1" presStyleCnt="8"/>
      <dgm:spPr/>
      <dgm:t>
        <a:bodyPr/>
        <a:lstStyle/>
        <a:p>
          <a:endParaRPr lang="en-IN"/>
        </a:p>
      </dgm:t>
    </dgm:pt>
    <dgm:pt modelId="{96C6E98F-670E-40BC-BC04-8AACEBA6C5DF}" type="pres">
      <dgm:prSet presAssocID="{12CA1CE5-79A8-43F7-9D79-C009FEBA6761}" presName="circle2" presStyleLbl="lnNode1" presStyleIdx="1" presStyleCnt="4"/>
      <dgm:spPr/>
      <dgm:t>
        <a:bodyPr/>
        <a:lstStyle/>
        <a:p>
          <a:endParaRPr lang="en-IN"/>
        </a:p>
      </dgm:t>
    </dgm:pt>
    <dgm:pt modelId="{A6CE4393-2DE9-4B9E-AD36-2C63D54B1982}" type="pres">
      <dgm:prSet presAssocID="{12CA1CE5-79A8-43F7-9D79-C009FEBA6761}" presName="text2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0195342-F42E-4992-B182-DE2FEDDB1E91}" type="pres">
      <dgm:prSet presAssocID="{12CA1CE5-79A8-43F7-9D79-C009FEBA6761}" presName="line2" presStyleLbl="callout" presStyleIdx="2" presStyleCnt="8"/>
      <dgm:spPr/>
      <dgm:t>
        <a:bodyPr/>
        <a:lstStyle/>
        <a:p>
          <a:endParaRPr lang="en-IN"/>
        </a:p>
      </dgm:t>
    </dgm:pt>
    <dgm:pt modelId="{C53E3CC6-BF4E-4B42-A862-6C064D25FF48}" type="pres">
      <dgm:prSet presAssocID="{12CA1CE5-79A8-43F7-9D79-C009FEBA6761}" presName="d2" presStyleLbl="callout" presStyleIdx="3" presStyleCnt="8"/>
      <dgm:spPr/>
      <dgm:t>
        <a:bodyPr/>
        <a:lstStyle/>
        <a:p>
          <a:endParaRPr lang="en-IN"/>
        </a:p>
      </dgm:t>
    </dgm:pt>
    <dgm:pt modelId="{90C4C700-92BE-421C-B385-D73289E44135}" type="pres">
      <dgm:prSet presAssocID="{C3E3E748-3510-40C7-9FAB-A18E70C116A6}" presName="circle3" presStyleLbl="lnNode1" presStyleIdx="2" presStyleCnt="4"/>
      <dgm:spPr/>
      <dgm:t>
        <a:bodyPr/>
        <a:lstStyle/>
        <a:p>
          <a:endParaRPr lang="en-IN"/>
        </a:p>
      </dgm:t>
    </dgm:pt>
    <dgm:pt modelId="{A459B69B-3307-4CF8-B157-0A72A8201D6F}" type="pres">
      <dgm:prSet presAssocID="{C3E3E748-3510-40C7-9FAB-A18E70C116A6}" presName="text3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8372704-18A2-4225-983E-393DB813FC34}" type="pres">
      <dgm:prSet presAssocID="{C3E3E748-3510-40C7-9FAB-A18E70C116A6}" presName="line3" presStyleLbl="callout" presStyleIdx="4" presStyleCnt="8"/>
      <dgm:spPr/>
      <dgm:t>
        <a:bodyPr/>
        <a:lstStyle/>
        <a:p>
          <a:endParaRPr lang="en-IN"/>
        </a:p>
      </dgm:t>
    </dgm:pt>
    <dgm:pt modelId="{FB0A2DBD-3F85-48F2-8606-016E865DC19A}" type="pres">
      <dgm:prSet presAssocID="{C3E3E748-3510-40C7-9FAB-A18E70C116A6}" presName="d3" presStyleLbl="callout" presStyleIdx="5" presStyleCnt="8"/>
      <dgm:spPr/>
      <dgm:t>
        <a:bodyPr/>
        <a:lstStyle/>
        <a:p>
          <a:endParaRPr lang="en-IN"/>
        </a:p>
      </dgm:t>
    </dgm:pt>
    <dgm:pt modelId="{1F062E5F-207C-495D-A6AC-1A0E6BD46701}" type="pres">
      <dgm:prSet presAssocID="{FED32839-9888-4F2C-8BFF-DB795A780435}" presName="circle4" presStyleLbl="lnNode1" presStyleIdx="3" presStyleCnt="4"/>
      <dgm:spPr/>
      <dgm:t>
        <a:bodyPr/>
        <a:lstStyle/>
        <a:p>
          <a:endParaRPr lang="en-IN"/>
        </a:p>
      </dgm:t>
    </dgm:pt>
    <dgm:pt modelId="{9F547D09-FE23-4E87-B811-041531F2C2A0}" type="pres">
      <dgm:prSet presAssocID="{FED32839-9888-4F2C-8BFF-DB795A780435}" presName="text4" presStyleLbl="revTx" presStyleIdx="3" presStyleCnt="4" custScaleX="118687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C3A2960-097F-4455-9503-B96FE747133A}" type="pres">
      <dgm:prSet presAssocID="{FED32839-9888-4F2C-8BFF-DB795A780435}" presName="line4" presStyleLbl="callout" presStyleIdx="6" presStyleCnt="8"/>
      <dgm:spPr/>
      <dgm:t>
        <a:bodyPr/>
        <a:lstStyle/>
        <a:p>
          <a:endParaRPr lang="en-IN"/>
        </a:p>
      </dgm:t>
    </dgm:pt>
    <dgm:pt modelId="{2A72D4A3-B411-4CC2-B82D-19184CFA2D5F}" type="pres">
      <dgm:prSet presAssocID="{FED32839-9888-4F2C-8BFF-DB795A780435}" presName="d4" presStyleLbl="callout" presStyleIdx="7" presStyleCnt="8"/>
      <dgm:spPr/>
      <dgm:t>
        <a:bodyPr/>
        <a:lstStyle/>
        <a:p>
          <a:endParaRPr lang="en-IN"/>
        </a:p>
      </dgm:t>
    </dgm:pt>
  </dgm:ptLst>
  <dgm:cxnLst>
    <dgm:cxn modelId="{D1E0D736-34C4-4272-A70E-D15472AFE09F}" srcId="{FBF59FAE-AC73-42FA-88B8-6570E2C1F270}" destId="{19B16B88-BE73-4EA9-B5FE-B1E1F04C94DC}" srcOrd="0" destOrd="0" parTransId="{B080F62C-30E3-4B9C-9393-BF00164F8A4A}" sibTransId="{A85BC7F8-C3D6-4C3A-BEAB-6B776D4516E1}"/>
    <dgm:cxn modelId="{4CEE9A5E-D53C-4CB2-B88E-38A79B4DAA9E}" srcId="{FBF59FAE-AC73-42FA-88B8-6570E2C1F270}" destId="{C3E3E748-3510-40C7-9FAB-A18E70C116A6}" srcOrd="2" destOrd="0" parTransId="{DC18BE0F-34E5-48E2-A8C9-1800DD7E56CE}" sibTransId="{5EE9BBB9-DA8F-4F55-9900-039A52D3230A}"/>
    <dgm:cxn modelId="{88EF7981-EC5C-4F50-B043-5C93D5AF6C25}" srcId="{FBF59FAE-AC73-42FA-88B8-6570E2C1F270}" destId="{12CA1CE5-79A8-43F7-9D79-C009FEBA6761}" srcOrd="1" destOrd="0" parTransId="{B4D1505E-58F4-47D1-BF0A-97681FABEE19}" sibTransId="{B0B5E6EC-22D9-4CFC-B875-F383B51BC1C3}"/>
    <dgm:cxn modelId="{E62338B6-1B64-48F6-B5D5-7FE149826439}" type="presOf" srcId="{19B16B88-BE73-4EA9-B5FE-B1E1F04C94DC}" destId="{CCD1A893-5D19-44F1-8E21-173F0716458B}" srcOrd="0" destOrd="0" presId="urn:microsoft.com/office/officeart/2005/8/layout/target1"/>
    <dgm:cxn modelId="{1C57357B-0AE7-4397-AC11-24AC69CC9E12}" type="presOf" srcId="{FED32839-9888-4F2C-8BFF-DB795A780435}" destId="{9F547D09-FE23-4E87-B811-041531F2C2A0}" srcOrd="0" destOrd="0" presId="urn:microsoft.com/office/officeart/2005/8/layout/target1"/>
    <dgm:cxn modelId="{E77E768E-75C4-4FEC-8520-AFE2449004CD}" srcId="{FBF59FAE-AC73-42FA-88B8-6570E2C1F270}" destId="{FED32839-9888-4F2C-8BFF-DB795A780435}" srcOrd="3" destOrd="0" parTransId="{E7916E92-EBA0-4431-BF0A-3AC7F2762D77}" sibTransId="{95A4EA40-D320-4E75-85C1-0B1D99B61F69}"/>
    <dgm:cxn modelId="{A2CD3FCF-EFD2-41E9-A723-75E9C36B9288}" type="presOf" srcId="{12CA1CE5-79A8-43F7-9D79-C009FEBA6761}" destId="{A6CE4393-2DE9-4B9E-AD36-2C63D54B1982}" srcOrd="0" destOrd="0" presId="urn:microsoft.com/office/officeart/2005/8/layout/target1"/>
    <dgm:cxn modelId="{D5956539-3869-4CCF-A819-3A824E0B519B}" type="presOf" srcId="{C3E3E748-3510-40C7-9FAB-A18E70C116A6}" destId="{A459B69B-3307-4CF8-B157-0A72A8201D6F}" srcOrd="0" destOrd="0" presId="urn:microsoft.com/office/officeart/2005/8/layout/target1"/>
    <dgm:cxn modelId="{300FE1A5-B19B-48BF-BD94-F1C35426CB01}" type="presOf" srcId="{FBF59FAE-AC73-42FA-88B8-6570E2C1F270}" destId="{6E16B03E-A39C-4EC6-BF39-7D40BBCECAA3}" srcOrd="0" destOrd="0" presId="urn:microsoft.com/office/officeart/2005/8/layout/target1"/>
    <dgm:cxn modelId="{5D8994B3-1E7A-49B9-990A-37ABB6E06B01}" type="presParOf" srcId="{6E16B03E-A39C-4EC6-BF39-7D40BBCECAA3}" destId="{9CD9D539-4332-4069-8493-804F99553DA8}" srcOrd="0" destOrd="0" presId="urn:microsoft.com/office/officeart/2005/8/layout/target1"/>
    <dgm:cxn modelId="{9078221D-0ED0-4F9E-9B19-E954DE2D9B10}" type="presParOf" srcId="{6E16B03E-A39C-4EC6-BF39-7D40BBCECAA3}" destId="{CCD1A893-5D19-44F1-8E21-173F0716458B}" srcOrd="1" destOrd="0" presId="urn:microsoft.com/office/officeart/2005/8/layout/target1"/>
    <dgm:cxn modelId="{482A7844-9686-443E-8A74-F0F04A5B648B}" type="presParOf" srcId="{6E16B03E-A39C-4EC6-BF39-7D40BBCECAA3}" destId="{5D45E649-CDE5-4213-ACDE-D71A0D1FC8F3}" srcOrd="2" destOrd="0" presId="urn:microsoft.com/office/officeart/2005/8/layout/target1"/>
    <dgm:cxn modelId="{EA5A821A-D3EC-4240-A04A-34EF62BEF0F0}" type="presParOf" srcId="{6E16B03E-A39C-4EC6-BF39-7D40BBCECAA3}" destId="{90856E92-AE41-45E6-81C3-25D5BCB9548D}" srcOrd="3" destOrd="0" presId="urn:microsoft.com/office/officeart/2005/8/layout/target1"/>
    <dgm:cxn modelId="{5850D80D-A4FC-458A-AD71-EBA602A5BA24}" type="presParOf" srcId="{6E16B03E-A39C-4EC6-BF39-7D40BBCECAA3}" destId="{96C6E98F-670E-40BC-BC04-8AACEBA6C5DF}" srcOrd="4" destOrd="0" presId="urn:microsoft.com/office/officeart/2005/8/layout/target1"/>
    <dgm:cxn modelId="{6423F7E1-1540-4B97-95C2-1055B539F547}" type="presParOf" srcId="{6E16B03E-A39C-4EC6-BF39-7D40BBCECAA3}" destId="{A6CE4393-2DE9-4B9E-AD36-2C63D54B1982}" srcOrd="5" destOrd="0" presId="urn:microsoft.com/office/officeart/2005/8/layout/target1"/>
    <dgm:cxn modelId="{12EA9FCE-64C1-4FFB-AF7F-8E5C49477860}" type="presParOf" srcId="{6E16B03E-A39C-4EC6-BF39-7D40BBCECAA3}" destId="{00195342-F42E-4992-B182-DE2FEDDB1E91}" srcOrd="6" destOrd="0" presId="urn:microsoft.com/office/officeart/2005/8/layout/target1"/>
    <dgm:cxn modelId="{4A34CDF5-9340-4424-B0CB-656AC160F09B}" type="presParOf" srcId="{6E16B03E-A39C-4EC6-BF39-7D40BBCECAA3}" destId="{C53E3CC6-BF4E-4B42-A862-6C064D25FF48}" srcOrd="7" destOrd="0" presId="urn:microsoft.com/office/officeart/2005/8/layout/target1"/>
    <dgm:cxn modelId="{8529683B-1ED0-4338-B95C-711A8C92FCD1}" type="presParOf" srcId="{6E16B03E-A39C-4EC6-BF39-7D40BBCECAA3}" destId="{90C4C700-92BE-421C-B385-D73289E44135}" srcOrd="8" destOrd="0" presId="urn:microsoft.com/office/officeart/2005/8/layout/target1"/>
    <dgm:cxn modelId="{02421745-9BA4-4D7D-85E8-E99AC44B9494}" type="presParOf" srcId="{6E16B03E-A39C-4EC6-BF39-7D40BBCECAA3}" destId="{A459B69B-3307-4CF8-B157-0A72A8201D6F}" srcOrd="9" destOrd="0" presId="urn:microsoft.com/office/officeart/2005/8/layout/target1"/>
    <dgm:cxn modelId="{8FE022A3-490E-4ACC-A98D-3182AF3E456E}" type="presParOf" srcId="{6E16B03E-A39C-4EC6-BF39-7D40BBCECAA3}" destId="{88372704-18A2-4225-983E-393DB813FC34}" srcOrd="10" destOrd="0" presId="urn:microsoft.com/office/officeart/2005/8/layout/target1"/>
    <dgm:cxn modelId="{220D5D8F-6FE6-45B5-B0B5-209C012ACFB4}" type="presParOf" srcId="{6E16B03E-A39C-4EC6-BF39-7D40BBCECAA3}" destId="{FB0A2DBD-3F85-48F2-8606-016E865DC19A}" srcOrd="11" destOrd="0" presId="urn:microsoft.com/office/officeart/2005/8/layout/target1"/>
    <dgm:cxn modelId="{DC49F535-B00F-4861-8509-44B8C5A1B6A8}" type="presParOf" srcId="{6E16B03E-A39C-4EC6-BF39-7D40BBCECAA3}" destId="{1F062E5F-207C-495D-A6AC-1A0E6BD46701}" srcOrd="12" destOrd="0" presId="urn:microsoft.com/office/officeart/2005/8/layout/target1"/>
    <dgm:cxn modelId="{5D843C29-C35E-4ED3-AC5C-E3D5FA02DDB9}" type="presParOf" srcId="{6E16B03E-A39C-4EC6-BF39-7D40BBCECAA3}" destId="{9F547D09-FE23-4E87-B811-041531F2C2A0}" srcOrd="13" destOrd="0" presId="urn:microsoft.com/office/officeart/2005/8/layout/target1"/>
    <dgm:cxn modelId="{2662B55C-5528-40B5-8439-4F91CE26D35A}" type="presParOf" srcId="{6E16B03E-A39C-4EC6-BF39-7D40BBCECAA3}" destId="{5C3A2960-097F-4455-9503-B96FE747133A}" srcOrd="14" destOrd="0" presId="urn:microsoft.com/office/officeart/2005/8/layout/target1"/>
    <dgm:cxn modelId="{715689B8-6436-4E78-98B2-185F2C6A0F29}" type="presParOf" srcId="{6E16B03E-A39C-4EC6-BF39-7D40BBCECAA3}" destId="{2A72D4A3-B411-4CC2-B82D-19184CFA2D5F}" srcOrd="15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FBF59FAE-AC73-42FA-88B8-6570E2C1F270}" type="doc">
      <dgm:prSet loTypeId="urn:microsoft.com/office/officeart/2005/8/layout/rings+Icon" loCatId="relationship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12CA1CE5-79A8-43F7-9D79-C009FEBA6761}">
      <dgm:prSet phldrT="[Text]" custT="1"/>
      <dgm:spPr/>
      <dgm:t>
        <a:bodyPr/>
        <a:lstStyle/>
        <a:p>
          <a:r>
            <a:rPr lang="en-IN" sz="2000" b="1" dirty="0" smtClean="0">
              <a:latin typeface="Cambria" panose="02040503050406030204" pitchFamily="18" charset="0"/>
            </a:rPr>
            <a:t>Returns –</a:t>
          </a:r>
          <a:r>
            <a:rPr lang="en-IN" sz="2000" dirty="0" smtClean="0">
              <a:latin typeface="Cambria" panose="02040503050406030204" pitchFamily="18" charset="0"/>
            </a:rPr>
            <a:t>  37/ 49 for a single registration</a:t>
          </a:r>
          <a:endParaRPr lang="en-IN" sz="2000" dirty="0">
            <a:latin typeface="Cambria" panose="02040503050406030204" pitchFamily="18" charset="0"/>
          </a:endParaRPr>
        </a:p>
      </dgm:t>
    </dgm:pt>
    <dgm:pt modelId="{B4D1505E-58F4-47D1-BF0A-97681FABEE19}" type="parTrans" cxnId="{88EF7981-EC5C-4F50-B043-5C93D5AF6C25}">
      <dgm:prSet/>
      <dgm:spPr/>
      <dgm:t>
        <a:bodyPr/>
        <a:lstStyle/>
        <a:p>
          <a:endParaRPr lang="en-IN"/>
        </a:p>
      </dgm:t>
    </dgm:pt>
    <dgm:pt modelId="{B0B5E6EC-22D9-4CFC-B875-F383B51BC1C3}" type="sibTrans" cxnId="{88EF7981-EC5C-4F50-B043-5C93D5AF6C25}">
      <dgm:prSet/>
      <dgm:spPr/>
      <dgm:t>
        <a:bodyPr/>
        <a:lstStyle/>
        <a:p>
          <a:endParaRPr lang="en-IN"/>
        </a:p>
      </dgm:t>
    </dgm:pt>
    <dgm:pt modelId="{E7DB1586-22DB-4380-B7F4-E4F4402C440B}">
      <dgm:prSet phldrT="[Text]" custT="1"/>
      <dgm:spPr/>
      <dgm:t>
        <a:bodyPr/>
        <a:lstStyle/>
        <a:p>
          <a:r>
            <a:rPr lang="en-US" sz="2000" b="1" dirty="0" smtClean="0">
              <a:latin typeface="Cambria" panose="02040503050406030204" pitchFamily="18" charset="0"/>
            </a:rPr>
            <a:t>Entry Validation + Periodic verification – </a:t>
          </a:r>
          <a:r>
            <a:rPr lang="en-US" sz="2000" dirty="0" smtClean="0">
              <a:latin typeface="Cambria" panose="02040503050406030204" pitchFamily="18" charset="0"/>
            </a:rPr>
            <a:t>reduction of errors</a:t>
          </a:r>
          <a:endParaRPr lang="en-IN" sz="2000" dirty="0">
            <a:latin typeface="Cambria" panose="02040503050406030204" pitchFamily="18" charset="0"/>
          </a:endParaRPr>
        </a:p>
      </dgm:t>
    </dgm:pt>
    <dgm:pt modelId="{846B3744-A4B8-4804-B338-0991AF4E18E4}" type="parTrans" cxnId="{63F2BC39-BE37-45C9-89C2-F52BDE804DCA}">
      <dgm:prSet/>
      <dgm:spPr/>
      <dgm:t>
        <a:bodyPr/>
        <a:lstStyle/>
        <a:p>
          <a:endParaRPr lang="en-IN"/>
        </a:p>
      </dgm:t>
    </dgm:pt>
    <dgm:pt modelId="{13D45EA2-B8A6-4C80-8EF8-6D4EAD68537F}" type="sibTrans" cxnId="{63F2BC39-BE37-45C9-89C2-F52BDE804DCA}">
      <dgm:prSet/>
      <dgm:spPr/>
      <dgm:t>
        <a:bodyPr/>
        <a:lstStyle/>
        <a:p>
          <a:endParaRPr lang="en-IN"/>
        </a:p>
      </dgm:t>
    </dgm:pt>
    <dgm:pt modelId="{19B16B88-BE73-4EA9-B5FE-B1E1F04C94DC}">
      <dgm:prSet phldrT="[Text]" custT="1"/>
      <dgm:spPr/>
      <dgm:t>
        <a:bodyPr/>
        <a:lstStyle/>
        <a:p>
          <a:r>
            <a:rPr lang="en-IN" sz="2000" b="1" dirty="0" smtClean="0">
              <a:latin typeface="Cambria" panose="02040503050406030204" pitchFamily="18" charset="0"/>
            </a:rPr>
            <a:t>Records –</a:t>
          </a:r>
          <a:r>
            <a:rPr lang="en-IN" sz="2000" dirty="0" smtClean="0">
              <a:latin typeface="Cambria" panose="02040503050406030204" pitchFamily="18" charset="0"/>
            </a:rPr>
            <a:t> IGST/CGST/SGST based; Regular </a:t>
          </a:r>
          <a:r>
            <a:rPr lang="en-IN" sz="2000" dirty="0" err="1" smtClean="0">
              <a:latin typeface="Cambria" panose="02040503050406030204" pitchFamily="18" charset="0"/>
            </a:rPr>
            <a:t>recos</a:t>
          </a:r>
          <a:endParaRPr lang="en-IN" sz="2000" dirty="0">
            <a:latin typeface="Cambria" panose="02040503050406030204" pitchFamily="18" charset="0"/>
          </a:endParaRPr>
        </a:p>
      </dgm:t>
    </dgm:pt>
    <dgm:pt modelId="{B080F62C-30E3-4B9C-9393-BF00164F8A4A}" type="parTrans" cxnId="{D1E0D736-34C4-4272-A70E-D15472AFE09F}">
      <dgm:prSet/>
      <dgm:spPr/>
      <dgm:t>
        <a:bodyPr/>
        <a:lstStyle/>
        <a:p>
          <a:endParaRPr lang="en-IN"/>
        </a:p>
      </dgm:t>
    </dgm:pt>
    <dgm:pt modelId="{A85BC7F8-C3D6-4C3A-BEAB-6B776D4516E1}" type="sibTrans" cxnId="{D1E0D736-34C4-4272-A70E-D15472AFE09F}">
      <dgm:prSet/>
      <dgm:spPr/>
      <dgm:t>
        <a:bodyPr/>
        <a:lstStyle/>
        <a:p>
          <a:endParaRPr lang="en-IN"/>
        </a:p>
      </dgm:t>
    </dgm:pt>
    <dgm:pt modelId="{F8084328-8D65-458E-B00D-A38D07319217}">
      <dgm:prSet phldrT="[Text]" custT="1"/>
      <dgm:spPr/>
      <dgm:t>
        <a:bodyPr/>
        <a:lstStyle/>
        <a:p>
          <a:r>
            <a:rPr lang="en-US" sz="2000" dirty="0" smtClean="0">
              <a:latin typeface="Cambria" panose="02040503050406030204" pitchFamily="18" charset="0"/>
            </a:rPr>
            <a:t>Inward/Outward </a:t>
          </a:r>
          <a:r>
            <a:rPr lang="en-US" sz="2000" b="1" dirty="0" smtClean="0">
              <a:latin typeface="Cambria" panose="02040503050406030204" pitchFamily="18" charset="0"/>
            </a:rPr>
            <a:t>Supplies + ISD uploaded</a:t>
          </a:r>
          <a:endParaRPr lang="en-IN" sz="2000" b="1" dirty="0">
            <a:latin typeface="Cambria" panose="02040503050406030204" pitchFamily="18" charset="0"/>
          </a:endParaRPr>
        </a:p>
      </dgm:t>
    </dgm:pt>
    <dgm:pt modelId="{9A50E441-5619-4A11-B5FE-122511716359}" type="parTrans" cxnId="{40D73B46-69B6-46C5-A0A3-5E8063492A67}">
      <dgm:prSet/>
      <dgm:spPr/>
      <dgm:t>
        <a:bodyPr/>
        <a:lstStyle/>
        <a:p>
          <a:endParaRPr lang="en-IN"/>
        </a:p>
      </dgm:t>
    </dgm:pt>
    <dgm:pt modelId="{F2BDB51F-20CB-427D-8646-CB5B4E859EAE}" type="sibTrans" cxnId="{40D73B46-69B6-46C5-A0A3-5E8063492A67}">
      <dgm:prSet/>
      <dgm:spPr/>
      <dgm:t>
        <a:bodyPr/>
        <a:lstStyle/>
        <a:p>
          <a:endParaRPr lang="en-IN"/>
        </a:p>
      </dgm:t>
    </dgm:pt>
    <dgm:pt modelId="{E69BED5D-49AD-4D0A-94CD-7DA907B9F2D9}" type="pres">
      <dgm:prSet presAssocID="{FBF59FAE-AC73-42FA-88B8-6570E2C1F270}" presName="Name0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F19E104E-641E-4D07-8CA9-31AD555ADF40}" type="pres">
      <dgm:prSet presAssocID="{FBF59FAE-AC73-42FA-88B8-6570E2C1F270}" presName="ellipse1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E337905-2158-4738-9BC1-37F887FE3026}" type="pres">
      <dgm:prSet presAssocID="{FBF59FAE-AC73-42FA-88B8-6570E2C1F270}" presName="ellipse2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4712D04-DB4C-47E2-A605-4D65AADE38CE}" type="pres">
      <dgm:prSet presAssocID="{FBF59FAE-AC73-42FA-88B8-6570E2C1F270}" presName="ellipse3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4BCA067-5553-4200-928D-00C6AC8AD191}" type="pres">
      <dgm:prSet presAssocID="{FBF59FAE-AC73-42FA-88B8-6570E2C1F270}" presName="ellipse4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21E3611F-4C74-45E2-B028-8551431E22DD}" type="presOf" srcId="{FBF59FAE-AC73-42FA-88B8-6570E2C1F270}" destId="{E69BED5D-49AD-4D0A-94CD-7DA907B9F2D9}" srcOrd="0" destOrd="0" presId="urn:microsoft.com/office/officeart/2005/8/layout/rings+Icon"/>
    <dgm:cxn modelId="{D1E0D736-34C4-4272-A70E-D15472AFE09F}" srcId="{FBF59FAE-AC73-42FA-88B8-6570E2C1F270}" destId="{19B16B88-BE73-4EA9-B5FE-B1E1F04C94DC}" srcOrd="0" destOrd="0" parTransId="{B080F62C-30E3-4B9C-9393-BF00164F8A4A}" sibTransId="{A85BC7F8-C3D6-4C3A-BEAB-6B776D4516E1}"/>
    <dgm:cxn modelId="{DE9A74F1-984D-4FAE-BD77-1592C59E35E1}" type="presOf" srcId="{12CA1CE5-79A8-43F7-9D79-C009FEBA6761}" destId="{FE337905-2158-4738-9BC1-37F887FE3026}" srcOrd="0" destOrd="0" presId="urn:microsoft.com/office/officeart/2005/8/layout/rings+Icon"/>
    <dgm:cxn modelId="{88EF7981-EC5C-4F50-B043-5C93D5AF6C25}" srcId="{FBF59FAE-AC73-42FA-88B8-6570E2C1F270}" destId="{12CA1CE5-79A8-43F7-9D79-C009FEBA6761}" srcOrd="1" destOrd="0" parTransId="{B4D1505E-58F4-47D1-BF0A-97681FABEE19}" sibTransId="{B0B5E6EC-22D9-4CFC-B875-F383B51BC1C3}"/>
    <dgm:cxn modelId="{63F2BC39-BE37-45C9-89C2-F52BDE804DCA}" srcId="{FBF59FAE-AC73-42FA-88B8-6570E2C1F270}" destId="{E7DB1586-22DB-4380-B7F4-E4F4402C440B}" srcOrd="2" destOrd="0" parTransId="{846B3744-A4B8-4804-B338-0991AF4E18E4}" sibTransId="{13D45EA2-B8A6-4C80-8EF8-6D4EAD68537F}"/>
    <dgm:cxn modelId="{3E889369-688B-446A-9700-121A9C531BC6}" type="presOf" srcId="{19B16B88-BE73-4EA9-B5FE-B1E1F04C94DC}" destId="{F19E104E-641E-4D07-8CA9-31AD555ADF40}" srcOrd="0" destOrd="0" presId="urn:microsoft.com/office/officeart/2005/8/layout/rings+Icon"/>
    <dgm:cxn modelId="{7429AE44-CA5E-4F1C-B365-557D97DC8649}" type="presOf" srcId="{F8084328-8D65-458E-B00D-A38D07319217}" destId="{A4BCA067-5553-4200-928D-00C6AC8AD191}" srcOrd="0" destOrd="0" presId="urn:microsoft.com/office/officeart/2005/8/layout/rings+Icon"/>
    <dgm:cxn modelId="{7B0108AB-A9B7-4FAC-9625-C1DFDDE2D976}" type="presOf" srcId="{E7DB1586-22DB-4380-B7F4-E4F4402C440B}" destId="{64712D04-DB4C-47E2-A605-4D65AADE38CE}" srcOrd="0" destOrd="0" presId="urn:microsoft.com/office/officeart/2005/8/layout/rings+Icon"/>
    <dgm:cxn modelId="{40D73B46-69B6-46C5-A0A3-5E8063492A67}" srcId="{FBF59FAE-AC73-42FA-88B8-6570E2C1F270}" destId="{F8084328-8D65-458E-B00D-A38D07319217}" srcOrd="3" destOrd="0" parTransId="{9A50E441-5619-4A11-B5FE-122511716359}" sibTransId="{F2BDB51F-20CB-427D-8646-CB5B4E859EAE}"/>
    <dgm:cxn modelId="{E27DAEA2-CB1A-4C05-B6B5-A7947B42F43B}" type="presParOf" srcId="{E69BED5D-49AD-4D0A-94CD-7DA907B9F2D9}" destId="{F19E104E-641E-4D07-8CA9-31AD555ADF40}" srcOrd="0" destOrd="0" presId="urn:microsoft.com/office/officeart/2005/8/layout/rings+Icon"/>
    <dgm:cxn modelId="{2BED9A8A-B3D5-445B-B406-29AF6A94D789}" type="presParOf" srcId="{E69BED5D-49AD-4D0A-94CD-7DA907B9F2D9}" destId="{FE337905-2158-4738-9BC1-37F887FE3026}" srcOrd="1" destOrd="0" presId="urn:microsoft.com/office/officeart/2005/8/layout/rings+Icon"/>
    <dgm:cxn modelId="{BDBDDB06-5EC9-40D4-9174-0EF350955E3E}" type="presParOf" srcId="{E69BED5D-49AD-4D0A-94CD-7DA907B9F2D9}" destId="{64712D04-DB4C-47E2-A605-4D65AADE38CE}" srcOrd="2" destOrd="0" presId="urn:microsoft.com/office/officeart/2005/8/layout/rings+Icon"/>
    <dgm:cxn modelId="{FC6D2C69-8F25-47F7-B1C4-64F25BA22D2A}" type="presParOf" srcId="{E69BED5D-49AD-4D0A-94CD-7DA907B9F2D9}" destId="{A4BCA067-5553-4200-928D-00C6AC8AD191}" srcOrd="3" destOrd="0" presId="urn:microsoft.com/office/officeart/2005/8/layout/rings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FBF59FAE-AC73-42FA-88B8-6570E2C1F270}" type="doc">
      <dgm:prSet loTypeId="urn:diagrams.loki3.com/TabbedArc+Icon" loCatId="relationship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E7DB1586-22DB-4380-B7F4-E4F4402C440B}">
      <dgm:prSet phldrT="[Text]" custT="1"/>
      <dgm:spPr/>
      <dgm:t>
        <a:bodyPr/>
        <a:lstStyle/>
        <a:p>
          <a:r>
            <a:rPr lang="en-US" sz="1700" b="0" dirty="0" smtClean="0">
              <a:latin typeface="Cambria" panose="02040503050406030204" pitchFamily="18" charset="0"/>
            </a:rPr>
            <a:t>AUDIT</a:t>
          </a:r>
          <a:endParaRPr lang="en-IN" sz="1700" b="0" dirty="0">
            <a:latin typeface="Cambria" panose="02040503050406030204" pitchFamily="18" charset="0"/>
          </a:endParaRPr>
        </a:p>
      </dgm:t>
    </dgm:pt>
    <dgm:pt modelId="{846B3744-A4B8-4804-B338-0991AF4E18E4}" type="parTrans" cxnId="{63F2BC39-BE37-45C9-89C2-F52BDE804DCA}">
      <dgm:prSet/>
      <dgm:spPr/>
      <dgm:t>
        <a:bodyPr/>
        <a:lstStyle/>
        <a:p>
          <a:endParaRPr lang="en-IN"/>
        </a:p>
      </dgm:t>
    </dgm:pt>
    <dgm:pt modelId="{13D45EA2-B8A6-4C80-8EF8-6D4EAD68537F}" type="sibTrans" cxnId="{63F2BC39-BE37-45C9-89C2-F52BDE804DCA}">
      <dgm:prSet/>
      <dgm:spPr/>
      <dgm:t>
        <a:bodyPr/>
        <a:lstStyle/>
        <a:p>
          <a:endParaRPr lang="en-IN"/>
        </a:p>
      </dgm:t>
    </dgm:pt>
    <dgm:pt modelId="{19B16B88-BE73-4EA9-B5FE-B1E1F04C94DC}">
      <dgm:prSet phldrT="[Text]" custT="1"/>
      <dgm:spPr/>
      <dgm:t>
        <a:bodyPr/>
        <a:lstStyle/>
        <a:p>
          <a:r>
            <a:rPr lang="en-IN" sz="1700" b="1" smtClean="0">
              <a:latin typeface="Cambria" panose="02040503050406030204" pitchFamily="18" charset="0"/>
            </a:rPr>
            <a:t>Internal</a:t>
          </a:r>
          <a:endParaRPr lang="en-IN" sz="1700" b="1" dirty="0">
            <a:latin typeface="Cambria" panose="02040503050406030204" pitchFamily="18" charset="0"/>
          </a:endParaRPr>
        </a:p>
      </dgm:t>
    </dgm:pt>
    <dgm:pt modelId="{B080F62C-30E3-4B9C-9393-BF00164F8A4A}" type="parTrans" cxnId="{D1E0D736-34C4-4272-A70E-D15472AFE09F}">
      <dgm:prSet/>
      <dgm:spPr/>
      <dgm:t>
        <a:bodyPr/>
        <a:lstStyle/>
        <a:p>
          <a:endParaRPr lang="en-IN"/>
        </a:p>
      </dgm:t>
    </dgm:pt>
    <dgm:pt modelId="{A85BC7F8-C3D6-4C3A-BEAB-6B776D4516E1}" type="sibTrans" cxnId="{D1E0D736-34C4-4272-A70E-D15472AFE09F}">
      <dgm:prSet/>
      <dgm:spPr/>
      <dgm:t>
        <a:bodyPr/>
        <a:lstStyle/>
        <a:p>
          <a:endParaRPr lang="en-IN"/>
        </a:p>
      </dgm:t>
    </dgm:pt>
    <dgm:pt modelId="{F8084328-8D65-458E-B00D-A38D07319217}">
      <dgm:prSet phldrT="[Text]" custT="1"/>
      <dgm:spPr/>
      <dgm:t>
        <a:bodyPr/>
        <a:lstStyle/>
        <a:p>
          <a:r>
            <a:rPr lang="en-US" sz="1700" b="1" smtClean="0">
              <a:latin typeface="Cambria" panose="02040503050406030204" pitchFamily="18" charset="0"/>
            </a:rPr>
            <a:t>Pre-GST</a:t>
          </a:r>
          <a:endParaRPr lang="en-IN" sz="1700" b="1" dirty="0">
            <a:latin typeface="Cambria" panose="02040503050406030204" pitchFamily="18" charset="0"/>
          </a:endParaRPr>
        </a:p>
      </dgm:t>
    </dgm:pt>
    <dgm:pt modelId="{9A50E441-5619-4A11-B5FE-122511716359}" type="parTrans" cxnId="{40D73B46-69B6-46C5-A0A3-5E8063492A67}">
      <dgm:prSet/>
      <dgm:spPr/>
      <dgm:t>
        <a:bodyPr/>
        <a:lstStyle/>
        <a:p>
          <a:endParaRPr lang="en-IN"/>
        </a:p>
      </dgm:t>
    </dgm:pt>
    <dgm:pt modelId="{F2BDB51F-20CB-427D-8646-CB5B4E859EAE}" type="sibTrans" cxnId="{40D73B46-69B6-46C5-A0A3-5E8063492A67}">
      <dgm:prSet/>
      <dgm:spPr/>
      <dgm:t>
        <a:bodyPr/>
        <a:lstStyle/>
        <a:p>
          <a:endParaRPr lang="en-IN"/>
        </a:p>
      </dgm:t>
    </dgm:pt>
    <dgm:pt modelId="{60FD1F6E-E9AF-40B2-A8DD-9B9D8E9D4CB6}" type="pres">
      <dgm:prSet presAssocID="{FBF59FAE-AC73-42FA-88B8-6570E2C1F27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E79EB6E-19BD-4910-A8EE-D2D8E797F1DF}" type="pres">
      <dgm:prSet presAssocID="{19B16B88-BE73-4EA9-B5FE-B1E1F04C94DC}" presName="twoplus" presStyleLbl="node1" presStyleIdx="0" presStyleCnt="3" custRadScaleRad="120054" custRadScaleInc="718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9ADD7DC-F2F0-41E9-96EC-699E45EAA51C}" type="pres">
      <dgm:prSet presAssocID="{E7DB1586-22DB-4380-B7F4-E4F4402C440B}" presName="twoplus" presStyleLbl="node1" presStyleIdx="1" presStyleCnt="3" custRadScaleRad="126632" custRadScaleInc="-650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5B6CB25-41DF-4002-881E-085EFE30DF45}" type="pres">
      <dgm:prSet presAssocID="{F8084328-8D65-458E-B00D-A38D07319217}" presName="twoplus" presStyleLbl="node1" presStyleIdx="2" presStyleCnt="3" custRadScaleRad="119216" custRadScaleInc="-7739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40D73B46-69B6-46C5-A0A3-5E8063492A67}" srcId="{FBF59FAE-AC73-42FA-88B8-6570E2C1F270}" destId="{F8084328-8D65-458E-B00D-A38D07319217}" srcOrd="2" destOrd="0" parTransId="{9A50E441-5619-4A11-B5FE-122511716359}" sibTransId="{F2BDB51F-20CB-427D-8646-CB5B4E859EAE}"/>
    <dgm:cxn modelId="{181EEB4E-CC26-4412-9098-5903EDBDEA9C}" type="presOf" srcId="{F8084328-8D65-458E-B00D-A38D07319217}" destId="{25B6CB25-41DF-4002-881E-085EFE30DF45}" srcOrd="0" destOrd="0" presId="urn:diagrams.loki3.com/TabbedArc+Icon"/>
    <dgm:cxn modelId="{D1E0D736-34C4-4272-A70E-D15472AFE09F}" srcId="{FBF59FAE-AC73-42FA-88B8-6570E2C1F270}" destId="{19B16B88-BE73-4EA9-B5FE-B1E1F04C94DC}" srcOrd="0" destOrd="0" parTransId="{B080F62C-30E3-4B9C-9393-BF00164F8A4A}" sibTransId="{A85BC7F8-C3D6-4C3A-BEAB-6B776D4516E1}"/>
    <dgm:cxn modelId="{671D18E7-B928-4287-B57B-675D36AFC03C}" type="presOf" srcId="{19B16B88-BE73-4EA9-B5FE-B1E1F04C94DC}" destId="{AE79EB6E-19BD-4910-A8EE-D2D8E797F1DF}" srcOrd="0" destOrd="0" presId="urn:diagrams.loki3.com/TabbedArc+Icon"/>
    <dgm:cxn modelId="{63F2BC39-BE37-45C9-89C2-F52BDE804DCA}" srcId="{FBF59FAE-AC73-42FA-88B8-6570E2C1F270}" destId="{E7DB1586-22DB-4380-B7F4-E4F4402C440B}" srcOrd="1" destOrd="0" parTransId="{846B3744-A4B8-4804-B338-0991AF4E18E4}" sibTransId="{13D45EA2-B8A6-4C80-8EF8-6D4EAD68537F}"/>
    <dgm:cxn modelId="{328DDB9C-B357-4C32-A76D-D6453974911E}" type="presOf" srcId="{E7DB1586-22DB-4380-B7F4-E4F4402C440B}" destId="{99ADD7DC-F2F0-41E9-96EC-699E45EAA51C}" srcOrd="0" destOrd="0" presId="urn:diagrams.loki3.com/TabbedArc+Icon"/>
    <dgm:cxn modelId="{31EB8DD3-B708-4094-8764-8F32C4A4FD44}" type="presOf" srcId="{FBF59FAE-AC73-42FA-88B8-6570E2C1F270}" destId="{60FD1F6E-E9AF-40B2-A8DD-9B9D8E9D4CB6}" srcOrd="0" destOrd="0" presId="urn:diagrams.loki3.com/TabbedArc+Icon"/>
    <dgm:cxn modelId="{47889331-4168-4C8F-9A37-2526AC390F2B}" type="presParOf" srcId="{60FD1F6E-E9AF-40B2-A8DD-9B9D8E9D4CB6}" destId="{AE79EB6E-19BD-4910-A8EE-D2D8E797F1DF}" srcOrd="0" destOrd="0" presId="urn:diagrams.loki3.com/TabbedArc+Icon"/>
    <dgm:cxn modelId="{B4892E0F-75E2-4CEB-B76F-66D5B059D4C7}" type="presParOf" srcId="{60FD1F6E-E9AF-40B2-A8DD-9B9D8E9D4CB6}" destId="{99ADD7DC-F2F0-41E9-96EC-699E45EAA51C}" srcOrd="1" destOrd="0" presId="urn:diagrams.loki3.com/TabbedArc+Icon"/>
    <dgm:cxn modelId="{816BB28E-CEF6-482A-8121-04BC49F4395D}" type="presParOf" srcId="{60FD1F6E-E9AF-40B2-A8DD-9B9D8E9D4CB6}" destId="{25B6CB25-41DF-4002-881E-085EFE30DF45}" srcOrd="2" destOrd="0" presId="urn:diagrams.loki3.com/TabbedArc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FBF59FAE-AC73-42FA-88B8-6570E2C1F270}" type="doc">
      <dgm:prSet loTypeId="urn:microsoft.com/office/officeart/2008/layout/AlternatingHexagons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E7DB1586-22DB-4380-B7F4-E4F4402C440B}">
      <dgm:prSet phldrT="[Text]" custT="1"/>
      <dgm:spPr/>
      <dgm:t>
        <a:bodyPr/>
        <a:lstStyle/>
        <a:p>
          <a:r>
            <a:rPr lang="en-US" sz="1700" b="1" dirty="0" smtClean="0">
              <a:latin typeface="Cambria" panose="02040503050406030204" pitchFamily="18" charset="0"/>
            </a:rPr>
            <a:t>SOP – Key business processes</a:t>
          </a:r>
          <a:endParaRPr lang="en-IN" sz="1700" b="1" dirty="0">
            <a:latin typeface="Cambria" panose="02040503050406030204" pitchFamily="18" charset="0"/>
          </a:endParaRPr>
        </a:p>
      </dgm:t>
    </dgm:pt>
    <dgm:pt modelId="{846B3744-A4B8-4804-B338-0991AF4E18E4}" type="parTrans" cxnId="{63F2BC39-BE37-45C9-89C2-F52BDE804DCA}">
      <dgm:prSet/>
      <dgm:spPr/>
      <dgm:t>
        <a:bodyPr/>
        <a:lstStyle/>
        <a:p>
          <a:endParaRPr lang="en-IN"/>
        </a:p>
      </dgm:t>
    </dgm:pt>
    <dgm:pt modelId="{13D45EA2-B8A6-4C80-8EF8-6D4EAD68537F}" type="sibTrans" cxnId="{63F2BC39-BE37-45C9-89C2-F52BDE804DCA}">
      <dgm:prSet custT="1"/>
      <dgm:spPr/>
      <dgm:t>
        <a:bodyPr/>
        <a:lstStyle/>
        <a:p>
          <a:r>
            <a:rPr lang="en-IN" sz="1700" b="0" cap="none" spc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</a:rPr>
            <a:t>Re-design at all levels</a:t>
          </a:r>
          <a:endParaRPr lang="en-IN" sz="1700" b="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Cambria" panose="02040503050406030204" pitchFamily="18" charset="0"/>
          </a:endParaRPr>
        </a:p>
      </dgm:t>
    </dgm:pt>
    <dgm:pt modelId="{19B16B88-BE73-4EA9-B5FE-B1E1F04C94DC}">
      <dgm:prSet phldrT="[Text]" custT="1"/>
      <dgm:spPr/>
      <dgm:t>
        <a:bodyPr/>
        <a:lstStyle/>
        <a:p>
          <a:r>
            <a:rPr lang="en-IN" sz="1700" b="1" smtClean="0">
              <a:latin typeface="Cambria" panose="02040503050406030204" pitchFamily="18" charset="0"/>
            </a:rPr>
            <a:t>SOP – Indirect taxes</a:t>
          </a:r>
          <a:endParaRPr lang="en-IN" sz="1700" b="1" dirty="0">
            <a:latin typeface="Cambria" panose="02040503050406030204" pitchFamily="18" charset="0"/>
          </a:endParaRPr>
        </a:p>
      </dgm:t>
    </dgm:pt>
    <dgm:pt modelId="{B080F62C-30E3-4B9C-9393-BF00164F8A4A}" type="parTrans" cxnId="{D1E0D736-34C4-4272-A70E-D15472AFE09F}">
      <dgm:prSet/>
      <dgm:spPr/>
      <dgm:t>
        <a:bodyPr/>
        <a:lstStyle/>
        <a:p>
          <a:endParaRPr lang="en-IN"/>
        </a:p>
      </dgm:t>
    </dgm:pt>
    <dgm:pt modelId="{A85BC7F8-C3D6-4C3A-BEAB-6B776D4516E1}" type="sibTrans" cxnId="{D1E0D736-34C4-4272-A70E-D15472AFE09F}">
      <dgm:prSet custT="1"/>
      <dgm:spPr/>
      <dgm:t>
        <a:bodyPr/>
        <a:lstStyle/>
        <a:p>
          <a:r>
            <a:rPr lang="en-IN" sz="1700" b="0" cap="none" spc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</a:rPr>
            <a:t>Introduce /update </a:t>
          </a:r>
          <a:endParaRPr lang="en-IN" sz="1700" b="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Cambria" panose="02040503050406030204" pitchFamily="18" charset="0"/>
          </a:endParaRPr>
        </a:p>
      </dgm:t>
    </dgm:pt>
    <dgm:pt modelId="{F8084328-8D65-458E-B00D-A38D07319217}">
      <dgm:prSet phldrT="[Text]" custT="1"/>
      <dgm:spPr/>
      <dgm:t>
        <a:bodyPr/>
        <a:lstStyle/>
        <a:p>
          <a:r>
            <a:rPr lang="en-US" sz="1700" b="1" smtClean="0">
              <a:latin typeface="Cambria" panose="02040503050406030204" pitchFamily="18" charset="0"/>
            </a:rPr>
            <a:t>SOP – Vendor &amp; Procurement</a:t>
          </a:r>
          <a:endParaRPr lang="en-IN" sz="1700" b="1" dirty="0">
            <a:latin typeface="Cambria" panose="02040503050406030204" pitchFamily="18" charset="0"/>
          </a:endParaRPr>
        </a:p>
      </dgm:t>
    </dgm:pt>
    <dgm:pt modelId="{9A50E441-5619-4A11-B5FE-122511716359}" type="parTrans" cxnId="{40D73B46-69B6-46C5-A0A3-5E8063492A67}">
      <dgm:prSet/>
      <dgm:spPr/>
      <dgm:t>
        <a:bodyPr/>
        <a:lstStyle/>
        <a:p>
          <a:endParaRPr lang="en-IN"/>
        </a:p>
      </dgm:t>
    </dgm:pt>
    <dgm:pt modelId="{F2BDB51F-20CB-427D-8646-CB5B4E859EAE}" type="sibTrans" cxnId="{40D73B46-69B6-46C5-A0A3-5E8063492A67}">
      <dgm:prSet custT="1"/>
      <dgm:spPr/>
      <dgm:t>
        <a:bodyPr/>
        <a:lstStyle/>
        <a:p>
          <a:r>
            <a:rPr lang="en-IN" sz="1700" b="0" cap="none" spc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</a:rPr>
            <a:t>Tax &amp; cost planning</a:t>
          </a:r>
          <a:endParaRPr lang="en-IN" sz="1700" b="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Cambria" panose="02040503050406030204" pitchFamily="18" charset="0"/>
          </a:endParaRPr>
        </a:p>
      </dgm:t>
    </dgm:pt>
    <dgm:pt modelId="{F48B8E57-9F5B-4751-B329-6BEDF8B896B1}" type="pres">
      <dgm:prSet presAssocID="{FBF59FAE-AC73-42FA-88B8-6570E2C1F270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n-IN"/>
        </a:p>
      </dgm:t>
    </dgm:pt>
    <dgm:pt modelId="{006EE981-EC41-4F07-97D2-9995804F358B}" type="pres">
      <dgm:prSet presAssocID="{19B16B88-BE73-4EA9-B5FE-B1E1F04C94DC}" presName="composite" presStyleCnt="0"/>
      <dgm:spPr/>
      <dgm:t>
        <a:bodyPr/>
        <a:lstStyle/>
        <a:p>
          <a:endParaRPr lang="en-IN"/>
        </a:p>
      </dgm:t>
    </dgm:pt>
    <dgm:pt modelId="{0F1C0D0F-CD62-4F4E-B5B6-14C71ACB3AD7}" type="pres">
      <dgm:prSet presAssocID="{19B16B88-BE73-4EA9-B5FE-B1E1F04C94DC}" presName="Parent1" presStyleLbl="node1" presStyleIdx="0" presStyleCnt="6" custScaleX="105081" custLinFactNeighborX="8922" custLinFactNeighborY="-81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4D32A24F-A40F-4986-BA75-B2AFA76C521C}" type="pres">
      <dgm:prSet presAssocID="{19B16B88-BE73-4EA9-B5FE-B1E1F04C94DC}" presName="Childtext1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99D1548-A018-4545-BDB8-D73218601C2C}" type="pres">
      <dgm:prSet presAssocID="{19B16B88-BE73-4EA9-B5FE-B1E1F04C94DC}" presName="BalanceSpacing" presStyleCnt="0"/>
      <dgm:spPr/>
      <dgm:t>
        <a:bodyPr/>
        <a:lstStyle/>
        <a:p>
          <a:endParaRPr lang="en-IN"/>
        </a:p>
      </dgm:t>
    </dgm:pt>
    <dgm:pt modelId="{8E126B6C-28BB-4DF8-AAA5-01D0613108A0}" type="pres">
      <dgm:prSet presAssocID="{19B16B88-BE73-4EA9-B5FE-B1E1F04C94DC}" presName="BalanceSpacing1" presStyleCnt="0"/>
      <dgm:spPr/>
      <dgm:t>
        <a:bodyPr/>
        <a:lstStyle/>
        <a:p>
          <a:endParaRPr lang="en-IN"/>
        </a:p>
      </dgm:t>
    </dgm:pt>
    <dgm:pt modelId="{CFB8EA29-0C18-40BD-B5E1-E1A73B01F937}" type="pres">
      <dgm:prSet presAssocID="{A85BC7F8-C3D6-4C3A-BEAB-6B776D4516E1}" presName="Accent1Text" presStyleLbl="node1" presStyleIdx="1" presStyleCnt="6" custScaleX="110674"/>
      <dgm:spPr/>
      <dgm:t>
        <a:bodyPr/>
        <a:lstStyle/>
        <a:p>
          <a:endParaRPr lang="en-IN"/>
        </a:p>
      </dgm:t>
    </dgm:pt>
    <dgm:pt modelId="{ED8EA891-ED33-4330-A855-EE22BC853B25}" type="pres">
      <dgm:prSet presAssocID="{A85BC7F8-C3D6-4C3A-BEAB-6B776D4516E1}" presName="spaceBetweenRectangles" presStyleCnt="0"/>
      <dgm:spPr/>
      <dgm:t>
        <a:bodyPr/>
        <a:lstStyle/>
        <a:p>
          <a:endParaRPr lang="en-IN"/>
        </a:p>
      </dgm:t>
    </dgm:pt>
    <dgm:pt modelId="{C1D0DC03-FE4F-46A7-852E-64F0678E4313}" type="pres">
      <dgm:prSet presAssocID="{E7DB1586-22DB-4380-B7F4-E4F4402C440B}" presName="composite" presStyleCnt="0"/>
      <dgm:spPr/>
      <dgm:t>
        <a:bodyPr/>
        <a:lstStyle/>
        <a:p>
          <a:endParaRPr lang="en-IN"/>
        </a:p>
      </dgm:t>
    </dgm:pt>
    <dgm:pt modelId="{6B8FFC80-37F9-414F-B253-E8ED50706E7F}" type="pres">
      <dgm:prSet presAssocID="{E7DB1586-22DB-4380-B7F4-E4F4402C440B}" presName="Parent1" presStyleLbl="node1" presStyleIdx="2" presStyleCnt="6" custScaleX="123512" custScaleY="108824" custLinFactNeighborX="-4927" custLinFactNeighborY="1975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BFF0A68-8ABA-4340-986D-CF45F66EEDFA}" type="pres">
      <dgm:prSet presAssocID="{E7DB1586-22DB-4380-B7F4-E4F4402C440B}" presName="Childtext1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36CB005-F755-41F6-AEAF-9B84965150CB}" type="pres">
      <dgm:prSet presAssocID="{E7DB1586-22DB-4380-B7F4-E4F4402C440B}" presName="BalanceSpacing" presStyleCnt="0"/>
      <dgm:spPr/>
      <dgm:t>
        <a:bodyPr/>
        <a:lstStyle/>
        <a:p>
          <a:endParaRPr lang="en-IN"/>
        </a:p>
      </dgm:t>
    </dgm:pt>
    <dgm:pt modelId="{7B823438-93D3-4779-BE3A-AFB4CB7253E0}" type="pres">
      <dgm:prSet presAssocID="{E7DB1586-22DB-4380-B7F4-E4F4402C440B}" presName="BalanceSpacing1" presStyleCnt="0"/>
      <dgm:spPr/>
      <dgm:t>
        <a:bodyPr/>
        <a:lstStyle/>
        <a:p>
          <a:endParaRPr lang="en-IN"/>
        </a:p>
      </dgm:t>
    </dgm:pt>
    <dgm:pt modelId="{A72DEF45-ECAB-4FA0-8F94-80D0A49A68AF}" type="pres">
      <dgm:prSet presAssocID="{13D45EA2-B8A6-4C80-8EF8-6D4EAD68537F}" presName="Accent1Text" presStyleLbl="node1" presStyleIdx="3" presStyleCnt="6" custScaleX="107887" custLinFactNeighborX="6399" custLinFactNeighborY="994"/>
      <dgm:spPr/>
      <dgm:t>
        <a:bodyPr/>
        <a:lstStyle/>
        <a:p>
          <a:endParaRPr lang="en-IN"/>
        </a:p>
      </dgm:t>
    </dgm:pt>
    <dgm:pt modelId="{DE225539-FF49-4D9C-B755-E95F53D4299B}" type="pres">
      <dgm:prSet presAssocID="{13D45EA2-B8A6-4C80-8EF8-6D4EAD68537F}" presName="spaceBetweenRectangles" presStyleCnt="0"/>
      <dgm:spPr/>
      <dgm:t>
        <a:bodyPr/>
        <a:lstStyle/>
        <a:p>
          <a:endParaRPr lang="en-IN"/>
        </a:p>
      </dgm:t>
    </dgm:pt>
    <dgm:pt modelId="{C0048146-A957-4943-9F53-867298ADEE71}" type="pres">
      <dgm:prSet presAssocID="{F8084328-8D65-458E-B00D-A38D07319217}" presName="composite" presStyleCnt="0"/>
      <dgm:spPr/>
      <dgm:t>
        <a:bodyPr/>
        <a:lstStyle/>
        <a:p>
          <a:endParaRPr lang="en-IN"/>
        </a:p>
      </dgm:t>
    </dgm:pt>
    <dgm:pt modelId="{9A7DD623-C6C7-4EA5-8412-68B9BA86F145}" type="pres">
      <dgm:prSet presAssocID="{F8084328-8D65-458E-B00D-A38D07319217}" presName="Parent1" presStyleLbl="node1" presStyleIdx="4" presStyleCnt="6" custScaleX="122925" custScaleY="9621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EC2123B-93B6-47D8-B12C-C587B16F01ED}" type="pres">
      <dgm:prSet presAssocID="{F8084328-8D65-458E-B00D-A38D07319217}" presName="Childtext1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5D19A2E8-AF32-4F69-9082-C47235C7A038}" type="pres">
      <dgm:prSet presAssocID="{F8084328-8D65-458E-B00D-A38D07319217}" presName="BalanceSpacing" presStyleCnt="0"/>
      <dgm:spPr/>
      <dgm:t>
        <a:bodyPr/>
        <a:lstStyle/>
        <a:p>
          <a:endParaRPr lang="en-IN"/>
        </a:p>
      </dgm:t>
    </dgm:pt>
    <dgm:pt modelId="{9791A51C-A441-44EB-9FF1-FBC6AD7F26D7}" type="pres">
      <dgm:prSet presAssocID="{F8084328-8D65-458E-B00D-A38D07319217}" presName="BalanceSpacing1" presStyleCnt="0"/>
      <dgm:spPr/>
      <dgm:t>
        <a:bodyPr/>
        <a:lstStyle/>
        <a:p>
          <a:endParaRPr lang="en-IN"/>
        </a:p>
      </dgm:t>
    </dgm:pt>
    <dgm:pt modelId="{0135CC15-13E1-4FB1-A36E-C8BE5125A501}" type="pres">
      <dgm:prSet presAssocID="{F2BDB51F-20CB-427D-8646-CB5B4E859EAE}" presName="Accent1Text" presStyleLbl="node1" presStyleIdx="5" presStyleCnt="6" custScaleX="114150" custLinFactNeighborX="-14990" custLinFactNeighborY="98"/>
      <dgm:spPr/>
      <dgm:t>
        <a:bodyPr/>
        <a:lstStyle/>
        <a:p>
          <a:endParaRPr lang="en-IN"/>
        </a:p>
      </dgm:t>
    </dgm:pt>
  </dgm:ptLst>
  <dgm:cxnLst>
    <dgm:cxn modelId="{105BDF01-5531-4C05-82D4-D00CCA40FB3E}" type="presOf" srcId="{E7DB1586-22DB-4380-B7F4-E4F4402C440B}" destId="{6B8FFC80-37F9-414F-B253-E8ED50706E7F}" srcOrd="0" destOrd="0" presId="urn:microsoft.com/office/officeart/2008/layout/AlternatingHexagons"/>
    <dgm:cxn modelId="{D1E0D736-34C4-4272-A70E-D15472AFE09F}" srcId="{FBF59FAE-AC73-42FA-88B8-6570E2C1F270}" destId="{19B16B88-BE73-4EA9-B5FE-B1E1F04C94DC}" srcOrd="0" destOrd="0" parTransId="{B080F62C-30E3-4B9C-9393-BF00164F8A4A}" sibTransId="{A85BC7F8-C3D6-4C3A-BEAB-6B776D4516E1}"/>
    <dgm:cxn modelId="{77DB391B-2923-4831-AD58-9267F274D555}" type="presOf" srcId="{13D45EA2-B8A6-4C80-8EF8-6D4EAD68537F}" destId="{A72DEF45-ECAB-4FA0-8F94-80D0A49A68AF}" srcOrd="0" destOrd="0" presId="urn:microsoft.com/office/officeart/2008/layout/AlternatingHexagons"/>
    <dgm:cxn modelId="{AF59D444-5D61-48E9-A9D3-896EE3463CD7}" type="presOf" srcId="{FBF59FAE-AC73-42FA-88B8-6570E2C1F270}" destId="{F48B8E57-9F5B-4751-B329-6BEDF8B896B1}" srcOrd="0" destOrd="0" presId="urn:microsoft.com/office/officeart/2008/layout/AlternatingHexagons"/>
    <dgm:cxn modelId="{EA21AB7B-6DBE-474E-8768-1AB5E95544B7}" type="presOf" srcId="{19B16B88-BE73-4EA9-B5FE-B1E1F04C94DC}" destId="{0F1C0D0F-CD62-4F4E-B5B6-14C71ACB3AD7}" srcOrd="0" destOrd="0" presId="urn:microsoft.com/office/officeart/2008/layout/AlternatingHexagons"/>
    <dgm:cxn modelId="{2CEE2204-A9E8-4FBA-9E37-F558BFEB99A2}" type="presOf" srcId="{F8084328-8D65-458E-B00D-A38D07319217}" destId="{9A7DD623-C6C7-4EA5-8412-68B9BA86F145}" srcOrd="0" destOrd="0" presId="urn:microsoft.com/office/officeart/2008/layout/AlternatingHexagons"/>
    <dgm:cxn modelId="{63F2BC39-BE37-45C9-89C2-F52BDE804DCA}" srcId="{FBF59FAE-AC73-42FA-88B8-6570E2C1F270}" destId="{E7DB1586-22DB-4380-B7F4-E4F4402C440B}" srcOrd="1" destOrd="0" parTransId="{846B3744-A4B8-4804-B338-0991AF4E18E4}" sibTransId="{13D45EA2-B8A6-4C80-8EF8-6D4EAD68537F}"/>
    <dgm:cxn modelId="{3D461DA7-C3B1-4C3D-A375-53764D6F8F70}" type="presOf" srcId="{F2BDB51F-20CB-427D-8646-CB5B4E859EAE}" destId="{0135CC15-13E1-4FB1-A36E-C8BE5125A501}" srcOrd="0" destOrd="0" presId="urn:microsoft.com/office/officeart/2008/layout/AlternatingHexagons"/>
    <dgm:cxn modelId="{7A58826B-2703-4342-A25E-45BE4C015B4D}" type="presOf" srcId="{A85BC7F8-C3D6-4C3A-BEAB-6B776D4516E1}" destId="{CFB8EA29-0C18-40BD-B5E1-E1A73B01F937}" srcOrd="0" destOrd="0" presId="urn:microsoft.com/office/officeart/2008/layout/AlternatingHexagons"/>
    <dgm:cxn modelId="{40D73B46-69B6-46C5-A0A3-5E8063492A67}" srcId="{FBF59FAE-AC73-42FA-88B8-6570E2C1F270}" destId="{F8084328-8D65-458E-B00D-A38D07319217}" srcOrd="2" destOrd="0" parTransId="{9A50E441-5619-4A11-B5FE-122511716359}" sibTransId="{F2BDB51F-20CB-427D-8646-CB5B4E859EAE}"/>
    <dgm:cxn modelId="{8D9FD789-316A-41B4-9BFE-D9092088C380}" type="presParOf" srcId="{F48B8E57-9F5B-4751-B329-6BEDF8B896B1}" destId="{006EE981-EC41-4F07-97D2-9995804F358B}" srcOrd="0" destOrd="0" presId="urn:microsoft.com/office/officeart/2008/layout/AlternatingHexagons"/>
    <dgm:cxn modelId="{AD78E1C0-5A70-4721-B596-F44C5576348A}" type="presParOf" srcId="{006EE981-EC41-4F07-97D2-9995804F358B}" destId="{0F1C0D0F-CD62-4F4E-B5B6-14C71ACB3AD7}" srcOrd="0" destOrd="0" presId="urn:microsoft.com/office/officeart/2008/layout/AlternatingHexagons"/>
    <dgm:cxn modelId="{067AB3EA-5AE3-4D16-AB5B-31DAFD7A4E22}" type="presParOf" srcId="{006EE981-EC41-4F07-97D2-9995804F358B}" destId="{4D32A24F-A40F-4986-BA75-B2AFA76C521C}" srcOrd="1" destOrd="0" presId="urn:microsoft.com/office/officeart/2008/layout/AlternatingHexagons"/>
    <dgm:cxn modelId="{9CCD9838-ED15-486E-A1AB-DFD8C8769D11}" type="presParOf" srcId="{006EE981-EC41-4F07-97D2-9995804F358B}" destId="{A99D1548-A018-4545-BDB8-D73218601C2C}" srcOrd="2" destOrd="0" presId="urn:microsoft.com/office/officeart/2008/layout/AlternatingHexagons"/>
    <dgm:cxn modelId="{CCD7EC9D-1841-4585-8519-D0BD3AB022CE}" type="presParOf" srcId="{006EE981-EC41-4F07-97D2-9995804F358B}" destId="{8E126B6C-28BB-4DF8-AAA5-01D0613108A0}" srcOrd="3" destOrd="0" presId="urn:microsoft.com/office/officeart/2008/layout/AlternatingHexagons"/>
    <dgm:cxn modelId="{2CEB5A6F-73B1-4FA4-B7D1-016793937F2C}" type="presParOf" srcId="{006EE981-EC41-4F07-97D2-9995804F358B}" destId="{CFB8EA29-0C18-40BD-B5E1-E1A73B01F937}" srcOrd="4" destOrd="0" presId="urn:microsoft.com/office/officeart/2008/layout/AlternatingHexagons"/>
    <dgm:cxn modelId="{1F241B3C-D09C-43EF-AA0D-71CB0C48DACE}" type="presParOf" srcId="{F48B8E57-9F5B-4751-B329-6BEDF8B896B1}" destId="{ED8EA891-ED33-4330-A855-EE22BC853B25}" srcOrd="1" destOrd="0" presId="urn:microsoft.com/office/officeart/2008/layout/AlternatingHexagons"/>
    <dgm:cxn modelId="{EF3A5464-30EC-4658-BFAF-8C1ACB0E5B88}" type="presParOf" srcId="{F48B8E57-9F5B-4751-B329-6BEDF8B896B1}" destId="{C1D0DC03-FE4F-46A7-852E-64F0678E4313}" srcOrd="2" destOrd="0" presId="urn:microsoft.com/office/officeart/2008/layout/AlternatingHexagons"/>
    <dgm:cxn modelId="{6194A1BD-D81E-44D6-9689-ECAC27C1CC37}" type="presParOf" srcId="{C1D0DC03-FE4F-46A7-852E-64F0678E4313}" destId="{6B8FFC80-37F9-414F-B253-E8ED50706E7F}" srcOrd="0" destOrd="0" presId="urn:microsoft.com/office/officeart/2008/layout/AlternatingHexagons"/>
    <dgm:cxn modelId="{69FF88A0-CCC4-471F-8250-DE51F30F119C}" type="presParOf" srcId="{C1D0DC03-FE4F-46A7-852E-64F0678E4313}" destId="{1BFF0A68-8ABA-4340-986D-CF45F66EEDFA}" srcOrd="1" destOrd="0" presId="urn:microsoft.com/office/officeart/2008/layout/AlternatingHexagons"/>
    <dgm:cxn modelId="{D8F47AEB-AA10-4E00-87C0-BBC14A50833A}" type="presParOf" srcId="{C1D0DC03-FE4F-46A7-852E-64F0678E4313}" destId="{536CB005-F755-41F6-AEAF-9B84965150CB}" srcOrd="2" destOrd="0" presId="urn:microsoft.com/office/officeart/2008/layout/AlternatingHexagons"/>
    <dgm:cxn modelId="{E0F6522A-41C3-4501-9ED9-FD8CC8142E14}" type="presParOf" srcId="{C1D0DC03-FE4F-46A7-852E-64F0678E4313}" destId="{7B823438-93D3-4779-BE3A-AFB4CB7253E0}" srcOrd="3" destOrd="0" presId="urn:microsoft.com/office/officeart/2008/layout/AlternatingHexagons"/>
    <dgm:cxn modelId="{B564AE94-90DF-48F7-B2B8-1D0964B6D448}" type="presParOf" srcId="{C1D0DC03-FE4F-46A7-852E-64F0678E4313}" destId="{A72DEF45-ECAB-4FA0-8F94-80D0A49A68AF}" srcOrd="4" destOrd="0" presId="urn:microsoft.com/office/officeart/2008/layout/AlternatingHexagons"/>
    <dgm:cxn modelId="{1312193F-151F-4794-8393-50B201D3528E}" type="presParOf" srcId="{F48B8E57-9F5B-4751-B329-6BEDF8B896B1}" destId="{DE225539-FF49-4D9C-B755-E95F53D4299B}" srcOrd="3" destOrd="0" presId="urn:microsoft.com/office/officeart/2008/layout/AlternatingHexagons"/>
    <dgm:cxn modelId="{5F427B9A-49FD-48F6-925C-6A94701E20B9}" type="presParOf" srcId="{F48B8E57-9F5B-4751-B329-6BEDF8B896B1}" destId="{C0048146-A957-4943-9F53-867298ADEE71}" srcOrd="4" destOrd="0" presId="urn:microsoft.com/office/officeart/2008/layout/AlternatingHexagons"/>
    <dgm:cxn modelId="{6FBC0454-9AC4-4DB5-AD25-503BA5DD4DAD}" type="presParOf" srcId="{C0048146-A957-4943-9F53-867298ADEE71}" destId="{9A7DD623-C6C7-4EA5-8412-68B9BA86F145}" srcOrd="0" destOrd="0" presId="urn:microsoft.com/office/officeart/2008/layout/AlternatingHexagons"/>
    <dgm:cxn modelId="{D02FE271-DC37-49E9-814E-0C38BE0D61D1}" type="presParOf" srcId="{C0048146-A957-4943-9F53-867298ADEE71}" destId="{EEC2123B-93B6-47D8-B12C-C587B16F01ED}" srcOrd="1" destOrd="0" presId="urn:microsoft.com/office/officeart/2008/layout/AlternatingHexagons"/>
    <dgm:cxn modelId="{C135736D-2ABA-4953-B636-6A3984C066D5}" type="presParOf" srcId="{C0048146-A957-4943-9F53-867298ADEE71}" destId="{5D19A2E8-AF32-4F69-9082-C47235C7A038}" srcOrd="2" destOrd="0" presId="urn:microsoft.com/office/officeart/2008/layout/AlternatingHexagons"/>
    <dgm:cxn modelId="{2BEA5ADB-F449-442A-B4A9-CA8DB9C8AD7D}" type="presParOf" srcId="{C0048146-A957-4943-9F53-867298ADEE71}" destId="{9791A51C-A441-44EB-9FF1-FBC6AD7F26D7}" srcOrd="3" destOrd="0" presId="urn:microsoft.com/office/officeart/2008/layout/AlternatingHexagons"/>
    <dgm:cxn modelId="{F5F87B98-39CA-4972-8CB0-A772158F48E6}" type="presParOf" srcId="{C0048146-A957-4943-9F53-867298ADEE71}" destId="{0135CC15-13E1-4FB1-A36E-C8BE5125A501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0E546D7-C4F8-457A-8039-CB445C68FF01}" type="doc">
      <dgm:prSet loTypeId="urn:microsoft.com/office/officeart/2011/layout/HexagonRadial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9F523DDB-6E28-4A9E-86DD-4C50DE924F50}">
      <dgm:prSet phldrT="[Text]" custT="1"/>
      <dgm:spPr/>
      <dgm:t>
        <a:bodyPr/>
        <a:lstStyle/>
        <a:p>
          <a:r>
            <a:rPr lang="en-IN" sz="1400" b="1" dirty="0">
              <a:latin typeface="Times New Roman" panose="02020603050405020304" pitchFamily="18" charset="0"/>
              <a:cs typeface="Times New Roman" panose="02020603050405020304" pitchFamily="18" charset="0"/>
            </a:rPr>
            <a:t>GST - Impact</a:t>
          </a:r>
          <a:r>
            <a:rPr lang="en-IN" sz="1400" b="1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on Economy</a:t>
          </a:r>
        </a:p>
      </dgm:t>
    </dgm:pt>
    <dgm:pt modelId="{553759F3-A9C4-49F4-AD5A-AA3359F48211}" type="parTrans" cxnId="{BD6FCC7A-6306-46AC-BF54-C2A7C6C65A08}">
      <dgm:prSet/>
      <dgm:spPr/>
      <dgm:t>
        <a:bodyPr/>
        <a:lstStyle/>
        <a:p>
          <a:endParaRPr lang="en-IN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D893F27-7E88-40BF-8C71-06BD09D0B544}" type="sibTrans" cxnId="{BD6FCC7A-6306-46AC-BF54-C2A7C6C65A08}">
      <dgm:prSet/>
      <dgm:spPr/>
      <dgm:t>
        <a:bodyPr/>
        <a:lstStyle/>
        <a:p>
          <a:endParaRPr lang="en-IN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196F10-9538-4F5E-8E28-07D905E748B6}">
      <dgm:prSet phldrT="[Text]" custT="1"/>
      <dgm:spPr/>
      <dgm:t>
        <a:bodyPr/>
        <a:lstStyle/>
        <a:p>
          <a:r>
            <a:rPr lang="en-IN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Improve export competitiveness</a:t>
          </a:r>
        </a:p>
      </dgm:t>
    </dgm:pt>
    <dgm:pt modelId="{0F63F242-2538-49CD-87F5-35E315793DFD}" type="parTrans" cxnId="{7CD3452D-A321-4DFD-9107-E5B170B7E2FC}">
      <dgm:prSet/>
      <dgm:spPr/>
      <dgm:t>
        <a:bodyPr/>
        <a:lstStyle/>
        <a:p>
          <a:endParaRPr lang="en-IN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79D011-CF90-4F47-AD71-B5820EACB13A}" type="sibTrans" cxnId="{7CD3452D-A321-4DFD-9107-E5B170B7E2FC}">
      <dgm:prSet/>
      <dgm:spPr/>
      <dgm:t>
        <a:bodyPr/>
        <a:lstStyle/>
        <a:p>
          <a:endParaRPr lang="en-IN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F680FC6-4273-40E8-969D-67AAB932FD1B}">
      <dgm:prSet phldrT="[Text]" custT="1"/>
      <dgm:spPr/>
      <dgm:t>
        <a:bodyPr/>
        <a:lstStyle/>
        <a:p>
          <a:r>
            <a:rPr lang="en-IN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Boost FDI investment in India</a:t>
          </a:r>
        </a:p>
      </dgm:t>
    </dgm:pt>
    <dgm:pt modelId="{1771D7AC-6577-4211-952E-C1B7F435DE87}" type="parTrans" cxnId="{113A322B-9766-4259-A66B-170E3B519BE4}">
      <dgm:prSet/>
      <dgm:spPr/>
      <dgm:t>
        <a:bodyPr/>
        <a:lstStyle/>
        <a:p>
          <a:endParaRPr lang="en-IN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D968FE1-EFB6-45A1-903A-D0F1C53B2001}" type="sibTrans" cxnId="{113A322B-9766-4259-A66B-170E3B519BE4}">
      <dgm:prSet/>
      <dgm:spPr/>
      <dgm:t>
        <a:bodyPr/>
        <a:lstStyle/>
        <a:p>
          <a:endParaRPr lang="en-IN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1067F82-92FB-44DB-BB0E-E8CAF66B2D7E}">
      <dgm:prSet phldrT="[Text]" custT="1"/>
      <dgm:spPr/>
      <dgm:t>
        <a:bodyPr/>
        <a:lstStyle/>
        <a:p>
          <a:r>
            <a:rPr lang="en-IN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Increase in value of Indian Rupee</a:t>
          </a:r>
        </a:p>
      </dgm:t>
    </dgm:pt>
    <dgm:pt modelId="{1F161B92-FAC9-4E7B-8D63-81A19C445951}" type="parTrans" cxnId="{4D4BE011-CA8E-481B-A936-EF70AE5C7F18}">
      <dgm:prSet/>
      <dgm:spPr/>
      <dgm:t>
        <a:bodyPr/>
        <a:lstStyle/>
        <a:p>
          <a:endParaRPr lang="en-IN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05D541D-B00D-4CE7-B73A-5B54AD20609A}" type="sibTrans" cxnId="{4D4BE011-CA8E-481B-A936-EF70AE5C7F18}">
      <dgm:prSet/>
      <dgm:spPr/>
      <dgm:t>
        <a:bodyPr/>
        <a:lstStyle/>
        <a:p>
          <a:endParaRPr lang="en-IN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3277A8-D946-41FA-B9BC-8D7DBD820CB2}">
      <dgm:prSet phldrT="[Text]" custT="1"/>
      <dgm:spPr/>
      <dgm:t>
        <a:bodyPr/>
        <a:lstStyle/>
        <a:p>
          <a:r>
            <a:rPr lang="en-IN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Rate of 18% for </a:t>
          </a:r>
          <a:r>
            <a:rPr lang="en-IN" sz="1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Mnf</a:t>
          </a:r>
          <a:r>
            <a:rPr lang="en-IN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. &amp; traders could reduce product cost</a:t>
          </a:r>
        </a:p>
      </dgm:t>
    </dgm:pt>
    <dgm:pt modelId="{A1441BE4-271C-43AB-91E5-8B820843B2B2}" type="parTrans" cxnId="{AE796DF7-51FB-4E6C-A079-CB59CE78F9D8}">
      <dgm:prSet/>
      <dgm:spPr/>
      <dgm:t>
        <a:bodyPr/>
        <a:lstStyle/>
        <a:p>
          <a:endParaRPr lang="en-IN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31C4D3-552D-4D5B-ACC1-683E6C359191}" type="sibTrans" cxnId="{AE796DF7-51FB-4E6C-A079-CB59CE78F9D8}">
      <dgm:prSet/>
      <dgm:spPr/>
      <dgm:t>
        <a:bodyPr/>
        <a:lstStyle/>
        <a:p>
          <a:endParaRPr lang="en-IN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771F232-6D6E-4788-A32A-3C8B7AA54E07}">
      <dgm:prSet phldrT="[Text]" custT="1"/>
      <dgm:spPr/>
      <dgm:t>
        <a:bodyPr/>
        <a:lstStyle/>
        <a:p>
          <a:r>
            <a:rPr lang="en-IN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Rate of 18% equals present 15% rate (goods credit)</a:t>
          </a:r>
        </a:p>
      </dgm:t>
    </dgm:pt>
    <dgm:pt modelId="{B3C7AAB0-40E0-4DC7-AF7A-4B71AEB8AA84}" type="parTrans" cxnId="{EB8929DA-6BD8-46F3-BCEC-BC0FFD76ED2D}">
      <dgm:prSet/>
      <dgm:spPr/>
      <dgm:t>
        <a:bodyPr/>
        <a:lstStyle/>
        <a:p>
          <a:endParaRPr lang="en-IN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E12A393-C568-431F-9DF0-2B7EE57C2580}" type="sibTrans" cxnId="{EB8929DA-6BD8-46F3-BCEC-BC0FFD76ED2D}">
      <dgm:prSet/>
      <dgm:spPr/>
      <dgm:t>
        <a:bodyPr/>
        <a:lstStyle/>
        <a:p>
          <a:endParaRPr lang="en-IN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85ECD1C-D841-46BC-9433-803234DB86AE}">
      <dgm:prSet phldrT="[Text]" custT="1"/>
      <dgm:spPr/>
      <dgm:t>
        <a:bodyPr/>
        <a:lstStyle/>
        <a:p>
          <a:r>
            <a:rPr lang="en-IN" sz="1400" dirty="0">
              <a:latin typeface="Times New Roman" panose="02020603050405020304" pitchFamily="18" charset="0"/>
              <a:cs typeface="Times New Roman" panose="02020603050405020304" pitchFamily="18" charset="0"/>
            </a:rPr>
            <a:t>Push GDP growth by 1.5 – 2 %</a:t>
          </a:r>
        </a:p>
      </dgm:t>
    </dgm:pt>
    <dgm:pt modelId="{1252BC09-673D-4A03-BC00-FCE18FBC54C0}" type="parTrans" cxnId="{8A61E7E5-B578-443A-B6A7-918CFFE41F7D}">
      <dgm:prSet/>
      <dgm:spPr/>
      <dgm:t>
        <a:bodyPr/>
        <a:lstStyle/>
        <a:p>
          <a:endParaRPr lang="en-IN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A628708-F3AB-428E-8CD6-25D7C73A9E9D}" type="sibTrans" cxnId="{8A61E7E5-B578-443A-B6A7-918CFFE41F7D}">
      <dgm:prSet/>
      <dgm:spPr/>
      <dgm:t>
        <a:bodyPr/>
        <a:lstStyle/>
        <a:p>
          <a:endParaRPr lang="en-IN" sz="200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96F13C6-6D8D-4FAE-A59A-20D1AA082EC0}" type="pres">
      <dgm:prSet presAssocID="{F0E546D7-C4F8-457A-8039-CB445C68FF01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5AA6AE8A-DB7D-45BA-B60C-36A2FD434E86}" type="pres">
      <dgm:prSet presAssocID="{9F523DDB-6E28-4A9E-86DD-4C50DE924F50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en-US"/>
        </a:p>
      </dgm:t>
    </dgm:pt>
    <dgm:pt modelId="{F42E849B-BD54-4C6A-B867-63D33F91515C}" type="pres">
      <dgm:prSet presAssocID="{3E196F10-9538-4F5E-8E28-07D905E748B6}" presName="Accent1" presStyleCnt="0"/>
      <dgm:spPr/>
      <dgm:t>
        <a:bodyPr/>
        <a:lstStyle/>
        <a:p>
          <a:endParaRPr lang="en-IN"/>
        </a:p>
      </dgm:t>
    </dgm:pt>
    <dgm:pt modelId="{F54EC76E-F109-4DEF-A060-91C0EB37BC11}" type="pres">
      <dgm:prSet presAssocID="{3E196F10-9538-4F5E-8E28-07D905E748B6}" presName="Accent" presStyleLbl="bgShp" presStyleIdx="0" presStyleCnt="6"/>
      <dgm:spPr/>
      <dgm:t>
        <a:bodyPr/>
        <a:lstStyle/>
        <a:p>
          <a:endParaRPr lang="en-IN"/>
        </a:p>
      </dgm:t>
    </dgm:pt>
    <dgm:pt modelId="{4F370CB7-2A9F-4DDB-9FB0-B0F283FE4BD7}" type="pres">
      <dgm:prSet presAssocID="{3E196F10-9538-4F5E-8E28-07D905E748B6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2830CA-6CF4-4E9D-BC6E-AA69CDA990AA}" type="pres">
      <dgm:prSet presAssocID="{6F680FC6-4273-40E8-969D-67AAB932FD1B}" presName="Accent2" presStyleCnt="0"/>
      <dgm:spPr/>
      <dgm:t>
        <a:bodyPr/>
        <a:lstStyle/>
        <a:p>
          <a:endParaRPr lang="en-IN"/>
        </a:p>
      </dgm:t>
    </dgm:pt>
    <dgm:pt modelId="{2EF830AB-B5B9-4D8C-8166-96FE49F6044A}" type="pres">
      <dgm:prSet presAssocID="{6F680FC6-4273-40E8-969D-67AAB932FD1B}" presName="Accent" presStyleLbl="bgShp" presStyleIdx="1" presStyleCnt="6"/>
      <dgm:spPr/>
      <dgm:t>
        <a:bodyPr/>
        <a:lstStyle/>
        <a:p>
          <a:endParaRPr lang="en-IN"/>
        </a:p>
      </dgm:t>
    </dgm:pt>
    <dgm:pt modelId="{E2500503-3AEF-4A31-9F56-93166EEF04DC}" type="pres">
      <dgm:prSet presAssocID="{6F680FC6-4273-40E8-969D-67AAB932FD1B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796471-43FC-45B3-950D-A20FD36E5348}" type="pres">
      <dgm:prSet presAssocID="{01067F82-92FB-44DB-BB0E-E8CAF66B2D7E}" presName="Accent3" presStyleCnt="0"/>
      <dgm:spPr/>
      <dgm:t>
        <a:bodyPr/>
        <a:lstStyle/>
        <a:p>
          <a:endParaRPr lang="en-IN"/>
        </a:p>
      </dgm:t>
    </dgm:pt>
    <dgm:pt modelId="{2FCFD33C-DED0-4086-A302-5213F301CE99}" type="pres">
      <dgm:prSet presAssocID="{01067F82-92FB-44DB-BB0E-E8CAF66B2D7E}" presName="Accent" presStyleLbl="bgShp" presStyleIdx="2" presStyleCnt="6"/>
      <dgm:spPr/>
      <dgm:t>
        <a:bodyPr/>
        <a:lstStyle/>
        <a:p>
          <a:endParaRPr lang="en-IN"/>
        </a:p>
      </dgm:t>
    </dgm:pt>
    <dgm:pt modelId="{1954D535-3D4F-4043-AE77-BF1AC5A9657B}" type="pres">
      <dgm:prSet presAssocID="{01067F82-92FB-44DB-BB0E-E8CAF66B2D7E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C31BD2-E503-4AAD-9978-344E5394FFFC}" type="pres">
      <dgm:prSet presAssocID="{DB3277A8-D946-41FA-B9BC-8D7DBD820CB2}" presName="Accent4" presStyleCnt="0"/>
      <dgm:spPr/>
      <dgm:t>
        <a:bodyPr/>
        <a:lstStyle/>
        <a:p>
          <a:endParaRPr lang="en-IN"/>
        </a:p>
      </dgm:t>
    </dgm:pt>
    <dgm:pt modelId="{85B3555C-AD78-437F-A3C9-1D45A23717A2}" type="pres">
      <dgm:prSet presAssocID="{DB3277A8-D946-41FA-B9BC-8D7DBD820CB2}" presName="Accent" presStyleLbl="bgShp" presStyleIdx="3" presStyleCnt="6"/>
      <dgm:spPr/>
      <dgm:t>
        <a:bodyPr/>
        <a:lstStyle/>
        <a:p>
          <a:endParaRPr lang="en-IN"/>
        </a:p>
      </dgm:t>
    </dgm:pt>
    <dgm:pt modelId="{D1E75D09-7B83-4B24-9F7D-E5B552F873C7}" type="pres">
      <dgm:prSet presAssocID="{DB3277A8-D946-41FA-B9BC-8D7DBD820CB2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5DC06AA-29A6-4161-9A2D-8E04BAC00AEC}" type="pres">
      <dgm:prSet presAssocID="{C771F232-6D6E-4788-A32A-3C8B7AA54E07}" presName="Accent5" presStyleCnt="0"/>
      <dgm:spPr/>
      <dgm:t>
        <a:bodyPr/>
        <a:lstStyle/>
        <a:p>
          <a:endParaRPr lang="en-IN"/>
        </a:p>
      </dgm:t>
    </dgm:pt>
    <dgm:pt modelId="{060852C8-B7EC-4F2C-936E-A394EBBF9583}" type="pres">
      <dgm:prSet presAssocID="{C771F232-6D6E-4788-A32A-3C8B7AA54E07}" presName="Accent" presStyleLbl="bgShp" presStyleIdx="4" presStyleCnt="6"/>
      <dgm:spPr/>
      <dgm:t>
        <a:bodyPr/>
        <a:lstStyle/>
        <a:p>
          <a:endParaRPr lang="en-IN"/>
        </a:p>
      </dgm:t>
    </dgm:pt>
    <dgm:pt modelId="{21AD5A68-8267-4F8E-B3B5-28CA3F3B0241}" type="pres">
      <dgm:prSet presAssocID="{C771F232-6D6E-4788-A32A-3C8B7AA54E07}" presName="Child5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A6623ED-3A45-4276-A972-B2AF2F4C25B0}" type="pres">
      <dgm:prSet presAssocID="{E85ECD1C-D841-46BC-9433-803234DB86AE}" presName="Accent6" presStyleCnt="0"/>
      <dgm:spPr/>
      <dgm:t>
        <a:bodyPr/>
        <a:lstStyle/>
        <a:p>
          <a:endParaRPr lang="en-IN"/>
        </a:p>
      </dgm:t>
    </dgm:pt>
    <dgm:pt modelId="{1A083BD7-F284-4538-8CB5-B42F63426D89}" type="pres">
      <dgm:prSet presAssocID="{E85ECD1C-D841-46BC-9433-803234DB86AE}" presName="Accent" presStyleLbl="bgShp" presStyleIdx="5" presStyleCnt="6"/>
      <dgm:spPr/>
      <dgm:t>
        <a:bodyPr/>
        <a:lstStyle/>
        <a:p>
          <a:endParaRPr lang="en-IN"/>
        </a:p>
      </dgm:t>
    </dgm:pt>
    <dgm:pt modelId="{F666187A-14F4-4C2D-9318-C77B6B32A8CA}" type="pres">
      <dgm:prSet presAssocID="{E85ECD1C-D841-46BC-9433-803234DB86AE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B8929DA-6BD8-46F3-BCEC-BC0FFD76ED2D}" srcId="{9F523DDB-6E28-4A9E-86DD-4C50DE924F50}" destId="{C771F232-6D6E-4788-A32A-3C8B7AA54E07}" srcOrd="4" destOrd="0" parTransId="{B3C7AAB0-40E0-4DC7-AF7A-4B71AEB8AA84}" sibTransId="{0E12A393-C568-431F-9DF0-2B7EE57C2580}"/>
    <dgm:cxn modelId="{478BBF6A-F3FE-4372-8A20-63F33FF51B2A}" type="presOf" srcId="{F0E546D7-C4F8-457A-8039-CB445C68FF01}" destId="{B96F13C6-6D8D-4FAE-A59A-20D1AA082EC0}" srcOrd="0" destOrd="0" presId="urn:microsoft.com/office/officeart/2011/layout/HexagonRadial"/>
    <dgm:cxn modelId="{6BA32348-9D65-4788-BEEB-9E33526F28E9}" type="presOf" srcId="{9F523DDB-6E28-4A9E-86DD-4C50DE924F50}" destId="{5AA6AE8A-DB7D-45BA-B60C-36A2FD434E86}" srcOrd="0" destOrd="0" presId="urn:microsoft.com/office/officeart/2011/layout/HexagonRadial"/>
    <dgm:cxn modelId="{7CD3452D-A321-4DFD-9107-E5B170B7E2FC}" srcId="{9F523DDB-6E28-4A9E-86DD-4C50DE924F50}" destId="{3E196F10-9538-4F5E-8E28-07D905E748B6}" srcOrd="0" destOrd="0" parTransId="{0F63F242-2538-49CD-87F5-35E315793DFD}" sibTransId="{7079D011-CF90-4F47-AD71-B5820EACB13A}"/>
    <dgm:cxn modelId="{70BC4DBD-A9E7-4562-8D2D-F5347A84CC8B}" type="presOf" srcId="{DB3277A8-D946-41FA-B9BC-8D7DBD820CB2}" destId="{D1E75D09-7B83-4B24-9F7D-E5B552F873C7}" srcOrd="0" destOrd="0" presId="urn:microsoft.com/office/officeart/2011/layout/HexagonRadial"/>
    <dgm:cxn modelId="{BD6FCC7A-6306-46AC-BF54-C2A7C6C65A08}" srcId="{F0E546D7-C4F8-457A-8039-CB445C68FF01}" destId="{9F523DDB-6E28-4A9E-86DD-4C50DE924F50}" srcOrd="0" destOrd="0" parTransId="{553759F3-A9C4-49F4-AD5A-AA3359F48211}" sibTransId="{DD893F27-7E88-40BF-8C71-06BD09D0B544}"/>
    <dgm:cxn modelId="{AE796DF7-51FB-4E6C-A079-CB59CE78F9D8}" srcId="{9F523DDB-6E28-4A9E-86DD-4C50DE924F50}" destId="{DB3277A8-D946-41FA-B9BC-8D7DBD820CB2}" srcOrd="3" destOrd="0" parTransId="{A1441BE4-271C-43AB-91E5-8B820843B2B2}" sibTransId="{9031C4D3-552D-4D5B-ACC1-683E6C359191}"/>
    <dgm:cxn modelId="{97F6D36F-C47D-4071-A725-A5E804E5A1B6}" type="presOf" srcId="{3E196F10-9538-4F5E-8E28-07D905E748B6}" destId="{4F370CB7-2A9F-4DDB-9FB0-B0F283FE4BD7}" srcOrd="0" destOrd="0" presId="urn:microsoft.com/office/officeart/2011/layout/HexagonRadial"/>
    <dgm:cxn modelId="{C328EDB2-C3AB-42AA-A33D-0BAC3E375FA3}" type="presOf" srcId="{01067F82-92FB-44DB-BB0E-E8CAF66B2D7E}" destId="{1954D535-3D4F-4043-AE77-BF1AC5A9657B}" srcOrd="0" destOrd="0" presId="urn:microsoft.com/office/officeart/2011/layout/HexagonRadial"/>
    <dgm:cxn modelId="{4D4BE011-CA8E-481B-A936-EF70AE5C7F18}" srcId="{9F523DDB-6E28-4A9E-86DD-4C50DE924F50}" destId="{01067F82-92FB-44DB-BB0E-E8CAF66B2D7E}" srcOrd="2" destOrd="0" parTransId="{1F161B92-FAC9-4E7B-8D63-81A19C445951}" sibTransId="{705D541D-B00D-4CE7-B73A-5B54AD20609A}"/>
    <dgm:cxn modelId="{A8249367-392C-4A11-8649-E16C0E4CF963}" type="presOf" srcId="{E85ECD1C-D841-46BC-9433-803234DB86AE}" destId="{F666187A-14F4-4C2D-9318-C77B6B32A8CA}" srcOrd="0" destOrd="0" presId="urn:microsoft.com/office/officeart/2011/layout/HexagonRadial"/>
    <dgm:cxn modelId="{4A0D0442-40BB-4A40-86AD-CA7B10996AD8}" type="presOf" srcId="{6F680FC6-4273-40E8-969D-67AAB932FD1B}" destId="{E2500503-3AEF-4A31-9F56-93166EEF04DC}" srcOrd="0" destOrd="0" presId="urn:microsoft.com/office/officeart/2011/layout/HexagonRadial"/>
    <dgm:cxn modelId="{113A322B-9766-4259-A66B-170E3B519BE4}" srcId="{9F523DDB-6E28-4A9E-86DD-4C50DE924F50}" destId="{6F680FC6-4273-40E8-969D-67AAB932FD1B}" srcOrd="1" destOrd="0" parTransId="{1771D7AC-6577-4211-952E-C1B7F435DE87}" sibTransId="{5D968FE1-EFB6-45A1-903A-D0F1C53B2001}"/>
    <dgm:cxn modelId="{7121F7E6-3494-48BC-AB79-222F668FF5AF}" type="presOf" srcId="{C771F232-6D6E-4788-A32A-3C8B7AA54E07}" destId="{21AD5A68-8267-4F8E-B3B5-28CA3F3B0241}" srcOrd="0" destOrd="0" presId="urn:microsoft.com/office/officeart/2011/layout/HexagonRadial"/>
    <dgm:cxn modelId="{8A61E7E5-B578-443A-B6A7-918CFFE41F7D}" srcId="{9F523DDB-6E28-4A9E-86DD-4C50DE924F50}" destId="{E85ECD1C-D841-46BC-9433-803234DB86AE}" srcOrd="5" destOrd="0" parTransId="{1252BC09-673D-4A03-BC00-FCE18FBC54C0}" sibTransId="{6A628708-F3AB-428E-8CD6-25D7C73A9E9D}"/>
    <dgm:cxn modelId="{AD3522AF-8742-448D-91F3-6F42A3AE9C9F}" type="presParOf" srcId="{B96F13C6-6D8D-4FAE-A59A-20D1AA082EC0}" destId="{5AA6AE8A-DB7D-45BA-B60C-36A2FD434E86}" srcOrd="0" destOrd="0" presId="urn:microsoft.com/office/officeart/2011/layout/HexagonRadial"/>
    <dgm:cxn modelId="{625065DC-1F6C-4607-8133-C54CF61CB63A}" type="presParOf" srcId="{B96F13C6-6D8D-4FAE-A59A-20D1AA082EC0}" destId="{F42E849B-BD54-4C6A-B867-63D33F91515C}" srcOrd="1" destOrd="0" presId="urn:microsoft.com/office/officeart/2011/layout/HexagonRadial"/>
    <dgm:cxn modelId="{4928EF4D-7478-4DAA-885B-5FF8653ED113}" type="presParOf" srcId="{F42E849B-BD54-4C6A-B867-63D33F91515C}" destId="{F54EC76E-F109-4DEF-A060-91C0EB37BC11}" srcOrd="0" destOrd="0" presId="urn:microsoft.com/office/officeart/2011/layout/HexagonRadial"/>
    <dgm:cxn modelId="{C0072FBB-1B95-46A5-B9AD-CB45767E554C}" type="presParOf" srcId="{B96F13C6-6D8D-4FAE-A59A-20D1AA082EC0}" destId="{4F370CB7-2A9F-4DDB-9FB0-B0F283FE4BD7}" srcOrd="2" destOrd="0" presId="urn:microsoft.com/office/officeart/2011/layout/HexagonRadial"/>
    <dgm:cxn modelId="{A06E171D-C2B1-42DD-A3C5-C42BF7CFEAD4}" type="presParOf" srcId="{B96F13C6-6D8D-4FAE-A59A-20D1AA082EC0}" destId="{732830CA-6CF4-4E9D-BC6E-AA69CDA990AA}" srcOrd="3" destOrd="0" presId="urn:microsoft.com/office/officeart/2011/layout/HexagonRadial"/>
    <dgm:cxn modelId="{8AD257AA-D8BD-469B-84F6-C7E47B16C5EC}" type="presParOf" srcId="{732830CA-6CF4-4E9D-BC6E-AA69CDA990AA}" destId="{2EF830AB-B5B9-4D8C-8166-96FE49F6044A}" srcOrd="0" destOrd="0" presId="urn:microsoft.com/office/officeart/2011/layout/HexagonRadial"/>
    <dgm:cxn modelId="{7630C31A-3E6A-4B64-B8B9-26A277AFD3DB}" type="presParOf" srcId="{B96F13C6-6D8D-4FAE-A59A-20D1AA082EC0}" destId="{E2500503-3AEF-4A31-9F56-93166EEF04DC}" srcOrd="4" destOrd="0" presId="urn:microsoft.com/office/officeart/2011/layout/HexagonRadial"/>
    <dgm:cxn modelId="{420A0236-27E8-45B0-8292-D069645C7176}" type="presParOf" srcId="{B96F13C6-6D8D-4FAE-A59A-20D1AA082EC0}" destId="{10796471-43FC-45B3-950D-A20FD36E5348}" srcOrd="5" destOrd="0" presId="urn:microsoft.com/office/officeart/2011/layout/HexagonRadial"/>
    <dgm:cxn modelId="{F8D81F58-D326-49D8-8EB9-8B94CB54144B}" type="presParOf" srcId="{10796471-43FC-45B3-950D-A20FD36E5348}" destId="{2FCFD33C-DED0-4086-A302-5213F301CE99}" srcOrd="0" destOrd="0" presId="urn:microsoft.com/office/officeart/2011/layout/HexagonRadial"/>
    <dgm:cxn modelId="{D8133516-561B-4EA9-B62F-F9C9A6B71BAA}" type="presParOf" srcId="{B96F13C6-6D8D-4FAE-A59A-20D1AA082EC0}" destId="{1954D535-3D4F-4043-AE77-BF1AC5A9657B}" srcOrd="6" destOrd="0" presId="urn:microsoft.com/office/officeart/2011/layout/HexagonRadial"/>
    <dgm:cxn modelId="{531ADA23-D610-418F-B930-D1EBD4B5E955}" type="presParOf" srcId="{B96F13C6-6D8D-4FAE-A59A-20D1AA082EC0}" destId="{C4C31BD2-E503-4AAD-9978-344E5394FFFC}" srcOrd="7" destOrd="0" presId="urn:microsoft.com/office/officeart/2011/layout/HexagonRadial"/>
    <dgm:cxn modelId="{570E1A68-34E2-4155-AC5C-6ED477AFC957}" type="presParOf" srcId="{C4C31BD2-E503-4AAD-9978-344E5394FFFC}" destId="{85B3555C-AD78-437F-A3C9-1D45A23717A2}" srcOrd="0" destOrd="0" presId="urn:microsoft.com/office/officeart/2011/layout/HexagonRadial"/>
    <dgm:cxn modelId="{F40FB962-9AFC-4E7C-AD88-1F548609BBAA}" type="presParOf" srcId="{B96F13C6-6D8D-4FAE-A59A-20D1AA082EC0}" destId="{D1E75D09-7B83-4B24-9F7D-E5B552F873C7}" srcOrd="8" destOrd="0" presId="urn:microsoft.com/office/officeart/2011/layout/HexagonRadial"/>
    <dgm:cxn modelId="{ED162E2F-CA03-4031-8E1F-1B0B92D07B9E}" type="presParOf" srcId="{B96F13C6-6D8D-4FAE-A59A-20D1AA082EC0}" destId="{85DC06AA-29A6-4161-9A2D-8E04BAC00AEC}" srcOrd="9" destOrd="0" presId="urn:microsoft.com/office/officeart/2011/layout/HexagonRadial"/>
    <dgm:cxn modelId="{AA5C14F0-DA54-47A6-AA78-2DF0408F3B71}" type="presParOf" srcId="{85DC06AA-29A6-4161-9A2D-8E04BAC00AEC}" destId="{060852C8-B7EC-4F2C-936E-A394EBBF9583}" srcOrd="0" destOrd="0" presId="urn:microsoft.com/office/officeart/2011/layout/HexagonRadial"/>
    <dgm:cxn modelId="{56F3A89A-5600-4B19-966F-975BC1078F57}" type="presParOf" srcId="{B96F13C6-6D8D-4FAE-A59A-20D1AA082EC0}" destId="{21AD5A68-8267-4F8E-B3B5-28CA3F3B0241}" srcOrd="10" destOrd="0" presId="urn:microsoft.com/office/officeart/2011/layout/HexagonRadial"/>
    <dgm:cxn modelId="{816A8D17-95FC-4543-A3D1-6D95CBE21E1F}" type="presParOf" srcId="{B96F13C6-6D8D-4FAE-A59A-20D1AA082EC0}" destId="{EA6623ED-3A45-4276-A972-B2AF2F4C25B0}" srcOrd="11" destOrd="0" presId="urn:microsoft.com/office/officeart/2011/layout/HexagonRadial"/>
    <dgm:cxn modelId="{D25FE663-2536-4B4B-9FAB-D821FB686399}" type="presParOf" srcId="{EA6623ED-3A45-4276-A972-B2AF2F4C25B0}" destId="{1A083BD7-F284-4538-8CB5-B42F63426D89}" srcOrd="0" destOrd="0" presId="urn:microsoft.com/office/officeart/2011/layout/HexagonRadial"/>
    <dgm:cxn modelId="{1CFA6343-18D0-4CFC-91B1-4DE84C241788}" type="presParOf" srcId="{B96F13C6-6D8D-4FAE-A59A-20D1AA082EC0}" destId="{F666187A-14F4-4C2D-9318-C77B6B32A8CA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FBF59FAE-AC73-42FA-88B8-6570E2C1F270}" type="doc">
      <dgm:prSet loTypeId="urn:microsoft.com/office/officeart/2005/8/layout/hList6" loCatId="list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en-IN"/>
        </a:p>
      </dgm:t>
    </dgm:pt>
    <dgm:pt modelId="{E7DB1586-22DB-4380-B7F4-E4F4402C440B}">
      <dgm:prSet phldrT="[Text]" custT="1"/>
      <dgm:spPr/>
      <dgm:t>
        <a:bodyPr/>
        <a:lstStyle/>
        <a:p>
          <a:r>
            <a:rPr lang="en-IN" sz="2000" dirty="0" smtClean="0">
              <a:latin typeface="Cambria" panose="02040503050406030204" pitchFamily="18" charset="0"/>
            </a:rPr>
            <a:t>Internal documents – PO, Supply documents, offers, etc.</a:t>
          </a:r>
        </a:p>
        <a:p>
          <a:r>
            <a:rPr lang="en-IN" sz="2000" dirty="0" smtClean="0">
              <a:latin typeface="Cambria" panose="02040503050406030204" pitchFamily="18" charset="0"/>
            </a:rPr>
            <a:t>To be explicit</a:t>
          </a:r>
          <a:endParaRPr lang="en-IN" sz="2000" dirty="0">
            <a:latin typeface="Cambria" panose="02040503050406030204" pitchFamily="18" charset="0"/>
          </a:endParaRPr>
        </a:p>
      </dgm:t>
    </dgm:pt>
    <dgm:pt modelId="{13D45EA2-B8A6-4C80-8EF8-6D4EAD68537F}" type="sibTrans" cxnId="{63F2BC39-BE37-45C9-89C2-F52BDE804DCA}">
      <dgm:prSet/>
      <dgm:spPr/>
      <dgm:t>
        <a:bodyPr/>
        <a:lstStyle/>
        <a:p>
          <a:endParaRPr lang="en-IN"/>
        </a:p>
      </dgm:t>
    </dgm:pt>
    <dgm:pt modelId="{846B3744-A4B8-4804-B338-0991AF4E18E4}" type="parTrans" cxnId="{63F2BC39-BE37-45C9-89C2-F52BDE804DCA}">
      <dgm:prSet/>
      <dgm:spPr/>
      <dgm:t>
        <a:bodyPr/>
        <a:lstStyle/>
        <a:p>
          <a:endParaRPr lang="en-IN"/>
        </a:p>
      </dgm:t>
    </dgm:pt>
    <dgm:pt modelId="{12CA1CE5-79A8-43F7-9D79-C009FEBA6761}">
      <dgm:prSet phldrT="[Text]" custT="1"/>
      <dgm:spPr/>
      <dgm:t>
        <a:bodyPr/>
        <a:lstStyle/>
        <a:p>
          <a:r>
            <a:rPr lang="en-IN" sz="2000" b="0" dirty="0" smtClean="0">
              <a:latin typeface="Cambria" panose="02040503050406030204" pitchFamily="18" charset="0"/>
            </a:rPr>
            <a:t>Financials – Banks (Increase in WC) &amp; Stat. audit</a:t>
          </a:r>
          <a:endParaRPr lang="en-IN" sz="2000" b="0" dirty="0">
            <a:latin typeface="Cambria" panose="02040503050406030204" pitchFamily="18" charset="0"/>
          </a:endParaRPr>
        </a:p>
      </dgm:t>
    </dgm:pt>
    <dgm:pt modelId="{B0B5E6EC-22D9-4CFC-B875-F383B51BC1C3}" type="sibTrans" cxnId="{88EF7981-EC5C-4F50-B043-5C93D5AF6C25}">
      <dgm:prSet/>
      <dgm:spPr/>
      <dgm:t>
        <a:bodyPr/>
        <a:lstStyle/>
        <a:p>
          <a:endParaRPr lang="en-IN"/>
        </a:p>
      </dgm:t>
    </dgm:pt>
    <dgm:pt modelId="{B4D1505E-58F4-47D1-BF0A-97681FABEE19}" type="parTrans" cxnId="{88EF7981-EC5C-4F50-B043-5C93D5AF6C25}">
      <dgm:prSet/>
      <dgm:spPr/>
      <dgm:t>
        <a:bodyPr/>
        <a:lstStyle/>
        <a:p>
          <a:endParaRPr lang="en-IN"/>
        </a:p>
      </dgm:t>
    </dgm:pt>
    <dgm:pt modelId="{19B16B88-BE73-4EA9-B5FE-B1E1F04C94DC}">
      <dgm:prSet phldrT="[Text]" custT="1"/>
      <dgm:spPr/>
      <dgm:t>
        <a:bodyPr/>
        <a:lstStyle/>
        <a:p>
          <a:r>
            <a:rPr lang="en-IN" sz="2000" dirty="0" smtClean="0">
              <a:latin typeface="Cambria" panose="02040503050406030204" pitchFamily="18" charset="0"/>
            </a:rPr>
            <a:t>To department - </a:t>
          </a:r>
          <a:r>
            <a:rPr lang="en-IN" sz="2000" dirty="0" err="1" smtClean="0">
              <a:latin typeface="Cambria" panose="02040503050406030204" pitchFamily="18" charset="0"/>
            </a:rPr>
            <a:t>bonafide</a:t>
          </a:r>
          <a:endParaRPr lang="en-IN" sz="2000" dirty="0">
            <a:latin typeface="Cambria" panose="02040503050406030204" pitchFamily="18" charset="0"/>
          </a:endParaRPr>
        </a:p>
      </dgm:t>
    </dgm:pt>
    <dgm:pt modelId="{A85BC7F8-C3D6-4C3A-BEAB-6B776D4516E1}" type="sibTrans" cxnId="{D1E0D736-34C4-4272-A70E-D15472AFE09F}">
      <dgm:prSet/>
      <dgm:spPr/>
      <dgm:t>
        <a:bodyPr/>
        <a:lstStyle/>
        <a:p>
          <a:endParaRPr lang="en-IN"/>
        </a:p>
      </dgm:t>
    </dgm:pt>
    <dgm:pt modelId="{B080F62C-30E3-4B9C-9393-BF00164F8A4A}" type="parTrans" cxnId="{D1E0D736-34C4-4272-A70E-D15472AFE09F}">
      <dgm:prSet/>
      <dgm:spPr/>
      <dgm:t>
        <a:bodyPr/>
        <a:lstStyle/>
        <a:p>
          <a:endParaRPr lang="en-IN"/>
        </a:p>
      </dgm:t>
    </dgm:pt>
    <dgm:pt modelId="{F8084328-8D65-458E-B00D-A38D07319217}">
      <dgm:prSet phldrT="[Text]" custT="1"/>
      <dgm:spPr/>
      <dgm:t>
        <a:bodyPr/>
        <a:lstStyle/>
        <a:p>
          <a:r>
            <a:rPr lang="en-IN" sz="2000" dirty="0" smtClean="0"/>
            <a:t>In case of doubt; Avoid longer period demand and penalty due to malafide</a:t>
          </a:r>
          <a:endParaRPr lang="en-IN" sz="2000" b="1" dirty="0">
            <a:latin typeface="Cambria" panose="02040503050406030204" pitchFamily="18" charset="0"/>
          </a:endParaRPr>
        </a:p>
      </dgm:t>
    </dgm:pt>
    <dgm:pt modelId="{F2BDB51F-20CB-427D-8646-CB5B4E859EAE}" type="sibTrans" cxnId="{40D73B46-69B6-46C5-A0A3-5E8063492A67}">
      <dgm:prSet/>
      <dgm:spPr/>
      <dgm:t>
        <a:bodyPr/>
        <a:lstStyle/>
        <a:p>
          <a:endParaRPr lang="en-IN"/>
        </a:p>
      </dgm:t>
    </dgm:pt>
    <dgm:pt modelId="{9A50E441-5619-4A11-B5FE-122511716359}" type="parTrans" cxnId="{40D73B46-69B6-46C5-A0A3-5E8063492A67}">
      <dgm:prSet/>
      <dgm:spPr/>
      <dgm:t>
        <a:bodyPr/>
        <a:lstStyle/>
        <a:p>
          <a:endParaRPr lang="en-IN"/>
        </a:p>
      </dgm:t>
    </dgm:pt>
    <dgm:pt modelId="{B397D51C-7482-4CD4-B362-B9E9FA8323AC}" type="pres">
      <dgm:prSet presAssocID="{FBF59FAE-AC73-42FA-88B8-6570E2C1F27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50AA2804-3C1F-463F-A7D9-12B4D8CA7289}" type="pres">
      <dgm:prSet presAssocID="{19B16B88-BE73-4EA9-B5FE-B1E1F04C94D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E0537F9-E627-4148-AFD3-F1537E6263F0}" type="pres">
      <dgm:prSet presAssocID="{A85BC7F8-C3D6-4C3A-BEAB-6B776D4516E1}" presName="sibTrans" presStyleCnt="0"/>
      <dgm:spPr/>
      <dgm:t>
        <a:bodyPr/>
        <a:lstStyle/>
        <a:p>
          <a:endParaRPr lang="en-IN"/>
        </a:p>
      </dgm:t>
    </dgm:pt>
    <dgm:pt modelId="{5CD13127-0F9C-43DC-9FB3-3F73F33F3A7F}" type="pres">
      <dgm:prSet presAssocID="{12CA1CE5-79A8-43F7-9D79-C009FEBA6761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134AF9CC-0A0B-4FCB-975C-E0FB100DFD4D}" type="pres">
      <dgm:prSet presAssocID="{B0B5E6EC-22D9-4CFC-B875-F383B51BC1C3}" presName="sibTrans" presStyleCnt="0"/>
      <dgm:spPr/>
      <dgm:t>
        <a:bodyPr/>
        <a:lstStyle/>
        <a:p>
          <a:endParaRPr lang="en-IN"/>
        </a:p>
      </dgm:t>
    </dgm:pt>
    <dgm:pt modelId="{CD0675E9-3C31-476B-A427-8AD5B4704C6A}" type="pres">
      <dgm:prSet presAssocID="{E7DB1586-22DB-4380-B7F4-E4F4402C440B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1A333DF-A1DF-46F7-873C-6B6698D6BC53}" type="pres">
      <dgm:prSet presAssocID="{13D45EA2-B8A6-4C80-8EF8-6D4EAD68537F}" presName="sibTrans" presStyleCnt="0"/>
      <dgm:spPr/>
      <dgm:t>
        <a:bodyPr/>
        <a:lstStyle/>
        <a:p>
          <a:endParaRPr lang="en-IN"/>
        </a:p>
      </dgm:t>
    </dgm:pt>
    <dgm:pt modelId="{38218484-8D9E-4C2F-826F-3957ECDBE426}" type="pres">
      <dgm:prSet presAssocID="{F8084328-8D65-458E-B00D-A38D0731921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E3F98C20-E2EA-4170-858E-3F4768E4E3B9}" type="presOf" srcId="{FBF59FAE-AC73-42FA-88B8-6570E2C1F270}" destId="{B397D51C-7482-4CD4-B362-B9E9FA8323AC}" srcOrd="0" destOrd="0" presId="urn:microsoft.com/office/officeart/2005/8/layout/hList6"/>
    <dgm:cxn modelId="{D1E0D736-34C4-4272-A70E-D15472AFE09F}" srcId="{FBF59FAE-AC73-42FA-88B8-6570E2C1F270}" destId="{19B16B88-BE73-4EA9-B5FE-B1E1F04C94DC}" srcOrd="0" destOrd="0" parTransId="{B080F62C-30E3-4B9C-9393-BF00164F8A4A}" sibTransId="{A85BC7F8-C3D6-4C3A-BEAB-6B776D4516E1}"/>
    <dgm:cxn modelId="{88EF7981-EC5C-4F50-B043-5C93D5AF6C25}" srcId="{FBF59FAE-AC73-42FA-88B8-6570E2C1F270}" destId="{12CA1CE5-79A8-43F7-9D79-C009FEBA6761}" srcOrd="1" destOrd="0" parTransId="{B4D1505E-58F4-47D1-BF0A-97681FABEE19}" sibTransId="{B0B5E6EC-22D9-4CFC-B875-F383B51BC1C3}"/>
    <dgm:cxn modelId="{2E7441E5-7E43-4C2C-8543-CFCF7D9B97B1}" type="presOf" srcId="{E7DB1586-22DB-4380-B7F4-E4F4402C440B}" destId="{CD0675E9-3C31-476B-A427-8AD5B4704C6A}" srcOrd="0" destOrd="0" presId="urn:microsoft.com/office/officeart/2005/8/layout/hList6"/>
    <dgm:cxn modelId="{D975692B-A093-428E-8371-28FCD7742A84}" type="presOf" srcId="{19B16B88-BE73-4EA9-B5FE-B1E1F04C94DC}" destId="{50AA2804-3C1F-463F-A7D9-12B4D8CA7289}" srcOrd="0" destOrd="0" presId="urn:microsoft.com/office/officeart/2005/8/layout/hList6"/>
    <dgm:cxn modelId="{63F2BC39-BE37-45C9-89C2-F52BDE804DCA}" srcId="{FBF59FAE-AC73-42FA-88B8-6570E2C1F270}" destId="{E7DB1586-22DB-4380-B7F4-E4F4402C440B}" srcOrd="2" destOrd="0" parTransId="{846B3744-A4B8-4804-B338-0991AF4E18E4}" sibTransId="{13D45EA2-B8A6-4C80-8EF8-6D4EAD68537F}"/>
    <dgm:cxn modelId="{0F34F0A6-4848-4F82-9F4E-F4F094B01E7C}" type="presOf" srcId="{F8084328-8D65-458E-B00D-A38D07319217}" destId="{38218484-8D9E-4C2F-826F-3957ECDBE426}" srcOrd="0" destOrd="0" presId="urn:microsoft.com/office/officeart/2005/8/layout/hList6"/>
    <dgm:cxn modelId="{38EB4B29-2C3A-4F9A-B73B-BAD94FD7AC6B}" type="presOf" srcId="{12CA1CE5-79A8-43F7-9D79-C009FEBA6761}" destId="{5CD13127-0F9C-43DC-9FB3-3F73F33F3A7F}" srcOrd="0" destOrd="0" presId="urn:microsoft.com/office/officeart/2005/8/layout/hList6"/>
    <dgm:cxn modelId="{40D73B46-69B6-46C5-A0A3-5E8063492A67}" srcId="{FBF59FAE-AC73-42FA-88B8-6570E2C1F270}" destId="{F8084328-8D65-458E-B00D-A38D07319217}" srcOrd="3" destOrd="0" parTransId="{9A50E441-5619-4A11-B5FE-122511716359}" sibTransId="{F2BDB51F-20CB-427D-8646-CB5B4E859EAE}"/>
    <dgm:cxn modelId="{C3A208EC-24FE-4B9D-A471-429A1502E99C}" type="presParOf" srcId="{B397D51C-7482-4CD4-B362-B9E9FA8323AC}" destId="{50AA2804-3C1F-463F-A7D9-12B4D8CA7289}" srcOrd="0" destOrd="0" presId="urn:microsoft.com/office/officeart/2005/8/layout/hList6"/>
    <dgm:cxn modelId="{06986814-9541-4385-91EB-BE7BA37B56D2}" type="presParOf" srcId="{B397D51C-7482-4CD4-B362-B9E9FA8323AC}" destId="{BE0537F9-E627-4148-AFD3-F1537E6263F0}" srcOrd="1" destOrd="0" presId="urn:microsoft.com/office/officeart/2005/8/layout/hList6"/>
    <dgm:cxn modelId="{32DF9271-8BB2-4305-BD92-8C8388634219}" type="presParOf" srcId="{B397D51C-7482-4CD4-B362-B9E9FA8323AC}" destId="{5CD13127-0F9C-43DC-9FB3-3F73F33F3A7F}" srcOrd="2" destOrd="0" presId="urn:microsoft.com/office/officeart/2005/8/layout/hList6"/>
    <dgm:cxn modelId="{C36214AE-2392-40D8-9D39-0EF94F79E18D}" type="presParOf" srcId="{B397D51C-7482-4CD4-B362-B9E9FA8323AC}" destId="{134AF9CC-0A0B-4FCB-975C-E0FB100DFD4D}" srcOrd="3" destOrd="0" presId="urn:microsoft.com/office/officeart/2005/8/layout/hList6"/>
    <dgm:cxn modelId="{49724D54-1D00-45BF-9D48-214EDFF16F5D}" type="presParOf" srcId="{B397D51C-7482-4CD4-B362-B9E9FA8323AC}" destId="{CD0675E9-3C31-476B-A427-8AD5B4704C6A}" srcOrd="4" destOrd="0" presId="urn:microsoft.com/office/officeart/2005/8/layout/hList6"/>
    <dgm:cxn modelId="{6FB9DE81-4A40-4BB8-A759-D9FB90A1675D}" type="presParOf" srcId="{B397D51C-7482-4CD4-B362-B9E9FA8323AC}" destId="{F1A333DF-A1DF-46F7-873C-6B6698D6BC53}" srcOrd="5" destOrd="0" presId="urn:microsoft.com/office/officeart/2005/8/layout/hList6"/>
    <dgm:cxn modelId="{82E2ADAD-4165-40DB-AE25-7A9813081FE3}" type="presParOf" srcId="{B397D51C-7482-4CD4-B362-B9E9FA8323AC}" destId="{38218484-8D9E-4C2F-826F-3957ECDBE426}" srcOrd="6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F9861026-D95B-4983-900B-2A5C4DB608DF}" type="doc">
      <dgm:prSet loTypeId="urn:microsoft.com/office/officeart/2005/8/layout/chevron2" loCatId="list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636EB725-63FF-4B6B-83D8-988EBF2E3F8E}">
      <dgm:prSet phldrT="[Text]" custT="1"/>
      <dgm:spPr/>
      <dgm:t>
        <a:bodyPr/>
        <a:lstStyle/>
        <a:p>
          <a:r>
            <a:rPr lang="en-IN" sz="2000" b="1" smtClean="0">
              <a:latin typeface="Cambria" panose="02040503050406030204" pitchFamily="18" charset="0"/>
            </a:rPr>
            <a:t>Finance</a:t>
          </a:r>
          <a:endParaRPr lang="en-IN" sz="2000" b="1" dirty="0">
            <a:latin typeface="Cambria" panose="02040503050406030204" pitchFamily="18" charset="0"/>
          </a:endParaRPr>
        </a:p>
      </dgm:t>
    </dgm:pt>
    <dgm:pt modelId="{11B56827-AD31-4693-9FC4-10CDB437E1D3}" type="parTrans" cxnId="{AC49F5F0-67D4-4174-9466-2ED4B7393D65}">
      <dgm:prSet/>
      <dgm:spPr/>
      <dgm:t>
        <a:bodyPr/>
        <a:lstStyle/>
        <a:p>
          <a:endParaRPr lang="en-IN"/>
        </a:p>
      </dgm:t>
    </dgm:pt>
    <dgm:pt modelId="{3B6BD3B8-7559-42CC-B331-572D927D4EBC}" type="sibTrans" cxnId="{AC49F5F0-67D4-4174-9466-2ED4B7393D65}">
      <dgm:prSet/>
      <dgm:spPr/>
      <dgm:t>
        <a:bodyPr/>
        <a:lstStyle/>
        <a:p>
          <a:endParaRPr lang="en-IN"/>
        </a:p>
      </dgm:t>
    </dgm:pt>
    <dgm:pt modelId="{BF2818FD-3A14-4C33-AB75-AE55DAFD020B}">
      <dgm:prSet phldrT="[Text]" custT="1"/>
      <dgm:spPr/>
      <dgm:t>
        <a:bodyPr/>
        <a:lstStyle/>
        <a:p>
          <a:r>
            <a:rPr lang="en-US" sz="2000" dirty="0" smtClean="0">
              <a:latin typeface="Cambria" panose="02040503050406030204" pitchFamily="18" charset="0"/>
            </a:rPr>
            <a:t>Identify the configuration of procurement taxes</a:t>
          </a:r>
          <a:endParaRPr lang="en-IN" sz="2000" dirty="0">
            <a:latin typeface="Cambria" panose="02040503050406030204" pitchFamily="18" charset="0"/>
          </a:endParaRPr>
        </a:p>
      </dgm:t>
    </dgm:pt>
    <dgm:pt modelId="{AD5F7CC6-AE01-4B47-B914-3A5FDFCB4963}" type="parTrans" cxnId="{6A233BA2-51C1-45B2-876A-BDD717F252F9}">
      <dgm:prSet/>
      <dgm:spPr/>
      <dgm:t>
        <a:bodyPr/>
        <a:lstStyle/>
        <a:p>
          <a:endParaRPr lang="en-IN"/>
        </a:p>
      </dgm:t>
    </dgm:pt>
    <dgm:pt modelId="{3396E018-D6A0-4167-91CE-1991102446F1}" type="sibTrans" cxnId="{6A233BA2-51C1-45B2-876A-BDD717F252F9}">
      <dgm:prSet/>
      <dgm:spPr/>
      <dgm:t>
        <a:bodyPr/>
        <a:lstStyle/>
        <a:p>
          <a:endParaRPr lang="en-IN"/>
        </a:p>
      </dgm:t>
    </dgm:pt>
    <dgm:pt modelId="{7D55AC10-9770-44A3-B760-F275A4B60C76}">
      <dgm:prSet phldrT="[Text]" custT="1"/>
      <dgm:spPr/>
      <dgm:t>
        <a:bodyPr/>
        <a:lstStyle/>
        <a:p>
          <a:r>
            <a:rPr lang="en-US" sz="2000" dirty="0" smtClean="0">
              <a:latin typeface="Cambria" panose="02040503050406030204" pitchFamily="18" charset="0"/>
            </a:rPr>
            <a:t>Identify configuration of output taxes</a:t>
          </a:r>
          <a:endParaRPr lang="en-IN" sz="2000" dirty="0">
            <a:latin typeface="Cambria" panose="02040503050406030204" pitchFamily="18" charset="0"/>
          </a:endParaRPr>
        </a:p>
      </dgm:t>
    </dgm:pt>
    <dgm:pt modelId="{DC5B8B9F-20C0-4956-992F-579DCBD1D8BC}" type="parTrans" cxnId="{FF8B55EB-452D-4EA7-8342-7817D3451116}">
      <dgm:prSet/>
      <dgm:spPr/>
      <dgm:t>
        <a:bodyPr/>
        <a:lstStyle/>
        <a:p>
          <a:endParaRPr lang="en-IN"/>
        </a:p>
      </dgm:t>
    </dgm:pt>
    <dgm:pt modelId="{F354DFD8-0F63-4D98-98B9-5FBF7B244CB4}" type="sibTrans" cxnId="{FF8B55EB-452D-4EA7-8342-7817D3451116}">
      <dgm:prSet/>
      <dgm:spPr/>
      <dgm:t>
        <a:bodyPr/>
        <a:lstStyle/>
        <a:p>
          <a:endParaRPr lang="en-IN"/>
        </a:p>
      </dgm:t>
    </dgm:pt>
    <dgm:pt modelId="{CED75B44-2C25-445E-BDA0-0340DB6AB2F9}">
      <dgm:prSet phldrT="[Text]" custT="1"/>
      <dgm:spPr/>
      <dgm:t>
        <a:bodyPr/>
        <a:lstStyle/>
        <a:p>
          <a:r>
            <a:rPr lang="en-IN" sz="2000" b="1" smtClean="0">
              <a:latin typeface="Cambria" panose="02040503050406030204" pitchFamily="18" charset="0"/>
            </a:rPr>
            <a:t>Transaction</a:t>
          </a:r>
          <a:endParaRPr lang="en-IN" sz="2000" b="1" dirty="0">
            <a:latin typeface="Cambria" panose="02040503050406030204" pitchFamily="18" charset="0"/>
          </a:endParaRPr>
        </a:p>
      </dgm:t>
    </dgm:pt>
    <dgm:pt modelId="{7CC40467-C467-4305-9561-2366570BBEB2}" type="parTrans" cxnId="{499E1ED5-2DF8-4606-9BBB-F94B96C4EE25}">
      <dgm:prSet/>
      <dgm:spPr/>
      <dgm:t>
        <a:bodyPr/>
        <a:lstStyle/>
        <a:p>
          <a:endParaRPr lang="en-IN"/>
        </a:p>
      </dgm:t>
    </dgm:pt>
    <dgm:pt modelId="{43A8911C-7A58-42D8-BE76-9FE4F8D34615}" type="sibTrans" cxnId="{499E1ED5-2DF8-4606-9BBB-F94B96C4EE25}">
      <dgm:prSet/>
      <dgm:spPr/>
      <dgm:t>
        <a:bodyPr/>
        <a:lstStyle/>
        <a:p>
          <a:endParaRPr lang="en-IN"/>
        </a:p>
      </dgm:t>
    </dgm:pt>
    <dgm:pt modelId="{6038E43F-5A43-41F7-9F24-6E11F4BED224}">
      <dgm:prSet phldrT="[Text]" custT="1"/>
      <dgm:spPr/>
      <dgm:t>
        <a:bodyPr/>
        <a:lstStyle/>
        <a:p>
          <a:r>
            <a:rPr lang="en-US" sz="2000" dirty="0" smtClean="0">
              <a:latin typeface="Cambria" panose="02040503050406030204" pitchFamily="18" charset="0"/>
            </a:rPr>
            <a:t>Identify the entire supply chain of various transactions</a:t>
          </a:r>
          <a:endParaRPr lang="en-IN" sz="2000" dirty="0">
            <a:latin typeface="Cambria" panose="02040503050406030204" pitchFamily="18" charset="0"/>
          </a:endParaRPr>
        </a:p>
      </dgm:t>
    </dgm:pt>
    <dgm:pt modelId="{20559DE5-9D26-45BF-A735-2C547C203538}" type="parTrans" cxnId="{6EA1B18B-74FC-4E10-82E2-74D52E0A6DEF}">
      <dgm:prSet/>
      <dgm:spPr/>
      <dgm:t>
        <a:bodyPr/>
        <a:lstStyle/>
        <a:p>
          <a:endParaRPr lang="en-IN"/>
        </a:p>
      </dgm:t>
    </dgm:pt>
    <dgm:pt modelId="{2560F51A-EE9E-41C7-9C58-3A68B4662C11}" type="sibTrans" cxnId="{6EA1B18B-74FC-4E10-82E2-74D52E0A6DEF}">
      <dgm:prSet/>
      <dgm:spPr/>
      <dgm:t>
        <a:bodyPr/>
        <a:lstStyle/>
        <a:p>
          <a:endParaRPr lang="en-IN"/>
        </a:p>
      </dgm:t>
    </dgm:pt>
    <dgm:pt modelId="{80B13841-87D9-4F06-8C8A-E3E159390F01}">
      <dgm:prSet phldrT="[Text]" custT="1"/>
      <dgm:spPr/>
      <dgm:t>
        <a:bodyPr/>
        <a:lstStyle/>
        <a:p>
          <a:r>
            <a:rPr lang="en-US" sz="2000" dirty="0" smtClean="0">
              <a:latin typeface="Cambria" panose="02040503050406030204" pitchFamily="18" charset="0"/>
            </a:rPr>
            <a:t>Prepare flow chart</a:t>
          </a:r>
          <a:endParaRPr lang="en-IN" sz="2000" dirty="0">
            <a:latin typeface="Cambria" panose="02040503050406030204" pitchFamily="18" charset="0"/>
          </a:endParaRPr>
        </a:p>
      </dgm:t>
    </dgm:pt>
    <dgm:pt modelId="{FEFDFF3F-56A2-45CF-AFEF-E3C9C7D75F78}" type="parTrans" cxnId="{B9AB615B-D08B-4696-BF55-D3C4CE5505E7}">
      <dgm:prSet/>
      <dgm:spPr/>
      <dgm:t>
        <a:bodyPr/>
        <a:lstStyle/>
        <a:p>
          <a:endParaRPr lang="en-IN"/>
        </a:p>
      </dgm:t>
    </dgm:pt>
    <dgm:pt modelId="{0B98186F-AE11-4B0E-B03A-C2BD83C8B5D7}" type="sibTrans" cxnId="{B9AB615B-D08B-4696-BF55-D3C4CE5505E7}">
      <dgm:prSet/>
      <dgm:spPr/>
      <dgm:t>
        <a:bodyPr/>
        <a:lstStyle/>
        <a:p>
          <a:endParaRPr lang="en-IN"/>
        </a:p>
      </dgm:t>
    </dgm:pt>
    <dgm:pt modelId="{20692AD7-B95F-4D38-8FFD-D3BCFE5AFFC6}">
      <dgm:prSet phldrT="[Text]" custT="1"/>
      <dgm:spPr/>
      <dgm:t>
        <a:bodyPr/>
        <a:lstStyle/>
        <a:p>
          <a:endParaRPr lang="en-IN" sz="2000" dirty="0">
            <a:latin typeface="Cambria" panose="02040503050406030204" pitchFamily="18" charset="0"/>
          </a:endParaRPr>
        </a:p>
      </dgm:t>
    </dgm:pt>
    <dgm:pt modelId="{6E20DB64-C1DF-4E28-A26F-6B0BADB6358B}" type="parTrans" cxnId="{90DB7342-8B9B-4349-B082-D60054AA4561}">
      <dgm:prSet/>
      <dgm:spPr/>
      <dgm:t>
        <a:bodyPr/>
        <a:lstStyle/>
        <a:p>
          <a:endParaRPr lang="en-IN"/>
        </a:p>
      </dgm:t>
    </dgm:pt>
    <dgm:pt modelId="{CC6CFBFD-CEAE-4CC1-8555-7E9DB4E85AD6}" type="sibTrans" cxnId="{90DB7342-8B9B-4349-B082-D60054AA4561}">
      <dgm:prSet/>
      <dgm:spPr/>
      <dgm:t>
        <a:bodyPr/>
        <a:lstStyle/>
        <a:p>
          <a:endParaRPr lang="en-IN"/>
        </a:p>
      </dgm:t>
    </dgm:pt>
    <dgm:pt modelId="{8A314263-897A-494F-9BB2-BE9ED5475078}">
      <dgm:prSet phldrT="[Text]" custT="1"/>
      <dgm:spPr/>
      <dgm:t>
        <a:bodyPr/>
        <a:lstStyle/>
        <a:p>
          <a:endParaRPr lang="en-IN" sz="2000" dirty="0">
            <a:latin typeface="Cambria" panose="02040503050406030204" pitchFamily="18" charset="0"/>
          </a:endParaRPr>
        </a:p>
      </dgm:t>
    </dgm:pt>
    <dgm:pt modelId="{2D082914-FE29-47F8-8744-97DFF0C021E6}" type="parTrans" cxnId="{9294B11F-935A-4602-9F10-31BFF3F4CB60}">
      <dgm:prSet/>
      <dgm:spPr/>
      <dgm:t>
        <a:bodyPr/>
        <a:lstStyle/>
        <a:p>
          <a:endParaRPr lang="en-IN"/>
        </a:p>
      </dgm:t>
    </dgm:pt>
    <dgm:pt modelId="{C5493ED4-D880-4BED-8237-F802D014D4A4}" type="sibTrans" cxnId="{9294B11F-935A-4602-9F10-31BFF3F4CB60}">
      <dgm:prSet/>
      <dgm:spPr/>
      <dgm:t>
        <a:bodyPr/>
        <a:lstStyle/>
        <a:p>
          <a:endParaRPr lang="en-IN"/>
        </a:p>
      </dgm:t>
    </dgm:pt>
    <dgm:pt modelId="{8040B7FC-35E9-4341-81CA-800F7E34C957}" type="pres">
      <dgm:prSet presAssocID="{F9861026-D95B-4983-900B-2A5C4DB608D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31A0890-45DB-44C2-9896-CFE24969950B}" type="pres">
      <dgm:prSet presAssocID="{636EB725-63FF-4B6B-83D8-988EBF2E3F8E}" presName="composite" presStyleCnt="0"/>
      <dgm:spPr/>
      <dgm:t>
        <a:bodyPr/>
        <a:lstStyle/>
        <a:p>
          <a:endParaRPr lang="en-IN"/>
        </a:p>
      </dgm:t>
    </dgm:pt>
    <dgm:pt modelId="{C51F23A0-CAA9-42E6-A028-98EE1FD844AE}" type="pres">
      <dgm:prSet presAssocID="{636EB725-63FF-4B6B-83D8-988EBF2E3F8E}" presName="parentText" presStyleLbl="align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F362A57-6977-4326-875B-806EB82FD950}" type="pres">
      <dgm:prSet presAssocID="{636EB725-63FF-4B6B-83D8-988EBF2E3F8E}" presName="descendantText" presStyleLbl="alignAcc1" presStyleIdx="0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79B30B3-EC11-49F4-BE3D-374C609C7B84}" type="pres">
      <dgm:prSet presAssocID="{3B6BD3B8-7559-42CC-B331-572D927D4EBC}" presName="sp" presStyleCnt="0"/>
      <dgm:spPr/>
      <dgm:t>
        <a:bodyPr/>
        <a:lstStyle/>
        <a:p>
          <a:endParaRPr lang="en-IN"/>
        </a:p>
      </dgm:t>
    </dgm:pt>
    <dgm:pt modelId="{D87669EA-1C23-43F1-B7A1-66BEFD5C5A24}" type="pres">
      <dgm:prSet presAssocID="{CED75B44-2C25-445E-BDA0-0340DB6AB2F9}" presName="composite" presStyleCnt="0"/>
      <dgm:spPr/>
      <dgm:t>
        <a:bodyPr/>
        <a:lstStyle/>
        <a:p>
          <a:endParaRPr lang="en-IN"/>
        </a:p>
      </dgm:t>
    </dgm:pt>
    <dgm:pt modelId="{BE26840F-CFDC-4118-9B02-C812AA81CA2D}" type="pres">
      <dgm:prSet presAssocID="{CED75B44-2C25-445E-BDA0-0340DB6AB2F9}" presName="parentText" presStyleLbl="align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3186DB-4E48-4603-9E4F-E6CEBBF3CCB9}" type="pres">
      <dgm:prSet presAssocID="{CED75B44-2C25-445E-BDA0-0340DB6AB2F9}" presName="descendantText" presStyleLbl="alignAcc1" presStyleIdx="1" presStyleCnt="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F8B55EB-452D-4EA7-8342-7817D3451116}" srcId="{636EB725-63FF-4B6B-83D8-988EBF2E3F8E}" destId="{7D55AC10-9770-44A3-B760-F275A4B60C76}" srcOrd="2" destOrd="0" parTransId="{DC5B8B9F-20C0-4956-992F-579DCBD1D8BC}" sibTransId="{F354DFD8-0F63-4D98-98B9-5FBF7B244CB4}"/>
    <dgm:cxn modelId="{72CD80DB-1533-41BD-A3F8-043724026BE4}" type="presOf" srcId="{6038E43F-5A43-41F7-9F24-6E11F4BED224}" destId="{883186DB-4E48-4603-9E4F-E6CEBBF3CCB9}" srcOrd="0" destOrd="0" presId="urn:microsoft.com/office/officeart/2005/8/layout/chevron2"/>
    <dgm:cxn modelId="{B9AB615B-D08B-4696-BF55-D3C4CE5505E7}" srcId="{CED75B44-2C25-445E-BDA0-0340DB6AB2F9}" destId="{80B13841-87D9-4F06-8C8A-E3E159390F01}" srcOrd="2" destOrd="0" parTransId="{FEFDFF3F-56A2-45CF-AFEF-E3C9C7D75F78}" sibTransId="{0B98186F-AE11-4B0E-B03A-C2BD83C8B5D7}"/>
    <dgm:cxn modelId="{9294B11F-935A-4602-9F10-31BFF3F4CB60}" srcId="{CED75B44-2C25-445E-BDA0-0340DB6AB2F9}" destId="{8A314263-897A-494F-9BB2-BE9ED5475078}" srcOrd="1" destOrd="0" parTransId="{2D082914-FE29-47F8-8744-97DFF0C021E6}" sibTransId="{C5493ED4-D880-4BED-8237-F802D014D4A4}"/>
    <dgm:cxn modelId="{A25FABC1-6BAA-4315-8F51-001D5C896C70}" type="presOf" srcId="{BF2818FD-3A14-4C33-AB75-AE55DAFD020B}" destId="{EF362A57-6977-4326-875B-806EB82FD950}" srcOrd="0" destOrd="0" presId="urn:microsoft.com/office/officeart/2005/8/layout/chevron2"/>
    <dgm:cxn modelId="{2408285B-E340-4021-8FCF-BB795F24AB48}" type="presOf" srcId="{80B13841-87D9-4F06-8C8A-E3E159390F01}" destId="{883186DB-4E48-4603-9E4F-E6CEBBF3CCB9}" srcOrd="0" destOrd="2" presId="urn:microsoft.com/office/officeart/2005/8/layout/chevron2"/>
    <dgm:cxn modelId="{30D1D1F3-E9FA-4906-B9F5-6CF01772505A}" type="presOf" srcId="{7D55AC10-9770-44A3-B760-F275A4B60C76}" destId="{EF362A57-6977-4326-875B-806EB82FD950}" srcOrd="0" destOrd="2" presId="urn:microsoft.com/office/officeart/2005/8/layout/chevron2"/>
    <dgm:cxn modelId="{8B4790BF-F4F8-4BD4-A0E5-57015F0280D3}" type="presOf" srcId="{20692AD7-B95F-4D38-8FFD-D3BCFE5AFFC6}" destId="{EF362A57-6977-4326-875B-806EB82FD950}" srcOrd="0" destOrd="1" presId="urn:microsoft.com/office/officeart/2005/8/layout/chevron2"/>
    <dgm:cxn modelId="{6EA1B18B-74FC-4E10-82E2-74D52E0A6DEF}" srcId="{CED75B44-2C25-445E-BDA0-0340DB6AB2F9}" destId="{6038E43F-5A43-41F7-9F24-6E11F4BED224}" srcOrd="0" destOrd="0" parTransId="{20559DE5-9D26-45BF-A735-2C547C203538}" sibTransId="{2560F51A-EE9E-41C7-9C58-3A68B4662C11}"/>
    <dgm:cxn modelId="{EE9FDFE8-7A7C-4CA4-9EA5-159FF697AD8A}" type="presOf" srcId="{F9861026-D95B-4983-900B-2A5C4DB608DF}" destId="{8040B7FC-35E9-4341-81CA-800F7E34C957}" srcOrd="0" destOrd="0" presId="urn:microsoft.com/office/officeart/2005/8/layout/chevron2"/>
    <dgm:cxn modelId="{6A233BA2-51C1-45B2-876A-BDD717F252F9}" srcId="{636EB725-63FF-4B6B-83D8-988EBF2E3F8E}" destId="{BF2818FD-3A14-4C33-AB75-AE55DAFD020B}" srcOrd="0" destOrd="0" parTransId="{AD5F7CC6-AE01-4B47-B914-3A5FDFCB4963}" sibTransId="{3396E018-D6A0-4167-91CE-1991102446F1}"/>
    <dgm:cxn modelId="{499E1ED5-2DF8-4606-9BBB-F94B96C4EE25}" srcId="{F9861026-D95B-4983-900B-2A5C4DB608DF}" destId="{CED75B44-2C25-445E-BDA0-0340DB6AB2F9}" srcOrd="1" destOrd="0" parTransId="{7CC40467-C467-4305-9561-2366570BBEB2}" sibTransId="{43A8911C-7A58-42D8-BE76-9FE4F8D34615}"/>
    <dgm:cxn modelId="{1D3D5E4E-B29C-4594-8470-CA8FB88A010C}" type="presOf" srcId="{636EB725-63FF-4B6B-83D8-988EBF2E3F8E}" destId="{C51F23A0-CAA9-42E6-A028-98EE1FD844AE}" srcOrd="0" destOrd="0" presId="urn:microsoft.com/office/officeart/2005/8/layout/chevron2"/>
    <dgm:cxn modelId="{90DB7342-8B9B-4349-B082-D60054AA4561}" srcId="{636EB725-63FF-4B6B-83D8-988EBF2E3F8E}" destId="{20692AD7-B95F-4D38-8FFD-D3BCFE5AFFC6}" srcOrd="1" destOrd="0" parTransId="{6E20DB64-C1DF-4E28-A26F-6B0BADB6358B}" sibTransId="{CC6CFBFD-CEAE-4CC1-8555-7E9DB4E85AD6}"/>
    <dgm:cxn modelId="{7BD02A8E-51DA-46CA-B194-143E447043AD}" type="presOf" srcId="{CED75B44-2C25-445E-BDA0-0340DB6AB2F9}" destId="{BE26840F-CFDC-4118-9B02-C812AA81CA2D}" srcOrd="0" destOrd="0" presId="urn:microsoft.com/office/officeart/2005/8/layout/chevron2"/>
    <dgm:cxn modelId="{99209306-649C-4D4C-83C9-57D87A31D623}" type="presOf" srcId="{8A314263-897A-494F-9BB2-BE9ED5475078}" destId="{883186DB-4E48-4603-9E4F-E6CEBBF3CCB9}" srcOrd="0" destOrd="1" presId="urn:microsoft.com/office/officeart/2005/8/layout/chevron2"/>
    <dgm:cxn modelId="{AC49F5F0-67D4-4174-9466-2ED4B7393D65}" srcId="{F9861026-D95B-4983-900B-2A5C4DB608DF}" destId="{636EB725-63FF-4B6B-83D8-988EBF2E3F8E}" srcOrd="0" destOrd="0" parTransId="{11B56827-AD31-4693-9FC4-10CDB437E1D3}" sibTransId="{3B6BD3B8-7559-42CC-B331-572D927D4EBC}"/>
    <dgm:cxn modelId="{B1140222-79A5-47EB-9744-31B05362626D}" type="presParOf" srcId="{8040B7FC-35E9-4341-81CA-800F7E34C957}" destId="{531A0890-45DB-44C2-9896-CFE24969950B}" srcOrd="0" destOrd="0" presId="urn:microsoft.com/office/officeart/2005/8/layout/chevron2"/>
    <dgm:cxn modelId="{7C9801D6-9D1A-4F0C-A3E6-1256FDB3AC25}" type="presParOf" srcId="{531A0890-45DB-44C2-9896-CFE24969950B}" destId="{C51F23A0-CAA9-42E6-A028-98EE1FD844AE}" srcOrd="0" destOrd="0" presId="urn:microsoft.com/office/officeart/2005/8/layout/chevron2"/>
    <dgm:cxn modelId="{2C6BB41D-B37B-4E35-8F5A-5A0909272570}" type="presParOf" srcId="{531A0890-45DB-44C2-9896-CFE24969950B}" destId="{EF362A57-6977-4326-875B-806EB82FD950}" srcOrd="1" destOrd="0" presId="urn:microsoft.com/office/officeart/2005/8/layout/chevron2"/>
    <dgm:cxn modelId="{C37F327C-CA3E-427C-B7F3-461BAF0E698B}" type="presParOf" srcId="{8040B7FC-35E9-4341-81CA-800F7E34C957}" destId="{D79B30B3-EC11-49F4-BE3D-374C609C7B84}" srcOrd="1" destOrd="0" presId="urn:microsoft.com/office/officeart/2005/8/layout/chevron2"/>
    <dgm:cxn modelId="{C0963A0A-7DD7-47E3-9552-6DAC9E580B4A}" type="presParOf" srcId="{8040B7FC-35E9-4341-81CA-800F7E34C957}" destId="{D87669EA-1C23-43F1-B7A1-66BEFD5C5A24}" srcOrd="2" destOrd="0" presId="urn:microsoft.com/office/officeart/2005/8/layout/chevron2"/>
    <dgm:cxn modelId="{AC009CDF-6CDF-4E00-8CE9-16F1648E4DBF}" type="presParOf" srcId="{D87669EA-1C23-43F1-B7A1-66BEFD5C5A24}" destId="{BE26840F-CFDC-4118-9B02-C812AA81CA2D}" srcOrd="0" destOrd="0" presId="urn:microsoft.com/office/officeart/2005/8/layout/chevron2"/>
    <dgm:cxn modelId="{ADBA924E-3EA6-467F-9C8C-2D9E6923DF78}" type="presParOf" srcId="{D87669EA-1C23-43F1-B7A1-66BEFD5C5A24}" destId="{883186DB-4E48-4603-9E4F-E6CEBBF3CCB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E311A6A9-805D-4A29-A98F-D38698A5EA3B}" type="doc">
      <dgm:prSet loTypeId="urn:microsoft.com/office/officeart/2011/layout/HexagonRadial" loCatId="cycle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701FB650-6017-4945-88E9-A78BCC093048}">
      <dgm:prSet phldrT="[Text]" custT="1"/>
      <dgm:spPr/>
      <dgm:t>
        <a:bodyPr/>
        <a:lstStyle/>
        <a:p>
          <a:r>
            <a:rPr lang="en-IN" sz="2000" b="1" dirty="0" smtClean="0">
              <a:latin typeface="Cambria" panose="02040503050406030204" pitchFamily="18" charset="0"/>
            </a:rPr>
            <a:t>Identification of change co-ordinates</a:t>
          </a:r>
          <a:endParaRPr lang="en-IN" sz="2000" b="1" dirty="0">
            <a:latin typeface="Cambria" panose="02040503050406030204" pitchFamily="18" charset="0"/>
          </a:endParaRPr>
        </a:p>
      </dgm:t>
    </dgm:pt>
    <dgm:pt modelId="{6882BB30-9D0A-4B9B-94CB-9259DBB890AC}" type="parTrans" cxnId="{2454BACC-D13E-46F5-B605-1BD319BFECC1}">
      <dgm:prSet/>
      <dgm:spPr/>
      <dgm:t>
        <a:bodyPr/>
        <a:lstStyle/>
        <a:p>
          <a:endParaRPr lang="en-IN"/>
        </a:p>
      </dgm:t>
    </dgm:pt>
    <dgm:pt modelId="{3BCDD417-E472-490B-8B06-53D446EA34A2}" type="sibTrans" cxnId="{2454BACC-D13E-46F5-B605-1BD319BFECC1}">
      <dgm:prSet/>
      <dgm:spPr/>
      <dgm:t>
        <a:bodyPr/>
        <a:lstStyle/>
        <a:p>
          <a:endParaRPr lang="en-IN"/>
        </a:p>
      </dgm:t>
    </dgm:pt>
    <dgm:pt modelId="{7FF4CAE2-4256-4D82-BBDC-5441A6088AB5}">
      <dgm:prSet phldrT="[Text]" custT="1"/>
      <dgm:spPr/>
      <dgm:t>
        <a:bodyPr/>
        <a:lstStyle/>
        <a:p>
          <a:r>
            <a:rPr lang="en-IN" sz="2000" dirty="0" smtClean="0">
              <a:latin typeface="Cambria" panose="02040503050406030204" pitchFamily="18" charset="0"/>
            </a:rPr>
            <a:t>Tax incidence</a:t>
          </a:r>
        </a:p>
      </dgm:t>
    </dgm:pt>
    <dgm:pt modelId="{0FC0EA1A-9AF2-4C0D-ABA9-A2AF575E394D}" type="parTrans" cxnId="{EFEBCE32-E64B-4B5C-9776-5E02A63B8F4A}">
      <dgm:prSet/>
      <dgm:spPr/>
      <dgm:t>
        <a:bodyPr/>
        <a:lstStyle/>
        <a:p>
          <a:endParaRPr lang="en-IN"/>
        </a:p>
      </dgm:t>
    </dgm:pt>
    <dgm:pt modelId="{5CBA86B7-905A-4B49-B942-31151F4EB7E0}" type="sibTrans" cxnId="{EFEBCE32-E64B-4B5C-9776-5E02A63B8F4A}">
      <dgm:prSet/>
      <dgm:spPr/>
      <dgm:t>
        <a:bodyPr/>
        <a:lstStyle/>
        <a:p>
          <a:endParaRPr lang="en-IN"/>
        </a:p>
      </dgm:t>
    </dgm:pt>
    <dgm:pt modelId="{E78A9A9D-4DB9-4219-B273-47D1128614D6}">
      <dgm:prSet phldrT="[Text]" custT="1"/>
      <dgm:spPr/>
      <dgm:t>
        <a:bodyPr/>
        <a:lstStyle/>
        <a:p>
          <a:r>
            <a:rPr lang="en-IN" sz="2000" dirty="0" smtClean="0">
              <a:latin typeface="Cambria" panose="02040503050406030204" pitchFamily="18" charset="0"/>
            </a:rPr>
            <a:t>Timing of payment of taxes</a:t>
          </a:r>
        </a:p>
      </dgm:t>
    </dgm:pt>
    <dgm:pt modelId="{5C718AFB-5E63-4D3A-AFFD-E4C336CE32B2}" type="parTrans" cxnId="{11F2E955-3F2D-4F10-8A09-1D46A8724016}">
      <dgm:prSet/>
      <dgm:spPr/>
      <dgm:t>
        <a:bodyPr/>
        <a:lstStyle/>
        <a:p>
          <a:endParaRPr lang="en-IN"/>
        </a:p>
      </dgm:t>
    </dgm:pt>
    <dgm:pt modelId="{31123309-E5E8-4366-AEB4-3BE33A35D5F2}" type="sibTrans" cxnId="{11F2E955-3F2D-4F10-8A09-1D46A8724016}">
      <dgm:prSet/>
      <dgm:spPr/>
      <dgm:t>
        <a:bodyPr/>
        <a:lstStyle/>
        <a:p>
          <a:endParaRPr lang="en-IN"/>
        </a:p>
      </dgm:t>
    </dgm:pt>
    <dgm:pt modelId="{A6B427FC-CD30-4371-B9FD-D1F044EB00C6}">
      <dgm:prSet phldrT="[Text]" custT="1"/>
      <dgm:spPr/>
      <dgm:t>
        <a:bodyPr/>
        <a:lstStyle/>
        <a:p>
          <a:r>
            <a:rPr lang="en-IN" sz="2000" dirty="0" smtClean="0">
              <a:latin typeface="Cambria" panose="02040503050406030204" pitchFamily="18" charset="0"/>
            </a:rPr>
            <a:t>Value of Supply</a:t>
          </a:r>
        </a:p>
      </dgm:t>
    </dgm:pt>
    <dgm:pt modelId="{5AFA9629-B183-4607-B9D2-AB9D41A52BC1}" type="parTrans" cxnId="{5E2A531D-2604-4E00-8E34-4DC1F65402D9}">
      <dgm:prSet/>
      <dgm:spPr/>
      <dgm:t>
        <a:bodyPr/>
        <a:lstStyle/>
        <a:p>
          <a:endParaRPr lang="en-IN"/>
        </a:p>
      </dgm:t>
    </dgm:pt>
    <dgm:pt modelId="{2EC5B168-B39E-4752-8156-1EB83ECCE712}" type="sibTrans" cxnId="{5E2A531D-2604-4E00-8E34-4DC1F65402D9}">
      <dgm:prSet/>
      <dgm:spPr/>
      <dgm:t>
        <a:bodyPr/>
        <a:lstStyle/>
        <a:p>
          <a:endParaRPr lang="en-IN"/>
        </a:p>
      </dgm:t>
    </dgm:pt>
    <dgm:pt modelId="{F2D093EF-613D-4327-8EB0-25129B5F3A8D}">
      <dgm:prSet phldrT="[Text]" custT="1"/>
      <dgm:spPr/>
      <dgm:t>
        <a:bodyPr/>
        <a:lstStyle/>
        <a:p>
          <a:r>
            <a:rPr lang="en-IN" sz="2000" dirty="0" smtClean="0">
              <a:latin typeface="Cambria" panose="02040503050406030204" pitchFamily="18" charset="0"/>
            </a:rPr>
            <a:t>Rate of taxes</a:t>
          </a:r>
        </a:p>
      </dgm:t>
    </dgm:pt>
    <dgm:pt modelId="{405C9ED1-1592-4057-88B9-059744430135}" type="parTrans" cxnId="{C1F948E4-D274-4CB8-AA0E-1A6A346501C2}">
      <dgm:prSet/>
      <dgm:spPr/>
      <dgm:t>
        <a:bodyPr/>
        <a:lstStyle/>
        <a:p>
          <a:endParaRPr lang="en-IN"/>
        </a:p>
      </dgm:t>
    </dgm:pt>
    <dgm:pt modelId="{3F51FBB6-383D-4C75-BA9B-E4BF50173AE5}" type="sibTrans" cxnId="{C1F948E4-D274-4CB8-AA0E-1A6A346501C2}">
      <dgm:prSet/>
      <dgm:spPr/>
      <dgm:t>
        <a:bodyPr/>
        <a:lstStyle/>
        <a:p>
          <a:endParaRPr lang="en-IN"/>
        </a:p>
      </dgm:t>
    </dgm:pt>
    <dgm:pt modelId="{4C267A60-04BE-426F-906D-C8075CC0756B}">
      <dgm:prSet phldrT="[Text]" custT="1"/>
      <dgm:spPr/>
      <dgm:t>
        <a:bodyPr/>
        <a:lstStyle/>
        <a:p>
          <a:r>
            <a:rPr lang="en-IN" sz="2000" dirty="0" smtClean="0">
              <a:latin typeface="Cambria" panose="02040503050406030204" pitchFamily="18" charset="0"/>
            </a:rPr>
            <a:t>Exemptions</a:t>
          </a:r>
        </a:p>
      </dgm:t>
    </dgm:pt>
    <dgm:pt modelId="{89743D4D-D8F2-4F99-8457-24A184489646}" type="parTrans" cxnId="{F0EC3560-80E1-412C-90C0-A4FD5AF066F5}">
      <dgm:prSet/>
      <dgm:spPr/>
      <dgm:t>
        <a:bodyPr/>
        <a:lstStyle/>
        <a:p>
          <a:endParaRPr lang="en-IN"/>
        </a:p>
      </dgm:t>
    </dgm:pt>
    <dgm:pt modelId="{78F2FC1F-9E00-45BB-BA1F-1C382B491159}" type="sibTrans" cxnId="{F0EC3560-80E1-412C-90C0-A4FD5AF066F5}">
      <dgm:prSet/>
      <dgm:spPr/>
      <dgm:t>
        <a:bodyPr/>
        <a:lstStyle/>
        <a:p>
          <a:endParaRPr lang="en-IN"/>
        </a:p>
      </dgm:t>
    </dgm:pt>
    <dgm:pt modelId="{3524606E-360A-40C5-92C3-5C34B2C901CC}">
      <dgm:prSet phldrT="[Text]" custT="1"/>
      <dgm:spPr/>
      <dgm:t>
        <a:bodyPr/>
        <a:lstStyle/>
        <a:p>
          <a:r>
            <a:rPr lang="en-IN" sz="2000" dirty="0" smtClean="0">
              <a:latin typeface="Cambria" panose="02040503050406030204" pitchFamily="18" charset="0"/>
            </a:rPr>
            <a:t>Credit positions</a:t>
          </a:r>
        </a:p>
      </dgm:t>
    </dgm:pt>
    <dgm:pt modelId="{2B75D868-BE90-44DF-90B2-C5B73AD5E5ED}" type="parTrans" cxnId="{D4FFFDC1-9291-4F59-8FEF-0ACB755BE4B1}">
      <dgm:prSet/>
      <dgm:spPr/>
      <dgm:t>
        <a:bodyPr/>
        <a:lstStyle/>
        <a:p>
          <a:endParaRPr lang="en-IN"/>
        </a:p>
      </dgm:t>
    </dgm:pt>
    <dgm:pt modelId="{37B3A305-C4CE-4E3C-9E71-5172FE5023BE}" type="sibTrans" cxnId="{D4FFFDC1-9291-4F59-8FEF-0ACB755BE4B1}">
      <dgm:prSet/>
      <dgm:spPr/>
      <dgm:t>
        <a:bodyPr/>
        <a:lstStyle/>
        <a:p>
          <a:endParaRPr lang="en-IN"/>
        </a:p>
      </dgm:t>
    </dgm:pt>
    <dgm:pt modelId="{36C01145-72C2-4F1B-AE20-10C76C0EDB18}" type="pres">
      <dgm:prSet presAssocID="{E311A6A9-805D-4A29-A98F-D38698A5EA3B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US"/>
        </a:p>
      </dgm:t>
    </dgm:pt>
    <dgm:pt modelId="{0F8018E0-A971-4E22-8CED-A6B71FF2679E}" type="pres">
      <dgm:prSet presAssocID="{701FB650-6017-4945-88E9-A78BCC093048}" presName="Parent" presStyleLbl="node0" presStyleIdx="0" presStyleCnt="1" custScaleX="107483" custScaleY="96421">
        <dgm:presLayoutVars>
          <dgm:chMax val="6"/>
          <dgm:chPref val="6"/>
        </dgm:presLayoutVars>
      </dgm:prSet>
      <dgm:spPr/>
      <dgm:t>
        <a:bodyPr/>
        <a:lstStyle/>
        <a:p>
          <a:endParaRPr lang="en-IN"/>
        </a:p>
      </dgm:t>
    </dgm:pt>
    <dgm:pt modelId="{70880F26-1EAC-40C8-9B2E-1CBFE1D7A08B}" type="pres">
      <dgm:prSet presAssocID="{7FF4CAE2-4256-4D82-BBDC-5441A6088AB5}" presName="Accent1" presStyleCnt="0"/>
      <dgm:spPr/>
      <dgm:t>
        <a:bodyPr/>
        <a:lstStyle/>
        <a:p>
          <a:endParaRPr lang="en-IN"/>
        </a:p>
      </dgm:t>
    </dgm:pt>
    <dgm:pt modelId="{FDEA8C18-23AA-4968-8538-F78D91835CB1}" type="pres">
      <dgm:prSet presAssocID="{7FF4CAE2-4256-4D82-BBDC-5441A6088AB5}" presName="Accent" presStyleLbl="bgShp" presStyleIdx="0" presStyleCnt="6"/>
      <dgm:spPr/>
      <dgm:t>
        <a:bodyPr/>
        <a:lstStyle/>
        <a:p>
          <a:endParaRPr lang="en-IN"/>
        </a:p>
      </dgm:t>
    </dgm:pt>
    <dgm:pt modelId="{D73ED848-4CD1-4085-95A8-C25A17F1B12B}" type="pres">
      <dgm:prSet presAssocID="{7FF4CAE2-4256-4D82-BBDC-5441A6088AB5}" presName="Child1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D9C4634-DBD8-4962-B7EE-D4F9300E7A3C}" type="pres">
      <dgm:prSet presAssocID="{E78A9A9D-4DB9-4219-B273-47D1128614D6}" presName="Accent2" presStyleCnt="0"/>
      <dgm:spPr/>
      <dgm:t>
        <a:bodyPr/>
        <a:lstStyle/>
        <a:p>
          <a:endParaRPr lang="en-IN"/>
        </a:p>
      </dgm:t>
    </dgm:pt>
    <dgm:pt modelId="{D8156C31-3508-416E-A7F7-BD4A801A03C4}" type="pres">
      <dgm:prSet presAssocID="{E78A9A9D-4DB9-4219-B273-47D1128614D6}" presName="Accent" presStyleLbl="bgShp" presStyleIdx="1" presStyleCnt="6"/>
      <dgm:spPr/>
      <dgm:t>
        <a:bodyPr/>
        <a:lstStyle/>
        <a:p>
          <a:endParaRPr lang="en-IN"/>
        </a:p>
      </dgm:t>
    </dgm:pt>
    <dgm:pt modelId="{A18D345E-E8EF-43CF-893C-2E9F7DD9D971}" type="pres">
      <dgm:prSet presAssocID="{E78A9A9D-4DB9-4219-B273-47D1128614D6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7A40AB3-0F3B-47D9-A4CD-9151475D7BC6}" type="pres">
      <dgm:prSet presAssocID="{A6B427FC-CD30-4371-B9FD-D1F044EB00C6}" presName="Accent3" presStyleCnt="0"/>
      <dgm:spPr/>
      <dgm:t>
        <a:bodyPr/>
        <a:lstStyle/>
        <a:p>
          <a:endParaRPr lang="en-IN"/>
        </a:p>
      </dgm:t>
    </dgm:pt>
    <dgm:pt modelId="{D8603D79-346D-4842-8E6D-224080B55871}" type="pres">
      <dgm:prSet presAssocID="{A6B427FC-CD30-4371-B9FD-D1F044EB00C6}" presName="Accent" presStyleLbl="bgShp" presStyleIdx="2" presStyleCnt="6"/>
      <dgm:spPr/>
      <dgm:t>
        <a:bodyPr/>
        <a:lstStyle/>
        <a:p>
          <a:endParaRPr lang="en-IN"/>
        </a:p>
      </dgm:t>
    </dgm:pt>
    <dgm:pt modelId="{47EDCD9D-6307-43AA-9C24-56717B522073}" type="pres">
      <dgm:prSet presAssocID="{A6B427FC-CD30-4371-B9FD-D1F044EB00C6}" presName="Child3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1CF3998-F590-40B8-B12E-1F07EDFC6AD3}" type="pres">
      <dgm:prSet presAssocID="{F2D093EF-613D-4327-8EB0-25129B5F3A8D}" presName="Accent4" presStyleCnt="0"/>
      <dgm:spPr/>
      <dgm:t>
        <a:bodyPr/>
        <a:lstStyle/>
        <a:p>
          <a:endParaRPr lang="en-IN"/>
        </a:p>
      </dgm:t>
    </dgm:pt>
    <dgm:pt modelId="{6DDE952E-EA91-4F1F-BDCF-F68975175EEC}" type="pres">
      <dgm:prSet presAssocID="{F2D093EF-613D-4327-8EB0-25129B5F3A8D}" presName="Accent" presStyleLbl="bgShp" presStyleIdx="3" presStyleCnt="6"/>
      <dgm:spPr/>
      <dgm:t>
        <a:bodyPr/>
        <a:lstStyle/>
        <a:p>
          <a:endParaRPr lang="en-IN"/>
        </a:p>
      </dgm:t>
    </dgm:pt>
    <dgm:pt modelId="{1F4BEF51-7CFF-4FA7-A8A2-CA16D663104A}" type="pres">
      <dgm:prSet presAssocID="{F2D093EF-613D-4327-8EB0-25129B5F3A8D}" presName="Child4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4415A74-D3DB-4939-8540-A1EDCCC55EE5}" type="pres">
      <dgm:prSet presAssocID="{4C267A60-04BE-426F-906D-C8075CC0756B}" presName="Accent5" presStyleCnt="0"/>
      <dgm:spPr/>
      <dgm:t>
        <a:bodyPr/>
        <a:lstStyle/>
        <a:p>
          <a:endParaRPr lang="en-IN"/>
        </a:p>
      </dgm:t>
    </dgm:pt>
    <dgm:pt modelId="{2A10A569-70B5-4E7F-BFF2-D324835772EC}" type="pres">
      <dgm:prSet presAssocID="{4C267A60-04BE-426F-906D-C8075CC0756B}" presName="Accent" presStyleLbl="bgShp" presStyleIdx="4" presStyleCnt="6"/>
      <dgm:spPr/>
      <dgm:t>
        <a:bodyPr/>
        <a:lstStyle/>
        <a:p>
          <a:endParaRPr lang="en-IN"/>
        </a:p>
      </dgm:t>
    </dgm:pt>
    <dgm:pt modelId="{C8794FFC-27B7-4C2F-8458-EA83FB676CA9}" type="pres">
      <dgm:prSet presAssocID="{4C267A60-04BE-426F-906D-C8075CC0756B}" presName="Child5" presStyleLbl="node1" presStyleIdx="4" presStyleCnt="6" custScaleX="107484" custScaleY="10287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2C92049-10EA-4E8C-8B89-425DC7F4F05E}" type="pres">
      <dgm:prSet presAssocID="{3524606E-360A-40C5-92C3-5C34B2C901CC}" presName="Accent6" presStyleCnt="0"/>
      <dgm:spPr/>
      <dgm:t>
        <a:bodyPr/>
        <a:lstStyle/>
        <a:p>
          <a:endParaRPr lang="en-IN"/>
        </a:p>
      </dgm:t>
    </dgm:pt>
    <dgm:pt modelId="{952E2F5D-EEB7-4764-A5E1-1D989BDF1208}" type="pres">
      <dgm:prSet presAssocID="{3524606E-360A-40C5-92C3-5C34B2C901CC}" presName="Accent" presStyleLbl="bgShp" presStyleIdx="5" presStyleCnt="6"/>
      <dgm:spPr/>
      <dgm:t>
        <a:bodyPr/>
        <a:lstStyle/>
        <a:p>
          <a:endParaRPr lang="en-IN"/>
        </a:p>
      </dgm:t>
    </dgm:pt>
    <dgm:pt modelId="{263115B6-9EF7-42B1-ABA5-22BEC6EC340E}" type="pres">
      <dgm:prSet presAssocID="{3524606E-360A-40C5-92C3-5C34B2C901CC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4FFFDC1-9291-4F59-8FEF-0ACB755BE4B1}" srcId="{701FB650-6017-4945-88E9-A78BCC093048}" destId="{3524606E-360A-40C5-92C3-5C34B2C901CC}" srcOrd="5" destOrd="0" parTransId="{2B75D868-BE90-44DF-90B2-C5B73AD5E5ED}" sibTransId="{37B3A305-C4CE-4E3C-9E71-5172FE5023BE}"/>
    <dgm:cxn modelId="{4EDF1F35-B120-4F79-B4D3-68E3185DC322}" type="presOf" srcId="{7FF4CAE2-4256-4D82-BBDC-5441A6088AB5}" destId="{D73ED848-4CD1-4085-95A8-C25A17F1B12B}" srcOrd="0" destOrd="0" presId="urn:microsoft.com/office/officeart/2011/layout/HexagonRadial"/>
    <dgm:cxn modelId="{F0EC3560-80E1-412C-90C0-A4FD5AF066F5}" srcId="{701FB650-6017-4945-88E9-A78BCC093048}" destId="{4C267A60-04BE-426F-906D-C8075CC0756B}" srcOrd="4" destOrd="0" parTransId="{89743D4D-D8F2-4F99-8457-24A184489646}" sibTransId="{78F2FC1F-9E00-45BB-BA1F-1C382B491159}"/>
    <dgm:cxn modelId="{7E5D2095-770F-4B4C-BD54-8B4D136BB374}" type="presOf" srcId="{F2D093EF-613D-4327-8EB0-25129B5F3A8D}" destId="{1F4BEF51-7CFF-4FA7-A8A2-CA16D663104A}" srcOrd="0" destOrd="0" presId="urn:microsoft.com/office/officeart/2011/layout/HexagonRadial"/>
    <dgm:cxn modelId="{35782749-C0A1-49DE-BD15-BAC64E672D4D}" type="presOf" srcId="{A6B427FC-CD30-4371-B9FD-D1F044EB00C6}" destId="{47EDCD9D-6307-43AA-9C24-56717B522073}" srcOrd="0" destOrd="0" presId="urn:microsoft.com/office/officeart/2011/layout/HexagonRadial"/>
    <dgm:cxn modelId="{C1F948E4-D274-4CB8-AA0E-1A6A346501C2}" srcId="{701FB650-6017-4945-88E9-A78BCC093048}" destId="{F2D093EF-613D-4327-8EB0-25129B5F3A8D}" srcOrd="3" destOrd="0" parTransId="{405C9ED1-1592-4057-88B9-059744430135}" sibTransId="{3F51FBB6-383D-4C75-BA9B-E4BF50173AE5}"/>
    <dgm:cxn modelId="{B3C30A4F-6D08-47BC-8855-ADA7589B24A2}" type="presOf" srcId="{3524606E-360A-40C5-92C3-5C34B2C901CC}" destId="{263115B6-9EF7-42B1-ABA5-22BEC6EC340E}" srcOrd="0" destOrd="0" presId="urn:microsoft.com/office/officeart/2011/layout/HexagonRadial"/>
    <dgm:cxn modelId="{2454BACC-D13E-46F5-B605-1BD319BFECC1}" srcId="{E311A6A9-805D-4A29-A98F-D38698A5EA3B}" destId="{701FB650-6017-4945-88E9-A78BCC093048}" srcOrd="0" destOrd="0" parTransId="{6882BB30-9D0A-4B9B-94CB-9259DBB890AC}" sibTransId="{3BCDD417-E472-490B-8B06-53D446EA34A2}"/>
    <dgm:cxn modelId="{5E2A531D-2604-4E00-8E34-4DC1F65402D9}" srcId="{701FB650-6017-4945-88E9-A78BCC093048}" destId="{A6B427FC-CD30-4371-B9FD-D1F044EB00C6}" srcOrd="2" destOrd="0" parTransId="{5AFA9629-B183-4607-B9D2-AB9D41A52BC1}" sibTransId="{2EC5B168-B39E-4752-8156-1EB83ECCE712}"/>
    <dgm:cxn modelId="{5E7CA98C-36DD-4202-96DE-222256D4075A}" type="presOf" srcId="{E311A6A9-805D-4A29-A98F-D38698A5EA3B}" destId="{36C01145-72C2-4F1B-AE20-10C76C0EDB18}" srcOrd="0" destOrd="0" presId="urn:microsoft.com/office/officeart/2011/layout/HexagonRadial"/>
    <dgm:cxn modelId="{8CC0BEC2-6C8B-42CE-BD16-44D47767BE9A}" type="presOf" srcId="{E78A9A9D-4DB9-4219-B273-47D1128614D6}" destId="{A18D345E-E8EF-43CF-893C-2E9F7DD9D971}" srcOrd="0" destOrd="0" presId="urn:microsoft.com/office/officeart/2011/layout/HexagonRadial"/>
    <dgm:cxn modelId="{11F2E955-3F2D-4F10-8A09-1D46A8724016}" srcId="{701FB650-6017-4945-88E9-A78BCC093048}" destId="{E78A9A9D-4DB9-4219-B273-47D1128614D6}" srcOrd="1" destOrd="0" parTransId="{5C718AFB-5E63-4D3A-AFFD-E4C336CE32B2}" sibTransId="{31123309-E5E8-4366-AEB4-3BE33A35D5F2}"/>
    <dgm:cxn modelId="{80164092-0866-4259-8909-406573120B10}" type="presOf" srcId="{701FB650-6017-4945-88E9-A78BCC093048}" destId="{0F8018E0-A971-4E22-8CED-A6B71FF2679E}" srcOrd="0" destOrd="0" presId="urn:microsoft.com/office/officeart/2011/layout/HexagonRadial"/>
    <dgm:cxn modelId="{A882A3F3-B44D-47A3-9D44-7533439D0C9E}" type="presOf" srcId="{4C267A60-04BE-426F-906D-C8075CC0756B}" destId="{C8794FFC-27B7-4C2F-8458-EA83FB676CA9}" srcOrd="0" destOrd="0" presId="urn:microsoft.com/office/officeart/2011/layout/HexagonRadial"/>
    <dgm:cxn modelId="{EFEBCE32-E64B-4B5C-9776-5E02A63B8F4A}" srcId="{701FB650-6017-4945-88E9-A78BCC093048}" destId="{7FF4CAE2-4256-4D82-BBDC-5441A6088AB5}" srcOrd="0" destOrd="0" parTransId="{0FC0EA1A-9AF2-4C0D-ABA9-A2AF575E394D}" sibTransId="{5CBA86B7-905A-4B49-B942-31151F4EB7E0}"/>
    <dgm:cxn modelId="{E4F2D847-551B-4AEE-95D7-BCAADE7CDFCB}" type="presParOf" srcId="{36C01145-72C2-4F1B-AE20-10C76C0EDB18}" destId="{0F8018E0-A971-4E22-8CED-A6B71FF2679E}" srcOrd="0" destOrd="0" presId="urn:microsoft.com/office/officeart/2011/layout/HexagonRadial"/>
    <dgm:cxn modelId="{58FF5A35-26F3-4E68-958F-65087E1B15C5}" type="presParOf" srcId="{36C01145-72C2-4F1B-AE20-10C76C0EDB18}" destId="{70880F26-1EAC-40C8-9B2E-1CBFE1D7A08B}" srcOrd="1" destOrd="0" presId="urn:microsoft.com/office/officeart/2011/layout/HexagonRadial"/>
    <dgm:cxn modelId="{9A2B02F4-C698-4B93-9C02-8D25275B7C20}" type="presParOf" srcId="{70880F26-1EAC-40C8-9B2E-1CBFE1D7A08B}" destId="{FDEA8C18-23AA-4968-8538-F78D91835CB1}" srcOrd="0" destOrd="0" presId="urn:microsoft.com/office/officeart/2011/layout/HexagonRadial"/>
    <dgm:cxn modelId="{7D9A86DC-3CB7-4D71-A285-FF65F160905B}" type="presParOf" srcId="{36C01145-72C2-4F1B-AE20-10C76C0EDB18}" destId="{D73ED848-4CD1-4085-95A8-C25A17F1B12B}" srcOrd="2" destOrd="0" presId="urn:microsoft.com/office/officeart/2011/layout/HexagonRadial"/>
    <dgm:cxn modelId="{3895C080-B6BE-4CC7-97D4-3A1C91117123}" type="presParOf" srcId="{36C01145-72C2-4F1B-AE20-10C76C0EDB18}" destId="{ED9C4634-DBD8-4962-B7EE-D4F9300E7A3C}" srcOrd="3" destOrd="0" presId="urn:microsoft.com/office/officeart/2011/layout/HexagonRadial"/>
    <dgm:cxn modelId="{A4474C4D-70B7-4117-9DC9-8D429EB92424}" type="presParOf" srcId="{ED9C4634-DBD8-4962-B7EE-D4F9300E7A3C}" destId="{D8156C31-3508-416E-A7F7-BD4A801A03C4}" srcOrd="0" destOrd="0" presId="urn:microsoft.com/office/officeart/2011/layout/HexagonRadial"/>
    <dgm:cxn modelId="{90763556-B7AA-4886-AE4D-DFB865349AC7}" type="presParOf" srcId="{36C01145-72C2-4F1B-AE20-10C76C0EDB18}" destId="{A18D345E-E8EF-43CF-893C-2E9F7DD9D971}" srcOrd="4" destOrd="0" presId="urn:microsoft.com/office/officeart/2011/layout/HexagonRadial"/>
    <dgm:cxn modelId="{3DC36CD8-6A2A-465C-BD77-AC3BC0A7EC24}" type="presParOf" srcId="{36C01145-72C2-4F1B-AE20-10C76C0EDB18}" destId="{37A40AB3-0F3B-47D9-A4CD-9151475D7BC6}" srcOrd="5" destOrd="0" presId="urn:microsoft.com/office/officeart/2011/layout/HexagonRadial"/>
    <dgm:cxn modelId="{5B8A15D6-5155-4D8D-8919-0034815A2768}" type="presParOf" srcId="{37A40AB3-0F3B-47D9-A4CD-9151475D7BC6}" destId="{D8603D79-346D-4842-8E6D-224080B55871}" srcOrd="0" destOrd="0" presId="urn:microsoft.com/office/officeart/2011/layout/HexagonRadial"/>
    <dgm:cxn modelId="{3202C853-1E3D-411F-87F6-FEB106FA4339}" type="presParOf" srcId="{36C01145-72C2-4F1B-AE20-10C76C0EDB18}" destId="{47EDCD9D-6307-43AA-9C24-56717B522073}" srcOrd="6" destOrd="0" presId="urn:microsoft.com/office/officeart/2011/layout/HexagonRadial"/>
    <dgm:cxn modelId="{9492B246-4BC7-4CCF-A3B3-D83DFFDFB39B}" type="presParOf" srcId="{36C01145-72C2-4F1B-AE20-10C76C0EDB18}" destId="{81CF3998-F590-40B8-B12E-1F07EDFC6AD3}" srcOrd="7" destOrd="0" presId="urn:microsoft.com/office/officeart/2011/layout/HexagonRadial"/>
    <dgm:cxn modelId="{D6F9ABB4-799D-47D4-A65E-0E0337EE4D4D}" type="presParOf" srcId="{81CF3998-F590-40B8-B12E-1F07EDFC6AD3}" destId="{6DDE952E-EA91-4F1F-BDCF-F68975175EEC}" srcOrd="0" destOrd="0" presId="urn:microsoft.com/office/officeart/2011/layout/HexagonRadial"/>
    <dgm:cxn modelId="{0BDDBAE9-D44C-44D3-8572-75F241BF551F}" type="presParOf" srcId="{36C01145-72C2-4F1B-AE20-10C76C0EDB18}" destId="{1F4BEF51-7CFF-4FA7-A8A2-CA16D663104A}" srcOrd="8" destOrd="0" presId="urn:microsoft.com/office/officeart/2011/layout/HexagonRadial"/>
    <dgm:cxn modelId="{99E81AD5-C515-457A-904A-BDFB7EA39142}" type="presParOf" srcId="{36C01145-72C2-4F1B-AE20-10C76C0EDB18}" destId="{24415A74-D3DB-4939-8540-A1EDCCC55EE5}" srcOrd="9" destOrd="0" presId="urn:microsoft.com/office/officeart/2011/layout/HexagonRadial"/>
    <dgm:cxn modelId="{7301F57A-9ADE-492A-9DF7-C26ABB15977C}" type="presParOf" srcId="{24415A74-D3DB-4939-8540-A1EDCCC55EE5}" destId="{2A10A569-70B5-4E7F-BFF2-D324835772EC}" srcOrd="0" destOrd="0" presId="urn:microsoft.com/office/officeart/2011/layout/HexagonRadial"/>
    <dgm:cxn modelId="{340F376D-A886-4278-A1E4-EEEA731FD262}" type="presParOf" srcId="{36C01145-72C2-4F1B-AE20-10C76C0EDB18}" destId="{C8794FFC-27B7-4C2F-8458-EA83FB676CA9}" srcOrd="10" destOrd="0" presId="urn:microsoft.com/office/officeart/2011/layout/HexagonRadial"/>
    <dgm:cxn modelId="{85AD6665-83B1-421F-98FB-86D584321016}" type="presParOf" srcId="{36C01145-72C2-4F1B-AE20-10C76C0EDB18}" destId="{B2C92049-10EA-4E8C-8B89-425DC7F4F05E}" srcOrd="11" destOrd="0" presId="urn:microsoft.com/office/officeart/2011/layout/HexagonRadial"/>
    <dgm:cxn modelId="{01CC63F3-EA66-4FFC-91F5-89A7EF5820A9}" type="presParOf" srcId="{B2C92049-10EA-4E8C-8B89-425DC7F4F05E}" destId="{952E2F5D-EEB7-4764-A5E1-1D989BDF1208}" srcOrd="0" destOrd="0" presId="urn:microsoft.com/office/officeart/2011/layout/HexagonRadial"/>
    <dgm:cxn modelId="{DD76706E-EF7B-46FC-8511-5D15E81A079E}" type="presParOf" srcId="{36C01145-72C2-4F1B-AE20-10C76C0EDB18}" destId="{263115B6-9EF7-42B1-ABA5-22BEC6EC340E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E311A6A9-805D-4A29-A98F-D38698A5EA3B}" type="doc">
      <dgm:prSet loTypeId="urn:microsoft.com/office/officeart/2005/8/layout/process4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701FB650-6017-4945-88E9-A78BCC093048}">
      <dgm:prSet phldrT="[Text]" custT="1"/>
      <dgm:spPr/>
      <dgm:t>
        <a:bodyPr/>
        <a:lstStyle/>
        <a:p>
          <a:r>
            <a:rPr lang="en-IN" sz="2000" dirty="0" smtClean="0">
              <a:latin typeface="Cambria" panose="02040503050406030204" pitchFamily="18" charset="0"/>
            </a:rPr>
            <a:t>GST cost for overall organization</a:t>
          </a:r>
          <a:endParaRPr lang="en-IN" sz="2000" dirty="0">
            <a:latin typeface="Cambria" panose="02040503050406030204" pitchFamily="18" charset="0"/>
          </a:endParaRPr>
        </a:p>
      </dgm:t>
    </dgm:pt>
    <dgm:pt modelId="{6882BB30-9D0A-4B9B-94CB-9259DBB890AC}" type="parTrans" cxnId="{2454BACC-D13E-46F5-B605-1BD319BFECC1}">
      <dgm:prSet/>
      <dgm:spPr/>
      <dgm:t>
        <a:bodyPr/>
        <a:lstStyle/>
        <a:p>
          <a:endParaRPr lang="en-IN"/>
        </a:p>
      </dgm:t>
    </dgm:pt>
    <dgm:pt modelId="{3BCDD417-E472-490B-8B06-53D446EA34A2}" type="sibTrans" cxnId="{2454BACC-D13E-46F5-B605-1BD319BFECC1}">
      <dgm:prSet/>
      <dgm:spPr/>
      <dgm:t>
        <a:bodyPr/>
        <a:lstStyle/>
        <a:p>
          <a:endParaRPr lang="en-IN"/>
        </a:p>
      </dgm:t>
    </dgm:pt>
    <dgm:pt modelId="{90AB00F3-9497-418B-BD81-4236561584DD}">
      <dgm:prSet phldrT="[Text]" custT="1"/>
      <dgm:spPr/>
      <dgm:t>
        <a:bodyPr/>
        <a:lstStyle/>
        <a:p>
          <a:r>
            <a:rPr lang="en-US" sz="2000" dirty="0" smtClean="0">
              <a:latin typeface="Cambria" panose="02040503050406030204" pitchFamily="18" charset="0"/>
            </a:rPr>
            <a:t>Identification of comparative disadvantage points </a:t>
          </a:r>
          <a:endParaRPr lang="en-IN" sz="2000" dirty="0">
            <a:latin typeface="Cambria" panose="02040503050406030204" pitchFamily="18" charset="0"/>
          </a:endParaRPr>
        </a:p>
      </dgm:t>
    </dgm:pt>
    <dgm:pt modelId="{BA19BC20-09DC-4736-BB65-3AAD3F1CFA65}" type="parTrans" cxnId="{04855449-1509-4557-B498-5D4B00D5049A}">
      <dgm:prSet/>
      <dgm:spPr/>
      <dgm:t>
        <a:bodyPr/>
        <a:lstStyle/>
        <a:p>
          <a:endParaRPr lang="en-IN"/>
        </a:p>
      </dgm:t>
    </dgm:pt>
    <dgm:pt modelId="{B4FF284A-F6CE-48F1-A5DF-DE87546F14E1}" type="sibTrans" cxnId="{04855449-1509-4557-B498-5D4B00D5049A}">
      <dgm:prSet/>
      <dgm:spPr/>
      <dgm:t>
        <a:bodyPr/>
        <a:lstStyle/>
        <a:p>
          <a:endParaRPr lang="en-IN"/>
        </a:p>
      </dgm:t>
    </dgm:pt>
    <dgm:pt modelId="{CF3E3FC7-C25E-46CC-A731-85489334B233}">
      <dgm:prSet phldrT="[Text]" custT="1"/>
      <dgm:spPr/>
      <dgm:t>
        <a:bodyPr/>
        <a:lstStyle/>
        <a:p>
          <a:r>
            <a:rPr lang="en-US" sz="2000" dirty="0" smtClean="0">
              <a:latin typeface="Cambria" panose="02040503050406030204" pitchFamily="18" charset="0"/>
            </a:rPr>
            <a:t>Discussion with the commercial team for various possibilities of transaction structuring </a:t>
          </a:r>
          <a:endParaRPr lang="en-IN" sz="2000" dirty="0">
            <a:latin typeface="Cambria" panose="02040503050406030204" pitchFamily="18" charset="0"/>
          </a:endParaRPr>
        </a:p>
      </dgm:t>
    </dgm:pt>
    <dgm:pt modelId="{0929AD5F-11D7-46E3-8CAF-C6D14FFBF2FD}" type="parTrans" cxnId="{63906FD3-C9CB-4B88-BDA8-94A101590BC5}">
      <dgm:prSet/>
      <dgm:spPr/>
      <dgm:t>
        <a:bodyPr/>
        <a:lstStyle/>
        <a:p>
          <a:endParaRPr lang="en-IN"/>
        </a:p>
      </dgm:t>
    </dgm:pt>
    <dgm:pt modelId="{F24FB228-56F8-4811-96C0-6F56FA61F298}" type="sibTrans" cxnId="{63906FD3-C9CB-4B88-BDA8-94A101590BC5}">
      <dgm:prSet/>
      <dgm:spPr/>
      <dgm:t>
        <a:bodyPr/>
        <a:lstStyle/>
        <a:p>
          <a:endParaRPr lang="en-IN"/>
        </a:p>
      </dgm:t>
    </dgm:pt>
    <dgm:pt modelId="{676BAC15-9C73-4236-9692-48A58C5C070A}">
      <dgm:prSet phldrT="[Text]" custT="1"/>
      <dgm:spPr/>
      <dgm:t>
        <a:bodyPr/>
        <a:lstStyle/>
        <a:p>
          <a:r>
            <a:rPr lang="en-US" sz="2000" dirty="0" smtClean="0">
              <a:latin typeface="Cambria" panose="02040503050406030204" pitchFamily="18" charset="0"/>
            </a:rPr>
            <a:t>Transaction wise GST Costs  </a:t>
          </a:r>
          <a:endParaRPr lang="en-IN" sz="2000" dirty="0">
            <a:latin typeface="Cambria" panose="02040503050406030204" pitchFamily="18" charset="0"/>
          </a:endParaRPr>
        </a:p>
      </dgm:t>
    </dgm:pt>
    <dgm:pt modelId="{BA66DB69-6271-463F-B837-CBC96428CEA9}" type="sibTrans" cxnId="{176AC910-4C5D-4D95-85A9-2ACE7BA6BCDF}">
      <dgm:prSet/>
      <dgm:spPr/>
      <dgm:t>
        <a:bodyPr/>
        <a:lstStyle/>
        <a:p>
          <a:endParaRPr lang="en-IN"/>
        </a:p>
      </dgm:t>
    </dgm:pt>
    <dgm:pt modelId="{FDF11273-4311-4CE5-95D1-E18BD4EF1D0C}" type="parTrans" cxnId="{176AC910-4C5D-4D95-85A9-2ACE7BA6BCDF}">
      <dgm:prSet/>
      <dgm:spPr/>
      <dgm:t>
        <a:bodyPr/>
        <a:lstStyle/>
        <a:p>
          <a:endParaRPr lang="en-IN"/>
        </a:p>
      </dgm:t>
    </dgm:pt>
    <dgm:pt modelId="{8DC87C1D-2D2B-46CA-9AF4-82DE716BD6F7}" type="pres">
      <dgm:prSet presAssocID="{E311A6A9-805D-4A29-A98F-D38698A5EA3B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F4F06BD-A147-40FD-B507-6393F73ED174}" type="pres">
      <dgm:prSet presAssocID="{CF3E3FC7-C25E-46CC-A731-85489334B233}" presName="boxAndChildren" presStyleCnt="0"/>
      <dgm:spPr/>
    </dgm:pt>
    <dgm:pt modelId="{B0EBF9A3-2852-4392-8C8F-BBA7FF9A73F3}" type="pres">
      <dgm:prSet presAssocID="{CF3E3FC7-C25E-46CC-A731-85489334B233}" presName="parentTextBox" presStyleLbl="node1" presStyleIdx="0" presStyleCnt="4"/>
      <dgm:spPr/>
      <dgm:t>
        <a:bodyPr/>
        <a:lstStyle/>
        <a:p>
          <a:endParaRPr lang="en-US"/>
        </a:p>
      </dgm:t>
    </dgm:pt>
    <dgm:pt modelId="{AC6BA4FC-1314-4132-87F8-16B836609263}" type="pres">
      <dgm:prSet presAssocID="{B4FF284A-F6CE-48F1-A5DF-DE87546F14E1}" presName="sp" presStyleCnt="0"/>
      <dgm:spPr/>
    </dgm:pt>
    <dgm:pt modelId="{8C179FED-B76A-40E7-AE18-F4FA5CB7FF06}" type="pres">
      <dgm:prSet presAssocID="{90AB00F3-9497-418B-BD81-4236561584DD}" presName="arrowAndChildren" presStyleCnt="0"/>
      <dgm:spPr/>
    </dgm:pt>
    <dgm:pt modelId="{35C2985E-7CC0-46AC-9EFA-7317A0E75505}" type="pres">
      <dgm:prSet presAssocID="{90AB00F3-9497-418B-BD81-4236561584DD}" presName="parentTextArrow" presStyleLbl="node1" presStyleIdx="1" presStyleCnt="4"/>
      <dgm:spPr/>
      <dgm:t>
        <a:bodyPr/>
        <a:lstStyle/>
        <a:p>
          <a:endParaRPr lang="en-US"/>
        </a:p>
      </dgm:t>
    </dgm:pt>
    <dgm:pt modelId="{7F3D396F-9561-4105-A100-B2A852CD7221}" type="pres">
      <dgm:prSet presAssocID="{BA66DB69-6271-463F-B837-CBC96428CEA9}" presName="sp" presStyleCnt="0"/>
      <dgm:spPr/>
    </dgm:pt>
    <dgm:pt modelId="{C41B2DC6-B96F-451B-B96E-702AC08464B5}" type="pres">
      <dgm:prSet presAssocID="{676BAC15-9C73-4236-9692-48A58C5C070A}" presName="arrowAndChildren" presStyleCnt="0"/>
      <dgm:spPr/>
    </dgm:pt>
    <dgm:pt modelId="{7EABE844-9730-4F72-8AA4-849479F772F8}" type="pres">
      <dgm:prSet presAssocID="{676BAC15-9C73-4236-9692-48A58C5C070A}" presName="parentTextArrow" presStyleLbl="node1" presStyleIdx="2" presStyleCnt="4"/>
      <dgm:spPr/>
      <dgm:t>
        <a:bodyPr/>
        <a:lstStyle/>
        <a:p>
          <a:endParaRPr lang="en-IN"/>
        </a:p>
      </dgm:t>
    </dgm:pt>
    <dgm:pt modelId="{17EAA84A-6FF7-4E86-84A6-7F47605385BC}" type="pres">
      <dgm:prSet presAssocID="{3BCDD417-E472-490B-8B06-53D446EA34A2}" presName="sp" presStyleCnt="0"/>
      <dgm:spPr/>
    </dgm:pt>
    <dgm:pt modelId="{E6166750-D513-4A53-BD57-6580D03422B5}" type="pres">
      <dgm:prSet presAssocID="{701FB650-6017-4945-88E9-A78BCC093048}" presName="arrowAndChildren" presStyleCnt="0"/>
      <dgm:spPr/>
    </dgm:pt>
    <dgm:pt modelId="{B16EB38E-8AF2-4EE9-B5CD-EAB0DDB7AEB1}" type="pres">
      <dgm:prSet presAssocID="{701FB650-6017-4945-88E9-A78BCC093048}" presName="parentTextArrow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2B105EAA-A4AE-4726-B66E-C9F493C05AD6}" type="presOf" srcId="{90AB00F3-9497-418B-BD81-4236561584DD}" destId="{35C2985E-7CC0-46AC-9EFA-7317A0E75505}" srcOrd="0" destOrd="0" presId="urn:microsoft.com/office/officeart/2005/8/layout/process4"/>
    <dgm:cxn modelId="{D4C58C4C-033F-4F87-AFF1-3E959643D5AE}" type="presOf" srcId="{676BAC15-9C73-4236-9692-48A58C5C070A}" destId="{7EABE844-9730-4F72-8AA4-849479F772F8}" srcOrd="0" destOrd="0" presId="urn:microsoft.com/office/officeart/2005/8/layout/process4"/>
    <dgm:cxn modelId="{2454BACC-D13E-46F5-B605-1BD319BFECC1}" srcId="{E311A6A9-805D-4A29-A98F-D38698A5EA3B}" destId="{701FB650-6017-4945-88E9-A78BCC093048}" srcOrd="0" destOrd="0" parTransId="{6882BB30-9D0A-4B9B-94CB-9259DBB890AC}" sibTransId="{3BCDD417-E472-490B-8B06-53D446EA34A2}"/>
    <dgm:cxn modelId="{04855449-1509-4557-B498-5D4B00D5049A}" srcId="{E311A6A9-805D-4A29-A98F-D38698A5EA3B}" destId="{90AB00F3-9497-418B-BD81-4236561584DD}" srcOrd="2" destOrd="0" parTransId="{BA19BC20-09DC-4736-BB65-3AAD3F1CFA65}" sibTransId="{B4FF284A-F6CE-48F1-A5DF-DE87546F14E1}"/>
    <dgm:cxn modelId="{1DB434F2-F5DF-40CB-B057-4E9B43478967}" type="presOf" srcId="{E311A6A9-805D-4A29-A98F-D38698A5EA3B}" destId="{8DC87C1D-2D2B-46CA-9AF4-82DE716BD6F7}" srcOrd="0" destOrd="0" presId="urn:microsoft.com/office/officeart/2005/8/layout/process4"/>
    <dgm:cxn modelId="{176AC910-4C5D-4D95-85A9-2ACE7BA6BCDF}" srcId="{E311A6A9-805D-4A29-A98F-D38698A5EA3B}" destId="{676BAC15-9C73-4236-9692-48A58C5C070A}" srcOrd="1" destOrd="0" parTransId="{FDF11273-4311-4CE5-95D1-E18BD4EF1D0C}" sibTransId="{BA66DB69-6271-463F-B837-CBC96428CEA9}"/>
    <dgm:cxn modelId="{FC18A5AD-DDEF-4118-B7C5-5719A8A46EE8}" type="presOf" srcId="{CF3E3FC7-C25E-46CC-A731-85489334B233}" destId="{B0EBF9A3-2852-4392-8C8F-BBA7FF9A73F3}" srcOrd="0" destOrd="0" presId="urn:microsoft.com/office/officeart/2005/8/layout/process4"/>
    <dgm:cxn modelId="{3C32D22A-08E7-4CF8-B2D2-59A661772E55}" type="presOf" srcId="{701FB650-6017-4945-88E9-A78BCC093048}" destId="{B16EB38E-8AF2-4EE9-B5CD-EAB0DDB7AEB1}" srcOrd="0" destOrd="0" presId="urn:microsoft.com/office/officeart/2005/8/layout/process4"/>
    <dgm:cxn modelId="{63906FD3-C9CB-4B88-BDA8-94A101590BC5}" srcId="{E311A6A9-805D-4A29-A98F-D38698A5EA3B}" destId="{CF3E3FC7-C25E-46CC-A731-85489334B233}" srcOrd="3" destOrd="0" parTransId="{0929AD5F-11D7-46E3-8CAF-C6D14FFBF2FD}" sibTransId="{F24FB228-56F8-4811-96C0-6F56FA61F298}"/>
    <dgm:cxn modelId="{D582B404-B337-48C6-8CB2-0FBFBD315BA2}" type="presParOf" srcId="{8DC87C1D-2D2B-46CA-9AF4-82DE716BD6F7}" destId="{1F4F06BD-A147-40FD-B507-6393F73ED174}" srcOrd="0" destOrd="0" presId="urn:microsoft.com/office/officeart/2005/8/layout/process4"/>
    <dgm:cxn modelId="{116742A5-D57D-4CF9-AE1A-353E559565E0}" type="presParOf" srcId="{1F4F06BD-A147-40FD-B507-6393F73ED174}" destId="{B0EBF9A3-2852-4392-8C8F-BBA7FF9A73F3}" srcOrd="0" destOrd="0" presId="urn:microsoft.com/office/officeart/2005/8/layout/process4"/>
    <dgm:cxn modelId="{C3C203D0-82AA-4E9E-AC6E-6EB7389635F3}" type="presParOf" srcId="{8DC87C1D-2D2B-46CA-9AF4-82DE716BD6F7}" destId="{AC6BA4FC-1314-4132-87F8-16B836609263}" srcOrd="1" destOrd="0" presId="urn:microsoft.com/office/officeart/2005/8/layout/process4"/>
    <dgm:cxn modelId="{1017AB46-ABFB-4E33-A894-4670D8093AF1}" type="presParOf" srcId="{8DC87C1D-2D2B-46CA-9AF4-82DE716BD6F7}" destId="{8C179FED-B76A-40E7-AE18-F4FA5CB7FF06}" srcOrd="2" destOrd="0" presId="urn:microsoft.com/office/officeart/2005/8/layout/process4"/>
    <dgm:cxn modelId="{982B1F0B-454E-4941-9FB5-B9C852743A81}" type="presParOf" srcId="{8C179FED-B76A-40E7-AE18-F4FA5CB7FF06}" destId="{35C2985E-7CC0-46AC-9EFA-7317A0E75505}" srcOrd="0" destOrd="0" presId="urn:microsoft.com/office/officeart/2005/8/layout/process4"/>
    <dgm:cxn modelId="{C2B52832-1D95-468C-BD32-E51C8BDA3B9C}" type="presParOf" srcId="{8DC87C1D-2D2B-46CA-9AF4-82DE716BD6F7}" destId="{7F3D396F-9561-4105-A100-B2A852CD7221}" srcOrd="3" destOrd="0" presId="urn:microsoft.com/office/officeart/2005/8/layout/process4"/>
    <dgm:cxn modelId="{597A6665-D39C-4C75-9A89-56BBD82C506A}" type="presParOf" srcId="{8DC87C1D-2D2B-46CA-9AF4-82DE716BD6F7}" destId="{C41B2DC6-B96F-451B-B96E-702AC08464B5}" srcOrd="4" destOrd="0" presId="urn:microsoft.com/office/officeart/2005/8/layout/process4"/>
    <dgm:cxn modelId="{986A8788-0144-4C73-9103-33EA74DE30E6}" type="presParOf" srcId="{C41B2DC6-B96F-451B-B96E-702AC08464B5}" destId="{7EABE844-9730-4F72-8AA4-849479F772F8}" srcOrd="0" destOrd="0" presId="urn:microsoft.com/office/officeart/2005/8/layout/process4"/>
    <dgm:cxn modelId="{9A3393B6-9B8C-46EF-A94C-FA1357AA8910}" type="presParOf" srcId="{8DC87C1D-2D2B-46CA-9AF4-82DE716BD6F7}" destId="{17EAA84A-6FF7-4E86-84A6-7F47605385BC}" srcOrd="5" destOrd="0" presId="urn:microsoft.com/office/officeart/2005/8/layout/process4"/>
    <dgm:cxn modelId="{BE0FD204-708D-411C-A159-0B6F5C3ED0FE}" type="presParOf" srcId="{8DC87C1D-2D2B-46CA-9AF4-82DE716BD6F7}" destId="{E6166750-D513-4A53-BD57-6580D03422B5}" srcOrd="6" destOrd="0" presId="urn:microsoft.com/office/officeart/2005/8/layout/process4"/>
    <dgm:cxn modelId="{4A47D543-C3EA-49E8-8871-9CD3B166E3C5}" type="presParOf" srcId="{E6166750-D513-4A53-BD57-6580D03422B5}" destId="{B16EB38E-8AF2-4EE9-B5CD-EAB0DDB7AEB1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E311A6A9-805D-4A29-A98F-D38698A5EA3B}" type="doc">
      <dgm:prSet loTypeId="urn:microsoft.com/office/officeart/2005/8/layout/radial5" loCatId="cycle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701FB650-6017-4945-88E9-A78BCC093048}">
      <dgm:prSet phldrT="[Text]" custT="1"/>
      <dgm:spPr/>
      <dgm:t>
        <a:bodyPr/>
        <a:lstStyle/>
        <a:p>
          <a:r>
            <a:rPr lang="en-IN" sz="2000" b="1" dirty="0" smtClean="0">
              <a:latin typeface="Cambria" panose="02040503050406030204" pitchFamily="18" charset="0"/>
            </a:rPr>
            <a:t>Strategy</a:t>
          </a:r>
          <a:endParaRPr lang="en-IN" sz="2000" b="1" dirty="0">
            <a:latin typeface="Cambria" panose="02040503050406030204" pitchFamily="18" charset="0"/>
          </a:endParaRPr>
        </a:p>
      </dgm:t>
    </dgm:pt>
    <dgm:pt modelId="{6882BB30-9D0A-4B9B-94CB-9259DBB890AC}" type="parTrans" cxnId="{2454BACC-D13E-46F5-B605-1BD319BFECC1}">
      <dgm:prSet/>
      <dgm:spPr/>
      <dgm:t>
        <a:bodyPr/>
        <a:lstStyle/>
        <a:p>
          <a:endParaRPr lang="en-IN"/>
        </a:p>
      </dgm:t>
    </dgm:pt>
    <dgm:pt modelId="{3BCDD417-E472-490B-8B06-53D446EA34A2}" type="sibTrans" cxnId="{2454BACC-D13E-46F5-B605-1BD319BFECC1}">
      <dgm:prSet/>
      <dgm:spPr/>
      <dgm:t>
        <a:bodyPr/>
        <a:lstStyle/>
        <a:p>
          <a:endParaRPr lang="en-IN"/>
        </a:p>
      </dgm:t>
    </dgm:pt>
    <dgm:pt modelId="{7FF4CAE2-4256-4D82-BBDC-5441A6088AB5}">
      <dgm:prSet phldrT="[Text]" custT="1"/>
      <dgm:spPr/>
      <dgm:t>
        <a:bodyPr/>
        <a:lstStyle/>
        <a:p>
          <a:r>
            <a:rPr lang="en-IN" sz="1900" dirty="0" smtClean="0">
              <a:latin typeface="Cambria" panose="02040503050406030204" pitchFamily="18" charset="0"/>
            </a:rPr>
            <a:t>Registration</a:t>
          </a:r>
        </a:p>
      </dgm:t>
    </dgm:pt>
    <dgm:pt modelId="{0FC0EA1A-9AF2-4C0D-ABA9-A2AF575E394D}" type="parTrans" cxnId="{EFEBCE32-E64B-4B5C-9776-5E02A63B8F4A}">
      <dgm:prSet/>
      <dgm:spPr/>
      <dgm:t>
        <a:bodyPr/>
        <a:lstStyle/>
        <a:p>
          <a:endParaRPr lang="en-IN"/>
        </a:p>
      </dgm:t>
    </dgm:pt>
    <dgm:pt modelId="{5CBA86B7-905A-4B49-B942-31151F4EB7E0}" type="sibTrans" cxnId="{EFEBCE32-E64B-4B5C-9776-5E02A63B8F4A}">
      <dgm:prSet/>
      <dgm:spPr/>
      <dgm:t>
        <a:bodyPr/>
        <a:lstStyle/>
        <a:p>
          <a:endParaRPr lang="en-IN"/>
        </a:p>
      </dgm:t>
    </dgm:pt>
    <dgm:pt modelId="{E78A9A9D-4DB9-4219-B273-47D1128614D6}">
      <dgm:prSet phldrT="[Text]" custT="1"/>
      <dgm:spPr/>
      <dgm:t>
        <a:bodyPr/>
        <a:lstStyle/>
        <a:p>
          <a:r>
            <a:rPr lang="en-IN" sz="1900" dirty="0" smtClean="0">
              <a:latin typeface="Cambria" panose="02040503050406030204" pitchFamily="18" charset="0"/>
            </a:rPr>
            <a:t>Branches</a:t>
          </a:r>
        </a:p>
      </dgm:t>
    </dgm:pt>
    <dgm:pt modelId="{5C718AFB-5E63-4D3A-AFFD-E4C336CE32B2}" type="parTrans" cxnId="{11F2E955-3F2D-4F10-8A09-1D46A8724016}">
      <dgm:prSet/>
      <dgm:spPr/>
      <dgm:t>
        <a:bodyPr/>
        <a:lstStyle/>
        <a:p>
          <a:endParaRPr lang="en-IN"/>
        </a:p>
      </dgm:t>
    </dgm:pt>
    <dgm:pt modelId="{31123309-E5E8-4366-AEB4-3BE33A35D5F2}" type="sibTrans" cxnId="{11F2E955-3F2D-4F10-8A09-1D46A8724016}">
      <dgm:prSet/>
      <dgm:spPr/>
      <dgm:t>
        <a:bodyPr/>
        <a:lstStyle/>
        <a:p>
          <a:endParaRPr lang="en-IN"/>
        </a:p>
      </dgm:t>
    </dgm:pt>
    <dgm:pt modelId="{A6B427FC-CD30-4371-B9FD-D1F044EB00C6}">
      <dgm:prSet phldrT="[Text]" custT="1"/>
      <dgm:spPr/>
      <dgm:t>
        <a:bodyPr/>
        <a:lstStyle/>
        <a:p>
          <a:r>
            <a:rPr lang="en-IN" sz="1900" dirty="0" smtClean="0">
              <a:latin typeface="Cambria" panose="02040503050406030204" pitchFamily="18" charset="0"/>
            </a:rPr>
            <a:t>Job work</a:t>
          </a:r>
        </a:p>
      </dgm:t>
    </dgm:pt>
    <dgm:pt modelId="{5AFA9629-B183-4607-B9D2-AB9D41A52BC1}" type="parTrans" cxnId="{5E2A531D-2604-4E00-8E34-4DC1F65402D9}">
      <dgm:prSet/>
      <dgm:spPr/>
      <dgm:t>
        <a:bodyPr/>
        <a:lstStyle/>
        <a:p>
          <a:endParaRPr lang="en-IN"/>
        </a:p>
      </dgm:t>
    </dgm:pt>
    <dgm:pt modelId="{2EC5B168-B39E-4752-8156-1EB83ECCE712}" type="sibTrans" cxnId="{5E2A531D-2604-4E00-8E34-4DC1F65402D9}">
      <dgm:prSet/>
      <dgm:spPr/>
      <dgm:t>
        <a:bodyPr/>
        <a:lstStyle/>
        <a:p>
          <a:endParaRPr lang="en-IN"/>
        </a:p>
      </dgm:t>
    </dgm:pt>
    <dgm:pt modelId="{F2D093EF-613D-4327-8EB0-25129B5F3A8D}">
      <dgm:prSet phldrT="[Text]" custT="1"/>
      <dgm:spPr/>
      <dgm:t>
        <a:bodyPr/>
        <a:lstStyle/>
        <a:p>
          <a:r>
            <a:rPr lang="en-IN" sz="1900" dirty="0" smtClean="0">
              <a:latin typeface="Cambria" panose="02040503050406030204" pitchFamily="18" charset="0"/>
            </a:rPr>
            <a:t>Vendor management</a:t>
          </a:r>
        </a:p>
      </dgm:t>
    </dgm:pt>
    <dgm:pt modelId="{405C9ED1-1592-4057-88B9-059744430135}" type="parTrans" cxnId="{C1F948E4-D274-4CB8-AA0E-1A6A346501C2}">
      <dgm:prSet/>
      <dgm:spPr/>
      <dgm:t>
        <a:bodyPr/>
        <a:lstStyle/>
        <a:p>
          <a:endParaRPr lang="en-IN"/>
        </a:p>
      </dgm:t>
    </dgm:pt>
    <dgm:pt modelId="{3F51FBB6-383D-4C75-BA9B-E4BF50173AE5}" type="sibTrans" cxnId="{C1F948E4-D274-4CB8-AA0E-1A6A346501C2}">
      <dgm:prSet/>
      <dgm:spPr/>
      <dgm:t>
        <a:bodyPr/>
        <a:lstStyle/>
        <a:p>
          <a:endParaRPr lang="en-IN"/>
        </a:p>
      </dgm:t>
    </dgm:pt>
    <dgm:pt modelId="{4C267A60-04BE-426F-906D-C8075CC0756B}">
      <dgm:prSet phldrT="[Text]" custT="1"/>
      <dgm:spPr/>
      <dgm:t>
        <a:bodyPr/>
        <a:lstStyle/>
        <a:p>
          <a:r>
            <a:rPr lang="en-IN" sz="1900" dirty="0" smtClean="0">
              <a:latin typeface="Cambria" panose="02040503050406030204" pitchFamily="18" charset="0"/>
            </a:rPr>
            <a:t>Transaction structuring</a:t>
          </a:r>
        </a:p>
      </dgm:t>
    </dgm:pt>
    <dgm:pt modelId="{89743D4D-D8F2-4F99-8457-24A184489646}" type="parTrans" cxnId="{F0EC3560-80E1-412C-90C0-A4FD5AF066F5}">
      <dgm:prSet/>
      <dgm:spPr/>
      <dgm:t>
        <a:bodyPr/>
        <a:lstStyle/>
        <a:p>
          <a:endParaRPr lang="en-IN"/>
        </a:p>
      </dgm:t>
    </dgm:pt>
    <dgm:pt modelId="{78F2FC1F-9E00-45BB-BA1F-1C382B491159}" type="sibTrans" cxnId="{F0EC3560-80E1-412C-90C0-A4FD5AF066F5}">
      <dgm:prSet/>
      <dgm:spPr/>
      <dgm:t>
        <a:bodyPr/>
        <a:lstStyle/>
        <a:p>
          <a:endParaRPr lang="en-IN"/>
        </a:p>
      </dgm:t>
    </dgm:pt>
    <dgm:pt modelId="{3A363A8F-36B1-4855-A80D-72E0A44FCD2B}" type="pres">
      <dgm:prSet presAssocID="{E311A6A9-805D-4A29-A98F-D38698A5EA3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C74F42E-755B-4549-A1ED-445D03B26AA3}" type="pres">
      <dgm:prSet presAssocID="{701FB650-6017-4945-88E9-A78BCC093048}" presName="centerShape" presStyleLbl="node0" presStyleIdx="0" presStyleCnt="1"/>
      <dgm:spPr/>
      <dgm:t>
        <a:bodyPr/>
        <a:lstStyle/>
        <a:p>
          <a:endParaRPr lang="en-US"/>
        </a:p>
      </dgm:t>
    </dgm:pt>
    <dgm:pt modelId="{970FE962-CBED-47BB-98BF-3324935CF2E2}" type="pres">
      <dgm:prSet presAssocID="{0FC0EA1A-9AF2-4C0D-ABA9-A2AF575E394D}" presName="parTrans" presStyleLbl="sibTrans2D1" presStyleIdx="0" presStyleCnt="5"/>
      <dgm:spPr/>
      <dgm:t>
        <a:bodyPr/>
        <a:lstStyle/>
        <a:p>
          <a:endParaRPr lang="en-US"/>
        </a:p>
      </dgm:t>
    </dgm:pt>
    <dgm:pt modelId="{E7B884B9-8048-4562-9F26-CD71B704FCBB}" type="pres">
      <dgm:prSet presAssocID="{0FC0EA1A-9AF2-4C0D-ABA9-A2AF575E394D}" presName="connectorText" presStyleLbl="sibTrans2D1" presStyleIdx="0" presStyleCnt="5"/>
      <dgm:spPr/>
      <dgm:t>
        <a:bodyPr/>
        <a:lstStyle/>
        <a:p>
          <a:endParaRPr lang="en-US"/>
        </a:p>
      </dgm:t>
    </dgm:pt>
    <dgm:pt modelId="{2A658810-DD49-457A-B3FE-B1307D165376}" type="pres">
      <dgm:prSet presAssocID="{7FF4CAE2-4256-4D82-BBDC-5441A6088AB5}" presName="node" presStyleLbl="node1" presStyleIdx="0" presStyleCnt="5" custScaleX="116545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C67551B-D55F-4202-999C-DEC53F4330FB}" type="pres">
      <dgm:prSet presAssocID="{5C718AFB-5E63-4D3A-AFFD-E4C336CE32B2}" presName="parTrans" presStyleLbl="sibTrans2D1" presStyleIdx="1" presStyleCnt="5"/>
      <dgm:spPr/>
      <dgm:t>
        <a:bodyPr/>
        <a:lstStyle/>
        <a:p>
          <a:endParaRPr lang="en-US"/>
        </a:p>
      </dgm:t>
    </dgm:pt>
    <dgm:pt modelId="{57F5F694-6945-4704-B256-EE73D5EFA1B4}" type="pres">
      <dgm:prSet presAssocID="{5C718AFB-5E63-4D3A-AFFD-E4C336CE32B2}" presName="connectorText" presStyleLbl="sibTrans2D1" presStyleIdx="1" presStyleCnt="5"/>
      <dgm:spPr/>
      <dgm:t>
        <a:bodyPr/>
        <a:lstStyle/>
        <a:p>
          <a:endParaRPr lang="en-US"/>
        </a:p>
      </dgm:t>
    </dgm:pt>
    <dgm:pt modelId="{40A57ED0-C713-4EBC-B92A-9977F739CF70}" type="pres">
      <dgm:prSet presAssocID="{E78A9A9D-4DB9-4219-B273-47D1128614D6}" presName="node" presStyleLbl="node1" presStyleIdx="1" presStyleCnt="5" custScaleX="1136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2ECFB3-7937-43F3-AC6A-DD9B19F565A9}" type="pres">
      <dgm:prSet presAssocID="{5AFA9629-B183-4607-B9D2-AB9D41A52BC1}" presName="parTrans" presStyleLbl="sibTrans2D1" presStyleIdx="2" presStyleCnt="5"/>
      <dgm:spPr/>
      <dgm:t>
        <a:bodyPr/>
        <a:lstStyle/>
        <a:p>
          <a:endParaRPr lang="en-US"/>
        </a:p>
      </dgm:t>
    </dgm:pt>
    <dgm:pt modelId="{8CE113E1-F2C5-4930-8307-B40DFF19F04C}" type="pres">
      <dgm:prSet presAssocID="{5AFA9629-B183-4607-B9D2-AB9D41A52BC1}" presName="connectorText" presStyleLbl="sibTrans2D1" presStyleIdx="2" presStyleCnt="5"/>
      <dgm:spPr/>
      <dgm:t>
        <a:bodyPr/>
        <a:lstStyle/>
        <a:p>
          <a:endParaRPr lang="en-US"/>
        </a:p>
      </dgm:t>
    </dgm:pt>
    <dgm:pt modelId="{4C4E72E7-7269-45B2-A8B8-996CBEA12D91}" type="pres">
      <dgm:prSet presAssocID="{A6B427FC-CD30-4371-B9FD-D1F044EB00C6}" presName="node" presStyleLbl="node1" presStyleIdx="2" presStyleCnt="5" custScaleX="1136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C133DD-AE5D-4B6E-B1D1-51279EB91EBB}" type="pres">
      <dgm:prSet presAssocID="{405C9ED1-1592-4057-88B9-059744430135}" presName="parTrans" presStyleLbl="sibTrans2D1" presStyleIdx="3" presStyleCnt="5"/>
      <dgm:spPr/>
      <dgm:t>
        <a:bodyPr/>
        <a:lstStyle/>
        <a:p>
          <a:endParaRPr lang="en-US"/>
        </a:p>
      </dgm:t>
    </dgm:pt>
    <dgm:pt modelId="{9E7E2E4A-58E5-4764-A837-59DF28D69636}" type="pres">
      <dgm:prSet presAssocID="{405C9ED1-1592-4057-88B9-059744430135}" presName="connectorText" presStyleLbl="sibTrans2D1" presStyleIdx="3" presStyleCnt="5"/>
      <dgm:spPr/>
      <dgm:t>
        <a:bodyPr/>
        <a:lstStyle/>
        <a:p>
          <a:endParaRPr lang="en-US"/>
        </a:p>
      </dgm:t>
    </dgm:pt>
    <dgm:pt modelId="{D45A78B1-C83F-42A5-8283-D7B0D584ECAC}" type="pres">
      <dgm:prSet presAssocID="{F2D093EF-613D-4327-8EB0-25129B5F3A8D}" presName="node" presStyleLbl="node1" presStyleIdx="3" presStyleCnt="5" custScaleX="11855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63E2CB0-A807-4170-8BDD-B6DBB35F6A1A}" type="pres">
      <dgm:prSet presAssocID="{89743D4D-D8F2-4F99-8457-24A184489646}" presName="parTrans" presStyleLbl="sibTrans2D1" presStyleIdx="4" presStyleCnt="5"/>
      <dgm:spPr/>
      <dgm:t>
        <a:bodyPr/>
        <a:lstStyle/>
        <a:p>
          <a:endParaRPr lang="en-US"/>
        </a:p>
      </dgm:t>
    </dgm:pt>
    <dgm:pt modelId="{8ECFDA72-779F-4C97-8100-51FBB52A7E63}" type="pres">
      <dgm:prSet presAssocID="{89743D4D-D8F2-4F99-8457-24A184489646}" presName="connectorText" presStyleLbl="sibTrans2D1" presStyleIdx="4" presStyleCnt="5"/>
      <dgm:spPr/>
      <dgm:t>
        <a:bodyPr/>
        <a:lstStyle/>
        <a:p>
          <a:endParaRPr lang="en-US"/>
        </a:p>
      </dgm:t>
    </dgm:pt>
    <dgm:pt modelId="{3FBFA500-FC25-4E5B-AC68-F21BD99ADDC9}" type="pres">
      <dgm:prSet presAssocID="{4C267A60-04BE-426F-906D-C8075CC0756B}" presName="node" presStyleLbl="node1" presStyleIdx="4" presStyleCnt="5" custScaleX="1136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0EC3560-80E1-412C-90C0-A4FD5AF066F5}" srcId="{701FB650-6017-4945-88E9-A78BCC093048}" destId="{4C267A60-04BE-426F-906D-C8075CC0756B}" srcOrd="4" destOrd="0" parTransId="{89743D4D-D8F2-4F99-8457-24A184489646}" sibTransId="{78F2FC1F-9E00-45BB-BA1F-1C382B491159}"/>
    <dgm:cxn modelId="{D6D3B21B-1AEB-410F-A19F-E9C7296FE8D7}" type="presOf" srcId="{A6B427FC-CD30-4371-B9FD-D1F044EB00C6}" destId="{4C4E72E7-7269-45B2-A8B8-996CBEA12D91}" srcOrd="0" destOrd="0" presId="urn:microsoft.com/office/officeart/2005/8/layout/radial5"/>
    <dgm:cxn modelId="{C1D9E670-E437-453E-A2AB-247682A75D51}" type="presOf" srcId="{0FC0EA1A-9AF2-4C0D-ABA9-A2AF575E394D}" destId="{E7B884B9-8048-4562-9F26-CD71B704FCBB}" srcOrd="1" destOrd="0" presId="urn:microsoft.com/office/officeart/2005/8/layout/radial5"/>
    <dgm:cxn modelId="{E62962F6-4B39-4624-8ABE-05007F17941B}" type="presOf" srcId="{5AFA9629-B183-4607-B9D2-AB9D41A52BC1}" destId="{8CE113E1-F2C5-4930-8307-B40DFF19F04C}" srcOrd="1" destOrd="0" presId="urn:microsoft.com/office/officeart/2005/8/layout/radial5"/>
    <dgm:cxn modelId="{FB83D6F3-DCB5-468A-8ABF-89B7EDC45C84}" type="presOf" srcId="{4C267A60-04BE-426F-906D-C8075CC0756B}" destId="{3FBFA500-FC25-4E5B-AC68-F21BD99ADDC9}" srcOrd="0" destOrd="0" presId="urn:microsoft.com/office/officeart/2005/8/layout/radial5"/>
    <dgm:cxn modelId="{025282D7-ED3B-44AC-AE60-598B32C88965}" type="presOf" srcId="{E311A6A9-805D-4A29-A98F-D38698A5EA3B}" destId="{3A363A8F-36B1-4855-A80D-72E0A44FCD2B}" srcOrd="0" destOrd="0" presId="urn:microsoft.com/office/officeart/2005/8/layout/radial5"/>
    <dgm:cxn modelId="{3F02A4E7-AEA3-4B55-A394-3B8DE9CF4DF1}" type="presOf" srcId="{405C9ED1-1592-4057-88B9-059744430135}" destId="{F8C133DD-AE5D-4B6E-B1D1-51279EB91EBB}" srcOrd="0" destOrd="0" presId="urn:microsoft.com/office/officeart/2005/8/layout/radial5"/>
    <dgm:cxn modelId="{2454BACC-D13E-46F5-B605-1BD319BFECC1}" srcId="{E311A6A9-805D-4A29-A98F-D38698A5EA3B}" destId="{701FB650-6017-4945-88E9-A78BCC093048}" srcOrd="0" destOrd="0" parTransId="{6882BB30-9D0A-4B9B-94CB-9259DBB890AC}" sibTransId="{3BCDD417-E472-490B-8B06-53D446EA34A2}"/>
    <dgm:cxn modelId="{C1F948E4-D274-4CB8-AA0E-1A6A346501C2}" srcId="{701FB650-6017-4945-88E9-A78BCC093048}" destId="{F2D093EF-613D-4327-8EB0-25129B5F3A8D}" srcOrd="3" destOrd="0" parTransId="{405C9ED1-1592-4057-88B9-059744430135}" sibTransId="{3F51FBB6-383D-4C75-BA9B-E4BF50173AE5}"/>
    <dgm:cxn modelId="{0886C033-8938-4283-AE07-D1358AE494C4}" type="presOf" srcId="{89743D4D-D8F2-4F99-8457-24A184489646}" destId="{8ECFDA72-779F-4C97-8100-51FBB52A7E63}" srcOrd="1" destOrd="0" presId="urn:microsoft.com/office/officeart/2005/8/layout/radial5"/>
    <dgm:cxn modelId="{5E2A531D-2604-4E00-8E34-4DC1F65402D9}" srcId="{701FB650-6017-4945-88E9-A78BCC093048}" destId="{A6B427FC-CD30-4371-B9FD-D1F044EB00C6}" srcOrd="2" destOrd="0" parTransId="{5AFA9629-B183-4607-B9D2-AB9D41A52BC1}" sibTransId="{2EC5B168-B39E-4752-8156-1EB83ECCE712}"/>
    <dgm:cxn modelId="{A8A7F817-DBD2-4720-86DF-4A2631A98ABD}" type="presOf" srcId="{F2D093EF-613D-4327-8EB0-25129B5F3A8D}" destId="{D45A78B1-C83F-42A5-8283-D7B0D584ECAC}" srcOrd="0" destOrd="0" presId="urn:microsoft.com/office/officeart/2005/8/layout/radial5"/>
    <dgm:cxn modelId="{B6470FE4-4481-4B89-A00B-64B4AA993D30}" type="presOf" srcId="{405C9ED1-1592-4057-88B9-059744430135}" destId="{9E7E2E4A-58E5-4764-A837-59DF28D69636}" srcOrd="1" destOrd="0" presId="urn:microsoft.com/office/officeart/2005/8/layout/radial5"/>
    <dgm:cxn modelId="{6E8F12E9-85F2-4958-B15A-DAB3DE501404}" type="presOf" srcId="{5AFA9629-B183-4607-B9D2-AB9D41A52BC1}" destId="{C82ECFB3-7937-43F3-AC6A-DD9B19F565A9}" srcOrd="0" destOrd="0" presId="urn:microsoft.com/office/officeart/2005/8/layout/radial5"/>
    <dgm:cxn modelId="{11F2E955-3F2D-4F10-8A09-1D46A8724016}" srcId="{701FB650-6017-4945-88E9-A78BCC093048}" destId="{E78A9A9D-4DB9-4219-B273-47D1128614D6}" srcOrd="1" destOrd="0" parTransId="{5C718AFB-5E63-4D3A-AFFD-E4C336CE32B2}" sibTransId="{31123309-E5E8-4366-AEB4-3BE33A35D5F2}"/>
    <dgm:cxn modelId="{9E45347F-E407-42B6-9F16-66B8EB7DDC85}" type="presOf" srcId="{5C718AFB-5E63-4D3A-AFFD-E4C336CE32B2}" destId="{8C67551B-D55F-4202-999C-DEC53F4330FB}" srcOrd="0" destOrd="0" presId="urn:microsoft.com/office/officeart/2005/8/layout/radial5"/>
    <dgm:cxn modelId="{B663A0CA-154B-4240-B8B3-EC2373CD866F}" type="presOf" srcId="{89743D4D-D8F2-4F99-8457-24A184489646}" destId="{263E2CB0-A807-4170-8BDD-B6DBB35F6A1A}" srcOrd="0" destOrd="0" presId="urn:microsoft.com/office/officeart/2005/8/layout/radial5"/>
    <dgm:cxn modelId="{B0348EDD-6EAB-4C46-A1B7-DDC3EEA4A8D8}" type="presOf" srcId="{0FC0EA1A-9AF2-4C0D-ABA9-A2AF575E394D}" destId="{970FE962-CBED-47BB-98BF-3324935CF2E2}" srcOrd="0" destOrd="0" presId="urn:microsoft.com/office/officeart/2005/8/layout/radial5"/>
    <dgm:cxn modelId="{6CB955C0-879B-4B66-8BD8-13068A374340}" type="presOf" srcId="{E78A9A9D-4DB9-4219-B273-47D1128614D6}" destId="{40A57ED0-C713-4EBC-B92A-9977F739CF70}" srcOrd="0" destOrd="0" presId="urn:microsoft.com/office/officeart/2005/8/layout/radial5"/>
    <dgm:cxn modelId="{C8C2C8B4-7DD0-480C-AB89-13A84FC48BD6}" type="presOf" srcId="{701FB650-6017-4945-88E9-A78BCC093048}" destId="{4C74F42E-755B-4549-A1ED-445D03B26AA3}" srcOrd="0" destOrd="0" presId="urn:microsoft.com/office/officeart/2005/8/layout/radial5"/>
    <dgm:cxn modelId="{30098F48-DD8E-4DE5-9CBA-A7FE9CA82A08}" type="presOf" srcId="{5C718AFB-5E63-4D3A-AFFD-E4C336CE32B2}" destId="{57F5F694-6945-4704-B256-EE73D5EFA1B4}" srcOrd="1" destOrd="0" presId="urn:microsoft.com/office/officeart/2005/8/layout/radial5"/>
    <dgm:cxn modelId="{910D9D82-E86F-4238-9BA1-68AB7D53C154}" type="presOf" srcId="{7FF4CAE2-4256-4D82-BBDC-5441A6088AB5}" destId="{2A658810-DD49-457A-B3FE-B1307D165376}" srcOrd="0" destOrd="0" presId="urn:microsoft.com/office/officeart/2005/8/layout/radial5"/>
    <dgm:cxn modelId="{EFEBCE32-E64B-4B5C-9776-5E02A63B8F4A}" srcId="{701FB650-6017-4945-88E9-A78BCC093048}" destId="{7FF4CAE2-4256-4D82-BBDC-5441A6088AB5}" srcOrd="0" destOrd="0" parTransId="{0FC0EA1A-9AF2-4C0D-ABA9-A2AF575E394D}" sibTransId="{5CBA86B7-905A-4B49-B942-31151F4EB7E0}"/>
    <dgm:cxn modelId="{C49AE0E5-9381-4791-A6B2-F8A82A6D33B3}" type="presParOf" srcId="{3A363A8F-36B1-4855-A80D-72E0A44FCD2B}" destId="{4C74F42E-755B-4549-A1ED-445D03B26AA3}" srcOrd="0" destOrd="0" presId="urn:microsoft.com/office/officeart/2005/8/layout/radial5"/>
    <dgm:cxn modelId="{9D0AFB7B-AC0F-4AC6-A450-F51D63C3A722}" type="presParOf" srcId="{3A363A8F-36B1-4855-A80D-72E0A44FCD2B}" destId="{970FE962-CBED-47BB-98BF-3324935CF2E2}" srcOrd="1" destOrd="0" presId="urn:microsoft.com/office/officeart/2005/8/layout/radial5"/>
    <dgm:cxn modelId="{E5FC40A9-B831-4069-B4AD-99886D3D411D}" type="presParOf" srcId="{970FE962-CBED-47BB-98BF-3324935CF2E2}" destId="{E7B884B9-8048-4562-9F26-CD71B704FCBB}" srcOrd="0" destOrd="0" presId="urn:microsoft.com/office/officeart/2005/8/layout/radial5"/>
    <dgm:cxn modelId="{8B862C7F-9B9E-4F10-AB1F-A6E50196E74F}" type="presParOf" srcId="{3A363A8F-36B1-4855-A80D-72E0A44FCD2B}" destId="{2A658810-DD49-457A-B3FE-B1307D165376}" srcOrd="2" destOrd="0" presId="urn:microsoft.com/office/officeart/2005/8/layout/radial5"/>
    <dgm:cxn modelId="{777B2BFC-7E2F-49D3-AED3-344C4FF97906}" type="presParOf" srcId="{3A363A8F-36B1-4855-A80D-72E0A44FCD2B}" destId="{8C67551B-D55F-4202-999C-DEC53F4330FB}" srcOrd="3" destOrd="0" presId="urn:microsoft.com/office/officeart/2005/8/layout/radial5"/>
    <dgm:cxn modelId="{B1E6F090-E4B1-44D2-B422-41A98FB1B6D1}" type="presParOf" srcId="{8C67551B-D55F-4202-999C-DEC53F4330FB}" destId="{57F5F694-6945-4704-B256-EE73D5EFA1B4}" srcOrd="0" destOrd="0" presId="urn:microsoft.com/office/officeart/2005/8/layout/radial5"/>
    <dgm:cxn modelId="{9B332683-8279-4653-ACB2-F7D64383BBC4}" type="presParOf" srcId="{3A363A8F-36B1-4855-A80D-72E0A44FCD2B}" destId="{40A57ED0-C713-4EBC-B92A-9977F739CF70}" srcOrd="4" destOrd="0" presId="urn:microsoft.com/office/officeart/2005/8/layout/radial5"/>
    <dgm:cxn modelId="{65EBFC2E-61DD-47A0-92FA-9641E0F2691B}" type="presParOf" srcId="{3A363A8F-36B1-4855-A80D-72E0A44FCD2B}" destId="{C82ECFB3-7937-43F3-AC6A-DD9B19F565A9}" srcOrd="5" destOrd="0" presId="urn:microsoft.com/office/officeart/2005/8/layout/radial5"/>
    <dgm:cxn modelId="{1D248EE5-ACF9-4EFD-9E25-5878441BCCC3}" type="presParOf" srcId="{C82ECFB3-7937-43F3-AC6A-DD9B19F565A9}" destId="{8CE113E1-F2C5-4930-8307-B40DFF19F04C}" srcOrd="0" destOrd="0" presId="urn:microsoft.com/office/officeart/2005/8/layout/radial5"/>
    <dgm:cxn modelId="{1948C570-692D-492F-92E4-076D457F7496}" type="presParOf" srcId="{3A363A8F-36B1-4855-A80D-72E0A44FCD2B}" destId="{4C4E72E7-7269-45B2-A8B8-996CBEA12D91}" srcOrd="6" destOrd="0" presId="urn:microsoft.com/office/officeart/2005/8/layout/radial5"/>
    <dgm:cxn modelId="{9CDFC008-CF6A-4B6A-9F28-455E42FE2441}" type="presParOf" srcId="{3A363A8F-36B1-4855-A80D-72E0A44FCD2B}" destId="{F8C133DD-AE5D-4B6E-B1D1-51279EB91EBB}" srcOrd="7" destOrd="0" presId="urn:microsoft.com/office/officeart/2005/8/layout/radial5"/>
    <dgm:cxn modelId="{781290E9-8A94-48EB-9D0F-31229412849F}" type="presParOf" srcId="{F8C133DD-AE5D-4B6E-B1D1-51279EB91EBB}" destId="{9E7E2E4A-58E5-4764-A837-59DF28D69636}" srcOrd="0" destOrd="0" presId="urn:microsoft.com/office/officeart/2005/8/layout/radial5"/>
    <dgm:cxn modelId="{B7622F4F-EBD4-4223-88F7-155E05E3FA2B}" type="presParOf" srcId="{3A363A8F-36B1-4855-A80D-72E0A44FCD2B}" destId="{D45A78B1-C83F-42A5-8283-D7B0D584ECAC}" srcOrd="8" destOrd="0" presId="urn:microsoft.com/office/officeart/2005/8/layout/radial5"/>
    <dgm:cxn modelId="{265B160E-EA6A-4384-B718-F1D174ABD52F}" type="presParOf" srcId="{3A363A8F-36B1-4855-A80D-72E0A44FCD2B}" destId="{263E2CB0-A807-4170-8BDD-B6DBB35F6A1A}" srcOrd="9" destOrd="0" presId="urn:microsoft.com/office/officeart/2005/8/layout/radial5"/>
    <dgm:cxn modelId="{9C76E664-D9C1-40BB-990F-CDE297D9E686}" type="presParOf" srcId="{263E2CB0-A807-4170-8BDD-B6DBB35F6A1A}" destId="{8ECFDA72-779F-4C97-8100-51FBB52A7E63}" srcOrd="0" destOrd="0" presId="urn:microsoft.com/office/officeart/2005/8/layout/radial5"/>
    <dgm:cxn modelId="{9397C223-46F2-420C-A26A-999BE1A5CC9D}" type="presParOf" srcId="{3A363A8F-36B1-4855-A80D-72E0A44FCD2B}" destId="{3FBFA500-FC25-4E5B-AC68-F21BD99ADDC9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E311A6A9-805D-4A29-A98F-D38698A5EA3B}" type="doc">
      <dgm:prSet loTypeId="urn:microsoft.com/office/officeart/2005/8/layout/cycle4" loCatId="cycle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701FB650-6017-4945-88E9-A78BCC093048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200" b="1" smtClean="0">
              <a:latin typeface="Cambria" panose="02040503050406030204" pitchFamily="18" charset="0"/>
            </a:rPr>
            <a:t>Assess compliance needs in GST</a:t>
          </a:r>
          <a:endParaRPr lang="en-IN" sz="2200" b="1" dirty="0">
            <a:latin typeface="Cambria" panose="02040503050406030204" pitchFamily="18" charset="0"/>
          </a:endParaRPr>
        </a:p>
      </dgm:t>
    </dgm:pt>
    <dgm:pt modelId="{6882BB30-9D0A-4B9B-94CB-9259DBB890AC}" type="parTrans" cxnId="{2454BACC-D13E-46F5-B605-1BD319BFECC1}">
      <dgm:prSet/>
      <dgm:spPr/>
      <dgm:t>
        <a:bodyPr/>
        <a:lstStyle/>
        <a:p>
          <a:endParaRPr lang="en-IN"/>
        </a:p>
      </dgm:t>
    </dgm:pt>
    <dgm:pt modelId="{3BCDD417-E472-490B-8B06-53D446EA34A2}" type="sibTrans" cxnId="{2454BACC-D13E-46F5-B605-1BD319BFECC1}">
      <dgm:prSet/>
      <dgm:spPr/>
      <dgm:t>
        <a:bodyPr/>
        <a:lstStyle/>
        <a:p>
          <a:endParaRPr lang="en-IN"/>
        </a:p>
      </dgm:t>
    </dgm:pt>
    <dgm:pt modelId="{095C0B6E-FFEF-47FB-B90E-F150B3505897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200" b="1" dirty="0" smtClean="0">
              <a:latin typeface="Cambria" panose="02040503050406030204" pitchFamily="18" charset="0"/>
            </a:rPr>
            <a:t>Assess training needs </a:t>
          </a:r>
          <a:endParaRPr lang="en-IN" sz="2200" b="1" dirty="0">
            <a:latin typeface="Cambria" panose="02040503050406030204" pitchFamily="18" charset="0"/>
          </a:endParaRPr>
        </a:p>
      </dgm:t>
    </dgm:pt>
    <dgm:pt modelId="{A0306C31-0237-42D4-813E-8E717494B9B3}" type="parTrans" cxnId="{7CED940C-73F4-4727-B463-FE4D13885CC2}">
      <dgm:prSet/>
      <dgm:spPr/>
      <dgm:t>
        <a:bodyPr/>
        <a:lstStyle/>
        <a:p>
          <a:endParaRPr lang="en-IN"/>
        </a:p>
      </dgm:t>
    </dgm:pt>
    <dgm:pt modelId="{DB0AC7A9-BD6F-4DC5-B4C7-C9F67C455B3C}" type="sibTrans" cxnId="{7CED940C-73F4-4727-B463-FE4D13885CC2}">
      <dgm:prSet/>
      <dgm:spPr/>
      <dgm:t>
        <a:bodyPr/>
        <a:lstStyle/>
        <a:p>
          <a:endParaRPr lang="en-IN"/>
        </a:p>
      </dgm:t>
    </dgm:pt>
    <dgm:pt modelId="{BDB8AE49-3EEC-4B88-A711-666713F44F9D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200" b="1" smtClean="0">
              <a:latin typeface="Cambria" panose="02040503050406030204" pitchFamily="18" charset="0"/>
            </a:rPr>
            <a:t>Prepare a Manual</a:t>
          </a:r>
          <a:endParaRPr lang="en-IN" sz="2200" b="1" dirty="0">
            <a:latin typeface="Cambria" panose="02040503050406030204" pitchFamily="18" charset="0"/>
          </a:endParaRPr>
        </a:p>
      </dgm:t>
    </dgm:pt>
    <dgm:pt modelId="{AFF9879D-5CC6-4427-A287-D71D8C8C0FEC}" type="parTrans" cxnId="{64F1EDA9-7494-4BE0-8DE5-F7ECF37B0FD7}">
      <dgm:prSet/>
      <dgm:spPr/>
      <dgm:t>
        <a:bodyPr/>
        <a:lstStyle/>
        <a:p>
          <a:endParaRPr lang="en-IN"/>
        </a:p>
      </dgm:t>
    </dgm:pt>
    <dgm:pt modelId="{89D0A1E6-2D7D-47E6-9BB3-C64810B9B699}" type="sibTrans" cxnId="{64F1EDA9-7494-4BE0-8DE5-F7ECF37B0FD7}">
      <dgm:prSet/>
      <dgm:spPr/>
      <dgm:t>
        <a:bodyPr/>
        <a:lstStyle/>
        <a:p>
          <a:endParaRPr lang="en-IN"/>
        </a:p>
      </dgm:t>
    </dgm:pt>
    <dgm:pt modelId="{4E789633-8DDE-4A14-A6BD-9BE08A641BAC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200" b="1" dirty="0" smtClean="0">
              <a:latin typeface="Cambria" panose="02040503050406030204" pitchFamily="18" charset="0"/>
            </a:rPr>
            <a:t>Training &amp; Compliance Assistance</a:t>
          </a:r>
          <a:r>
            <a:rPr lang="en-US" sz="2000" b="1" dirty="0" smtClean="0"/>
            <a:t> </a:t>
          </a:r>
          <a:endParaRPr lang="en-IN" sz="2000" b="1" dirty="0">
            <a:latin typeface="Cambria" panose="02040503050406030204" pitchFamily="18" charset="0"/>
          </a:endParaRPr>
        </a:p>
      </dgm:t>
    </dgm:pt>
    <dgm:pt modelId="{9FF6DB3E-9D75-4002-A3B5-DC90567034B4}" type="parTrans" cxnId="{15557F43-ECAE-4002-9A13-8A2C1D375332}">
      <dgm:prSet/>
      <dgm:spPr/>
      <dgm:t>
        <a:bodyPr/>
        <a:lstStyle/>
        <a:p>
          <a:endParaRPr lang="en-IN"/>
        </a:p>
      </dgm:t>
    </dgm:pt>
    <dgm:pt modelId="{833A4613-00BA-4412-80EF-ADC60BCF5D2A}" type="sibTrans" cxnId="{15557F43-ECAE-4002-9A13-8A2C1D375332}">
      <dgm:prSet/>
      <dgm:spPr/>
      <dgm:t>
        <a:bodyPr/>
        <a:lstStyle/>
        <a:p>
          <a:endParaRPr lang="en-IN"/>
        </a:p>
      </dgm:t>
    </dgm:pt>
    <dgm:pt modelId="{06B764E5-8FC9-4317-A08C-DA1C85CB4109}" type="pres">
      <dgm:prSet presAssocID="{E311A6A9-805D-4A29-A98F-D38698A5EA3B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6C49ADD6-C03D-4469-81AA-2BC10F319985}" type="pres">
      <dgm:prSet presAssocID="{E311A6A9-805D-4A29-A98F-D38698A5EA3B}" presName="children" presStyleCnt="0"/>
      <dgm:spPr/>
      <dgm:t>
        <a:bodyPr/>
        <a:lstStyle/>
        <a:p>
          <a:endParaRPr lang="en-IN"/>
        </a:p>
      </dgm:t>
    </dgm:pt>
    <dgm:pt modelId="{CED4894B-FE8D-4701-A752-C2F3B3B9F4EF}" type="pres">
      <dgm:prSet presAssocID="{E311A6A9-805D-4A29-A98F-D38698A5EA3B}" presName="childPlaceholder" presStyleCnt="0"/>
      <dgm:spPr/>
      <dgm:t>
        <a:bodyPr/>
        <a:lstStyle/>
        <a:p>
          <a:endParaRPr lang="en-IN"/>
        </a:p>
      </dgm:t>
    </dgm:pt>
    <dgm:pt modelId="{4DF7CA1B-BF6C-4D98-8099-A00B9B39303A}" type="pres">
      <dgm:prSet presAssocID="{E311A6A9-805D-4A29-A98F-D38698A5EA3B}" presName="circle" presStyleCnt="0"/>
      <dgm:spPr/>
      <dgm:t>
        <a:bodyPr/>
        <a:lstStyle/>
        <a:p>
          <a:endParaRPr lang="en-IN"/>
        </a:p>
      </dgm:t>
    </dgm:pt>
    <dgm:pt modelId="{278C0791-C8A5-4B54-917B-C2A7598D363D}" type="pres">
      <dgm:prSet presAssocID="{E311A6A9-805D-4A29-A98F-D38698A5EA3B}" presName="quadrant1" presStyleLbl="node1" presStyleIdx="0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94AC8BF5-6C30-45DD-AA78-C5DD8716970C}" type="pres">
      <dgm:prSet presAssocID="{E311A6A9-805D-4A29-A98F-D38698A5EA3B}" presName="quadrant2" presStyleLbl="node1" presStyleIdx="1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DFC8B63-61F8-4938-B21F-952DC2E2ED0B}" type="pres">
      <dgm:prSet presAssocID="{E311A6A9-805D-4A29-A98F-D38698A5EA3B}" presName="quadrant3" presStyleLbl="node1" presStyleIdx="2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F9500BB-C320-4616-9C36-AE59D2A0699A}" type="pres">
      <dgm:prSet presAssocID="{E311A6A9-805D-4A29-A98F-D38698A5EA3B}" presName="quadrant4" presStyleLbl="node1" presStyleIdx="3" presStyleCnt="4">
        <dgm:presLayoutVars>
          <dgm:chMax val="1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EA1566E-D65D-4549-8344-1FA284FE8858}" type="pres">
      <dgm:prSet presAssocID="{E311A6A9-805D-4A29-A98F-D38698A5EA3B}" presName="quadrantPlaceholder" presStyleCnt="0"/>
      <dgm:spPr/>
      <dgm:t>
        <a:bodyPr/>
        <a:lstStyle/>
        <a:p>
          <a:endParaRPr lang="en-IN"/>
        </a:p>
      </dgm:t>
    </dgm:pt>
    <dgm:pt modelId="{49A2E3AB-6618-4F79-BFFF-DE04933B893E}" type="pres">
      <dgm:prSet presAssocID="{E311A6A9-805D-4A29-A98F-D38698A5EA3B}" presName="center1" presStyleLbl="fgShp" presStyleIdx="0" presStyleCnt="2"/>
      <dgm:spPr/>
      <dgm:t>
        <a:bodyPr/>
        <a:lstStyle/>
        <a:p>
          <a:endParaRPr lang="en-IN"/>
        </a:p>
      </dgm:t>
    </dgm:pt>
    <dgm:pt modelId="{B42596A0-0127-4785-A08F-5BA0BF8F03D1}" type="pres">
      <dgm:prSet presAssocID="{E311A6A9-805D-4A29-A98F-D38698A5EA3B}" presName="center2" presStyleLbl="fgShp" presStyleIdx="1" presStyleCnt="2"/>
      <dgm:spPr/>
      <dgm:t>
        <a:bodyPr/>
        <a:lstStyle/>
        <a:p>
          <a:endParaRPr lang="en-IN"/>
        </a:p>
      </dgm:t>
    </dgm:pt>
  </dgm:ptLst>
  <dgm:cxnLst>
    <dgm:cxn modelId="{29E5E151-6756-42B5-8E8D-4134356C4E89}" type="presOf" srcId="{095C0B6E-FFEF-47FB-B90E-F150B3505897}" destId="{94AC8BF5-6C30-45DD-AA78-C5DD8716970C}" srcOrd="0" destOrd="0" presId="urn:microsoft.com/office/officeart/2005/8/layout/cycle4"/>
    <dgm:cxn modelId="{041FD6AB-6596-4BEB-AB8D-1FB8F1E07299}" type="presOf" srcId="{E311A6A9-805D-4A29-A98F-D38698A5EA3B}" destId="{06B764E5-8FC9-4317-A08C-DA1C85CB4109}" srcOrd="0" destOrd="0" presId="urn:microsoft.com/office/officeart/2005/8/layout/cycle4"/>
    <dgm:cxn modelId="{2454BACC-D13E-46F5-B605-1BD319BFECC1}" srcId="{E311A6A9-805D-4A29-A98F-D38698A5EA3B}" destId="{701FB650-6017-4945-88E9-A78BCC093048}" srcOrd="0" destOrd="0" parTransId="{6882BB30-9D0A-4B9B-94CB-9259DBB890AC}" sibTransId="{3BCDD417-E472-490B-8B06-53D446EA34A2}"/>
    <dgm:cxn modelId="{0C95B603-716D-4564-A1FB-27737D872EB2}" type="presOf" srcId="{4E789633-8DDE-4A14-A6BD-9BE08A641BAC}" destId="{2F9500BB-C320-4616-9C36-AE59D2A0699A}" srcOrd="0" destOrd="0" presId="urn:microsoft.com/office/officeart/2005/8/layout/cycle4"/>
    <dgm:cxn modelId="{7CED940C-73F4-4727-B463-FE4D13885CC2}" srcId="{E311A6A9-805D-4A29-A98F-D38698A5EA3B}" destId="{095C0B6E-FFEF-47FB-B90E-F150B3505897}" srcOrd="1" destOrd="0" parTransId="{A0306C31-0237-42D4-813E-8E717494B9B3}" sibTransId="{DB0AC7A9-BD6F-4DC5-B4C7-C9F67C455B3C}"/>
    <dgm:cxn modelId="{84EF2495-D8F4-4BD2-9F4F-39A7D88F6093}" type="presOf" srcId="{BDB8AE49-3EEC-4B88-A711-666713F44F9D}" destId="{BDFC8B63-61F8-4938-B21F-952DC2E2ED0B}" srcOrd="0" destOrd="0" presId="urn:microsoft.com/office/officeart/2005/8/layout/cycle4"/>
    <dgm:cxn modelId="{15557F43-ECAE-4002-9A13-8A2C1D375332}" srcId="{E311A6A9-805D-4A29-A98F-D38698A5EA3B}" destId="{4E789633-8DDE-4A14-A6BD-9BE08A641BAC}" srcOrd="3" destOrd="0" parTransId="{9FF6DB3E-9D75-4002-A3B5-DC90567034B4}" sibTransId="{833A4613-00BA-4412-80EF-ADC60BCF5D2A}"/>
    <dgm:cxn modelId="{64F1EDA9-7494-4BE0-8DE5-F7ECF37B0FD7}" srcId="{E311A6A9-805D-4A29-A98F-D38698A5EA3B}" destId="{BDB8AE49-3EEC-4B88-A711-666713F44F9D}" srcOrd="2" destOrd="0" parTransId="{AFF9879D-5CC6-4427-A287-D71D8C8C0FEC}" sibTransId="{89D0A1E6-2D7D-47E6-9BB3-C64810B9B699}"/>
    <dgm:cxn modelId="{9E9B7BF0-6781-46EF-AE3A-F88D5BD0D4CB}" type="presOf" srcId="{701FB650-6017-4945-88E9-A78BCC093048}" destId="{278C0791-C8A5-4B54-917B-C2A7598D363D}" srcOrd="0" destOrd="0" presId="urn:microsoft.com/office/officeart/2005/8/layout/cycle4"/>
    <dgm:cxn modelId="{CB994D1D-8F15-436E-B9D9-0EDDD63C328E}" type="presParOf" srcId="{06B764E5-8FC9-4317-A08C-DA1C85CB4109}" destId="{6C49ADD6-C03D-4469-81AA-2BC10F319985}" srcOrd="0" destOrd="0" presId="urn:microsoft.com/office/officeart/2005/8/layout/cycle4"/>
    <dgm:cxn modelId="{D10D067F-4829-4B11-9321-97FE48182EE3}" type="presParOf" srcId="{6C49ADD6-C03D-4469-81AA-2BC10F319985}" destId="{CED4894B-FE8D-4701-A752-C2F3B3B9F4EF}" srcOrd="0" destOrd="0" presId="urn:microsoft.com/office/officeart/2005/8/layout/cycle4"/>
    <dgm:cxn modelId="{69DCEC23-DAB2-4FC1-9C3E-A95A5A1FD39F}" type="presParOf" srcId="{06B764E5-8FC9-4317-A08C-DA1C85CB4109}" destId="{4DF7CA1B-BF6C-4D98-8099-A00B9B39303A}" srcOrd="1" destOrd="0" presId="urn:microsoft.com/office/officeart/2005/8/layout/cycle4"/>
    <dgm:cxn modelId="{CBA2D4DE-5062-45A8-97E8-AB24ACCD02E1}" type="presParOf" srcId="{4DF7CA1B-BF6C-4D98-8099-A00B9B39303A}" destId="{278C0791-C8A5-4B54-917B-C2A7598D363D}" srcOrd="0" destOrd="0" presId="urn:microsoft.com/office/officeart/2005/8/layout/cycle4"/>
    <dgm:cxn modelId="{DA8D4937-0414-444B-820A-EE85D6817584}" type="presParOf" srcId="{4DF7CA1B-BF6C-4D98-8099-A00B9B39303A}" destId="{94AC8BF5-6C30-45DD-AA78-C5DD8716970C}" srcOrd="1" destOrd="0" presId="urn:microsoft.com/office/officeart/2005/8/layout/cycle4"/>
    <dgm:cxn modelId="{3937319B-3A67-407D-B1B5-294797A5BDFC}" type="presParOf" srcId="{4DF7CA1B-BF6C-4D98-8099-A00B9B39303A}" destId="{BDFC8B63-61F8-4938-B21F-952DC2E2ED0B}" srcOrd="2" destOrd="0" presId="urn:microsoft.com/office/officeart/2005/8/layout/cycle4"/>
    <dgm:cxn modelId="{24DA1284-9E8B-45A9-9050-490C14CC335B}" type="presParOf" srcId="{4DF7CA1B-BF6C-4D98-8099-A00B9B39303A}" destId="{2F9500BB-C320-4616-9C36-AE59D2A0699A}" srcOrd="3" destOrd="0" presId="urn:microsoft.com/office/officeart/2005/8/layout/cycle4"/>
    <dgm:cxn modelId="{749FBE94-C4E5-42E2-BE0B-B266A70EC42C}" type="presParOf" srcId="{4DF7CA1B-BF6C-4D98-8099-A00B9B39303A}" destId="{2EA1566E-D65D-4549-8344-1FA284FE8858}" srcOrd="4" destOrd="0" presId="urn:microsoft.com/office/officeart/2005/8/layout/cycle4"/>
    <dgm:cxn modelId="{564A8BED-EE03-4026-A329-6E66E9DF68AF}" type="presParOf" srcId="{06B764E5-8FC9-4317-A08C-DA1C85CB4109}" destId="{49A2E3AB-6618-4F79-BFFF-DE04933B893E}" srcOrd="2" destOrd="0" presId="urn:microsoft.com/office/officeart/2005/8/layout/cycle4"/>
    <dgm:cxn modelId="{0E0E2EE7-FC7B-4BD2-823C-B5E7E706C997}" type="presParOf" srcId="{06B764E5-8FC9-4317-A08C-DA1C85CB4109}" destId="{B42596A0-0127-4785-A08F-5BA0BF8F03D1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8B7FEE0A-08E1-43D8-8F47-26E8BDC12A42}" type="doc">
      <dgm:prSet loTypeId="urn:microsoft.com/office/officeart/2005/8/layout/default" loCatId="list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293B4A1C-6F61-4372-AF56-8B0F018FB398}">
      <dgm:prSet custT="1"/>
      <dgm:spPr/>
      <dgm:t>
        <a:bodyPr/>
        <a:lstStyle/>
        <a:p>
          <a:pPr rtl="0"/>
          <a:r>
            <a:rPr lang="en-US" sz="1700" b="1" dirty="0" smtClean="0">
              <a:latin typeface="Cambria" pitchFamily="18" charset="0"/>
            </a:rPr>
            <a:t>Reconciliation</a:t>
          </a:r>
        </a:p>
        <a:p>
          <a:pPr rtl="0"/>
          <a:r>
            <a:rPr lang="en-US" sz="1700" dirty="0" smtClean="0">
              <a:latin typeface="Cambria" pitchFamily="18" charset="0"/>
            </a:rPr>
            <a:t>Financials &amp; Returns</a:t>
          </a:r>
          <a:endParaRPr lang="en-US" sz="1700" dirty="0">
            <a:latin typeface="Cambria" pitchFamily="18" charset="0"/>
          </a:endParaRPr>
        </a:p>
      </dgm:t>
    </dgm:pt>
    <dgm:pt modelId="{76E1D4DF-093D-49CA-99A7-3EFA1CE3D1DA}" type="parTrans" cxnId="{2E150739-00F7-45FA-AEFF-80F293A68A75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43BF658F-6157-4D6D-9346-A71840AC029A}" type="sibTrans" cxnId="{2E150739-00F7-45FA-AEFF-80F293A68A75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D9143949-941A-467D-9F60-91AC0CAF2CE0}">
      <dgm:prSet custT="1"/>
      <dgm:spPr/>
      <dgm:t>
        <a:bodyPr/>
        <a:lstStyle/>
        <a:p>
          <a:pPr rtl="0"/>
          <a:r>
            <a:rPr lang="en-US" sz="1700" b="1" dirty="0" smtClean="0">
              <a:latin typeface="Cambria" pitchFamily="18" charset="0"/>
            </a:rPr>
            <a:t>Credits in stocks</a:t>
          </a:r>
          <a:endParaRPr lang="en-US" sz="1700" b="1" dirty="0">
            <a:latin typeface="Cambria" pitchFamily="18" charset="0"/>
          </a:endParaRPr>
        </a:p>
      </dgm:t>
    </dgm:pt>
    <dgm:pt modelId="{560796E7-9771-45CA-BED8-617111ED87B3}" type="parTrans" cxnId="{8A6E6E9D-7DA4-4973-AD2A-2945ACC12D80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DA931FA9-15C5-4EAE-B2C8-EAFF99FB2FB7}" type="sibTrans" cxnId="{8A6E6E9D-7DA4-4973-AD2A-2945ACC12D80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D88B7A45-83CA-4F99-A258-107EA47D313E}">
      <dgm:prSet custT="1"/>
      <dgm:spPr/>
      <dgm:t>
        <a:bodyPr/>
        <a:lstStyle/>
        <a:p>
          <a:r>
            <a:rPr lang="en-IN" sz="1700" b="1" dirty="0" smtClean="0">
              <a:latin typeface="Cambria" panose="02040503050406030204" pitchFamily="18" charset="0"/>
            </a:rPr>
            <a:t>Appeals(credit)</a:t>
          </a:r>
          <a:r>
            <a:rPr lang="en-IN" sz="1700" dirty="0" smtClean="0">
              <a:latin typeface="Cambria" panose="02040503050406030204" pitchFamily="18" charset="0"/>
            </a:rPr>
            <a:t> if not cleared – Withdraw and c/f </a:t>
          </a:r>
          <a:endParaRPr lang="en-IN" sz="1700" dirty="0">
            <a:latin typeface="Cambria" panose="02040503050406030204" pitchFamily="18" charset="0"/>
          </a:endParaRPr>
        </a:p>
      </dgm:t>
    </dgm:pt>
    <dgm:pt modelId="{B142BC49-5B0C-4759-81BF-0167804AE2F8}" type="sibTrans" cxnId="{7F3BCA91-3D14-475C-86D6-5B6238E171CD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B9947597-EBBA-47F3-822C-7FB1CCC3A457}" type="parTrans" cxnId="{7F3BCA91-3D14-475C-86D6-5B6238E171CD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708E15B7-2996-46B2-85EB-9284E06DA76C}">
      <dgm:prSet custT="1"/>
      <dgm:spPr/>
      <dgm:t>
        <a:bodyPr/>
        <a:lstStyle/>
        <a:p>
          <a:pPr rtl="0"/>
          <a:r>
            <a:rPr lang="en-US" sz="1700" b="1" dirty="0" smtClean="0">
              <a:latin typeface="Cambria" pitchFamily="18" charset="0"/>
            </a:rPr>
            <a:t>Reversed credits</a:t>
          </a:r>
        </a:p>
        <a:p>
          <a:pPr rtl="0"/>
          <a:r>
            <a:rPr lang="en-US" sz="1700" b="0" dirty="0" smtClean="0">
              <a:latin typeface="Cambria" pitchFamily="18" charset="0"/>
            </a:rPr>
            <a:t>Documentation and accounting </a:t>
          </a:r>
        </a:p>
      </dgm:t>
    </dgm:pt>
    <dgm:pt modelId="{502CD673-8738-4C52-986B-4D2D8BE6C925}" type="parTrans" cxnId="{78B7768D-3D2F-4621-86C3-568AF3FAD7D8}">
      <dgm:prSet/>
      <dgm:spPr/>
      <dgm:t>
        <a:bodyPr/>
        <a:lstStyle/>
        <a:p>
          <a:endParaRPr lang="en-IN"/>
        </a:p>
      </dgm:t>
    </dgm:pt>
    <dgm:pt modelId="{C82B6D07-C3BB-428F-B020-865628C1947B}" type="sibTrans" cxnId="{78B7768D-3D2F-4621-86C3-568AF3FAD7D8}">
      <dgm:prSet/>
      <dgm:spPr/>
      <dgm:t>
        <a:bodyPr/>
        <a:lstStyle/>
        <a:p>
          <a:endParaRPr lang="en-IN"/>
        </a:p>
      </dgm:t>
    </dgm:pt>
    <dgm:pt modelId="{2E120066-4DD5-4B70-B9A0-1AAF86A17B9E}">
      <dgm:prSet custT="1"/>
      <dgm:spPr/>
      <dgm:t>
        <a:bodyPr/>
        <a:lstStyle/>
        <a:p>
          <a:pPr rtl="0"/>
          <a:r>
            <a:rPr lang="en-US" sz="1700" b="1" dirty="0" smtClean="0">
              <a:latin typeface="Cambria" pitchFamily="18" charset="0"/>
            </a:rPr>
            <a:t>Missed credits</a:t>
          </a:r>
        </a:p>
        <a:p>
          <a:pPr rtl="0"/>
          <a:r>
            <a:rPr lang="en-US" sz="1700" dirty="0" smtClean="0">
              <a:latin typeface="Cambria" pitchFamily="18" charset="0"/>
            </a:rPr>
            <a:t>To be availed and c/f </a:t>
          </a:r>
          <a:endParaRPr lang="en-US" sz="1700" dirty="0">
            <a:latin typeface="Cambria" pitchFamily="18" charset="0"/>
          </a:endParaRPr>
        </a:p>
      </dgm:t>
    </dgm:pt>
    <dgm:pt modelId="{B836B529-ED3D-4A31-B72D-6C30C616BF3B}" type="parTrans" cxnId="{7B5623E8-CBD9-4C5D-8665-349EC79FA72D}">
      <dgm:prSet/>
      <dgm:spPr/>
      <dgm:t>
        <a:bodyPr/>
        <a:lstStyle/>
        <a:p>
          <a:endParaRPr lang="en-IN"/>
        </a:p>
      </dgm:t>
    </dgm:pt>
    <dgm:pt modelId="{5A29DE03-686A-4ABF-BDC5-5C0341A37294}" type="sibTrans" cxnId="{7B5623E8-CBD9-4C5D-8665-349EC79FA72D}">
      <dgm:prSet/>
      <dgm:spPr/>
      <dgm:t>
        <a:bodyPr/>
        <a:lstStyle/>
        <a:p>
          <a:endParaRPr lang="en-IN"/>
        </a:p>
      </dgm:t>
    </dgm:pt>
    <dgm:pt modelId="{9C0EACEE-1C61-4643-BE79-5485B5291F94}">
      <dgm:prSet custT="1"/>
      <dgm:spPr/>
      <dgm:t>
        <a:bodyPr/>
        <a:lstStyle/>
        <a:p>
          <a:pPr rtl="0"/>
          <a:r>
            <a:rPr lang="en-US" sz="1700" b="1" dirty="0" smtClean="0">
              <a:latin typeface="Cambria" pitchFamily="18" charset="0"/>
            </a:rPr>
            <a:t>Early study =</a:t>
          </a:r>
        </a:p>
        <a:p>
          <a:pPr rtl="0"/>
          <a:r>
            <a:rPr lang="en-US" sz="1700" dirty="0" smtClean="0">
              <a:latin typeface="Calibri" panose="020F0502020204030204" pitchFamily="34" charset="0"/>
            </a:rPr>
            <a:t>↓ -</a:t>
          </a:r>
          <a:r>
            <a:rPr lang="en-US" sz="1700" dirty="0" err="1" smtClean="0">
              <a:latin typeface="Calibri" panose="020F0502020204030204" pitchFamily="34" charset="0"/>
            </a:rPr>
            <a:t>ve</a:t>
          </a:r>
          <a:r>
            <a:rPr lang="en-US" sz="1700" dirty="0" smtClean="0">
              <a:latin typeface="Calibri" panose="020F0502020204030204" pitchFamily="34" charset="0"/>
            </a:rPr>
            <a:t> Impact &amp; </a:t>
          </a:r>
        </a:p>
        <a:p>
          <a:pPr rtl="0"/>
          <a:r>
            <a:rPr lang="en-US" sz="1700" dirty="0" smtClean="0">
              <a:latin typeface="Calibri" panose="020F0502020204030204" pitchFamily="34" charset="0"/>
            </a:rPr>
            <a:t>↑ +</a:t>
          </a:r>
          <a:r>
            <a:rPr lang="en-US" sz="1700" dirty="0" err="1" smtClean="0">
              <a:latin typeface="Calibri" panose="020F0502020204030204" pitchFamily="34" charset="0"/>
            </a:rPr>
            <a:t>ve</a:t>
          </a:r>
          <a:r>
            <a:rPr lang="en-US" sz="1700" dirty="0" smtClean="0">
              <a:latin typeface="Calibri" panose="020F0502020204030204" pitchFamily="34" charset="0"/>
            </a:rPr>
            <a:t> impact</a:t>
          </a:r>
          <a:endParaRPr lang="en-US" sz="1700" dirty="0">
            <a:latin typeface="Cambria" pitchFamily="18" charset="0"/>
          </a:endParaRPr>
        </a:p>
      </dgm:t>
    </dgm:pt>
    <dgm:pt modelId="{2FD89FFD-032A-4F10-A7BB-E3E29869D648}" type="parTrans" cxnId="{EF782A25-CBE3-498E-8C2B-FD704102C356}">
      <dgm:prSet/>
      <dgm:spPr/>
      <dgm:t>
        <a:bodyPr/>
        <a:lstStyle/>
        <a:p>
          <a:endParaRPr lang="en-IN"/>
        </a:p>
      </dgm:t>
    </dgm:pt>
    <dgm:pt modelId="{60AF6ADF-0F2A-4C75-A0BB-5B65169FCF95}" type="sibTrans" cxnId="{EF782A25-CBE3-498E-8C2B-FD704102C356}">
      <dgm:prSet/>
      <dgm:spPr/>
      <dgm:t>
        <a:bodyPr/>
        <a:lstStyle/>
        <a:p>
          <a:endParaRPr lang="en-IN"/>
        </a:p>
      </dgm:t>
    </dgm:pt>
    <dgm:pt modelId="{0B0794A6-7D29-4AAB-9055-DD7F14E4A8FB}" type="pres">
      <dgm:prSet presAssocID="{8B7FEE0A-08E1-43D8-8F47-26E8BDC12A42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IN"/>
        </a:p>
      </dgm:t>
    </dgm:pt>
    <dgm:pt modelId="{AC824A88-F4BC-41C6-ADA0-8BFC59BAF8E9}" type="pres">
      <dgm:prSet presAssocID="{9C0EACEE-1C61-4643-BE79-5485B5291F94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D37C5EB-D64C-4AD3-9D57-1153523D216D}" type="pres">
      <dgm:prSet presAssocID="{60AF6ADF-0F2A-4C75-A0BB-5B65169FCF95}" presName="sibTrans" presStyleCnt="0"/>
      <dgm:spPr/>
      <dgm:t>
        <a:bodyPr/>
        <a:lstStyle/>
        <a:p>
          <a:endParaRPr lang="en-IN"/>
        </a:p>
      </dgm:t>
    </dgm:pt>
    <dgm:pt modelId="{B24B99A8-2777-4CB4-8186-6939CC991175}" type="pres">
      <dgm:prSet presAssocID="{2E120066-4DD5-4B70-B9A0-1AAF86A17B9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C211D7D-6189-47C3-8514-4509F64967C1}" type="pres">
      <dgm:prSet presAssocID="{5A29DE03-686A-4ABF-BDC5-5C0341A37294}" presName="sibTrans" presStyleCnt="0"/>
      <dgm:spPr/>
      <dgm:t>
        <a:bodyPr/>
        <a:lstStyle/>
        <a:p>
          <a:endParaRPr lang="en-IN"/>
        </a:p>
      </dgm:t>
    </dgm:pt>
    <dgm:pt modelId="{619DA1DF-9E7E-4709-991D-3D462E6BE473}" type="pres">
      <dgm:prSet presAssocID="{708E15B7-2996-46B2-85EB-9284E06DA76C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D259A796-A2D9-4676-98E1-491A28347294}" type="pres">
      <dgm:prSet presAssocID="{C82B6D07-C3BB-428F-B020-865628C1947B}" presName="sibTrans" presStyleCnt="0"/>
      <dgm:spPr/>
      <dgm:t>
        <a:bodyPr/>
        <a:lstStyle/>
        <a:p>
          <a:endParaRPr lang="en-IN"/>
        </a:p>
      </dgm:t>
    </dgm:pt>
    <dgm:pt modelId="{166D26FF-3490-435C-8A2A-69C409B89F3B}" type="pres">
      <dgm:prSet presAssocID="{293B4A1C-6F61-4372-AF56-8B0F018FB398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89B2CDEA-B19D-463E-8DAD-9DE306885321}" type="pres">
      <dgm:prSet presAssocID="{43BF658F-6157-4D6D-9346-A71840AC029A}" presName="sibTrans" presStyleCnt="0"/>
      <dgm:spPr/>
      <dgm:t>
        <a:bodyPr/>
        <a:lstStyle/>
        <a:p>
          <a:endParaRPr lang="en-IN"/>
        </a:p>
      </dgm:t>
    </dgm:pt>
    <dgm:pt modelId="{BF957788-7425-4F24-BCA3-32FCC5447922}" type="pres">
      <dgm:prSet presAssocID="{D9143949-941A-467D-9F60-91AC0CAF2CE0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27BB715-0BDD-4BD1-8E24-D2996EED4676}" type="pres">
      <dgm:prSet presAssocID="{DA931FA9-15C5-4EAE-B2C8-EAFF99FB2FB7}" presName="sibTrans" presStyleCnt="0"/>
      <dgm:spPr/>
      <dgm:t>
        <a:bodyPr/>
        <a:lstStyle/>
        <a:p>
          <a:endParaRPr lang="en-IN"/>
        </a:p>
      </dgm:t>
    </dgm:pt>
    <dgm:pt modelId="{845F88F0-92FA-494D-A0EE-D0F0459F445D}" type="pres">
      <dgm:prSet presAssocID="{D88B7A45-83CA-4F99-A258-107EA47D313E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FD922206-2515-4194-8FB3-0CAA43067BB1}" type="presOf" srcId="{2E120066-4DD5-4B70-B9A0-1AAF86A17B9E}" destId="{B24B99A8-2777-4CB4-8186-6939CC991175}" srcOrd="0" destOrd="0" presId="urn:microsoft.com/office/officeart/2005/8/layout/default"/>
    <dgm:cxn modelId="{AA4F09CD-348B-4196-8302-2C7BDCF0DE44}" type="presOf" srcId="{9C0EACEE-1C61-4643-BE79-5485B5291F94}" destId="{AC824A88-F4BC-41C6-ADA0-8BFC59BAF8E9}" srcOrd="0" destOrd="0" presId="urn:microsoft.com/office/officeart/2005/8/layout/default"/>
    <dgm:cxn modelId="{8A6E6E9D-7DA4-4973-AD2A-2945ACC12D80}" srcId="{8B7FEE0A-08E1-43D8-8F47-26E8BDC12A42}" destId="{D9143949-941A-467D-9F60-91AC0CAF2CE0}" srcOrd="4" destOrd="0" parTransId="{560796E7-9771-45CA-BED8-617111ED87B3}" sibTransId="{DA931FA9-15C5-4EAE-B2C8-EAFF99FB2FB7}"/>
    <dgm:cxn modelId="{D662A7C8-EADB-49B4-98E0-11806C1D0217}" type="presOf" srcId="{293B4A1C-6F61-4372-AF56-8B0F018FB398}" destId="{166D26FF-3490-435C-8A2A-69C409B89F3B}" srcOrd="0" destOrd="0" presId="urn:microsoft.com/office/officeart/2005/8/layout/default"/>
    <dgm:cxn modelId="{53BEEA26-6F90-4336-8D1C-2099A2D3DE86}" type="presOf" srcId="{8B7FEE0A-08E1-43D8-8F47-26E8BDC12A42}" destId="{0B0794A6-7D29-4AAB-9055-DD7F14E4A8FB}" srcOrd="0" destOrd="0" presId="urn:microsoft.com/office/officeart/2005/8/layout/default"/>
    <dgm:cxn modelId="{FAE3393A-D69C-497B-94F0-D8AA467F1DAE}" type="presOf" srcId="{D9143949-941A-467D-9F60-91AC0CAF2CE0}" destId="{BF957788-7425-4F24-BCA3-32FCC5447922}" srcOrd="0" destOrd="0" presId="urn:microsoft.com/office/officeart/2005/8/layout/default"/>
    <dgm:cxn modelId="{2E150739-00F7-45FA-AEFF-80F293A68A75}" srcId="{8B7FEE0A-08E1-43D8-8F47-26E8BDC12A42}" destId="{293B4A1C-6F61-4372-AF56-8B0F018FB398}" srcOrd="3" destOrd="0" parTransId="{76E1D4DF-093D-49CA-99A7-3EFA1CE3D1DA}" sibTransId="{43BF658F-6157-4D6D-9346-A71840AC029A}"/>
    <dgm:cxn modelId="{78B7768D-3D2F-4621-86C3-568AF3FAD7D8}" srcId="{8B7FEE0A-08E1-43D8-8F47-26E8BDC12A42}" destId="{708E15B7-2996-46B2-85EB-9284E06DA76C}" srcOrd="2" destOrd="0" parTransId="{502CD673-8738-4C52-986B-4D2D8BE6C925}" sibTransId="{C82B6D07-C3BB-428F-B020-865628C1947B}"/>
    <dgm:cxn modelId="{EF782A25-CBE3-498E-8C2B-FD704102C356}" srcId="{8B7FEE0A-08E1-43D8-8F47-26E8BDC12A42}" destId="{9C0EACEE-1C61-4643-BE79-5485B5291F94}" srcOrd="0" destOrd="0" parTransId="{2FD89FFD-032A-4F10-A7BB-E3E29869D648}" sibTransId="{60AF6ADF-0F2A-4C75-A0BB-5B65169FCF95}"/>
    <dgm:cxn modelId="{43494644-B510-431B-908D-206161A05FB7}" type="presOf" srcId="{D88B7A45-83CA-4F99-A258-107EA47D313E}" destId="{845F88F0-92FA-494D-A0EE-D0F0459F445D}" srcOrd="0" destOrd="0" presId="urn:microsoft.com/office/officeart/2005/8/layout/default"/>
    <dgm:cxn modelId="{7F3BCA91-3D14-475C-86D6-5B6238E171CD}" srcId="{8B7FEE0A-08E1-43D8-8F47-26E8BDC12A42}" destId="{D88B7A45-83CA-4F99-A258-107EA47D313E}" srcOrd="5" destOrd="0" parTransId="{B9947597-EBBA-47F3-822C-7FB1CCC3A457}" sibTransId="{B142BC49-5B0C-4759-81BF-0167804AE2F8}"/>
    <dgm:cxn modelId="{7B5623E8-CBD9-4C5D-8665-349EC79FA72D}" srcId="{8B7FEE0A-08E1-43D8-8F47-26E8BDC12A42}" destId="{2E120066-4DD5-4B70-B9A0-1AAF86A17B9E}" srcOrd="1" destOrd="0" parTransId="{B836B529-ED3D-4A31-B72D-6C30C616BF3B}" sibTransId="{5A29DE03-686A-4ABF-BDC5-5C0341A37294}"/>
    <dgm:cxn modelId="{9D4D671F-73D4-41DA-8879-C45B7EC7B17F}" type="presOf" srcId="{708E15B7-2996-46B2-85EB-9284E06DA76C}" destId="{619DA1DF-9E7E-4709-991D-3D462E6BE473}" srcOrd="0" destOrd="0" presId="urn:microsoft.com/office/officeart/2005/8/layout/default"/>
    <dgm:cxn modelId="{38DB824C-CFA4-4861-AF9F-47D8426F29CE}" type="presParOf" srcId="{0B0794A6-7D29-4AAB-9055-DD7F14E4A8FB}" destId="{AC824A88-F4BC-41C6-ADA0-8BFC59BAF8E9}" srcOrd="0" destOrd="0" presId="urn:microsoft.com/office/officeart/2005/8/layout/default"/>
    <dgm:cxn modelId="{0023A170-ABAE-40D4-B4DE-CAD6B683CC65}" type="presParOf" srcId="{0B0794A6-7D29-4AAB-9055-DD7F14E4A8FB}" destId="{0D37C5EB-D64C-4AD3-9D57-1153523D216D}" srcOrd="1" destOrd="0" presId="urn:microsoft.com/office/officeart/2005/8/layout/default"/>
    <dgm:cxn modelId="{10DE58D0-DE0A-4A52-9BA9-9D0B3705BCAA}" type="presParOf" srcId="{0B0794A6-7D29-4AAB-9055-DD7F14E4A8FB}" destId="{B24B99A8-2777-4CB4-8186-6939CC991175}" srcOrd="2" destOrd="0" presId="urn:microsoft.com/office/officeart/2005/8/layout/default"/>
    <dgm:cxn modelId="{321CED02-84EC-4520-8F95-3D6C3C5E4D70}" type="presParOf" srcId="{0B0794A6-7D29-4AAB-9055-DD7F14E4A8FB}" destId="{3C211D7D-6189-47C3-8514-4509F64967C1}" srcOrd="3" destOrd="0" presId="urn:microsoft.com/office/officeart/2005/8/layout/default"/>
    <dgm:cxn modelId="{A707410D-05BF-45E2-BDFB-C91400722124}" type="presParOf" srcId="{0B0794A6-7D29-4AAB-9055-DD7F14E4A8FB}" destId="{619DA1DF-9E7E-4709-991D-3D462E6BE473}" srcOrd="4" destOrd="0" presId="urn:microsoft.com/office/officeart/2005/8/layout/default"/>
    <dgm:cxn modelId="{6428919D-7AF9-43FC-81C6-8EEF2D35938A}" type="presParOf" srcId="{0B0794A6-7D29-4AAB-9055-DD7F14E4A8FB}" destId="{D259A796-A2D9-4676-98E1-491A28347294}" srcOrd="5" destOrd="0" presId="urn:microsoft.com/office/officeart/2005/8/layout/default"/>
    <dgm:cxn modelId="{900334BA-C230-47CE-B8DE-8B29EF200CF0}" type="presParOf" srcId="{0B0794A6-7D29-4AAB-9055-DD7F14E4A8FB}" destId="{166D26FF-3490-435C-8A2A-69C409B89F3B}" srcOrd="6" destOrd="0" presId="urn:microsoft.com/office/officeart/2005/8/layout/default"/>
    <dgm:cxn modelId="{46BE75BC-A992-4662-BF85-FD4A6081F291}" type="presParOf" srcId="{0B0794A6-7D29-4AAB-9055-DD7F14E4A8FB}" destId="{89B2CDEA-B19D-463E-8DAD-9DE306885321}" srcOrd="7" destOrd="0" presId="urn:microsoft.com/office/officeart/2005/8/layout/default"/>
    <dgm:cxn modelId="{8F064DF0-3479-4A3F-B68C-C3A3947350DE}" type="presParOf" srcId="{0B0794A6-7D29-4AAB-9055-DD7F14E4A8FB}" destId="{BF957788-7425-4F24-BCA3-32FCC5447922}" srcOrd="8" destOrd="0" presId="urn:microsoft.com/office/officeart/2005/8/layout/default"/>
    <dgm:cxn modelId="{F700E8A4-187D-424E-9DB2-A1922403E736}" type="presParOf" srcId="{0B0794A6-7D29-4AAB-9055-DD7F14E4A8FB}" destId="{F27BB715-0BDD-4BD1-8E24-D2996EED4676}" srcOrd="9" destOrd="0" presId="urn:microsoft.com/office/officeart/2005/8/layout/default"/>
    <dgm:cxn modelId="{43622106-4245-49BF-9830-75A4FA48F3BB}" type="presParOf" srcId="{0B0794A6-7D29-4AAB-9055-DD7F14E4A8FB}" destId="{845F88F0-92FA-494D-A0EE-D0F0459F445D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8B7FEE0A-08E1-43D8-8F47-26E8BDC12A42}" type="doc">
      <dgm:prSet loTypeId="urn:microsoft.com/office/officeart/2008/layout/VerticalCurvedList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93B4A1C-6F61-4372-AF56-8B0F018FB398}">
      <dgm:prSet custT="1"/>
      <dgm:spPr/>
      <dgm:t>
        <a:bodyPr/>
        <a:lstStyle/>
        <a:p>
          <a:pPr rtl="0"/>
          <a:r>
            <a:rPr lang="en-US" sz="1700" b="0" dirty="0" smtClean="0">
              <a:latin typeface="Cambria" pitchFamily="18" charset="0"/>
            </a:rPr>
            <a:t>Optimize the tax</a:t>
          </a:r>
          <a:endParaRPr lang="en-US" sz="1700" b="0" dirty="0">
            <a:latin typeface="Cambria" pitchFamily="18" charset="0"/>
          </a:endParaRPr>
        </a:p>
      </dgm:t>
    </dgm:pt>
    <dgm:pt modelId="{76E1D4DF-093D-49CA-99A7-3EFA1CE3D1DA}" type="parTrans" cxnId="{2E150739-00F7-45FA-AEFF-80F293A68A75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43BF658F-6157-4D6D-9346-A71840AC029A}" type="sibTrans" cxnId="{2E150739-00F7-45FA-AEFF-80F293A68A75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D9143949-941A-467D-9F60-91AC0CAF2CE0}">
      <dgm:prSet custT="1"/>
      <dgm:spPr/>
      <dgm:t>
        <a:bodyPr/>
        <a:lstStyle/>
        <a:p>
          <a:pPr rtl="0"/>
          <a:r>
            <a:rPr lang="en-US" sz="1700" b="0" dirty="0" smtClean="0">
              <a:latin typeface="Cambria" pitchFamily="18" charset="0"/>
            </a:rPr>
            <a:t>Optimize the credit to vendor, self &amp; customer</a:t>
          </a:r>
          <a:endParaRPr lang="en-US" sz="1700" b="0" dirty="0">
            <a:latin typeface="Cambria" pitchFamily="18" charset="0"/>
          </a:endParaRPr>
        </a:p>
      </dgm:t>
    </dgm:pt>
    <dgm:pt modelId="{560796E7-9771-45CA-BED8-617111ED87B3}" type="parTrans" cxnId="{8A6E6E9D-7DA4-4973-AD2A-2945ACC12D80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DA931FA9-15C5-4EAE-B2C8-EAFF99FB2FB7}" type="sibTrans" cxnId="{8A6E6E9D-7DA4-4973-AD2A-2945ACC12D80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9EA4CF26-EAFD-4A06-8175-F536616F3DD8}">
      <dgm:prSet custT="1"/>
      <dgm:spPr/>
      <dgm:t>
        <a:bodyPr/>
        <a:lstStyle/>
        <a:p>
          <a:pPr rtl="0"/>
          <a:r>
            <a:rPr lang="en-US" sz="1700" b="0" dirty="0" smtClean="0">
              <a:latin typeface="Cambria" pitchFamily="18" charset="0"/>
            </a:rPr>
            <a:t>Make representations</a:t>
          </a:r>
          <a:endParaRPr lang="en-US" sz="1700" b="0" dirty="0">
            <a:latin typeface="Cambria" pitchFamily="18" charset="0"/>
          </a:endParaRPr>
        </a:p>
      </dgm:t>
    </dgm:pt>
    <dgm:pt modelId="{F9CABBB8-A961-4405-B0BF-1D76C335DEC6}" type="parTrans" cxnId="{79563275-DEF4-481B-BF46-48787D31BBF5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0E612EBE-5590-43D0-B4FD-9B8E09128938}" type="sibTrans" cxnId="{79563275-DEF4-481B-BF46-48787D31BBF5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D88B7A45-83CA-4F99-A258-107EA47D313E}">
      <dgm:prSet custT="1"/>
      <dgm:spPr/>
      <dgm:t>
        <a:bodyPr/>
        <a:lstStyle/>
        <a:p>
          <a:r>
            <a:rPr lang="en-IN" sz="1700" b="0" dirty="0" smtClean="0">
              <a:latin typeface="Cambria" panose="02040503050406030204" pitchFamily="18" charset="0"/>
            </a:rPr>
            <a:t>Recruit/train officers well in advance/ out-source</a:t>
          </a:r>
          <a:endParaRPr lang="en-IN" sz="1700" b="0" dirty="0">
            <a:latin typeface="Cambria" panose="02040503050406030204" pitchFamily="18" charset="0"/>
          </a:endParaRPr>
        </a:p>
      </dgm:t>
    </dgm:pt>
    <dgm:pt modelId="{B142BC49-5B0C-4759-81BF-0167804AE2F8}" type="sibTrans" cxnId="{7F3BCA91-3D14-475C-86D6-5B6238E171CD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B9947597-EBBA-47F3-822C-7FB1CCC3A457}" type="parTrans" cxnId="{7F3BCA91-3D14-475C-86D6-5B6238E171CD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708E15B7-2996-46B2-85EB-9284E06DA76C}">
      <dgm:prSet custT="1"/>
      <dgm:spPr/>
      <dgm:t>
        <a:bodyPr/>
        <a:lstStyle/>
        <a:p>
          <a:pPr rtl="0"/>
          <a:r>
            <a:rPr lang="en-US" sz="1700" b="0" dirty="0" smtClean="0">
              <a:latin typeface="Cambria" pitchFamily="18" charset="0"/>
            </a:rPr>
            <a:t>Avoid issues with vendor/customer post GST </a:t>
          </a:r>
        </a:p>
      </dgm:t>
    </dgm:pt>
    <dgm:pt modelId="{502CD673-8738-4C52-986B-4D2D8BE6C925}" type="parTrans" cxnId="{78B7768D-3D2F-4621-86C3-568AF3FAD7D8}">
      <dgm:prSet/>
      <dgm:spPr/>
      <dgm:t>
        <a:bodyPr/>
        <a:lstStyle/>
        <a:p>
          <a:endParaRPr lang="en-IN"/>
        </a:p>
      </dgm:t>
    </dgm:pt>
    <dgm:pt modelId="{C82B6D07-C3BB-428F-B020-865628C1947B}" type="sibTrans" cxnId="{78B7768D-3D2F-4621-86C3-568AF3FAD7D8}">
      <dgm:prSet/>
      <dgm:spPr/>
      <dgm:t>
        <a:bodyPr/>
        <a:lstStyle/>
        <a:p>
          <a:endParaRPr lang="en-IN"/>
        </a:p>
      </dgm:t>
    </dgm:pt>
    <dgm:pt modelId="{2E120066-4DD5-4B70-B9A0-1AAF86A17B9E}">
      <dgm:prSet custT="1"/>
      <dgm:spPr/>
      <dgm:t>
        <a:bodyPr/>
        <a:lstStyle/>
        <a:p>
          <a:pPr rtl="0"/>
          <a:r>
            <a:rPr lang="en-US" sz="1700" b="0" dirty="0" smtClean="0">
              <a:latin typeface="Cambria" pitchFamily="18" charset="0"/>
            </a:rPr>
            <a:t>Take advantage of procurement</a:t>
          </a:r>
          <a:endParaRPr lang="en-US" sz="1700" b="0" dirty="0">
            <a:latin typeface="Cambria" pitchFamily="18" charset="0"/>
          </a:endParaRPr>
        </a:p>
      </dgm:t>
    </dgm:pt>
    <dgm:pt modelId="{B836B529-ED3D-4A31-B72D-6C30C616BF3B}" type="parTrans" cxnId="{7B5623E8-CBD9-4C5D-8665-349EC79FA72D}">
      <dgm:prSet/>
      <dgm:spPr/>
      <dgm:t>
        <a:bodyPr/>
        <a:lstStyle/>
        <a:p>
          <a:endParaRPr lang="en-IN"/>
        </a:p>
      </dgm:t>
    </dgm:pt>
    <dgm:pt modelId="{5A29DE03-686A-4ABF-BDC5-5C0341A37294}" type="sibTrans" cxnId="{7B5623E8-CBD9-4C5D-8665-349EC79FA72D}">
      <dgm:prSet/>
      <dgm:spPr/>
      <dgm:t>
        <a:bodyPr/>
        <a:lstStyle/>
        <a:p>
          <a:endParaRPr lang="en-IN"/>
        </a:p>
      </dgm:t>
    </dgm:pt>
    <dgm:pt modelId="{F1DEB68E-ADA7-4042-9A38-CBA8EFDE5D33}" type="pres">
      <dgm:prSet presAssocID="{8B7FEE0A-08E1-43D8-8F47-26E8BDC12A4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IN"/>
        </a:p>
      </dgm:t>
    </dgm:pt>
    <dgm:pt modelId="{665D1B7B-D2EF-4727-A814-3F7D25E48806}" type="pres">
      <dgm:prSet presAssocID="{8B7FEE0A-08E1-43D8-8F47-26E8BDC12A42}" presName="Name1" presStyleCnt="0"/>
      <dgm:spPr/>
      <dgm:t>
        <a:bodyPr/>
        <a:lstStyle/>
        <a:p>
          <a:endParaRPr lang="en-IN"/>
        </a:p>
      </dgm:t>
    </dgm:pt>
    <dgm:pt modelId="{57622A4F-4943-4653-B078-E41BD0CB2E6E}" type="pres">
      <dgm:prSet presAssocID="{8B7FEE0A-08E1-43D8-8F47-26E8BDC12A42}" presName="cycle" presStyleCnt="0"/>
      <dgm:spPr/>
      <dgm:t>
        <a:bodyPr/>
        <a:lstStyle/>
        <a:p>
          <a:endParaRPr lang="en-IN"/>
        </a:p>
      </dgm:t>
    </dgm:pt>
    <dgm:pt modelId="{2FF88038-9845-4BB1-B3EF-174DC2A81504}" type="pres">
      <dgm:prSet presAssocID="{8B7FEE0A-08E1-43D8-8F47-26E8BDC12A42}" presName="srcNode" presStyleLbl="node1" presStyleIdx="0" presStyleCnt="6"/>
      <dgm:spPr/>
      <dgm:t>
        <a:bodyPr/>
        <a:lstStyle/>
        <a:p>
          <a:endParaRPr lang="en-IN"/>
        </a:p>
      </dgm:t>
    </dgm:pt>
    <dgm:pt modelId="{C520EB3A-F96F-4BE4-9066-7B6DABD8F09D}" type="pres">
      <dgm:prSet presAssocID="{8B7FEE0A-08E1-43D8-8F47-26E8BDC12A42}" presName="conn" presStyleLbl="parChTrans1D2" presStyleIdx="0" presStyleCnt="1"/>
      <dgm:spPr/>
      <dgm:t>
        <a:bodyPr/>
        <a:lstStyle/>
        <a:p>
          <a:endParaRPr lang="en-IN"/>
        </a:p>
      </dgm:t>
    </dgm:pt>
    <dgm:pt modelId="{56975404-EFCF-4553-A51A-925584FDAAC9}" type="pres">
      <dgm:prSet presAssocID="{8B7FEE0A-08E1-43D8-8F47-26E8BDC12A42}" presName="extraNode" presStyleLbl="node1" presStyleIdx="0" presStyleCnt="6"/>
      <dgm:spPr/>
      <dgm:t>
        <a:bodyPr/>
        <a:lstStyle/>
        <a:p>
          <a:endParaRPr lang="en-IN"/>
        </a:p>
      </dgm:t>
    </dgm:pt>
    <dgm:pt modelId="{CC2E8BE7-3C5A-4C06-AFF4-58C4A109648D}" type="pres">
      <dgm:prSet presAssocID="{8B7FEE0A-08E1-43D8-8F47-26E8BDC12A42}" presName="dstNode" presStyleLbl="node1" presStyleIdx="0" presStyleCnt="6"/>
      <dgm:spPr/>
      <dgm:t>
        <a:bodyPr/>
        <a:lstStyle/>
        <a:p>
          <a:endParaRPr lang="en-IN"/>
        </a:p>
      </dgm:t>
    </dgm:pt>
    <dgm:pt modelId="{45576B49-104F-4DEF-BB06-178303A1FBF4}" type="pres">
      <dgm:prSet presAssocID="{2E120066-4DD5-4B70-B9A0-1AAF86A17B9E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60817200-DF28-450E-82C5-495893FB9818}" type="pres">
      <dgm:prSet presAssocID="{2E120066-4DD5-4B70-B9A0-1AAF86A17B9E}" presName="accent_1" presStyleCnt="0"/>
      <dgm:spPr/>
      <dgm:t>
        <a:bodyPr/>
        <a:lstStyle/>
        <a:p>
          <a:endParaRPr lang="en-IN"/>
        </a:p>
      </dgm:t>
    </dgm:pt>
    <dgm:pt modelId="{1CE8CCEC-A910-4593-BB51-410CE15F98B8}" type="pres">
      <dgm:prSet presAssocID="{2E120066-4DD5-4B70-B9A0-1AAF86A17B9E}" presName="accentRepeatNode" presStyleLbl="solidFgAcc1" presStyleIdx="0" presStyleCnt="6"/>
      <dgm:spPr/>
      <dgm:t>
        <a:bodyPr/>
        <a:lstStyle/>
        <a:p>
          <a:endParaRPr lang="en-IN"/>
        </a:p>
      </dgm:t>
    </dgm:pt>
    <dgm:pt modelId="{64B1F252-2524-44FC-B8E7-A8410280FB6A}" type="pres">
      <dgm:prSet presAssocID="{708E15B7-2996-46B2-85EB-9284E06DA76C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B52F462A-37A5-41EC-8A0D-C685D6953EF8}" type="pres">
      <dgm:prSet presAssocID="{708E15B7-2996-46B2-85EB-9284E06DA76C}" presName="accent_2" presStyleCnt="0"/>
      <dgm:spPr/>
      <dgm:t>
        <a:bodyPr/>
        <a:lstStyle/>
        <a:p>
          <a:endParaRPr lang="en-IN"/>
        </a:p>
      </dgm:t>
    </dgm:pt>
    <dgm:pt modelId="{5298DE24-520E-4E88-8A10-D7078200E4E3}" type="pres">
      <dgm:prSet presAssocID="{708E15B7-2996-46B2-85EB-9284E06DA76C}" presName="accentRepeatNode" presStyleLbl="solidFgAcc1" presStyleIdx="1" presStyleCnt="6"/>
      <dgm:spPr/>
      <dgm:t>
        <a:bodyPr/>
        <a:lstStyle/>
        <a:p>
          <a:endParaRPr lang="en-IN"/>
        </a:p>
      </dgm:t>
    </dgm:pt>
    <dgm:pt modelId="{3028DCE9-96B7-4862-9607-DFB95B417E48}" type="pres">
      <dgm:prSet presAssocID="{293B4A1C-6F61-4372-AF56-8B0F018FB398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AD0C1AC-C7CF-477F-BC57-84CFE060ACED}" type="pres">
      <dgm:prSet presAssocID="{293B4A1C-6F61-4372-AF56-8B0F018FB398}" presName="accent_3" presStyleCnt="0"/>
      <dgm:spPr/>
      <dgm:t>
        <a:bodyPr/>
        <a:lstStyle/>
        <a:p>
          <a:endParaRPr lang="en-IN"/>
        </a:p>
      </dgm:t>
    </dgm:pt>
    <dgm:pt modelId="{429844EE-6C77-49B7-B5C6-A8518B015CC1}" type="pres">
      <dgm:prSet presAssocID="{293B4A1C-6F61-4372-AF56-8B0F018FB398}" presName="accentRepeatNode" presStyleLbl="solidFgAcc1" presStyleIdx="2" presStyleCnt="6"/>
      <dgm:spPr/>
      <dgm:t>
        <a:bodyPr/>
        <a:lstStyle/>
        <a:p>
          <a:endParaRPr lang="en-IN"/>
        </a:p>
      </dgm:t>
    </dgm:pt>
    <dgm:pt modelId="{A9D36CE4-BC9F-4303-AF02-305499B08686}" type="pres">
      <dgm:prSet presAssocID="{D9143949-941A-467D-9F60-91AC0CAF2CE0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0412C9F6-4C4B-4D5B-8962-F562ED937FBD}" type="pres">
      <dgm:prSet presAssocID="{D9143949-941A-467D-9F60-91AC0CAF2CE0}" presName="accent_4" presStyleCnt="0"/>
      <dgm:spPr/>
      <dgm:t>
        <a:bodyPr/>
        <a:lstStyle/>
        <a:p>
          <a:endParaRPr lang="en-IN"/>
        </a:p>
      </dgm:t>
    </dgm:pt>
    <dgm:pt modelId="{D18890CF-8B86-4B84-8CA0-A364209D0770}" type="pres">
      <dgm:prSet presAssocID="{D9143949-941A-467D-9F60-91AC0CAF2CE0}" presName="accentRepeatNode" presStyleLbl="solidFgAcc1" presStyleIdx="3" presStyleCnt="6"/>
      <dgm:spPr/>
      <dgm:t>
        <a:bodyPr/>
        <a:lstStyle/>
        <a:p>
          <a:endParaRPr lang="en-IN"/>
        </a:p>
      </dgm:t>
    </dgm:pt>
    <dgm:pt modelId="{C66E162D-ABEC-4B6E-AE22-E110527DAF83}" type="pres">
      <dgm:prSet presAssocID="{9EA4CF26-EAFD-4A06-8175-F536616F3DD8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CB6C640-94BF-40AB-92B2-B09E41F6192B}" type="pres">
      <dgm:prSet presAssocID="{9EA4CF26-EAFD-4A06-8175-F536616F3DD8}" presName="accent_5" presStyleCnt="0"/>
      <dgm:spPr/>
      <dgm:t>
        <a:bodyPr/>
        <a:lstStyle/>
        <a:p>
          <a:endParaRPr lang="en-IN"/>
        </a:p>
      </dgm:t>
    </dgm:pt>
    <dgm:pt modelId="{CBBC6332-35BE-49BA-AFA9-55CD12D537FF}" type="pres">
      <dgm:prSet presAssocID="{9EA4CF26-EAFD-4A06-8175-F536616F3DD8}" presName="accentRepeatNode" presStyleLbl="solidFgAcc1" presStyleIdx="4" presStyleCnt="6"/>
      <dgm:spPr/>
      <dgm:t>
        <a:bodyPr/>
        <a:lstStyle/>
        <a:p>
          <a:endParaRPr lang="en-IN"/>
        </a:p>
      </dgm:t>
    </dgm:pt>
    <dgm:pt modelId="{F14B580C-756D-4A3C-AC2E-F216B206D744}" type="pres">
      <dgm:prSet presAssocID="{D88B7A45-83CA-4F99-A258-107EA47D313E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DAD7716-C145-44FE-B67C-8D629384B3DD}" type="pres">
      <dgm:prSet presAssocID="{D88B7A45-83CA-4F99-A258-107EA47D313E}" presName="accent_6" presStyleCnt="0"/>
      <dgm:spPr/>
      <dgm:t>
        <a:bodyPr/>
        <a:lstStyle/>
        <a:p>
          <a:endParaRPr lang="en-IN"/>
        </a:p>
      </dgm:t>
    </dgm:pt>
    <dgm:pt modelId="{267C95E2-8367-4A53-8158-9C4D51DBF4A0}" type="pres">
      <dgm:prSet presAssocID="{D88B7A45-83CA-4F99-A258-107EA47D313E}" presName="accentRepeatNode" presStyleLbl="solidFgAcc1" presStyleIdx="5" presStyleCnt="6"/>
      <dgm:spPr/>
      <dgm:t>
        <a:bodyPr/>
        <a:lstStyle/>
        <a:p>
          <a:endParaRPr lang="en-IN"/>
        </a:p>
      </dgm:t>
    </dgm:pt>
  </dgm:ptLst>
  <dgm:cxnLst>
    <dgm:cxn modelId="{D8B9E2EC-59C5-4F0A-B415-49FC10E88947}" type="presOf" srcId="{D88B7A45-83CA-4F99-A258-107EA47D313E}" destId="{F14B580C-756D-4A3C-AC2E-F216B206D744}" srcOrd="0" destOrd="0" presId="urn:microsoft.com/office/officeart/2008/layout/VerticalCurvedList"/>
    <dgm:cxn modelId="{A09AB34D-C545-415A-B83F-39D4CF201BF1}" type="presOf" srcId="{5A29DE03-686A-4ABF-BDC5-5C0341A37294}" destId="{C520EB3A-F96F-4BE4-9066-7B6DABD8F09D}" srcOrd="0" destOrd="0" presId="urn:microsoft.com/office/officeart/2008/layout/VerticalCurvedList"/>
    <dgm:cxn modelId="{8A6E6E9D-7DA4-4973-AD2A-2945ACC12D80}" srcId="{8B7FEE0A-08E1-43D8-8F47-26E8BDC12A42}" destId="{D9143949-941A-467D-9F60-91AC0CAF2CE0}" srcOrd="3" destOrd="0" parTransId="{560796E7-9771-45CA-BED8-617111ED87B3}" sibTransId="{DA931FA9-15C5-4EAE-B2C8-EAFF99FB2FB7}"/>
    <dgm:cxn modelId="{2E150739-00F7-45FA-AEFF-80F293A68A75}" srcId="{8B7FEE0A-08E1-43D8-8F47-26E8BDC12A42}" destId="{293B4A1C-6F61-4372-AF56-8B0F018FB398}" srcOrd="2" destOrd="0" parTransId="{76E1D4DF-093D-49CA-99A7-3EFA1CE3D1DA}" sibTransId="{43BF658F-6157-4D6D-9346-A71840AC029A}"/>
    <dgm:cxn modelId="{AA2FBC12-2DB5-40FA-8B1C-22BF239DC95C}" type="presOf" srcId="{8B7FEE0A-08E1-43D8-8F47-26E8BDC12A42}" destId="{F1DEB68E-ADA7-4042-9A38-CBA8EFDE5D33}" srcOrd="0" destOrd="0" presId="urn:microsoft.com/office/officeart/2008/layout/VerticalCurvedList"/>
    <dgm:cxn modelId="{D9E4444C-B49F-452C-AD1F-FA298844296B}" type="presOf" srcId="{9EA4CF26-EAFD-4A06-8175-F536616F3DD8}" destId="{C66E162D-ABEC-4B6E-AE22-E110527DAF83}" srcOrd="0" destOrd="0" presId="urn:microsoft.com/office/officeart/2008/layout/VerticalCurvedList"/>
    <dgm:cxn modelId="{78B7768D-3D2F-4621-86C3-568AF3FAD7D8}" srcId="{8B7FEE0A-08E1-43D8-8F47-26E8BDC12A42}" destId="{708E15B7-2996-46B2-85EB-9284E06DA76C}" srcOrd="1" destOrd="0" parTransId="{502CD673-8738-4C52-986B-4D2D8BE6C925}" sibTransId="{C82B6D07-C3BB-428F-B020-865628C1947B}"/>
    <dgm:cxn modelId="{1A0936B1-5658-4911-9338-7FE5EAF862D1}" type="presOf" srcId="{708E15B7-2996-46B2-85EB-9284E06DA76C}" destId="{64B1F252-2524-44FC-B8E7-A8410280FB6A}" srcOrd="0" destOrd="0" presId="urn:microsoft.com/office/officeart/2008/layout/VerticalCurvedList"/>
    <dgm:cxn modelId="{2A09D7F0-9B8B-4490-B04C-AE6A6FA47773}" type="presOf" srcId="{293B4A1C-6F61-4372-AF56-8B0F018FB398}" destId="{3028DCE9-96B7-4862-9607-DFB95B417E48}" srcOrd="0" destOrd="0" presId="urn:microsoft.com/office/officeart/2008/layout/VerticalCurvedList"/>
    <dgm:cxn modelId="{79D3FB35-D1D5-479D-9F82-58B9D4BB0084}" type="presOf" srcId="{D9143949-941A-467D-9F60-91AC0CAF2CE0}" destId="{A9D36CE4-BC9F-4303-AF02-305499B08686}" srcOrd="0" destOrd="0" presId="urn:microsoft.com/office/officeart/2008/layout/VerticalCurvedList"/>
    <dgm:cxn modelId="{7F3BCA91-3D14-475C-86D6-5B6238E171CD}" srcId="{8B7FEE0A-08E1-43D8-8F47-26E8BDC12A42}" destId="{D88B7A45-83CA-4F99-A258-107EA47D313E}" srcOrd="5" destOrd="0" parTransId="{B9947597-EBBA-47F3-822C-7FB1CCC3A457}" sibTransId="{B142BC49-5B0C-4759-81BF-0167804AE2F8}"/>
    <dgm:cxn modelId="{79563275-DEF4-481B-BF46-48787D31BBF5}" srcId="{8B7FEE0A-08E1-43D8-8F47-26E8BDC12A42}" destId="{9EA4CF26-EAFD-4A06-8175-F536616F3DD8}" srcOrd="4" destOrd="0" parTransId="{F9CABBB8-A961-4405-B0BF-1D76C335DEC6}" sibTransId="{0E612EBE-5590-43D0-B4FD-9B8E09128938}"/>
    <dgm:cxn modelId="{7B5623E8-CBD9-4C5D-8665-349EC79FA72D}" srcId="{8B7FEE0A-08E1-43D8-8F47-26E8BDC12A42}" destId="{2E120066-4DD5-4B70-B9A0-1AAF86A17B9E}" srcOrd="0" destOrd="0" parTransId="{B836B529-ED3D-4A31-B72D-6C30C616BF3B}" sibTransId="{5A29DE03-686A-4ABF-BDC5-5C0341A37294}"/>
    <dgm:cxn modelId="{69461379-6B3D-4B8B-B3CD-8EABC9ABAA71}" type="presOf" srcId="{2E120066-4DD5-4B70-B9A0-1AAF86A17B9E}" destId="{45576B49-104F-4DEF-BB06-178303A1FBF4}" srcOrd="0" destOrd="0" presId="urn:microsoft.com/office/officeart/2008/layout/VerticalCurvedList"/>
    <dgm:cxn modelId="{34B3EA48-9B60-4E00-8447-6186A614DE18}" type="presParOf" srcId="{F1DEB68E-ADA7-4042-9A38-CBA8EFDE5D33}" destId="{665D1B7B-D2EF-4727-A814-3F7D25E48806}" srcOrd="0" destOrd="0" presId="urn:microsoft.com/office/officeart/2008/layout/VerticalCurvedList"/>
    <dgm:cxn modelId="{52C8C874-34B4-44A0-BEFE-25AF94F3110C}" type="presParOf" srcId="{665D1B7B-D2EF-4727-A814-3F7D25E48806}" destId="{57622A4F-4943-4653-B078-E41BD0CB2E6E}" srcOrd="0" destOrd="0" presId="urn:microsoft.com/office/officeart/2008/layout/VerticalCurvedList"/>
    <dgm:cxn modelId="{F22874CA-2793-41BB-A8EB-AC8BC10195B6}" type="presParOf" srcId="{57622A4F-4943-4653-B078-E41BD0CB2E6E}" destId="{2FF88038-9845-4BB1-B3EF-174DC2A81504}" srcOrd="0" destOrd="0" presId="urn:microsoft.com/office/officeart/2008/layout/VerticalCurvedList"/>
    <dgm:cxn modelId="{4A0E2AB5-07EC-4B11-9138-BE9165CC631E}" type="presParOf" srcId="{57622A4F-4943-4653-B078-E41BD0CB2E6E}" destId="{C520EB3A-F96F-4BE4-9066-7B6DABD8F09D}" srcOrd="1" destOrd="0" presId="urn:microsoft.com/office/officeart/2008/layout/VerticalCurvedList"/>
    <dgm:cxn modelId="{BA578C1E-E7BD-4FE1-B71C-7132E4B6CA6B}" type="presParOf" srcId="{57622A4F-4943-4653-B078-E41BD0CB2E6E}" destId="{56975404-EFCF-4553-A51A-925584FDAAC9}" srcOrd="2" destOrd="0" presId="urn:microsoft.com/office/officeart/2008/layout/VerticalCurvedList"/>
    <dgm:cxn modelId="{B7CB3B50-DDC6-4D2A-9FA1-48D67AB9C250}" type="presParOf" srcId="{57622A4F-4943-4653-B078-E41BD0CB2E6E}" destId="{CC2E8BE7-3C5A-4C06-AFF4-58C4A109648D}" srcOrd="3" destOrd="0" presId="urn:microsoft.com/office/officeart/2008/layout/VerticalCurvedList"/>
    <dgm:cxn modelId="{7CC96612-2C28-47AD-BD04-7FB898B0ED60}" type="presParOf" srcId="{665D1B7B-D2EF-4727-A814-3F7D25E48806}" destId="{45576B49-104F-4DEF-BB06-178303A1FBF4}" srcOrd="1" destOrd="0" presId="urn:microsoft.com/office/officeart/2008/layout/VerticalCurvedList"/>
    <dgm:cxn modelId="{B9D2AECC-0518-4050-AAFD-82D416D5F86C}" type="presParOf" srcId="{665D1B7B-D2EF-4727-A814-3F7D25E48806}" destId="{60817200-DF28-450E-82C5-495893FB9818}" srcOrd="2" destOrd="0" presId="urn:microsoft.com/office/officeart/2008/layout/VerticalCurvedList"/>
    <dgm:cxn modelId="{E9247795-A125-449C-AC81-8D91A734E219}" type="presParOf" srcId="{60817200-DF28-450E-82C5-495893FB9818}" destId="{1CE8CCEC-A910-4593-BB51-410CE15F98B8}" srcOrd="0" destOrd="0" presId="urn:microsoft.com/office/officeart/2008/layout/VerticalCurvedList"/>
    <dgm:cxn modelId="{31B4555D-383E-4664-AD15-E52D30CF9486}" type="presParOf" srcId="{665D1B7B-D2EF-4727-A814-3F7D25E48806}" destId="{64B1F252-2524-44FC-B8E7-A8410280FB6A}" srcOrd="3" destOrd="0" presId="urn:microsoft.com/office/officeart/2008/layout/VerticalCurvedList"/>
    <dgm:cxn modelId="{4153F23A-CAA5-4110-8B37-048227B6B3DC}" type="presParOf" srcId="{665D1B7B-D2EF-4727-A814-3F7D25E48806}" destId="{B52F462A-37A5-41EC-8A0D-C685D6953EF8}" srcOrd="4" destOrd="0" presId="urn:microsoft.com/office/officeart/2008/layout/VerticalCurvedList"/>
    <dgm:cxn modelId="{1234F38A-129F-4966-93C1-83B9F39D2FC8}" type="presParOf" srcId="{B52F462A-37A5-41EC-8A0D-C685D6953EF8}" destId="{5298DE24-520E-4E88-8A10-D7078200E4E3}" srcOrd="0" destOrd="0" presId="urn:microsoft.com/office/officeart/2008/layout/VerticalCurvedList"/>
    <dgm:cxn modelId="{3FCD56EA-6140-4279-AF03-EC908B2FFED8}" type="presParOf" srcId="{665D1B7B-D2EF-4727-A814-3F7D25E48806}" destId="{3028DCE9-96B7-4862-9607-DFB95B417E48}" srcOrd="5" destOrd="0" presId="urn:microsoft.com/office/officeart/2008/layout/VerticalCurvedList"/>
    <dgm:cxn modelId="{699BBADA-6CA6-469F-8DBE-9557A8BAA590}" type="presParOf" srcId="{665D1B7B-D2EF-4727-A814-3F7D25E48806}" destId="{0AD0C1AC-C7CF-477F-BC57-84CFE060ACED}" srcOrd="6" destOrd="0" presId="urn:microsoft.com/office/officeart/2008/layout/VerticalCurvedList"/>
    <dgm:cxn modelId="{ECFD3B77-0A8C-4CBB-BF97-76621539B624}" type="presParOf" srcId="{0AD0C1AC-C7CF-477F-BC57-84CFE060ACED}" destId="{429844EE-6C77-49B7-B5C6-A8518B015CC1}" srcOrd="0" destOrd="0" presId="urn:microsoft.com/office/officeart/2008/layout/VerticalCurvedList"/>
    <dgm:cxn modelId="{B25C2108-758A-4382-8106-3D400D2E601E}" type="presParOf" srcId="{665D1B7B-D2EF-4727-A814-3F7D25E48806}" destId="{A9D36CE4-BC9F-4303-AF02-305499B08686}" srcOrd="7" destOrd="0" presId="urn:microsoft.com/office/officeart/2008/layout/VerticalCurvedList"/>
    <dgm:cxn modelId="{4FCA7FC1-E01C-427E-8F9D-D2CBAF5C1D08}" type="presParOf" srcId="{665D1B7B-D2EF-4727-A814-3F7D25E48806}" destId="{0412C9F6-4C4B-4D5B-8962-F562ED937FBD}" srcOrd="8" destOrd="0" presId="urn:microsoft.com/office/officeart/2008/layout/VerticalCurvedList"/>
    <dgm:cxn modelId="{0B53D33F-10E6-4C9E-BFED-4E19B842A79A}" type="presParOf" srcId="{0412C9F6-4C4B-4D5B-8962-F562ED937FBD}" destId="{D18890CF-8B86-4B84-8CA0-A364209D0770}" srcOrd="0" destOrd="0" presId="urn:microsoft.com/office/officeart/2008/layout/VerticalCurvedList"/>
    <dgm:cxn modelId="{C5FCBE8D-B5F0-4879-AF9E-FDA78F43B60D}" type="presParOf" srcId="{665D1B7B-D2EF-4727-A814-3F7D25E48806}" destId="{C66E162D-ABEC-4B6E-AE22-E110527DAF83}" srcOrd="9" destOrd="0" presId="urn:microsoft.com/office/officeart/2008/layout/VerticalCurvedList"/>
    <dgm:cxn modelId="{4F218084-AC20-4218-B1D2-36504A139036}" type="presParOf" srcId="{665D1B7B-D2EF-4727-A814-3F7D25E48806}" destId="{3CB6C640-94BF-40AB-92B2-B09E41F6192B}" srcOrd="10" destOrd="0" presId="urn:microsoft.com/office/officeart/2008/layout/VerticalCurvedList"/>
    <dgm:cxn modelId="{B988ED78-6580-49F7-B062-2B826A59EF09}" type="presParOf" srcId="{3CB6C640-94BF-40AB-92B2-B09E41F6192B}" destId="{CBBC6332-35BE-49BA-AFA9-55CD12D537FF}" srcOrd="0" destOrd="0" presId="urn:microsoft.com/office/officeart/2008/layout/VerticalCurvedList"/>
    <dgm:cxn modelId="{9F5AAF2A-7BC2-401D-97B9-A374705C29CB}" type="presParOf" srcId="{665D1B7B-D2EF-4727-A814-3F7D25E48806}" destId="{F14B580C-756D-4A3C-AC2E-F216B206D744}" srcOrd="11" destOrd="0" presId="urn:microsoft.com/office/officeart/2008/layout/VerticalCurvedList"/>
    <dgm:cxn modelId="{E7E9E77E-7137-4695-8DE2-0472C2CA2080}" type="presParOf" srcId="{665D1B7B-D2EF-4727-A814-3F7D25E48806}" destId="{FDAD7716-C145-44FE-B67C-8D629384B3DD}" srcOrd="12" destOrd="0" presId="urn:microsoft.com/office/officeart/2008/layout/VerticalCurvedList"/>
    <dgm:cxn modelId="{011A95B9-385A-4661-A862-0A0C9A626064}" type="presParOf" srcId="{FDAD7716-C145-44FE-B67C-8D629384B3DD}" destId="{267C95E2-8367-4A53-8158-9C4D51DBF4A0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E3DA88D-3AFC-46E4-82DF-10B0BEB5E82A}" type="doc">
      <dgm:prSet loTypeId="urn:microsoft.com/office/officeart/2005/8/layout/default#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C66F640-635C-4DBE-8736-7829F551651C}">
      <dgm:prSet custT="1"/>
      <dgm:spPr/>
      <dgm:t>
        <a:bodyPr/>
        <a:lstStyle/>
        <a:p>
          <a:r>
            <a:rPr lang="en-US" sz="1800" dirty="0">
              <a:latin typeface="Cambria" panose="02040503050406030204" pitchFamily="18" charset="0"/>
            </a:rPr>
            <a:t>Origin based tax to destination based tax</a:t>
          </a:r>
          <a:endParaRPr lang="en-IN" sz="1800" dirty="0">
            <a:latin typeface="Cambria" panose="02040503050406030204" pitchFamily="18" charset="0"/>
          </a:endParaRPr>
        </a:p>
      </dgm:t>
    </dgm:pt>
    <dgm:pt modelId="{97298671-EBA6-4AAA-B93D-659E9890A9FB}" type="parTrans" cxnId="{D3542E90-6BC6-434D-AC1C-9F53FAB07D75}">
      <dgm:prSet/>
      <dgm:spPr/>
      <dgm:t>
        <a:bodyPr/>
        <a:lstStyle/>
        <a:p>
          <a:endParaRPr lang="en-US" sz="1800">
            <a:latin typeface="Cambria" panose="02040503050406030204" pitchFamily="18" charset="0"/>
          </a:endParaRPr>
        </a:p>
      </dgm:t>
    </dgm:pt>
    <dgm:pt modelId="{A025CC35-20FC-4531-8DE2-D9815B0936B4}" type="sibTrans" cxnId="{D3542E90-6BC6-434D-AC1C-9F53FAB07D75}">
      <dgm:prSet/>
      <dgm:spPr/>
      <dgm:t>
        <a:bodyPr/>
        <a:lstStyle/>
        <a:p>
          <a:endParaRPr lang="en-US" sz="1800">
            <a:latin typeface="Cambria" panose="02040503050406030204" pitchFamily="18" charset="0"/>
          </a:endParaRPr>
        </a:p>
      </dgm:t>
    </dgm:pt>
    <dgm:pt modelId="{B02E57FD-EC32-435E-86E1-119C294424BC}">
      <dgm:prSet custT="1"/>
      <dgm:spPr/>
      <dgm:t>
        <a:bodyPr/>
        <a:lstStyle/>
        <a:p>
          <a:r>
            <a:rPr lang="en-US" sz="1800" dirty="0">
              <a:latin typeface="Cambria" panose="02040503050406030204" pitchFamily="18" charset="0"/>
            </a:rPr>
            <a:t>All stages of value chain – Primary/Secondary /Tertiary including retail</a:t>
          </a:r>
          <a:endParaRPr lang="en-IN" sz="1800" dirty="0">
            <a:latin typeface="Cambria" panose="02040503050406030204" pitchFamily="18" charset="0"/>
          </a:endParaRPr>
        </a:p>
      </dgm:t>
    </dgm:pt>
    <dgm:pt modelId="{0F18E418-AD30-41B8-9312-26AC5C479FB9}" type="parTrans" cxnId="{D06B76A1-E4A2-4477-B388-C8E92170D3A0}">
      <dgm:prSet/>
      <dgm:spPr/>
      <dgm:t>
        <a:bodyPr/>
        <a:lstStyle/>
        <a:p>
          <a:endParaRPr lang="en-US" sz="1800">
            <a:latin typeface="Cambria" panose="02040503050406030204" pitchFamily="18" charset="0"/>
          </a:endParaRPr>
        </a:p>
      </dgm:t>
    </dgm:pt>
    <dgm:pt modelId="{EE796437-B513-45F2-85EA-25902B362106}" type="sibTrans" cxnId="{D06B76A1-E4A2-4477-B388-C8E92170D3A0}">
      <dgm:prSet/>
      <dgm:spPr/>
      <dgm:t>
        <a:bodyPr/>
        <a:lstStyle/>
        <a:p>
          <a:endParaRPr lang="en-US" sz="1800">
            <a:latin typeface="Cambria" panose="02040503050406030204" pitchFamily="18" charset="0"/>
          </a:endParaRPr>
        </a:p>
      </dgm:t>
    </dgm:pt>
    <dgm:pt modelId="{B1FA191D-2EFB-451C-9DC6-AFA54E3A86EA}">
      <dgm:prSet custT="1"/>
      <dgm:spPr/>
      <dgm:t>
        <a:bodyPr/>
        <a:lstStyle/>
        <a:p>
          <a:r>
            <a:rPr lang="en-US" sz="1800" dirty="0">
              <a:latin typeface="Cambria" panose="02040503050406030204" pitchFamily="18" charset="0"/>
            </a:rPr>
            <a:t>Taxable event  is ‘supply’</a:t>
          </a:r>
          <a:endParaRPr lang="en-IN" sz="1800" dirty="0">
            <a:latin typeface="Cambria" panose="02040503050406030204" pitchFamily="18" charset="0"/>
          </a:endParaRPr>
        </a:p>
      </dgm:t>
    </dgm:pt>
    <dgm:pt modelId="{684388D3-7448-461F-AB06-AAFD591B32DC}" type="parTrans" cxnId="{2DE74480-B507-4886-9035-F384B7893B11}">
      <dgm:prSet/>
      <dgm:spPr/>
      <dgm:t>
        <a:bodyPr/>
        <a:lstStyle/>
        <a:p>
          <a:endParaRPr lang="en-US" sz="1800">
            <a:latin typeface="Cambria" panose="02040503050406030204" pitchFamily="18" charset="0"/>
          </a:endParaRPr>
        </a:p>
      </dgm:t>
    </dgm:pt>
    <dgm:pt modelId="{3D5F44EE-6DC6-4491-B423-E011C85CCF82}" type="sibTrans" cxnId="{2DE74480-B507-4886-9035-F384B7893B11}">
      <dgm:prSet/>
      <dgm:spPr/>
      <dgm:t>
        <a:bodyPr/>
        <a:lstStyle/>
        <a:p>
          <a:endParaRPr lang="en-US" sz="1800">
            <a:latin typeface="Cambria" panose="02040503050406030204" pitchFamily="18" charset="0"/>
          </a:endParaRPr>
        </a:p>
      </dgm:t>
    </dgm:pt>
    <dgm:pt modelId="{D40CF9CB-5AD6-49E8-8A6F-39F327868B8D}">
      <dgm:prSet custT="1"/>
      <dgm:spPr/>
      <dgm:t>
        <a:bodyPr/>
        <a:lstStyle/>
        <a:p>
          <a:r>
            <a:rPr lang="en-US" sz="1800" dirty="0">
              <a:latin typeface="Cambria" panose="02040503050406030204" pitchFamily="18" charset="0"/>
            </a:rPr>
            <a:t>Centre GST &amp; State GST to operate concurrently</a:t>
          </a:r>
          <a:endParaRPr lang="en-IN" sz="1800" dirty="0">
            <a:latin typeface="Cambria" panose="02040503050406030204" pitchFamily="18" charset="0"/>
          </a:endParaRPr>
        </a:p>
      </dgm:t>
    </dgm:pt>
    <dgm:pt modelId="{F4705AB6-A3BC-401D-8A83-4D86932F668D}" type="parTrans" cxnId="{897688AC-E443-4E3B-BDF2-66FE4A346DD8}">
      <dgm:prSet/>
      <dgm:spPr/>
      <dgm:t>
        <a:bodyPr/>
        <a:lstStyle/>
        <a:p>
          <a:endParaRPr lang="en-US" sz="1800">
            <a:latin typeface="Cambria" panose="02040503050406030204" pitchFamily="18" charset="0"/>
          </a:endParaRPr>
        </a:p>
      </dgm:t>
    </dgm:pt>
    <dgm:pt modelId="{790394F4-AE26-4C30-A204-17693802575B}" type="sibTrans" cxnId="{897688AC-E443-4E3B-BDF2-66FE4A346DD8}">
      <dgm:prSet/>
      <dgm:spPr/>
      <dgm:t>
        <a:bodyPr/>
        <a:lstStyle/>
        <a:p>
          <a:endParaRPr lang="en-US" sz="1800">
            <a:latin typeface="Cambria" panose="02040503050406030204" pitchFamily="18" charset="0"/>
          </a:endParaRPr>
        </a:p>
      </dgm:t>
    </dgm:pt>
    <dgm:pt modelId="{AD07807F-0472-4282-B662-F9CEF064C7EF}">
      <dgm:prSet custT="1"/>
      <dgm:spPr/>
      <dgm:t>
        <a:bodyPr/>
        <a:lstStyle/>
        <a:p>
          <a:r>
            <a:rPr lang="en-US" sz="1800" dirty="0">
              <a:latin typeface="Cambria" panose="02040503050406030204" pitchFamily="18" charset="0"/>
            </a:rPr>
            <a:t>CGST &amp; SGST on intra state supplies in India</a:t>
          </a:r>
          <a:endParaRPr lang="en-IN" sz="1800" dirty="0">
            <a:latin typeface="Cambria" panose="02040503050406030204" pitchFamily="18" charset="0"/>
          </a:endParaRPr>
        </a:p>
      </dgm:t>
    </dgm:pt>
    <dgm:pt modelId="{BBC6BC01-767C-4748-A90F-B72DF5BFF267}" type="parTrans" cxnId="{93439DD6-2420-42F2-B0EB-545A45FAFF01}">
      <dgm:prSet/>
      <dgm:spPr/>
      <dgm:t>
        <a:bodyPr/>
        <a:lstStyle/>
        <a:p>
          <a:endParaRPr lang="en-US" sz="1800">
            <a:latin typeface="Cambria" panose="02040503050406030204" pitchFamily="18" charset="0"/>
          </a:endParaRPr>
        </a:p>
      </dgm:t>
    </dgm:pt>
    <dgm:pt modelId="{7CCEB23E-103D-497E-898C-671154F268FF}" type="sibTrans" cxnId="{93439DD6-2420-42F2-B0EB-545A45FAFF01}">
      <dgm:prSet/>
      <dgm:spPr/>
      <dgm:t>
        <a:bodyPr/>
        <a:lstStyle/>
        <a:p>
          <a:endParaRPr lang="en-US" sz="1800">
            <a:latin typeface="Cambria" panose="02040503050406030204" pitchFamily="18" charset="0"/>
          </a:endParaRPr>
        </a:p>
      </dgm:t>
    </dgm:pt>
    <dgm:pt modelId="{E9194CF6-E228-41E1-83A7-03D2F73D0B58}">
      <dgm:prSet custT="1"/>
      <dgm:spPr/>
      <dgm:t>
        <a:bodyPr/>
        <a:lstStyle/>
        <a:p>
          <a:r>
            <a:rPr lang="en-US" sz="1800" dirty="0">
              <a:latin typeface="Cambria" panose="02040503050406030204" pitchFamily="18" charset="0"/>
            </a:rPr>
            <a:t>IGST on inter state supplies in India.</a:t>
          </a:r>
          <a:endParaRPr lang="en-IN" sz="1800" dirty="0">
            <a:latin typeface="Cambria" panose="02040503050406030204" pitchFamily="18" charset="0"/>
          </a:endParaRPr>
        </a:p>
      </dgm:t>
    </dgm:pt>
    <dgm:pt modelId="{A77A3B9D-C563-4C72-B6C1-582B9AF5B272}" type="parTrans" cxnId="{5A3AC173-96F8-4198-BB1D-4E25DC4915C0}">
      <dgm:prSet/>
      <dgm:spPr/>
      <dgm:t>
        <a:bodyPr/>
        <a:lstStyle/>
        <a:p>
          <a:endParaRPr lang="en-US" sz="1800">
            <a:latin typeface="Cambria" panose="02040503050406030204" pitchFamily="18" charset="0"/>
          </a:endParaRPr>
        </a:p>
      </dgm:t>
    </dgm:pt>
    <dgm:pt modelId="{2E294999-8401-4E6E-9B40-29A4B248035B}" type="sibTrans" cxnId="{5A3AC173-96F8-4198-BB1D-4E25DC4915C0}">
      <dgm:prSet/>
      <dgm:spPr/>
      <dgm:t>
        <a:bodyPr/>
        <a:lstStyle/>
        <a:p>
          <a:endParaRPr lang="en-US" sz="1800">
            <a:latin typeface="Cambria" panose="02040503050406030204" pitchFamily="18" charset="0"/>
          </a:endParaRPr>
        </a:p>
      </dgm:t>
    </dgm:pt>
    <dgm:pt modelId="{0E2C0F21-0114-42A8-BB88-FFC359026A7D}">
      <dgm:prSet custT="1"/>
      <dgm:spPr/>
      <dgm:t>
        <a:bodyPr/>
        <a:lstStyle/>
        <a:p>
          <a:r>
            <a:rPr lang="en-US" sz="1800" dirty="0">
              <a:latin typeface="Cambria" panose="02040503050406030204" pitchFamily="18" charset="0"/>
            </a:rPr>
            <a:t>Exports – zero rated</a:t>
          </a:r>
          <a:endParaRPr lang="en-IN" sz="1800" dirty="0">
            <a:latin typeface="Cambria" panose="02040503050406030204" pitchFamily="18" charset="0"/>
          </a:endParaRPr>
        </a:p>
      </dgm:t>
    </dgm:pt>
    <dgm:pt modelId="{F7AFEEAD-67B9-4384-8B47-30F0BB3222C1}" type="parTrans" cxnId="{D1C8DA52-8B56-4F9D-BCBB-07B39DA7B099}">
      <dgm:prSet/>
      <dgm:spPr/>
      <dgm:t>
        <a:bodyPr/>
        <a:lstStyle/>
        <a:p>
          <a:endParaRPr lang="en-US" sz="1800">
            <a:latin typeface="Cambria" panose="02040503050406030204" pitchFamily="18" charset="0"/>
          </a:endParaRPr>
        </a:p>
      </dgm:t>
    </dgm:pt>
    <dgm:pt modelId="{8387496C-49B1-45DA-A049-A880912571FF}" type="sibTrans" cxnId="{D1C8DA52-8B56-4F9D-BCBB-07B39DA7B099}">
      <dgm:prSet/>
      <dgm:spPr/>
      <dgm:t>
        <a:bodyPr/>
        <a:lstStyle/>
        <a:p>
          <a:endParaRPr lang="en-US" sz="1800">
            <a:latin typeface="Cambria" panose="02040503050406030204" pitchFamily="18" charset="0"/>
          </a:endParaRPr>
        </a:p>
      </dgm:t>
    </dgm:pt>
    <dgm:pt modelId="{C1942B94-7651-4436-9642-502F09BC186E}">
      <dgm:prSet custT="1"/>
      <dgm:spPr/>
      <dgm:t>
        <a:bodyPr/>
        <a:lstStyle/>
        <a:p>
          <a:r>
            <a:rPr lang="en-US" sz="1800" dirty="0">
              <a:latin typeface="Cambria" panose="02040503050406030204" pitchFamily="18" charset="0"/>
            </a:rPr>
            <a:t>Imports – [BCD + IGST]</a:t>
          </a:r>
          <a:endParaRPr lang="en-IN" sz="1800" dirty="0">
            <a:latin typeface="Cambria" panose="02040503050406030204" pitchFamily="18" charset="0"/>
          </a:endParaRPr>
        </a:p>
      </dgm:t>
    </dgm:pt>
    <dgm:pt modelId="{2D94996B-9FB7-4EA5-B37D-8BBC88AF01D1}" type="parTrans" cxnId="{B4DC7363-EE10-4C8D-9B72-1B06792E2808}">
      <dgm:prSet/>
      <dgm:spPr/>
      <dgm:t>
        <a:bodyPr/>
        <a:lstStyle/>
        <a:p>
          <a:endParaRPr lang="en-IN" sz="2000"/>
        </a:p>
      </dgm:t>
    </dgm:pt>
    <dgm:pt modelId="{FC300DCC-F995-4731-8AD8-0AB5B1944E68}" type="sibTrans" cxnId="{B4DC7363-EE10-4C8D-9B72-1B06792E2808}">
      <dgm:prSet/>
      <dgm:spPr/>
      <dgm:t>
        <a:bodyPr/>
        <a:lstStyle/>
        <a:p>
          <a:endParaRPr lang="en-IN" sz="2000"/>
        </a:p>
      </dgm:t>
    </dgm:pt>
    <dgm:pt modelId="{8625FAD0-8E01-4E84-B435-2C08C65096C7}" type="pres">
      <dgm:prSet presAssocID="{FE3DA88D-3AFC-46E4-82DF-10B0BEB5E82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599B446-8D8D-49C7-B2C6-297F1620632F}" type="pres">
      <dgm:prSet presAssocID="{CC66F640-635C-4DBE-8736-7829F551651C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919084-A645-4889-90CB-E80B623BA5AB}" type="pres">
      <dgm:prSet presAssocID="{A025CC35-20FC-4531-8DE2-D9815B0936B4}" presName="sibTrans" presStyleCnt="0"/>
      <dgm:spPr/>
    </dgm:pt>
    <dgm:pt modelId="{C1C51DDD-39E6-4D97-BA37-2EE45240D8F9}" type="pres">
      <dgm:prSet presAssocID="{B02E57FD-EC32-435E-86E1-119C294424BC}" presName="node" presStyleLbl="node1" presStyleIdx="1" presStyleCnt="8" custScaleX="1143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105A16-FD94-42AA-996E-A518B9330CAD}" type="pres">
      <dgm:prSet presAssocID="{EE796437-B513-45F2-85EA-25902B362106}" presName="sibTrans" presStyleCnt="0"/>
      <dgm:spPr/>
    </dgm:pt>
    <dgm:pt modelId="{063BF4C0-7199-42AD-BF87-FBC17D940983}" type="pres">
      <dgm:prSet presAssocID="{B1FA191D-2EFB-451C-9DC6-AFA54E3A86EA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578DBB-65CA-4E6B-8C0F-7638BDFCBC83}" type="pres">
      <dgm:prSet presAssocID="{3D5F44EE-6DC6-4491-B423-E011C85CCF82}" presName="sibTrans" presStyleCnt="0"/>
      <dgm:spPr/>
    </dgm:pt>
    <dgm:pt modelId="{39C95D52-FC15-44AC-B28D-9F01FFE3DF88}" type="pres">
      <dgm:prSet presAssocID="{D40CF9CB-5AD6-49E8-8A6F-39F327868B8D}" presName="node" presStyleLbl="node1" presStyleIdx="3" presStyleCnt="8" custScaleX="1105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3F1685-C258-4495-8601-9F0850D4B20A}" type="pres">
      <dgm:prSet presAssocID="{790394F4-AE26-4C30-A204-17693802575B}" presName="sibTrans" presStyleCnt="0"/>
      <dgm:spPr/>
    </dgm:pt>
    <dgm:pt modelId="{837B3685-4F0A-4D37-B21A-BE1E49FE5996}" type="pres">
      <dgm:prSet presAssocID="{AD07807F-0472-4282-B662-F9CEF064C7EF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AC47C8F-9363-44B0-8B5F-364AAF4F98B8}" type="pres">
      <dgm:prSet presAssocID="{7CCEB23E-103D-497E-898C-671154F268FF}" presName="sibTrans" presStyleCnt="0"/>
      <dgm:spPr/>
    </dgm:pt>
    <dgm:pt modelId="{C66DF1F9-A057-4CF6-A63C-17414D2784E7}" type="pres">
      <dgm:prSet presAssocID="{E9194CF6-E228-41E1-83A7-03D2F73D0B58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F0D4EF5-9592-4A72-9D4C-14C922B3AF0A}" type="pres">
      <dgm:prSet presAssocID="{2E294999-8401-4E6E-9B40-29A4B248035B}" presName="sibTrans" presStyleCnt="0"/>
      <dgm:spPr/>
    </dgm:pt>
    <dgm:pt modelId="{7BE1D113-F7D4-446C-9FF5-0A79F12877BA}" type="pres">
      <dgm:prSet presAssocID="{0E2C0F21-0114-42A8-BB88-FFC359026A7D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056E619-6476-479E-89D1-8C5376199F44}" type="pres">
      <dgm:prSet presAssocID="{8387496C-49B1-45DA-A049-A880912571FF}" presName="sibTrans" presStyleCnt="0"/>
      <dgm:spPr/>
    </dgm:pt>
    <dgm:pt modelId="{A986794C-65A0-40E9-B962-3068C68B8DD7}" type="pres">
      <dgm:prSet presAssocID="{C1942B94-7651-4436-9642-502F09BC186E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423C975-3D5C-4724-B53B-B9EE331EB46D}" type="presOf" srcId="{0E2C0F21-0114-42A8-BB88-FFC359026A7D}" destId="{7BE1D113-F7D4-446C-9FF5-0A79F12877BA}" srcOrd="0" destOrd="0" presId="urn:microsoft.com/office/officeart/2005/8/layout/default#1"/>
    <dgm:cxn modelId="{040D42CB-EF4D-436A-A6AD-86426CB5A27A}" type="presOf" srcId="{AD07807F-0472-4282-B662-F9CEF064C7EF}" destId="{837B3685-4F0A-4D37-B21A-BE1E49FE5996}" srcOrd="0" destOrd="0" presId="urn:microsoft.com/office/officeart/2005/8/layout/default#1"/>
    <dgm:cxn modelId="{95C201A6-380E-425A-9D5B-26C468EA3714}" type="presOf" srcId="{D40CF9CB-5AD6-49E8-8A6F-39F327868B8D}" destId="{39C95D52-FC15-44AC-B28D-9F01FFE3DF88}" srcOrd="0" destOrd="0" presId="urn:microsoft.com/office/officeart/2005/8/layout/default#1"/>
    <dgm:cxn modelId="{897688AC-E443-4E3B-BDF2-66FE4A346DD8}" srcId="{FE3DA88D-3AFC-46E4-82DF-10B0BEB5E82A}" destId="{D40CF9CB-5AD6-49E8-8A6F-39F327868B8D}" srcOrd="3" destOrd="0" parTransId="{F4705AB6-A3BC-401D-8A83-4D86932F668D}" sibTransId="{790394F4-AE26-4C30-A204-17693802575B}"/>
    <dgm:cxn modelId="{E313895A-7C8B-4A3B-B363-170BE4D3CBB6}" type="presOf" srcId="{C1942B94-7651-4436-9642-502F09BC186E}" destId="{A986794C-65A0-40E9-B962-3068C68B8DD7}" srcOrd="0" destOrd="0" presId="urn:microsoft.com/office/officeart/2005/8/layout/default#1"/>
    <dgm:cxn modelId="{D5618E15-39A8-4245-BD32-C47FB4FEF463}" type="presOf" srcId="{B02E57FD-EC32-435E-86E1-119C294424BC}" destId="{C1C51DDD-39E6-4D97-BA37-2EE45240D8F9}" srcOrd="0" destOrd="0" presId="urn:microsoft.com/office/officeart/2005/8/layout/default#1"/>
    <dgm:cxn modelId="{6CDA0FA5-8B0C-477D-BF0A-06E265D457BB}" type="presOf" srcId="{E9194CF6-E228-41E1-83A7-03D2F73D0B58}" destId="{C66DF1F9-A057-4CF6-A63C-17414D2784E7}" srcOrd="0" destOrd="0" presId="urn:microsoft.com/office/officeart/2005/8/layout/default#1"/>
    <dgm:cxn modelId="{5A3AC173-96F8-4198-BB1D-4E25DC4915C0}" srcId="{FE3DA88D-3AFC-46E4-82DF-10B0BEB5E82A}" destId="{E9194CF6-E228-41E1-83A7-03D2F73D0B58}" srcOrd="5" destOrd="0" parTransId="{A77A3B9D-C563-4C72-B6C1-582B9AF5B272}" sibTransId="{2E294999-8401-4E6E-9B40-29A4B248035B}"/>
    <dgm:cxn modelId="{D1C8DA52-8B56-4F9D-BCBB-07B39DA7B099}" srcId="{FE3DA88D-3AFC-46E4-82DF-10B0BEB5E82A}" destId="{0E2C0F21-0114-42A8-BB88-FFC359026A7D}" srcOrd="6" destOrd="0" parTransId="{F7AFEEAD-67B9-4384-8B47-30F0BB3222C1}" sibTransId="{8387496C-49B1-45DA-A049-A880912571FF}"/>
    <dgm:cxn modelId="{D06B76A1-E4A2-4477-B388-C8E92170D3A0}" srcId="{FE3DA88D-3AFC-46E4-82DF-10B0BEB5E82A}" destId="{B02E57FD-EC32-435E-86E1-119C294424BC}" srcOrd="1" destOrd="0" parTransId="{0F18E418-AD30-41B8-9312-26AC5C479FB9}" sibTransId="{EE796437-B513-45F2-85EA-25902B362106}"/>
    <dgm:cxn modelId="{93439DD6-2420-42F2-B0EB-545A45FAFF01}" srcId="{FE3DA88D-3AFC-46E4-82DF-10B0BEB5E82A}" destId="{AD07807F-0472-4282-B662-F9CEF064C7EF}" srcOrd="4" destOrd="0" parTransId="{BBC6BC01-767C-4748-A90F-B72DF5BFF267}" sibTransId="{7CCEB23E-103D-497E-898C-671154F268FF}"/>
    <dgm:cxn modelId="{B1D7775B-AC2B-4F5B-8521-617785D43FDD}" type="presOf" srcId="{B1FA191D-2EFB-451C-9DC6-AFA54E3A86EA}" destId="{063BF4C0-7199-42AD-BF87-FBC17D940983}" srcOrd="0" destOrd="0" presId="urn:microsoft.com/office/officeart/2005/8/layout/default#1"/>
    <dgm:cxn modelId="{0E3C80C7-B768-4E8D-A859-1597A5309EC1}" type="presOf" srcId="{FE3DA88D-3AFC-46E4-82DF-10B0BEB5E82A}" destId="{8625FAD0-8E01-4E84-B435-2C08C65096C7}" srcOrd="0" destOrd="0" presId="urn:microsoft.com/office/officeart/2005/8/layout/default#1"/>
    <dgm:cxn modelId="{3C04DD76-F564-4D9A-90EC-E8BB7DBE8861}" type="presOf" srcId="{CC66F640-635C-4DBE-8736-7829F551651C}" destId="{5599B446-8D8D-49C7-B2C6-297F1620632F}" srcOrd="0" destOrd="0" presId="urn:microsoft.com/office/officeart/2005/8/layout/default#1"/>
    <dgm:cxn modelId="{D3542E90-6BC6-434D-AC1C-9F53FAB07D75}" srcId="{FE3DA88D-3AFC-46E4-82DF-10B0BEB5E82A}" destId="{CC66F640-635C-4DBE-8736-7829F551651C}" srcOrd="0" destOrd="0" parTransId="{97298671-EBA6-4AAA-B93D-659E9890A9FB}" sibTransId="{A025CC35-20FC-4531-8DE2-D9815B0936B4}"/>
    <dgm:cxn modelId="{B4DC7363-EE10-4C8D-9B72-1B06792E2808}" srcId="{FE3DA88D-3AFC-46E4-82DF-10B0BEB5E82A}" destId="{C1942B94-7651-4436-9642-502F09BC186E}" srcOrd="7" destOrd="0" parTransId="{2D94996B-9FB7-4EA5-B37D-8BBC88AF01D1}" sibTransId="{FC300DCC-F995-4731-8AD8-0AB5B1944E68}"/>
    <dgm:cxn modelId="{2DE74480-B507-4886-9035-F384B7893B11}" srcId="{FE3DA88D-3AFC-46E4-82DF-10B0BEB5E82A}" destId="{B1FA191D-2EFB-451C-9DC6-AFA54E3A86EA}" srcOrd="2" destOrd="0" parTransId="{684388D3-7448-461F-AB06-AAFD591B32DC}" sibTransId="{3D5F44EE-6DC6-4491-B423-E011C85CCF82}"/>
    <dgm:cxn modelId="{53F84061-EA56-41C9-A721-9BD5595B92BA}" type="presParOf" srcId="{8625FAD0-8E01-4E84-B435-2C08C65096C7}" destId="{5599B446-8D8D-49C7-B2C6-297F1620632F}" srcOrd="0" destOrd="0" presId="urn:microsoft.com/office/officeart/2005/8/layout/default#1"/>
    <dgm:cxn modelId="{FA389B4C-6A6E-4337-BDFB-3597FA1B5933}" type="presParOf" srcId="{8625FAD0-8E01-4E84-B435-2C08C65096C7}" destId="{4B919084-A645-4889-90CB-E80B623BA5AB}" srcOrd="1" destOrd="0" presId="urn:microsoft.com/office/officeart/2005/8/layout/default#1"/>
    <dgm:cxn modelId="{28A7B3DA-77CB-4943-9AAA-FB044AD3BB0D}" type="presParOf" srcId="{8625FAD0-8E01-4E84-B435-2C08C65096C7}" destId="{C1C51DDD-39E6-4D97-BA37-2EE45240D8F9}" srcOrd="2" destOrd="0" presId="urn:microsoft.com/office/officeart/2005/8/layout/default#1"/>
    <dgm:cxn modelId="{298D1F19-41D8-4B9D-8933-0073B05845E1}" type="presParOf" srcId="{8625FAD0-8E01-4E84-B435-2C08C65096C7}" destId="{C7105A16-FD94-42AA-996E-A518B9330CAD}" srcOrd="3" destOrd="0" presId="urn:microsoft.com/office/officeart/2005/8/layout/default#1"/>
    <dgm:cxn modelId="{F5BA0665-43A9-4DCC-88CC-03EC0793B4B1}" type="presParOf" srcId="{8625FAD0-8E01-4E84-B435-2C08C65096C7}" destId="{063BF4C0-7199-42AD-BF87-FBC17D940983}" srcOrd="4" destOrd="0" presId="urn:microsoft.com/office/officeart/2005/8/layout/default#1"/>
    <dgm:cxn modelId="{04C0420A-995B-4B70-A450-06F7966C2052}" type="presParOf" srcId="{8625FAD0-8E01-4E84-B435-2C08C65096C7}" destId="{0A578DBB-65CA-4E6B-8C0F-7638BDFCBC83}" srcOrd="5" destOrd="0" presId="urn:microsoft.com/office/officeart/2005/8/layout/default#1"/>
    <dgm:cxn modelId="{06EF572C-8FF8-4C2F-B777-1786105AD129}" type="presParOf" srcId="{8625FAD0-8E01-4E84-B435-2C08C65096C7}" destId="{39C95D52-FC15-44AC-B28D-9F01FFE3DF88}" srcOrd="6" destOrd="0" presId="urn:microsoft.com/office/officeart/2005/8/layout/default#1"/>
    <dgm:cxn modelId="{D6ED9AD5-6599-4552-86EF-F46BD7A50D1D}" type="presParOf" srcId="{8625FAD0-8E01-4E84-B435-2C08C65096C7}" destId="{2A3F1685-C258-4495-8601-9F0850D4B20A}" srcOrd="7" destOrd="0" presId="urn:microsoft.com/office/officeart/2005/8/layout/default#1"/>
    <dgm:cxn modelId="{73F79AAC-78CB-4E39-8663-346BB333C6CF}" type="presParOf" srcId="{8625FAD0-8E01-4E84-B435-2C08C65096C7}" destId="{837B3685-4F0A-4D37-B21A-BE1E49FE5996}" srcOrd="8" destOrd="0" presId="urn:microsoft.com/office/officeart/2005/8/layout/default#1"/>
    <dgm:cxn modelId="{4E173DFC-012D-439E-9DD0-B502FE0E1F86}" type="presParOf" srcId="{8625FAD0-8E01-4E84-B435-2C08C65096C7}" destId="{FAC47C8F-9363-44B0-8B5F-364AAF4F98B8}" srcOrd="9" destOrd="0" presId="urn:microsoft.com/office/officeart/2005/8/layout/default#1"/>
    <dgm:cxn modelId="{77BAF136-1AB9-435F-9ECE-7C123E52E011}" type="presParOf" srcId="{8625FAD0-8E01-4E84-B435-2C08C65096C7}" destId="{C66DF1F9-A057-4CF6-A63C-17414D2784E7}" srcOrd="10" destOrd="0" presId="urn:microsoft.com/office/officeart/2005/8/layout/default#1"/>
    <dgm:cxn modelId="{A97A9203-EB82-4FF1-9C70-9D9B18AD65E7}" type="presParOf" srcId="{8625FAD0-8E01-4E84-B435-2C08C65096C7}" destId="{3F0D4EF5-9592-4A72-9D4C-14C922B3AF0A}" srcOrd="11" destOrd="0" presId="urn:microsoft.com/office/officeart/2005/8/layout/default#1"/>
    <dgm:cxn modelId="{5E6F66FD-DB4F-4FDC-86EA-587B873EA73C}" type="presParOf" srcId="{8625FAD0-8E01-4E84-B435-2C08C65096C7}" destId="{7BE1D113-F7D4-446C-9FF5-0A79F12877BA}" srcOrd="12" destOrd="0" presId="urn:microsoft.com/office/officeart/2005/8/layout/default#1"/>
    <dgm:cxn modelId="{38ED82EC-9A64-4984-BEF0-3C1612D5282E}" type="presParOf" srcId="{8625FAD0-8E01-4E84-B435-2C08C65096C7}" destId="{8056E619-6476-479E-89D1-8C5376199F44}" srcOrd="13" destOrd="0" presId="urn:microsoft.com/office/officeart/2005/8/layout/default#1"/>
    <dgm:cxn modelId="{FBE2E7D1-1F9A-4693-A7DD-815D630638DA}" type="presParOf" srcId="{8625FAD0-8E01-4E84-B435-2C08C65096C7}" destId="{A986794C-65A0-40E9-B962-3068C68B8DD7}" srcOrd="14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51BC205-21A6-4493-B63B-55125C37A9FF}" type="doc">
      <dgm:prSet loTypeId="urn:microsoft.com/office/officeart/2005/8/layout/radial3" loCatId="relationship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AF0E191-1986-4347-A60B-2417328351FC}">
      <dgm:prSet phldrT="[Text]" custT="1"/>
      <dgm:spPr/>
      <dgm:t>
        <a:bodyPr/>
        <a:lstStyle/>
        <a:p>
          <a:r>
            <a:rPr lang="en-US" sz="2400" dirty="0">
              <a:latin typeface="Cambria" panose="02040503050406030204" pitchFamily="18" charset="0"/>
            </a:rPr>
            <a:t>Components</a:t>
          </a:r>
        </a:p>
        <a:p>
          <a:r>
            <a:rPr lang="en-US" sz="2400" dirty="0">
              <a:latin typeface="Cambria" panose="02040503050406030204" pitchFamily="18" charset="0"/>
            </a:rPr>
            <a:t>of </a:t>
          </a:r>
        </a:p>
        <a:p>
          <a:r>
            <a:rPr lang="en-US" sz="2400" dirty="0">
              <a:latin typeface="Cambria" panose="02040503050406030204" pitchFamily="18" charset="0"/>
            </a:rPr>
            <a:t>GST</a:t>
          </a:r>
        </a:p>
      </dgm:t>
    </dgm:pt>
    <dgm:pt modelId="{4FE7C421-9F2D-4733-B0CF-A50EB49804EE}" type="parTrans" cxnId="{1298968E-F8CC-4953-A1D4-0A22414CFE8A}">
      <dgm:prSet/>
      <dgm:spPr/>
      <dgm:t>
        <a:bodyPr/>
        <a:lstStyle/>
        <a:p>
          <a:endParaRPr lang="en-US"/>
        </a:p>
      </dgm:t>
    </dgm:pt>
    <dgm:pt modelId="{3AE26675-9D0D-4B3B-AF52-B16205E03851}" type="sibTrans" cxnId="{1298968E-F8CC-4953-A1D4-0A22414CFE8A}">
      <dgm:prSet/>
      <dgm:spPr/>
      <dgm:t>
        <a:bodyPr/>
        <a:lstStyle/>
        <a:p>
          <a:endParaRPr lang="en-US"/>
        </a:p>
      </dgm:t>
    </dgm:pt>
    <dgm:pt modelId="{3BFE4B77-EE30-4E34-9A36-32F07BDE639D}">
      <dgm:prSet phldrT="[Text]" custT="1"/>
      <dgm:spPr/>
      <dgm:t>
        <a:bodyPr/>
        <a:lstStyle/>
        <a:p>
          <a:r>
            <a:rPr lang="en-US" sz="1500" dirty="0">
              <a:latin typeface="Cambria" panose="02040503050406030204" pitchFamily="18" charset="0"/>
            </a:rPr>
            <a:t>Registration </a:t>
          </a:r>
        </a:p>
      </dgm:t>
    </dgm:pt>
    <dgm:pt modelId="{A4DF28FB-B020-4967-A540-23A6CFFAC142}" type="parTrans" cxnId="{23E6359A-266F-4DDC-8C34-5064AD3FB313}">
      <dgm:prSet/>
      <dgm:spPr/>
      <dgm:t>
        <a:bodyPr/>
        <a:lstStyle/>
        <a:p>
          <a:endParaRPr lang="en-US"/>
        </a:p>
      </dgm:t>
    </dgm:pt>
    <dgm:pt modelId="{7F80172C-AC27-4A10-B3F0-127E2DE342B3}" type="sibTrans" cxnId="{23E6359A-266F-4DDC-8C34-5064AD3FB313}">
      <dgm:prSet/>
      <dgm:spPr/>
      <dgm:t>
        <a:bodyPr/>
        <a:lstStyle/>
        <a:p>
          <a:endParaRPr lang="en-US"/>
        </a:p>
      </dgm:t>
    </dgm:pt>
    <dgm:pt modelId="{F83D15B1-823D-4E58-9EB5-6681230D14C8}">
      <dgm:prSet phldrT="[Text]" custT="1"/>
      <dgm:spPr/>
      <dgm:t>
        <a:bodyPr/>
        <a:lstStyle/>
        <a:p>
          <a:r>
            <a:rPr lang="en-US" sz="1600" dirty="0">
              <a:latin typeface="Cambria" panose="02040503050406030204" pitchFamily="18" charset="0"/>
            </a:rPr>
            <a:t>Tax Credits</a:t>
          </a:r>
        </a:p>
      </dgm:t>
    </dgm:pt>
    <dgm:pt modelId="{AFB0A614-FAA3-4E6E-AA45-67ABDDD66263}" type="parTrans" cxnId="{AF1A0556-4E83-4C6A-91A6-B4C0FBA0522C}">
      <dgm:prSet/>
      <dgm:spPr/>
      <dgm:t>
        <a:bodyPr/>
        <a:lstStyle/>
        <a:p>
          <a:endParaRPr lang="en-US"/>
        </a:p>
      </dgm:t>
    </dgm:pt>
    <dgm:pt modelId="{37CC5DB4-684F-492E-A897-E85FCAFEA7AE}" type="sibTrans" cxnId="{AF1A0556-4E83-4C6A-91A6-B4C0FBA0522C}">
      <dgm:prSet/>
      <dgm:spPr/>
      <dgm:t>
        <a:bodyPr/>
        <a:lstStyle/>
        <a:p>
          <a:endParaRPr lang="en-US"/>
        </a:p>
      </dgm:t>
    </dgm:pt>
    <dgm:pt modelId="{5786CABE-A035-4F09-B9E0-0B5F8816BCC7}">
      <dgm:prSet phldrT="[Text]" custT="1"/>
      <dgm:spPr/>
      <dgm:t>
        <a:bodyPr/>
        <a:lstStyle/>
        <a:p>
          <a:r>
            <a:rPr lang="en-US" sz="1600" dirty="0">
              <a:latin typeface="Cambria" panose="02040503050406030204" pitchFamily="18" charset="0"/>
            </a:rPr>
            <a:t>Returns</a:t>
          </a:r>
        </a:p>
      </dgm:t>
    </dgm:pt>
    <dgm:pt modelId="{0948C512-8BA2-45F9-AF13-568F7C283631}" type="parTrans" cxnId="{4D05BDD4-F0F2-4DF1-B444-71E6370B6BF8}">
      <dgm:prSet/>
      <dgm:spPr/>
      <dgm:t>
        <a:bodyPr/>
        <a:lstStyle/>
        <a:p>
          <a:endParaRPr lang="en-US"/>
        </a:p>
      </dgm:t>
    </dgm:pt>
    <dgm:pt modelId="{2799DFD0-A27E-482B-9ABB-E52F57089559}" type="sibTrans" cxnId="{4D05BDD4-F0F2-4DF1-B444-71E6370B6BF8}">
      <dgm:prSet/>
      <dgm:spPr/>
      <dgm:t>
        <a:bodyPr/>
        <a:lstStyle/>
        <a:p>
          <a:endParaRPr lang="en-US"/>
        </a:p>
      </dgm:t>
    </dgm:pt>
    <dgm:pt modelId="{F4D807BF-FCAF-49C2-B1C0-6ED96309DE06}">
      <dgm:prSet phldrT="[Text]" custT="1"/>
      <dgm:spPr/>
      <dgm:t>
        <a:bodyPr/>
        <a:lstStyle/>
        <a:p>
          <a:r>
            <a:rPr lang="en-US" sz="1600" dirty="0">
              <a:latin typeface="Cambria" panose="02040503050406030204" pitchFamily="18" charset="0"/>
            </a:rPr>
            <a:t>Taxability</a:t>
          </a:r>
        </a:p>
      </dgm:t>
    </dgm:pt>
    <dgm:pt modelId="{F1583FC0-10A5-4CFE-B802-828BFF3675AD}" type="parTrans" cxnId="{6CDD23D2-52E2-452B-9776-4108BB27DE27}">
      <dgm:prSet/>
      <dgm:spPr/>
      <dgm:t>
        <a:bodyPr/>
        <a:lstStyle/>
        <a:p>
          <a:endParaRPr lang="en-IN"/>
        </a:p>
      </dgm:t>
    </dgm:pt>
    <dgm:pt modelId="{3FF80C7B-73BF-4661-A147-1FB5443F5FDA}" type="sibTrans" cxnId="{6CDD23D2-52E2-452B-9776-4108BB27DE27}">
      <dgm:prSet/>
      <dgm:spPr/>
      <dgm:t>
        <a:bodyPr/>
        <a:lstStyle/>
        <a:p>
          <a:endParaRPr lang="en-IN"/>
        </a:p>
      </dgm:t>
    </dgm:pt>
    <dgm:pt modelId="{45AEF8FA-AA89-4991-B422-DB996427A356}">
      <dgm:prSet phldrT="[Text]" custT="1"/>
      <dgm:spPr/>
      <dgm:t>
        <a:bodyPr/>
        <a:lstStyle/>
        <a:p>
          <a:r>
            <a:rPr lang="en-US" sz="1600" dirty="0">
              <a:latin typeface="Cambria" panose="02040503050406030204" pitchFamily="18" charset="0"/>
            </a:rPr>
            <a:t>Time of Supply</a:t>
          </a:r>
        </a:p>
      </dgm:t>
    </dgm:pt>
    <dgm:pt modelId="{DD888C11-B67B-4976-B63B-5CF3E7DC22D2}" type="parTrans" cxnId="{0304F688-9860-42FD-90A7-F3D9BF8E4701}">
      <dgm:prSet/>
      <dgm:spPr/>
      <dgm:t>
        <a:bodyPr/>
        <a:lstStyle/>
        <a:p>
          <a:endParaRPr lang="en-IN"/>
        </a:p>
      </dgm:t>
    </dgm:pt>
    <dgm:pt modelId="{1286EACE-7E6F-4449-8BD0-617D888F6708}" type="sibTrans" cxnId="{0304F688-9860-42FD-90A7-F3D9BF8E4701}">
      <dgm:prSet/>
      <dgm:spPr/>
      <dgm:t>
        <a:bodyPr/>
        <a:lstStyle/>
        <a:p>
          <a:endParaRPr lang="en-IN"/>
        </a:p>
      </dgm:t>
    </dgm:pt>
    <dgm:pt modelId="{71D3E755-EE01-47D8-B95B-8D1D3E20C34A}">
      <dgm:prSet phldrT="[Text]" custT="1"/>
      <dgm:spPr/>
      <dgm:t>
        <a:bodyPr/>
        <a:lstStyle/>
        <a:p>
          <a:r>
            <a:rPr lang="en-US" sz="1600" dirty="0">
              <a:latin typeface="Cambria" panose="02040503050406030204" pitchFamily="18" charset="0"/>
            </a:rPr>
            <a:t>Valuation</a:t>
          </a:r>
        </a:p>
      </dgm:t>
    </dgm:pt>
    <dgm:pt modelId="{811A5B22-6F36-4935-91F2-3DCD26866025}" type="parTrans" cxnId="{B99F42F4-22C3-465C-BDA7-878C2604B4C5}">
      <dgm:prSet/>
      <dgm:spPr/>
      <dgm:t>
        <a:bodyPr/>
        <a:lstStyle/>
        <a:p>
          <a:endParaRPr lang="en-IN"/>
        </a:p>
      </dgm:t>
    </dgm:pt>
    <dgm:pt modelId="{12BE32EE-2645-4AB5-A823-8D729044FA33}" type="sibTrans" cxnId="{B99F42F4-22C3-465C-BDA7-878C2604B4C5}">
      <dgm:prSet/>
      <dgm:spPr/>
      <dgm:t>
        <a:bodyPr/>
        <a:lstStyle/>
        <a:p>
          <a:endParaRPr lang="en-IN"/>
        </a:p>
      </dgm:t>
    </dgm:pt>
    <dgm:pt modelId="{82DDC083-42DA-484B-9913-7EEE360E3538}">
      <dgm:prSet phldrT="[Text]" custT="1"/>
      <dgm:spPr/>
      <dgm:t>
        <a:bodyPr/>
        <a:lstStyle/>
        <a:p>
          <a:r>
            <a:rPr lang="en-US" sz="1600" dirty="0">
              <a:latin typeface="Cambria" panose="02040503050406030204" pitchFamily="18" charset="0"/>
            </a:rPr>
            <a:t>Supply</a:t>
          </a:r>
        </a:p>
      </dgm:t>
    </dgm:pt>
    <dgm:pt modelId="{180076CE-CEC5-4062-AE06-73CF2E0BCD76}" type="parTrans" cxnId="{D476ECA8-411F-4348-8317-8F70A972A323}">
      <dgm:prSet/>
      <dgm:spPr/>
      <dgm:t>
        <a:bodyPr/>
        <a:lstStyle/>
        <a:p>
          <a:endParaRPr lang="en-IN"/>
        </a:p>
      </dgm:t>
    </dgm:pt>
    <dgm:pt modelId="{197D5FD2-0C57-4DDD-8BD0-147F2CD30E9C}" type="sibTrans" cxnId="{D476ECA8-411F-4348-8317-8F70A972A323}">
      <dgm:prSet/>
      <dgm:spPr/>
      <dgm:t>
        <a:bodyPr/>
        <a:lstStyle/>
        <a:p>
          <a:endParaRPr lang="en-IN"/>
        </a:p>
      </dgm:t>
    </dgm:pt>
    <dgm:pt modelId="{CB316A38-0794-42A0-B330-92D337862D59}">
      <dgm:prSet phldrT="[Text]" custT="1"/>
      <dgm:spPr/>
      <dgm:t>
        <a:bodyPr/>
        <a:lstStyle/>
        <a:p>
          <a:r>
            <a:rPr lang="en-US" sz="1600" dirty="0">
              <a:latin typeface="Cambria" panose="02040503050406030204" pitchFamily="18" charset="0"/>
            </a:rPr>
            <a:t>Place of Supply </a:t>
          </a:r>
        </a:p>
      </dgm:t>
    </dgm:pt>
    <dgm:pt modelId="{F73E6FF0-397D-4593-8E01-8312837A20A3}" type="parTrans" cxnId="{2AC95085-A269-4108-916B-356806139FD4}">
      <dgm:prSet/>
      <dgm:spPr/>
      <dgm:t>
        <a:bodyPr/>
        <a:lstStyle/>
        <a:p>
          <a:endParaRPr lang="en-IN"/>
        </a:p>
      </dgm:t>
    </dgm:pt>
    <dgm:pt modelId="{7406F9FD-AF71-4730-A768-0F95C755F1B5}" type="sibTrans" cxnId="{2AC95085-A269-4108-916B-356806139FD4}">
      <dgm:prSet/>
      <dgm:spPr/>
      <dgm:t>
        <a:bodyPr/>
        <a:lstStyle/>
        <a:p>
          <a:endParaRPr lang="en-IN"/>
        </a:p>
      </dgm:t>
    </dgm:pt>
    <dgm:pt modelId="{91EB143E-D4CF-4A65-8441-33049733E6DC}" type="pres">
      <dgm:prSet presAssocID="{251BC205-21A6-4493-B63B-55125C37A9F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6502B9B-B580-43E9-ACED-41A2E5A798AB}" type="pres">
      <dgm:prSet presAssocID="{251BC205-21A6-4493-B63B-55125C37A9FF}" presName="radial" presStyleCnt="0">
        <dgm:presLayoutVars>
          <dgm:animLvl val="ctr"/>
        </dgm:presLayoutVars>
      </dgm:prSet>
      <dgm:spPr/>
      <dgm:t>
        <a:bodyPr/>
        <a:lstStyle/>
        <a:p>
          <a:endParaRPr lang="en-IN"/>
        </a:p>
      </dgm:t>
    </dgm:pt>
    <dgm:pt modelId="{22B18F7A-EC53-4EE0-AE7E-20A4448CCF4C}" type="pres">
      <dgm:prSet presAssocID="{3AF0E191-1986-4347-A60B-2417328351FC}" presName="centerShape" presStyleLbl="vennNode1" presStyleIdx="0" presStyleCnt="9" custScaleX="87678" custScaleY="87678"/>
      <dgm:spPr/>
      <dgm:t>
        <a:bodyPr/>
        <a:lstStyle/>
        <a:p>
          <a:endParaRPr lang="en-US"/>
        </a:p>
      </dgm:t>
    </dgm:pt>
    <dgm:pt modelId="{EF935F4F-8277-4CEB-B4D1-885580ACA514}" type="pres">
      <dgm:prSet presAssocID="{F4D807BF-FCAF-49C2-B1C0-6ED96309DE06}" presName="node" presStyleLbl="vennNode1" presStyleIdx="1" presStyleCnt="9" custScaleX="10195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D4AF373-6176-411D-8BA7-963143652CD4}" type="pres">
      <dgm:prSet presAssocID="{82DDC083-42DA-484B-9913-7EEE360E3538}" presName="node" presStyleLbl="vennNode1" presStyleIdx="2" presStyleCnt="9" custScaleY="87306" custRadScaleRad="101091" custRadScaleInc="-290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0A9146-7C43-45C8-8D3E-0816816DCFD7}" type="pres">
      <dgm:prSet presAssocID="{CB316A38-0794-42A0-B330-92D337862D59}" presName="node" presStyleLbl="vennNode1" presStyleIdx="3" presStyleCnt="9" custRadScaleRad="100830" custRadScaleInc="-842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D05F3D6-4E8B-4794-BEB2-AEF5A8CDEFD0}" type="pres">
      <dgm:prSet presAssocID="{3BFE4B77-EE30-4E34-9A36-32F07BDE639D}" presName="node" presStyleLbl="vennNode1" presStyleIdx="4" presStyleCnt="9" custScaleX="108161" custScaleY="97327" custRadScaleRad="104607" custRadScaleInc="-788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316DF8-84FA-4C8A-A7CC-0E2C5EB9C198}" type="pres">
      <dgm:prSet presAssocID="{45AEF8FA-AA89-4991-B422-DB996427A356}" presName="node" presStyleLbl="vennNode1" presStyleIdx="5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4FAAF83-E746-4E51-9BBF-F9082212FF31}" type="pres">
      <dgm:prSet presAssocID="{71D3E755-EE01-47D8-B95B-8D1D3E20C34A}" presName="node" presStyleLbl="vennNode1" presStyleIdx="6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34DC17-45D7-4143-9DA3-A9505DFFBC75}" type="pres">
      <dgm:prSet presAssocID="{F83D15B1-823D-4E58-9EB5-6681230D14C8}" presName="node" presStyleLbl="vennNode1" presStyleIdx="7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6D9611A-AED2-4E80-B9D3-D2D62932260E}" type="pres">
      <dgm:prSet presAssocID="{5786CABE-A035-4F09-B9E0-0B5F8816BCC7}" presName="node" presStyleLbl="vennNode1" presStyleIdx="8" presStyleCnt="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CBA1828-00AF-4E97-98FF-3A1451AFAC24}" type="presOf" srcId="{3AF0E191-1986-4347-A60B-2417328351FC}" destId="{22B18F7A-EC53-4EE0-AE7E-20A4448CCF4C}" srcOrd="0" destOrd="0" presId="urn:microsoft.com/office/officeart/2005/8/layout/radial3"/>
    <dgm:cxn modelId="{23E6359A-266F-4DDC-8C34-5064AD3FB313}" srcId="{3AF0E191-1986-4347-A60B-2417328351FC}" destId="{3BFE4B77-EE30-4E34-9A36-32F07BDE639D}" srcOrd="3" destOrd="0" parTransId="{A4DF28FB-B020-4967-A540-23A6CFFAC142}" sibTransId="{7F80172C-AC27-4A10-B3F0-127E2DE342B3}"/>
    <dgm:cxn modelId="{1298968E-F8CC-4953-A1D4-0A22414CFE8A}" srcId="{251BC205-21A6-4493-B63B-55125C37A9FF}" destId="{3AF0E191-1986-4347-A60B-2417328351FC}" srcOrd="0" destOrd="0" parTransId="{4FE7C421-9F2D-4733-B0CF-A50EB49804EE}" sibTransId="{3AE26675-9D0D-4B3B-AF52-B16205E03851}"/>
    <dgm:cxn modelId="{ECDDC36E-F4EE-43AF-95DE-FC2EA0C5D32E}" type="presOf" srcId="{251BC205-21A6-4493-B63B-55125C37A9FF}" destId="{91EB143E-D4CF-4A65-8441-33049733E6DC}" srcOrd="0" destOrd="0" presId="urn:microsoft.com/office/officeart/2005/8/layout/radial3"/>
    <dgm:cxn modelId="{3E4C594E-8CD7-417A-83AA-AF522F9D1F73}" type="presOf" srcId="{45AEF8FA-AA89-4991-B422-DB996427A356}" destId="{3C316DF8-84FA-4C8A-A7CC-0E2C5EB9C198}" srcOrd="0" destOrd="0" presId="urn:microsoft.com/office/officeart/2005/8/layout/radial3"/>
    <dgm:cxn modelId="{8B3E094B-480D-4CC4-82A8-9E2D3612A8A0}" type="presOf" srcId="{F83D15B1-823D-4E58-9EB5-6681230D14C8}" destId="{1934DC17-45D7-4143-9DA3-A9505DFFBC75}" srcOrd="0" destOrd="0" presId="urn:microsoft.com/office/officeart/2005/8/layout/radial3"/>
    <dgm:cxn modelId="{2AC95085-A269-4108-916B-356806139FD4}" srcId="{3AF0E191-1986-4347-A60B-2417328351FC}" destId="{CB316A38-0794-42A0-B330-92D337862D59}" srcOrd="2" destOrd="0" parTransId="{F73E6FF0-397D-4593-8E01-8312837A20A3}" sibTransId="{7406F9FD-AF71-4730-A768-0F95C755F1B5}"/>
    <dgm:cxn modelId="{4D05BDD4-F0F2-4DF1-B444-71E6370B6BF8}" srcId="{3AF0E191-1986-4347-A60B-2417328351FC}" destId="{5786CABE-A035-4F09-B9E0-0B5F8816BCC7}" srcOrd="7" destOrd="0" parTransId="{0948C512-8BA2-45F9-AF13-568F7C283631}" sibTransId="{2799DFD0-A27E-482B-9ABB-E52F57089559}"/>
    <dgm:cxn modelId="{88858E7A-191D-4151-8DDB-B66EDAB7CC5D}" type="presOf" srcId="{5786CABE-A035-4F09-B9E0-0B5F8816BCC7}" destId="{E6D9611A-AED2-4E80-B9D3-D2D62932260E}" srcOrd="0" destOrd="0" presId="urn:microsoft.com/office/officeart/2005/8/layout/radial3"/>
    <dgm:cxn modelId="{B4A90132-FDB8-4C1A-A987-F68478C481E0}" type="presOf" srcId="{F4D807BF-FCAF-49C2-B1C0-6ED96309DE06}" destId="{EF935F4F-8277-4CEB-B4D1-885580ACA514}" srcOrd="0" destOrd="0" presId="urn:microsoft.com/office/officeart/2005/8/layout/radial3"/>
    <dgm:cxn modelId="{311C519D-2FDA-4833-AC2C-FF9D442FE1BA}" type="presOf" srcId="{71D3E755-EE01-47D8-B95B-8D1D3E20C34A}" destId="{C4FAAF83-E746-4E51-9BBF-F9082212FF31}" srcOrd="0" destOrd="0" presId="urn:microsoft.com/office/officeart/2005/8/layout/radial3"/>
    <dgm:cxn modelId="{D476ECA8-411F-4348-8317-8F70A972A323}" srcId="{3AF0E191-1986-4347-A60B-2417328351FC}" destId="{82DDC083-42DA-484B-9913-7EEE360E3538}" srcOrd="1" destOrd="0" parTransId="{180076CE-CEC5-4062-AE06-73CF2E0BCD76}" sibTransId="{197D5FD2-0C57-4DDD-8BD0-147F2CD30E9C}"/>
    <dgm:cxn modelId="{0304F688-9860-42FD-90A7-F3D9BF8E4701}" srcId="{3AF0E191-1986-4347-A60B-2417328351FC}" destId="{45AEF8FA-AA89-4991-B422-DB996427A356}" srcOrd="4" destOrd="0" parTransId="{DD888C11-B67B-4976-B63B-5CF3E7DC22D2}" sibTransId="{1286EACE-7E6F-4449-8BD0-617D888F6708}"/>
    <dgm:cxn modelId="{AF1A0556-4E83-4C6A-91A6-B4C0FBA0522C}" srcId="{3AF0E191-1986-4347-A60B-2417328351FC}" destId="{F83D15B1-823D-4E58-9EB5-6681230D14C8}" srcOrd="6" destOrd="0" parTransId="{AFB0A614-FAA3-4E6E-AA45-67ABDDD66263}" sibTransId="{37CC5DB4-684F-492E-A897-E85FCAFEA7AE}"/>
    <dgm:cxn modelId="{6CDD23D2-52E2-452B-9776-4108BB27DE27}" srcId="{3AF0E191-1986-4347-A60B-2417328351FC}" destId="{F4D807BF-FCAF-49C2-B1C0-6ED96309DE06}" srcOrd="0" destOrd="0" parTransId="{F1583FC0-10A5-4CFE-B802-828BFF3675AD}" sibTransId="{3FF80C7B-73BF-4661-A147-1FB5443F5FDA}"/>
    <dgm:cxn modelId="{91FC4AF5-83F7-4B55-B6E3-894C1731F8B1}" type="presOf" srcId="{82DDC083-42DA-484B-9913-7EEE360E3538}" destId="{2D4AF373-6176-411D-8BA7-963143652CD4}" srcOrd="0" destOrd="0" presId="urn:microsoft.com/office/officeart/2005/8/layout/radial3"/>
    <dgm:cxn modelId="{EF3D33D2-C61A-4F43-B858-7220AA7475BB}" type="presOf" srcId="{CB316A38-0794-42A0-B330-92D337862D59}" destId="{930A9146-7C43-45C8-8D3E-0816816DCFD7}" srcOrd="0" destOrd="0" presId="urn:microsoft.com/office/officeart/2005/8/layout/radial3"/>
    <dgm:cxn modelId="{AAA33C07-4636-4396-9B3E-F1B5BB5196C7}" type="presOf" srcId="{3BFE4B77-EE30-4E34-9A36-32F07BDE639D}" destId="{6D05F3D6-4E8B-4794-BEB2-AEF5A8CDEFD0}" srcOrd="0" destOrd="0" presId="urn:microsoft.com/office/officeart/2005/8/layout/radial3"/>
    <dgm:cxn modelId="{B99F42F4-22C3-465C-BDA7-878C2604B4C5}" srcId="{3AF0E191-1986-4347-A60B-2417328351FC}" destId="{71D3E755-EE01-47D8-B95B-8D1D3E20C34A}" srcOrd="5" destOrd="0" parTransId="{811A5B22-6F36-4935-91F2-3DCD26866025}" sibTransId="{12BE32EE-2645-4AB5-A823-8D729044FA33}"/>
    <dgm:cxn modelId="{AAA15673-F9EF-4A39-B293-1CD084257D55}" type="presParOf" srcId="{91EB143E-D4CF-4A65-8441-33049733E6DC}" destId="{96502B9B-B580-43E9-ACED-41A2E5A798AB}" srcOrd="0" destOrd="0" presId="urn:microsoft.com/office/officeart/2005/8/layout/radial3"/>
    <dgm:cxn modelId="{94C50386-4AA5-42B2-AC1F-2762BEAD5605}" type="presParOf" srcId="{96502B9B-B580-43E9-ACED-41A2E5A798AB}" destId="{22B18F7A-EC53-4EE0-AE7E-20A4448CCF4C}" srcOrd="0" destOrd="0" presId="urn:microsoft.com/office/officeart/2005/8/layout/radial3"/>
    <dgm:cxn modelId="{125EC694-BB56-475E-BE22-AEEE73337F29}" type="presParOf" srcId="{96502B9B-B580-43E9-ACED-41A2E5A798AB}" destId="{EF935F4F-8277-4CEB-B4D1-885580ACA514}" srcOrd="1" destOrd="0" presId="urn:microsoft.com/office/officeart/2005/8/layout/radial3"/>
    <dgm:cxn modelId="{8A849C5A-84DE-4B5C-A704-D008322BAB4C}" type="presParOf" srcId="{96502B9B-B580-43E9-ACED-41A2E5A798AB}" destId="{2D4AF373-6176-411D-8BA7-963143652CD4}" srcOrd="2" destOrd="0" presId="urn:microsoft.com/office/officeart/2005/8/layout/radial3"/>
    <dgm:cxn modelId="{40481892-2295-49A5-A43E-51018F4687EB}" type="presParOf" srcId="{96502B9B-B580-43E9-ACED-41A2E5A798AB}" destId="{930A9146-7C43-45C8-8D3E-0816816DCFD7}" srcOrd="3" destOrd="0" presId="urn:microsoft.com/office/officeart/2005/8/layout/radial3"/>
    <dgm:cxn modelId="{A79786A4-22F1-4C85-867D-EF1FFD287C2F}" type="presParOf" srcId="{96502B9B-B580-43E9-ACED-41A2E5A798AB}" destId="{6D05F3D6-4E8B-4794-BEB2-AEF5A8CDEFD0}" srcOrd="4" destOrd="0" presId="urn:microsoft.com/office/officeart/2005/8/layout/radial3"/>
    <dgm:cxn modelId="{F503967C-2961-4A78-BF53-3FC1E3085146}" type="presParOf" srcId="{96502B9B-B580-43E9-ACED-41A2E5A798AB}" destId="{3C316DF8-84FA-4C8A-A7CC-0E2C5EB9C198}" srcOrd="5" destOrd="0" presId="urn:microsoft.com/office/officeart/2005/8/layout/radial3"/>
    <dgm:cxn modelId="{CB530E37-7494-4A0B-B2B2-2EED2251DDA8}" type="presParOf" srcId="{96502B9B-B580-43E9-ACED-41A2E5A798AB}" destId="{C4FAAF83-E746-4E51-9BBF-F9082212FF31}" srcOrd="6" destOrd="0" presId="urn:microsoft.com/office/officeart/2005/8/layout/radial3"/>
    <dgm:cxn modelId="{6D100971-D332-4BF8-A71A-9E1950249D1A}" type="presParOf" srcId="{96502B9B-B580-43E9-ACED-41A2E5A798AB}" destId="{1934DC17-45D7-4143-9DA3-A9505DFFBC75}" srcOrd="7" destOrd="0" presId="urn:microsoft.com/office/officeart/2005/8/layout/radial3"/>
    <dgm:cxn modelId="{7A135FAB-86E7-4947-A5D8-6D5C6140206E}" type="presParOf" srcId="{96502B9B-B580-43E9-ACED-41A2E5A798AB}" destId="{E6D9611A-AED2-4E80-B9D3-D2D62932260E}" srcOrd="8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B7FEE0A-08E1-43D8-8F47-26E8BDC12A42}" type="doc">
      <dgm:prSet loTypeId="urn:microsoft.com/office/officeart/2005/8/layout/venn1" loCatId="relationship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CD175075-DFAE-466C-8D93-601809F1F1CE}">
      <dgm:prSet custT="1"/>
      <dgm:spPr/>
      <dgm:t>
        <a:bodyPr/>
        <a:lstStyle/>
        <a:p>
          <a:pPr rtl="0"/>
          <a:r>
            <a:rPr lang="en-US" sz="1600" dirty="0">
              <a:latin typeface="Cambria" pitchFamily="18" charset="0"/>
            </a:rPr>
            <a:t>3. Carry forward of CE/ST/VAT credits</a:t>
          </a:r>
        </a:p>
      </dgm:t>
    </dgm:pt>
    <dgm:pt modelId="{6F47F186-465E-47CB-B2CE-22166CAA65BE}" type="parTrans" cxnId="{0B90274B-DFD8-45B6-AEF7-AF3B75CC8ACF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3E23D97B-44C9-49B5-B9E1-246EDB1211BF}" type="sibTrans" cxnId="{0B90274B-DFD8-45B6-AEF7-AF3B75CC8ACF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CD8BD89E-3CB3-40C9-B469-705E25C925CE}">
      <dgm:prSet custT="1"/>
      <dgm:spPr/>
      <dgm:t>
        <a:bodyPr/>
        <a:lstStyle/>
        <a:p>
          <a:pPr rtl="0"/>
          <a:r>
            <a:rPr lang="en-US" sz="1600" dirty="0">
              <a:latin typeface="Cambria" pitchFamily="18" charset="0"/>
            </a:rPr>
            <a:t>4. Stock lying with agents on transition- impacts</a:t>
          </a:r>
        </a:p>
      </dgm:t>
    </dgm:pt>
    <dgm:pt modelId="{A99ACDCB-CEE7-49EC-BD42-40504564AA7F}" type="parTrans" cxnId="{6C46D341-9AD3-432E-89E7-1F09B47D9CCC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639D1A2F-D172-4EB3-A979-43B7B6349F53}" type="sibTrans" cxnId="{6C46D341-9AD3-432E-89E7-1F09B47D9CCC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293B4A1C-6F61-4372-AF56-8B0F018FB398}">
      <dgm:prSet custT="1"/>
      <dgm:spPr/>
      <dgm:t>
        <a:bodyPr/>
        <a:lstStyle/>
        <a:p>
          <a:pPr rtl="0"/>
          <a:r>
            <a:rPr lang="en-US" sz="1600" dirty="0">
              <a:latin typeface="Cambria" pitchFamily="18" charset="0"/>
            </a:rPr>
            <a:t>6. Existing registration- migration to GST</a:t>
          </a:r>
        </a:p>
      </dgm:t>
    </dgm:pt>
    <dgm:pt modelId="{76E1D4DF-093D-49CA-99A7-3EFA1CE3D1DA}" type="parTrans" cxnId="{2E150739-00F7-45FA-AEFF-80F293A68A75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43BF658F-6157-4D6D-9346-A71840AC029A}" type="sibTrans" cxnId="{2E150739-00F7-45FA-AEFF-80F293A68A75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D9143949-941A-467D-9F60-91AC0CAF2CE0}">
      <dgm:prSet custT="1"/>
      <dgm:spPr/>
      <dgm:t>
        <a:bodyPr/>
        <a:lstStyle/>
        <a:p>
          <a:pPr rtl="0"/>
          <a:r>
            <a:rPr lang="en-US" sz="1600" dirty="0">
              <a:latin typeface="Cambria" pitchFamily="18" charset="0"/>
            </a:rPr>
            <a:t>8. Impact on pending refund claims- filed/unfiled </a:t>
          </a:r>
        </a:p>
      </dgm:t>
    </dgm:pt>
    <dgm:pt modelId="{560796E7-9771-45CA-BED8-617111ED87B3}" type="parTrans" cxnId="{8A6E6E9D-7DA4-4973-AD2A-2945ACC12D80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DA931FA9-15C5-4EAE-B2C8-EAFF99FB2FB7}" type="sibTrans" cxnId="{8A6E6E9D-7DA4-4973-AD2A-2945ACC12D80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9EA4CF26-EAFD-4A06-8175-F536616F3DD8}">
      <dgm:prSet custT="1"/>
      <dgm:spPr/>
      <dgm:t>
        <a:bodyPr/>
        <a:lstStyle/>
        <a:p>
          <a:pPr rtl="0"/>
          <a:r>
            <a:rPr lang="en-US" sz="1600" dirty="0">
              <a:latin typeface="Cambria" pitchFamily="18" charset="0"/>
            </a:rPr>
            <a:t>9. Continuing contracts- </a:t>
          </a:r>
        </a:p>
        <a:p>
          <a:pPr rtl="0"/>
          <a:r>
            <a:rPr lang="en-US" sz="1600" dirty="0">
              <a:latin typeface="Cambria" pitchFamily="18" charset="0"/>
            </a:rPr>
            <a:t>Revision, Spill over to GST</a:t>
          </a:r>
        </a:p>
      </dgm:t>
    </dgm:pt>
    <dgm:pt modelId="{F9CABBB8-A961-4405-B0BF-1D76C335DEC6}" type="parTrans" cxnId="{79563275-DEF4-481B-BF46-48787D31BBF5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0E612EBE-5590-43D0-B4FD-9B8E09128938}" type="sibTrans" cxnId="{79563275-DEF4-481B-BF46-48787D31BBF5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2A82AC76-D0BA-4AEB-A42F-A64973D5E2A5}">
      <dgm:prSet/>
      <dgm:spPr/>
      <dgm:t>
        <a:bodyPr/>
        <a:lstStyle/>
        <a:p>
          <a:pPr rtl="0"/>
          <a:endParaRPr lang="en-IN" sz="1800" dirty="0">
            <a:latin typeface="Cambria" pitchFamily="18" charset="0"/>
          </a:endParaRPr>
        </a:p>
      </dgm:t>
    </dgm:pt>
    <dgm:pt modelId="{0FC5C6A8-5CD9-4827-9E46-4F0B8CBF447A}" type="sibTrans" cxnId="{750E4478-B46D-40DD-8BEE-23440A874EDE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0B0C18BE-66E7-4923-95B6-D423E6D7AF70}" type="parTrans" cxnId="{750E4478-B46D-40DD-8BEE-23440A874EDE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D88B7A45-83CA-4F99-A258-107EA47D313E}">
      <dgm:prSet/>
      <dgm:spPr/>
      <dgm:t>
        <a:bodyPr/>
        <a:lstStyle/>
        <a:p>
          <a:endParaRPr lang="en-IN" dirty="0"/>
        </a:p>
      </dgm:t>
    </dgm:pt>
    <dgm:pt modelId="{B142BC49-5B0C-4759-81BF-0167804AE2F8}" type="sibTrans" cxnId="{7F3BCA91-3D14-475C-86D6-5B6238E171CD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B9947597-EBBA-47F3-822C-7FB1CCC3A457}" type="parTrans" cxnId="{7F3BCA91-3D14-475C-86D6-5B6238E171CD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708E15B7-2996-46B2-85EB-9284E06DA76C}">
      <dgm:prSet custT="1"/>
      <dgm:spPr/>
      <dgm:t>
        <a:bodyPr/>
        <a:lstStyle/>
        <a:p>
          <a:pPr rtl="0"/>
          <a:r>
            <a:rPr lang="en-US" sz="1600" dirty="0">
              <a:latin typeface="Cambria" pitchFamily="18" charset="0"/>
            </a:rPr>
            <a:t>2. Review of present credits, compliance</a:t>
          </a:r>
        </a:p>
      </dgm:t>
    </dgm:pt>
    <dgm:pt modelId="{502CD673-8738-4C52-986B-4D2D8BE6C925}" type="parTrans" cxnId="{78B7768D-3D2F-4621-86C3-568AF3FAD7D8}">
      <dgm:prSet/>
      <dgm:spPr/>
      <dgm:t>
        <a:bodyPr/>
        <a:lstStyle/>
        <a:p>
          <a:endParaRPr lang="en-IN"/>
        </a:p>
      </dgm:t>
    </dgm:pt>
    <dgm:pt modelId="{C82B6D07-C3BB-428F-B020-865628C1947B}" type="sibTrans" cxnId="{78B7768D-3D2F-4621-86C3-568AF3FAD7D8}">
      <dgm:prSet/>
      <dgm:spPr/>
      <dgm:t>
        <a:bodyPr/>
        <a:lstStyle/>
        <a:p>
          <a:endParaRPr lang="en-IN"/>
        </a:p>
      </dgm:t>
    </dgm:pt>
    <dgm:pt modelId="{9898E56D-8F42-4804-8844-811DC8C3F608}">
      <dgm:prSet/>
      <dgm:spPr/>
      <dgm:t>
        <a:bodyPr/>
        <a:lstStyle/>
        <a:p>
          <a:endParaRPr lang="en-IN"/>
        </a:p>
      </dgm:t>
    </dgm:pt>
    <dgm:pt modelId="{8C92FC31-4359-4A8A-9EF3-BD28D4CCEE30}" type="parTrans" cxnId="{528C286D-F631-4FB0-9B57-4F28034D7FF3}">
      <dgm:prSet/>
      <dgm:spPr/>
      <dgm:t>
        <a:bodyPr/>
        <a:lstStyle/>
        <a:p>
          <a:endParaRPr lang="en-IN"/>
        </a:p>
      </dgm:t>
    </dgm:pt>
    <dgm:pt modelId="{40E6BAB6-BD4F-41F5-B555-A8A7DC78B241}" type="sibTrans" cxnId="{528C286D-F631-4FB0-9B57-4F28034D7FF3}">
      <dgm:prSet/>
      <dgm:spPr/>
      <dgm:t>
        <a:bodyPr/>
        <a:lstStyle/>
        <a:p>
          <a:endParaRPr lang="en-IN"/>
        </a:p>
      </dgm:t>
    </dgm:pt>
    <dgm:pt modelId="{2E120066-4DD5-4B70-B9A0-1AAF86A17B9E}">
      <dgm:prSet custT="1"/>
      <dgm:spPr/>
      <dgm:t>
        <a:bodyPr/>
        <a:lstStyle/>
        <a:p>
          <a:pPr rtl="0"/>
          <a:r>
            <a:rPr lang="en-US" sz="1600" dirty="0">
              <a:latin typeface="Cambria" pitchFamily="18" charset="0"/>
            </a:rPr>
            <a:t>1.Process re-engineering &amp; training</a:t>
          </a:r>
        </a:p>
      </dgm:t>
    </dgm:pt>
    <dgm:pt modelId="{B836B529-ED3D-4A31-B72D-6C30C616BF3B}" type="parTrans" cxnId="{7B5623E8-CBD9-4C5D-8665-349EC79FA72D}">
      <dgm:prSet/>
      <dgm:spPr/>
      <dgm:t>
        <a:bodyPr/>
        <a:lstStyle/>
        <a:p>
          <a:endParaRPr lang="en-IN"/>
        </a:p>
      </dgm:t>
    </dgm:pt>
    <dgm:pt modelId="{5A29DE03-686A-4ABF-BDC5-5C0341A37294}" type="sibTrans" cxnId="{7B5623E8-CBD9-4C5D-8665-349EC79FA72D}">
      <dgm:prSet/>
      <dgm:spPr/>
      <dgm:t>
        <a:bodyPr/>
        <a:lstStyle/>
        <a:p>
          <a:endParaRPr lang="en-IN"/>
        </a:p>
      </dgm:t>
    </dgm:pt>
    <dgm:pt modelId="{C1DC6A4E-B583-4ED0-9ED9-95DA11794F9F}" type="pres">
      <dgm:prSet presAssocID="{8B7FEE0A-08E1-43D8-8F47-26E8BDC12A42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D77637-92AB-4655-9A4D-ABFA3990C62D}" type="pres">
      <dgm:prSet presAssocID="{2E120066-4DD5-4B70-B9A0-1AAF86A17B9E}" presName="circ1" presStyleLbl="vennNode1" presStyleIdx="0" presStyleCnt="7"/>
      <dgm:spPr/>
      <dgm:t>
        <a:bodyPr/>
        <a:lstStyle/>
        <a:p>
          <a:endParaRPr lang="en-IN"/>
        </a:p>
      </dgm:t>
    </dgm:pt>
    <dgm:pt modelId="{B3E21E4A-0F5C-4DCF-AF68-F92ED2E72A7F}" type="pres">
      <dgm:prSet presAssocID="{2E120066-4DD5-4B70-B9A0-1AAF86A17B9E}" presName="circ1Tx" presStyleLbl="revTx" presStyleIdx="0" presStyleCnt="0" custLinFactNeighborX="-815" custLinFactNeighborY="258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64FD52-88BD-4B30-8759-ED2C7711A9AE}" type="pres">
      <dgm:prSet presAssocID="{708E15B7-2996-46B2-85EB-9284E06DA76C}" presName="circ2" presStyleLbl="vennNode1" presStyleIdx="1" presStyleCnt="7"/>
      <dgm:spPr/>
      <dgm:t>
        <a:bodyPr/>
        <a:lstStyle/>
        <a:p>
          <a:endParaRPr lang="en-IN"/>
        </a:p>
      </dgm:t>
    </dgm:pt>
    <dgm:pt modelId="{03AA8868-4947-47C8-8ACF-A09EA62165D5}" type="pres">
      <dgm:prSet presAssocID="{708E15B7-2996-46B2-85EB-9284E06DA76C}" presName="circ2Tx" presStyleLbl="revTx" presStyleIdx="0" presStyleCnt="0" custLinFactNeighborX="-12538" custLinFactNeighborY="-252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5CC0A03-65ED-4D06-9EE9-FFDF920BCB1E}" type="pres">
      <dgm:prSet presAssocID="{CD175075-DFAE-466C-8D93-601809F1F1CE}" presName="circ3" presStyleLbl="vennNode1" presStyleIdx="2" presStyleCnt="7"/>
      <dgm:spPr/>
      <dgm:t>
        <a:bodyPr/>
        <a:lstStyle/>
        <a:p>
          <a:endParaRPr lang="en-IN"/>
        </a:p>
      </dgm:t>
    </dgm:pt>
    <dgm:pt modelId="{C875773E-3B3F-4F0C-943F-9B8C13DEE01E}" type="pres">
      <dgm:prSet presAssocID="{CD175075-DFAE-466C-8D93-601809F1F1CE}" presName="circ3Tx" presStyleLbl="revTx" presStyleIdx="0" presStyleCnt="0" custLinFactNeighborX="-11607" custLinFactNeighborY="-3422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C3A067-45B0-42FE-B053-F0DB69D050BD}" type="pres">
      <dgm:prSet presAssocID="{CD8BD89E-3CB3-40C9-B469-705E25C925CE}" presName="circ4" presStyleLbl="vennNode1" presStyleIdx="3" presStyleCnt="7"/>
      <dgm:spPr/>
      <dgm:t>
        <a:bodyPr/>
        <a:lstStyle/>
        <a:p>
          <a:endParaRPr lang="en-IN"/>
        </a:p>
      </dgm:t>
    </dgm:pt>
    <dgm:pt modelId="{828191B9-3D95-44FD-AA2C-E07339C8FB83}" type="pres">
      <dgm:prSet presAssocID="{CD8BD89E-3CB3-40C9-B469-705E25C925CE}" presName="circ4Tx" presStyleLbl="revTx" presStyleIdx="0" presStyleCnt="0" custLinFactNeighborX="18229" custLinFactNeighborY="-7141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D968BD-124C-415F-9B57-DA80BAEDE34D}" type="pres">
      <dgm:prSet presAssocID="{293B4A1C-6F61-4372-AF56-8B0F018FB398}" presName="circ5" presStyleLbl="vennNode1" presStyleIdx="4" presStyleCnt="7"/>
      <dgm:spPr/>
      <dgm:t>
        <a:bodyPr/>
        <a:lstStyle/>
        <a:p>
          <a:endParaRPr lang="en-IN"/>
        </a:p>
      </dgm:t>
    </dgm:pt>
    <dgm:pt modelId="{8FB36394-5FBD-434D-B70E-8B0D49EAB2EA}" type="pres">
      <dgm:prSet presAssocID="{293B4A1C-6F61-4372-AF56-8B0F018FB398}" presName="circ5Tx" presStyleLbl="revTx" presStyleIdx="0" presStyleCnt="0" custLinFactNeighborX="18095" custLinFactNeighborY="-1319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8DB51AA-4139-47BF-B1F0-D8A932DD3047}" type="pres">
      <dgm:prSet presAssocID="{D9143949-941A-467D-9F60-91AC0CAF2CE0}" presName="circ6" presStyleLbl="vennNode1" presStyleIdx="5" presStyleCnt="7"/>
      <dgm:spPr/>
      <dgm:t>
        <a:bodyPr/>
        <a:lstStyle/>
        <a:p>
          <a:endParaRPr lang="en-IN"/>
        </a:p>
      </dgm:t>
    </dgm:pt>
    <dgm:pt modelId="{7C8AA7DC-4B57-4A76-B2B4-41AA24CE044E}" type="pres">
      <dgm:prSet presAssocID="{D9143949-941A-467D-9F60-91AC0CAF2CE0}" presName="circ6Tx" presStyleLbl="revTx" presStyleIdx="0" presStyleCnt="0" custLinFactNeighborX="17026" custLinFactNeighborY="-3367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FC64AB-1902-4AFD-AB4F-3EF775122433}" type="pres">
      <dgm:prSet presAssocID="{9EA4CF26-EAFD-4A06-8175-F536616F3DD8}" presName="circ7" presStyleLbl="vennNode1" presStyleIdx="6" presStyleCnt="7"/>
      <dgm:spPr/>
      <dgm:t>
        <a:bodyPr/>
        <a:lstStyle/>
        <a:p>
          <a:endParaRPr lang="en-IN"/>
        </a:p>
      </dgm:t>
    </dgm:pt>
    <dgm:pt modelId="{00E2B7F7-34FF-4AE4-A388-96CBA6E6FBEE}" type="pres">
      <dgm:prSet presAssocID="{9EA4CF26-EAFD-4A06-8175-F536616F3DD8}" presName="circ7Tx" presStyleLbl="revTx" presStyleIdx="0" presStyleCnt="0" custLinFactNeighborX="17971" custLinFactNeighborY="-1042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B5623E8-CBD9-4C5D-8665-349EC79FA72D}" srcId="{8B7FEE0A-08E1-43D8-8F47-26E8BDC12A42}" destId="{2E120066-4DD5-4B70-B9A0-1AAF86A17B9E}" srcOrd="0" destOrd="0" parTransId="{B836B529-ED3D-4A31-B72D-6C30C616BF3B}" sibTransId="{5A29DE03-686A-4ABF-BDC5-5C0341A37294}"/>
    <dgm:cxn modelId="{F899B92D-4643-4556-A6DB-DF28AA9A062B}" type="presOf" srcId="{2E120066-4DD5-4B70-B9A0-1AAF86A17B9E}" destId="{B3E21E4A-0F5C-4DCF-AF68-F92ED2E72A7F}" srcOrd="0" destOrd="0" presId="urn:microsoft.com/office/officeart/2005/8/layout/venn1"/>
    <dgm:cxn modelId="{CF117788-07BD-47E2-BB22-824947E800B8}" type="presOf" srcId="{708E15B7-2996-46B2-85EB-9284E06DA76C}" destId="{03AA8868-4947-47C8-8ACF-A09EA62165D5}" srcOrd="0" destOrd="0" presId="urn:microsoft.com/office/officeart/2005/8/layout/venn1"/>
    <dgm:cxn modelId="{91CC11C5-89BC-4996-87C2-E7D292E5F7CE}" type="presOf" srcId="{CD175075-DFAE-466C-8D93-601809F1F1CE}" destId="{C875773E-3B3F-4F0C-943F-9B8C13DEE01E}" srcOrd="0" destOrd="0" presId="urn:microsoft.com/office/officeart/2005/8/layout/venn1"/>
    <dgm:cxn modelId="{8A6E6E9D-7DA4-4973-AD2A-2945ACC12D80}" srcId="{8B7FEE0A-08E1-43D8-8F47-26E8BDC12A42}" destId="{D9143949-941A-467D-9F60-91AC0CAF2CE0}" srcOrd="5" destOrd="0" parTransId="{560796E7-9771-45CA-BED8-617111ED87B3}" sibTransId="{DA931FA9-15C5-4EAE-B2C8-EAFF99FB2FB7}"/>
    <dgm:cxn modelId="{2E150739-00F7-45FA-AEFF-80F293A68A75}" srcId="{8B7FEE0A-08E1-43D8-8F47-26E8BDC12A42}" destId="{293B4A1C-6F61-4372-AF56-8B0F018FB398}" srcOrd="4" destOrd="0" parTransId="{76E1D4DF-093D-49CA-99A7-3EFA1CE3D1DA}" sibTransId="{43BF658F-6157-4D6D-9346-A71840AC029A}"/>
    <dgm:cxn modelId="{1F89322B-B267-4305-97DE-1BBE39C36CE1}" type="presOf" srcId="{CD8BD89E-3CB3-40C9-B469-705E25C925CE}" destId="{828191B9-3D95-44FD-AA2C-E07339C8FB83}" srcOrd="0" destOrd="0" presId="urn:microsoft.com/office/officeart/2005/8/layout/venn1"/>
    <dgm:cxn modelId="{528C286D-F631-4FB0-9B57-4F28034D7FF3}" srcId="{8B7FEE0A-08E1-43D8-8F47-26E8BDC12A42}" destId="{9898E56D-8F42-4804-8844-811DC8C3F608}" srcOrd="8" destOrd="0" parTransId="{8C92FC31-4359-4A8A-9EF3-BD28D4CCEE30}" sibTransId="{40E6BAB6-BD4F-41F5-B555-A8A7DC78B241}"/>
    <dgm:cxn modelId="{DA6B77F5-219F-471E-8500-A0C3243E9D7D}" type="presOf" srcId="{8B7FEE0A-08E1-43D8-8F47-26E8BDC12A42}" destId="{C1DC6A4E-B583-4ED0-9ED9-95DA11794F9F}" srcOrd="0" destOrd="0" presId="urn:microsoft.com/office/officeart/2005/8/layout/venn1"/>
    <dgm:cxn modelId="{3DED0360-7CDE-4DBE-922A-14FBFAF8D790}" type="presOf" srcId="{9EA4CF26-EAFD-4A06-8175-F536616F3DD8}" destId="{00E2B7F7-34FF-4AE4-A388-96CBA6E6FBEE}" srcOrd="0" destOrd="0" presId="urn:microsoft.com/office/officeart/2005/8/layout/venn1"/>
    <dgm:cxn modelId="{0B90274B-DFD8-45B6-AEF7-AF3B75CC8ACF}" srcId="{8B7FEE0A-08E1-43D8-8F47-26E8BDC12A42}" destId="{CD175075-DFAE-466C-8D93-601809F1F1CE}" srcOrd="2" destOrd="0" parTransId="{6F47F186-465E-47CB-B2CE-22166CAA65BE}" sibTransId="{3E23D97B-44C9-49B5-B9E1-246EDB1211BF}"/>
    <dgm:cxn modelId="{4A47D56F-7C85-4C08-B454-C082E8F6E533}" type="presOf" srcId="{293B4A1C-6F61-4372-AF56-8B0F018FB398}" destId="{8FB36394-5FBD-434D-B70E-8B0D49EAB2EA}" srcOrd="0" destOrd="0" presId="urn:microsoft.com/office/officeart/2005/8/layout/venn1"/>
    <dgm:cxn modelId="{78B7768D-3D2F-4621-86C3-568AF3FAD7D8}" srcId="{8B7FEE0A-08E1-43D8-8F47-26E8BDC12A42}" destId="{708E15B7-2996-46B2-85EB-9284E06DA76C}" srcOrd="1" destOrd="0" parTransId="{502CD673-8738-4C52-986B-4D2D8BE6C925}" sibTransId="{C82B6D07-C3BB-428F-B020-865628C1947B}"/>
    <dgm:cxn modelId="{7F3BCA91-3D14-475C-86D6-5B6238E171CD}" srcId="{8B7FEE0A-08E1-43D8-8F47-26E8BDC12A42}" destId="{D88B7A45-83CA-4F99-A258-107EA47D313E}" srcOrd="7" destOrd="0" parTransId="{B9947597-EBBA-47F3-822C-7FB1CCC3A457}" sibTransId="{B142BC49-5B0C-4759-81BF-0167804AE2F8}"/>
    <dgm:cxn modelId="{750E4478-B46D-40DD-8BEE-23440A874EDE}" srcId="{8B7FEE0A-08E1-43D8-8F47-26E8BDC12A42}" destId="{2A82AC76-D0BA-4AEB-A42F-A64973D5E2A5}" srcOrd="9" destOrd="0" parTransId="{0B0C18BE-66E7-4923-95B6-D423E6D7AF70}" sibTransId="{0FC5C6A8-5CD9-4827-9E46-4F0B8CBF447A}"/>
    <dgm:cxn modelId="{79563275-DEF4-481B-BF46-48787D31BBF5}" srcId="{8B7FEE0A-08E1-43D8-8F47-26E8BDC12A42}" destId="{9EA4CF26-EAFD-4A06-8175-F536616F3DD8}" srcOrd="6" destOrd="0" parTransId="{F9CABBB8-A961-4405-B0BF-1D76C335DEC6}" sibTransId="{0E612EBE-5590-43D0-B4FD-9B8E09128938}"/>
    <dgm:cxn modelId="{CF686BB0-6096-4D33-BD47-8565DC09152A}" type="presOf" srcId="{D9143949-941A-467D-9F60-91AC0CAF2CE0}" destId="{7C8AA7DC-4B57-4A76-B2B4-41AA24CE044E}" srcOrd="0" destOrd="0" presId="urn:microsoft.com/office/officeart/2005/8/layout/venn1"/>
    <dgm:cxn modelId="{6C46D341-9AD3-432E-89E7-1F09B47D9CCC}" srcId="{8B7FEE0A-08E1-43D8-8F47-26E8BDC12A42}" destId="{CD8BD89E-3CB3-40C9-B469-705E25C925CE}" srcOrd="3" destOrd="0" parTransId="{A99ACDCB-CEE7-49EC-BD42-40504564AA7F}" sibTransId="{639D1A2F-D172-4EB3-A979-43B7B6349F53}"/>
    <dgm:cxn modelId="{755BEF78-7F6D-4598-BD81-780D78421C63}" type="presParOf" srcId="{C1DC6A4E-B583-4ED0-9ED9-95DA11794F9F}" destId="{4BD77637-92AB-4655-9A4D-ABFA3990C62D}" srcOrd="0" destOrd="0" presId="urn:microsoft.com/office/officeart/2005/8/layout/venn1"/>
    <dgm:cxn modelId="{8F080AB2-06DC-4B0B-86C4-C5A39264B3EC}" type="presParOf" srcId="{C1DC6A4E-B583-4ED0-9ED9-95DA11794F9F}" destId="{B3E21E4A-0F5C-4DCF-AF68-F92ED2E72A7F}" srcOrd="1" destOrd="0" presId="urn:microsoft.com/office/officeart/2005/8/layout/venn1"/>
    <dgm:cxn modelId="{8B6ACC60-C7F1-49D8-B190-6B077BE8091B}" type="presParOf" srcId="{C1DC6A4E-B583-4ED0-9ED9-95DA11794F9F}" destId="{E964FD52-88BD-4B30-8759-ED2C7711A9AE}" srcOrd="2" destOrd="0" presId="urn:microsoft.com/office/officeart/2005/8/layout/venn1"/>
    <dgm:cxn modelId="{77062585-5594-4FA5-AFA3-9C3D7B6B1026}" type="presParOf" srcId="{C1DC6A4E-B583-4ED0-9ED9-95DA11794F9F}" destId="{03AA8868-4947-47C8-8ACF-A09EA62165D5}" srcOrd="3" destOrd="0" presId="urn:microsoft.com/office/officeart/2005/8/layout/venn1"/>
    <dgm:cxn modelId="{D223A2F5-44AE-4F64-855B-2DAFA7A1B475}" type="presParOf" srcId="{C1DC6A4E-B583-4ED0-9ED9-95DA11794F9F}" destId="{25CC0A03-65ED-4D06-9EE9-FFDF920BCB1E}" srcOrd="4" destOrd="0" presId="urn:microsoft.com/office/officeart/2005/8/layout/venn1"/>
    <dgm:cxn modelId="{C6775E05-B207-4F41-9EC3-87923D4B0BDE}" type="presParOf" srcId="{C1DC6A4E-B583-4ED0-9ED9-95DA11794F9F}" destId="{C875773E-3B3F-4F0C-943F-9B8C13DEE01E}" srcOrd="5" destOrd="0" presId="urn:microsoft.com/office/officeart/2005/8/layout/venn1"/>
    <dgm:cxn modelId="{56BE88A8-344B-4A8A-8D6E-85687559A2A0}" type="presParOf" srcId="{C1DC6A4E-B583-4ED0-9ED9-95DA11794F9F}" destId="{16C3A067-45B0-42FE-B053-F0DB69D050BD}" srcOrd="6" destOrd="0" presId="urn:microsoft.com/office/officeart/2005/8/layout/venn1"/>
    <dgm:cxn modelId="{A84A5593-2222-4B9A-8540-7BE66612DD71}" type="presParOf" srcId="{C1DC6A4E-B583-4ED0-9ED9-95DA11794F9F}" destId="{828191B9-3D95-44FD-AA2C-E07339C8FB83}" srcOrd="7" destOrd="0" presId="urn:microsoft.com/office/officeart/2005/8/layout/venn1"/>
    <dgm:cxn modelId="{383C74DD-748A-4F24-BFEB-B565E46C902D}" type="presParOf" srcId="{C1DC6A4E-B583-4ED0-9ED9-95DA11794F9F}" destId="{93D968BD-124C-415F-9B57-DA80BAEDE34D}" srcOrd="8" destOrd="0" presId="urn:microsoft.com/office/officeart/2005/8/layout/venn1"/>
    <dgm:cxn modelId="{229629DC-5125-4197-B8E9-D725B381CD86}" type="presParOf" srcId="{C1DC6A4E-B583-4ED0-9ED9-95DA11794F9F}" destId="{8FB36394-5FBD-434D-B70E-8B0D49EAB2EA}" srcOrd="9" destOrd="0" presId="urn:microsoft.com/office/officeart/2005/8/layout/venn1"/>
    <dgm:cxn modelId="{72809B45-E2A0-4724-8FE0-434FFB39EC4D}" type="presParOf" srcId="{C1DC6A4E-B583-4ED0-9ED9-95DA11794F9F}" destId="{18DB51AA-4139-47BF-B1F0-D8A932DD3047}" srcOrd="10" destOrd="0" presId="urn:microsoft.com/office/officeart/2005/8/layout/venn1"/>
    <dgm:cxn modelId="{75EC1D58-B9C3-4324-A59B-78B9FB8D11E0}" type="presParOf" srcId="{C1DC6A4E-B583-4ED0-9ED9-95DA11794F9F}" destId="{7C8AA7DC-4B57-4A76-B2B4-41AA24CE044E}" srcOrd="11" destOrd="0" presId="urn:microsoft.com/office/officeart/2005/8/layout/venn1"/>
    <dgm:cxn modelId="{DF1F5A26-1ADB-4F1E-B28F-671CDB6A1660}" type="presParOf" srcId="{C1DC6A4E-B583-4ED0-9ED9-95DA11794F9F}" destId="{51FC64AB-1902-4AFD-AB4F-3EF775122433}" srcOrd="12" destOrd="0" presId="urn:microsoft.com/office/officeart/2005/8/layout/venn1"/>
    <dgm:cxn modelId="{442E3858-49F2-4BAD-886B-F5B873FAE0F5}" type="presParOf" srcId="{C1DC6A4E-B583-4ED0-9ED9-95DA11794F9F}" destId="{00E2B7F7-34FF-4AE4-A388-96CBA6E6FBEE}" srcOrd="1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E3DA88D-3AFC-46E4-82DF-10B0BEB5E82A}" type="doc">
      <dgm:prSet loTypeId="urn:microsoft.com/office/officeart/2005/8/layout/default#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C66F640-635C-4DBE-8736-7829F551651C}">
      <dgm:prSet custT="1"/>
      <dgm:spPr/>
      <dgm:t>
        <a:bodyPr/>
        <a:lstStyle/>
        <a:p>
          <a:r>
            <a:rPr lang="en-US" sz="1800" dirty="0">
              <a:latin typeface="Calisto MT" panose="02040603050505030304" pitchFamily="18" charset="0"/>
            </a:rPr>
            <a:t>Creation &amp; elimination of accounting transactions for  </a:t>
          </a:r>
        </a:p>
        <a:p>
          <a:r>
            <a:rPr lang="en-US" sz="1800" dirty="0">
              <a:latin typeface="Calisto MT" panose="02040603050505030304" pitchFamily="18" charset="0"/>
            </a:rPr>
            <a:t>Deemed Supply</a:t>
          </a:r>
          <a:endParaRPr lang="en-IN" sz="1800" dirty="0">
            <a:latin typeface="Calisto MT" panose="02040603050505030304" pitchFamily="18" charset="0"/>
          </a:endParaRPr>
        </a:p>
      </dgm:t>
    </dgm:pt>
    <dgm:pt modelId="{97298671-EBA6-4AAA-B93D-659E9890A9FB}" type="parTrans" cxnId="{D3542E90-6BC6-434D-AC1C-9F53FAB07D75}">
      <dgm:prSet/>
      <dgm:spPr/>
      <dgm:t>
        <a:bodyPr/>
        <a:lstStyle/>
        <a:p>
          <a:endParaRPr lang="en-US" sz="1800">
            <a:latin typeface="Calisto MT" panose="02040603050505030304" pitchFamily="18" charset="0"/>
          </a:endParaRPr>
        </a:p>
      </dgm:t>
    </dgm:pt>
    <dgm:pt modelId="{A025CC35-20FC-4531-8DE2-D9815B0936B4}" type="sibTrans" cxnId="{D3542E90-6BC6-434D-AC1C-9F53FAB07D75}">
      <dgm:prSet/>
      <dgm:spPr/>
      <dgm:t>
        <a:bodyPr/>
        <a:lstStyle/>
        <a:p>
          <a:endParaRPr lang="en-US" sz="1800">
            <a:latin typeface="Calisto MT" panose="02040603050505030304" pitchFamily="18" charset="0"/>
          </a:endParaRPr>
        </a:p>
      </dgm:t>
    </dgm:pt>
    <dgm:pt modelId="{B02E57FD-EC32-435E-86E1-119C294424BC}">
      <dgm:prSet custT="1"/>
      <dgm:spPr/>
      <dgm:t>
        <a:bodyPr/>
        <a:lstStyle/>
        <a:p>
          <a:r>
            <a:rPr lang="en-IN" sz="1800" dirty="0">
              <a:latin typeface="Calisto MT" panose="02040603050505030304" pitchFamily="18" charset="0"/>
            </a:rPr>
            <a:t>Transactional adjustment for </a:t>
          </a:r>
        </a:p>
        <a:p>
          <a:r>
            <a:rPr lang="en-IN" sz="1800" dirty="0">
              <a:latin typeface="Calisto MT" panose="02040603050505030304" pitchFamily="18" charset="0"/>
            </a:rPr>
            <a:t>Impact of tax on Advance</a:t>
          </a:r>
        </a:p>
      </dgm:t>
    </dgm:pt>
    <dgm:pt modelId="{0F18E418-AD30-41B8-9312-26AC5C479FB9}" type="parTrans" cxnId="{D06B76A1-E4A2-4477-B388-C8E92170D3A0}">
      <dgm:prSet/>
      <dgm:spPr/>
      <dgm:t>
        <a:bodyPr/>
        <a:lstStyle/>
        <a:p>
          <a:endParaRPr lang="en-US" sz="1800">
            <a:latin typeface="Calisto MT" panose="02040603050505030304" pitchFamily="18" charset="0"/>
          </a:endParaRPr>
        </a:p>
      </dgm:t>
    </dgm:pt>
    <dgm:pt modelId="{EE796437-B513-45F2-85EA-25902B362106}" type="sibTrans" cxnId="{D06B76A1-E4A2-4477-B388-C8E92170D3A0}">
      <dgm:prSet/>
      <dgm:spPr/>
      <dgm:t>
        <a:bodyPr/>
        <a:lstStyle/>
        <a:p>
          <a:endParaRPr lang="en-US" sz="1800">
            <a:latin typeface="Calisto MT" panose="02040603050505030304" pitchFamily="18" charset="0"/>
          </a:endParaRPr>
        </a:p>
      </dgm:t>
    </dgm:pt>
    <dgm:pt modelId="{B1FA191D-2EFB-451C-9DC6-AFA54E3A86EA}">
      <dgm:prSet custT="1"/>
      <dgm:spPr/>
      <dgm:t>
        <a:bodyPr/>
        <a:lstStyle/>
        <a:p>
          <a:r>
            <a:rPr lang="en-US" sz="1800" dirty="0">
              <a:latin typeface="Calisto MT" panose="02040603050505030304" pitchFamily="18" charset="0"/>
            </a:rPr>
            <a:t>New transaction for taxation of inter state stock transfer</a:t>
          </a:r>
          <a:endParaRPr lang="en-IN" sz="1800" dirty="0">
            <a:latin typeface="Calisto MT" panose="02040603050505030304" pitchFamily="18" charset="0"/>
          </a:endParaRPr>
        </a:p>
      </dgm:t>
    </dgm:pt>
    <dgm:pt modelId="{684388D3-7448-461F-AB06-AAFD591B32DC}" type="parTrans" cxnId="{2DE74480-B507-4886-9035-F384B7893B11}">
      <dgm:prSet/>
      <dgm:spPr/>
      <dgm:t>
        <a:bodyPr/>
        <a:lstStyle/>
        <a:p>
          <a:endParaRPr lang="en-US" sz="1800">
            <a:latin typeface="Calisto MT" panose="02040603050505030304" pitchFamily="18" charset="0"/>
          </a:endParaRPr>
        </a:p>
      </dgm:t>
    </dgm:pt>
    <dgm:pt modelId="{3D5F44EE-6DC6-4491-B423-E011C85CCF82}" type="sibTrans" cxnId="{2DE74480-B507-4886-9035-F384B7893B11}">
      <dgm:prSet/>
      <dgm:spPr/>
      <dgm:t>
        <a:bodyPr/>
        <a:lstStyle/>
        <a:p>
          <a:endParaRPr lang="en-US" sz="1800">
            <a:latin typeface="Calisto MT" panose="02040603050505030304" pitchFamily="18" charset="0"/>
          </a:endParaRPr>
        </a:p>
      </dgm:t>
    </dgm:pt>
    <dgm:pt modelId="{D40CF9CB-5AD6-49E8-8A6F-39F327868B8D}">
      <dgm:prSet custT="1"/>
      <dgm:spPr/>
      <dgm:t>
        <a:bodyPr/>
        <a:lstStyle/>
        <a:p>
          <a:r>
            <a:rPr lang="en-IN" sz="1800" dirty="0">
              <a:latin typeface="Calisto MT" panose="02040603050505030304" pitchFamily="18" charset="0"/>
            </a:rPr>
            <a:t>New format for </a:t>
          </a:r>
        </a:p>
        <a:p>
          <a:r>
            <a:rPr lang="en-IN" sz="1800" dirty="0">
              <a:latin typeface="Calisto MT" panose="02040603050505030304" pitchFamily="18" charset="0"/>
            </a:rPr>
            <a:t>Bill of supply </a:t>
          </a:r>
        </a:p>
      </dgm:t>
    </dgm:pt>
    <dgm:pt modelId="{F4705AB6-A3BC-401D-8A83-4D86932F668D}" type="parTrans" cxnId="{897688AC-E443-4E3B-BDF2-66FE4A346DD8}">
      <dgm:prSet/>
      <dgm:spPr/>
      <dgm:t>
        <a:bodyPr/>
        <a:lstStyle/>
        <a:p>
          <a:endParaRPr lang="en-US" sz="1800">
            <a:latin typeface="Calisto MT" panose="02040603050505030304" pitchFamily="18" charset="0"/>
          </a:endParaRPr>
        </a:p>
      </dgm:t>
    </dgm:pt>
    <dgm:pt modelId="{790394F4-AE26-4C30-A204-17693802575B}" type="sibTrans" cxnId="{897688AC-E443-4E3B-BDF2-66FE4A346DD8}">
      <dgm:prSet/>
      <dgm:spPr/>
      <dgm:t>
        <a:bodyPr/>
        <a:lstStyle/>
        <a:p>
          <a:endParaRPr lang="en-US" sz="1800">
            <a:latin typeface="Calisto MT" panose="02040603050505030304" pitchFamily="18" charset="0"/>
          </a:endParaRPr>
        </a:p>
      </dgm:t>
    </dgm:pt>
    <dgm:pt modelId="{AD07807F-0472-4282-B662-F9CEF064C7EF}">
      <dgm:prSet custT="1"/>
      <dgm:spPr/>
      <dgm:t>
        <a:bodyPr/>
        <a:lstStyle/>
        <a:p>
          <a:r>
            <a:rPr lang="en-IN" sz="1800" dirty="0">
              <a:latin typeface="Calisto MT" panose="02040603050505030304" pitchFamily="18" charset="0"/>
            </a:rPr>
            <a:t>Updation of transactions in ERP for </a:t>
          </a:r>
          <a:r>
            <a:rPr lang="en-IN" sz="1800" dirty="0" err="1">
              <a:latin typeface="Calisto MT" panose="02040603050505030304" pitchFamily="18" charset="0"/>
            </a:rPr>
            <a:t>mis</a:t>
          </a:r>
          <a:r>
            <a:rPr lang="en-IN" sz="1800" dirty="0">
              <a:latin typeface="Calisto MT" panose="02040603050505030304" pitchFamily="18" charset="0"/>
            </a:rPr>
            <a:t>-match identified via GSTN</a:t>
          </a:r>
        </a:p>
      </dgm:t>
    </dgm:pt>
    <dgm:pt modelId="{BBC6BC01-767C-4748-A90F-B72DF5BFF267}" type="parTrans" cxnId="{93439DD6-2420-42F2-B0EB-545A45FAFF01}">
      <dgm:prSet/>
      <dgm:spPr/>
      <dgm:t>
        <a:bodyPr/>
        <a:lstStyle/>
        <a:p>
          <a:endParaRPr lang="en-US" sz="1800">
            <a:latin typeface="Calisto MT" panose="02040603050505030304" pitchFamily="18" charset="0"/>
          </a:endParaRPr>
        </a:p>
      </dgm:t>
    </dgm:pt>
    <dgm:pt modelId="{7CCEB23E-103D-497E-898C-671154F268FF}" type="sibTrans" cxnId="{93439DD6-2420-42F2-B0EB-545A45FAFF01}">
      <dgm:prSet/>
      <dgm:spPr/>
      <dgm:t>
        <a:bodyPr/>
        <a:lstStyle/>
        <a:p>
          <a:endParaRPr lang="en-US" sz="1800">
            <a:latin typeface="Calisto MT" panose="02040603050505030304" pitchFamily="18" charset="0"/>
          </a:endParaRPr>
        </a:p>
      </dgm:t>
    </dgm:pt>
    <dgm:pt modelId="{8625FAD0-8E01-4E84-B435-2C08C65096C7}" type="pres">
      <dgm:prSet presAssocID="{FE3DA88D-3AFC-46E4-82DF-10B0BEB5E82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599B446-8D8D-49C7-B2C6-297F1620632F}" type="pres">
      <dgm:prSet presAssocID="{CC66F640-635C-4DBE-8736-7829F551651C}" presName="node" presStyleLbl="node1" presStyleIdx="0" presStyleCnt="5" custLinFactNeighborX="-1536" custLinFactNeighborY="177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919084-A645-4889-90CB-E80B623BA5AB}" type="pres">
      <dgm:prSet presAssocID="{A025CC35-20FC-4531-8DE2-D9815B0936B4}" presName="sibTrans" presStyleCnt="0"/>
      <dgm:spPr/>
    </dgm:pt>
    <dgm:pt modelId="{C1C51DDD-39E6-4D97-BA37-2EE45240D8F9}" type="pres">
      <dgm:prSet presAssocID="{B02E57FD-EC32-435E-86E1-119C294424BC}" presName="node" presStyleLbl="node1" presStyleIdx="1" presStyleCnt="5" custScaleX="1074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105A16-FD94-42AA-996E-A518B9330CAD}" type="pres">
      <dgm:prSet presAssocID="{EE796437-B513-45F2-85EA-25902B362106}" presName="sibTrans" presStyleCnt="0"/>
      <dgm:spPr/>
    </dgm:pt>
    <dgm:pt modelId="{063BF4C0-7199-42AD-BF87-FBC17D940983}" type="pres">
      <dgm:prSet presAssocID="{B1FA191D-2EFB-451C-9DC6-AFA54E3A86EA}" presName="node" presStyleLbl="node1" presStyleIdx="2" presStyleCnt="5" custLinFactNeighborY="-103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A578DBB-65CA-4E6B-8C0F-7638BDFCBC83}" type="pres">
      <dgm:prSet presAssocID="{3D5F44EE-6DC6-4491-B423-E011C85CCF82}" presName="sibTrans" presStyleCnt="0"/>
      <dgm:spPr/>
    </dgm:pt>
    <dgm:pt modelId="{39C95D52-FC15-44AC-B28D-9F01FFE3DF88}" type="pres">
      <dgm:prSet presAssocID="{D40CF9CB-5AD6-49E8-8A6F-39F327868B8D}" presName="node" presStyleLbl="node1" presStyleIdx="3" presStyleCnt="5" custScaleX="110557" custLinFactNeighborX="-2623" custLinFactNeighborY="-87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3F1685-C258-4495-8601-9F0850D4B20A}" type="pres">
      <dgm:prSet presAssocID="{790394F4-AE26-4C30-A204-17693802575B}" presName="sibTrans" presStyleCnt="0"/>
      <dgm:spPr/>
    </dgm:pt>
    <dgm:pt modelId="{837B3685-4F0A-4D37-B21A-BE1E49FE5996}" type="pres">
      <dgm:prSet presAssocID="{AD07807F-0472-4282-B662-F9CEF064C7EF}" presName="node" presStyleLbl="node1" presStyleIdx="4" presStyleCnt="5" custLinFactNeighborX="-1969" custLinFactNeighborY="-1717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40D42CB-EF4D-436A-A6AD-86426CB5A27A}" type="presOf" srcId="{AD07807F-0472-4282-B662-F9CEF064C7EF}" destId="{837B3685-4F0A-4D37-B21A-BE1E49FE5996}" srcOrd="0" destOrd="0" presId="urn:microsoft.com/office/officeart/2005/8/layout/default#1"/>
    <dgm:cxn modelId="{95C201A6-380E-425A-9D5B-26C468EA3714}" type="presOf" srcId="{D40CF9CB-5AD6-49E8-8A6F-39F327868B8D}" destId="{39C95D52-FC15-44AC-B28D-9F01FFE3DF88}" srcOrd="0" destOrd="0" presId="urn:microsoft.com/office/officeart/2005/8/layout/default#1"/>
    <dgm:cxn modelId="{897688AC-E443-4E3B-BDF2-66FE4A346DD8}" srcId="{FE3DA88D-3AFC-46E4-82DF-10B0BEB5E82A}" destId="{D40CF9CB-5AD6-49E8-8A6F-39F327868B8D}" srcOrd="3" destOrd="0" parTransId="{F4705AB6-A3BC-401D-8A83-4D86932F668D}" sibTransId="{790394F4-AE26-4C30-A204-17693802575B}"/>
    <dgm:cxn modelId="{D5618E15-39A8-4245-BD32-C47FB4FEF463}" type="presOf" srcId="{B02E57FD-EC32-435E-86E1-119C294424BC}" destId="{C1C51DDD-39E6-4D97-BA37-2EE45240D8F9}" srcOrd="0" destOrd="0" presId="urn:microsoft.com/office/officeart/2005/8/layout/default#1"/>
    <dgm:cxn modelId="{D06B76A1-E4A2-4477-B388-C8E92170D3A0}" srcId="{FE3DA88D-3AFC-46E4-82DF-10B0BEB5E82A}" destId="{B02E57FD-EC32-435E-86E1-119C294424BC}" srcOrd="1" destOrd="0" parTransId="{0F18E418-AD30-41B8-9312-26AC5C479FB9}" sibTransId="{EE796437-B513-45F2-85EA-25902B362106}"/>
    <dgm:cxn modelId="{93439DD6-2420-42F2-B0EB-545A45FAFF01}" srcId="{FE3DA88D-3AFC-46E4-82DF-10B0BEB5E82A}" destId="{AD07807F-0472-4282-B662-F9CEF064C7EF}" srcOrd="4" destOrd="0" parTransId="{BBC6BC01-767C-4748-A90F-B72DF5BFF267}" sibTransId="{7CCEB23E-103D-497E-898C-671154F268FF}"/>
    <dgm:cxn modelId="{B1D7775B-AC2B-4F5B-8521-617785D43FDD}" type="presOf" srcId="{B1FA191D-2EFB-451C-9DC6-AFA54E3A86EA}" destId="{063BF4C0-7199-42AD-BF87-FBC17D940983}" srcOrd="0" destOrd="0" presId="urn:microsoft.com/office/officeart/2005/8/layout/default#1"/>
    <dgm:cxn modelId="{0E3C80C7-B768-4E8D-A859-1597A5309EC1}" type="presOf" srcId="{FE3DA88D-3AFC-46E4-82DF-10B0BEB5E82A}" destId="{8625FAD0-8E01-4E84-B435-2C08C65096C7}" srcOrd="0" destOrd="0" presId="urn:microsoft.com/office/officeart/2005/8/layout/default#1"/>
    <dgm:cxn modelId="{3C04DD76-F564-4D9A-90EC-E8BB7DBE8861}" type="presOf" srcId="{CC66F640-635C-4DBE-8736-7829F551651C}" destId="{5599B446-8D8D-49C7-B2C6-297F1620632F}" srcOrd="0" destOrd="0" presId="urn:microsoft.com/office/officeart/2005/8/layout/default#1"/>
    <dgm:cxn modelId="{D3542E90-6BC6-434D-AC1C-9F53FAB07D75}" srcId="{FE3DA88D-3AFC-46E4-82DF-10B0BEB5E82A}" destId="{CC66F640-635C-4DBE-8736-7829F551651C}" srcOrd="0" destOrd="0" parTransId="{97298671-EBA6-4AAA-B93D-659E9890A9FB}" sibTransId="{A025CC35-20FC-4531-8DE2-D9815B0936B4}"/>
    <dgm:cxn modelId="{2DE74480-B507-4886-9035-F384B7893B11}" srcId="{FE3DA88D-3AFC-46E4-82DF-10B0BEB5E82A}" destId="{B1FA191D-2EFB-451C-9DC6-AFA54E3A86EA}" srcOrd="2" destOrd="0" parTransId="{684388D3-7448-461F-AB06-AAFD591B32DC}" sibTransId="{3D5F44EE-6DC6-4491-B423-E011C85CCF82}"/>
    <dgm:cxn modelId="{53F84061-EA56-41C9-A721-9BD5595B92BA}" type="presParOf" srcId="{8625FAD0-8E01-4E84-B435-2C08C65096C7}" destId="{5599B446-8D8D-49C7-B2C6-297F1620632F}" srcOrd="0" destOrd="0" presId="urn:microsoft.com/office/officeart/2005/8/layout/default#1"/>
    <dgm:cxn modelId="{FA389B4C-6A6E-4337-BDFB-3597FA1B5933}" type="presParOf" srcId="{8625FAD0-8E01-4E84-B435-2C08C65096C7}" destId="{4B919084-A645-4889-90CB-E80B623BA5AB}" srcOrd="1" destOrd="0" presId="urn:microsoft.com/office/officeart/2005/8/layout/default#1"/>
    <dgm:cxn modelId="{28A7B3DA-77CB-4943-9AAA-FB044AD3BB0D}" type="presParOf" srcId="{8625FAD0-8E01-4E84-B435-2C08C65096C7}" destId="{C1C51DDD-39E6-4D97-BA37-2EE45240D8F9}" srcOrd="2" destOrd="0" presId="urn:microsoft.com/office/officeart/2005/8/layout/default#1"/>
    <dgm:cxn modelId="{298D1F19-41D8-4B9D-8933-0073B05845E1}" type="presParOf" srcId="{8625FAD0-8E01-4E84-B435-2C08C65096C7}" destId="{C7105A16-FD94-42AA-996E-A518B9330CAD}" srcOrd="3" destOrd="0" presId="urn:microsoft.com/office/officeart/2005/8/layout/default#1"/>
    <dgm:cxn modelId="{F5BA0665-43A9-4DCC-88CC-03EC0793B4B1}" type="presParOf" srcId="{8625FAD0-8E01-4E84-B435-2C08C65096C7}" destId="{063BF4C0-7199-42AD-BF87-FBC17D940983}" srcOrd="4" destOrd="0" presId="urn:microsoft.com/office/officeart/2005/8/layout/default#1"/>
    <dgm:cxn modelId="{04C0420A-995B-4B70-A450-06F7966C2052}" type="presParOf" srcId="{8625FAD0-8E01-4E84-B435-2C08C65096C7}" destId="{0A578DBB-65CA-4E6B-8C0F-7638BDFCBC83}" srcOrd="5" destOrd="0" presId="urn:microsoft.com/office/officeart/2005/8/layout/default#1"/>
    <dgm:cxn modelId="{06EF572C-8FF8-4C2F-B777-1786105AD129}" type="presParOf" srcId="{8625FAD0-8E01-4E84-B435-2C08C65096C7}" destId="{39C95D52-FC15-44AC-B28D-9F01FFE3DF88}" srcOrd="6" destOrd="0" presId="urn:microsoft.com/office/officeart/2005/8/layout/default#1"/>
    <dgm:cxn modelId="{D6ED9AD5-6599-4552-86EF-F46BD7A50D1D}" type="presParOf" srcId="{8625FAD0-8E01-4E84-B435-2C08C65096C7}" destId="{2A3F1685-C258-4495-8601-9F0850D4B20A}" srcOrd="7" destOrd="0" presId="urn:microsoft.com/office/officeart/2005/8/layout/default#1"/>
    <dgm:cxn modelId="{73F79AAC-78CB-4E39-8663-346BB333C6CF}" type="presParOf" srcId="{8625FAD0-8E01-4E84-B435-2C08C65096C7}" destId="{837B3685-4F0A-4D37-B21A-BE1E49FE5996}" srcOrd="8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BF59FAE-AC73-42FA-88B8-6570E2C1F270}" type="doc">
      <dgm:prSet loTypeId="urn:microsoft.com/office/officeart/2008/layout/RadialCluster" loCatId="relationship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IN"/>
        </a:p>
      </dgm:t>
    </dgm:pt>
    <dgm:pt modelId="{3DB6D459-80AF-4A1B-AAF1-6CBF0CDBFBC8}">
      <dgm:prSet phldrT="[Text]" custT="1"/>
      <dgm:spPr/>
      <dgm:t>
        <a:bodyPr/>
        <a:lstStyle/>
        <a:p>
          <a:r>
            <a:rPr lang="en-IN" sz="2000" b="1" dirty="0" smtClean="0">
              <a:latin typeface="Cambria" panose="02040503050406030204" pitchFamily="18" charset="0"/>
            </a:rPr>
            <a:t>Unlearn – Relearn Concepts</a:t>
          </a:r>
          <a:endParaRPr lang="en-IN" sz="2000" b="1" dirty="0">
            <a:latin typeface="Cambria" panose="02040503050406030204" pitchFamily="18" charset="0"/>
          </a:endParaRPr>
        </a:p>
      </dgm:t>
    </dgm:pt>
    <dgm:pt modelId="{8179F98F-6138-4C64-B392-28162E408257}" type="parTrans" cxnId="{54965EC8-E78C-472F-A134-3B1D1D7BF53B}">
      <dgm:prSet/>
      <dgm:spPr/>
      <dgm:t>
        <a:bodyPr/>
        <a:lstStyle/>
        <a:p>
          <a:endParaRPr lang="en-IN"/>
        </a:p>
      </dgm:t>
    </dgm:pt>
    <dgm:pt modelId="{132AC8EB-E958-4C11-B3B1-B116ECCE3076}" type="sibTrans" cxnId="{54965EC8-E78C-472F-A134-3B1D1D7BF53B}">
      <dgm:prSet/>
      <dgm:spPr/>
      <dgm:t>
        <a:bodyPr/>
        <a:lstStyle/>
        <a:p>
          <a:endParaRPr lang="en-IN"/>
        </a:p>
      </dgm:t>
    </dgm:pt>
    <dgm:pt modelId="{74D6FBFC-B0F6-4FCD-9C5B-E631D1D6BD68}">
      <dgm:prSet phldrT="[Text]" custT="1"/>
      <dgm:spPr/>
      <dgm:t>
        <a:bodyPr/>
        <a:lstStyle/>
        <a:p>
          <a:r>
            <a:rPr lang="en-IN" sz="2000" dirty="0" smtClean="0">
              <a:latin typeface="Cambria" panose="02040503050406030204" pitchFamily="18" charset="0"/>
            </a:rPr>
            <a:t>Trader</a:t>
          </a:r>
          <a:endParaRPr lang="en-IN" sz="2000" dirty="0">
            <a:latin typeface="Cambria" panose="02040503050406030204" pitchFamily="18" charset="0"/>
          </a:endParaRPr>
        </a:p>
      </dgm:t>
    </dgm:pt>
    <dgm:pt modelId="{03938C18-AF46-4199-B730-42AA1BF7BC08}" type="parTrans" cxnId="{59C00577-27DE-44E9-883D-F3855447A483}">
      <dgm:prSet/>
      <dgm:spPr/>
      <dgm:t>
        <a:bodyPr/>
        <a:lstStyle/>
        <a:p>
          <a:endParaRPr lang="en-IN"/>
        </a:p>
      </dgm:t>
    </dgm:pt>
    <dgm:pt modelId="{C8F9E7AB-51C6-4372-9B15-6DFE1582AE22}" type="sibTrans" cxnId="{59C00577-27DE-44E9-883D-F3855447A483}">
      <dgm:prSet/>
      <dgm:spPr/>
      <dgm:t>
        <a:bodyPr/>
        <a:lstStyle/>
        <a:p>
          <a:endParaRPr lang="en-IN"/>
        </a:p>
      </dgm:t>
    </dgm:pt>
    <dgm:pt modelId="{8866AD80-0948-4D21-816A-D0148D59C306}">
      <dgm:prSet phldrT="[Text]" custT="1"/>
      <dgm:spPr/>
      <dgm:t>
        <a:bodyPr/>
        <a:lstStyle/>
        <a:p>
          <a:r>
            <a:rPr lang="en-IN" sz="2000" dirty="0" smtClean="0">
              <a:latin typeface="Cambria" panose="02040503050406030204" pitchFamily="18" charset="0"/>
            </a:rPr>
            <a:t>Manufacturer</a:t>
          </a:r>
          <a:endParaRPr lang="en-IN" sz="2000" dirty="0">
            <a:latin typeface="Cambria" panose="02040503050406030204" pitchFamily="18" charset="0"/>
          </a:endParaRPr>
        </a:p>
      </dgm:t>
    </dgm:pt>
    <dgm:pt modelId="{C1F45DEA-097E-46D4-846F-495120AA6FA4}" type="parTrans" cxnId="{E8FE00BB-956C-4AFB-BBF0-80B17CCAF05B}">
      <dgm:prSet/>
      <dgm:spPr/>
      <dgm:t>
        <a:bodyPr/>
        <a:lstStyle/>
        <a:p>
          <a:endParaRPr lang="en-IN"/>
        </a:p>
      </dgm:t>
    </dgm:pt>
    <dgm:pt modelId="{FA263188-343A-4B1E-80A4-B56BEBF3A93B}" type="sibTrans" cxnId="{E8FE00BB-956C-4AFB-BBF0-80B17CCAF05B}">
      <dgm:prSet/>
      <dgm:spPr/>
      <dgm:t>
        <a:bodyPr/>
        <a:lstStyle/>
        <a:p>
          <a:endParaRPr lang="en-IN"/>
        </a:p>
      </dgm:t>
    </dgm:pt>
    <dgm:pt modelId="{1962CF1F-CCFC-47A6-B59B-80831A6E77CD}">
      <dgm:prSet phldrT="[Text]" phldr="1"/>
      <dgm:spPr/>
      <dgm:t>
        <a:bodyPr/>
        <a:lstStyle/>
        <a:p>
          <a:endParaRPr lang="en-IN" sz="2000" dirty="0"/>
        </a:p>
      </dgm:t>
    </dgm:pt>
    <dgm:pt modelId="{744D4990-AC47-4F66-BBFD-1E21B3B45D6E}" type="parTrans" cxnId="{05D3F380-1338-4884-B152-4E4DCB51205B}">
      <dgm:prSet/>
      <dgm:spPr/>
      <dgm:t>
        <a:bodyPr/>
        <a:lstStyle/>
        <a:p>
          <a:endParaRPr lang="en-IN"/>
        </a:p>
      </dgm:t>
    </dgm:pt>
    <dgm:pt modelId="{2947CCC8-38C0-4AA5-9CC8-52EA806FBC15}" type="sibTrans" cxnId="{05D3F380-1338-4884-B152-4E4DCB51205B}">
      <dgm:prSet/>
      <dgm:spPr/>
      <dgm:t>
        <a:bodyPr/>
        <a:lstStyle/>
        <a:p>
          <a:endParaRPr lang="en-IN"/>
        </a:p>
      </dgm:t>
    </dgm:pt>
    <dgm:pt modelId="{A41BF2F7-F5F7-4021-B09D-527F1CA99CCC}">
      <dgm:prSet phldrT="[Text]" phldr="1"/>
      <dgm:spPr/>
      <dgm:t>
        <a:bodyPr/>
        <a:lstStyle/>
        <a:p>
          <a:endParaRPr lang="en-IN"/>
        </a:p>
      </dgm:t>
    </dgm:pt>
    <dgm:pt modelId="{132ACD32-26E2-4143-A6DF-EA6956A9CE6B}" type="parTrans" cxnId="{C177F479-7C48-43CA-8038-36F58134C47C}">
      <dgm:prSet/>
      <dgm:spPr/>
      <dgm:t>
        <a:bodyPr/>
        <a:lstStyle/>
        <a:p>
          <a:endParaRPr lang="en-IN"/>
        </a:p>
      </dgm:t>
    </dgm:pt>
    <dgm:pt modelId="{8DC2ED3A-78B1-44E1-87FC-5A7DF17C1937}" type="sibTrans" cxnId="{C177F479-7C48-43CA-8038-36F58134C47C}">
      <dgm:prSet/>
      <dgm:spPr/>
      <dgm:t>
        <a:bodyPr/>
        <a:lstStyle/>
        <a:p>
          <a:endParaRPr lang="en-IN"/>
        </a:p>
      </dgm:t>
    </dgm:pt>
    <dgm:pt modelId="{C47A4E9F-0DBC-4BD5-A5CC-31F4965F0D9B}">
      <dgm:prSet phldrT="[Text]" phldr="1"/>
      <dgm:spPr/>
      <dgm:t>
        <a:bodyPr/>
        <a:lstStyle/>
        <a:p>
          <a:endParaRPr lang="en-IN"/>
        </a:p>
      </dgm:t>
    </dgm:pt>
    <dgm:pt modelId="{D5425756-33E2-4335-83B9-B9055B3DD534}" type="parTrans" cxnId="{E9249D2E-C114-4DBB-9C8A-60A50CC73980}">
      <dgm:prSet/>
      <dgm:spPr/>
      <dgm:t>
        <a:bodyPr/>
        <a:lstStyle/>
        <a:p>
          <a:endParaRPr lang="en-IN"/>
        </a:p>
      </dgm:t>
    </dgm:pt>
    <dgm:pt modelId="{C872E042-5A04-4E03-9B5C-F7926A138B84}" type="sibTrans" cxnId="{E9249D2E-C114-4DBB-9C8A-60A50CC73980}">
      <dgm:prSet/>
      <dgm:spPr/>
      <dgm:t>
        <a:bodyPr/>
        <a:lstStyle/>
        <a:p>
          <a:endParaRPr lang="en-IN"/>
        </a:p>
      </dgm:t>
    </dgm:pt>
    <dgm:pt modelId="{12CA1CE5-79A8-43F7-9D79-C009FEBA6761}">
      <dgm:prSet phldrT="[Text]" phldr="1"/>
      <dgm:spPr/>
      <dgm:t>
        <a:bodyPr/>
        <a:lstStyle/>
        <a:p>
          <a:endParaRPr lang="en-IN"/>
        </a:p>
      </dgm:t>
    </dgm:pt>
    <dgm:pt modelId="{B4D1505E-58F4-47D1-BF0A-97681FABEE19}" type="parTrans" cxnId="{88EF7981-EC5C-4F50-B043-5C93D5AF6C25}">
      <dgm:prSet/>
      <dgm:spPr/>
      <dgm:t>
        <a:bodyPr/>
        <a:lstStyle/>
        <a:p>
          <a:endParaRPr lang="en-IN"/>
        </a:p>
      </dgm:t>
    </dgm:pt>
    <dgm:pt modelId="{B0B5E6EC-22D9-4CFC-B875-F383B51BC1C3}" type="sibTrans" cxnId="{88EF7981-EC5C-4F50-B043-5C93D5AF6C25}">
      <dgm:prSet/>
      <dgm:spPr/>
      <dgm:t>
        <a:bodyPr/>
        <a:lstStyle/>
        <a:p>
          <a:endParaRPr lang="en-IN"/>
        </a:p>
      </dgm:t>
    </dgm:pt>
    <dgm:pt modelId="{25E28775-1D5A-4450-B1BE-1258898D80C2}">
      <dgm:prSet phldrT="[Text]" phldr="1"/>
      <dgm:spPr/>
      <dgm:t>
        <a:bodyPr/>
        <a:lstStyle/>
        <a:p>
          <a:endParaRPr lang="en-IN"/>
        </a:p>
      </dgm:t>
    </dgm:pt>
    <dgm:pt modelId="{C706331C-163A-4D0D-8E67-81A9FAE862A3}" type="parTrans" cxnId="{050F421F-5B41-421A-BBEC-5BAAFCD1CE57}">
      <dgm:prSet/>
      <dgm:spPr/>
      <dgm:t>
        <a:bodyPr/>
        <a:lstStyle/>
        <a:p>
          <a:endParaRPr lang="en-IN"/>
        </a:p>
      </dgm:t>
    </dgm:pt>
    <dgm:pt modelId="{0A10D415-A081-4171-8CF9-5DF05573FB3C}" type="sibTrans" cxnId="{050F421F-5B41-421A-BBEC-5BAAFCD1CE57}">
      <dgm:prSet/>
      <dgm:spPr/>
      <dgm:t>
        <a:bodyPr/>
        <a:lstStyle/>
        <a:p>
          <a:endParaRPr lang="en-IN"/>
        </a:p>
      </dgm:t>
    </dgm:pt>
    <dgm:pt modelId="{AC85FFC2-856A-40A5-9D67-2142C7251EBF}">
      <dgm:prSet phldrT="[Text]" phldr="1"/>
      <dgm:spPr/>
      <dgm:t>
        <a:bodyPr/>
        <a:lstStyle/>
        <a:p>
          <a:endParaRPr lang="en-IN"/>
        </a:p>
      </dgm:t>
    </dgm:pt>
    <dgm:pt modelId="{89B3CA00-C6AF-4E8C-A902-B0BCCE87CC5A}" type="parTrans" cxnId="{896FB6F8-F887-4094-80D5-2FDACDE86AB5}">
      <dgm:prSet/>
      <dgm:spPr/>
      <dgm:t>
        <a:bodyPr/>
        <a:lstStyle/>
        <a:p>
          <a:endParaRPr lang="en-IN"/>
        </a:p>
      </dgm:t>
    </dgm:pt>
    <dgm:pt modelId="{63955C45-D68D-4F2B-A193-7342056AF6B2}" type="sibTrans" cxnId="{896FB6F8-F887-4094-80D5-2FDACDE86AB5}">
      <dgm:prSet/>
      <dgm:spPr/>
      <dgm:t>
        <a:bodyPr/>
        <a:lstStyle/>
        <a:p>
          <a:endParaRPr lang="en-IN"/>
        </a:p>
      </dgm:t>
    </dgm:pt>
    <dgm:pt modelId="{F34499F7-65BD-4F96-A799-30D1D319B65D}">
      <dgm:prSet phldrT="[Text]" custT="1"/>
      <dgm:spPr/>
      <dgm:t>
        <a:bodyPr/>
        <a:lstStyle/>
        <a:p>
          <a:r>
            <a:rPr lang="en-IN" sz="2000" dirty="0" smtClean="0">
              <a:latin typeface="Cambria" panose="02040503050406030204" pitchFamily="18" charset="0"/>
            </a:rPr>
            <a:t>Service Provider</a:t>
          </a:r>
          <a:endParaRPr lang="en-IN" sz="2000" dirty="0">
            <a:latin typeface="Cambria" panose="02040503050406030204" pitchFamily="18" charset="0"/>
          </a:endParaRPr>
        </a:p>
      </dgm:t>
    </dgm:pt>
    <dgm:pt modelId="{CA72AF60-6205-4008-A312-A6A31A24B230}" type="parTrans" cxnId="{7ED48621-E0FC-4C41-BA09-257F1AF9E307}">
      <dgm:prSet/>
      <dgm:spPr/>
      <dgm:t>
        <a:bodyPr/>
        <a:lstStyle/>
        <a:p>
          <a:endParaRPr lang="en-IN"/>
        </a:p>
      </dgm:t>
    </dgm:pt>
    <dgm:pt modelId="{4B8CC8F9-4A56-4267-8E55-84F215BE637F}" type="sibTrans" cxnId="{7ED48621-E0FC-4C41-BA09-257F1AF9E307}">
      <dgm:prSet/>
      <dgm:spPr/>
      <dgm:t>
        <a:bodyPr/>
        <a:lstStyle/>
        <a:p>
          <a:endParaRPr lang="en-IN"/>
        </a:p>
      </dgm:t>
    </dgm:pt>
    <dgm:pt modelId="{0B3388C2-7F47-4326-8E2E-8A92535E0CD5}">
      <dgm:prSet phldrT="[Text]" custT="1"/>
      <dgm:spPr/>
      <dgm:t>
        <a:bodyPr/>
        <a:lstStyle/>
        <a:p>
          <a:r>
            <a:rPr lang="en-IN" sz="2000" dirty="0" smtClean="0">
              <a:latin typeface="Cambria" panose="02040503050406030204" pitchFamily="18" charset="0"/>
            </a:rPr>
            <a:t>NGO/Govt.</a:t>
          </a:r>
          <a:endParaRPr lang="en-IN" sz="2000" dirty="0">
            <a:latin typeface="Cambria" panose="02040503050406030204" pitchFamily="18" charset="0"/>
          </a:endParaRPr>
        </a:p>
      </dgm:t>
    </dgm:pt>
    <dgm:pt modelId="{58DE35A6-7162-4FD1-9459-41CDAE4B5BCA}" type="parTrans" cxnId="{80A833A9-D4A2-424E-9446-0F4C84E1260E}">
      <dgm:prSet/>
      <dgm:spPr/>
      <dgm:t>
        <a:bodyPr/>
        <a:lstStyle/>
        <a:p>
          <a:endParaRPr lang="en-IN"/>
        </a:p>
      </dgm:t>
    </dgm:pt>
    <dgm:pt modelId="{0F110EBC-4C59-4C43-8D04-6D6495F0BDCD}" type="sibTrans" cxnId="{80A833A9-D4A2-424E-9446-0F4C84E1260E}">
      <dgm:prSet/>
      <dgm:spPr/>
      <dgm:t>
        <a:bodyPr/>
        <a:lstStyle/>
        <a:p>
          <a:endParaRPr lang="en-IN"/>
        </a:p>
      </dgm:t>
    </dgm:pt>
    <dgm:pt modelId="{B859D280-A280-42C0-89E2-799430EFE858}" type="pres">
      <dgm:prSet presAssocID="{FBF59FAE-AC73-42FA-88B8-6570E2C1F270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IN"/>
        </a:p>
      </dgm:t>
    </dgm:pt>
    <dgm:pt modelId="{D9D3D14C-07FC-40D1-A305-1DEC7A1A4DD0}" type="pres">
      <dgm:prSet presAssocID="{3DB6D459-80AF-4A1B-AAF1-6CBF0CDBFBC8}" presName="singleCycle" presStyleCnt="0"/>
      <dgm:spPr/>
      <dgm:t>
        <a:bodyPr/>
        <a:lstStyle/>
        <a:p>
          <a:endParaRPr lang="en-IN"/>
        </a:p>
      </dgm:t>
    </dgm:pt>
    <dgm:pt modelId="{2AE86FCC-CEC6-4ED3-923C-87DA47676F5A}" type="pres">
      <dgm:prSet presAssocID="{3DB6D459-80AF-4A1B-AAF1-6CBF0CDBFBC8}" presName="singleCenter" presStyleLbl="node1" presStyleIdx="0" presStyleCnt="5" custScaleX="125372" custScaleY="86850">
        <dgm:presLayoutVars>
          <dgm:chMax val="7"/>
          <dgm:chPref val="7"/>
        </dgm:presLayoutVars>
      </dgm:prSet>
      <dgm:spPr/>
      <dgm:t>
        <a:bodyPr/>
        <a:lstStyle/>
        <a:p>
          <a:endParaRPr lang="en-IN"/>
        </a:p>
      </dgm:t>
    </dgm:pt>
    <dgm:pt modelId="{E744D2D0-D5B1-4255-87F0-7EB8649D10D0}" type="pres">
      <dgm:prSet presAssocID="{03938C18-AF46-4199-B730-42AA1BF7BC08}" presName="Name56" presStyleLbl="parChTrans1D2" presStyleIdx="0" presStyleCnt="4"/>
      <dgm:spPr/>
      <dgm:t>
        <a:bodyPr/>
        <a:lstStyle/>
        <a:p>
          <a:endParaRPr lang="en-IN"/>
        </a:p>
      </dgm:t>
    </dgm:pt>
    <dgm:pt modelId="{17238687-C20D-4660-82BA-C948DEC55E36}" type="pres">
      <dgm:prSet presAssocID="{74D6FBFC-B0F6-4FCD-9C5B-E631D1D6BD68}" presName="text0" presStyleLbl="node1" presStyleIdx="1" presStyleCnt="5" custRadScaleRad="84691" custRadScaleInc="-243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3628B879-EBCE-446B-B5FB-2814548BC36D}" type="pres">
      <dgm:prSet presAssocID="{C1F45DEA-097E-46D4-846F-495120AA6FA4}" presName="Name56" presStyleLbl="parChTrans1D2" presStyleIdx="1" presStyleCnt="4"/>
      <dgm:spPr/>
      <dgm:t>
        <a:bodyPr/>
        <a:lstStyle/>
        <a:p>
          <a:endParaRPr lang="en-IN"/>
        </a:p>
      </dgm:t>
    </dgm:pt>
    <dgm:pt modelId="{8841A7A1-C4E4-4981-AE6D-34BD929B0A89}" type="pres">
      <dgm:prSet presAssocID="{8866AD80-0948-4D21-816A-D0148D59C306}" presName="text0" presStyleLbl="node1" presStyleIdx="2" presStyleCnt="5" custScaleX="18873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7F1E060D-E65D-4E6C-9914-FBADC25B1018}" type="pres">
      <dgm:prSet presAssocID="{CA72AF60-6205-4008-A312-A6A31A24B230}" presName="Name56" presStyleLbl="parChTrans1D2" presStyleIdx="2" presStyleCnt="4"/>
      <dgm:spPr/>
      <dgm:t>
        <a:bodyPr/>
        <a:lstStyle/>
        <a:p>
          <a:endParaRPr lang="en-IN"/>
        </a:p>
      </dgm:t>
    </dgm:pt>
    <dgm:pt modelId="{C06D3A63-9F0F-4196-9492-C9D4144C7DF2}" type="pres">
      <dgm:prSet presAssocID="{F34499F7-65BD-4F96-A799-30D1D319B65D}" presName="text0" presStyleLbl="node1" presStyleIdx="3" presStyleCnt="5" custScaleX="120406" custRadScaleRad="86554" custRadScaleInc="-234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9547AA0-E7A6-4BE5-9A70-25E2FDAFDF91}" type="pres">
      <dgm:prSet presAssocID="{58DE35A6-7162-4FD1-9459-41CDAE4B5BCA}" presName="Name56" presStyleLbl="parChTrans1D2" presStyleIdx="3" presStyleCnt="4"/>
      <dgm:spPr/>
      <dgm:t>
        <a:bodyPr/>
        <a:lstStyle/>
        <a:p>
          <a:endParaRPr lang="en-IN"/>
        </a:p>
      </dgm:t>
    </dgm:pt>
    <dgm:pt modelId="{B79880FE-2C7B-47CE-B8A8-1AEE22EB69DF}" type="pres">
      <dgm:prSet presAssocID="{0B3388C2-7F47-4326-8E2E-8A92535E0CD5}" presName="text0" presStyleLbl="node1" presStyleIdx="4" presStyleCnt="5" custScaleX="147538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050F421F-5B41-421A-BBEC-5BAAFCD1CE57}" srcId="{12CA1CE5-79A8-43F7-9D79-C009FEBA6761}" destId="{25E28775-1D5A-4450-B1BE-1258898D80C2}" srcOrd="0" destOrd="0" parTransId="{C706331C-163A-4D0D-8E67-81A9FAE862A3}" sibTransId="{0A10D415-A081-4171-8CF9-5DF05573FB3C}"/>
    <dgm:cxn modelId="{6A29CE9C-EAD3-409E-B995-CB05B9D628B1}" type="presOf" srcId="{03938C18-AF46-4199-B730-42AA1BF7BC08}" destId="{E744D2D0-D5B1-4255-87F0-7EB8649D10D0}" srcOrd="0" destOrd="0" presId="urn:microsoft.com/office/officeart/2008/layout/RadialCluster"/>
    <dgm:cxn modelId="{896FB6F8-F887-4094-80D5-2FDACDE86AB5}" srcId="{12CA1CE5-79A8-43F7-9D79-C009FEBA6761}" destId="{AC85FFC2-856A-40A5-9D67-2142C7251EBF}" srcOrd="1" destOrd="0" parTransId="{89B3CA00-C6AF-4E8C-A902-B0BCCE87CC5A}" sibTransId="{63955C45-D68D-4F2B-A193-7342056AF6B2}"/>
    <dgm:cxn modelId="{8DBAA881-5CB0-4E3F-A8B4-35A0D6FD0C7C}" type="presOf" srcId="{8866AD80-0948-4D21-816A-D0148D59C306}" destId="{8841A7A1-C4E4-4981-AE6D-34BD929B0A89}" srcOrd="0" destOrd="0" presId="urn:microsoft.com/office/officeart/2008/layout/RadialCluster"/>
    <dgm:cxn modelId="{8268C2A3-2521-415A-85C8-104A57DA5341}" type="presOf" srcId="{F34499F7-65BD-4F96-A799-30D1D319B65D}" destId="{C06D3A63-9F0F-4196-9492-C9D4144C7DF2}" srcOrd="0" destOrd="0" presId="urn:microsoft.com/office/officeart/2008/layout/RadialCluster"/>
    <dgm:cxn modelId="{952E844F-A685-42DA-864C-E87643F3F709}" type="presOf" srcId="{3DB6D459-80AF-4A1B-AAF1-6CBF0CDBFBC8}" destId="{2AE86FCC-CEC6-4ED3-923C-87DA47676F5A}" srcOrd="0" destOrd="0" presId="urn:microsoft.com/office/officeart/2008/layout/RadialCluster"/>
    <dgm:cxn modelId="{88EF7981-EC5C-4F50-B043-5C93D5AF6C25}" srcId="{FBF59FAE-AC73-42FA-88B8-6570E2C1F270}" destId="{12CA1CE5-79A8-43F7-9D79-C009FEBA6761}" srcOrd="2" destOrd="0" parTransId="{B4D1505E-58F4-47D1-BF0A-97681FABEE19}" sibTransId="{B0B5E6EC-22D9-4CFC-B875-F383B51BC1C3}"/>
    <dgm:cxn modelId="{80A833A9-D4A2-424E-9446-0F4C84E1260E}" srcId="{3DB6D459-80AF-4A1B-AAF1-6CBF0CDBFBC8}" destId="{0B3388C2-7F47-4326-8E2E-8A92535E0CD5}" srcOrd="3" destOrd="0" parTransId="{58DE35A6-7162-4FD1-9459-41CDAE4B5BCA}" sibTransId="{0F110EBC-4C59-4C43-8D04-6D6495F0BDCD}"/>
    <dgm:cxn modelId="{05D3F380-1338-4884-B152-4E4DCB51205B}" srcId="{FBF59FAE-AC73-42FA-88B8-6570E2C1F270}" destId="{1962CF1F-CCFC-47A6-B59B-80831A6E77CD}" srcOrd="1" destOrd="0" parTransId="{744D4990-AC47-4F66-BBFD-1E21B3B45D6E}" sibTransId="{2947CCC8-38C0-4AA5-9CC8-52EA806FBC15}"/>
    <dgm:cxn modelId="{B8287A18-3CD3-401E-AC92-12E31B6DE92F}" type="presOf" srcId="{FBF59FAE-AC73-42FA-88B8-6570E2C1F270}" destId="{B859D280-A280-42C0-89E2-799430EFE858}" srcOrd="0" destOrd="0" presId="urn:microsoft.com/office/officeart/2008/layout/RadialCluster"/>
    <dgm:cxn modelId="{C33381FF-EAEF-48C1-890D-98994E39A266}" type="presOf" srcId="{0B3388C2-7F47-4326-8E2E-8A92535E0CD5}" destId="{B79880FE-2C7B-47CE-B8A8-1AEE22EB69DF}" srcOrd="0" destOrd="0" presId="urn:microsoft.com/office/officeart/2008/layout/RadialCluster"/>
    <dgm:cxn modelId="{D374C603-EB08-4032-8A3F-AC223031548D}" type="presOf" srcId="{CA72AF60-6205-4008-A312-A6A31A24B230}" destId="{7F1E060D-E65D-4E6C-9914-FBADC25B1018}" srcOrd="0" destOrd="0" presId="urn:microsoft.com/office/officeart/2008/layout/RadialCluster"/>
    <dgm:cxn modelId="{54965EC8-E78C-472F-A134-3B1D1D7BF53B}" srcId="{FBF59FAE-AC73-42FA-88B8-6570E2C1F270}" destId="{3DB6D459-80AF-4A1B-AAF1-6CBF0CDBFBC8}" srcOrd="0" destOrd="0" parTransId="{8179F98F-6138-4C64-B392-28162E408257}" sibTransId="{132AC8EB-E958-4C11-B3B1-B116ECCE3076}"/>
    <dgm:cxn modelId="{C177F479-7C48-43CA-8038-36F58134C47C}" srcId="{1962CF1F-CCFC-47A6-B59B-80831A6E77CD}" destId="{A41BF2F7-F5F7-4021-B09D-527F1CA99CCC}" srcOrd="0" destOrd="0" parTransId="{132ACD32-26E2-4143-A6DF-EA6956A9CE6B}" sibTransId="{8DC2ED3A-78B1-44E1-87FC-5A7DF17C1937}"/>
    <dgm:cxn modelId="{69DF839C-75BE-4523-9B7A-5BB69B2F6DD9}" type="presOf" srcId="{58DE35A6-7162-4FD1-9459-41CDAE4B5BCA}" destId="{29547AA0-E7A6-4BE5-9A70-25E2FDAFDF91}" srcOrd="0" destOrd="0" presId="urn:microsoft.com/office/officeart/2008/layout/RadialCluster"/>
    <dgm:cxn modelId="{E9249D2E-C114-4DBB-9C8A-60A50CC73980}" srcId="{1962CF1F-CCFC-47A6-B59B-80831A6E77CD}" destId="{C47A4E9F-0DBC-4BD5-A5CC-31F4965F0D9B}" srcOrd="1" destOrd="0" parTransId="{D5425756-33E2-4335-83B9-B9055B3DD534}" sibTransId="{C872E042-5A04-4E03-9B5C-F7926A138B84}"/>
    <dgm:cxn modelId="{3E3E0EDF-CDAF-4FE3-8C16-83BD1370B5D1}" type="presOf" srcId="{C1F45DEA-097E-46D4-846F-495120AA6FA4}" destId="{3628B879-EBCE-446B-B5FB-2814548BC36D}" srcOrd="0" destOrd="0" presId="urn:microsoft.com/office/officeart/2008/layout/RadialCluster"/>
    <dgm:cxn modelId="{E8FE00BB-956C-4AFB-BBF0-80B17CCAF05B}" srcId="{3DB6D459-80AF-4A1B-AAF1-6CBF0CDBFBC8}" destId="{8866AD80-0948-4D21-816A-D0148D59C306}" srcOrd="1" destOrd="0" parTransId="{C1F45DEA-097E-46D4-846F-495120AA6FA4}" sibTransId="{FA263188-343A-4B1E-80A4-B56BEBF3A93B}"/>
    <dgm:cxn modelId="{7ED48621-E0FC-4C41-BA09-257F1AF9E307}" srcId="{3DB6D459-80AF-4A1B-AAF1-6CBF0CDBFBC8}" destId="{F34499F7-65BD-4F96-A799-30D1D319B65D}" srcOrd="2" destOrd="0" parTransId="{CA72AF60-6205-4008-A312-A6A31A24B230}" sibTransId="{4B8CC8F9-4A56-4267-8E55-84F215BE637F}"/>
    <dgm:cxn modelId="{835F95E4-9DEA-413D-AF34-F86B17922716}" type="presOf" srcId="{74D6FBFC-B0F6-4FCD-9C5B-E631D1D6BD68}" destId="{17238687-C20D-4660-82BA-C948DEC55E36}" srcOrd="0" destOrd="0" presId="urn:microsoft.com/office/officeart/2008/layout/RadialCluster"/>
    <dgm:cxn modelId="{59C00577-27DE-44E9-883D-F3855447A483}" srcId="{3DB6D459-80AF-4A1B-AAF1-6CBF0CDBFBC8}" destId="{74D6FBFC-B0F6-4FCD-9C5B-E631D1D6BD68}" srcOrd="0" destOrd="0" parTransId="{03938C18-AF46-4199-B730-42AA1BF7BC08}" sibTransId="{C8F9E7AB-51C6-4372-9B15-6DFE1582AE22}"/>
    <dgm:cxn modelId="{965F7B45-E257-49EF-BDF4-CFC90272A1A4}" type="presParOf" srcId="{B859D280-A280-42C0-89E2-799430EFE858}" destId="{D9D3D14C-07FC-40D1-A305-1DEC7A1A4DD0}" srcOrd="0" destOrd="0" presId="urn:microsoft.com/office/officeart/2008/layout/RadialCluster"/>
    <dgm:cxn modelId="{AEA66199-8E58-40F8-8F49-293140E00FAE}" type="presParOf" srcId="{D9D3D14C-07FC-40D1-A305-1DEC7A1A4DD0}" destId="{2AE86FCC-CEC6-4ED3-923C-87DA47676F5A}" srcOrd="0" destOrd="0" presId="urn:microsoft.com/office/officeart/2008/layout/RadialCluster"/>
    <dgm:cxn modelId="{6754F678-D434-444C-B85D-5E7CEC92561B}" type="presParOf" srcId="{D9D3D14C-07FC-40D1-A305-1DEC7A1A4DD0}" destId="{E744D2D0-D5B1-4255-87F0-7EB8649D10D0}" srcOrd="1" destOrd="0" presId="urn:microsoft.com/office/officeart/2008/layout/RadialCluster"/>
    <dgm:cxn modelId="{8E9DCBA4-BB6D-4A8B-B3B2-15ADB11860B0}" type="presParOf" srcId="{D9D3D14C-07FC-40D1-A305-1DEC7A1A4DD0}" destId="{17238687-C20D-4660-82BA-C948DEC55E36}" srcOrd="2" destOrd="0" presId="urn:microsoft.com/office/officeart/2008/layout/RadialCluster"/>
    <dgm:cxn modelId="{6A2D39BA-725C-4B44-A8A1-45165065CDCA}" type="presParOf" srcId="{D9D3D14C-07FC-40D1-A305-1DEC7A1A4DD0}" destId="{3628B879-EBCE-446B-B5FB-2814548BC36D}" srcOrd="3" destOrd="0" presId="urn:microsoft.com/office/officeart/2008/layout/RadialCluster"/>
    <dgm:cxn modelId="{0794A432-8624-41C2-898A-A59F59D523BE}" type="presParOf" srcId="{D9D3D14C-07FC-40D1-A305-1DEC7A1A4DD0}" destId="{8841A7A1-C4E4-4981-AE6D-34BD929B0A89}" srcOrd="4" destOrd="0" presId="urn:microsoft.com/office/officeart/2008/layout/RadialCluster"/>
    <dgm:cxn modelId="{4ECBA78F-4F0D-4CE6-B59E-FF31FA4BE8C4}" type="presParOf" srcId="{D9D3D14C-07FC-40D1-A305-1DEC7A1A4DD0}" destId="{7F1E060D-E65D-4E6C-9914-FBADC25B1018}" srcOrd="5" destOrd="0" presId="urn:microsoft.com/office/officeart/2008/layout/RadialCluster"/>
    <dgm:cxn modelId="{EAE41473-4EC8-4668-9777-01308BFC5C11}" type="presParOf" srcId="{D9D3D14C-07FC-40D1-A305-1DEC7A1A4DD0}" destId="{C06D3A63-9F0F-4196-9492-C9D4144C7DF2}" srcOrd="6" destOrd="0" presId="urn:microsoft.com/office/officeart/2008/layout/RadialCluster"/>
    <dgm:cxn modelId="{649692B7-558E-433F-8E8A-EB61BA07B1A9}" type="presParOf" srcId="{D9D3D14C-07FC-40D1-A305-1DEC7A1A4DD0}" destId="{29547AA0-E7A6-4BE5-9A70-25E2FDAFDF91}" srcOrd="7" destOrd="0" presId="urn:microsoft.com/office/officeart/2008/layout/RadialCluster"/>
    <dgm:cxn modelId="{DF2BA6A6-F464-4921-9D97-C4928700E48F}" type="presParOf" srcId="{D9D3D14C-07FC-40D1-A305-1DEC7A1A4DD0}" destId="{B79880FE-2C7B-47CE-B8A8-1AEE22EB69DF}" srcOrd="8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B7FEE0A-08E1-43D8-8F47-26E8BDC12A42}" type="doc">
      <dgm:prSet loTypeId="urn:microsoft.com/office/officeart/2005/8/layout/venn1" loCatId="relationship" qsTypeId="urn:microsoft.com/office/officeart/2005/8/quickstyle/simple2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293B4A1C-6F61-4372-AF56-8B0F018FB398}">
      <dgm:prSet custT="1"/>
      <dgm:spPr/>
      <dgm:t>
        <a:bodyPr/>
        <a:lstStyle/>
        <a:p>
          <a:pPr rtl="0"/>
          <a:r>
            <a:rPr lang="en-US" sz="1700" dirty="0" smtClean="0">
              <a:latin typeface="Cambria" pitchFamily="18" charset="0"/>
            </a:rPr>
            <a:t>Issues are addressed before hand</a:t>
          </a:r>
          <a:endParaRPr lang="en-US" sz="1700" dirty="0">
            <a:latin typeface="Cambria" pitchFamily="18" charset="0"/>
          </a:endParaRPr>
        </a:p>
      </dgm:t>
    </dgm:pt>
    <dgm:pt modelId="{76E1D4DF-093D-49CA-99A7-3EFA1CE3D1DA}" type="parTrans" cxnId="{2E150739-00F7-45FA-AEFF-80F293A68A75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43BF658F-6157-4D6D-9346-A71840AC029A}" type="sibTrans" cxnId="{2E150739-00F7-45FA-AEFF-80F293A68A75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D9143949-941A-467D-9F60-91AC0CAF2CE0}">
      <dgm:prSet custT="1"/>
      <dgm:spPr/>
      <dgm:t>
        <a:bodyPr/>
        <a:lstStyle/>
        <a:p>
          <a:pPr rtl="0"/>
          <a:r>
            <a:rPr lang="en-US" sz="1700" dirty="0" smtClean="0">
              <a:latin typeface="Cambria" pitchFamily="18" charset="0"/>
            </a:rPr>
            <a:t>Vendor classification &amp; discussion</a:t>
          </a:r>
          <a:endParaRPr lang="en-US" sz="1700" dirty="0">
            <a:latin typeface="Cambria" pitchFamily="18" charset="0"/>
          </a:endParaRPr>
        </a:p>
      </dgm:t>
    </dgm:pt>
    <dgm:pt modelId="{560796E7-9771-45CA-BED8-617111ED87B3}" type="parTrans" cxnId="{8A6E6E9D-7DA4-4973-AD2A-2945ACC12D80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DA931FA9-15C5-4EAE-B2C8-EAFF99FB2FB7}" type="sibTrans" cxnId="{8A6E6E9D-7DA4-4973-AD2A-2945ACC12D80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9EA4CF26-EAFD-4A06-8175-F536616F3DD8}">
      <dgm:prSet custT="1"/>
      <dgm:spPr/>
      <dgm:t>
        <a:bodyPr/>
        <a:lstStyle/>
        <a:p>
          <a:pPr rtl="0"/>
          <a:r>
            <a:rPr lang="en-US" sz="1700" dirty="0" smtClean="0">
              <a:latin typeface="Cambria" pitchFamily="18" charset="0"/>
            </a:rPr>
            <a:t>Tax planning between IGST/CGST/SGST</a:t>
          </a:r>
          <a:endParaRPr lang="en-US" sz="1700" dirty="0">
            <a:latin typeface="Cambria" pitchFamily="18" charset="0"/>
          </a:endParaRPr>
        </a:p>
      </dgm:t>
    </dgm:pt>
    <dgm:pt modelId="{F9CABBB8-A961-4405-B0BF-1D76C335DEC6}" type="parTrans" cxnId="{79563275-DEF4-481B-BF46-48787D31BBF5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0E612EBE-5590-43D0-B4FD-9B8E09128938}" type="sibTrans" cxnId="{79563275-DEF4-481B-BF46-48787D31BBF5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2A82AC76-D0BA-4AEB-A42F-A64973D5E2A5}">
      <dgm:prSet/>
      <dgm:spPr/>
      <dgm:t>
        <a:bodyPr/>
        <a:lstStyle/>
        <a:p>
          <a:pPr rtl="0"/>
          <a:endParaRPr lang="en-IN" sz="1800" dirty="0">
            <a:latin typeface="Cambria" pitchFamily="18" charset="0"/>
          </a:endParaRPr>
        </a:p>
      </dgm:t>
    </dgm:pt>
    <dgm:pt modelId="{0FC5C6A8-5CD9-4827-9E46-4F0B8CBF447A}" type="sibTrans" cxnId="{750E4478-B46D-40DD-8BEE-23440A874EDE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0B0C18BE-66E7-4923-95B6-D423E6D7AF70}" type="parTrans" cxnId="{750E4478-B46D-40DD-8BEE-23440A874EDE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D88B7A45-83CA-4F99-A258-107EA47D313E}">
      <dgm:prSet custT="1"/>
      <dgm:spPr/>
      <dgm:t>
        <a:bodyPr/>
        <a:lstStyle/>
        <a:p>
          <a:r>
            <a:rPr lang="en-IN" sz="1700" dirty="0" smtClean="0">
              <a:latin typeface="Cambria" panose="02040503050406030204" pitchFamily="18" charset="0"/>
            </a:rPr>
            <a:t>Reduction in penalty &amp; litigation</a:t>
          </a:r>
          <a:endParaRPr lang="en-IN" sz="1700" dirty="0">
            <a:latin typeface="Cambria" panose="02040503050406030204" pitchFamily="18" charset="0"/>
          </a:endParaRPr>
        </a:p>
      </dgm:t>
    </dgm:pt>
    <dgm:pt modelId="{B142BC49-5B0C-4759-81BF-0167804AE2F8}" type="sibTrans" cxnId="{7F3BCA91-3D14-475C-86D6-5B6238E171CD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B9947597-EBBA-47F3-822C-7FB1CCC3A457}" type="parTrans" cxnId="{7F3BCA91-3D14-475C-86D6-5B6238E171CD}">
      <dgm:prSet/>
      <dgm:spPr/>
      <dgm:t>
        <a:bodyPr/>
        <a:lstStyle/>
        <a:p>
          <a:endParaRPr lang="en-US" sz="1800">
            <a:latin typeface="Cambria" pitchFamily="18" charset="0"/>
          </a:endParaRPr>
        </a:p>
      </dgm:t>
    </dgm:pt>
    <dgm:pt modelId="{708E15B7-2996-46B2-85EB-9284E06DA76C}">
      <dgm:prSet custT="1"/>
      <dgm:spPr/>
      <dgm:t>
        <a:bodyPr/>
        <a:lstStyle/>
        <a:p>
          <a:pPr rtl="0"/>
          <a:r>
            <a:rPr lang="en-US" sz="1700" dirty="0" smtClean="0">
              <a:latin typeface="Cambria" pitchFamily="18" charset="0"/>
            </a:rPr>
            <a:t>Cash flow surplus: Credits claim</a:t>
          </a:r>
          <a:endParaRPr lang="en-US" sz="1700" dirty="0">
            <a:latin typeface="Cambria" pitchFamily="18" charset="0"/>
          </a:endParaRPr>
        </a:p>
      </dgm:t>
    </dgm:pt>
    <dgm:pt modelId="{502CD673-8738-4C52-986B-4D2D8BE6C925}" type="parTrans" cxnId="{78B7768D-3D2F-4621-86C3-568AF3FAD7D8}">
      <dgm:prSet/>
      <dgm:spPr/>
      <dgm:t>
        <a:bodyPr/>
        <a:lstStyle/>
        <a:p>
          <a:endParaRPr lang="en-IN"/>
        </a:p>
      </dgm:t>
    </dgm:pt>
    <dgm:pt modelId="{C82B6D07-C3BB-428F-B020-865628C1947B}" type="sibTrans" cxnId="{78B7768D-3D2F-4621-86C3-568AF3FAD7D8}">
      <dgm:prSet/>
      <dgm:spPr/>
      <dgm:t>
        <a:bodyPr/>
        <a:lstStyle/>
        <a:p>
          <a:endParaRPr lang="en-IN"/>
        </a:p>
      </dgm:t>
    </dgm:pt>
    <dgm:pt modelId="{9898E56D-8F42-4804-8844-811DC8C3F608}">
      <dgm:prSet custT="1"/>
      <dgm:spPr/>
      <dgm:t>
        <a:bodyPr/>
        <a:lstStyle/>
        <a:p>
          <a:r>
            <a:rPr lang="en-IN" sz="1700" dirty="0" smtClean="0">
              <a:latin typeface="Cambria" panose="02040503050406030204" pitchFamily="18" charset="0"/>
            </a:rPr>
            <a:t>Smooth functionality between processes</a:t>
          </a:r>
          <a:endParaRPr lang="en-IN" sz="1700" dirty="0">
            <a:latin typeface="Cambria" panose="02040503050406030204" pitchFamily="18" charset="0"/>
          </a:endParaRPr>
        </a:p>
      </dgm:t>
    </dgm:pt>
    <dgm:pt modelId="{8C92FC31-4359-4A8A-9EF3-BD28D4CCEE30}" type="parTrans" cxnId="{528C286D-F631-4FB0-9B57-4F28034D7FF3}">
      <dgm:prSet/>
      <dgm:spPr/>
      <dgm:t>
        <a:bodyPr/>
        <a:lstStyle/>
        <a:p>
          <a:endParaRPr lang="en-IN"/>
        </a:p>
      </dgm:t>
    </dgm:pt>
    <dgm:pt modelId="{40E6BAB6-BD4F-41F5-B555-A8A7DC78B241}" type="sibTrans" cxnId="{528C286D-F631-4FB0-9B57-4F28034D7FF3}">
      <dgm:prSet/>
      <dgm:spPr/>
      <dgm:t>
        <a:bodyPr/>
        <a:lstStyle/>
        <a:p>
          <a:endParaRPr lang="en-IN"/>
        </a:p>
      </dgm:t>
    </dgm:pt>
    <dgm:pt modelId="{2E120066-4DD5-4B70-B9A0-1AAF86A17B9E}">
      <dgm:prSet custT="1"/>
      <dgm:spPr/>
      <dgm:t>
        <a:bodyPr/>
        <a:lstStyle/>
        <a:p>
          <a:pPr rtl="0"/>
          <a:r>
            <a:rPr lang="en-US" sz="1700" dirty="0" smtClean="0">
              <a:latin typeface="Cambria" pitchFamily="18" charset="0"/>
            </a:rPr>
            <a:t>Pro-activeness = </a:t>
          </a:r>
        </a:p>
        <a:p>
          <a:pPr rtl="0"/>
          <a:r>
            <a:rPr lang="en-US" sz="1700" dirty="0" smtClean="0">
              <a:latin typeface="Cambria" pitchFamily="18" charset="0"/>
            </a:rPr>
            <a:t>Efficient business</a:t>
          </a:r>
          <a:endParaRPr lang="en-US" sz="1700" dirty="0">
            <a:latin typeface="Cambria" pitchFamily="18" charset="0"/>
          </a:endParaRPr>
        </a:p>
      </dgm:t>
    </dgm:pt>
    <dgm:pt modelId="{B836B529-ED3D-4A31-B72D-6C30C616BF3B}" type="parTrans" cxnId="{7B5623E8-CBD9-4C5D-8665-349EC79FA72D}">
      <dgm:prSet/>
      <dgm:spPr/>
      <dgm:t>
        <a:bodyPr/>
        <a:lstStyle/>
        <a:p>
          <a:endParaRPr lang="en-IN"/>
        </a:p>
      </dgm:t>
    </dgm:pt>
    <dgm:pt modelId="{5A29DE03-686A-4ABF-BDC5-5C0341A37294}" type="sibTrans" cxnId="{7B5623E8-CBD9-4C5D-8665-349EC79FA72D}">
      <dgm:prSet/>
      <dgm:spPr/>
      <dgm:t>
        <a:bodyPr/>
        <a:lstStyle/>
        <a:p>
          <a:endParaRPr lang="en-IN"/>
        </a:p>
      </dgm:t>
    </dgm:pt>
    <dgm:pt modelId="{C1DC6A4E-B583-4ED0-9ED9-95DA11794F9F}" type="pres">
      <dgm:prSet presAssocID="{8B7FEE0A-08E1-43D8-8F47-26E8BDC12A42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BD77637-92AB-4655-9A4D-ABFA3990C62D}" type="pres">
      <dgm:prSet presAssocID="{2E120066-4DD5-4B70-B9A0-1AAF86A17B9E}" presName="circ1" presStyleLbl="vennNode1" presStyleIdx="0" presStyleCnt="7"/>
      <dgm:spPr/>
      <dgm:t>
        <a:bodyPr/>
        <a:lstStyle/>
        <a:p>
          <a:endParaRPr lang="en-IN"/>
        </a:p>
      </dgm:t>
    </dgm:pt>
    <dgm:pt modelId="{B3E21E4A-0F5C-4DCF-AF68-F92ED2E72A7F}" type="pres">
      <dgm:prSet presAssocID="{2E120066-4DD5-4B70-B9A0-1AAF86A17B9E}" presName="circ1Tx" presStyleLbl="revTx" presStyleIdx="0" presStyleCnt="0" custLinFactNeighborX="-815" custLinFactNeighborY="258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64FD52-88BD-4B30-8759-ED2C7711A9AE}" type="pres">
      <dgm:prSet presAssocID="{708E15B7-2996-46B2-85EB-9284E06DA76C}" presName="circ2" presStyleLbl="vennNode1" presStyleIdx="1" presStyleCnt="7"/>
      <dgm:spPr/>
      <dgm:t>
        <a:bodyPr/>
        <a:lstStyle/>
        <a:p>
          <a:endParaRPr lang="en-IN"/>
        </a:p>
      </dgm:t>
    </dgm:pt>
    <dgm:pt modelId="{03AA8868-4947-47C8-8ACF-A09EA62165D5}" type="pres">
      <dgm:prSet presAssocID="{708E15B7-2996-46B2-85EB-9284E06DA76C}" presName="circ2Tx" presStyleLbl="revTx" presStyleIdx="0" presStyleCnt="0" custLinFactNeighborX="-12538" custLinFactNeighborY="266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BDF126-B02E-49AF-81B9-0C81AC92F299}" type="pres">
      <dgm:prSet presAssocID="{293B4A1C-6F61-4372-AF56-8B0F018FB398}" presName="circ3" presStyleLbl="vennNode1" presStyleIdx="2" presStyleCnt="7"/>
      <dgm:spPr/>
      <dgm:t>
        <a:bodyPr/>
        <a:lstStyle/>
        <a:p>
          <a:endParaRPr lang="en-IN"/>
        </a:p>
      </dgm:t>
    </dgm:pt>
    <dgm:pt modelId="{3FCA3911-77C1-4E4B-BA8E-DA23B6427CCE}" type="pres">
      <dgm:prSet presAssocID="{293B4A1C-6F61-4372-AF56-8B0F018FB398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E4D4846A-F400-48CC-ABA3-F59C53C86F7D}" type="pres">
      <dgm:prSet presAssocID="{D9143949-941A-467D-9F60-91AC0CAF2CE0}" presName="circ4" presStyleLbl="vennNode1" presStyleIdx="3" presStyleCnt="7"/>
      <dgm:spPr/>
      <dgm:t>
        <a:bodyPr/>
        <a:lstStyle/>
        <a:p>
          <a:endParaRPr lang="en-IN"/>
        </a:p>
      </dgm:t>
    </dgm:pt>
    <dgm:pt modelId="{1EC4930C-1BF8-4CDA-B32D-23058953FD10}" type="pres">
      <dgm:prSet presAssocID="{D9143949-941A-467D-9F60-91AC0CAF2CE0}" presName="circ4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A796F67E-C3FE-40A2-9C83-B097A794164A}" type="pres">
      <dgm:prSet presAssocID="{9EA4CF26-EAFD-4A06-8175-F536616F3DD8}" presName="circ5" presStyleLbl="vennNode1" presStyleIdx="4" presStyleCnt="7"/>
      <dgm:spPr/>
      <dgm:t>
        <a:bodyPr/>
        <a:lstStyle/>
        <a:p>
          <a:endParaRPr lang="en-IN"/>
        </a:p>
      </dgm:t>
    </dgm:pt>
    <dgm:pt modelId="{94C5AF22-5354-4ACF-A9BF-8D4B55786384}" type="pres">
      <dgm:prSet presAssocID="{9EA4CF26-EAFD-4A06-8175-F536616F3DD8}" presName="circ5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CA6BDFDC-BF23-469F-A254-4AAB854C7F6D}" type="pres">
      <dgm:prSet presAssocID="{D88B7A45-83CA-4F99-A258-107EA47D313E}" presName="circ6" presStyleLbl="vennNode1" presStyleIdx="5" presStyleCnt="7"/>
      <dgm:spPr/>
      <dgm:t>
        <a:bodyPr/>
        <a:lstStyle/>
        <a:p>
          <a:endParaRPr lang="en-IN"/>
        </a:p>
      </dgm:t>
    </dgm:pt>
    <dgm:pt modelId="{7DE61096-D704-4F3D-AC7B-9561919833D8}" type="pres">
      <dgm:prSet presAssocID="{D88B7A45-83CA-4F99-A258-107EA47D313E}" presName="circ6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FF408856-923D-4F9C-830B-7A5EFFBC626E}" type="pres">
      <dgm:prSet presAssocID="{9898E56D-8F42-4804-8844-811DC8C3F608}" presName="circ7" presStyleLbl="vennNode1" presStyleIdx="6" presStyleCnt="7"/>
      <dgm:spPr/>
      <dgm:t>
        <a:bodyPr/>
        <a:lstStyle/>
        <a:p>
          <a:endParaRPr lang="en-IN"/>
        </a:p>
      </dgm:t>
    </dgm:pt>
    <dgm:pt modelId="{232E2E00-1ADA-460E-8904-2BC2E35F576A}" type="pres">
      <dgm:prSet presAssocID="{9898E56D-8F42-4804-8844-811DC8C3F608}" presName="circ7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000EAA9D-63D6-4329-9C44-B6B9391EA051}" type="presOf" srcId="{2E120066-4DD5-4B70-B9A0-1AAF86A17B9E}" destId="{B3E21E4A-0F5C-4DCF-AF68-F92ED2E72A7F}" srcOrd="0" destOrd="0" presId="urn:microsoft.com/office/officeart/2005/8/layout/venn1"/>
    <dgm:cxn modelId="{8A6E6E9D-7DA4-4973-AD2A-2945ACC12D80}" srcId="{8B7FEE0A-08E1-43D8-8F47-26E8BDC12A42}" destId="{D9143949-941A-467D-9F60-91AC0CAF2CE0}" srcOrd="3" destOrd="0" parTransId="{560796E7-9771-45CA-BED8-617111ED87B3}" sibTransId="{DA931FA9-15C5-4EAE-B2C8-EAFF99FB2FB7}"/>
    <dgm:cxn modelId="{750E4478-B46D-40DD-8BEE-23440A874EDE}" srcId="{8B7FEE0A-08E1-43D8-8F47-26E8BDC12A42}" destId="{2A82AC76-D0BA-4AEB-A42F-A64973D5E2A5}" srcOrd="7" destOrd="0" parTransId="{0B0C18BE-66E7-4923-95B6-D423E6D7AF70}" sibTransId="{0FC5C6A8-5CD9-4827-9E46-4F0B8CBF447A}"/>
    <dgm:cxn modelId="{98571085-CFCC-41BA-8D1E-50EADCBF0F20}" type="presOf" srcId="{D88B7A45-83CA-4F99-A258-107EA47D313E}" destId="{7DE61096-D704-4F3D-AC7B-9561919833D8}" srcOrd="0" destOrd="0" presId="urn:microsoft.com/office/officeart/2005/8/layout/venn1"/>
    <dgm:cxn modelId="{AB48C7C7-70EF-4F2C-8BE4-AB3D9F35DFF4}" type="presOf" srcId="{D9143949-941A-467D-9F60-91AC0CAF2CE0}" destId="{1EC4930C-1BF8-4CDA-B32D-23058953FD10}" srcOrd="0" destOrd="0" presId="urn:microsoft.com/office/officeart/2005/8/layout/venn1"/>
    <dgm:cxn modelId="{2E150739-00F7-45FA-AEFF-80F293A68A75}" srcId="{8B7FEE0A-08E1-43D8-8F47-26E8BDC12A42}" destId="{293B4A1C-6F61-4372-AF56-8B0F018FB398}" srcOrd="2" destOrd="0" parTransId="{76E1D4DF-093D-49CA-99A7-3EFA1CE3D1DA}" sibTransId="{43BF658F-6157-4D6D-9346-A71840AC029A}"/>
    <dgm:cxn modelId="{528C286D-F631-4FB0-9B57-4F28034D7FF3}" srcId="{8B7FEE0A-08E1-43D8-8F47-26E8BDC12A42}" destId="{9898E56D-8F42-4804-8844-811DC8C3F608}" srcOrd="6" destOrd="0" parTransId="{8C92FC31-4359-4A8A-9EF3-BD28D4CCEE30}" sibTransId="{40E6BAB6-BD4F-41F5-B555-A8A7DC78B241}"/>
    <dgm:cxn modelId="{78B7768D-3D2F-4621-86C3-568AF3FAD7D8}" srcId="{8B7FEE0A-08E1-43D8-8F47-26E8BDC12A42}" destId="{708E15B7-2996-46B2-85EB-9284E06DA76C}" srcOrd="1" destOrd="0" parTransId="{502CD673-8738-4C52-986B-4D2D8BE6C925}" sibTransId="{C82B6D07-C3BB-428F-B020-865628C1947B}"/>
    <dgm:cxn modelId="{E6D038CA-B6A0-415F-9556-05A957EF50E6}" type="presOf" srcId="{9898E56D-8F42-4804-8844-811DC8C3F608}" destId="{232E2E00-1ADA-460E-8904-2BC2E35F576A}" srcOrd="0" destOrd="0" presId="urn:microsoft.com/office/officeart/2005/8/layout/venn1"/>
    <dgm:cxn modelId="{B5D5AB14-0434-4570-A598-ECF31B4BC282}" type="presOf" srcId="{708E15B7-2996-46B2-85EB-9284E06DA76C}" destId="{03AA8868-4947-47C8-8ACF-A09EA62165D5}" srcOrd="0" destOrd="0" presId="urn:microsoft.com/office/officeart/2005/8/layout/venn1"/>
    <dgm:cxn modelId="{17AAFBD1-6BE0-48C1-959A-712FACE25DD8}" type="presOf" srcId="{9EA4CF26-EAFD-4A06-8175-F536616F3DD8}" destId="{94C5AF22-5354-4ACF-A9BF-8D4B55786384}" srcOrd="0" destOrd="0" presId="urn:microsoft.com/office/officeart/2005/8/layout/venn1"/>
    <dgm:cxn modelId="{E2926B88-F569-4DBB-BB7B-82CE38B94D0C}" type="presOf" srcId="{293B4A1C-6F61-4372-AF56-8B0F018FB398}" destId="{3FCA3911-77C1-4E4B-BA8E-DA23B6427CCE}" srcOrd="0" destOrd="0" presId="urn:microsoft.com/office/officeart/2005/8/layout/venn1"/>
    <dgm:cxn modelId="{EA06B7E2-E4A1-4875-A574-39892EC92C91}" type="presOf" srcId="{8B7FEE0A-08E1-43D8-8F47-26E8BDC12A42}" destId="{C1DC6A4E-B583-4ED0-9ED9-95DA11794F9F}" srcOrd="0" destOrd="0" presId="urn:microsoft.com/office/officeart/2005/8/layout/venn1"/>
    <dgm:cxn modelId="{7F3BCA91-3D14-475C-86D6-5B6238E171CD}" srcId="{8B7FEE0A-08E1-43D8-8F47-26E8BDC12A42}" destId="{D88B7A45-83CA-4F99-A258-107EA47D313E}" srcOrd="5" destOrd="0" parTransId="{B9947597-EBBA-47F3-822C-7FB1CCC3A457}" sibTransId="{B142BC49-5B0C-4759-81BF-0167804AE2F8}"/>
    <dgm:cxn modelId="{79563275-DEF4-481B-BF46-48787D31BBF5}" srcId="{8B7FEE0A-08E1-43D8-8F47-26E8BDC12A42}" destId="{9EA4CF26-EAFD-4A06-8175-F536616F3DD8}" srcOrd="4" destOrd="0" parTransId="{F9CABBB8-A961-4405-B0BF-1D76C335DEC6}" sibTransId="{0E612EBE-5590-43D0-B4FD-9B8E09128938}"/>
    <dgm:cxn modelId="{7B5623E8-CBD9-4C5D-8665-349EC79FA72D}" srcId="{8B7FEE0A-08E1-43D8-8F47-26E8BDC12A42}" destId="{2E120066-4DD5-4B70-B9A0-1AAF86A17B9E}" srcOrd="0" destOrd="0" parTransId="{B836B529-ED3D-4A31-B72D-6C30C616BF3B}" sibTransId="{5A29DE03-686A-4ABF-BDC5-5C0341A37294}"/>
    <dgm:cxn modelId="{EE47D7E9-D977-4B38-A65B-786E531CD4C2}" type="presParOf" srcId="{C1DC6A4E-B583-4ED0-9ED9-95DA11794F9F}" destId="{4BD77637-92AB-4655-9A4D-ABFA3990C62D}" srcOrd="0" destOrd="0" presId="urn:microsoft.com/office/officeart/2005/8/layout/venn1"/>
    <dgm:cxn modelId="{9D966900-35D5-4377-BC3F-048E75FE25E4}" type="presParOf" srcId="{C1DC6A4E-B583-4ED0-9ED9-95DA11794F9F}" destId="{B3E21E4A-0F5C-4DCF-AF68-F92ED2E72A7F}" srcOrd="1" destOrd="0" presId="urn:microsoft.com/office/officeart/2005/8/layout/venn1"/>
    <dgm:cxn modelId="{89C9939F-DE6F-4D28-8D85-70F46D8FE781}" type="presParOf" srcId="{C1DC6A4E-B583-4ED0-9ED9-95DA11794F9F}" destId="{E964FD52-88BD-4B30-8759-ED2C7711A9AE}" srcOrd="2" destOrd="0" presId="urn:microsoft.com/office/officeart/2005/8/layout/venn1"/>
    <dgm:cxn modelId="{C525636D-E4AE-401E-88BD-839CA1981550}" type="presParOf" srcId="{C1DC6A4E-B583-4ED0-9ED9-95DA11794F9F}" destId="{03AA8868-4947-47C8-8ACF-A09EA62165D5}" srcOrd="3" destOrd="0" presId="urn:microsoft.com/office/officeart/2005/8/layout/venn1"/>
    <dgm:cxn modelId="{A5B36193-A0ED-48A2-86D6-8A6D5DEABF97}" type="presParOf" srcId="{C1DC6A4E-B583-4ED0-9ED9-95DA11794F9F}" destId="{BBBDF126-B02E-49AF-81B9-0C81AC92F299}" srcOrd="4" destOrd="0" presId="urn:microsoft.com/office/officeart/2005/8/layout/venn1"/>
    <dgm:cxn modelId="{1A18C08A-C653-4FC4-9B1E-CE63DBCAF514}" type="presParOf" srcId="{C1DC6A4E-B583-4ED0-9ED9-95DA11794F9F}" destId="{3FCA3911-77C1-4E4B-BA8E-DA23B6427CCE}" srcOrd="5" destOrd="0" presId="urn:microsoft.com/office/officeart/2005/8/layout/venn1"/>
    <dgm:cxn modelId="{A44BB453-2C4F-4172-894E-E9B9A2B0CF48}" type="presParOf" srcId="{C1DC6A4E-B583-4ED0-9ED9-95DA11794F9F}" destId="{E4D4846A-F400-48CC-ABA3-F59C53C86F7D}" srcOrd="6" destOrd="0" presId="urn:microsoft.com/office/officeart/2005/8/layout/venn1"/>
    <dgm:cxn modelId="{09B8DB7A-12DB-4717-BF82-3BE35314169E}" type="presParOf" srcId="{C1DC6A4E-B583-4ED0-9ED9-95DA11794F9F}" destId="{1EC4930C-1BF8-4CDA-B32D-23058953FD10}" srcOrd="7" destOrd="0" presId="urn:microsoft.com/office/officeart/2005/8/layout/venn1"/>
    <dgm:cxn modelId="{CD7F12D8-051B-4F18-8491-B73434B9BE4B}" type="presParOf" srcId="{C1DC6A4E-B583-4ED0-9ED9-95DA11794F9F}" destId="{A796F67E-C3FE-40A2-9C83-B097A794164A}" srcOrd="8" destOrd="0" presId="urn:microsoft.com/office/officeart/2005/8/layout/venn1"/>
    <dgm:cxn modelId="{E73E1DCE-0DF2-4FF2-B0E9-CBA7A9132096}" type="presParOf" srcId="{C1DC6A4E-B583-4ED0-9ED9-95DA11794F9F}" destId="{94C5AF22-5354-4ACF-A9BF-8D4B55786384}" srcOrd="9" destOrd="0" presId="urn:microsoft.com/office/officeart/2005/8/layout/venn1"/>
    <dgm:cxn modelId="{DB4F9C7C-6241-4489-9945-9DEE4EE3AE42}" type="presParOf" srcId="{C1DC6A4E-B583-4ED0-9ED9-95DA11794F9F}" destId="{CA6BDFDC-BF23-469F-A254-4AAB854C7F6D}" srcOrd="10" destOrd="0" presId="urn:microsoft.com/office/officeart/2005/8/layout/venn1"/>
    <dgm:cxn modelId="{0DC2CA3F-E61C-4644-8A9A-A79DD020E77B}" type="presParOf" srcId="{C1DC6A4E-B583-4ED0-9ED9-95DA11794F9F}" destId="{7DE61096-D704-4F3D-AC7B-9561919833D8}" srcOrd="11" destOrd="0" presId="urn:microsoft.com/office/officeart/2005/8/layout/venn1"/>
    <dgm:cxn modelId="{82DBF254-75F1-4B90-8135-46635E42D7B0}" type="presParOf" srcId="{C1DC6A4E-B583-4ED0-9ED9-95DA11794F9F}" destId="{FF408856-923D-4F9C-830B-7A5EFFBC626E}" srcOrd="12" destOrd="0" presId="urn:microsoft.com/office/officeart/2005/8/layout/venn1"/>
    <dgm:cxn modelId="{6F37E5B1-F3CC-485A-82FE-D9FB17549B08}" type="presParOf" srcId="{C1DC6A4E-B583-4ED0-9ED9-95DA11794F9F}" destId="{232E2E00-1ADA-460E-8904-2BC2E35F576A}" srcOrd="13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BF59FAE-AC73-42FA-88B8-6570E2C1F270}" type="doc">
      <dgm:prSet loTypeId="urn:microsoft.com/office/officeart/2008/layout/RadialCluster" loCatId="relationship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n-IN"/>
        </a:p>
      </dgm:t>
    </dgm:pt>
    <dgm:pt modelId="{3DB6D459-80AF-4A1B-AAF1-6CBF0CDBFBC8}">
      <dgm:prSet phldrT="[Text]" custT="1"/>
      <dgm:spPr/>
      <dgm:t>
        <a:bodyPr/>
        <a:lstStyle/>
        <a:p>
          <a:r>
            <a:rPr lang="en-IN" sz="2000" b="1" dirty="0" smtClean="0">
              <a:latin typeface="Cambria" panose="02040503050406030204" pitchFamily="18" charset="0"/>
            </a:rPr>
            <a:t>Total Tax - Outgoing</a:t>
          </a:r>
          <a:endParaRPr lang="en-IN" sz="2000" b="1" dirty="0">
            <a:latin typeface="Cambria" panose="02040503050406030204" pitchFamily="18" charset="0"/>
          </a:endParaRPr>
        </a:p>
      </dgm:t>
    </dgm:pt>
    <dgm:pt modelId="{8179F98F-6138-4C64-B392-28162E408257}" type="parTrans" cxnId="{54965EC8-E78C-472F-A134-3B1D1D7BF53B}">
      <dgm:prSet/>
      <dgm:spPr/>
      <dgm:t>
        <a:bodyPr/>
        <a:lstStyle/>
        <a:p>
          <a:endParaRPr lang="en-IN"/>
        </a:p>
      </dgm:t>
    </dgm:pt>
    <dgm:pt modelId="{132AC8EB-E958-4C11-B3B1-B116ECCE3076}" type="sibTrans" cxnId="{54965EC8-E78C-472F-A134-3B1D1D7BF53B}">
      <dgm:prSet/>
      <dgm:spPr/>
      <dgm:t>
        <a:bodyPr/>
        <a:lstStyle/>
        <a:p>
          <a:endParaRPr lang="en-IN"/>
        </a:p>
      </dgm:t>
    </dgm:pt>
    <dgm:pt modelId="{74D6FBFC-B0F6-4FCD-9C5B-E631D1D6BD68}">
      <dgm:prSet phldrT="[Text]" custT="1"/>
      <dgm:spPr/>
      <dgm:t>
        <a:bodyPr/>
        <a:lstStyle/>
        <a:p>
          <a:r>
            <a:rPr lang="en-IN" sz="2000" dirty="0" smtClean="0">
              <a:latin typeface="Cambria" panose="02040503050406030204" pitchFamily="18" charset="0"/>
            </a:rPr>
            <a:t>Non - recoverable</a:t>
          </a:r>
          <a:endParaRPr lang="en-IN" sz="2000" dirty="0">
            <a:latin typeface="Cambria" panose="02040503050406030204" pitchFamily="18" charset="0"/>
          </a:endParaRPr>
        </a:p>
      </dgm:t>
    </dgm:pt>
    <dgm:pt modelId="{03938C18-AF46-4199-B730-42AA1BF7BC08}" type="parTrans" cxnId="{59C00577-27DE-44E9-883D-F3855447A483}">
      <dgm:prSet/>
      <dgm:spPr/>
      <dgm:t>
        <a:bodyPr/>
        <a:lstStyle/>
        <a:p>
          <a:endParaRPr lang="en-IN"/>
        </a:p>
      </dgm:t>
    </dgm:pt>
    <dgm:pt modelId="{C8F9E7AB-51C6-4372-9B15-6DFE1582AE22}" type="sibTrans" cxnId="{59C00577-27DE-44E9-883D-F3855447A483}">
      <dgm:prSet/>
      <dgm:spPr/>
      <dgm:t>
        <a:bodyPr/>
        <a:lstStyle/>
        <a:p>
          <a:endParaRPr lang="en-IN"/>
        </a:p>
      </dgm:t>
    </dgm:pt>
    <dgm:pt modelId="{1962CF1F-CCFC-47A6-B59B-80831A6E77CD}">
      <dgm:prSet phldrT="[Text]" phldr="1"/>
      <dgm:spPr/>
      <dgm:t>
        <a:bodyPr/>
        <a:lstStyle/>
        <a:p>
          <a:endParaRPr lang="en-IN" sz="2000" dirty="0"/>
        </a:p>
      </dgm:t>
    </dgm:pt>
    <dgm:pt modelId="{744D4990-AC47-4F66-BBFD-1E21B3B45D6E}" type="parTrans" cxnId="{05D3F380-1338-4884-B152-4E4DCB51205B}">
      <dgm:prSet/>
      <dgm:spPr/>
      <dgm:t>
        <a:bodyPr/>
        <a:lstStyle/>
        <a:p>
          <a:endParaRPr lang="en-IN"/>
        </a:p>
      </dgm:t>
    </dgm:pt>
    <dgm:pt modelId="{2947CCC8-38C0-4AA5-9CC8-52EA806FBC15}" type="sibTrans" cxnId="{05D3F380-1338-4884-B152-4E4DCB51205B}">
      <dgm:prSet/>
      <dgm:spPr/>
      <dgm:t>
        <a:bodyPr/>
        <a:lstStyle/>
        <a:p>
          <a:endParaRPr lang="en-IN"/>
        </a:p>
      </dgm:t>
    </dgm:pt>
    <dgm:pt modelId="{A41BF2F7-F5F7-4021-B09D-527F1CA99CCC}">
      <dgm:prSet phldrT="[Text]" phldr="1"/>
      <dgm:spPr/>
      <dgm:t>
        <a:bodyPr/>
        <a:lstStyle/>
        <a:p>
          <a:endParaRPr lang="en-IN"/>
        </a:p>
      </dgm:t>
    </dgm:pt>
    <dgm:pt modelId="{132ACD32-26E2-4143-A6DF-EA6956A9CE6B}" type="parTrans" cxnId="{C177F479-7C48-43CA-8038-36F58134C47C}">
      <dgm:prSet/>
      <dgm:spPr/>
      <dgm:t>
        <a:bodyPr/>
        <a:lstStyle/>
        <a:p>
          <a:endParaRPr lang="en-IN"/>
        </a:p>
      </dgm:t>
    </dgm:pt>
    <dgm:pt modelId="{8DC2ED3A-78B1-44E1-87FC-5A7DF17C1937}" type="sibTrans" cxnId="{C177F479-7C48-43CA-8038-36F58134C47C}">
      <dgm:prSet/>
      <dgm:spPr/>
      <dgm:t>
        <a:bodyPr/>
        <a:lstStyle/>
        <a:p>
          <a:endParaRPr lang="en-IN"/>
        </a:p>
      </dgm:t>
    </dgm:pt>
    <dgm:pt modelId="{C47A4E9F-0DBC-4BD5-A5CC-31F4965F0D9B}">
      <dgm:prSet phldrT="[Text]" phldr="1"/>
      <dgm:spPr/>
      <dgm:t>
        <a:bodyPr/>
        <a:lstStyle/>
        <a:p>
          <a:endParaRPr lang="en-IN"/>
        </a:p>
      </dgm:t>
    </dgm:pt>
    <dgm:pt modelId="{D5425756-33E2-4335-83B9-B9055B3DD534}" type="parTrans" cxnId="{E9249D2E-C114-4DBB-9C8A-60A50CC73980}">
      <dgm:prSet/>
      <dgm:spPr/>
      <dgm:t>
        <a:bodyPr/>
        <a:lstStyle/>
        <a:p>
          <a:endParaRPr lang="en-IN"/>
        </a:p>
      </dgm:t>
    </dgm:pt>
    <dgm:pt modelId="{C872E042-5A04-4E03-9B5C-F7926A138B84}" type="sibTrans" cxnId="{E9249D2E-C114-4DBB-9C8A-60A50CC73980}">
      <dgm:prSet/>
      <dgm:spPr/>
      <dgm:t>
        <a:bodyPr/>
        <a:lstStyle/>
        <a:p>
          <a:endParaRPr lang="en-IN"/>
        </a:p>
      </dgm:t>
    </dgm:pt>
    <dgm:pt modelId="{12CA1CE5-79A8-43F7-9D79-C009FEBA6761}">
      <dgm:prSet phldrT="[Text]" phldr="1"/>
      <dgm:spPr/>
      <dgm:t>
        <a:bodyPr/>
        <a:lstStyle/>
        <a:p>
          <a:endParaRPr lang="en-IN"/>
        </a:p>
      </dgm:t>
    </dgm:pt>
    <dgm:pt modelId="{B4D1505E-58F4-47D1-BF0A-97681FABEE19}" type="parTrans" cxnId="{88EF7981-EC5C-4F50-B043-5C93D5AF6C25}">
      <dgm:prSet/>
      <dgm:spPr/>
      <dgm:t>
        <a:bodyPr/>
        <a:lstStyle/>
        <a:p>
          <a:endParaRPr lang="en-IN"/>
        </a:p>
      </dgm:t>
    </dgm:pt>
    <dgm:pt modelId="{B0B5E6EC-22D9-4CFC-B875-F383B51BC1C3}" type="sibTrans" cxnId="{88EF7981-EC5C-4F50-B043-5C93D5AF6C25}">
      <dgm:prSet/>
      <dgm:spPr/>
      <dgm:t>
        <a:bodyPr/>
        <a:lstStyle/>
        <a:p>
          <a:endParaRPr lang="en-IN"/>
        </a:p>
      </dgm:t>
    </dgm:pt>
    <dgm:pt modelId="{25E28775-1D5A-4450-B1BE-1258898D80C2}">
      <dgm:prSet phldrT="[Text]" phldr="1"/>
      <dgm:spPr/>
      <dgm:t>
        <a:bodyPr/>
        <a:lstStyle/>
        <a:p>
          <a:endParaRPr lang="en-IN"/>
        </a:p>
      </dgm:t>
    </dgm:pt>
    <dgm:pt modelId="{C706331C-163A-4D0D-8E67-81A9FAE862A3}" type="parTrans" cxnId="{050F421F-5B41-421A-BBEC-5BAAFCD1CE57}">
      <dgm:prSet/>
      <dgm:spPr/>
      <dgm:t>
        <a:bodyPr/>
        <a:lstStyle/>
        <a:p>
          <a:endParaRPr lang="en-IN"/>
        </a:p>
      </dgm:t>
    </dgm:pt>
    <dgm:pt modelId="{0A10D415-A081-4171-8CF9-5DF05573FB3C}" type="sibTrans" cxnId="{050F421F-5B41-421A-BBEC-5BAAFCD1CE57}">
      <dgm:prSet/>
      <dgm:spPr/>
      <dgm:t>
        <a:bodyPr/>
        <a:lstStyle/>
        <a:p>
          <a:endParaRPr lang="en-IN"/>
        </a:p>
      </dgm:t>
    </dgm:pt>
    <dgm:pt modelId="{AC85FFC2-856A-40A5-9D67-2142C7251EBF}">
      <dgm:prSet phldrT="[Text]" phldr="1"/>
      <dgm:spPr/>
      <dgm:t>
        <a:bodyPr/>
        <a:lstStyle/>
        <a:p>
          <a:endParaRPr lang="en-IN"/>
        </a:p>
      </dgm:t>
    </dgm:pt>
    <dgm:pt modelId="{89B3CA00-C6AF-4E8C-A902-B0BCCE87CC5A}" type="parTrans" cxnId="{896FB6F8-F887-4094-80D5-2FDACDE86AB5}">
      <dgm:prSet/>
      <dgm:spPr/>
      <dgm:t>
        <a:bodyPr/>
        <a:lstStyle/>
        <a:p>
          <a:endParaRPr lang="en-IN"/>
        </a:p>
      </dgm:t>
    </dgm:pt>
    <dgm:pt modelId="{63955C45-D68D-4F2B-A193-7342056AF6B2}" type="sibTrans" cxnId="{896FB6F8-F887-4094-80D5-2FDACDE86AB5}">
      <dgm:prSet/>
      <dgm:spPr/>
      <dgm:t>
        <a:bodyPr/>
        <a:lstStyle/>
        <a:p>
          <a:endParaRPr lang="en-IN"/>
        </a:p>
      </dgm:t>
    </dgm:pt>
    <dgm:pt modelId="{0B3388C2-7F47-4326-8E2E-8A92535E0CD5}">
      <dgm:prSet phldrT="[Text]" custT="1"/>
      <dgm:spPr/>
      <dgm:t>
        <a:bodyPr/>
        <a:lstStyle/>
        <a:p>
          <a:r>
            <a:rPr lang="en-IN" sz="2000" dirty="0" smtClean="0">
              <a:latin typeface="Cambria" panose="02040503050406030204" pitchFamily="18" charset="0"/>
            </a:rPr>
            <a:t>Recoverable (Input)	</a:t>
          </a:r>
          <a:endParaRPr lang="en-IN" sz="2000" dirty="0">
            <a:latin typeface="Cambria" panose="02040503050406030204" pitchFamily="18" charset="0"/>
          </a:endParaRPr>
        </a:p>
      </dgm:t>
    </dgm:pt>
    <dgm:pt modelId="{58DE35A6-7162-4FD1-9459-41CDAE4B5BCA}" type="parTrans" cxnId="{80A833A9-D4A2-424E-9446-0F4C84E1260E}">
      <dgm:prSet/>
      <dgm:spPr/>
      <dgm:t>
        <a:bodyPr/>
        <a:lstStyle/>
        <a:p>
          <a:endParaRPr lang="en-IN"/>
        </a:p>
      </dgm:t>
    </dgm:pt>
    <dgm:pt modelId="{0F110EBC-4C59-4C43-8D04-6D6495F0BDCD}" type="sibTrans" cxnId="{80A833A9-D4A2-424E-9446-0F4C84E1260E}">
      <dgm:prSet/>
      <dgm:spPr/>
      <dgm:t>
        <a:bodyPr/>
        <a:lstStyle/>
        <a:p>
          <a:endParaRPr lang="en-IN"/>
        </a:p>
      </dgm:t>
    </dgm:pt>
    <dgm:pt modelId="{B859D280-A280-42C0-89E2-799430EFE858}" type="pres">
      <dgm:prSet presAssocID="{FBF59FAE-AC73-42FA-88B8-6570E2C1F270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en-IN"/>
        </a:p>
      </dgm:t>
    </dgm:pt>
    <dgm:pt modelId="{D9D3D14C-07FC-40D1-A305-1DEC7A1A4DD0}" type="pres">
      <dgm:prSet presAssocID="{3DB6D459-80AF-4A1B-AAF1-6CBF0CDBFBC8}" presName="singleCycle" presStyleCnt="0"/>
      <dgm:spPr/>
      <dgm:t>
        <a:bodyPr/>
        <a:lstStyle/>
        <a:p>
          <a:endParaRPr lang="en-IN"/>
        </a:p>
      </dgm:t>
    </dgm:pt>
    <dgm:pt modelId="{2AE86FCC-CEC6-4ED3-923C-87DA47676F5A}" type="pres">
      <dgm:prSet presAssocID="{3DB6D459-80AF-4A1B-AAF1-6CBF0CDBFBC8}" presName="singleCenter" presStyleLbl="node1" presStyleIdx="0" presStyleCnt="3" custScaleX="148968" custScaleY="86850" custLinFactNeighborX="0" custLinFactNeighborY="-578">
        <dgm:presLayoutVars>
          <dgm:chMax val="7"/>
          <dgm:chPref val="7"/>
        </dgm:presLayoutVars>
      </dgm:prSet>
      <dgm:spPr/>
      <dgm:t>
        <a:bodyPr/>
        <a:lstStyle/>
        <a:p>
          <a:endParaRPr lang="en-IN"/>
        </a:p>
      </dgm:t>
    </dgm:pt>
    <dgm:pt modelId="{E744D2D0-D5B1-4255-87F0-7EB8649D10D0}" type="pres">
      <dgm:prSet presAssocID="{03938C18-AF46-4199-B730-42AA1BF7BC08}" presName="Name56" presStyleLbl="parChTrans1D2" presStyleIdx="0" presStyleCnt="2"/>
      <dgm:spPr/>
      <dgm:t>
        <a:bodyPr/>
        <a:lstStyle/>
        <a:p>
          <a:endParaRPr lang="en-IN"/>
        </a:p>
      </dgm:t>
    </dgm:pt>
    <dgm:pt modelId="{17238687-C20D-4660-82BA-C948DEC55E36}" type="pres">
      <dgm:prSet presAssocID="{74D6FBFC-B0F6-4FCD-9C5B-E631D1D6BD68}" presName="text0" presStyleLbl="node1" presStyleIdx="1" presStyleCnt="3" custScaleX="200804" custRadScaleRad="84691" custRadScaleInc="-2433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  <dgm:pt modelId="{29547AA0-E7A6-4BE5-9A70-25E2FDAFDF91}" type="pres">
      <dgm:prSet presAssocID="{58DE35A6-7162-4FD1-9459-41CDAE4B5BCA}" presName="Name56" presStyleLbl="parChTrans1D2" presStyleIdx="1" presStyleCnt="2"/>
      <dgm:spPr/>
      <dgm:t>
        <a:bodyPr/>
        <a:lstStyle/>
        <a:p>
          <a:endParaRPr lang="en-IN"/>
        </a:p>
      </dgm:t>
    </dgm:pt>
    <dgm:pt modelId="{B79880FE-2C7B-47CE-B8A8-1AEE22EB69DF}" type="pres">
      <dgm:prSet presAssocID="{0B3388C2-7F47-4326-8E2E-8A92535E0CD5}" presName="text0" presStyleLbl="node1" presStyleIdx="2" presStyleCnt="3" custScaleX="213624" custRadScaleRad="101033" custRadScaleInc="-1382">
        <dgm:presLayoutVars>
          <dgm:bulletEnabled val="1"/>
        </dgm:presLayoutVars>
      </dgm:prSet>
      <dgm:spPr/>
      <dgm:t>
        <a:bodyPr/>
        <a:lstStyle/>
        <a:p>
          <a:endParaRPr lang="en-IN"/>
        </a:p>
      </dgm:t>
    </dgm:pt>
  </dgm:ptLst>
  <dgm:cxnLst>
    <dgm:cxn modelId="{8AB474BB-A32C-4719-AF0B-8C56D4A37DE3}" type="presOf" srcId="{0B3388C2-7F47-4326-8E2E-8A92535E0CD5}" destId="{B79880FE-2C7B-47CE-B8A8-1AEE22EB69DF}" srcOrd="0" destOrd="0" presId="urn:microsoft.com/office/officeart/2008/layout/RadialCluster"/>
    <dgm:cxn modelId="{80D5A87D-CCF5-421B-B5E3-47335B294DF7}" type="presOf" srcId="{03938C18-AF46-4199-B730-42AA1BF7BC08}" destId="{E744D2D0-D5B1-4255-87F0-7EB8649D10D0}" srcOrd="0" destOrd="0" presId="urn:microsoft.com/office/officeart/2008/layout/RadialCluster"/>
    <dgm:cxn modelId="{050F421F-5B41-421A-BBEC-5BAAFCD1CE57}" srcId="{12CA1CE5-79A8-43F7-9D79-C009FEBA6761}" destId="{25E28775-1D5A-4450-B1BE-1258898D80C2}" srcOrd="0" destOrd="0" parTransId="{C706331C-163A-4D0D-8E67-81A9FAE862A3}" sibTransId="{0A10D415-A081-4171-8CF9-5DF05573FB3C}"/>
    <dgm:cxn modelId="{896FB6F8-F887-4094-80D5-2FDACDE86AB5}" srcId="{12CA1CE5-79A8-43F7-9D79-C009FEBA6761}" destId="{AC85FFC2-856A-40A5-9D67-2142C7251EBF}" srcOrd="1" destOrd="0" parTransId="{89B3CA00-C6AF-4E8C-A902-B0BCCE87CC5A}" sibTransId="{63955C45-D68D-4F2B-A193-7342056AF6B2}"/>
    <dgm:cxn modelId="{88EF7981-EC5C-4F50-B043-5C93D5AF6C25}" srcId="{FBF59FAE-AC73-42FA-88B8-6570E2C1F270}" destId="{12CA1CE5-79A8-43F7-9D79-C009FEBA6761}" srcOrd="2" destOrd="0" parTransId="{B4D1505E-58F4-47D1-BF0A-97681FABEE19}" sibTransId="{B0B5E6EC-22D9-4CFC-B875-F383B51BC1C3}"/>
    <dgm:cxn modelId="{6BB7570A-6374-48C6-81AE-7670280204FE}" type="presOf" srcId="{FBF59FAE-AC73-42FA-88B8-6570E2C1F270}" destId="{B859D280-A280-42C0-89E2-799430EFE858}" srcOrd="0" destOrd="0" presId="urn:microsoft.com/office/officeart/2008/layout/RadialCluster"/>
    <dgm:cxn modelId="{F00FBF94-E342-450C-90D3-04F804AFD709}" type="presOf" srcId="{74D6FBFC-B0F6-4FCD-9C5B-E631D1D6BD68}" destId="{17238687-C20D-4660-82BA-C948DEC55E36}" srcOrd="0" destOrd="0" presId="urn:microsoft.com/office/officeart/2008/layout/RadialCluster"/>
    <dgm:cxn modelId="{80A833A9-D4A2-424E-9446-0F4C84E1260E}" srcId="{3DB6D459-80AF-4A1B-AAF1-6CBF0CDBFBC8}" destId="{0B3388C2-7F47-4326-8E2E-8A92535E0CD5}" srcOrd="1" destOrd="0" parTransId="{58DE35A6-7162-4FD1-9459-41CDAE4B5BCA}" sibTransId="{0F110EBC-4C59-4C43-8D04-6D6495F0BDCD}"/>
    <dgm:cxn modelId="{05D3F380-1338-4884-B152-4E4DCB51205B}" srcId="{FBF59FAE-AC73-42FA-88B8-6570E2C1F270}" destId="{1962CF1F-CCFC-47A6-B59B-80831A6E77CD}" srcOrd="1" destOrd="0" parTransId="{744D4990-AC47-4F66-BBFD-1E21B3B45D6E}" sibTransId="{2947CCC8-38C0-4AA5-9CC8-52EA806FBC15}"/>
    <dgm:cxn modelId="{54965EC8-E78C-472F-A134-3B1D1D7BF53B}" srcId="{FBF59FAE-AC73-42FA-88B8-6570E2C1F270}" destId="{3DB6D459-80AF-4A1B-AAF1-6CBF0CDBFBC8}" srcOrd="0" destOrd="0" parTransId="{8179F98F-6138-4C64-B392-28162E408257}" sibTransId="{132AC8EB-E958-4C11-B3B1-B116ECCE3076}"/>
    <dgm:cxn modelId="{C177F479-7C48-43CA-8038-36F58134C47C}" srcId="{1962CF1F-CCFC-47A6-B59B-80831A6E77CD}" destId="{A41BF2F7-F5F7-4021-B09D-527F1CA99CCC}" srcOrd="0" destOrd="0" parTransId="{132ACD32-26E2-4143-A6DF-EA6956A9CE6B}" sibTransId="{8DC2ED3A-78B1-44E1-87FC-5A7DF17C1937}"/>
    <dgm:cxn modelId="{E9249D2E-C114-4DBB-9C8A-60A50CC73980}" srcId="{1962CF1F-CCFC-47A6-B59B-80831A6E77CD}" destId="{C47A4E9F-0DBC-4BD5-A5CC-31F4965F0D9B}" srcOrd="1" destOrd="0" parTransId="{D5425756-33E2-4335-83B9-B9055B3DD534}" sibTransId="{C872E042-5A04-4E03-9B5C-F7926A138B84}"/>
    <dgm:cxn modelId="{59C00577-27DE-44E9-883D-F3855447A483}" srcId="{3DB6D459-80AF-4A1B-AAF1-6CBF0CDBFBC8}" destId="{74D6FBFC-B0F6-4FCD-9C5B-E631D1D6BD68}" srcOrd="0" destOrd="0" parTransId="{03938C18-AF46-4199-B730-42AA1BF7BC08}" sibTransId="{C8F9E7AB-51C6-4372-9B15-6DFE1582AE22}"/>
    <dgm:cxn modelId="{A2731A19-B5E2-4445-B52F-E0FF52AC536A}" type="presOf" srcId="{3DB6D459-80AF-4A1B-AAF1-6CBF0CDBFBC8}" destId="{2AE86FCC-CEC6-4ED3-923C-87DA47676F5A}" srcOrd="0" destOrd="0" presId="urn:microsoft.com/office/officeart/2008/layout/RadialCluster"/>
    <dgm:cxn modelId="{8CDD459E-33DA-41F3-B573-8873F811F791}" type="presOf" srcId="{58DE35A6-7162-4FD1-9459-41CDAE4B5BCA}" destId="{29547AA0-E7A6-4BE5-9A70-25E2FDAFDF91}" srcOrd="0" destOrd="0" presId="urn:microsoft.com/office/officeart/2008/layout/RadialCluster"/>
    <dgm:cxn modelId="{E1F57CCA-4813-42D4-8D65-AB9A3D5DE839}" type="presParOf" srcId="{B859D280-A280-42C0-89E2-799430EFE858}" destId="{D9D3D14C-07FC-40D1-A305-1DEC7A1A4DD0}" srcOrd="0" destOrd="0" presId="urn:microsoft.com/office/officeart/2008/layout/RadialCluster"/>
    <dgm:cxn modelId="{B10858A3-0925-4B54-A0EA-FF0EC2A8774A}" type="presParOf" srcId="{D9D3D14C-07FC-40D1-A305-1DEC7A1A4DD0}" destId="{2AE86FCC-CEC6-4ED3-923C-87DA47676F5A}" srcOrd="0" destOrd="0" presId="urn:microsoft.com/office/officeart/2008/layout/RadialCluster"/>
    <dgm:cxn modelId="{BDEB8B81-4544-4DEE-B126-1BBCAEB664B7}" type="presParOf" srcId="{D9D3D14C-07FC-40D1-A305-1DEC7A1A4DD0}" destId="{E744D2D0-D5B1-4255-87F0-7EB8649D10D0}" srcOrd="1" destOrd="0" presId="urn:microsoft.com/office/officeart/2008/layout/RadialCluster"/>
    <dgm:cxn modelId="{786BB099-A529-4826-A24E-C385C58BB6BD}" type="presParOf" srcId="{D9D3D14C-07FC-40D1-A305-1DEC7A1A4DD0}" destId="{17238687-C20D-4660-82BA-C948DEC55E36}" srcOrd="2" destOrd="0" presId="urn:microsoft.com/office/officeart/2008/layout/RadialCluster"/>
    <dgm:cxn modelId="{5B8FEB15-67CC-4836-B1AD-F7BEE4D2FEBB}" type="presParOf" srcId="{D9D3D14C-07FC-40D1-A305-1DEC7A1A4DD0}" destId="{29547AA0-E7A6-4BE5-9A70-25E2FDAFDF91}" srcOrd="3" destOrd="0" presId="urn:microsoft.com/office/officeart/2008/layout/RadialCluster"/>
    <dgm:cxn modelId="{7E991B2C-8DA7-49F4-9581-3E244A40E6A1}" type="presParOf" srcId="{D9D3D14C-07FC-40D1-A305-1DEC7A1A4DD0}" destId="{B79880FE-2C7B-47CE-B8A8-1AEE22EB69DF}" srcOrd="4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90E3D78-83BF-4CEB-ABE8-93AD058A2533}">
      <dsp:nvSpPr>
        <dsp:cNvPr id="0" name=""/>
        <dsp:cNvSpPr/>
      </dsp:nvSpPr>
      <dsp:spPr>
        <a:xfrm rot="5400000">
          <a:off x="-106704" y="110797"/>
          <a:ext cx="711360" cy="497952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kern="1200" dirty="0" smtClean="0"/>
            <a:t>.</a:t>
          </a:r>
          <a:endParaRPr lang="en-IN" sz="1400" kern="1200" dirty="0"/>
        </a:p>
      </dsp:txBody>
      <dsp:txXfrm rot="-5400000">
        <a:off x="0" y="253069"/>
        <a:ext cx="497952" cy="213408"/>
      </dsp:txXfrm>
    </dsp:sp>
    <dsp:sp modelId="{69ED382C-761A-49D7-BA13-3741667BC875}">
      <dsp:nvSpPr>
        <dsp:cNvPr id="0" name=""/>
        <dsp:cNvSpPr/>
      </dsp:nvSpPr>
      <dsp:spPr>
        <a:xfrm rot="5400000">
          <a:off x="4086235" y="-3584189"/>
          <a:ext cx="462384" cy="76389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IN" sz="2500" kern="1200" dirty="0" smtClean="0"/>
            <a:t>GST Initiatives of Indirect Taxes Committee</a:t>
          </a:r>
          <a:endParaRPr lang="en-IN" sz="2500" kern="1200" dirty="0"/>
        </a:p>
      </dsp:txBody>
      <dsp:txXfrm rot="-5400000">
        <a:off x="497952" y="26666"/>
        <a:ext cx="7616378" cy="417240"/>
      </dsp:txXfrm>
    </dsp:sp>
    <dsp:sp modelId="{4702D63D-C1AF-4D56-9B2B-12066C1ADC38}">
      <dsp:nvSpPr>
        <dsp:cNvPr id="0" name=""/>
        <dsp:cNvSpPr/>
      </dsp:nvSpPr>
      <dsp:spPr>
        <a:xfrm rot="5400000">
          <a:off x="-106704" y="748658"/>
          <a:ext cx="711360" cy="497952"/>
        </a:xfrm>
        <a:prstGeom prst="chevron">
          <a:avLst/>
        </a:prstGeom>
        <a:solidFill>
          <a:schemeClr val="accent2">
            <a:hueOff val="668788"/>
            <a:satOff val="-834"/>
            <a:lumOff val="196"/>
            <a:alphaOff val="0"/>
          </a:schemeClr>
        </a:solidFill>
        <a:ln w="25400" cap="flat" cmpd="sng" algn="ctr">
          <a:solidFill>
            <a:schemeClr val="accent2">
              <a:hueOff val="668788"/>
              <a:satOff val="-834"/>
              <a:lumOff val="1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kern="1200" dirty="0" smtClean="0"/>
            <a:t>.</a:t>
          </a:r>
          <a:endParaRPr lang="en-IN" sz="1400" kern="1200" dirty="0"/>
        </a:p>
      </dsp:txBody>
      <dsp:txXfrm rot="-5400000">
        <a:off x="0" y="890930"/>
        <a:ext cx="497952" cy="213408"/>
      </dsp:txXfrm>
    </dsp:sp>
    <dsp:sp modelId="{6B07B103-0668-471F-BC1E-DA8416C8055B}">
      <dsp:nvSpPr>
        <dsp:cNvPr id="0" name=""/>
        <dsp:cNvSpPr/>
      </dsp:nvSpPr>
      <dsp:spPr>
        <a:xfrm rot="5400000">
          <a:off x="4086235" y="-2946328"/>
          <a:ext cx="462384" cy="76389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668788"/>
              <a:satOff val="-834"/>
              <a:lumOff val="19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smtClean="0">
              <a:latin typeface="Cambria" panose="02040503050406030204" pitchFamily="18" charset="0"/>
            </a:rPr>
            <a:t>Brief background of GST – 10m</a:t>
          </a:r>
          <a:endParaRPr lang="en-IN" sz="2500" kern="1200" dirty="0"/>
        </a:p>
      </dsp:txBody>
      <dsp:txXfrm rot="-5400000">
        <a:off x="497952" y="664527"/>
        <a:ext cx="7616378" cy="417240"/>
      </dsp:txXfrm>
    </dsp:sp>
    <dsp:sp modelId="{0266A9C7-D8A9-49F8-95BA-FD8A38BB49E9}">
      <dsp:nvSpPr>
        <dsp:cNvPr id="0" name=""/>
        <dsp:cNvSpPr/>
      </dsp:nvSpPr>
      <dsp:spPr>
        <a:xfrm rot="5400000">
          <a:off x="-106704" y="1386520"/>
          <a:ext cx="711360" cy="497952"/>
        </a:xfrm>
        <a:prstGeom prst="chevron">
          <a:avLst/>
        </a:prstGeom>
        <a:solidFill>
          <a:schemeClr val="accent2">
            <a:hueOff val="1337577"/>
            <a:satOff val="-1668"/>
            <a:lumOff val="392"/>
            <a:alphaOff val="0"/>
          </a:schemeClr>
        </a:solidFill>
        <a:ln w="25400" cap="flat" cmpd="sng" algn="ctr">
          <a:solidFill>
            <a:schemeClr val="accent2">
              <a:hueOff val="1337577"/>
              <a:satOff val="-1668"/>
              <a:lumOff val="3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kern="1200" dirty="0" smtClean="0"/>
            <a:t>.</a:t>
          </a:r>
          <a:endParaRPr lang="en-IN" sz="1400" kern="1200" dirty="0"/>
        </a:p>
      </dsp:txBody>
      <dsp:txXfrm rot="-5400000">
        <a:off x="0" y="1528792"/>
        <a:ext cx="497952" cy="213408"/>
      </dsp:txXfrm>
    </dsp:sp>
    <dsp:sp modelId="{6F930175-ABD2-44DC-93B8-C4519E354F6E}">
      <dsp:nvSpPr>
        <dsp:cNvPr id="0" name=""/>
        <dsp:cNvSpPr/>
      </dsp:nvSpPr>
      <dsp:spPr>
        <a:xfrm rot="5400000">
          <a:off x="4086235" y="-2308467"/>
          <a:ext cx="462384" cy="76389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1337577"/>
              <a:satOff val="-1668"/>
              <a:lumOff val="39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smtClean="0">
              <a:latin typeface="Cambria" panose="02040503050406030204" pitchFamily="18" charset="0"/>
            </a:rPr>
            <a:t>Transitional Challenges -10m</a:t>
          </a:r>
          <a:endParaRPr lang="en-IN" sz="2500" kern="1200" dirty="0"/>
        </a:p>
      </dsp:txBody>
      <dsp:txXfrm rot="-5400000">
        <a:off x="497952" y="1302388"/>
        <a:ext cx="7616378" cy="417240"/>
      </dsp:txXfrm>
    </dsp:sp>
    <dsp:sp modelId="{D2B757EB-24BF-4796-BD64-E389B18BD69D}">
      <dsp:nvSpPr>
        <dsp:cNvPr id="0" name=""/>
        <dsp:cNvSpPr/>
      </dsp:nvSpPr>
      <dsp:spPr>
        <a:xfrm rot="5400000">
          <a:off x="-106704" y="2024381"/>
          <a:ext cx="711360" cy="497952"/>
        </a:xfrm>
        <a:prstGeom prst="chevron">
          <a:avLst/>
        </a:prstGeom>
        <a:solidFill>
          <a:schemeClr val="accent2">
            <a:hueOff val="2006365"/>
            <a:satOff val="-2502"/>
            <a:lumOff val="588"/>
            <a:alphaOff val="0"/>
          </a:schemeClr>
        </a:solidFill>
        <a:ln w="25400" cap="flat" cmpd="sng" algn="ctr">
          <a:solidFill>
            <a:schemeClr val="accent2">
              <a:hueOff val="2006365"/>
              <a:satOff val="-2502"/>
              <a:lumOff val="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kern="1200" dirty="0" smtClean="0"/>
            <a:t>.</a:t>
          </a:r>
          <a:endParaRPr lang="en-IN" sz="1400" kern="1200" dirty="0"/>
        </a:p>
      </dsp:txBody>
      <dsp:txXfrm rot="-5400000">
        <a:off x="0" y="2166653"/>
        <a:ext cx="497952" cy="213408"/>
      </dsp:txXfrm>
    </dsp:sp>
    <dsp:sp modelId="{D09E5C1C-4803-4D46-AFCC-0FD57CCBBF89}">
      <dsp:nvSpPr>
        <dsp:cNvPr id="0" name=""/>
        <dsp:cNvSpPr/>
      </dsp:nvSpPr>
      <dsp:spPr>
        <a:xfrm rot="5400000">
          <a:off x="4086235" y="-1670606"/>
          <a:ext cx="462384" cy="76389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006365"/>
              <a:satOff val="-2502"/>
              <a:lumOff val="58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smtClean="0">
              <a:latin typeface="Cambria" panose="02040503050406030204" pitchFamily="18" charset="0"/>
            </a:rPr>
            <a:t>Impact Simple Examples – 10m</a:t>
          </a:r>
          <a:endParaRPr lang="en-IN" sz="2500" kern="1200" dirty="0"/>
        </a:p>
      </dsp:txBody>
      <dsp:txXfrm rot="-5400000">
        <a:off x="497952" y="1940249"/>
        <a:ext cx="7616378" cy="417240"/>
      </dsp:txXfrm>
    </dsp:sp>
    <dsp:sp modelId="{36A5EEBC-2962-4B7D-8522-3EC0C92502B1}">
      <dsp:nvSpPr>
        <dsp:cNvPr id="0" name=""/>
        <dsp:cNvSpPr/>
      </dsp:nvSpPr>
      <dsp:spPr>
        <a:xfrm rot="5400000">
          <a:off x="-106704" y="2662242"/>
          <a:ext cx="711360" cy="497952"/>
        </a:xfrm>
        <a:prstGeom prst="chevron">
          <a:avLst/>
        </a:prstGeom>
        <a:solidFill>
          <a:schemeClr val="accent2">
            <a:hueOff val="2675154"/>
            <a:satOff val="-3337"/>
            <a:lumOff val="785"/>
            <a:alphaOff val="0"/>
          </a:schemeClr>
        </a:solidFill>
        <a:ln w="25400" cap="flat" cmpd="sng" algn="ctr">
          <a:solidFill>
            <a:schemeClr val="accent2">
              <a:hueOff val="2675154"/>
              <a:satOff val="-3337"/>
              <a:lumOff val="78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400" kern="1200" dirty="0"/>
        </a:p>
      </dsp:txBody>
      <dsp:txXfrm rot="-5400000">
        <a:off x="0" y="2804514"/>
        <a:ext cx="497952" cy="213408"/>
      </dsp:txXfrm>
    </dsp:sp>
    <dsp:sp modelId="{E1280C0C-D617-425E-9D53-2C2D8F7C46AA}">
      <dsp:nvSpPr>
        <dsp:cNvPr id="0" name=""/>
        <dsp:cNvSpPr/>
      </dsp:nvSpPr>
      <dsp:spPr>
        <a:xfrm rot="5400000">
          <a:off x="4086235" y="-1032744"/>
          <a:ext cx="462384" cy="76389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2675154"/>
              <a:satOff val="-3337"/>
              <a:lumOff val="78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smtClean="0">
              <a:latin typeface="Cambria" panose="02040503050406030204" pitchFamily="18" charset="0"/>
            </a:rPr>
            <a:t>Analysis of Some Important Impact Areas – 50 + 25m </a:t>
          </a:r>
          <a:endParaRPr lang="en-IN" sz="2500" kern="1200" dirty="0"/>
        </a:p>
      </dsp:txBody>
      <dsp:txXfrm rot="-5400000">
        <a:off x="497952" y="2578111"/>
        <a:ext cx="7616378" cy="417240"/>
      </dsp:txXfrm>
    </dsp:sp>
    <dsp:sp modelId="{F3FF7DFF-B13A-4CEA-B353-24CC6E9736F2}">
      <dsp:nvSpPr>
        <dsp:cNvPr id="0" name=""/>
        <dsp:cNvSpPr/>
      </dsp:nvSpPr>
      <dsp:spPr>
        <a:xfrm rot="5400000">
          <a:off x="-106704" y="3300103"/>
          <a:ext cx="711360" cy="497952"/>
        </a:xfrm>
        <a:prstGeom prst="chevron">
          <a:avLst/>
        </a:prstGeom>
        <a:solidFill>
          <a:schemeClr val="accent2">
            <a:hueOff val="3343942"/>
            <a:satOff val="-4171"/>
            <a:lumOff val="981"/>
            <a:alphaOff val="0"/>
          </a:schemeClr>
        </a:solidFill>
        <a:ln w="25400" cap="flat" cmpd="sng" algn="ctr">
          <a:solidFill>
            <a:schemeClr val="accent2">
              <a:hueOff val="3343942"/>
              <a:satOff val="-4171"/>
              <a:lumOff val="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400" kern="1200" dirty="0"/>
        </a:p>
      </dsp:txBody>
      <dsp:txXfrm rot="-5400000">
        <a:off x="0" y="3442375"/>
        <a:ext cx="497952" cy="213408"/>
      </dsp:txXfrm>
    </dsp:sp>
    <dsp:sp modelId="{C8DE7A2B-F1A0-4E69-B27F-114982C47B4F}">
      <dsp:nvSpPr>
        <dsp:cNvPr id="0" name=""/>
        <dsp:cNvSpPr/>
      </dsp:nvSpPr>
      <dsp:spPr>
        <a:xfrm rot="5400000">
          <a:off x="4086235" y="-394883"/>
          <a:ext cx="462384" cy="76389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3343942"/>
              <a:satOff val="-4171"/>
              <a:lumOff val="98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smtClean="0">
              <a:latin typeface="Cambria" panose="02040503050406030204" pitchFamily="18" charset="0"/>
            </a:rPr>
            <a:t>In between - ERP Challenges – 15m</a:t>
          </a:r>
          <a:endParaRPr lang="en-IN" sz="2500" kern="1200" dirty="0"/>
        </a:p>
      </dsp:txBody>
      <dsp:txXfrm rot="-5400000">
        <a:off x="497952" y="3215972"/>
        <a:ext cx="7616378" cy="417240"/>
      </dsp:txXfrm>
    </dsp:sp>
    <dsp:sp modelId="{296F5385-B912-4F74-B5C7-B42DE2788A68}">
      <dsp:nvSpPr>
        <dsp:cNvPr id="0" name=""/>
        <dsp:cNvSpPr/>
      </dsp:nvSpPr>
      <dsp:spPr>
        <a:xfrm rot="5400000">
          <a:off x="-106704" y="3937964"/>
          <a:ext cx="711360" cy="497952"/>
        </a:xfrm>
        <a:prstGeom prst="chevron">
          <a:avLst/>
        </a:prstGeom>
        <a:solidFill>
          <a:schemeClr val="accent2">
            <a:hueOff val="4012731"/>
            <a:satOff val="-5005"/>
            <a:lumOff val="1177"/>
            <a:alphaOff val="0"/>
          </a:schemeClr>
        </a:solidFill>
        <a:ln w="25400" cap="flat" cmpd="sng" algn="ctr">
          <a:solidFill>
            <a:schemeClr val="accent2">
              <a:hueOff val="4012731"/>
              <a:satOff val="-5005"/>
              <a:lumOff val="1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400" kern="1200" dirty="0"/>
        </a:p>
      </dsp:txBody>
      <dsp:txXfrm rot="-5400000">
        <a:off x="0" y="4080236"/>
        <a:ext cx="497952" cy="213408"/>
      </dsp:txXfrm>
    </dsp:sp>
    <dsp:sp modelId="{5EDAFC90-6A68-4FC0-95B8-E1F64C3E46FC}">
      <dsp:nvSpPr>
        <dsp:cNvPr id="0" name=""/>
        <dsp:cNvSpPr/>
      </dsp:nvSpPr>
      <dsp:spPr>
        <a:xfrm rot="5400000">
          <a:off x="4086235" y="242977"/>
          <a:ext cx="462384" cy="76389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012731"/>
              <a:satOff val="-5005"/>
              <a:lumOff val="117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smtClean="0">
              <a:latin typeface="Cambria" panose="02040503050406030204" pitchFamily="18" charset="0"/>
            </a:rPr>
            <a:t>Benefits of Impact Study – Client – 5m</a:t>
          </a:r>
          <a:endParaRPr lang="en-IN" sz="2500" kern="1200" dirty="0"/>
        </a:p>
      </dsp:txBody>
      <dsp:txXfrm rot="-5400000">
        <a:off x="497952" y="3853832"/>
        <a:ext cx="7616378" cy="417240"/>
      </dsp:txXfrm>
    </dsp:sp>
    <dsp:sp modelId="{4C2D2A23-731F-46C0-8588-15E9FF4D008B}">
      <dsp:nvSpPr>
        <dsp:cNvPr id="0" name=""/>
        <dsp:cNvSpPr/>
      </dsp:nvSpPr>
      <dsp:spPr>
        <a:xfrm rot="5400000">
          <a:off x="-106704" y="4575826"/>
          <a:ext cx="711360" cy="497952"/>
        </a:xfrm>
        <a:prstGeom prst="chevr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1400" kern="1200" dirty="0"/>
        </a:p>
      </dsp:txBody>
      <dsp:txXfrm rot="-5400000">
        <a:off x="0" y="4718098"/>
        <a:ext cx="497952" cy="213408"/>
      </dsp:txXfrm>
    </dsp:sp>
    <dsp:sp modelId="{B2D7BBFA-C580-48BE-9C37-B2D66CCC3ECE}">
      <dsp:nvSpPr>
        <dsp:cNvPr id="0" name=""/>
        <dsp:cNvSpPr/>
      </dsp:nvSpPr>
      <dsp:spPr>
        <a:xfrm rot="5400000">
          <a:off x="4086235" y="880838"/>
          <a:ext cx="462384" cy="7638950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0" tIns="15875" rIns="15875" bIns="15875" numCol="1" spcCol="1270" anchor="ctr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500" kern="1200" dirty="0" smtClean="0">
              <a:latin typeface="Cambria" panose="02040503050406030204" pitchFamily="18" charset="0"/>
            </a:rPr>
            <a:t>Question / Answer – 15 m</a:t>
          </a:r>
          <a:endParaRPr lang="en-IN" sz="2500" kern="1200" dirty="0"/>
        </a:p>
      </dsp:txBody>
      <dsp:txXfrm rot="-5400000">
        <a:off x="497952" y="4491693"/>
        <a:ext cx="7616378" cy="41724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D9EADD-D1EE-4380-81BA-2413BC681365}">
      <dsp:nvSpPr>
        <dsp:cNvPr id="0" name=""/>
        <dsp:cNvSpPr/>
      </dsp:nvSpPr>
      <dsp:spPr>
        <a:xfrm>
          <a:off x="2032000" y="0"/>
          <a:ext cx="2032000" cy="2032000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1. Sales team</a:t>
          </a:r>
          <a:endParaRPr lang="en-IN" sz="1600" kern="1200" dirty="0"/>
        </a:p>
      </dsp:txBody>
      <dsp:txXfrm>
        <a:off x="2540000" y="1016000"/>
        <a:ext cx="1016000" cy="1016000"/>
      </dsp:txXfrm>
    </dsp:sp>
    <dsp:sp modelId="{9FD49EF5-4192-4257-9B8A-3A5B8865BD27}">
      <dsp:nvSpPr>
        <dsp:cNvPr id="0" name=""/>
        <dsp:cNvSpPr/>
      </dsp:nvSpPr>
      <dsp:spPr>
        <a:xfrm>
          <a:off x="1016000" y="2032000"/>
          <a:ext cx="2032000" cy="2032000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2. Depot in-charge</a:t>
          </a:r>
          <a:endParaRPr lang="en-IN" sz="1600" kern="1200" dirty="0"/>
        </a:p>
      </dsp:txBody>
      <dsp:txXfrm>
        <a:off x="1524000" y="3048000"/>
        <a:ext cx="1016000" cy="1016000"/>
      </dsp:txXfrm>
    </dsp:sp>
    <dsp:sp modelId="{9BD7327B-981D-4D6E-A15D-6592409E76B3}">
      <dsp:nvSpPr>
        <dsp:cNvPr id="0" name=""/>
        <dsp:cNvSpPr/>
      </dsp:nvSpPr>
      <dsp:spPr>
        <a:xfrm rot="10800000">
          <a:off x="2032000" y="2032000"/>
          <a:ext cx="2032000" cy="2032000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b="1" kern="1200" dirty="0" smtClean="0"/>
            <a:t>TRAINING</a:t>
          </a:r>
          <a:endParaRPr lang="en-IN" sz="1600" b="1" kern="1200" dirty="0"/>
        </a:p>
      </dsp:txBody>
      <dsp:txXfrm rot="10800000">
        <a:off x="2540000" y="2032000"/>
        <a:ext cx="1016000" cy="1016000"/>
      </dsp:txXfrm>
    </dsp:sp>
    <dsp:sp modelId="{1889F028-F3B0-4437-B2DF-CA4E03468D8C}">
      <dsp:nvSpPr>
        <dsp:cNvPr id="0" name=""/>
        <dsp:cNvSpPr/>
      </dsp:nvSpPr>
      <dsp:spPr>
        <a:xfrm>
          <a:off x="3048000" y="2032000"/>
          <a:ext cx="2032000" cy="2032000"/>
        </a:xfrm>
        <a:prstGeom prst="triangl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600" kern="1200" dirty="0" smtClean="0"/>
            <a:t>3. Accounts team</a:t>
          </a:r>
          <a:endParaRPr lang="en-IN" sz="1600" kern="1200" dirty="0"/>
        </a:p>
      </dsp:txBody>
      <dsp:txXfrm>
        <a:off x="3556000" y="3048000"/>
        <a:ext cx="1016000" cy="101600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DB2AF4-F496-4715-BE84-0AB5088BCC5B}">
      <dsp:nvSpPr>
        <dsp:cNvPr id="0" name=""/>
        <dsp:cNvSpPr/>
      </dsp:nvSpPr>
      <dsp:spPr>
        <a:xfrm>
          <a:off x="2876336" y="3865"/>
          <a:ext cx="1329668" cy="86428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>
              <a:latin typeface="Cambria" pitchFamily="18" charset="0"/>
            </a:rPr>
            <a:t>Procurement source- to </a:t>
          </a:r>
          <a:r>
            <a:rPr lang="en-IN" sz="1500" kern="1200" dirty="0">
              <a:latin typeface="Cambria" pitchFamily="18" charset="0"/>
            </a:rPr>
            <a:t>be </a:t>
          </a:r>
          <a:r>
            <a:rPr lang="en-IN" sz="1500" kern="1200" dirty="0" smtClean="0">
              <a:latin typeface="Cambria" pitchFamily="18" charset="0"/>
            </a:rPr>
            <a:t>realigned?</a:t>
          </a:r>
          <a:endParaRPr lang="en-US" sz="1500" kern="1200" dirty="0">
            <a:latin typeface="Cambria" pitchFamily="18" charset="0"/>
          </a:endParaRPr>
        </a:p>
      </dsp:txBody>
      <dsp:txXfrm>
        <a:off x="2918527" y="46056"/>
        <a:ext cx="1245286" cy="779902"/>
      </dsp:txXfrm>
    </dsp:sp>
    <dsp:sp modelId="{35B82974-3066-4A41-9BC2-1163B120D1D8}">
      <dsp:nvSpPr>
        <dsp:cNvPr id="0" name=""/>
        <dsp:cNvSpPr/>
      </dsp:nvSpPr>
      <dsp:spPr>
        <a:xfrm>
          <a:off x="1076060" y="436007"/>
          <a:ext cx="4930219" cy="4930219"/>
        </a:xfrm>
        <a:custGeom>
          <a:avLst/>
          <a:gdLst/>
          <a:ahLst/>
          <a:cxnLst/>
          <a:rect l="0" t="0" r="0" b="0"/>
          <a:pathLst>
            <a:path>
              <a:moveTo>
                <a:pt x="3303753" y="147040"/>
              </a:moveTo>
              <a:arcTo wR="2465109" hR="2465109" stAng="17393363" swAng="771148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6594C8-CC7B-4C8C-B8E3-0B34B6FE1015}">
      <dsp:nvSpPr>
        <dsp:cNvPr id="0" name=""/>
        <dsp:cNvSpPr/>
      </dsp:nvSpPr>
      <dsp:spPr>
        <a:xfrm>
          <a:off x="4803636" y="932004"/>
          <a:ext cx="1329668" cy="864284"/>
        </a:xfrm>
        <a:prstGeom prst="roundRect">
          <a:avLst/>
        </a:prstGeom>
        <a:solidFill>
          <a:schemeClr val="accent2">
            <a:hueOff val="780253"/>
            <a:satOff val="-973"/>
            <a:lumOff val="22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>
              <a:latin typeface="Cambria" pitchFamily="18" charset="0"/>
            </a:rPr>
            <a:t>Change in EOQ levels, lead times, carrying </a:t>
          </a:r>
          <a:r>
            <a:rPr lang="en-IN" sz="1500" kern="1200" dirty="0" smtClean="0">
              <a:latin typeface="Cambria" pitchFamily="18" charset="0"/>
            </a:rPr>
            <a:t>costs</a:t>
          </a:r>
          <a:endParaRPr lang="en-US" sz="1500" kern="1200" dirty="0">
            <a:latin typeface="Cambria" pitchFamily="18" charset="0"/>
          </a:endParaRPr>
        </a:p>
      </dsp:txBody>
      <dsp:txXfrm>
        <a:off x="4845827" y="974195"/>
        <a:ext cx="1245286" cy="779902"/>
      </dsp:txXfrm>
    </dsp:sp>
    <dsp:sp modelId="{58F8D11A-0D6D-4C9D-862C-E52366673051}">
      <dsp:nvSpPr>
        <dsp:cNvPr id="0" name=""/>
        <dsp:cNvSpPr/>
      </dsp:nvSpPr>
      <dsp:spPr>
        <a:xfrm>
          <a:off x="1076060" y="436007"/>
          <a:ext cx="4930219" cy="4930219"/>
        </a:xfrm>
        <a:custGeom>
          <a:avLst/>
          <a:gdLst/>
          <a:ahLst/>
          <a:cxnLst/>
          <a:rect l="0" t="0" r="0" b="0"/>
          <a:pathLst>
            <a:path>
              <a:moveTo>
                <a:pt x="4769183" y="1588746"/>
              </a:moveTo>
              <a:arcTo wR="2465109" hR="2465109" stAng="20350530" swAng="1063679"/>
            </a:path>
          </a:pathLst>
        </a:custGeom>
        <a:noFill/>
        <a:ln w="9525" cap="flat" cmpd="sng" algn="ctr">
          <a:solidFill>
            <a:schemeClr val="accent2">
              <a:hueOff val="780253"/>
              <a:satOff val="-973"/>
              <a:lumOff val="229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61ACE3F-E1AC-4888-B808-D2818B6388B7}">
      <dsp:nvSpPr>
        <dsp:cNvPr id="0" name=""/>
        <dsp:cNvSpPr/>
      </dsp:nvSpPr>
      <dsp:spPr>
        <a:xfrm>
          <a:off x="5279640" y="3017513"/>
          <a:ext cx="1329668" cy="864284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>
              <a:latin typeface="Cambria" pitchFamily="18" charset="0"/>
            </a:rPr>
            <a:t>Revision in purchase </a:t>
          </a:r>
          <a:r>
            <a:rPr lang="en-IN" sz="1500" kern="1200" dirty="0" smtClean="0">
              <a:latin typeface="Cambria" pitchFamily="18" charset="0"/>
            </a:rPr>
            <a:t>budgets</a:t>
          </a:r>
          <a:endParaRPr lang="en-US" sz="1500" kern="1200" dirty="0">
            <a:latin typeface="Cambria" pitchFamily="18" charset="0"/>
          </a:endParaRPr>
        </a:p>
      </dsp:txBody>
      <dsp:txXfrm>
        <a:off x="5321831" y="3059704"/>
        <a:ext cx="1245286" cy="779902"/>
      </dsp:txXfrm>
    </dsp:sp>
    <dsp:sp modelId="{09F48493-16E5-43BA-A6B9-1AAB13569AFA}">
      <dsp:nvSpPr>
        <dsp:cNvPr id="0" name=""/>
        <dsp:cNvSpPr/>
      </dsp:nvSpPr>
      <dsp:spPr>
        <a:xfrm>
          <a:off x="1076060" y="436007"/>
          <a:ext cx="4930219" cy="4930219"/>
        </a:xfrm>
        <a:custGeom>
          <a:avLst/>
          <a:gdLst/>
          <a:ahLst/>
          <a:cxnLst/>
          <a:rect l="0" t="0" r="0" b="0"/>
          <a:pathLst>
            <a:path>
              <a:moveTo>
                <a:pt x="4641117" y="3623452"/>
              </a:moveTo>
              <a:arcTo wR="2465109" hR="2465109" stAng="1681649" swAng="834690"/>
            </a:path>
          </a:pathLst>
        </a:custGeom>
        <a:noFill/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C5B986-5ACE-4F8E-95EF-30579E43E4AE}">
      <dsp:nvSpPr>
        <dsp:cNvPr id="0" name=""/>
        <dsp:cNvSpPr/>
      </dsp:nvSpPr>
      <dsp:spPr>
        <a:xfrm>
          <a:off x="3945907" y="4689962"/>
          <a:ext cx="1329668" cy="864284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 smtClean="0">
              <a:latin typeface="Cambria" pitchFamily="18" charset="0"/>
            </a:rPr>
            <a:t>Revision in product costing</a:t>
          </a:r>
          <a:endParaRPr lang="en-US" sz="1500" kern="1200" dirty="0">
            <a:latin typeface="Cambria" pitchFamily="18" charset="0"/>
          </a:endParaRPr>
        </a:p>
      </dsp:txBody>
      <dsp:txXfrm>
        <a:off x="3988098" y="4732153"/>
        <a:ext cx="1245286" cy="779902"/>
      </dsp:txXfrm>
    </dsp:sp>
    <dsp:sp modelId="{EE97B25C-F257-4A75-91DC-4C6FC8A0CDA8}">
      <dsp:nvSpPr>
        <dsp:cNvPr id="0" name=""/>
        <dsp:cNvSpPr/>
      </dsp:nvSpPr>
      <dsp:spPr>
        <a:xfrm>
          <a:off x="1076060" y="436007"/>
          <a:ext cx="4930219" cy="4930219"/>
        </a:xfrm>
        <a:custGeom>
          <a:avLst/>
          <a:gdLst/>
          <a:ahLst/>
          <a:cxnLst/>
          <a:rect l="0" t="0" r="0" b="0"/>
          <a:pathLst>
            <a:path>
              <a:moveTo>
                <a:pt x="2709391" y="4918086"/>
              </a:moveTo>
              <a:arcTo wR="2465109" hR="2465109" stAng="5058774" swAng="682451"/>
            </a:path>
          </a:pathLst>
        </a:custGeom>
        <a:noFill/>
        <a:ln w="9525" cap="flat" cmpd="sng" algn="ctr">
          <a:solidFill>
            <a:schemeClr val="accent2">
              <a:hueOff val="2340759"/>
              <a:satOff val="-2919"/>
              <a:lumOff val="686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D8B427-DD51-4215-A480-4B5B72DD45A3}">
      <dsp:nvSpPr>
        <dsp:cNvPr id="0" name=""/>
        <dsp:cNvSpPr/>
      </dsp:nvSpPr>
      <dsp:spPr>
        <a:xfrm>
          <a:off x="1806765" y="4689962"/>
          <a:ext cx="1329668" cy="864284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 smtClean="0">
              <a:latin typeface="Cambria" pitchFamily="18" charset="0"/>
            </a:rPr>
            <a:t>Alternative </a:t>
          </a:r>
          <a:r>
            <a:rPr lang="en-US" sz="1500" kern="1200" dirty="0">
              <a:latin typeface="Cambria" pitchFamily="18" charset="0"/>
            </a:rPr>
            <a:t>source of </a:t>
          </a:r>
          <a:r>
            <a:rPr lang="en-US" sz="1500" kern="1200" dirty="0" smtClean="0">
              <a:latin typeface="Cambria" pitchFamily="18" charset="0"/>
            </a:rPr>
            <a:t>procurement</a:t>
          </a:r>
          <a:endParaRPr lang="en-US" sz="1500" kern="1200" dirty="0">
            <a:latin typeface="Cambria" pitchFamily="18" charset="0"/>
          </a:endParaRPr>
        </a:p>
      </dsp:txBody>
      <dsp:txXfrm>
        <a:off x="1848956" y="4732153"/>
        <a:ext cx="1245286" cy="779902"/>
      </dsp:txXfrm>
    </dsp:sp>
    <dsp:sp modelId="{BEE5E7C3-F075-4368-901A-2B75F4CAC809}">
      <dsp:nvSpPr>
        <dsp:cNvPr id="0" name=""/>
        <dsp:cNvSpPr/>
      </dsp:nvSpPr>
      <dsp:spPr>
        <a:xfrm>
          <a:off x="1076060" y="436007"/>
          <a:ext cx="4930219" cy="4930219"/>
        </a:xfrm>
        <a:custGeom>
          <a:avLst/>
          <a:gdLst/>
          <a:ahLst/>
          <a:cxnLst/>
          <a:rect l="0" t="0" r="0" b="0"/>
          <a:pathLst>
            <a:path>
              <a:moveTo>
                <a:pt x="631420" y="4112638"/>
              </a:moveTo>
              <a:arcTo wR="2465109" hR="2465109" stAng="8283661" swAng="834690"/>
            </a:path>
          </a:pathLst>
        </a:custGeom>
        <a:noFill/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7CE3EFE-B628-413E-A414-2E1C1C940D78}">
      <dsp:nvSpPr>
        <dsp:cNvPr id="0" name=""/>
        <dsp:cNvSpPr/>
      </dsp:nvSpPr>
      <dsp:spPr>
        <a:xfrm>
          <a:off x="473032" y="3017513"/>
          <a:ext cx="1329668" cy="864284"/>
        </a:xfrm>
        <a:prstGeom prst="roundRect">
          <a:avLst/>
        </a:prstGeom>
        <a:solidFill>
          <a:schemeClr val="accent2">
            <a:hueOff val="3901266"/>
            <a:satOff val="-4866"/>
            <a:lumOff val="114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>
              <a:latin typeface="Cambria" pitchFamily="18" charset="0"/>
            </a:rPr>
            <a:t>Vendor rating – important criterion</a:t>
          </a:r>
        </a:p>
      </dsp:txBody>
      <dsp:txXfrm>
        <a:off x="515223" y="3059704"/>
        <a:ext cx="1245286" cy="779902"/>
      </dsp:txXfrm>
    </dsp:sp>
    <dsp:sp modelId="{5A0C1884-8276-400A-BA32-118CFAF542F1}">
      <dsp:nvSpPr>
        <dsp:cNvPr id="0" name=""/>
        <dsp:cNvSpPr/>
      </dsp:nvSpPr>
      <dsp:spPr>
        <a:xfrm>
          <a:off x="1078764" y="537422"/>
          <a:ext cx="4930219" cy="4930219"/>
        </a:xfrm>
        <a:custGeom>
          <a:avLst/>
          <a:gdLst/>
          <a:ahLst/>
          <a:cxnLst/>
          <a:rect l="0" t="0" r="0" b="0"/>
          <a:pathLst>
            <a:path>
              <a:moveTo>
                <a:pt x="7970" y="2267042"/>
              </a:moveTo>
              <a:arcTo wR="2465109" hR="2465109" stAng="11076515" swAng="904065"/>
            </a:path>
          </a:pathLst>
        </a:custGeom>
        <a:noFill/>
        <a:ln w="9525" cap="flat" cmpd="sng" algn="ctr">
          <a:solidFill>
            <a:schemeClr val="accent2">
              <a:hueOff val="3901266"/>
              <a:satOff val="-4866"/>
              <a:lumOff val="114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EAF6F6-23E4-4296-8001-53BDE771A4A7}">
      <dsp:nvSpPr>
        <dsp:cNvPr id="0" name=""/>
        <dsp:cNvSpPr/>
      </dsp:nvSpPr>
      <dsp:spPr>
        <a:xfrm>
          <a:off x="885149" y="893226"/>
          <a:ext cx="1457422" cy="1081833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500" kern="1200" dirty="0">
              <a:latin typeface="Cambria" pitchFamily="18" charset="0"/>
            </a:rPr>
            <a:t>Procuring with a type of GST </a:t>
          </a:r>
          <a:r>
            <a:rPr lang="en-IN" sz="1500" kern="1200" dirty="0" smtClean="0">
              <a:latin typeface="Cambria" pitchFamily="18" charset="0"/>
            </a:rPr>
            <a:t>to </a:t>
          </a:r>
          <a:r>
            <a:rPr lang="en-IN" sz="1500" kern="1200" dirty="0">
              <a:latin typeface="Cambria" pitchFamily="18" charset="0"/>
            </a:rPr>
            <a:t>avoid accumulation </a:t>
          </a:r>
          <a:r>
            <a:rPr lang="en-IN" sz="1500" kern="1200" dirty="0" smtClean="0">
              <a:latin typeface="Cambria" pitchFamily="18" charset="0"/>
            </a:rPr>
            <a:t>of credit</a:t>
          </a:r>
          <a:endParaRPr lang="en-US" sz="1500" kern="1200" dirty="0">
            <a:latin typeface="Cambria" pitchFamily="18" charset="0"/>
          </a:endParaRPr>
        </a:p>
      </dsp:txBody>
      <dsp:txXfrm>
        <a:off x="937960" y="946037"/>
        <a:ext cx="1351800" cy="976211"/>
      </dsp:txXfrm>
    </dsp:sp>
    <dsp:sp modelId="{65E43EED-102B-46A4-AF9A-70026CA6B651}">
      <dsp:nvSpPr>
        <dsp:cNvPr id="0" name=""/>
        <dsp:cNvSpPr/>
      </dsp:nvSpPr>
      <dsp:spPr>
        <a:xfrm>
          <a:off x="1206916" y="395403"/>
          <a:ext cx="4930219" cy="4930219"/>
        </a:xfrm>
        <a:custGeom>
          <a:avLst/>
          <a:gdLst/>
          <a:ahLst/>
          <a:cxnLst/>
          <a:rect l="0" t="0" r="0" b="0"/>
          <a:pathLst>
            <a:path>
              <a:moveTo>
                <a:pt x="1107182" y="407732"/>
              </a:moveTo>
              <a:arcTo wR="2465109" hR="2465109" stAng="14194444" swAng="657915"/>
            </a:path>
          </a:pathLst>
        </a:custGeom>
        <a:noFill/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E4BD63-1068-4316-9540-BD187DD12371}">
      <dsp:nvSpPr>
        <dsp:cNvPr id="0" name=""/>
        <dsp:cNvSpPr/>
      </dsp:nvSpPr>
      <dsp:spPr>
        <a:xfrm>
          <a:off x="2612470" y="3244670"/>
          <a:ext cx="1868253" cy="174412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b="1" kern="1200" dirty="0" smtClean="0">
              <a:latin typeface="Cambria" panose="02040503050406030204" pitchFamily="18" charset="0"/>
            </a:rPr>
            <a:t>Claim of Credit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b="1" kern="1200" dirty="0" smtClean="0">
              <a:latin typeface="Cambria" panose="02040503050406030204" pitchFamily="18" charset="0"/>
            </a:rPr>
            <a:t>C/f</a:t>
          </a:r>
          <a:endParaRPr lang="en-IN" sz="2000" b="1" kern="1200" dirty="0">
            <a:latin typeface="Cambria" panose="02040503050406030204" pitchFamily="18" charset="0"/>
          </a:endParaRPr>
        </a:p>
      </dsp:txBody>
      <dsp:txXfrm>
        <a:off x="2886069" y="3500091"/>
        <a:ext cx="1321055" cy="1233283"/>
      </dsp:txXfrm>
    </dsp:sp>
    <dsp:sp modelId="{973ED188-3C49-4EFF-9EDD-35B6B10CAF54}">
      <dsp:nvSpPr>
        <dsp:cNvPr id="0" name=""/>
        <dsp:cNvSpPr/>
      </dsp:nvSpPr>
      <dsp:spPr>
        <a:xfrm rot="12178824">
          <a:off x="788708" y="3065138"/>
          <a:ext cx="1881245" cy="56188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952A2C7-4F02-43BE-94F5-C67DC24038A3}">
      <dsp:nvSpPr>
        <dsp:cNvPr id="0" name=""/>
        <dsp:cNvSpPr/>
      </dsp:nvSpPr>
      <dsp:spPr>
        <a:xfrm>
          <a:off x="75578" y="2354559"/>
          <a:ext cx="1575557" cy="12485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latin typeface="Cambria" panose="02040503050406030204" pitchFamily="18" charset="0"/>
            </a:rPr>
            <a:t>In GST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latin typeface="Cambria" panose="02040503050406030204" pitchFamily="18" charset="0"/>
            </a:rPr>
            <a:t>As per rules (yet to be notified)</a:t>
          </a:r>
          <a:endParaRPr lang="en-IN" sz="2000" kern="1200" dirty="0">
            <a:latin typeface="Cambria" panose="02040503050406030204" pitchFamily="18" charset="0"/>
          </a:endParaRPr>
        </a:p>
      </dsp:txBody>
      <dsp:txXfrm>
        <a:off x="112148" y="2391129"/>
        <a:ext cx="1502417" cy="1175438"/>
      </dsp:txXfrm>
    </dsp:sp>
    <dsp:sp modelId="{86C74720-27E9-45EE-879A-CC0A0305CD7E}">
      <dsp:nvSpPr>
        <dsp:cNvPr id="0" name=""/>
        <dsp:cNvSpPr/>
      </dsp:nvSpPr>
      <dsp:spPr>
        <a:xfrm rot="14917644">
          <a:off x="1700180" y="1889106"/>
          <a:ext cx="2169186" cy="56188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F3D4DFF4-0A0C-4064-9FC6-4D5A6DC6CD54}">
      <dsp:nvSpPr>
        <dsp:cNvPr id="0" name=""/>
        <dsp:cNvSpPr/>
      </dsp:nvSpPr>
      <dsp:spPr>
        <a:xfrm>
          <a:off x="1453031" y="410859"/>
          <a:ext cx="1872965" cy="1498372"/>
        </a:xfrm>
        <a:prstGeom prst="roundRect">
          <a:avLst>
            <a:gd name="adj" fmla="val 1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latin typeface="Cambria" panose="02040503050406030204" pitchFamily="18" charset="0"/>
            </a:rPr>
            <a:t>Past credit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latin typeface="Cambria" panose="02040503050406030204" pitchFamily="18" charset="0"/>
            </a:rPr>
            <a:t>Only if eligible in GST</a:t>
          </a:r>
          <a:endParaRPr lang="en-IN" sz="2000" kern="1200" dirty="0">
            <a:latin typeface="Cambria" panose="02040503050406030204" pitchFamily="18" charset="0"/>
          </a:endParaRPr>
        </a:p>
      </dsp:txBody>
      <dsp:txXfrm>
        <a:off x="1496917" y="454745"/>
        <a:ext cx="1785193" cy="1410600"/>
      </dsp:txXfrm>
    </dsp:sp>
    <dsp:sp modelId="{AA881850-B695-43EB-B385-49E0112971F1}">
      <dsp:nvSpPr>
        <dsp:cNvPr id="0" name=""/>
        <dsp:cNvSpPr/>
      </dsp:nvSpPr>
      <dsp:spPr>
        <a:xfrm rot="17542546">
          <a:off x="3252160" y="1891513"/>
          <a:ext cx="2189693" cy="56188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E30E52D-C632-439E-8D24-4AAFECF86835}">
      <dsp:nvSpPr>
        <dsp:cNvPr id="0" name=""/>
        <dsp:cNvSpPr/>
      </dsp:nvSpPr>
      <dsp:spPr>
        <a:xfrm>
          <a:off x="3827309" y="410859"/>
          <a:ext cx="1872965" cy="1498372"/>
        </a:xfrm>
        <a:prstGeom prst="roundRect">
          <a:avLst>
            <a:gd name="adj" fmla="val 1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latin typeface="Cambria" panose="02040503050406030204" pitchFamily="18" charset="0"/>
            </a:rPr>
            <a:t>Transition – litigation?</a:t>
          </a:r>
          <a:endParaRPr lang="en-IN" sz="2000" kern="1200" dirty="0">
            <a:latin typeface="Cambria" panose="02040503050406030204" pitchFamily="18" charset="0"/>
          </a:endParaRPr>
        </a:p>
      </dsp:txBody>
      <dsp:txXfrm>
        <a:off x="3871195" y="454745"/>
        <a:ext cx="1785193" cy="1410600"/>
      </dsp:txXfrm>
    </dsp:sp>
    <dsp:sp modelId="{DC229112-017C-4B63-BB7B-C72C453272DC}">
      <dsp:nvSpPr>
        <dsp:cNvPr id="0" name=""/>
        <dsp:cNvSpPr/>
      </dsp:nvSpPr>
      <dsp:spPr>
        <a:xfrm rot="20248341">
          <a:off x="4430432" y="3068250"/>
          <a:ext cx="1933276" cy="56188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F75740E-E64B-46AB-91F1-0C6DCEEBAF2A}">
      <dsp:nvSpPr>
        <dsp:cNvPr id="0" name=""/>
        <dsp:cNvSpPr/>
      </dsp:nvSpPr>
      <dsp:spPr>
        <a:xfrm>
          <a:off x="5353466" y="2229662"/>
          <a:ext cx="1872965" cy="1498372"/>
        </a:xfrm>
        <a:prstGeom prst="roundRect">
          <a:avLst>
            <a:gd name="adj" fmla="val 1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latin typeface="Cambria" panose="02040503050406030204" pitchFamily="18" charset="0"/>
            </a:rPr>
            <a:t>Claim of credit on stocks</a:t>
          </a:r>
          <a:endParaRPr lang="en-IN" sz="2000" kern="1200" dirty="0">
            <a:latin typeface="Cambria" panose="02040503050406030204" pitchFamily="18" charset="0"/>
          </a:endParaRPr>
        </a:p>
      </dsp:txBody>
      <dsp:txXfrm>
        <a:off x="5397352" y="2273548"/>
        <a:ext cx="1785193" cy="141060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A0429B-18CC-4F19-B5DD-8A661D16C227}">
      <dsp:nvSpPr>
        <dsp:cNvPr id="0" name=""/>
        <dsp:cNvSpPr/>
      </dsp:nvSpPr>
      <dsp:spPr>
        <a:xfrm>
          <a:off x="142729" y="2285"/>
          <a:ext cx="1661408" cy="83070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b="1" kern="1200" dirty="0" smtClean="0">
              <a:latin typeface="Cambria" panose="02040503050406030204" pitchFamily="18" charset="0"/>
            </a:rPr>
            <a:t>Claim of Exemption</a:t>
          </a:r>
          <a:endParaRPr lang="en-IN" sz="2000" b="1" kern="1200" dirty="0">
            <a:latin typeface="Cambria" panose="02040503050406030204" pitchFamily="18" charset="0"/>
          </a:endParaRPr>
        </a:p>
      </dsp:txBody>
      <dsp:txXfrm>
        <a:off x="167059" y="26615"/>
        <a:ext cx="1612748" cy="782044"/>
      </dsp:txXfrm>
    </dsp:sp>
    <dsp:sp modelId="{0C37D51A-6164-492B-AC34-41E4CEB6517F}">
      <dsp:nvSpPr>
        <dsp:cNvPr id="0" name=""/>
        <dsp:cNvSpPr/>
      </dsp:nvSpPr>
      <dsp:spPr>
        <a:xfrm>
          <a:off x="308870" y="832989"/>
          <a:ext cx="166140" cy="6230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23028"/>
              </a:lnTo>
              <a:lnTo>
                <a:pt x="166140" y="623028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DD5702-F529-4E6E-96E3-AD34B9B99E23}">
      <dsp:nvSpPr>
        <dsp:cNvPr id="0" name=""/>
        <dsp:cNvSpPr/>
      </dsp:nvSpPr>
      <dsp:spPr>
        <a:xfrm>
          <a:off x="475011" y="1040665"/>
          <a:ext cx="1329126" cy="8307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latin typeface="Cambria" panose="02040503050406030204" pitchFamily="18" charset="0"/>
            </a:rPr>
            <a:t>Trader</a:t>
          </a:r>
          <a:endParaRPr lang="en-IN" sz="2000" kern="1200" dirty="0">
            <a:latin typeface="Cambria" panose="02040503050406030204" pitchFamily="18" charset="0"/>
          </a:endParaRPr>
        </a:p>
      </dsp:txBody>
      <dsp:txXfrm>
        <a:off x="499341" y="1064995"/>
        <a:ext cx="1280466" cy="782044"/>
      </dsp:txXfrm>
    </dsp:sp>
    <dsp:sp modelId="{319224A1-9A8E-4D11-B05A-A15532E5AB33}">
      <dsp:nvSpPr>
        <dsp:cNvPr id="0" name=""/>
        <dsp:cNvSpPr/>
      </dsp:nvSpPr>
      <dsp:spPr>
        <a:xfrm>
          <a:off x="308870" y="832989"/>
          <a:ext cx="166140" cy="16614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1408"/>
              </a:lnTo>
              <a:lnTo>
                <a:pt x="166140" y="1661408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743AFE-83B8-45A9-8313-E9F91DC1D7C6}">
      <dsp:nvSpPr>
        <dsp:cNvPr id="0" name=""/>
        <dsp:cNvSpPr/>
      </dsp:nvSpPr>
      <dsp:spPr>
        <a:xfrm>
          <a:off x="475011" y="2079045"/>
          <a:ext cx="1329126" cy="8307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latin typeface="Cambria" panose="02040503050406030204" pitchFamily="18" charset="0"/>
            </a:rPr>
            <a:t>Service Provider</a:t>
          </a:r>
          <a:endParaRPr lang="en-IN" sz="2000" kern="1200" dirty="0">
            <a:latin typeface="Cambria" panose="02040503050406030204" pitchFamily="18" charset="0"/>
          </a:endParaRPr>
        </a:p>
      </dsp:txBody>
      <dsp:txXfrm>
        <a:off x="499341" y="2103375"/>
        <a:ext cx="1280466" cy="782044"/>
      </dsp:txXfrm>
    </dsp:sp>
    <dsp:sp modelId="{0739787F-6885-4769-B870-B38050EA515F}">
      <dsp:nvSpPr>
        <dsp:cNvPr id="0" name=""/>
        <dsp:cNvSpPr/>
      </dsp:nvSpPr>
      <dsp:spPr>
        <a:xfrm>
          <a:off x="308870" y="832989"/>
          <a:ext cx="166140" cy="26997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99788"/>
              </a:lnTo>
              <a:lnTo>
                <a:pt x="166140" y="2699788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3D5C51-E0F5-48FE-95E0-3AA527B00E84}">
      <dsp:nvSpPr>
        <dsp:cNvPr id="0" name=""/>
        <dsp:cNvSpPr/>
      </dsp:nvSpPr>
      <dsp:spPr>
        <a:xfrm>
          <a:off x="475011" y="3117426"/>
          <a:ext cx="1632632" cy="8307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latin typeface="Cambria" panose="02040503050406030204" pitchFamily="18" charset="0"/>
            </a:rPr>
            <a:t>Manufacturer</a:t>
          </a:r>
          <a:endParaRPr lang="en-IN" sz="2000" kern="1200" dirty="0">
            <a:latin typeface="Cambria" panose="02040503050406030204" pitchFamily="18" charset="0"/>
          </a:endParaRPr>
        </a:p>
      </dsp:txBody>
      <dsp:txXfrm>
        <a:off x="499341" y="3141756"/>
        <a:ext cx="1583972" cy="782044"/>
      </dsp:txXfrm>
    </dsp:sp>
    <dsp:sp modelId="{32012E0A-ED68-4FFA-A522-183BA25C874B}">
      <dsp:nvSpPr>
        <dsp:cNvPr id="0" name=""/>
        <dsp:cNvSpPr/>
      </dsp:nvSpPr>
      <dsp:spPr>
        <a:xfrm>
          <a:off x="308870" y="832989"/>
          <a:ext cx="166140" cy="37381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38168"/>
              </a:lnTo>
              <a:lnTo>
                <a:pt x="166140" y="3738168"/>
              </a:lnTo>
            </a:path>
          </a:pathLst>
        </a:custGeom>
        <a:noFill/>
        <a:ln w="254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DFC28F-73EE-492D-A4F8-E78C67D494EC}">
      <dsp:nvSpPr>
        <dsp:cNvPr id="0" name=""/>
        <dsp:cNvSpPr/>
      </dsp:nvSpPr>
      <dsp:spPr>
        <a:xfrm>
          <a:off x="475011" y="4155806"/>
          <a:ext cx="1329126" cy="83070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latin typeface="Cambria" panose="02040503050406030204" pitchFamily="18" charset="0"/>
            </a:rPr>
            <a:t>Works Contractor</a:t>
          </a:r>
          <a:endParaRPr lang="en-IN" sz="2000" kern="1200" dirty="0">
            <a:latin typeface="Cambria" panose="02040503050406030204" pitchFamily="18" charset="0"/>
          </a:endParaRPr>
        </a:p>
      </dsp:txBody>
      <dsp:txXfrm>
        <a:off x="499341" y="4180136"/>
        <a:ext cx="1280466" cy="782044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09FAB8-B65C-451E-BC4A-7797C75B3506}">
      <dsp:nvSpPr>
        <dsp:cNvPr id="0" name=""/>
        <dsp:cNvSpPr/>
      </dsp:nvSpPr>
      <dsp:spPr>
        <a:xfrm>
          <a:off x="2716861" y="1535"/>
          <a:ext cx="1868287" cy="121438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1. Turnover to be less than 50 lakhs – 2%?</a:t>
          </a:r>
          <a:endParaRPr lang="en-IN" sz="2000" kern="1200" dirty="0"/>
        </a:p>
      </dsp:txBody>
      <dsp:txXfrm>
        <a:off x="2776142" y="60816"/>
        <a:ext cx="1749725" cy="1095825"/>
      </dsp:txXfrm>
    </dsp:sp>
    <dsp:sp modelId="{8E07297A-2428-44FD-9593-028083222302}">
      <dsp:nvSpPr>
        <dsp:cNvPr id="0" name=""/>
        <dsp:cNvSpPr/>
      </dsp:nvSpPr>
      <dsp:spPr>
        <a:xfrm>
          <a:off x="1645037" y="608729"/>
          <a:ext cx="4011935" cy="4011935"/>
        </a:xfrm>
        <a:custGeom>
          <a:avLst/>
          <a:gdLst/>
          <a:ahLst/>
          <a:cxnLst/>
          <a:rect l="0" t="0" r="0" b="0"/>
          <a:pathLst>
            <a:path>
              <a:moveTo>
                <a:pt x="2953564" y="237927"/>
              </a:moveTo>
              <a:arcTo wR="2005967" hR="2005967" stAng="17891368" swAng="2625360"/>
            </a:path>
          </a:pathLst>
        </a:custGeom>
        <a:noFill/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28A1CE-0A6B-4DA6-B3D4-8AA86352C035}">
      <dsp:nvSpPr>
        <dsp:cNvPr id="0" name=""/>
        <dsp:cNvSpPr/>
      </dsp:nvSpPr>
      <dsp:spPr>
        <a:xfrm>
          <a:off x="4722829" y="2007503"/>
          <a:ext cx="1868287" cy="1214387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kern="1200" dirty="0" smtClean="0"/>
            <a:t>2. Composition scheme for traders only and not for services</a:t>
          </a:r>
          <a:endParaRPr lang="en-IN" sz="1700" kern="1200" dirty="0"/>
        </a:p>
      </dsp:txBody>
      <dsp:txXfrm>
        <a:off x="4782110" y="2066784"/>
        <a:ext cx="1749725" cy="1095825"/>
      </dsp:txXfrm>
    </dsp:sp>
    <dsp:sp modelId="{8DEAF041-6609-496D-94D0-5078F1E5D297}">
      <dsp:nvSpPr>
        <dsp:cNvPr id="0" name=""/>
        <dsp:cNvSpPr/>
      </dsp:nvSpPr>
      <dsp:spPr>
        <a:xfrm>
          <a:off x="1645037" y="608729"/>
          <a:ext cx="4011935" cy="4011935"/>
        </a:xfrm>
        <a:custGeom>
          <a:avLst/>
          <a:gdLst/>
          <a:ahLst/>
          <a:cxnLst/>
          <a:rect l="0" t="0" r="0" b="0"/>
          <a:pathLst>
            <a:path>
              <a:moveTo>
                <a:pt x="3913165" y="2627660"/>
              </a:moveTo>
              <a:arcTo wR="2005967" hR="2005967" stAng="1083272" swAng="2625360"/>
            </a:path>
          </a:pathLst>
        </a:custGeom>
        <a:noFill/>
        <a:ln w="9525" cap="flat" cmpd="sng" algn="ctr">
          <a:solidFill>
            <a:schemeClr val="accent2">
              <a:hueOff val="1560506"/>
              <a:satOff val="-1946"/>
              <a:lumOff val="45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8CCCF4-0782-419D-A026-F68FE89D6499}">
      <dsp:nvSpPr>
        <dsp:cNvPr id="0" name=""/>
        <dsp:cNvSpPr/>
      </dsp:nvSpPr>
      <dsp:spPr>
        <a:xfrm>
          <a:off x="2716861" y="4013470"/>
          <a:ext cx="1868287" cy="1214387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b="0" kern="1200" dirty="0" smtClean="0">
              <a:latin typeface="Cambria" panose="02040503050406030204" pitchFamily="18" charset="0"/>
            </a:rPr>
            <a:t>3. Works contract -Service  - No composition</a:t>
          </a:r>
          <a:r>
            <a:rPr lang="en-IN" sz="1700" kern="1200" dirty="0" smtClean="0"/>
            <a:t>	</a:t>
          </a:r>
          <a:endParaRPr lang="en-IN" sz="1700" kern="1200" dirty="0"/>
        </a:p>
      </dsp:txBody>
      <dsp:txXfrm>
        <a:off x="2776142" y="4072751"/>
        <a:ext cx="1749725" cy="1095825"/>
      </dsp:txXfrm>
    </dsp:sp>
    <dsp:sp modelId="{BB61C9E5-908C-4226-845C-43521070CFA1}">
      <dsp:nvSpPr>
        <dsp:cNvPr id="0" name=""/>
        <dsp:cNvSpPr/>
      </dsp:nvSpPr>
      <dsp:spPr>
        <a:xfrm>
          <a:off x="1645037" y="608729"/>
          <a:ext cx="4011935" cy="4011935"/>
        </a:xfrm>
        <a:custGeom>
          <a:avLst/>
          <a:gdLst/>
          <a:ahLst/>
          <a:cxnLst/>
          <a:rect l="0" t="0" r="0" b="0"/>
          <a:pathLst>
            <a:path>
              <a:moveTo>
                <a:pt x="1058371" y="3774007"/>
              </a:moveTo>
              <a:arcTo wR="2005967" hR="2005967" stAng="7091368" swAng="2625360"/>
            </a:path>
          </a:pathLst>
        </a:custGeom>
        <a:noFill/>
        <a:ln w="9525" cap="flat" cmpd="sng" algn="ctr">
          <a:solidFill>
            <a:schemeClr val="accent2">
              <a:hueOff val="3121013"/>
              <a:satOff val="-3893"/>
              <a:lumOff val="91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C18B05-D093-4F08-9C16-775581AAF11D}">
      <dsp:nvSpPr>
        <dsp:cNvPr id="0" name=""/>
        <dsp:cNvSpPr/>
      </dsp:nvSpPr>
      <dsp:spPr>
        <a:xfrm>
          <a:off x="710893" y="2007503"/>
          <a:ext cx="1868287" cy="1214387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b="0" kern="1200" smtClean="0">
              <a:latin typeface="Cambria" panose="02040503050406030204" pitchFamily="18" charset="0"/>
            </a:rPr>
            <a:t>4. Vendors opting for composition in GST – shall reduce</a:t>
          </a:r>
          <a:endParaRPr lang="en-IN" sz="1700" kern="1200" dirty="0"/>
        </a:p>
      </dsp:txBody>
      <dsp:txXfrm>
        <a:off x="770174" y="2066784"/>
        <a:ext cx="1749725" cy="1095825"/>
      </dsp:txXfrm>
    </dsp:sp>
    <dsp:sp modelId="{BBD1ED9E-37D1-4476-8DAF-C5B2BD7D65CD}">
      <dsp:nvSpPr>
        <dsp:cNvPr id="0" name=""/>
        <dsp:cNvSpPr/>
      </dsp:nvSpPr>
      <dsp:spPr>
        <a:xfrm>
          <a:off x="1645037" y="608729"/>
          <a:ext cx="4011935" cy="4011935"/>
        </a:xfrm>
        <a:custGeom>
          <a:avLst/>
          <a:gdLst/>
          <a:ahLst/>
          <a:cxnLst/>
          <a:rect l="0" t="0" r="0" b="0"/>
          <a:pathLst>
            <a:path>
              <a:moveTo>
                <a:pt x="98769" y="1384274"/>
              </a:moveTo>
              <a:arcTo wR="2005967" hR="2005967" stAng="11883272" swAng="2625360"/>
            </a:path>
          </a:pathLst>
        </a:custGeom>
        <a:noFill/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C47385-4A23-4C52-AB1A-09B1E9AB7AA1}">
      <dsp:nvSpPr>
        <dsp:cNvPr id="0" name=""/>
        <dsp:cNvSpPr/>
      </dsp:nvSpPr>
      <dsp:spPr>
        <a:xfrm>
          <a:off x="-5961560" y="-912262"/>
          <a:ext cx="7096980" cy="7096980"/>
        </a:xfrm>
        <a:prstGeom prst="blockArc">
          <a:avLst>
            <a:gd name="adj1" fmla="val 18900000"/>
            <a:gd name="adj2" fmla="val 2700000"/>
            <a:gd name="adj3" fmla="val 304"/>
          </a:avLst>
        </a:pr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F19FAB-21A9-4179-8AFE-DF00485A093A}">
      <dsp:nvSpPr>
        <dsp:cNvPr id="0" name=""/>
        <dsp:cNvSpPr/>
      </dsp:nvSpPr>
      <dsp:spPr>
        <a:xfrm>
          <a:off x="422919" y="277647"/>
          <a:ext cx="7783727" cy="555084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0598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Review current </a:t>
          </a:r>
          <a:r>
            <a:rPr lang="en-US" sz="1800" kern="1200" dirty="0"/>
            <a:t>vendors history </a:t>
          </a:r>
          <a:r>
            <a:rPr lang="en-US" sz="1800" kern="1200" dirty="0" smtClean="0"/>
            <a:t>to </a:t>
          </a:r>
          <a:r>
            <a:rPr lang="en-US" sz="1800" kern="1200" dirty="0"/>
            <a:t>identify </a:t>
          </a:r>
          <a:r>
            <a:rPr lang="en-US" sz="1800" kern="1200" dirty="0" smtClean="0"/>
            <a:t>non-compliant vendors</a:t>
          </a:r>
          <a:endParaRPr lang="en-US" sz="1800" kern="1200" dirty="0"/>
        </a:p>
      </dsp:txBody>
      <dsp:txXfrm>
        <a:off x="422919" y="277647"/>
        <a:ext cx="7783727" cy="555084"/>
      </dsp:txXfrm>
    </dsp:sp>
    <dsp:sp modelId="{C24E63EC-FFA9-4C52-BEEA-1B61DA0401D9}">
      <dsp:nvSpPr>
        <dsp:cNvPr id="0" name=""/>
        <dsp:cNvSpPr/>
      </dsp:nvSpPr>
      <dsp:spPr>
        <a:xfrm>
          <a:off x="75992" y="208262"/>
          <a:ext cx="693855" cy="6938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BE8E6CD-3A78-44DF-8AB1-50BB4D6B8AA0}">
      <dsp:nvSpPr>
        <dsp:cNvPr id="0" name=""/>
        <dsp:cNvSpPr/>
      </dsp:nvSpPr>
      <dsp:spPr>
        <a:xfrm>
          <a:off x="879514" y="1110168"/>
          <a:ext cx="7327132" cy="555084"/>
        </a:xfrm>
        <a:prstGeom prst="rect">
          <a:avLst/>
        </a:prstGeom>
        <a:gradFill rotWithShape="0">
          <a:gsLst>
            <a:gs pos="0">
              <a:schemeClr val="accent2">
                <a:hueOff val="936304"/>
                <a:satOff val="-1168"/>
                <a:lumOff val="275"/>
                <a:alphaOff val="0"/>
                <a:shade val="51000"/>
                <a:satMod val="130000"/>
              </a:schemeClr>
            </a:gs>
            <a:gs pos="80000">
              <a:schemeClr val="accent2">
                <a:hueOff val="936304"/>
                <a:satOff val="-1168"/>
                <a:lumOff val="275"/>
                <a:alphaOff val="0"/>
                <a:shade val="93000"/>
                <a:satMod val="130000"/>
              </a:schemeClr>
            </a:gs>
            <a:gs pos="100000">
              <a:schemeClr val="accent2">
                <a:hueOff val="936304"/>
                <a:satOff val="-1168"/>
                <a:lumOff val="27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0598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/>
            <a:t>GST Compliance rating </a:t>
          </a:r>
          <a:r>
            <a:rPr lang="en-IN" sz="1800" kern="1200" dirty="0" smtClean="0"/>
            <a:t>to </a:t>
          </a:r>
          <a:r>
            <a:rPr lang="en-IN" sz="1800" kern="1200" dirty="0"/>
            <a:t>identify non-compliant </a:t>
          </a:r>
          <a:r>
            <a:rPr lang="en-IN" sz="1800" kern="1200" dirty="0" smtClean="0"/>
            <a:t>vendors</a:t>
          </a:r>
          <a:endParaRPr lang="en-US" sz="1800" kern="1200" dirty="0"/>
        </a:p>
      </dsp:txBody>
      <dsp:txXfrm>
        <a:off x="879514" y="1110168"/>
        <a:ext cx="7327132" cy="555084"/>
      </dsp:txXfrm>
    </dsp:sp>
    <dsp:sp modelId="{5B327F6F-6B83-46AA-8B8B-14D9C4FA16C8}">
      <dsp:nvSpPr>
        <dsp:cNvPr id="0" name=""/>
        <dsp:cNvSpPr/>
      </dsp:nvSpPr>
      <dsp:spPr>
        <a:xfrm>
          <a:off x="532586" y="1040782"/>
          <a:ext cx="693855" cy="6938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936304"/>
              <a:satOff val="-1168"/>
              <a:lumOff val="275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7EDDD6A-6D24-4F6E-9674-843D74B9E2DE}">
      <dsp:nvSpPr>
        <dsp:cNvPr id="0" name=""/>
        <dsp:cNvSpPr/>
      </dsp:nvSpPr>
      <dsp:spPr>
        <a:xfrm>
          <a:off x="1088303" y="1942689"/>
          <a:ext cx="7118343" cy="555084"/>
        </a:xfrm>
        <a:prstGeom prst="rect">
          <a:avLst/>
        </a:prstGeom>
        <a:gradFill rotWithShape="0">
          <a:gsLst>
            <a:gs pos="0">
              <a:schemeClr val="accent2">
                <a:hueOff val="1872608"/>
                <a:satOff val="-2336"/>
                <a:lumOff val="549"/>
                <a:alphaOff val="0"/>
                <a:shade val="51000"/>
                <a:satMod val="130000"/>
              </a:schemeClr>
            </a:gs>
            <a:gs pos="80000">
              <a:schemeClr val="accent2">
                <a:hueOff val="1872608"/>
                <a:satOff val="-2336"/>
                <a:lumOff val="549"/>
                <a:alphaOff val="0"/>
                <a:shade val="93000"/>
                <a:satMod val="130000"/>
              </a:schemeClr>
            </a:gs>
            <a:gs pos="100000">
              <a:schemeClr val="accent2">
                <a:hueOff val="1872608"/>
                <a:satOff val="-2336"/>
                <a:lumOff val="54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0598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/>
            <a:t>Identify </a:t>
          </a:r>
          <a:r>
            <a:rPr lang="en-IN" sz="1800" kern="1200" dirty="0"/>
            <a:t>multiple new </a:t>
          </a:r>
          <a:r>
            <a:rPr lang="en-IN" sz="1800" kern="1200" dirty="0" smtClean="0"/>
            <a:t>vendors, get </a:t>
          </a:r>
          <a:r>
            <a:rPr lang="en-IN" sz="1800" kern="1200" dirty="0"/>
            <a:t>revised </a:t>
          </a:r>
          <a:r>
            <a:rPr lang="en-IN" sz="1800" kern="1200" dirty="0" smtClean="0"/>
            <a:t>quotes</a:t>
          </a:r>
          <a:endParaRPr lang="en-US" sz="1800" kern="1200" dirty="0"/>
        </a:p>
      </dsp:txBody>
      <dsp:txXfrm>
        <a:off x="1088303" y="1942689"/>
        <a:ext cx="7118343" cy="555084"/>
      </dsp:txXfrm>
    </dsp:sp>
    <dsp:sp modelId="{F0C79839-A1DF-4623-B97E-42699EE6613F}">
      <dsp:nvSpPr>
        <dsp:cNvPr id="0" name=""/>
        <dsp:cNvSpPr/>
      </dsp:nvSpPr>
      <dsp:spPr>
        <a:xfrm>
          <a:off x="741376" y="1873303"/>
          <a:ext cx="693855" cy="6938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1872608"/>
              <a:satOff val="-2336"/>
              <a:lumOff val="54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B47AE6F-DB2D-439E-8A37-D6BDC8B5C673}">
      <dsp:nvSpPr>
        <dsp:cNvPr id="0" name=""/>
        <dsp:cNvSpPr/>
      </dsp:nvSpPr>
      <dsp:spPr>
        <a:xfrm>
          <a:off x="1088303" y="2774682"/>
          <a:ext cx="7118343" cy="555084"/>
        </a:xfrm>
        <a:prstGeom prst="rect">
          <a:avLst/>
        </a:prstGeom>
        <a:gradFill rotWithShape="0">
          <a:gsLst>
            <a:gs pos="0">
              <a:schemeClr val="accent2">
                <a:hueOff val="2808911"/>
                <a:satOff val="-3503"/>
                <a:lumOff val="824"/>
                <a:alphaOff val="0"/>
                <a:shade val="51000"/>
                <a:satMod val="130000"/>
              </a:schemeClr>
            </a:gs>
            <a:gs pos="80000">
              <a:schemeClr val="accent2">
                <a:hueOff val="2808911"/>
                <a:satOff val="-3503"/>
                <a:lumOff val="824"/>
                <a:alphaOff val="0"/>
                <a:shade val="93000"/>
                <a:satMod val="130000"/>
              </a:schemeClr>
            </a:gs>
            <a:gs pos="100000">
              <a:schemeClr val="accent2">
                <a:hueOff val="2808911"/>
                <a:satOff val="-3503"/>
                <a:lumOff val="82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0598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/>
            <a:t>Conducting vendor education programmes for </a:t>
          </a:r>
          <a:r>
            <a:rPr lang="en-US" sz="1800" kern="1200" dirty="0" smtClean="0"/>
            <a:t>unorganized vendors</a:t>
          </a:r>
          <a:endParaRPr lang="en-US" sz="1800" kern="1200" dirty="0"/>
        </a:p>
      </dsp:txBody>
      <dsp:txXfrm>
        <a:off x="1088303" y="2774682"/>
        <a:ext cx="7118343" cy="555084"/>
      </dsp:txXfrm>
    </dsp:sp>
    <dsp:sp modelId="{762AC3A3-DA7D-444C-A305-8C52800CF21B}">
      <dsp:nvSpPr>
        <dsp:cNvPr id="0" name=""/>
        <dsp:cNvSpPr/>
      </dsp:nvSpPr>
      <dsp:spPr>
        <a:xfrm>
          <a:off x="741376" y="2705297"/>
          <a:ext cx="693855" cy="6938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2808911"/>
              <a:satOff val="-3503"/>
              <a:lumOff val="82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B954FCA-FE91-4596-B9CE-A2B0D35FAC32}">
      <dsp:nvSpPr>
        <dsp:cNvPr id="0" name=""/>
        <dsp:cNvSpPr/>
      </dsp:nvSpPr>
      <dsp:spPr>
        <a:xfrm>
          <a:off x="879514" y="3607203"/>
          <a:ext cx="7327132" cy="555084"/>
        </a:xfrm>
        <a:prstGeom prst="rect">
          <a:avLst/>
        </a:prstGeom>
        <a:gradFill rotWithShape="0">
          <a:gsLst>
            <a:gs pos="0">
              <a:schemeClr val="accent2">
                <a:hueOff val="3745215"/>
                <a:satOff val="-4671"/>
                <a:lumOff val="1098"/>
                <a:alphaOff val="0"/>
                <a:shade val="51000"/>
                <a:satMod val="130000"/>
              </a:schemeClr>
            </a:gs>
            <a:gs pos="80000">
              <a:schemeClr val="accent2">
                <a:hueOff val="3745215"/>
                <a:satOff val="-4671"/>
                <a:lumOff val="1098"/>
                <a:alphaOff val="0"/>
                <a:shade val="93000"/>
                <a:satMod val="130000"/>
              </a:schemeClr>
            </a:gs>
            <a:gs pos="100000">
              <a:schemeClr val="accent2">
                <a:hueOff val="3745215"/>
                <a:satOff val="-4671"/>
                <a:lumOff val="109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0598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/>
            <a:t>Review price of </a:t>
          </a:r>
          <a:r>
            <a:rPr lang="en-IN" sz="1800" kern="1200" dirty="0"/>
            <a:t>all </a:t>
          </a:r>
          <a:r>
            <a:rPr lang="en-IN" sz="1800" kern="1200" dirty="0" smtClean="0"/>
            <a:t>related </a:t>
          </a:r>
          <a:r>
            <a:rPr lang="en-IN" sz="1800" kern="1200" dirty="0"/>
            <a:t>party vendors to avoid disputes in </a:t>
          </a:r>
          <a:r>
            <a:rPr lang="en-IN" sz="1800" kern="1200" dirty="0" smtClean="0"/>
            <a:t>transaction value</a:t>
          </a:r>
          <a:endParaRPr lang="en-US" sz="1800" kern="1200" dirty="0"/>
        </a:p>
      </dsp:txBody>
      <dsp:txXfrm>
        <a:off x="879514" y="3607203"/>
        <a:ext cx="7327132" cy="555084"/>
      </dsp:txXfrm>
    </dsp:sp>
    <dsp:sp modelId="{406C1991-E1BA-4EB5-B2E4-590751C1DE10}">
      <dsp:nvSpPr>
        <dsp:cNvPr id="0" name=""/>
        <dsp:cNvSpPr/>
      </dsp:nvSpPr>
      <dsp:spPr>
        <a:xfrm>
          <a:off x="532586" y="3537817"/>
          <a:ext cx="693855" cy="6938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3745215"/>
              <a:satOff val="-4671"/>
              <a:lumOff val="109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7708EE4-3A20-41DA-B594-60CE643F9C5E}">
      <dsp:nvSpPr>
        <dsp:cNvPr id="0" name=""/>
        <dsp:cNvSpPr/>
      </dsp:nvSpPr>
      <dsp:spPr>
        <a:xfrm>
          <a:off x="422919" y="4439724"/>
          <a:ext cx="7783727" cy="555084"/>
        </a:xfrm>
        <a:prstGeom prst="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40598" tIns="45720" rIns="45720" bIns="45720" numCol="1" spcCol="1270" anchor="ctr" anchorCtr="0">
          <a:noAutofit/>
        </a:bodyPr>
        <a:lstStyle/>
        <a:p>
          <a:pPr lvl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 smtClean="0"/>
            <a:t>Suggest vendors </a:t>
          </a:r>
          <a:r>
            <a:rPr lang="en-IN" sz="1800" kern="1200" dirty="0"/>
            <a:t>to follow </a:t>
          </a:r>
          <a:r>
            <a:rPr lang="en-IN" sz="1800" kern="1200" dirty="0" smtClean="0"/>
            <a:t>similar </a:t>
          </a:r>
          <a:r>
            <a:rPr lang="en-IN" sz="1800" kern="1200" dirty="0"/>
            <a:t>exercise - better vendor </a:t>
          </a:r>
          <a:r>
            <a:rPr lang="en-IN" sz="1800" kern="1200" dirty="0" smtClean="0"/>
            <a:t>relationships</a:t>
          </a:r>
          <a:endParaRPr lang="en-US" sz="1800" kern="1200" dirty="0"/>
        </a:p>
      </dsp:txBody>
      <dsp:txXfrm>
        <a:off x="422919" y="4439724"/>
        <a:ext cx="7783727" cy="555084"/>
      </dsp:txXfrm>
    </dsp:sp>
    <dsp:sp modelId="{FB5FAE10-3397-4E15-BE36-2E5EE7E894E3}">
      <dsp:nvSpPr>
        <dsp:cNvPr id="0" name=""/>
        <dsp:cNvSpPr/>
      </dsp:nvSpPr>
      <dsp:spPr>
        <a:xfrm>
          <a:off x="75992" y="4370338"/>
          <a:ext cx="693855" cy="69385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062E5F-207C-495D-A6AC-1A0E6BD46701}">
      <dsp:nvSpPr>
        <dsp:cNvPr id="0" name=""/>
        <dsp:cNvSpPr/>
      </dsp:nvSpPr>
      <dsp:spPr>
        <a:xfrm>
          <a:off x="553749" y="1307348"/>
          <a:ext cx="3922045" cy="3922045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0C4C700-92BE-421C-B385-D73289E44135}">
      <dsp:nvSpPr>
        <dsp:cNvPr id="0" name=""/>
        <dsp:cNvSpPr/>
      </dsp:nvSpPr>
      <dsp:spPr>
        <a:xfrm>
          <a:off x="1114274" y="1867874"/>
          <a:ext cx="2800994" cy="2800994"/>
        </a:xfrm>
        <a:prstGeom prst="ellipse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6C6E98F-670E-40BC-BC04-8AACEBA6C5DF}">
      <dsp:nvSpPr>
        <dsp:cNvPr id="0" name=""/>
        <dsp:cNvSpPr/>
      </dsp:nvSpPr>
      <dsp:spPr>
        <a:xfrm>
          <a:off x="1674473" y="2428073"/>
          <a:ext cx="1680596" cy="1680596"/>
        </a:xfrm>
        <a:prstGeom prst="ellipse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CD9D539-4332-4069-8493-804F99553DA8}">
      <dsp:nvSpPr>
        <dsp:cNvPr id="0" name=""/>
        <dsp:cNvSpPr/>
      </dsp:nvSpPr>
      <dsp:spPr>
        <a:xfrm>
          <a:off x="2234672" y="2988271"/>
          <a:ext cx="560198" cy="5601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CD1A893-5D19-44F1-8E21-173F0716458B}">
      <dsp:nvSpPr>
        <dsp:cNvPr id="0" name=""/>
        <dsp:cNvSpPr/>
      </dsp:nvSpPr>
      <dsp:spPr>
        <a:xfrm>
          <a:off x="5129468" y="0"/>
          <a:ext cx="1961022" cy="9380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b="0" kern="1200" dirty="0" smtClean="0">
              <a:latin typeface="Cambria" panose="02040503050406030204" pitchFamily="18" charset="0"/>
            </a:rPr>
            <a:t>Spill over contracts to be reviewed</a:t>
          </a:r>
          <a:endParaRPr lang="en-IN" sz="1800" b="0" kern="1200" dirty="0">
            <a:latin typeface="Cambria" panose="02040503050406030204" pitchFamily="18" charset="0"/>
          </a:endParaRPr>
        </a:p>
      </dsp:txBody>
      <dsp:txXfrm>
        <a:off x="5129468" y="0"/>
        <a:ext cx="1961022" cy="938022"/>
      </dsp:txXfrm>
    </dsp:sp>
    <dsp:sp modelId="{5D45E649-CDE5-4213-ACDE-D71A0D1FC8F3}">
      <dsp:nvSpPr>
        <dsp:cNvPr id="0" name=""/>
        <dsp:cNvSpPr/>
      </dsp:nvSpPr>
      <dsp:spPr>
        <a:xfrm>
          <a:off x="4639213" y="469011"/>
          <a:ext cx="49025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0856E92-AE41-45E6-81C3-25D5BCB9548D}">
      <dsp:nvSpPr>
        <dsp:cNvPr id="0" name=""/>
        <dsp:cNvSpPr/>
      </dsp:nvSpPr>
      <dsp:spPr>
        <a:xfrm rot="5400000">
          <a:off x="2174861" y="777872"/>
          <a:ext cx="2771578" cy="2157125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6CE4393-2DE9-4B9E-AD36-2C63D54B1982}">
      <dsp:nvSpPr>
        <dsp:cNvPr id="0" name=""/>
        <dsp:cNvSpPr/>
      </dsp:nvSpPr>
      <dsp:spPr>
        <a:xfrm>
          <a:off x="5129468" y="938022"/>
          <a:ext cx="1961022" cy="9380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b="0" kern="1200" dirty="0" smtClean="0">
              <a:latin typeface="Cambria" panose="02040503050406030204" pitchFamily="18" charset="0"/>
            </a:rPr>
            <a:t>Tax planning &amp; legal intricacies</a:t>
          </a:r>
          <a:endParaRPr lang="en-IN" sz="1800" b="0" kern="1200" dirty="0">
            <a:latin typeface="Cambria" panose="02040503050406030204" pitchFamily="18" charset="0"/>
          </a:endParaRPr>
        </a:p>
      </dsp:txBody>
      <dsp:txXfrm>
        <a:off x="5129468" y="938022"/>
        <a:ext cx="1961022" cy="938022"/>
      </dsp:txXfrm>
    </dsp:sp>
    <dsp:sp modelId="{00195342-F42E-4992-B182-DE2FEDDB1E91}">
      <dsp:nvSpPr>
        <dsp:cNvPr id="0" name=""/>
        <dsp:cNvSpPr/>
      </dsp:nvSpPr>
      <dsp:spPr>
        <a:xfrm>
          <a:off x="4639213" y="1407033"/>
          <a:ext cx="49025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53E3CC6-BF4E-4B42-A862-6C064D25FF48}">
      <dsp:nvSpPr>
        <dsp:cNvPr id="0" name=""/>
        <dsp:cNvSpPr/>
      </dsp:nvSpPr>
      <dsp:spPr>
        <a:xfrm rot="5400000">
          <a:off x="2654658" y="1700533"/>
          <a:ext cx="2276093" cy="1689747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459B69B-3307-4CF8-B157-0A72A8201D6F}">
      <dsp:nvSpPr>
        <dsp:cNvPr id="0" name=""/>
        <dsp:cNvSpPr/>
      </dsp:nvSpPr>
      <dsp:spPr>
        <a:xfrm>
          <a:off x="5129468" y="1876045"/>
          <a:ext cx="1961022" cy="9380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>
              <a:latin typeface="Cambria" panose="02040503050406030204" pitchFamily="18" charset="0"/>
            </a:rPr>
            <a:t>New projects- </a:t>
          </a:r>
          <a:r>
            <a:rPr lang="en-US" sz="1800" kern="1200" dirty="0" err="1" smtClean="0">
              <a:latin typeface="Cambria" panose="02040503050406030204" pitchFamily="18" charset="0"/>
            </a:rPr>
            <a:t>regn</a:t>
          </a:r>
          <a:r>
            <a:rPr lang="en-US" sz="1800" kern="1200" dirty="0" smtClean="0">
              <a:latin typeface="Cambria" panose="02040503050406030204" pitchFamily="18" charset="0"/>
            </a:rPr>
            <a:t> needed.</a:t>
          </a:r>
          <a:endParaRPr lang="en-IN" sz="1800" kern="1200" dirty="0">
            <a:latin typeface="Cambria" panose="02040503050406030204" pitchFamily="18" charset="0"/>
          </a:endParaRPr>
        </a:p>
      </dsp:txBody>
      <dsp:txXfrm>
        <a:off x="5129468" y="1876045"/>
        <a:ext cx="1961022" cy="938022"/>
      </dsp:txXfrm>
    </dsp:sp>
    <dsp:sp modelId="{88372704-18A2-4225-983E-393DB813FC34}">
      <dsp:nvSpPr>
        <dsp:cNvPr id="0" name=""/>
        <dsp:cNvSpPr/>
      </dsp:nvSpPr>
      <dsp:spPr>
        <a:xfrm>
          <a:off x="4639213" y="2345056"/>
          <a:ext cx="49025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B0A2DBD-3F85-48F2-8606-016E865DC19A}">
      <dsp:nvSpPr>
        <dsp:cNvPr id="0" name=""/>
        <dsp:cNvSpPr/>
      </dsp:nvSpPr>
      <dsp:spPr>
        <a:xfrm rot="5400000">
          <a:off x="3119093" y="2560442"/>
          <a:ext cx="1736158" cy="130408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F547D09-FE23-4E87-B811-041531F2C2A0}">
      <dsp:nvSpPr>
        <dsp:cNvPr id="0" name=""/>
        <dsp:cNvSpPr/>
      </dsp:nvSpPr>
      <dsp:spPr>
        <a:xfrm>
          <a:off x="4946240" y="2814067"/>
          <a:ext cx="2327479" cy="9380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dirty="0" smtClean="0">
              <a:latin typeface="Cambria" panose="02040503050406030204" pitchFamily="18" charset="0"/>
            </a:rPr>
            <a:t>Ex: Construction industry. Paying around 25% tax presently, in GST 18%</a:t>
          </a:r>
          <a:endParaRPr lang="en-IN" sz="1800" kern="1200" dirty="0">
            <a:latin typeface="Cambria" panose="02040503050406030204" pitchFamily="18" charset="0"/>
          </a:endParaRPr>
        </a:p>
      </dsp:txBody>
      <dsp:txXfrm>
        <a:off x="4946240" y="2814067"/>
        <a:ext cx="2327479" cy="938022"/>
      </dsp:txXfrm>
    </dsp:sp>
    <dsp:sp modelId="{5C3A2960-097F-4455-9503-B96FE747133A}">
      <dsp:nvSpPr>
        <dsp:cNvPr id="0" name=""/>
        <dsp:cNvSpPr/>
      </dsp:nvSpPr>
      <dsp:spPr>
        <a:xfrm>
          <a:off x="4639213" y="3283078"/>
          <a:ext cx="490255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2A72D4A3-B411-4CC2-B82D-19184CFA2D5F}">
      <dsp:nvSpPr>
        <dsp:cNvPr id="0" name=""/>
        <dsp:cNvSpPr/>
      </dsp:nvSpPr>
      <dsp:spPr>
        <a:xfrm rot="5400000">
          <a:off x="3584640" y="3423749"/>
          <a:ext cx="1193347" cy="911221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9E104E-641E-4D07-8CA9-31AD555ADF40}">
      <dsp:nvSpPr>
        <dsp:cNvPr id="0" name=""/>
        <dsp:cNvSpPr/>
      </dsp:nvSpPr>
      <dsp:spPr>
        <a:xfrm>
          <a:off x="0" y="221379"/>
          <a:ext cx="2871150" cy="2871502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b="1" kern="1200" dirty="0" smtClean="0">
              <a:latin typeface="Cambria" panose="02040503050406030204" pitchFamily="18" charset="0"/>
            </a:rPr>
            <a:t>Records –</a:t>
          </a:r>
          <a:r>
            <a:rPr lang="en-IN" sz="2000" kern="1200" dirty="0" smtClean="0">
              <a:latin typeface="Cambria" panose="02040503050406030204" pitchFamily="18" charset="0"/>
            </a:rPr>
            <a:t> IGST/CGST/SGST based; Regular </a:t>
          </a:r>
          <a:r>
            <a:rPr lang="en-IN" sz="2000" kern="1200" dirty="0" err="1" smtClean="0">
              <a:latin typeface="Cambria" panose="02040503050406030204" pitchFamily="18" charset="0"/>
            </a:rPr>
            <a:t>recos</a:t>
          </a:r>
          <a:endParaRPr lang="en-IN" sz="2000" kern="1200" dirty="0">
            <a:latin typeface="Cambria" panose="02040503050406030204" pitchFamily="18" charset="0"/>
          </a:endParaRPr>
        </a:p>
      </dsp:txBody>
      <dsp:txXfrm>
        <a:off x="420470" y="641901"/>
        <a:ext cx="2030210" cy="2030458"/>
      </dsp:txXfrm>
    </dsp:sp>
    <dsp:sp modelId="{FE337905-2158-4738-9BC1-37F887FE3026}">
      <dsp:nvSpPr>
        <dsp:cNvPr id="0" name=""/>
        <dsp:cNvSpPr/>
      </dsp:nvSpPr>
      <dsp:spPr>
        <a:xfrm>
          <a:off x="1477196" y="2136512"/>
          <a:ext cx="2871150" cy="2871502"/>
        </a:xfrm>
        <a:prstGeom prst="ellipse">
          <a:avLst/>
        </a:prstGeom>
        <a:solidFill>
          <a:schemeClr val="accent2">
            <a:alpha val="50000"/>
            <a:hueOff val="1560506"/>
            <a:satOff val="-1946"/>
            <a:lumOff val="45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b="1" kern="1200" dirty="0" smtClean="0">
              <a:latin typeface="Cambria" panose="02040503050406030204" pitchFamily="18" charset="0"/>
            </a:rPr>
            <a:t>Returns –</a:t>
          </a:r>
          <a:r>
            <a:rPr lang="en-IN" sz="2000" kern="1200" dirty="0" smtClean="0">
              <a:latin typeface="Cambria" panose="02040503050406030204" pitchFamily="18" charset="0"/>
            </a:rPr>
            <a:t>  37/ 49 for a single registration</a:t>
          </a:r>
          <a:endParaRPr lang="en-IN" sz="2000" kern="1200" dirty="0">
            <a:latin typeface="Cambria" panose="02040503050406030204" pitchFamily="18" charset="0"/>
          </a:endParaRPr>
        </a:p>
      </dsp:txBody>
      <dsp:txXfrm>
        <a:off x="1897666" y="2557034"/>
        <a:ext cx="2030210" cy="2030458"/>
      </dsp:txXfrm>
    </dsp:sp>
    <dsp:sp modelId="{64712D04-DB4C-47E2-A605-4D65AADE38CE}">
      <dsp:nvSpPr>
        <dsp:cNvPr id="0" name=""/>
        <dsp:cNvSpPr/>
      </dsp:nvSpPr>
      <dsp:spPr>
        <a:xfrm>
          <a:off x="2953663" y="221379"/>
          <a:ext cx="2871150" cy="2871502"/>
        </a:xfrm>
        <a:prstGeom prst="ellipse">
          <a:avLst/>
        </a:prstGeom>
        <a:solidFill>
          <a:schemeClr val="accent2">
            <a:alpha val="50000"/>
            <a:hueOff val="3121013"/>
            <a:satOff val="-3893"/>
            <a:lumOff val="9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>
              <a:latin typeface="Cambria" panose="02040503050406030204" pitchFamily="18" charset="0"/>
            </a:rPr>
            <a:t>Entry Validation + Periodic verification – </a:t>
          </a:r>
          <a:r>
            <a:rPr lang="en-US" sz="2000" kern="1200" dirty="0" smtClean="0">
              <a:latin typeface="Cambria" panose="02040503050406030204" pitchFamily="18" charset="0"/>
            </a:rPr>
            <a:t>reduction of errors</a:t>
          </a:r>
          <a:endParaRPr lang="en-IN" sz="2000" kern="1200" dirty="0">
            <a:latin typeface="Cambria" panose="02040503050406030204" pitchFamily="18" charset="0"/>
          </a:endParaRPr>
        </a:p>
      </dsp:txBody>
      <dsp:txXfrm>
        <a:off x="3374133" y="641901"/>
        <a:ext cx="2030210" cy="2030458"/>
      </dsp:txXfrm>
    </dsp:sp>
    <dsp:sp modelId="{A4BCA067-5553-4200-928D-00C6AC8AD191}">
      <dsp:nvSpPr>
        <dsp:cNvPr id="0" name=""/>
        <dsp:cNvSpPr/>
      </dsp:nvSpPr>
      <dsp:spPr>
        <a:xfrm>
          <a:off x="4430860" y="2136512"/>
          <a:ext cx="2871150" cy="2871502"/>
        </a:xfrm>
        <a:prstGeom prst="ellipse">
          <a:avLst/>
        </a:prstGeom>
        <a:solidFill>
          <a:schemeClr val="accent2">
            <a:alpha val="50000"/>
            <a:hueOff val="4681519"/>
            <a:satOff val="-5839"/>
            <a:lumOff val="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Cambria" panose="02040503050406030204" pitchFamily="18" charset="0"/>
            </a:rPr>
            <a:t>Inward/Outward </a:t>
          </a:r>
          <a:r>
            <a:rPr lang="en-US" sz="2000" b="1" kern="1200" dirty="0" smtClean="0">
              <a:latin typeface="Cambria" panose="02040503050406030204" pitchFamily="18" charset="0"/>
            </a:rPr>
            <a:t>Supplies + ISD uploaded</a:t>
          </a:r>
          <a:endParaRPr lang="en-IN" sz="2000" b="1" kern="1200" dirty="0">
            <a:latin typeface="Cambria" panose="02040503050406030204" pitchFamily="18" charset="0"/>
          </a:endParaRPr>
        </a:p>
      </dsp:txBody>
      <dsp:txXfrm>
        <a:off x="4851330" y="2557034"/>
        <a:ext cx="2030210" cy="2030458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79EB6E-19BD-4910-A8EE-D2D8E797F1DF}">
      <dsp:nvSpPr>
        <dsp:cNvPr id="0" name=""/>
        <dsp:cNvSpPr/>
      </dsp:nvSpPr>
      <dsp:spPr>
        <a:xfrm rot="19200000">
          <a:off x="71589" y="1329330"/>
          <a:ext cx="2235527" cy="1453093"/>
        </a:xfrm>
        <a:prstGeom prst="round2Same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21590" rIns="6477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b="1" kern="1200" smtClean="0">
              <a:latin typeface="Cambria" panose="02040503050406030204" pitchFamily="18" charset="0"/>
            </a:rPr>
            <a:t>Internal</a:t>
          </a:r>
          <a:endParaRPr lang="en-IN" sz="1700" b="1" kern="1200" dirty="0">
            <a:latin typeface="Cambria" panose="02040503050406030204" pitchFamily="18" charset="0"/>
          </a:endParaRPr>
        </a:p>
      </dsp:txBody>
      <dsp:txXfrm>
        <a:off x="165321" y="1391966"/>
        <a:ext cx="2093659" cy="1382159"/>
      </dsp:txXfrm>
    </dsp:sp>
    <dsp:sp modelId="{99ADD7DC-F2F0-41E9-96EC-699E45EAA51C}">
      <dsp:nvSpPr>
        <dsp:cNvPr id="0" name=""/>
        <dsp:cNvSpPr/>
      </dsp:nvSpPr>
      <dsp:spPr>
        <a:xfrm>
          <a:off x="2465360" y="379282"/>
          <a:ext cx="2235527" cy="1453093"/>
        </a:xfrm>
        <a:prstGeom prst="round2Same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21590" rIns="6477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0" kern="1200" dirty="0" smtClean="0">
              <a:latin typeface="Cambria" panose="02040503050406030204" pitchFamily="18" charset="0"/>
            </a:rPr>
            <a:t>AUDIT</a:t>
          </a:r>
          <a:endParaRPr lang="en-IN" sz="1700" b="0" kern="1200" dirty="0">
            <a:latin typeface="Cambria" panose="02040503050406030204" pitchFamily="18" charset="0"/>
          </a:endParaRPr>
        </a:p>
      </dsp:txBody>
      <dsp:txXfrm>
        <a:off x="2536294" y="450216"/>
        <a:ext cx="2093659" cy="1382159"/>
      </dsp:txXfrm>
    </dsp:sp>
    <dsp:sp modelId="{25B6CB25-41DF-4002-881E-085EFE30DF45}">
      <dsp:nvSpPr>
        <dsp:cNvPr id="0" name=""/>
        <dsp:cNvSpPr/>
      </dsp:nvSpPr>
      <dsp:spPr>
        <a:xfrm rot="2400000">
          <a:off x="4930876" y="1329309"/>
          <a:ext cx="2235527" cy="1453093"/>
        </a:xfrm>
        <a:prstGeom prst="round2Same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21590" rIns="6477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smtClean="0">
              <a:latin typeface="Cambria" panose="02040503050406030204" pitchFamily="18" charset="0"/>
            </a:rPr>
            <a:t>Pre-GST</a:t>
          </a:r>
          <a:endParaRPr lang="en-IN" sz="1700" b="1" kern="1200" dirty="0">
            <a:latin typeface="Cambria" panose="02040503050406030204" pitchFamily="18" charset="0"/>
          </a:endParaRPr>
        </a:p>
      </dsp:txBody>
      <dsp:txXfrm>
        <a:off x="4979012" y="1391945"/>
        <a:ext cx="2093659" cy="1382159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1C0D0F-CD62-4F4E-B5B6-14C71ACB3AD7}">
      <dsp:nvSpPr>
        <dsp:cNvPr id="0" name=""/>
        <dsp:cNvSpPr/>
      </dsp:nvSpPr>
      <dsp:spPr>
        <a:xfrm rot="5400000">
          <a:off x="3590134" y="77216"/>
          <a:ext cx="1800011" cy="1645578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b="1" kern="1200" smtClean="0">
              <a:latin typeface="Cambria" panose="02040503050406030204" pitchFamily="18" charset="0"/>
            </a:rPr>
            <a:t>SOP – Indirect taxes</a:t>
          </a:r>
          <a:endParaRPr lang="en-IN" sz="1700" b="1" kern="1200" dirty="0">
            <a:latin typeface="Cambria" panose="02040503050406030204" pitchFamily="18" charset="0"/>
          </a:endParaRPr>
        </a:p>
      </dsp:txBody>
      <dsp:txXfrm rot="-5400000">
        <a:off x="3929848" y="287132"/>
        <a:ext cx="1120582" cy="1225747"/>
      </dsp:txXfrm>
    </dsp:sp>
    <dsp:sp modelId="{4D32A24F-A40F-4986-BA75-B2AFA76C521C}">
      <dsp:nvSpPr>
        <dsp:cNvPr id="0" name=""/>
        <dsp:cNvSpPr/>
      </dsp:nvSpPr>
      <dsp:spPr>
        <a:xfrm>
          <a:off x="5180946" y="360976"/>
          <a:ext cx="2008812" cy="1080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B8EA29-0C18-40BD-B5E1-E1A73B01F937}">
      <dsp:nvSpPr>
        <dsp:cNvPr id="0" name=""/>
        <dsp:cNvSpPr/>
      </dsp:nvSpPr>
      <dsp:spPr>
        <a:xfrm rot="5400000">
          <a:off x="1759125" y="34396"/>
          <a:ext cx="1800011" cy="1733165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b="0" kern="1200" cap="none" spc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</a:rPr>
            <a:t>Introduce /update </a:t>
          </a:r>
          <a:endParaRPr lang="en-IN" sz="1700" b="0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Cambria" panose="02040503050406030204" pitchFamily="18" charset="0"/>
          </a:endParaRPr>
        </a:p>
      </dsp:txBody>
      <dsp:txXfrm rot="-5400000">
        <a:off x="2076045" y="295404"/>
        <a:ext cx="1166171" cy="1211149"/>
      </dsp:txXfrm>
    </dsp:sp>
    <dsp:sp modelId="{6B8FFC80-37F9-414F-B253-E8ED50706E7F}">
      <dsp:nvSpPr>
        <dsp:cNvPr id="0" name=""/>
        <dsp:cNvSpPr/>
      </dsp:nvSpPr>
      <dsp:spPr>
        <a:xfrm rot="5400000">
          <a:off x="2444956" y="1576690"/>
          <a:ext cx="1958844" cy="193420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>
              <a:latin typeface="Cambria" panose="02040503050406030204" pitchFamily="18" charset="0"/>
            </a:rPr>
            <a:t>SOP – Key business processes</a:t>
          </a:r>
          <a:endParaRPr lang="en-IN" sz="1700" b="1" kern="1200" dirty="0">
            <a:latin typeface="Cambria" panose="02040503050406030204" pitchFamily="18" charset="0"/>
          </a:endParaRPr>
        </a:p>
      </dsp:txBody>
      <dsp:txXfrm rot="-5400000">
        <a:off x="2777614" y="1888794"/>
        <a:ext cx="1293527" cy="1310002"/>
      </dsp:txXfrm>
    </dsp:sp>
    <dsp:sp modelId="{1BFF0A68-8ABA-4340-986D-CF45F66EEDFA}">
      <dsp:nvSpPr>
        <dsp:cNvPr id="0" name=""/>
        <dsp:cNvSpPr/>
      </dsp:nvSpPr>
      <dsp:spPr>
        <a:xfrm>
          <a:off x="709718" y="1968242"/>
          <a:ext cx="1944011" cy="1080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2DEF45-ECAB-4FA0-8F94-80D0A49A68AF}">
      <dsp:nvSpPr>
        <dsp:cNvPr id="0" name=""/>
        <dsp:cNvSpPr/>
      </dsp:nvSpPr>
      <dsp:spPr>
        <a:xfrm rot="5400000">
          <a:off x="4393029" y="1681377"/>
          <a:ext cx="1800011" cy="1689520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b="0" kern="1200" cap="none" spc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</a:rPr>
            <a:t>Re-design at all levels</a:t>
          </a:r>
          <a:endParaRPr lang="en-IN" sz="1700" b="0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Cambria" panose="02040503050406030204" pitchFamily="18" charset="0"/>
          </a:endParaRPr>
        </a:p>
      </dsp:txBody>
      <dsp:txXfrm rot="-5400000">
        <a:off x="4721218" y="1916926"/>
        <a:ext cx="1143632" cy="1218423"/>
      </dsp:txXfrm>
    </dsp:sp>
    <dsp:sp modelId="{9A7DD623-C6C7-4EA5-8412-68B9BA86F145}">
      <dsp:nvSpPr>
        <dsp:cNvPr id="0" name=""/>
        <dsp:cNvSpPr/>
      </dsp:nvSpPr>
      <dsp:spPr>
        <a:xfrm rot="5400000">
          <a:off x="3484489" y="3153002"/>
          <a:ext cx="1731862" cy="1925017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smtClean="0">
              <a:latin typeface="Cambria" panose="02040503050406030204" pitchFamily="18" charset="0"/>
            </a:rPr>
            <a:t>SOP – Vendor &amp; Procurement</a:t>
          </a:r>
          <a:endParaRPr lang="en-IN" sz="1700" b="1" kern="1200" dirty="0">
            <a:latin typeface="Cambria" panose="02040503050406030204" pitchFamily="18" charset="0"/>
          </a:endParaRPr>
        </a:p>
      </dsp:txBody>
      <dsp:txXfrm rot="-5400000">
        <a:off x="3708748" y="3538223"/>
        <a:ext cx="1283345" cy="1154574"/>
      </dsp:txXfrm>
    </dsp:sp>
    <dsp:sp modelId="{EEC2123B-93B6-47D8-B12C-C587B16F01ED}">
      <dsp:nvSpPr>
        <dsp:cNvPr id="0" name=""/>
        <dsp:cNvSpPr/>
      </dsp:nvSpPr>
      <dsp:spPr>
        <a:xfrm>
          <a:off x="5180946" y="3575508"/>
          <a:ext cx="2008812" cy="10800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135CC15-13E1-4FB1-A36E-C8BE5125A501}">
      <dsp:nvSpPr>
        <dsp:cNvPr id="0" name=""/>
        <dsp:cNvSpPr/>
      </dsp:nvSpPr>
      <dsp:spPr>
        <a:xfrm rot="5400000">
          <a:off x="1524380" y="3222685"/>
          <a:ext cx="1800011" cy="1787599"/>
        </a:xfrm>
        <a:prstGeom prst="hexagon">
          <a:avLst>
            <a:gd name="adj" fmla="val 25000"/>
            <a:gd name="vf" fmla="val 11547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b="0" kern="1200" cap="none" spc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</a:rPr>
            <a:t>Tax &amp; cost planning</a:t>
          </a:r>
          <a:endParaRPr lang="en-IN" sz="1700" b="0" kern="1200" cap="none" spc="0" dirty="0">
            <a:ln w="0"/>
            <a:effectLst>
              <a:outerShdw blurRad="38100" dist="19050" dir="2700000" algn="tl" rotWithShape="0">
                <a:schemeClr val="dk1">
                  <a:alpha val="40000"/>
                </a:schemeClr>
              </a:outerShdw>
            </a:effectLst>
            <a:latin typeface="Cambria" panose="02040503050406030204" pitchFamily="18" charset="0"/>
          </a:endParaRPr>
        </a:p>
      </dsp:txBody>
      <dsp:txXfrm rot="-5400000">
        <a:off x="1827492" y="3515448"/>
        <a:ext cx="1193787" cy="12020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A6AE8A-DB7D-45BA-B60C-36A2FD434E86}">
      <dsp:nvSpPr>
        <dsp:cNvPr id="0" name=""/>
        <dsp:cNvSpPr/>
      </dsp:nvSpPr>
      <dsp:spPr>
        <a:xfrm>
          <a:off x="2773176" y="1676626"/>
          <a:ext cx="2131065" cy="1843457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b="1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GST - Impact</a:t>
          </a:r>
          <a:r>
            <a:rPr lang="en-IN" sz="1400" b="1" kern="1200" baseline="0" dirty="0">
              <a:latin typeface="Times New Roman" panose="02020603050405020304" pitchFamily="18" charset="0"/>
              <a:cs typeface="Times New Roman" panose="02020603050405020304" pitchFamily="18" charset="0"/>
            </a:rPr>
            <a:t> on Economy</a:t>
          </a:r>
        </a:p>
      </dsp:txBody>
      <dsp:txXfrm>
        <a:off x="3126323" y="1982113"/>
        <a:ext cx="1424771" cy="1232483"/>
      </dsp:txXfrm>
    </dsp:sp>
    <dsp:sp modelId="{2EF830AB-B5B9-4D8C-8166-96FE49F6044A}">
      <dsp:nvSpPr>
        <dsp:cNvPr id="0" name=""/>
        <dsp:cNvSpPr/>
      </dsp:nvSpPr>
      <dsp:spPr>
        <a:xfrm>
          <a:off x="4107632" y="794656"/>
          <a:ext cx="804044" cy="692790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370CB7-2A9F-4DDB-9FB0-B0F283FE4BD7}">
      <dsp:nvSpPr>
        <dsp:cNvPr id="0" name=""/>
        <dsp:cNvSpPr/>
      </dsp:nvSpPr>
      <dsp:spPr>
        <a:xfrm>
          <a:off x="2969478" y="0"/>
          <a:ext cx="1746392" cy="1510835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Improve export competitiveness</a:t>
          </a:r>
        </a:p>
      </dsp:txBody>
      <dsp:txXfrm>
        <a:off x="3258893" y="250378"/>
        <a:ext cx="1167562" cy="1010079"/>
      </dsp:txXfrm>
    </dsp:sp>
    <dsp:sp modelId="{2FCFD33C-DED0-4086-A302-5213F301CE99}">
      <dsp:nvSpPr>
        <dsp:cNvPr id="0" name=""/>
        <dsp:cNvSpPr/>
      </dsp:nvSpPr>
      <dsp:spPr>
        <a:xfrm>
          <a:off x="5046015" y="2089806"/>
          <a:ext cx="804044" cy="692790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500503-3AEF-4A31-9F56-93166EEF04DC}">
      <dsp:nvSpPr>
        <dsp:cNvPr id="0" name=""/>
        <dsp:cNvSpPr/>
      </dsp:nvSpPr>
      <dsp:spPr>
        <a:xfrm>
          <a:off x="4571123" y="929264"/>
          <a:ext cx="1746392" cy="1510835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Boost FDI investment in India</a:t>
          </a:r>
        </a:p>
      </dsp:txBody>
      <dsp:txXfrm>
        <a:off x="4860538" y="1179642"/>
        <a:ext cx="1167562" cy="1010079"/>
      </dsp:txXfrm>
    </dsp:sp>
    <dsp:sp modelId="{85B3555C-AD78-437F-A3C9-1D45A23717A2}">
      <dsp:nvSpPr>
        <dsp:cNvPr id="0" name=""/>
        <dsp:cNvSpPr/>
      </dsp:nvSpPr>
      <dsp:spPr>
        <a:xfrm>
          <a:off x="4394154" y="3551787"/>
          <a:ext cx="804044" cy="692790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54D535-3D4F-4043-AE77-BF1AC5A9657B}">
      <dsp:nvSpPr>
        <dsp:cNvPr id="0" name=""/>
        <dsp:cNvSpPr/>
      </dsp:nvSpPr>
      <dsp:spPr>
        <a:xfrm>
          <a:off x="4571123" y="2756091"/>
          <a:ext cx="1746392" cy="1510835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Increase in value of Indian Rupee</a:t>
          </a:r>
        </a:p>
      </dsp:txBody>
      <dsp:txXfrm>
        <a:off x="4860538" y="3006469"/>
        <a:ext cx="1167562" cy="1010079"/>
      </dsp:txXfrm>
    </dsp:sp>
    <dsp:sp modelId="{060852C8-B7EC-4F2C-936E-A394EBBF9583}">
      <dsp:nvSpPr>
        <dsp:cNvPr id="0" name=""/>
        <dsp:cNvSpPr/>
      </dsp:nvSpPr>
      <dsp:spPr>
        <a:xfrm>
          <a:off x="2777142" y="3703546"/>
          <a:ext cx="804044" cy="692790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1E75D09-7B83-4B24-9F7D-E5B552F873C7}">
      <dsp:nvSpPr>
        <dsp:cNvPr id="0" name=""/>
        <dsp:cNvSpPr/>
      </dsp:nvSpPr>
      <dsp:spPr>
        <a:xfrm>
          <a:off x="2969478" y="3686395"/>
          <a:ext cx="1746392" cy="1510835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Rate of 18% for </a:t>
          </a:r>
          <a:r>
            <a:rPr lang="en-IN" sz="1400" kern="12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Mnf</a:t>
          </a:r>
          <a:r>
            <a:rPr lang="en-IN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. &amp; traders could reduce product cost</a:t>
          </a:r>
        </a:p>
      </dsp:txBody>
      <dsp:txXfrm>
        <a:off x="3258893" y="3936773"/>
        <a:ext cx="1167562" cy="1010079"/>
      </dsp:txXfrm>
    </dsp:sp>
    <dsp:sp modelId="{1A083BD7-F284-4538-8CB5-B42F63426D89}">
      <dsp:nvSpPr>
        <dsp:cNvPr id="0" name=""/>
        <dsp:cNvSpPr/>
      </dsp:nvSpPr>
      <dsp:spPr>
        <a:xfrm>
          <a:off x="1823392" y="2408916"/>
          <a:ext cx="804044" cy="692790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AD5A68-8267-4F8E-B3B5-28CA3F3B0241}">
      <dsp:nvSpPr>
        <dsp:cNvPr id="0" name=""/>
        <dsp:cNvSpPr/>
      </dsp:nvSpPr>
      <dsp:spPr>
        <a:xfrm>
          <a:off x="1360397" y="2757131"/>
          <a:ext cx="1746392" cy="1510835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Rate of 18% equals present 15% rate (goods credit)</a:t>
          </a:r>
        </a:p>
      </dsp:txBody>
      <dsp:txXfrm>
        <a:off x="1649812" y="3007509"/>
        <a:ext cx="1167562" cy="1010079"/>
      </dsp:txXfrm>
    </dsp:sp>
    <dsp:sp modelId="{F666187A-14F4-4C2D-9318-C77B6B32A8CA}">
      <dsp:nvSpPr>
        <dsp:cNvPr id="0" name=""/>
        <dsp:cNvSpPr/>
      </dsp:nvSpPr>
      <dsp:spPr>
        <a:xfrm>
          <a:off x="1360397" y="927186"/>
          <a:ext cx="1746392" cy="1510835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4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Push GDP growth by 1.5 – 2 %</a:t>
          </a:r>
        </a:p>
      </dsp:txBody>
      <dsp:txXfrm>
        <a:off x="1649812" y="1177564"/>
        <a:ext cx="1167562" cy="1010079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AA2804-3C1F-463F-A7D9-12B4D8CA7289}">
      <dsp:nvSpPr>
        <dsp:cNvPr id="0" name=""/>
        <dsp:cNvSpPr/>
      </dsp:nvSpPr>
      <dsp:spPr>
        <a:xfrm rot="16200000">
          <a:off x="-1749209" y="1750970"/>
          <a:ext cx="5229394" cy="1727453"/>
        </a:xfrm>
        <a:prstGeom prst="flowChartManualOperati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latin typeface="Cambria" panose="02040503050406030204" pitchFamily="18" charset="0"/>
            </a:rPr>
            <a:t>To department - </a:t>
          </a:r>
          <a:r>
            <a:rPr lang="en-IN" sz="2000" kern="1200" dirty="0" err="1" smtClean="0">
              <a:latin typeface="Cambria" panose="02040503050406030204" pitchFamily="18" charset="0"/>
            </a:rPr>
            <a:t>bonafide</a:t>
          </a:r>
          <a:endParaRPr lang="en-IN" sz="2000" kern="1200" dirty="0">
            <a:latin typeface="Cambria" panose="02040503050406030204" pitchFamily="18" charset="0"/>
          </a:endParaRPr>
        </a:p>
      </dsp:txBody>
      <dsp:txXfrm rot="5400000">
        <a:off x="1761" y="1045879"/>
        <a:ext cx="1727453" cy="3137636"/>
      </dsp:txXfrm>
    </dsp:sp>
    <dsp:sp modelId="{5CD13127-0F9C-43DC-9FB3-3F73F33F3A7F}">
      <dsp:nvSpPr>
        <dsp:cNvPr id="0" name=""/>
        <dsp:cNvSpPr/>
      </dsp:nvSpPr>
      <dsp:spPr>
        <a:xfrm rot="16200000">
          <a:off x="107802" y="1750970"/>
          <a:ext cx="5229394" cy="1727453"/>
        </a:xfrm>
        <a:prstGeom prst="flowChartManualOperation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b="0" kern="1200" dirty="0" smtClean="0">
              <a:latin typeface="Cambria" panose="02040503050406030204" pitchFamily="18" charset="0"/>
            </a:rPr>
            <a:t>Financials – Banks (Increase in WC) &amp; Stat. audit</a:t>
          </a:r>
          <a:endParaRPr lang="en-IN" sz="2000" b="0" kern="1200" dirty="0">
            <a:latin typeface="Cambria" panose="02040503050406030204" pitchFamily="18" charset="0"/>
          </a:endParaRPr>
        </a:p>
      </dsp:txBody>
      <dsp:txXfrm rot="5400000">
        <a:off x="1858772" y="1045879"/>
        <a:ext cx="1727453" cy="3137636"/>
      </dsp:txXfrm>
    </dsp:sp>
    <dsp:sp modelId="{CD0675E9-3C31-476B-A427-8AD5B4704C6A}">
      <dsp:nvSpPr>
        <dsp:cNvPr id="0" name=""/>
        <dsp:cNvSpPr/>
      </dsp:nvSpPr>
      <dsp:spPr>
        <a:xfrm rot="16200000">
          <a:off x="1964814" y="1750970"/>
          <a:ext cx="5229394" cy="1727453"/>
        </a:xfrm>
        <a:prstGeom prst="flowChartManualOperation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latin typeface="Cambria" panose="02040503050406030204" pitchFamily="18" charset="0"/>
            </a:rPr>
            <a:t>Internal documents – PO, Supply documents, offers, etc.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latin typeface="Cambria" panose="02040503050406030204" pitchFamily="18" charset="0"/>
            </a:rPr>
            <a:t>To be explicit</a:t>
          </a:r>
          <a:endParaRPr lang="en-IN" sz="2000" kern="1200" dirty="0">
            <a:latin typeface="Cambria" panose="02040503050406030204" pitchFamily="18" charset="0"/>
          </a:endParaRPr>
        </a:p>
      </dsp:txBody>
      <dsp:txXfrm rot="5400000">
        <a:off x="3715784" y="1045879"/>
        <a:ext cx="1727453" cy="3137636"/>
      </dsp:txXfrm>
    </dsp:sp>
    <dsp:sp modelId="{38218484-8D9E-4C2F-826F-3957ECDBE426}">
      <dsp:nvSpPr>
        <dsp:cNvPr id="0" name=""/>
        <dsp:cNvSpPr/>
      </dsp:nvSpPr>
      <dsp:spPr>
        <a:xfrm rot="16200000">
          <a:off x="3821826" y="1750970"/>
          <a:ext cx="5229394" cy="1727453"/>
        </a:xfrm>
        <a:prstGeom prst="flowChartManualOperation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0" tIns="0" rIns="12700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/>
            <a:t>In case of doubt; Avoid longer period demand and penalty due to malafide</a:t>
          </a:r>
          <a:endParaRPr lang="en-IN" sz="2000" b="1" kern="1200" dirty="0">
            <a:latin typeface="Cambria" panose="02040503050406030204" pitchFamily="18" charset="0"/>
          </a:endParaRPr>
        </a:p>
      </dsp:txBody>
      <dsp:txXfrm rot="5400000">
        <a:off x="5572796" y="1045879"/>
        <a:ext cx="1727453" cy="3137636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1F23A0-CAA9-42E6-A028-98EE1FD844AE}">
      <dsp:nvSpPr>
        <dsp:cNvPr id="0" name=""/>
        <dsp:cNvSpPr/>
      </dsp:nvSpPr>
      <dsp:spPr>
        <a:xfrm rot="5400000">
          <a:off x="-345671" y="348685"/>
          <a:ext cx="2304475" cy="1613132"/>
        </a:xfrm>
        <a:prstGeom prst="chevron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b="1" kern="1200" smtClean="0">
              <a:latin typeface="Cambria" panose="02040503050406030204" pitchFamily="18" charset="0"/>
            </a:rPr>
            <a:t>Finance</a:t>
          </a:r>
          <a:endParaRPr lang="en-IN" sz="2000" b="1" kern="1200" dirty="0">
            <a:latin typeface="Cambria" panose="02040503050406030204" pitchFamily="18" charset="0"/>
          </a:endParaRPr>
        </a:p>
      </dsp:txBody>
      <dsp:txXfrm rot="-5400000">
        <a:off x="1" y="809579"/>
        <a:ext cx="1613132" cy="691343"/>
      </dsp:txXfrm>
    </dsp:sp>
    <dsp:sp modelId="{EF362A57-6977-4326-875B-806EB82FD950}">
      <dsp:nvSpPr>
        <dsp:cNvPr id="0" name=""/>
        <dsp:cNvSpPr/>
      </dsp:nvSpPr>
      <dsp:spPr>
        <a:xfrm rot="5400000">
          <a:off x="3606521" y="-1990374"/>
          <a:ext cx="1497908" cy="54846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latin typeface="Cambria" panose="02040503050406030204" pitchFamily="18" charset="0"/>
            </a:rPr>
            <a:t>Identify the configuration of procurement taxes</a:t>
          </a:r>
          <a:endParaRPr lang="en-IN" sz="2000" kern="1200" dirty="0">
            <a:latin typeface="Cambria" panose="020405030504060302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000" kern="1200" dirty="0">
            <a:latin typeface="Cambria" panose="020405030504060302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latin typeface="Cambria" panose="02040503050406030204" pitchFamily="18" charset="0"/>
            </a:rPr>
            <a:t>Identify configuration of output taxes</a:t>
          </a:r>
          <a:endParaRPr lang="en-IN" sz="2000" kern="1200" dirty="0">
            <a:latin typeface="Cambria" panose="02040503050406030204" pitchFamily="18" charset="0"/>
          </a:endParaRPr>
        </a:p>
      </dsp:txBody>
      <dsp:txXfrm rot="-5400000">
        <a:off x="1613132" y="76137"/>
        <a:ext cx="5411564" cy="1351664"/>
      </dsp:txXfrm>
    </dsp:sp>
    <dsp:sp modelId="{BE26840F-CFDC-4118-9B02-C812AA81CA2D}">
      <dsp:nvSpPr>
        <dsp:cNvPr id="0" name=""/>
        <dsp:cNvSpPr/>
      </dsp:nvSpPr>
      <dsp:spPr>
        <a:xfrm rot="5400000">
          <a:off x="-345671" y="2368057"/>
          <a:ext cx="2304475" cy="1613132"/>
        </a:xfrm>
        <a:prstGeom prst="chevron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b="1" kern="1200" smtClean="0">
              <a:latin typeface="Cambria" panose="02040503050406030204" pitchFamily="18" charset="0"/>
            </a:rPr>
            <a:t>Transaction</a:t>
          </a:r>
          <a:endParaRPr lang="en-IN" sz="2000" b="1" kern="1200" dirty="0">
            <a:latin typeface="Cambria" panose="02040503050406030204" pitchFamily="18" charset="0"/>
          </a:endParaRPr>
        </a:p>
      </dsp:txBody>
      <dsp:txXfrm rot="-5400000">
        <a:off x="1" y="2828951"/>
        <a:ext cx="1613132" cy="691343"/>
      </dsp:txXfrm>
    </dsp:sp>
    <dsp:sp modelId="{883186DB-4E48-4603-9E4F-E6CEBBF3CCB9}">
      <dsp:nvSpPr>
        <dsp:cNvPr id="0" name=""/>
        <dsp:cNvSpPr/>
      </dsp:nvSpPr>
      <dsp:spPr>
        <a:xfrm rot="5400000">
          <a:off x="3606521" y="28997"/>
          <a:ext cx="1497908" cy="548468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latin typeface="Cambria" panose="02040503050406030204" pitchFamily="18" charset="0"/>
            </a:rPr>
            <a:t>Identify the entire supply chain of various transactions</a:t>
          </a:r>
          <a:endParaRPr lang="en-IN" sz="2000" kern="1200" dirty="0">
            <a:latin typeface="Cambria" panose="020405030504060302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IN" sz="2000" kern="1200" dirty="0">
            <a:latin typeface="Cambria" panose="02040503050406030204" pitchFamily="18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>
              <a:latin typeface="Cambria" panose="02040503050406030204" pitchFamily="18" charset="0"/>
            </a:rPr>
            <a:t>Prepare flow chart</a:t>
          </a:r>
          <a:endParaRPr lang="en-IN" sz="2000" kern="1200" dirty="0">
            <a:latin typeface="Cambria" panose="02040503050406030204" pitchFamily="18" charset="0"/>
          </a:endParaRPr>
        </a:p>
      </dsp:txBody>
      <dsp:txXfrm rot="-5400000">
        <a:off x="1613132" y="2095508"/>
        <a:ext cx="5411564" cy="1351664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8018E0-A971-4E22-8CED-A6B71FF2679E}">
      <dsp:nvSpPr>
        <dsp:cNvPr id="0" name=""/>
        <dsp:cNvSpPr/>
      </dsp:nvSpPr>
      <dsp:spPr>
        <a:xfrm>
          <a:off x="2582079" y="1661722"/>
          <a:ext cx="2226367" cy="1727686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b="1" kern="1200" dirty="0" smtClean="0">
              <a:latin typeface="Cambria" panose="02040503050406030204" pitchFamily="18" charset="0"/>
            </a:rPr>
            <a:t>Identification of change co-ordinates</a:t>
          </a:r>
          <a:endParaRPr lang="en-IN" sz="2000" b="1" kern="1200" dirty="0">
            <a:latin typeface="Cambria" panose="02040503050406030204" pitchFamily="18" charset="0"/>
          </a:endParaRPr>
        </a:p>
      </dsp:txBody>
      <dsp:txXfrm>
        <a:off x="2932143" y="1933376"/>
        <a:ext cx="1526239" cy="1184378"/>
      </dsp:txXfrm>
    </dsp:sp>
    <dsp:sp modelId="{D8156C31-3508-416E-A7F7-BD4A801A03C4}">
      <dsp:nvSpPr>
        <dsp:cNvPr id="0" name=""/>
        <dsp:cNvSpPr/>
      </dsp:nvSpPr>
      <dsp:spPr>
        <a:xfrm>
          <a:off x="3956652" y="772395"/>
          <a:ext cx="781520" cy="673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3ED848-4CD1-4085-95A8-C25A17F1B12B}">
      <dsp:nvSpPr>
        <dsp:cNvPr id="0" name=""/>
        <dsp:cNvSpPr/>
      </dsp:nvSpPr>
      <dsp:spPr>
        <a:xfrm>
          <a:off x="2850382" y="0"/>
          <a:ext cx="1697470" cy="1468511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latin typeface="Cambria" panose="02040503050406030204" pitchFamily="18" charset="0"/>
            </a:rPr>
            <a:t>Tax incidence</a:t>
          </a:r>
        </a:p>
      </dsp:txBody>
      <dsp:txXfrm>
        <a:off x="3131689" y="243364"/>
        <a:ext cx="1134856" cy="981783"/>
      </dsp:txXfrm>
    </dsp:sp>
    <dsp:sp modelId="{D8603D79-346D-4842-8E6D-224080B55871}">
      <dsp:nvSpPr>
        <dsp:cNvPr id="0" name=""/>
        <dsp:cNvSpPr/>
      </dsp:nvSpPr>
      <dsp:spPr>
        <a:xfrm>
          <a:off x="4868748" y="2031263"/>
          <a:ext cx="781520" cy="673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18D345E-E8EF-43CF-893C-2E9F7DD9D971}">
      <dsp:nvSpPr>
        <dsp:cNvPr id="0" name=""/>
        <dsp:cNvSpPr/>
      </dsp:nvSpPr>
      <dsp:spPr>
        <a:xfrm>
          <a:off x="4407159" y="903232"/>
          <a:ext cx="1697470" cy="1468511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latin typeface="Cambria" panose="02040503050406030204" pitchFamily="18" charset="0"/>
            </a:rPr>
            <a:t>Timing of payment of taxes</a:t>
          </a:r>
        </a:p>
      </dsp:txBody>
      <dsp:txXfrm>
        <a:off x="4688466" y="1146596"/>
        <a:ext cx="1134856" cy="981783"/>
      </dsp:txXfrm>
    </dsp:sp>
    <dsp:sp modelId="{6DDE952E-EA91-4F1F-BDCF-F68975175EEC}">
      <dsp:nvSpPr>
        <dsp:cNvPr id="0" name=""/>
        <dsp:cNvSpPr/>
      </dsp:nvSpPr>
      <dsp:spPr>
        <a:xfrm>
          <a:off x="4235147" y="3452289"/>
          <a:ext cx="781520" cy="673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EDCD9D-6307-43AA-9C24-56717B522073}">
      <dsp:nvSpPr>
        <dsp:cNvPr id="0" name=""/>
        <dsp:cNvSpPr/>
      </dsp:nvSpPr>
      <dsp:spPr>
        <a:xfrm>
          <a:off x="4407159" y="2678883"/>
          <a:ext cx="1697470" cy="1468511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latin typeface="Cambria" panose="02040503050406030204" pitchFamily="18" charset="0"/>
            </a:rPr>
            <a:t>Value of Supply</a:t>
          </a:r>
        </a:p>
      </dsp:txBody>
      <dsp:txXfrm>
        <a:off x="4688466" y="2922247"/>
        <a:ext cx="1134856" cy="981783"/>
      </dsp:txXfrm>
    </dsp:sp>
    <dsp:sp modelId="{2A10A569-70B5-4E7F-BFF2-D324835772EC}">
      <dsp:nvSpPr>
        <dsp:cNvPr id="0" name=""/>
        <dsp:cNvSpPr/>
      </dsp:nvSpPr>
      <dsp:spPr>
        <a:xfrm>
          <a:off x="2663434" y="3599797"/>
          <a:ext cx="781520" cy="673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4BEF51-7CFF-4FA7-A8A2-CA16D663104A}">
      <dsp:nvSpPr>
        <dsp:cNvPr id="0" name=""/>
        <dsp:cNvSpPr/>
      </dsp:nvSpPr>
      <dsp:spPr>
        <a:xfrm>
          <a:off x="2850382" y="3583126"/>
          <a:ext cx="1697470" cy="1468511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latin typeface="Cambria" panose="02040503050406030204" pitchFamily="18" charset="0"/>
            </a:rPr>
            <a:t>Rate of taxes</a:t>
          </a:r>
        </a:p>
      </dsp:txBody>
      <dsp:txXfrm>
        <a:off x="3131689" y="3826490"/>
        <a:ext cx="1134856" cy="981783"/>
      </dsp:txXfrm>
    </dsp:sp>
    <dsp:sp modelId="{952E2F5D-EEB7-4764-A5E1-1D989BDF1208}">
      <dsp:nvSpPr>
        <dsp:cNvPr id="0" name=""/>
        <dsp:cNvSpPr/>
      </dsp:nvSpPr>
      <dsp:spPr>
        <a:xfrm>
          <a:off x="1736402" y="2341434"/>
          <a:ext cx="781520" cy="673383"/>
        </a:xfrm>
        <a:prstGeom prst="hexagon">
          <a:avLst>
            <a:gd name="adj" fmla="val 28900"/>
            <a:gd name="vf" fmla="val 11547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794FFC-27B7-4C2F-8458-EA83FB676CA9}">
      <dsp:nvSpPr>
        <dsp:cNvPr id="0" name=""/>
        <dsp:cNvSpPr/>
      </dsp:nvSpPr>
      <dsp:spPr>
        <a:xfrm>
          <a:off x="1222858" y="2658754"/>
          <a:ext cx="1824508" cy="1510789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latin typeface="Cambria" panose="02040503050406030204" pitchFamily="18" charset="0"/>
            </a:rPr>
            <a:t>Exemptions</a:t>
          </a:r>
        </a:p>
      </dsp:txBody>
      <dsp:txXfrm>
        <a:off x="1518778" y="2903791"/>
        <a:ext cx="1232668" cy="1020715"/>
      </dsp:txXfrm>
    </dsp:sp>
    <dsp:sp modelId="{263115B6-9EF7-42B1-ABA5-22BEC6EC340E}">
      <dsp:nvSpPr>
        <dsp:cNvPr id="0" name=""/>
        <dsp:cNvSpPr/>
      </dsp:nvSpPr>
      <dsp:spPr>
        <a:xfrm>
          <a:off x="1286377" y="901212"/>
          <a:ext cx="1697470" cy="1468511"/>
        </a:xfrm>
        <a:prstGeom prst="hexagon">
          <a:avLst>
            <a:gd name="adj" fmla="val 28570"/>
            <a:gd name="vf" fmla="val 11547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latin typeface="Cambria" panose="02040503050406030204" pitchFamily="18" charset="0"/>
            </a:rPr>
            <a:t>Credit positions</a:t>
          </a:r>
        </a:p>
      </dsp:txBody>
      <dsp:txXfrm>
        <a:off x="1567684" y="1144576"/>
        <a:ext cx="1134856" cy="981783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EBF9A3-2852-4392-8C8F-BBA7FF9A73F3}">
      <dsp:nvSpPr>
        <dsp:cNvPr id="0" name=""/>
        <dsp:cNvSpPr/>
      </dsp:nvSpPr>
      <dsp:spPr>
        <a:xfrm>
          <a:off x="0" y="4157067"/>
          <a:ext cx="8352928" cy="90946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Cambria" panose="02040503050406030204" pitchFamily="18" charset="0"/>
            </a:rPr>
            <a:t>Discussion with the commercial team for various possibilities of transaction structuring </a:t>
          </a:r>
          <a:endParaRPr lang="en-IN" sz="2000" kern="1200" dirty="0">
            <a:latin typeface="Cambria" panose="02040503050406030204" pitchFamily="18" charset="0"/>
          </a:endParaRPr>
        </a:p>
      </dsp:txBody>
      <dsp:txXfrm>
        <a:off x="0" y="4157067"/>
        <a:ext cx="8352928" cy="909464"/>
      </dsp:txXfrm>
    </dsp:sp>
    <dsp:sp modelId="{35C2985E-7CC0-46AC-9EFA-7317A0E75505}">
      <dsp:nvSpPr>
        <dsp:cNvPr id="0" name=""/>
        <dsp:cNvSpPr/>
      </dsp:nvSpPr>
      <dsp:spPr>
        <a:xfrm rot="10800000">
          <a:off x="0" y="2771952"/>
          <a:ext cx="8352928" cy="1398756"/>
        </a:xfrm>
        <a:prstGeom prst="upArrowCallou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Cambria" panose="02040503050406030204" pitchFamily="18" charset="0"/>
            </a:rPr>
            <a:t>Identification of comparative disadvantage points </a:t>
          </a:r>
          <a:endParaRPr lang="en-IN" sz="2000" kern="1200" dirty="0">
            <a:latin typeface="Cambria" panose="02040503050406030204" pitchFamily="18" charset="0"/>
          </a:endParaRPr>
        </a:p>
      </dsp:txBody>
      <dsp:txXfrm rot="10800000">
        <a:off x="0" y="2771952"/>
        <a:ext cx="8352928" cy="908870"/>
      </dsp:txXfrm>
    </dsp:sp>
    <dsp:sp modelId="{7EABE844-9730-4F72-8AA4-849479F772F8}">
      <dsp:nvSpPr>
        <dsp:cNvPr id="0" name=""/>
        <dsp:cNvSpPr/>
      </dsp:nvSpPr>
      <dsp:spPr>
        <a:xfrm rot="10800000">
          <a:off x="0" y="1386837"/>
          <a:ext cx="8352928" cy="1398756"/>
        </a:xfrm>
        <a:prstGeom prst="upArrowCallou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>
              <a:latin typeface="Cambria" panose="02040503050406030204" pitchFamily="18" charset="0"/>
            </a:rPr>
            <a:t>Transaction wise GST Costs  </a:t>
          </a:r>
          <a:endParaRPr lang="en-IN" sz="2000" kern="1200" dirty="0">
            <a:latin typeface="Cambria" panose="02040503050406030204" pitchFamily="18" charset="0"/>
          </a:endParaRPr>
        </a:p>
      </dsp:txBody>
      <dsp:txXfrm rot="10800000">
        <a:off x="0" y="1386837"/>
        <a:ext cx="8352928" cy="908870"/>
      </dsp:txXfrm>
    </dsp:sp>
    <dsp:sp modelId="{B16EB38E-8AF2-4EE9-B5CD-EAB0DDB7AEB1}">
      <dsp:nvSpPr>
        <dsp:cNvPr id="0" name=""/>
        <dsp:cNvSpPr/>
      </dsp:nvSpPr>
      <dsp:spPr>
        <a:xfrm rot="10800000">
          <a:off x="0" y="1723"/>
          <a:ext cx="8352928" cy="1398756"/>
        </a:xfrm>
        <a:prstGeom prst="upArrowCallou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latin typeface="Cambria" panose="02040503050406030204" pitchFamily="18" charset="0"/>
            </a:rPr>
            <a:t>GST cost for overall organization</a:t>
          </a:r>
          <a:endParaRPr lang="en-IN" sz="2000" kern="1200" dirty="0">
            <a:latin typeface="Cambria" panose="02040503050406030204" pitchFamily="18" charset="0"/>
          </a:endParaRPr>
        </a:p>
      </dsp:txBody>
      <dsp:txXfrm rot="10800000">
        <a:off x="0" y="1723"/>
        <a:ext cx="8352928" cy="908870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74F42E-755B-4549-A1ED-445D03B26AA3}">
      <dsp:nvSpPr>
        <dsp:cNvPr id="0" name=""/>
        <dsp:cNvSpPr/>
      </dsp:nvSpPr>
      <dsp:spPr>
        <a:xfrm>
          <a:off x="2990496" y="2247888"/>
          <a:ext cx="1411283" cy="141128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b="1" kern="1200" dirty="0" smtClean="0">
              <a:latin typeface="Cambria" panose="02040503050406030204" pitchFamily="18" charset="0"/>
            </a:rPr>
            <a:t>Strategy</a:t>
          </a:r>
          <a:endParaRPr lang="en-IN" sz="2000" b="1" kern="1200" dirty="0">
            <a:latin typeface="Cambria" panose="02040503050406030204" pitchFamily="18" charset="0"/>
          </a:endParaRPr>
        </a:p>
      </dsp:txBody>
      <dsp:txXfrm>
        <a:off x="3197174" y="2454566"/>
        <a:ext cx="997927" cy="997927"/>
      </dsp:txXfrm>
    </dsp:sp>
    <dsp:sp modelId="{970FE962-CBED-47BB-98BF-3324935CF2E2}">
      <dsp:nvSpPr>
        <dsp:cNvPr id="0" name=""/>
        <dsp:cNvSpPr/>
      </dsp:nvSpPr>
      <dsp:spPr>
        <a:xfrm rot="16200000">
          <a:off x="3512368" y="1647699"/>
          <a:ext cx="367540" cy="5277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2200" kern="1200"/>
        </a:p>
      </dsp:txBody>
      <dsp:txXfrm>
        <a:off x="3567499" y="1808372"/>
        <a:ext cx="257278" cy="316626"/>
      </dsp:txXfrm>
    </dsp:sp>
    <dsp:sp modelId="{2A658810-DD49-457A-B3FE-B1307D165376}">
      <dsp:nvSpPr>
        <dsp:cNvPr id="0" name=""/>
        <dsp:cNvSpPr/>
      </dsp:nvSpPr>
      <dsp:spPr>
        <a:xfrm>
          <a:off x="2791697" y="2327"/>
          <a:ext cx="1808882" cy="1552089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900" kern="1200" dirty="0" smtClean="0">
              <a:latin typeface="Cambria" panose="02040503050406030204" pitchFamily="18" charset="0"/>
            </a:rPr>
            <a:t>Registration</a:t>
          </a:r>
        </a:p>
      </dsp:txBody>
      <dsp:txXfrm>
        <a:off x="3056602" y="229625"/>
        <a:ext cx="1279072" cy="1097493"/>
      </dsp:txXfrm>
    </dsp:sp>
    <dsp:sp modelId="{8C67551B-D55F-4202-999C-DEC53F4330FB}">
      <dsp:nvSpPr>
        <dsp:cNvPr id="0" name=""/>
        <dsp:cNvSpPr/>
      </dsp:nvSpPr>
      <dsp:spPr>
        <a:xfrm rot="20520000">
          <a:off x="4484904" y="2381770"/>
          <a:ext cx="317737" cy="5277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2200" kern="1200"/>
        </a:p>
      </dsp:txBody>
      <dsp:txXfrm>
        <a:off x="4487237" y="2502040"/>
        <a:ext cx="222416" cy="316626"/>
      </dsp:txXfrm>
    </dsp:sp>
    <dsp:sp modelId="{40A57ED0-C713-4EBC-B92A-9977F739CF70}">
      <dsp:nvSpPr>
        <dsp:cNvPr id="0" name=""/>
        <dsp:cNvSpPr/>
      </dsp:nvSpPr>
      <dsp:spPr>
        <a:xfrm>
          <a:off x="4882784" y="1505324"/>
          <a:ext cx="1764104" cy="1552089"/>
        </a:xfrm>
        <a:prstGeom prst="ellipse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900" kern="1200" dirty="0" smtClean="0">
              <a:latin typeface="Cambria" panose="02040503050406030204" pitchFamily="18" charset="0"/>
            </a:rPr>
            <a:t>Branches</a:t>
          </a:r>
        </a:p>
      </dsp:txBody>
      <dsp:txXfrm>
        <a:off x="5141131" y="1732622"/>
        <a:ext cx="1247410" cy="1097493"/>
      </dsp:txXfrm>
    </dsp:sp>
    <dsp:sp modelId="{C82ECFB3-7937-43F3-AC6A-DD9B19F565A9}">
      <dsp:nvSpPr>
        <dsp:cNvPr id="0" name=""/>
        <dsp:cNvSpPr/>
      </dsp:nvSpPr>
      <dsp:spPr>
        <a:xfrm rot="3240000">
          <a:off x="4124180" y="3520023"/>
          <a:ext cx="350482" cy="5277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2200" kern="1200"/>
        </a:p>
      </dsp:txBody>
      <dsp:txXfrm>
        <a:off x="4145851" y="3583033"/>
        <a:ext cx="245337" cy="316626"/>
      </dsp:txXfrm>
    </dsp:sp>
    <dsp:sp modelId="{4C4E72E7-7269-45B2-A8B8-996CBEA12D91}">
      <dsp:nvSpPr>
        <dsp:cNvPr id="0" name=""/>
        <dsp:cNvSpPr/>
      </dsp:nvSpPr>
      <dsp:spPr>
        <a:xfrm>
          <a:off x="4092612" y="3937226"/>
          <a:ext cx="1764104" cy="1552089"/>
        </a:xfrm>
        <a:prstGeom prst="ellipse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900" kern="1200" dirty="0" smtClean="0">
              <a:latin typeface="Cambria" panose="02040503050406030204" pitchFamily="18" charset="0"/>
            </a:rPr>
            <a:t>Job work</a:t>
          </a:r>
        </a:p>
      </dsp:txBody>
      <dsp:txXfrm>
        <a:off x="4350959" y="4164524"/>
        <a:ext cx="1247410" cy="1097493"/>
      </dsp:txXfrm>
    </dsp:sp>
    <dsp:sp modelId="{F8C133DD-AE5D-4B6E-B1D1-51279EB91EBB}">
      <dsp:nvSpPr>
        <dsp:cNvPr id="0" name=""/>
        <dsp:cNvSpPr/>
      </dsp:nvSpPr>
      <dsp:spPr>
        <a:xfrm rot="7560000">
          <a:off x="2922925" y="3516234"/>
          <a:ext cx="345365" cy="5277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2200" kern="1200"/>
        </a:p>
      </dsp:txBody>
      <dsp:txXfrm rot="10800000">
        <a:off x="3005179" y="3579865"/>
        <a:ext cx="241756" cy="316626"/>
      </dsp:txXfrm>
    </dsp:sp>
    <dsp:sp modelId="{D45A78B1-C83F-42A5-8283-D7B0D584ECAC}">
      <dsp:nvSpPr>
        <dsp:cNvPr id="0" name=""/>
        <dsp:cNvSpPr/>
      </dsp:nvSpPr>
      <dsp:spPr>
        <a:xfrm>
          <a:off x="1497549" y="3937226"/>
          <a:ext cx="1840126" cy="1552089"/>
        </a:xfrm>
        <a:prstGeom prst="ellipse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900" kern="1200" dirty="0" smtClean="0">
              <a:latin typeface="Cambria" panose="02040503050406030204" pitchFamily="18" charset="0"/>
            </a:rPr>
            <a:t>Vendor management</a:t>
          </a:r>
        </a:p>
      </dsp:txBody>
      <dsp:txXfrm>
        <a:off x="1767029" y="4164524"/>
        <a:ext cx="1301166" cy="1097493"/>
      </dsp:txXfrm>
    </dsp:sp>
    <dsp:sp modelId="{263E2CB0-A807-4170-8BDD-B6DBB35F6A1A}">
      <dsp:nvSpPr>
        <dsp:cNvPr id="0" name=""/>
        <dsp:cNvSpPr/>
      </dsp:nvSpPr>
      <dsp:spPr>
        <a:xfrm rot="11880000">
          <a:off x="2589635" y="2381770"/>
          <a:ext cx="317737" cy="52771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IN" sz="2200" kern="1200"/>
        </a:p>
      </dsp:txBody>
      <dsp:txXfrm rot="10800000">
        <a:off x="2682623" y="2502040"/>
        <a:ext cx="222416" cy="316626"/>
      </dsp:txXfrm>
    </dsp:sp>
    <dsp:sp modelId="{3FBFA500-FC25-4E5B-AC68-F21BD99ADDC9}">
      <dsp:nvSpPr>
        <dsp:cNvPr id="0" name=""/>
        <dsp:cNvSpPr/>
      </dsp:nvSpPr>
      <dsp:spPr>
        <a:xfrm>
          <a:off x="745387" y="1505324"/>
          <a:ext cx="1764104" cy="1552089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900" kern="1200" dirty="0" smtClean="0">
              <a:latin typeface="Cambria" panose="02040503050406030204" pitchFamily="18" charset="0"/>
            </a:rPr>
            <a:t>Transaction structuring</a:t>
          </a:r>
        </a:p>
      </dsp:txBody>
      <dsp:txXfrm>
        <a:off x="1003734" y="1732622"/>
        <a:ext cx="1247410" cy="1097493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8C0791-C8A5-4B54-917B-C2A7598D363D}">
      <dsp:nvSpPr>
        <dsp:cNvPr id="0" name=""/>
        <dsp:cNvSpPr/>
      </dsp:nvSpPr>
      <dsp:spPr>
        <a:xfrm>
          <a:off x="1263340" y="313023"/>
          <a:ext cx="2377881" cy="2377881"/>
        </a:xfrm>
        <a:prstGeom prst="pieWedg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smtClean="0">
              <a:latin typeface="Cambria" panose="02040503050406030204" pitchFamily="18" charset="0"/>
            </a:rPr>
            <a:t>Assess compliance needs in GST</a:t>
          </a:r>
          <a:endParaRPr lang="en-IN" sz="2200" b="1" kern="1200" dirty="0">
            <a:latin typeface="Cambria" panose="02040503050406030204" pitchFamily="18" charset="0"/>
          </a:endParaRPr>
        </a:p>
      </dsp:txBody>
      <dsp:txXfrm>
        <a:off x="1959805" y="1009488"/>
        <a:ext cx="1681416" cy="1681416"/>
      </dsp:txXfrm>
    </dsp:sp>
    <dsp:sp modelId="{94AC8BF5-6C30-45DD-AA78-C5DD8716970C}">
      <dsp:nvSpPr>
        <dsp:cNvPr id="0" name=""/>
        <dsp:cNvSpPr/>
      </dsp:nvSpPr>
      <dsp:spPr>
        <a:xfrm rot="5400000">
          <a:off x="3751054" y="313023"/>
          <a:ext cx="2377881" cy="2377881"/>
        </a:xfrm>
        <a:prstGeom prst="pieWedge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latin typeface="Cambria" panose="02040503050406030204" pitchFamily="18" charset="0"/>
            </a:rPr>
            <a:t>Assess training needs </a:t>
          </a:r>
          <a:endParaRPr lang="en-IN" sz="2200" b="1" kern="1200" dirty="0">
            <a:latin typeface="Cambria" panose="02040503050406030204" pitchFamily="18" charset="0"/>
          </a:endParaRPr>
        </a:p>
      </dsp:txBody>
      <dsp:txXfrm rot="-5400000">
        <a:off x="3751054" y="1009488"/>
        <a:ext cx="1681416" cy="1681416"/>
      </dsp:txXfrm>
    </dsp:sp>
    <dsp:sp modelId="{BDFC8B63-61F8-4938-B21F-952DC2E2ED0B}">
      <dsp:nvSpPr>
        <dsp:cNvPr id="0" name=""/>
        <dsp:cNvSpPr/>
      </dsp:nvSpPr>
      <dsp:spPr>
        <a:xfrm rot="10800000">
          <a:off x="3751054" y="2800737"/>
          <a:ext cx="2377881" cy="2377881"/>
        </a:xfrm>
        <a:prstGeom prst="pieWedge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smtClean="0">
              <a:latin typeface="Cambria" panose="02040503050406030204" pitchFamily="18" charset="0"/>
            </a:rPr>
            <a:t>Prepare a Manual</a:t>
          </a:r>
          <a:endParaRPr lang="en-IN" sz="2200" b="1" kern="1200" dirty="0">
            <a:latin typeface="Cambria" panose="02040503050406030204" pitchFamily="18" charset="0"/>
          </a:endParaRPr>
        </a:p>
      </dsp:txBody>
      <dsp:txXfrm rot="10800000">
        <a:off x="3751054" y="2800737"/>
        <a:ext cx="1681416" cy="1681416"/>
      </dsp:txXfrm>
    </dsp:sp>
    <dsp:sp modelId="{2F9500BB-C320-4616-9C36-AE59D2A0699A}">
      <dsp:nvSpPr>
        <dsp:cNvPr id="0" name=""/>
        <dsp:cNvSpPr/>
      </dsp:nvSpPr>
      <dsp:spPr>
        <a:xfrm rot="16200000">
          <a:off x="1263340" y="2800737"/>
          <a:ext cx="2377881" cy="2377881"/>
        </a:xfrm>
        <a:prstGeom prst="pieWedg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lvl="0" algn="ctr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dirty="0" smtClean="0">
              <a:latin typeface="Cambria" panose="02040503050406030204" pitchFamily="18" charset="0"/>
            </a:rPr>
            <a:t>Training &amp; Compliance Assistance</a:t>
          </a:r>
          <a:r>
            <a:rPr lang="en-US" sz="2000" b="1" kern="1200" dirty="0" smtClean="0"/>
            <a:t> </a:t>
          </a:r>
          <a:endParaRPr lang="en-IN" sz="2000" b="1" kern="1200" dirty="0">
            <a:latin typeface="Cambria" panose="02040503050406030204" pitchFamily="18" charset="0"/>
          </a:endParaRPr>
        </a:p>
      </dsp:txBody>
      <dsp:txXfrm rot="5400000">
        <a:off x="1959805" y="2800737"/>
        <a:ext cx="1681416" cy="1681416"/>
      </dsp:txXfrm>
    </dsp:sp>
    <dsp:sp modelId="{49A2E3AB-6618-4F79-BFFF-DE04933B893E}">
      <dsp:nvSpPr>
        <dsp:cNvPr id="0" name=""/>
        <dsp:cNvSpPr/>
      </dsp:nvSpPr>
      <dsp:spPr>
        <a:xfrm>
          <a:off x="3285638" y="2251573"/>
          <a:ext cx="821000" cy="713913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42596A0-0127-4785-A08F-5BA0BF8F03D1}">
      <dsp:nvSpPr>
        <dsp:cNvPr id="0" name=""/>
        <dsp:cNvSpPr/>
      </dsp:nvSpPr>
      <dsp:spPr>
        <a:xfrm rot="10800000">
          <a:off x="3285638" y="2526155"/>
          <a:ext cx="821000" cy="713913"/>
        </a:xfrm>
        <a:prstGeom prst="circular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824A88-F4BC-41C6-ADA0-8BFC59BAF8E9}">
      <dsp:nvSpPr>
        <dsp:cNvPr id="0" name=""/>
        <dsp:cNvSpPr/>
      </dsp:nvSpPr>
      <dsp:spPr>
        <a:xfrm>
          <a:off x="669061" y="3042"/>
          <a:ext cx="2754140" cy="165248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>
              <a:latin typeface="Cambria" pitchFamily="18" charset="0"/>
            </a:rPr>
            <a:t>Early study =</a:t>
          </a:r>
        </a:p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anose="020F0502020204030204" pitchFamily="34" charset="0"/>
            </a:rPr>
            <a:t>↓ -</a:t>
          </a:r>
          <a:r>
            <a:rPr lang="en-US" sz="1700" kern="1200" dirty="0" err="1" smtClean="0">
              <a:latin typeface="Calibri" panose="020F0502020204030204" pitchFamily="34" charset="0"/>
            </a:rPr>
            <a:t>ve</a:t>
          </a:r>
          <a:r>
            <a:rPr lang="en-US" sz="1700" kern="1200" dirty="0" smtClean="0">
              <a:latin typeface="Calibri" panose="020F0502020204030204" pitchFamily="34" charset="0"/>
            </a:rPr>
            <a:t> Impact &amp; </a:t>
          </a:r>
        </a:p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libri" panose="020F0502020204030204" pitchFamily="34" charset="0"/>
            </a:rPr>
            <a:t>↑ +</a:t>
          </a:r>
          <a:r>
            <a:rPr lang="en-US" sz="1700" kern="1200" dirty="0" err="1" smtClean="0">
              <a:latin typeface="Calibri" panose="020F0502020204030204" pitchFamily="34" charset="0"/>
            </a:rPr>
            <a:t>ve</a:t>
          </a:r>
          <a:r>
            <a:rPr lang="en-US" sz="1700" kern="1200" dirty="0" smtClean="0">
              <a:latin typeface="Calibri" panose="020F0502020204030204" pitchFamily="34" charset="0"/>
            </a:rPr>
            <a:t> impact</a:t>
          </a:r>
          <a:endParaRPr lang="en-US" sz="1700" kern="1200" dirty="0">
            <a:latin typeface="Cambria" pitchFamily="18" charset="0"/>
          </a:endParaRPr>
        </a:p>
      </dsp:txBody>
      <dsp:txXfrm>
        <a:off x="669061" y="3042"/>
        <a:ext cx="2754140" cy="1652484"/>
      </dsp:txXfrm>
    </dsp:sp>
    <dsp:sp modelId="{B24B99A8-2777-4CB4-8186-6939CC991175}">
      <dsp:nvSpPr>
        <dsp:cNvPr id="0" name=""/>
        <dsp:cNvSpPr/>
      </dsp:nvSpPr>
      <dsp:spPr>
        <a:xfrm>
          <a:off x="3698616" y="3042"/>
          <a:ext cx="2754140" cy="1652484"/>
        </a:xfrm>
        <a:prstGeom prst="rect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>
              <a:latin typeface="Cambria" pitchFamily="18" charset="0"/>
            </a:rPr>
            <a:t>Missed credits</a:t>
          </a:r>
        </a:p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mbria" pitchFamily="18" charset="0"/>
            </a:rPr>
            <a:t>To be availed and c/f </a:t>
          </a:r>
          <a:endParaRPr lang="en-US" sz="1700" kern="1200" dirty="0">
            <a:latin typeface="Cambria" pitchFamily="18" charset="0"/>
          </a:endParaRPr>
        </a:p>
      </dsp:txBody>
      <dsp:txXfrm>
        <a:off x="3698616" y="3042"/>
        <a:ext cx="2754140" cy="1652484"/>
      </dsp:txXfrm>
    </dsp:sp>
    <dsp:sp modelId="{619DA1DF-9E7E-4709-991D-3D462E6BE473}">
      <dsp:nvSpPr>
        <dsp:cNvPr id="0" name=""/>
        <dsp:cNvSpPr/>
      </dsp:nvSpPr>
      <dsp:spPr>
        <a:xfrm>
          <a:off x="669061" y="1930940"/>
          <a:ext cx="2754140" cy="1652484"/>
        </a:xfrm>
        <a:prstGeom prst="rect">
          <a:avLst/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>
              <a:latin typeface="Cambria" pitchFamily="18" charset="0"/>
            </a:rPr>
            <a:t>Reversed credits</a:t>
          </a:r>
        </a:p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0" kern="1200" dirty="0" smtClean="0">
              <a:latin typeface="Cambria" pitchFamily="18" charset="0"/>
            </a:rPr>
            <a:t>Documentation and accounting </a:t>
          </a:r>
        </a:p>
      </dsp:txBody>
      <dsp:txXfrm>
        <a:off x="669061" y="1930940"/>
        <a:ext cx="2754140" cy="1652484"/>
      </dsp:txXfrm>
    </dsp:sp>
    <dsp:sp modelId="{166D26FF-3490-435C-8A2A-69C409B89F3B}">
      <dsp:nvSpPr>
        <dsp:cNvPr id="0" name=""/>
        <dsp:cNvSpPr/>
      </dsp:nvSpPr>
      <dsp:spPr>
        <a:xfrm>
          <a:off x="3698616" y="1930940"/>
          <a:ext cx="2754140" cy="1652484"/>
        </a:xfrm>
        <a:prstGeom prst="rect">
          <a:avLst/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>
              <a:latin typeface="Cambria" pitchFamily="18" charset="0"/>
            </a:rPr>
            <a:t>Reconciliation</a:t>
          </a:r>
        </a:p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mbria" pitchFamily="18" charset="0"/>
            </a:rPr>
            <a:t>Financials &amp; Returns</a:t>
          </a:r>
          <a:endParaRPr lang="en-US" sz="1700" kern="1200" dirty="0">
            <a:latin typeface="Cambria" pitchFamily="18" charset="0"/>
          </a:endParaRPr>
        </a:p>
      </dsp:txBody>
      <dsp:txXfrm>
        <a:off x="3698616" y="1930940"/>
        <a:ext cx="2754140" cy="1652484"/>
      </dsp:txXfrm>
    </dsp:sp>
    <dsp:sp modelId="{BF957788-7425-4F24-BCA3-32FCC5447922}">
      <dsp:nvSpPr>
        <dsp:cNvPr id="0" name=""/>
        <dsp:cNvSpPr/>
      </dsp:nvSpPr>
      <dsp:spPr>
        <a:xfrm>
          <a:off x="669061" y="3858839"/>
          <a:ext cx="2754140" cy="1652484"/>
        </a:xfrm>
        <a:prstGeom prst="rect">
          <a:avLst/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>
              <a:latin typeface="Cambria" pitchFamily="18" charset="0"/>
            </a:rPr>
            <a:t>Credits in stocks</a:t>
          </a:r>
          <a:endParaRPr lang="en-US" sz="1700" b="1" kern="1200" dirty="0">
            <a:latin typeface="Cambria" pitchFamily="18" charset="0"/>
          </a:endParaRPr>
        </a:p>
      </dsp:txBody>
      <dsp:txXfrm>
        <a:off x="669061" y="3858839"/>
        <a:ext cx="2754140" cy="1652484"/>
      </dsp:txXfrm>
    </dsp:sp>
    <dsp:sp modelId="{845F88F0-92FA-494D-A0EE-D0F0459F445D}">
      <dsp:nvSpPr>
        <dsp:cNvPr id="0" name=""/>
        <dsp:cNvSpPr/>
      </dsp:nvSpPr>
      <dsp:spPr>
        <a:xfrm>
          <a:off x="3698616" y="3858839"/>
          <a:ext cx="2754140" cy="1652484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b="1" kern="1200" dirty="0" smtClean="0">
              <a:latin typeface="Cambria" panose="02040503050406030204" pitchFamily="18" charset="0"/>
            </a:rPr>
            <a:t>Appeals(credit)</a:t>
          </a:r>
          <a:r>
            <a:rPr lang="en-IN" sz="1700" kern="1200" dirty="0" smtClean="0">
              <a:latin typeface="Cambria" panose="02040503050406030204" pitchFamily="18" charset="0"/>
            </a:rPr>
            <a:t> if not cleared – Withdraw and c/f </a:t>
          </a:r>
          <a:endParaRPr lang="en-IN" sz="1700" kern="1200" dirty="0">
            <a:latin typeface="Cambria" panose="02040503050406030204" pitchFamily="18" charset="0"/>
          </a:endParaRPr>
        </a:p>
      </dsp:txBody>
      <dsp:txXfrm>
        <a:off x="3698616" y="3858839"/>
        <a:ext cx="2754140" cy="1652484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20EB3A-F96F-4BE4-9066-7B6DABD8F09D}">
      <dsp:nvSpPr>
        <dsp:cNvPr id="0" name=""/>
        <dsp:cNvSpPr/>
      </dsp:nvSpPr>
      <dsp:spPr>
        <a:xfrm>
          <a:off x="-6235253" y="-953870"/>
          <a:ext cx="7422107" cy="7422107"/>
        </a:xfrm>
        <a:prstGeom prst="blockArc">
          <a:avLst>
            <a:gd name="adj1" fmla="val 18900000"/>
            <a:gd name="adj2" fmla="val 2700000"/>
            <a:gd name="adj3" fmla="val 291"/>
          </a:avLst>
        </a:pr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576B49-104F-4DEF-BB06-178303A1FBF4}">
      <dsp:nvSpPr>
        <dsp:cNvPr id="0" name=""/>
        <dsp:cNvSpPr/>
      </dsp:nvSpPr>
      <dsp:spPr>
        <a:xfrm>
          <a:off x="441911" y="290386"/>
          <a:ext cx="7174701" cy="58055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60814" tIns="43180" rIns="43180" bIns="4318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0" kern="1200" dirty="0" smtClean="0">
              <a:latin typeface="Cambria" pitchFamily="18" charset="0"/>
            </a:rPr>
            <a:t>Take advantage of procurement</a:t>
          </a:r>
          <a:endParaRPr lang="en-US" sz="1700" b="0" kern="1200" dirty="0">
            <a:latin typeface="Cambria" pitchFamily="18" charset="0"/>
          </a:endParaRPr>
        </a:p>
      </dsp:txBody>
      <dsp:txXfrm>
        <a:off x="441911" y="290386"/>
        <a:ext cx="7174701" cy="580552"/>
      </dsp:txXfrm>
    </dsp:sp>
    <dsp:sp modelId="{1CE8CCEC-A910-4593-BB51-410CE15F98B8}">
      <dsp:nvSpPr>
        <dsp:cNvPr id="0" name=""/>
        <dsp:cNvSpPr/>
      </dsp:nvSpPr>
      <dsp:spPr>
        <a:xfrm>
          <a:off x="79065" y="217817"/>
          <a:ext cx="725690" cy="7256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B1F252-2524-44FC-B8E7-A8410280FB6A}">
      <dsp:nvSpPr>
        <dsp:cNvPr id="0" name=""/>
        <dsp:cNvSpPr/>
      </dsp:nvSpPr>
      <dsp:spPr>
        <a:xfrm>
          <a:off x="919455" y="1161104"/>
          <a:ext cx="6697157" cy="58055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60814" tIns="43180" rIns="43180" bIns="4318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0" kern="1200" dirty="0" smtClean="0">
              <a:latin typeface="Cambria" pitchFamily="18" charset="0"/>
            </a:rPr>
            <a:t>Avoid issues with vendor/customer post GST </a:t>
          </a:r>
        </a:p>
      </dsp:txBody>
      <dsp:txXfrm>
        <a:off x="919455" y="1161104"/>
        <a:ext cx="6697157" cy="580552"/>
      </dsp:txXfrm>
    </dsp:sp>
    <dsp:sp modelId="{5298DE24-520E-4E88-8A10-D7078200E4E3}">
      <dsp:nvSpPr>
        <dsp:cNvPr id="0" name=""/>
        <dsp:cNvSpPr/>
      </dsp:nvSpPr>
      <dsp:spPr>
        <a:xfrm>
          <a:off x="556609" y="1088535"/>
          <a:ext cx="725690" cy="7256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028DCE9-96B7-4862-9607-DFB95B417E48}">
      <dsp:nvSpPr>
        <dsp:cNvPr id="0" name=""/>
        <dsp:cNvSpPr/>
      </dsp:nvSpPr>
      <dsp:spPr>
        <a:xfrm>
          <a:off x="1137824" y="2031823"/>
          <a:ext cx="6478788" cy="580552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60814" tIns="43180" rIns="43180" bIns="4318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0" kern="1200" dirty="0" smtClean="0">
              <a:latin typeface="Cambria" pitchFamily="18" charset="0"/>
            </a:rPr>
            <a:t>Optimize the tax</a:t>
          </a:r>
          <a:endParaRPr lang="en-US" sz="1700" b="0" kern="1200" dirty="0">
            <a:latin typeface="Cambria" pitchFamily="18" charset="0"/>
          </a:endParaRPr>
        </a:p>
      </dsp:txBody>
      <dsp:txXfrm>
        <a:off x="1137824" y="2031823"/>
        <a:ext cx="6478788" cy="580552"/>
      </dsp:txXfrm>
    </dsp:sp>
    <dsp:sp modelId="{429844EE-6C77-49B7-B5C6-A8518B015CC1}">
      <dsp:nvSpPr>
        <dsp:cNvPr id="0" name=""/>
        <dsp:cNvSpPr/>
      </dsp:nvSpPr>
      <dsp:spPr>
        <a:xfrm>
          <a:off x="774978" y="1959254"/>
          <a:ext cx="725690" cy="7256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9D36CE4-BC9F-4303-AF02-305499B08686}">
      <dsp:nvSpPr>
        <dsp:cNvPr id="0" name=""/>
        <dsp:cNvSpPr/>
      </dsp:nvSpPr>
      <dsp:spPr>
        <a:xfrm>
          <a:off x="1137824" y="2901990"/>
          <a:ext cx="6478788" cy="58055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60814" tIns="43180" rIns="43180" bIns="4318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0" kern="1200" dirty="0" smtClean="0">
              <a:latin typeface="Cambria" pitchFamily="18" charset="0"/>
            </a:rPr>
            <a:t>Optimize the credit to vendor, self &amp; customer</a:t>
          </a:r>
          <a:endParaRPr lang="en-US" sz="1700" b="0" kern="1200" dirty="0">
            <a:latin typeface="Cambria" pitchFamily="18" charset="0"/>
          </a:endParaRPr>
        </a:p>
      </dsp:txBody>
      <dsp:txXfrm>
        <a:off x="1137824" y="2901990"/>
        <a:ext cx="6478788" cy="580552"/>
      </dsp:txXfrm>
    </dsp:sp>
    <dsp:sp modelId="{D18890CF-8B86-4B84-8CA0-A364209D0770}">
      <dsp:nvSpPr>
        <dsp:cNvPr id="0" name=""/>
        <dsp:cNvSpPr/>
      </dsp:nvSpPr>
      <dsp:spPr>
        <a:xfrm>
          <a:off x="774978" y="2829421"/>
          <a:ext cx="725690" cy="7256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6E162D-ABEC-4B6E-AE22-E110527DAF83}">
      <dsp:nvSpPr>
        <dsp:cNvPr id="0" name=""/>
        <dsp:cNvSpPr/>
      </dsp:nvSpPr>
      <dsp:spPr>
        <a:xfrm>
          <a:off x="919455" y="3772708"/>
          <a:ext cx="6697157" cy="580552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60814" tIns="43180" rIns="43180" bIns="43180" numCol="1" spcCol="1270" anchor="ctr" anchorCtr="0">
          <a:noAutofit/>
        </a:bodyPr>
        <a:lstStyle/>
        <a:p>
          <a:pPr lvl="0" algn="l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0" kern="1200" dirty="0" smtClean="0">
              <a:latin typeface="Cambria" pitchFamily="18" charset="0"/>
            </a:rPr>
            <a:t>Make representations</a:t>
          </a:r>
          <a:endParaRPr lang="en-US" sz="1700" b="0" kern="1200" dirty="0">
            <a:latin typeface="Cambria" pitchFamily="18" charset="0"/>
          </a:endParaRPr>
        </a:p>
      </dsp:txBody>
      <dsp:txXfrm>
        <a:off x="919455" y="3772708"/>
        <a:ext cx="6697157" cy="580552"/>
      </dsp:txXfrm>
    </dsp:sp>
    <dsp:sp modelId="{CBBC6332-35BE-49BA-AFA9-55CD12D537FF}">
      <dsp:nvSpPr>
        <dsp:cNvPr id="0" name=""/>
        <dsp:cNvSpPr/>
      </dsp:nvSpPr>
      <dsp:spPr>
        <a:xfrm>
          <a:off x="556609" y="3700139"/>
          <a:ext cx="725690" cy="7256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4B580C-756D-4A3C-AC2E-F216B206D744}">
      <dsp:nvSpPr>
        <dsp:cNvPr id="0" name=""/>
        <dsp:cNvSpPr/>
      </dsp:nvSpPr>
      <dsp:spPr>
        <a:xfrm>
          <a:off x="441911" y="4643427"/>
          <a:ext cx="7174701" cy="58055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60814" tIns="43180" rIns="43180" bIns="43180" numCol="1" spcCol="1270" anchor="ctr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b="0" kern="1200" dirty="0" smtClean="0">
              <a:latin typeface="Cambria" panose="02040503050406030204" pitchFamily="18" charset="0"/>
            </a:rPr>
            <a:t>Recruit/train officers well in advance/ out-source</a:t>
          </a:r>
          <a:endParaRPr lang="en-IN" sz="1700" b="0" kern="1200" dirty="0">
            <a:latin typeface="Cambria" panose="02040503050406030204" pitchFamily="18" charset="0"/>
          </a:endParaRPr>
        </a:p>
      </dsp:txBody>
      <dsp:txXfrm>
        <a:off x="441911" y="4643427"/>
        <a:ext cx="7174701" cy="580552"/>
      </dsp:txXfrm>
    </dsp:sp>
    <dsp:sp modelId="{267C95E2-8367-4A53-8158-9C4D51DBF4A0}">
      <dsp:nvSpPr>
        <dsp:cNvPr id="0" name=""/>
        <dsp:cNvSpPr/>
      </dsp:nvSpPr>
      <dsp:spPr>
        <a:xfrm>
          <a:off x="79065" y="4570857"/>
          <a:ext cx="725690" cy="72569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99B446-8D8D-49C7-B2C6-297F1620632F}">
      <dsp:nvSpPr>
        <dsp:cNvPr id="0" name=""/>
        <dsp:cNvSpPr/>
      </dsp:nvSpPr>
      <dsp:spPr>
        <a:xfrm>
          <a:off x="3389" y="516084"/>
          <a:ext cx="2121614" cy="127296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Cambria" panose="02040503050406030204" pitchFamily="18" charset="0"/>
            </a:rPr>
            <a:t>Origin based tax to destination based tax</a:t>
          </a:r>
          <a:endParaRPr lang="en-IN" sz="1800" kern="1200" dirty="0">
            <a:latin typeface="Cambria" panose="02040503050406030204" pitchFamily="18" charset="0"/>
          </a:endParaRPr>
        </a:p>
      </dsp:txBody>
      <dsp:txXfrm>
        <a:off x="3389" y="516084"/>
        <a:ext cx="2121614" cy="1272968"/>
      </dsp:txXfrm>
    </dsp:sp>
    <dsp:sp modelId="{C1C51DDD-39E6-4D97-BA37-2EE45240D8F9}">
      <dsp:nvSpPr>
        <dsp:cNvPr id="0" name=""/>
        <dsp:cNvSpPr/>
      </dsp:nvSpPr>
      <dsp:spPr>
        <a:xfrm>
          <a:off x="2337165" y="516084"/>
          <a:ext cx="2425450" cy="1272968"/>
        </a:xfrm>
        <a:prstGeom prst="rect">
          <a:avLst/>
        </a:prstGeom>
        <a:solidFill>
          <a:schemeClr val="accent2">
            <a:hueOff val="668788"/>
            <a:satOff val="-834"/>
            <a:lumOff val="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Cambria" panose="02040503050406030204" pitchFamily="18" charset="0"/>
            </a:rPr>
            <a:t>All stages of value chain – Primary/Secondary /Tertiary including retail</a:t>
          </a:r>
          <a:endParaRPr lang="en-IN" sz="1800" kern="1200" dirty="0">
            <a:latin typeface="Cambria" panose="02040503050406030204" pitchFamily="18" charset="0"/>
          </a:endParaRPr>
        </a:p>
      </dsp:txBody>
      <dsp:txXfrm>
        <a:off x="2337165" y="516084"/>
        <a:ext cx="2425450" cy="1272968"/>
      </dsp:txXfrm>
    </dsp:sp>
    <dsp:sp modelId="{063BF4C0-7199-42AD-BF87-FBC17D940983}">
      <dsp:nvSpPr>
        <dsp:cNvPr id="0" name=""/>
        <dsp:cNvSpPr/>
      </dsp:nvSpPr>
      <dsp:spPr>
        <a:xfrm>
          <a:off x="4974777" y="516084"/>
          <a:ext cx="2121614" cy="1272968"/>
        </a:xfrm>
        <a:prstGeom prst="rect">
          <a:avLst/>
        </a:prstGeom>
        <a:solidFill>
          <a:schemeClr val="accent2">
            <a:hueOff val="1337577"/>
            <a:satOff val="-1668"/>
            <a:lumOff val="3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Cambria" panose="02040503050406030204" pitchFamily="18" charset="0"/>
            </a:rPr>
            <a:t>Taxable event  is ‘supply’</a:t>
          </a:r>
          <a:endParaRPr lang="en-IN" sz="1800" kern="1200" dirty="0">
            <a:latin typeface="Cambria" panose="02040503050406030204" pitchFamily="18" charset="0"/>
          </a:endParaRPr>
        </a:p>
      </dsp:txBody>
      <dsp:txXfrm>
        <a:off x="4974777" y="516084"/>
        <a:ext cx="2121614" cy="1272968"/>
      </dsp:txXfrm>
    </dsp:sp>
    <dsp:sp modelId="{39C95D52-FC15-44AC-B28D-9F01FFE3DF88}">
      <dsp:nvSpPr>
        <dsp:cNvPr id="0" name=""/>
        <dsp:cNvSpPr/>
      </dsp:nvSpPr>
      <dsp:spPr>
        <a:xfrm>
          <a:off x="43318" y="2001215"/>
          <a:ext cx="2345593" cy="1272968"/>
        </a:xfrm>
        <a:prstGeom prst="rect">
          <a:avLst/>
        </a:prstGeom>
        <a:solidFill>
          <a:schemeClr val="accent2">
            <a:hueOff val="2006365"/>
            <a:satOff val="-2502"/>
            <a:lumOff val="5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Cambria" panose="02040503050406030204" pitchFamily="18" charset="0"/>
            </a:rPr>
            <a:t>Centre GST &amp; State GST to operate concurrently</a:t>
          </a:r>
          <a:endParaRPr lang="en-IN" sz="1800" kern="1200" dirty="0">
            <a:latin typeface="Cambria" panose="02040503050406030204" pitchFamily="18" charset="0"/>
          </a:endParaRPr>
        </a:p>
      </dsp:txBody>
      <dsp:txXfrm>
        <a:off x="43318" y="2001215"/>
        <a:ext cx="2345593" cy="1272968"/>
      </dsp:txXfrm>
    </dsp:sp>
    <dsp:sp modelId="{837B3685-4F0A-4D37-B21A-BE1E49FE5996}">
      <dsp:nvSpPr>
        <dsp:cNvPr id="0" name=""/>
        <dsp:cNvSpPr/>
      </dsp:nvSpPr>
      <dsp:spPr>
        <a:xfrm>
          <a:off x="2601073" y="2001215"/>
          <a:ext cx="2121614" cy="1272968"/>
        </a:xfrm>
        <a:prstGeom prst="rect">
          <a:avLst/>
        </a:prstGeom>
        <a:solidFill>
          <a:schemeClr val="accent2">
            <a:hueOff val="2675154"/>
            <a:satOff val="-3337"/>
            <a:lumOff val="78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Cambria" panose="02040503050406030204" pitchFamily="18" charset="0"/>
            </a:rPr>
            <a:t>CGST &amp; SGST on intra state supplies in India</a:t>
          </a:r>
          <a:endParaRPr lang="en-IN" sz="1800" kern="1200" dirty="0">
            <a:latin typeface="Cambria" panose="02040503050406030204" pitchFamily="18" charset="0"/>
          </a:endParaRPr>
        </a:p>
      </dsp:txBody>
      <dsp:txXfrm>
        <a:off x="2601073" y="2001215"/>
        <a:ext cx="2121614" cy="1272968"/>
      </dsp:txXfrm>
    </dsp:sp>
    <dsp:sp modelId="{C66DF1F9-A057-4CF6-A63C-17414D2784E7}">
      <dsp:nvSpPr>
        <dsp:cNvPr id="0" name=""/>
        <dsp:cNvSpPr/>
      </dsp:nvSpPr>
      <dsp:spPr>
        <a:xfrm>
          <a:off x="4934849" y="2001215"/>
          <a:ext cx="2121614" cy="1272968"/>
        </a:xfrm>
        <a:prstGeom prst="rect">
          <a:avLst/>
        </a:prstGeom>
        <a:solidFill>
          <a:schemeClr val="accent2">
            <a:hueOff val="3343942"/>
            <a:satOff val="-4171"/>
            <a:lumOff val="9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Cambria" panose="02040503050406030204" pitchFamily="18" charset="0"/>
            </a:rPr>
            <a:t>IGST on inter state supplies in India.</a:t>
          </a:r>
          <a:endParaRPr lang="en-IN" sz="1800" kern="1200" dirty="0">
            <a:latin typeface="Cambria" panose="02040503050406030204" pitchFamily="18" charset="0"/>
          </a:endParaRPr>
        </a:p>
      </dsp:txBody>
      <dsp:txXfrm>
        <a:off x="4934849" y="2001215"/>
        <a:ext cx="2121614" cy="1272968"/>
      </dsp:txXfrm>
    </dsp:sp>
    <dsp:sp modelId="{7BE1D113-F7D4-446C-9FF5-0A79F12877BA}">
      <dsp:nvSpPr>
        <dsp:cNvPr id="0" name=""/>
        <dsp:cNvSpPr/>
      </dsp:nvSpPr>
      <dsp:spPr>
        <a:xfrm>
          <a:off x="1322195" y="3486345"/>
          <a:ext cx="2121614" cy="1272968"/>
        </a:xfrm>
        <a:prstGeom prst="rect">
          <a:avLst/>
        </a:prstGeom>
        <a:solidFill>
          <a:schemeClr val="accent2">
            <a:hueOff val="4012731"/>
            <a:satOff val="-5005"/>
            <a:lumOff val="1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Cambria" panose="02040503050406030204" pitchFamily="18" charset="0"/>
            </a:rPr>
            <a:t>Exports – zero rated</a:t>
          </a:r>
          <a:endParaRPr lang="en-IN" sz="1800" kern="1200" dirty="0">
            <a:latin typeface="Cambria" panose="02040503050406030204" pitchFamily="18" charset="0"/>
          </a:endParaRPr>
        </a:p>
      </dsp:txBody>
      <dsp:txXfrm>
        <a:off x="1322195" y="3486345"/>
        <a:ext cx="2121614" cy="1272968"/>
      </dsp:txXfrm>
    </dsp:sp>
    <dsp:sp modelId="{A986794C-65A0-40E9-B962-3068C68B8DD7}">
      <dsp:nvSpPr>
        <dsp:cNvPr id="0" name=""/>
        <dsp:cNvSpPr/>
      </dsp:nvSpPr>
      <dsp:spPr>
        <a:xfrm>
          <a:off x="3655971" y="3486345"/>
          <a:ext cx="2121614" cy="1272968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Cambria" panose="02040503050406030204" pitchFamily="18" charset="0"/>
            </a:rPr>
            <a:t>Imports – [BCD + IGST]</a:t>
          </a:r>
          <a:endParaRPr lang="en-IN" sz="1800" kern="1200" dirty="0">
            <a:latin typeface="Cambria" panose="02040503050406030204" pitchFamily="18" charset="0"/>
          </a:endParaRPr>
        </a:p>
      </dsp:txBody>
      <dsp:txXfrm>
        <a:off x="3655971" y="3486345"/>
        <a:ext cx="2121614" cy="127296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B18F7A-EC53-4EE0-AE7E-20A4448CCF4C}">
      <dsp:nvSpPr>
        <dsp:cNvPr id="0" name=""/>
        <dsp:cNvSpPr/>
      </dsp:nvSpPr>
      <dsp:spPr>
        <a:xfrm>
          <a:off x="2684010" y="1313063"/>
          <a:ext cx="2486440" cy="2486440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Cambria" panose="02040503050406030204" pitchFamily="18" charset="0"/>
            </a:rPr>
            <a:t>Components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Cambria" panose="02040503050406030204" pitchFamily="18" charset="0"/>
            </a:rPr>
            <a:t>of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>
              <a:latin typeface="Cambria" panose="02040503050406030204" pitchFamily="18" charset="0"/>
            </a:rPr>
            <a:t>GST</a:t>
          </a:r>
        </a:p>
      </dsp:txBody>
      <dsp:txXfrm>
        <a:off x="3048141" y="1677194"/>
        <a:ext cx="1758178" cy="1758178"/>
      </dsp:txXfrm>
    </dsp:sp>
    <dsp:sp modelId="{EF935F4F-8277-4CEB-B4D1-885580ACA514}">
      <dsp:nvSpPr>
        <dsp:cNvPr id="0" name=""/>
        <dsp:cNvSpPr/>
      </dsp:nvSpPr>
      <dsp:spPr>
        <a:xfrm>
          <a:off x="3204436" y="506"/>
          <a:ext cx="1445588" cy="1417938"/>
        </a:xfrm>
        <a:prstGeom prst="ellipse">
          <a:avLst/>
        </a:prstGeom>
        <a:solidFill>
          <a:schemeClr val="accent2">
            <a:alpha val="50000"/>
            <a:hueOff val="585190"/>
            <a:satOff val="-730"/>
            <a:lumOff val="17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Cambria" panose="02040503050406030204" pitchFamily="18" charset="0"/>
            </a:rPr>
            <a:t>Taxability</a:t>
          </a:r>
        </a:p>
      </dsp:txBody>
      <dsp:txXfrm>
        <a:off x="3416137" y="208158"/>
        <a:ext cx="1022186" cy="1002634"/>
      </dsp:txXfrm>
    </dsp:sp>
    <dsp:sp modelId="{2D4AF373-6176-411D-8BA7-963143652CD4}">
      <dsp:nvSpPr>
        <dsp:cNvPr id="0" name=""/>
        <dsp:cNvSpPr/>
      </dsp:nvSpPr>
      <dsp:spPr>
        <a:xfrm>
          <a:off x="4507927" y="587389"/>
          <a:ext cx="1417938" cy="1237945"/>
        </a:xfrm>
        <a:prstGeom prst="ellipse">
          <a:avLst/>
        </a:prstGeom>
        <a:solidFill>
          <a:schemeClr val="accent2">
            <a:alpha val="50000"/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Cambria" panose="02040503050406030204" pitchFamily="18" charset="0"/>
            </a:rPr>
            <a:t>Supply</a:t>
          </a:r>
        </a:p>
      </dsp:txBody>
      <dsp:txXfrm>
        <a:off x="4715579" y="768682"/>
        <a:ext cx="1002634" cy="875359"/>
      </dsp:txXfrm>
    </dsp:sp>
    <dsp:sp modelId="{930A9146-7C43-45C8-8D3E-0816816DCFD7}">
      <dsp:nvSpPr>
        <dsp:cNvPr id="0" name=""/>
        <dsp:cNvSpPr/>
      </dsp:nvSpPr>
      <dsp:spPr>
        <a:xfrm>
          <a:off x="5076321" y="1724172"/>
          <a:ext cx="1417938" cy="1417938"/>
        </a:xfrm>
        <a:prstGeom prst="ellipse">
          <a:avLst/>
        </a:prstGeom>
        <a:solidFill>
          <a:schemeClr val="accent2">
            <a:alpha val="50000"/>
            <a:hueOff val="1755570"/>
            <a:satOff val="-2190"/>
            <a:lumOff val="5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Cambria" panose="02040503050406030204" pitchFamily="18" charset="0"/>
            </a:rPr>
            <a:t>Place of Supply </a:t>
          </a:r>
        </a:p>
      </dsp:txBody>
      <dsp:txXfrm>
        <a:off x="5283973" y="1931824"/>
        <a:ext cx="1002634" cy="1002634"/>
      </dsp:txXfrm>
    </dsp:sp>
    <dsp:sp modelId="{6D05F3D6-4E8B-4794-BEB2-AEF5A8CDEFD0}">
      <dsp:nvSpPr>
        <dsp:cNvPr id="0" name=""/>
        <dsp:cNvSpPr/>
      </dsp:nvSpPr>
      <dsp:spPr>
        <a:xfrm>
          <a:off x="4608390" y="3145144"/>
          <a:ext cx="1533656" cy="1380037"/>
        </a:xfrm>
        <a:prstGeom prst="ellipse">
          <a:avLst/>
        </a:prstGeom>
        <a:solidFill>
          <a:schemeClr val="accent2">
            <a:alpha val="50000"/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500" kern="1200" dirty="0">
              <a:latin typeface="Cambria" panose="02040503050406030204" pitchFamily="18" charset="0"/>
            </a:rPr>
            <a:t>Registration </a:t>
          </a:r>
        </a:p>
      </dsp:txBody>
      <dsp:txXfrm>
        <a:off x="4832989" y="3347246"/>
        <a:ext cx="1084458" cy="975833"/>
      </dsp:txXfrm>
    </dsp:sp>
    <dsp:sp modelId="{3C316DF8-84FA-4C8A-A7CC-0E2C5EB9C198}">
      <dsp:nvSpPr>
        <dsp:cNvPr id="0" name=""/>
        <dsp:cNvSpPr/>
      </dsp:nvSpPr>
      <dsp:spPr>
        <a:xfrm>
          <a:off x="3218261" y="3694123"/>
          <a:ext cx="1417938" cy="1417938"/>
        </a:xfrm>
        <a:prstGeom prst="ellipse">
          <a:avLst/>
        </a:prstGeom>
        <a:solidFill>
          <a:schemeClr val="accent2">
            <a:alpha val="50000"/>
            <a:hueOff val="2925949"/>
            <a:satOff val="-3649"/>
            <a:lumOff val="8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Cambria" panose="02040503050406030204" pitchFamily="18" charset="0"/>
            </a:rPr>
            <a:t>Time of Supply</a:t>
          </a:r>
        </a:p>
      </dsp:txBody>
      <dsp:txXfrm>
        <a:off x="3425913" y="3901775"/>
        <a:ext cx="1002634" cy="1002634"/>
      </dsp:txXfrm>
    </dsp:sp>
    <dsp:sp modelId="{C4FAAF83-E746-4E51-9BBF-F9082212FF31}">
      <dsp:nvSpPr>
        <dsp:cNvPr id="0" name=""/>
        <dsp:cNvSpPr/>
      </dsp:nvSpPr>
      <dsp:spPr>
        <a:xfrm>
          <a:off x="1912370" y="3153205"/>
          <a:ext cx="1417938" cy="1417938"/>
        </a:xfrm>
        <a:prstGeom prst="ellipse">
          <a:avLst/>
        </a:prstGeom>
        <a:solidFill>
          <a:schemeClr val="accent2">
            <a:alpha val="50000"/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Cambria" panose="02040503050406030204" pitchFamily="18" charset="0"/>
            </a:rPr>
            <a:t>Valuation</a:t>
          </a:r>
        </a:p>
      </dsp:txBody>
      <dsp:txXfrm>
        <a:off x="2120022" y="3360857"/>
        <a:ext cx="1002634" cy="1002634"/>
      </dsp:txXfrm>
    </dsp:sp>
    <dsp:sp modelId="{1934DC17-45D7-4143-9DA3-A9505DFFBC75}">
      <dsp:nvSpPr>
        <dsp:cNvPr id="0" name=""/>
        <dsp:cNvSpPr/>
      </dsp:nvSpPr>
      <dsp:spPr>
        <a:xfrm>
          <a:off x="1371452" y="1847314"/>
          <a:ext cx="1417938" cy="1417938"/>
        </a:xfrm>
        <a:prstGeom prst="ellipse">
          <a:avLst/>
        </a:prstGeom>
        <a:solidFill>
          <a:schemeClr val="accent2">
            <a:alpha val="50000"/>
            <a:hueOff val="4096329"/>
            <a:satOff val="-5109"/>
            <a:lumOff val="12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Cambria" panose="02040503050406030204" pitchFamily="18" charset="0"/>
            </a:rPr>
            <a:t>Tax Credits</a:t>
          </a:r>
        </a:p>
      </dsp:txBody>
      <dsp:txXfrm>
        <a:off x="1579104" y="2054966"/>
        <a:ext cx="1002634" cy="1002634"/>
      </dsp:txXfrm>
    </dsp:sp>
    <dsp:sp modelId="{E6D9611A-AED2-4E80-B9D3-D2D62932260E}">
      <dsp:nvSpPr>
        <dsp:cNvPr id="0" name=""/>
        <dsp:cNvSpPr/>
      </dsp:nvSpPr>
      <dsp:spPr>
        <a:xfrm>
          <a:off x="1912370" y="541423"/>
          <a:ext cx="1417938" cy="1417938"/>
        </a:xfrm>
        <a:prstGeom prst="ellipse">
          <a:avLst/>
        </a:prstGeom>
        <a:solidFill>
          <a:schemeClr val="accent2">
            <a:alpha val="50000"/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Cambria" panose="02040503050406030204" pitchFamily="18" charset="0"/>
            </a:rPr>
            <a:t>Returns</a:t>
          </a:r>
        </a:p>
      </dsp:txBody>
      <dsp:txXfrm>
        <a:off x="2120022" y="749075"/>
        <a:ext cx="1002634" cy="10026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D77637-92AB-4655-9A4D-ABFA3990C62D}">
      <dsp:nvSpPr>
        <dsp:cNvPr id="0" name=""/>
        <dsp:cNvSpPr/>
      </dsp:nvSpPr>
      <dsp:spPr>
        <a:xfrm>
          <a:off x="2706291" y="1471168"/>
          <a:ext cx="1709236" cy="170944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3E21E4A-0F5C-4DCF-AF68-F92ED2E72A7F}">
      <dsp:nvSpPr>
        <dsp:cNvPr id="0" name=""/>
        <dsp:cNvSpPr/>
      </dsp:nvSpPr>
      <dsp:spPr>
        <a:xfrm>
          <a:off x="2565697" y="407569"/>
          <a:ext cx="1958500" cy="104809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Cambria" pitchFamily="18" charset="0"/>
            </a:rPr>
            <a:t>1.Process re-engineering &amp; training</a:t>
          </a:r>
        </a:p>
      </dsp:txBody>
      <dsp:txXfrm>
        <a:off x="2565697" y="407569"/>
        <a:ext cx="1958500" cy="1048096"/>
      </dsp:txXfrm>
    </dsp:sp>
    <dsp:sp modelId="{E964FD52-88BD-4B30-8759-ED2C7711A9AE}">
      <dsp:nvSpPr>
        <dsp:cNvPr id="0" name=""/>
        <dsp:cNvSpPr/>
      </dsp:nvSpPr>
      <dsp:spPr>
        <a:xfrm>
          <a:off x="3207667" y="1712230"/>
          <a:ext cx="1709236" cy="170944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3AA8868-4947-47C8-8ACF-A09EA62165D5}">
      <dsp:nvSpPr>
        <dsp:cNvPr id="0" name=""/>
        <dsp:cNvSpPr/>
      </dsp:nvSpPr>
      <dsp:spPr>
        <a:xfrm>
          <a:off x="4895546" y="841466"/>
          <a:ext cx="1851672" cy="115290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Cambria" pitchFamily="18" charset="0"/>
            </a:rPr>
            <a:t>2. Review of present credits, compliance</a:t>
          </a:r>
        </a:p>
      </dsp:txBody>
      <dsp:txXfrm>
        <a:off x="4895546" y="841466"/>
        <a:ext cx="1851672" cy="1152906"/>
      </dsp:txXfrm>
    </dsp:sp>
    <dsp:sp modelId="{25CC0A03-65ED-4D06-9EE9-FFDF920BCB1E}">
      <dsp:nvSpPr>
        <dsp:cNvPr id="0" name=""/>
        <dsp:cNvSpPr/>
      </dsp:nvSpPr>
      <dsp:spPr>
        <a:xfrm>
          <a:off x="3330874" y="2254620"/>
          <a:ext cx="1709236" cy="170944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875773E-3B3F-4F0C-943F-9B8C13DEE01E}">
      <dsp:nvSpPr>
        <dsp:cNvPr id="0" name=""/>
        <dsp:cNvSpPr/>
      </dsp:nvSpPr>
      <dsp:spPr>
        <a:xfrm>
          <a:off x="5094964" y="2178482"/>
          <a:ext cx="1816063" cy="123151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Cambria" pitchFamily="18" charset="0"/>
            </a:rPr>
            <a:t>3. Carry forward of CE/ST/VAT credits</a:t>
          </a:r>
        </a:p>
      </dsp:txBody>
      <dsp:txXfrm>
        <a:off x="5094964" y="2178482"/>
        <a:ext cx="1816063" cy="1231513"/>
      </dsp:txXfrm>
    </dsp:sp>
    <dsp:sp modelId="{16C3A067-45B0-42FE-B053-F0DB69D050BD}">
      <dsp:nvSpPr>
        <dsp:cNvPr id="0" name=""/>
        <dsp:cNvSpPr/>
      </dsp:nvSpPr>
      <dsp:spPr>
        <a:xfrm>
          <a:off x="2984042" y="2689580"/>
          <a:ext cx="1709236" cy="170944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28191B9-3D95-44FD-AA2C-E07339C8FB83}">
      <dsp:nvSpPr>
        <dsp:cNvPr id="0" name=""/>
        <dsp:cNvSpPr/>
      </dsp:nvSpPr>
      <dsp:spPr>
        <a:xfrm>
          <a:off x="4879370" y="3446074"/>
          <a:ext cx="1958500" cy="112670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Cambria" pitchFamily="18" charset="0"/>
            </a:rPr>
            <a:t>4. Stock lying with agents on transition- impacts</a:t>
          </a:r>
        </a:p>
      </dsp:txBody>
      <dsp:txXfrm>
        <a:off x="4879370" y="3446074"/>
        <a:ext cx="1958500" cy="1126704"/>
      </dsp:txXfrm>
    </dsp:sp>
    <dsp:sp modelId="{93D968BD-124C-415F-9B57-DA80BAEDE34D}">
      <dsp:nvSpPr>
        <dsp:cNvPr id="0" name=""/>
        <dsp:cNvSpPr/>
      </dsp:nvSpPr>
      <dsp:spPr>
        <a:xfrm>
          <a:off x="2428540" y="2689580"/>
          <a:ext cx="1709236" cy="170944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8FB36394-5FBD-434D-B70E-8B0D49EAB2EA}">
      <dsp:nvSpPr>
        <dsp:cNvPr id="0" name=""/>
        <dsp:cNvSpPr/>
      </dsp:nvSpPr>
      <dsp:spPr>
        <a:xfrm>
          <a:off x="995354" y="4102086"/>
          <a:ext cx="1958500" cy="112670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Cambria" pitchFamily="18" charset="0"/>
            </a:rPr>
            <a:t>6. Existing registration- migration to GST</a:t>
          </a:r>
        </a:p>
      </dsp:txBody>
      <dsp:txXfrm>
        <a:off x="995354" y="4102086"/>
        <a:ext cx="1958500" cy="1126704"/>
      </dsp:txXfrm>
    </dsp:sp>
    <dsp:sp modelId="{18DB51AA-4139-47BF-B1F0-D8A932DD3047}">
      <dsp:nvSpPr>
        <dsp:cNvPr id="0" name=""/>
        <dsp:cNvSpPr/>
      </dsp:nvSpPr>
      <dsp:spPr>
        <a:xfrm>
          <a:off x="2081707" y="2254620"/>
          <a:ext cx="1709236" cy="170944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C8AA7DC-4B57-4A76-B2B4-41AA24CE044E}">
      <dsp:nvSpPr>
        <dsp:cNvPr id="0" name=""/>
        <dsp:cNvSpPr/>
      </dsp:nvSpPr>
      <dsp:spPr>
        <a:xfrm>
          <a:off x="309203" y="2185231"/>
          <a:ext cx="1816063" cy="123151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Cambria" pitchFamily="18" charset="0"/>
            </a:rPr>
            <a:t>8. Impact on pending refund claims- filed/unfiled </a:t>
          </a:r>
        </a:p>
      </dsp:txBody>
      <dsp:txXfrm>
        <a:off x="309203" y="2185231"/>
        <a:ext cx="1816063" cy="1231513"/>
      </dsp:txXfrm>
    </dsp:sp>
    <dsp:sp modelId="{51FC64AB-1902-4AFD-AB4F-3EF775122433}">
      <dsp:nvSpPr>
        <dsp:cNvPr id="0" name=""/>
        <dsp:cNvSpPr/>
      </dsp:nvSpPr>
      <dsp:spPr>
        <a:xfrm>
          <a:off x="2204915" y="1712230"/>
          <a:ext cx="1709236" cy="170944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0E2B7F7-34FF-4AE4-A388-96CBA6E6FBEE}">
      <dsp:nvSpPr>
        <dsp:cNvPr id="0" name=""/>
        <dsp:cNvSpPr/>
      </dsp:nvSpPr>
      <dsp:spPr>
        <a:xfrm>
          <a:off x="475200" y="1012453"/>
          <a:ext cx="1851672" cy="115290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Cambria" pitchFamily="18" charset="0"/>
            </a:rPr>
            <a:t>9. Continuing contracts- </a:t>
          </a:r>
        </a:p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>
              <a:latin typeface="Cambria" pitchFamily="18" charset="0"/>
            </a:rPr>
            <a:t>Revision, Spill over to GST</a:t>
          </a:r>
        </a:p>
      </dsp:txBody>
      <dsp:txXfrm>
        <a:off x="475200" y="1012453"/>
        <a:ext cx="1851672" cy="115290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99B446-8D8D-49C7-B2C6-297F1620632F}">
      <dsp:nvSpPr>
        <dsp:cNvPr id="0" name=""/>
        <dsp:cNvSpPr/>
      </dsp:nvSpPr>
      <dsp:spPr>
        <a:xfrm>
          <a:off x="813580" y="26815"/>
          <a:ext cx="2482150" cy="14892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Calisto MT" panose="02040603050505030304" pitchFamily="18" charset="0"/>
            </a:rPr>
            <a:t>Creation &amp; elimination of accounting transactions for 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Calisto MT" panose="02040603050505030304" pitchFamily="18" charset="0"/>
            </a:rPr>
            <a:t>Deemed Supply</a:t>
          </a:r>
          <a:endParaRPr lang="en-IN" sz="1800" kern="1200" dirty="0">
            <a:latin typeface="Calisto MT" panose="02040603050505030304" pitchFamily="18" charset="0"/>
          </a:endParaRPr>
        </a:p>
      </dsp:txBody>
      <dsp:txXfrm>
        <a:off x="813580" y="26815"/>
        <a:ext cx="2482150" cy="1489290"/>
      </dsp:txXfrm>
    </dsp:sp>
    <dsp:sp modelId="{C1C51DDD-39E6-4D97-BA37-2EE45240D8F9}">
      <dsp:nvSpPr>
        <dsp:cNvPr id="0" name=""/>
        <dsp:cNvSpPr/>
      </dsp:nvSpPr>
      <dsp:spPr>
        <a:xfrm>
          <a:off x="3582072" y="425"/>
          <a:ext cx="2666003" cy="1489290"/>
        </a:xfrm>
        <a:prstGeom prst="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>
              <a:latin typeface="Calisto MT" panose="02040603050505030304" pitchFamily="18" charset="0"/>
            </a:rPr>
            <a:t>Transactional adjustment for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>
              <a:latin typeface="Calisto MT" panose="02040603050505030304" pitchFamily="18" charset="0"/>
            </a:rPr>
            <a:t>Impact of tax on Advance</a:t>
          </a:r>
        </a:p>
      </dsp:txBody>
      <dsp:txXfrm>
        <a:off x="3582072" y="425"/>
        <a:ext cx="2666003" cy="1489290"/>
      </dsp:txXfrm>
    </dsp:sp>
    <dsp:sp modelId="{063BF4C0-7199-42AD-BF87-FBC17D940983}">
      <dsp:nvSpPr>
        <dsp:cNvPr id="0" name=""/>
        <dsp:cNvSpPr/>
      </dsp:nvSpPr>
      <dsp:spPr>
        <a:xfrm>
          <a:off x="812612" y="1584473"/>
          <a:ext cx="2482150" cy="1489290"/>
        </a:xfrm>
        <a:prstGeom prst="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>
              <a:latin typeface="Calisto MT" panose="02040603050505030304" pitchFamily="18" charset="0"/>
            </a:rPr>
            <a:t>New transaction for taxation of inter state stock transfer</a:t>
          </a:r>
          <a:endParaRPr lang="en-IN" sz="1800" kern="1200" dirty="0">
            <a:latin typeface="Calisto MT" panose="02040603050505030304" pitchFamily="18" charset="0"/>
          </a:endParaRPr>
        </a:p>
      </dsp:txBody>
      <dsp:txXfrm>
        <a:off x="812612" y="1584473"/>
        <a:ext cx="2482150" cy="1489290"/>
      </dsp:txXfrm>
    </dsp:sp>
    <dsp:sp modelId="{39C95D52-FC15-44AC-B28D-9F01FFE3DF88}">
      <dsp:nvSpPr>
        <dsp:cNvPr id="0" name=""/>
        <dsp:cNvSpPr/>
      </dsp:nvSpPr>
      <dsp:spPr>
        <a:xfrm>
          <a:off x="3477871" y="1607766"/>
          <a:ext cx="2744190" cy="1489290"/>
        </a:xfrm>
        <a:prstGeom prst="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>
              <a:latin typeface="Calisto MT" panose="02040603050505030304" pitchFamily="18" charset="0"/>
            </a:rPr>
            <a:t>New format for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>
              <a:latin typeface="Calisto MT" panose="02040603050505030304" pitchFamily="18" charset="0"/>
            </a:rPr>
            <a:t>Bill of supply </a:t>
          </a:r>
        </a:p>
      </dsp:txBody>
      <dsp:txXfrm>
        <a:off x="3477871" y="1607766"/>
        <a:ext cx="2744190" cy="1489290"/>
      </dsp:txXfrm>
    </dsp:sp>
    <dsp:sp modelId="{837B3685-4F0A-4D37-B21A-BE1E49FE5996}">
      <dsp:nvSpPr>
        <dsp:cNvPr id="0" name=""/>
        <dsp:cNvSpPr/>
      </dsp:nvSpPr>
      <dsp:spPr>
        <a:xfrm>
          <a:off x="2259942" y="3219650"/>
          <a:ext cx="2482150" cy="1489290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800" kern="1200" dirty="0">
              <a:latin typeface="Calisto MT" panose="02040603050505030304" pitchFamily="18" charset="0"/>
            </a:rPr>
            <a:t>Updation of transactions in ERP for </a:t>
          </a:r>
          <a:r>
            <a:rPr lang="en-IN" sz="1800" kern="1200" dirty="0" err="1">
              <a:latin typeface="Calisto MT" panose="02040603050505030304" pitchFamily="18" charset="0"/>
            </a:rPr>
            <a:t>mis</a:t>
          </a:r>
          <a:r>
            <a:rPr lang="en-IN" sz="1800" kern="1200" dirty="0">
              <a:latin typeface="Calisto MT" panose="02040603050505030304" pitchFamily="18" charset="0"/>
            </a:rPr>
            <a:t>-match identified via GSTN</a:t>
          </a:r>
        </a:p>
      </dsp:txBody>
      <dsp:txXfrm>
        <a:off x="2259942" y="3219650"/>
        <a:ext cx="2482150" cy="1489290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E86FCC-CEC6-4ED3-923C-87DA47676F5A}">
      <dsp:nvSpPr>
        <dsp:cNvPr id="0" name=""/>
        <dsp:cNvSpPr/>
      </dsp:nvSpPr>
      <dsp:spPr>
        <a:xfrm>
          <a:off x="2583029" y="1832591"/>
          <a:ext cx="1864268" cy="129145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b="1" kern="1200" dirty="0" smtClean="0">
              <a:latin typeface="Cambria" panose="02040503050406030204" pitchFamily="18" charset="0"/>
            </a:rPr>
            <a:t>Unlearn – Relearn Concepts</a:t>
          </a:r>
          <a:endParaRPr lang="en-IN" sz="2000" b="1" kern="1200" dirty="0">
            <a:latin typeface="Cambria" panose="02040503050406030204" pitchFamily="18" charset="0"/>
          </a:endParaRPr>
        </a:p>
      </dsp:txBody>
      <dsp:txXfrm>
        <a:off x="2646072" y="1895634"/>
        <a:ext cx="1738182" cy="1165364"/>
      </dsp:txXfrm>
    </dsp:sp>
    <dsp:sp modelId="{E744D2D0-D5B1-4255-87F0-7EB8649D10D0}">
      <dsp:nvSpPr>
        <dsp:cNvPr id="0" name=""/>
        <dsp:cNvSpPr/>
      </dsp:nvSpPr>
      <dsp:spPr>
        <a:xfrm rot="16134309">
          <a:off x="3231438" y="1566343"/>
          <a:ext cx="53259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32593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238687-C20D-4660-82BA-C948DEC55E36}">
      <dsp:nvSpPr>
        <dsp:cNvPr id="0" name=""/>
        <dsp:cNvSpPr/>
      </dsp:nvSpPr>
      <dsp:spPr>
        <a:xfrm>
          <a:off x="2984985" y="303811"/>
          <a:ext cx="996283" cy="996283"/>
        </a:xfrm>
        <a:prstGeom prst="round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latin typeface="Cambria" panose="02040503050406030204" pitchFamily="18" charset="0"/>
            </a:rPr>
            <a:t>Trader</a:t>
          </a:r>
          <a:endParaRPr lang="en-IN" sz="2000" kern="1200" dirty="0">
            <a:latin typeface="Cambria" panose="02040503050406030204" pitchFamily="18" charset="0"/>
          </a:endParaRPr>
        </a:p>
      </dsp:txBody>
      <dsp:txXfrm>
        <a:off x="3033620" y="352446"/>
        <a:ext cx="899013" cy="899013"/>
      </dsp:txXfrm>
    </dsp:sp>
    <dsp:sp modelId="{3628B879-EBCE-446B-B5FB-2814548BC36D}">
      <dsp:nvSpPr>
        <dsp:cNvPr id="0" name=""/>
        <dsp:cNvSpPr/>
      </dsp:nvSpPr>
      <dsp:spPr>
        <a:xfrm>
          <a:off x="4447298" y="2478316"/>
          <a:ext cx="10745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7451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841A7A1-C4E4-4981-AE6D-34BD929B0A89}">
      <dsp:nvSpPr>
        <dsp:cNvPr id="0" name=""/>
        <dsp:cNvSpPr/>
      </dsp:nvSpPr>
      <dsp:spPr>
        <a:xfrm>
          <a:off x="4554750" y="1980174"/>
          <a:ext cx="1880325" cy="996283"/>
        </a:xfrm>
        <a:prstGeom prst="round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latin typeface="Cambria" panose="02040503050406030204" pitchFamily="18" charset="0"/>
            </a:rPr>
            <a:t>Manufacturer</a:t>
          </a:r>
          <a:endParaRPr lang="en-IN" sz="2000" kern="1200" dirty="0">
            <a:latin typeface="Cambria" panose="02040503050406030204" pitchFamily="18" charset="0"/>
          </a:endParaRPr>
        </a:p>
      </dsp:txBody>
      <dsp:txXfrm>
        <a:off x="4603385" y="2028809"/>
        <a:ext cx="1783055" cy="899013"/>
      </dsp:txXfrm>
    </dsp:sp>
    <dsp:sp modelId="{7F1E060D-E65D-4E6C-9914-FBADC25B1018}">
      <dsp:nvSpPr>
        <dsp:cNvPr id="0" name=""/>
        <dsp:cNvSpPr/>
      </dsp:nvSpPr>
      <dsp:spPr>
        <a:xfrm rot="5393682">
          <a:off x="3232032" y="3408882"/>
          <a:ext cx="56968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69682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6D3A63-9F0F-4196-9492-C9D4144C7DF2}">
      <dsp:nvSpPr>
        <dsp:cNvPr id="0" name=""/>
        <dsp:cNvSpPr/>
      </dsp:nvSpPr>
      <dsp:spPr>
        <a:xfrm>
          <a:off x="2918520" y="3693723"/>
          <a:ext cx="1199584" cy="996283"/>
        </a:xfrm>
        <a:prstGeom prst="round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latin typeface="Cambria" panose="02040503050406030204" pitchFamily="18" charset="0"/>
            </a:rPr>
            <a:t>Service Provider</a:t>
          </a:r>
          <a:endParaRPr lang="en-IN" sz="2000" kern="1200" dirty="0">
            <a:latin typeface="Cambria" panose="02040503050406030204" pitchFamily="18" charset="0"/>
          </a:endParaRPr>
        </a:p>
      </dsp:txBody>
      <dsp:txXfrm>
        <a:off x="2967155" y="3742358"/>
        <a:ext cx="1102314" cy="899013"/>
      </dsp:txXfrm>
    </dsp:sp>
    <dsp:sp modelId="{29547AA0-E7A6-4BE5-9A70-25E2FDAFDF91}">
      <dsp:nvSpPr>
        <dsp:cNvPr id="0" name=""/>
        <dsp:cNvSpPr/>
      </dsp:nvSpPr>
      <dsp:spPr>
        <a:xfrm rot="10800000">
          <a:off x="2270363" y="2478316"/>
          <a:ext cx="31266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12666" y="0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880FE-2C7B-47CE-B8A8-1AEE22EB69DF}">
      <dsp:nvSpPr>
        <dsp:cNvPr id="0" name=""/>
        <dsp:cNvSpPr/>
      </dsp:nvSpPr>
      <dsp:spPr>
        <a:xfrm>
          <a:off x="800466" y="1980174"/>
          <a:ext cx="1469896" cy="996283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latin typeface="Cambria" panose="02040503050406030204" pitchFamily="18" charset="0"/>
            </a:rPr>
            <a:t>NGO/Govt.</a:t>
          </a:r>
          <a:endParaRPr lang="en-IN" sz="2000" kern="1200" dirty="0">
            <a:latin typeface="Cambria" panose="02040503050406030204" pitchFamily="18" charset="0"/>
          </a:endParaRPr>
        </a:p>
      </dsp:txBody>
      <dsp:txXfrm>
        <a:off x="849101" y="2028809"/>
        <a:ext cx="1372626" cy="89901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D77637-92AB-4655-9A4D-ABFA3990C62D}">
      <dsp:nvSpPr>
        <dsp:cNvPr id="0" name=""/>
        <dsp:cNvSpPr/>
      </dsp:nvSpPr>
      <dsp:spPr>
        <a:xfrm>
          <a:off x="2706291" y="1471168"/>
          <a:ext cx="1709236" cy="170944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B3E21E4A-0F5C-4DCF-AF68-F92ED2E72A7F}">
      <dsp:nvSpPr>
        <dsp:cNvPr id="0" name=""/>
        <dsp:cNvSpPr/>
      </dsp:nvSpPr>
      <dsp:spPr>
        <a:xfrm>
          <a:off x="2565697" y="407569"/>
          <a:ext cx="1958500" cy="104809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mbria" pitchFamily="18" charset="0"/>
            </a:rPr>
            <a:t>Pro-activeness = </a:t>
          </a:r>
        </a:p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mbria" pitchFamily="18" charset="0"/>
            </a:rPr>
            <a:t>Efficient business</a:t>
          </a:r>
          <a:endParaRPr lang="en-US" sz="1700" kern="1200" dirty="0">
            <a:latin typeface="Cambria" pitchFamily="18" charset="0"/>
          </a:endParaRPr>
        </a:p>
      </dsp:txBody>
      <dsp:txXfrm>
        <a:off x="2565697" y="407569"/>
        <a:ext cx="1958500" cy="1048096"/>
      </dsp:txXfrm>
    </dsp:sp>
    <dsp:sp modelId="{E964FD52-88BD-4B30-8759-ED2C7711A9AE}">
      <dsp:nvSpPr>
        <dsp:cNvPr id="0" name=""/>
        <dsp:cNvSpPr/>
      </dsp:nvSpPr>
      <dsp:spPr>
        <a:xfrm>
          <a:off x="3207667" y="1712230"/>
          <a:ext cx="1709236" cy="170944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3AA8868-4947-47C8-8ACF-A09EA62165D5}">
      <dsp:nvSpPr>
        <dsp:cNvPr id="0" name=""/>
        <dsp:cNvSpPr/>
      </dsp:nvSpPr>
      <dsp:spPr>
        <a:xfrm>
          <a:off x="4895546" y="1439720"/>
          <a:ext cx="1851672" cy="115290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mbria" pitchFamily="18" charset="0"/>
            </a:rPr>
            <a:t>Cash flow surplus: Credits claim</a:t>
          </a:r>
          <a:endParaRPr lang="en-US" sz="1700" kern="1200" dirty="0">
            <a:latin typeface="Cambria" pitchFamily="18" charset="0"/>
          </a:endParaRPr>
        </a:p>
      </dsp:txBody>
      <dsp:txXfrm>
        <a:off x="4895546" y="1439720"/>
        <a:ext cx="1851672" cy="1152906"/>
      </dsp:txXfrm>
    </dsp:sp>
    <dsp:sp modelId="{BBBDF126-B02E-49AF-81B9-0C81AC92F299}">
      <dsp:nvSpPr>
        <dsp:cNvPr id="0" name=""/>
        <dsp:cNvSpPr/>
      </dsp:nvSpPr>
      <dsp:spPr>
        <a:xfrm>
          <a:off x="3330874" y="2254620"/>
          <a:ext cx="1709236" cy="170944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FCA3911-77C1-4E4B-BA8E-DA23B6427CCE}">
      <dsp:nvSpPr>
        <dsp:cNvPr id="0" name=""/>
        <dsp:cNvSpPr/>
      </dsp:nvSpPr>
      <dsp:spPr>
        <a:xfrm>
          <a:off x="5305755" y="2599968"/>
          <a:ext cx="1816063" cy="123151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mbria" pitchFamily="18" charset="0"/>
            </a:rPr>
            <a:t>Issues are addressed before hand</a:t>
          </a:r>
          <a:endParaRPr lang="en-US" sz="1700" kern="1200" dirty="0">
            <a:latin typeface="Cambria" pitchFamily="18" charset="0"/>
          </a:endParaRPr>
        </a:p>
      </dsp:txBody>
      <dsp:txXfrm>
        <a:off x="5305755" y="2599968"/>
        <a:ext cx="1816063" cy="1231513"/>
      </dsp:txXfrm>
    </dsp:sp>
    <dsp:sp modelId="{E4D4846A-F400-48CC-ABA3-F59C53C86F7D}">
      <dsp:nvSpPr>
        <dsp:cNvPr id="0" name=""/>
        <dsp:cNvSpPr/>
      </dsp:nvSpPr>
      <dsp:spPr>
        <a:xfrm>
          <a:off x="2984042" y="2689580"/>
          <a:ext cx="1709236" cy="170944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1EC4930C-1BF8-4CDA-B32D-23058953FD10}">
      <dsp:nvSpPr>
        <dsp:cNvPr id="0" name=""/>
        <dsp:cNvSpPr/>
      </dsp:nvSpPr>
      <dsp:spPr>
        <a:xfrm>
          <a:off x="4522355" y="4250721"/>
          <a:ext cx="1958500" cy="112670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mbria" pitchFamily="18" charset="0"/>
            </a:rPr>
            <a:t>Vendor classification &amp; discussion</a:t>
          </a:r>
          <a:endParaRPr lang="en-US" sz="1700" kern="1200" dirty="0">
            <a:latin typeface="Cambria" pitchFamily="18" charset="0"/>
          </a:endParaRPr>
        </a:p>
      </dsp:txBody>
      <dsp:txXfrm>
        <a:off x="4522355" y="4250721"/>
        <a:ext cx="1958500" cy="1126704"/>
      </dsp:txXfrm>
    </dsp:sp>
    <dsp:sp modelId="{A796F67E-C3FE-40A2-9C83-B097A794164A}">
      <dsp:nvSpPr>
        <dsp:cNvPr id="0" name=""/>
        <dsp:cNvSpPr/>
      </dsp:nvSpPr>
      <dsp:spPr>
        <a:xfrm>
          <a:off x="2428540" y="2689580"/>
          <a:ext cx="1709236" cy="170944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4C5AF22-5354-4ACF-A9BF-8D4B55786384}">
      <dsp:nvSpPr>
        <dsp:cNvPr id="0" name=""/>
        <dsp:cNvSpPr/>
      </dsp:nvSpPr>
      <dsp:spPr>
        <a:xfrm>
          <a:off x="640963" y="4250721"/>
          <a:ext cx="1958500" cy="1126704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kern="1200" dirty="0" smtClean="0">
              <a:latin typeface="Cambria" pitchFamily="18" charset="0"/>
            </a:rPr>
            <a:t>Tax planning between IGST/CGST/SGST</a:t>
          </a:r>
          <a:endParaRPr lang="en-US" sz="1700" kern="1200" dirty="0">
            <a:latin typeface="Cambria" pitchFamily="18" charset="0"/>
          </a:endParaRPr>
        </a:p>
      </dsp:txBody>
      <dsp:txXfrm>
        <a:off x="640963" y="4250721"/>
        <a:ext cx="1958500" cy="1126704"/>
      </dsp:txXfrm>
    </dsp:sp>
    <dsp:sp modelId="{CA6BDFDC-BF23-469F-A254-4AAB854C7F6D}">
      <dsp:nvSpPr>
        <dsp:cNvPr id="0" name=""/>
        <dsp:cNvSpPr/>
      </dsp:nvSpPr>
      <dsp:spPr>
        <a:xfrm>
          <a:off x="2081707" y="2254620"/>
          <a:ext cx="1709236" cy="170944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7DE61096-D704-4F3D-AC7B-9561919833D8}">
      <dsp:nvSpPr>
        <dsp:cNvPr id="0" name=""/>
        <dsp:cNvSpPr/>
      </dsp:nvSpPr>
      <dsp:spPr>
        <a:xfrm>
          <a:off x="0" y="2599968"/>
          <a:ext cx="1816063" cy="1231513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kern="1200" dirty="0" smtClean="0">
              <a:latin typeface="Cambria" panose="02040503050406030204" pitchFamily="18" charset="0"/>
            </a:rPr>
            <a:t>Reduction in penalty &amp; litigation</a:t>
          </a:r>
          <a:endParaRPr lang="en-IN" sz="1700" kern="1200" dirty="0">
            <a:latin typeface="Cambria" panose="02040503050406030204" pitchFamily="18" charset="0"/>
          </a:endParaRPr>
        </a:p>
      </dsp:txBody>
      <dsp:txXfrm>
        <a:off x="0" y="2599968"/>
        <a:ext cx="1816063" cy="1231513"/>
      </dsp:txXfrm>
    </dsp:sp>
    <dsp:sp modelId="{FF408856-923D-4F9C-830B-7A5EFFBC626E}">
      <dsp:nvSpPr>
        <dsp:cNvPr id="0" name=""/>
        <dsp:cNvSpPr/>
      </dsp:nvSpPr>
      <dsp:spPr>
        <a:xfrm>
          <a:off x="2204915" y="1712230"/>
          <a:ext cx="1709236" cy="1709446"/>
        </a:xfrm>
        <a:prstGeom prst="ellipse">
          <a:avLst/>
        </a:prstGeom>
        <a:solidFill>
          <a:schemeClr val="lt1">
            <a:alpha val="50000"/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32E2E00-1ADA-460E-8904-2BC2E35F576A}">
      <dsp:nvSpPr>
        <dsp:cNvPr id="0" name=""/>
        <dsp:cNvSpPr/>
      </dsp:nvSpPr>
      <dsp:spPr>
        <a:xfrm>
          <a:off x="142436" y="1132632"/>
          <a:ext cx="1851672" cy="1152906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1700" kern="1200" dirty="0" smtClean="0">
              <a:latin typeface="Cambria" panose="02040503050406030204" pitchFamily="18" charset="0"/>
            </a:rPr>
            <a:t>Smooth functionality between processes</a:t>
          </a:r>
          <a:endParaRPr lang="en-IN" sz="1700" kern="1200" dirty="0">
            <a:latin typeface="Cambria" panose="02040503050406030204" pitchFamily="18" charset="0"/>
          </a:endParaRPr>
        </a:p>
      </dsp:txBody>
      <dsp:txXfrm>
        <a:off x="142436" y="1132632"/>
        <a:ext cx="1851672" cy="115290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E86FCC-CEC6-4ED3-923C-87DA47676F5A}">
      <dsp:nvSpPr>
        <dsp:cNvPr id="0" name=""/>
        <dsp:cNvSpPr/>
      </dsp:nvSpPr>
      <dsp:spPr>
        <a:xfrm>
          <a:off x="1063500" y="1975652"/>
          <a:ext cx="1718626" cy="100197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b="1" kern="1200" dirty="0" smtClean="0">
              <a:latin typeface="Cambria" panose="02040503050406030204" pitchFamily="18" charset="0"/>
            </a:rPr>
            <a:t>Total Tax - Outgoing</a:t>
          </a:r>
          <a:endParaRPr lang="en-IN" sz="2000" b="1" kern="1200" dirty="0">
            <a:latin typeface="Cambria" panose="02040503050406030204" pitchFamily="18" charset="0"/>
          </a:endParaRPr>
        </a:p>
      </dsp:txBody>
      <dsp:txXfrm>
        <a:off x="1112413" y="2024565"/>
        <a:ext cx="1620800" cy="904152"/>
      </dsp:txXfrm>
    </dsp:sp>
    <dsp:sp modelId="{E744D2D0-D5B1-4255-87F0-7EB8649D10D0}">
      <dsp:nvSpPr>
        <dsp:cNvPr id="0" name=""/>
        <dsp:cNvSpPr/>
      </dsp:nvSpPr>
      <dsp:spPr>
        <a:xfrm rot="16066800">
          <a:off x="1698258" y="1778317"/>
          <a:ext cx="39496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94967" y="0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238687-C20D-4660-82BA-C948DEC55E36}">
      <dsp:nvSpPr>
        <dsp:cNvPr id="0" name=""/>
        <dsp:cNvSpPr/>
      </dsp:nvSpPr>
      <dsp:spPr>
        <a:xfrm>
          <a:off x="1097031" y="808010"/>
          <a:ext cx="1552156" cy="77297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latin typeface="Cambria" panose="02040503050406030204" pitchFamily="18" charset="0"/>
            </a:rPr>
            <a:t>Non - recoverable</a:t>
          </a:r>
          <a:endParaRPr lang="en-IN" sz="2000" kern="1200" dirty="0">
            <a:latin typeface="Cambria" panose="02040503050406030204" pitchFamily="18" charset="0"/>
          </a:endParaRPr>
        </a:p>
      </dsp:txBody>
      <dsp:txXfrm>
        <a:off x="1134764" y="845743"/>
        <a:ext cx="1476690" cy="697505"/>
      </dsp:txXfrm>
    </dsp:sp>
    <dsp:sp modelId="{29547AA0-E7A6-4BE5-9A70-25E2FDAFDF91}">
      <dsp:nvSpPr>
        <dsp:cNvPr id="0" name=""/>
        <dsp:cNvSpPr/>
      </dsp:nvSpPr>
      <dsp:spPr>
        <a:xfrm rot="5326216">
          <a:off x="1599916" y="3318521"/>
          <a:ext cx="68193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81937" y="0"/>
              </a:lnTo>
            </a:path>
          </a:pathLst>
        </a:custGeom>
        <a:noFill/>
        <a:ln w="25400" cap="flat" cmpd="sng" algn="ctr">
          <a:solidFill>
            <a:schemeClr val="accent3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9880FE-2C7B-47CE-B8A8-1AEE22EB69DF}">
      <dsp:nvSpPr>
        <dsp:cNvPr id="0" name=""/>
        <dsp:cNvSpPr/>
      </dsp:nvSpPr>
      <dsp:spPr>
        <a:xfrm>
          <a:off x="1130873" y="3659411"/>
          <a:ext cx="1651251" cy="77297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IN" sz="2000" kern="1200" dirty="0" smtClean="0">
              <a:latin typeface="Cambria" panose="02040503050406030204" pitchFamily="18" charset="0"/>
            </a:rPr>
            <a:t>Recoverable (Input)	</a:t>
          </a:r>
          <a:endParaRPr lang="en-IN" sz="2000" kern="1200" dirty="0">
            <a:latin typeface="Cambria" panose="02040503050406030204" pitchFamily="18" charset="0"/>
          </a:endParaRPr>
        </a:p>
      </dsp:txBody>
      <dsp:txXfrm>
        <a:off x="1168606" y="3697144"/>
        <a:ext cx="1575785" cy="6975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rings+Icon">
  <dgm:title val="Interconnected Rings"/>
  <dgm:desc val="Use to show overlapping or interconnected ideas or concepts. The first seven lines of Level 1 text correspond with a circle. Unused text does not appear, but remains available if you switch layouts.  "/>
  <dgm:catLst>
    <dgm:cat type="relationship" pri="32000"/>
    <dgm:cat type="officeonline" pri="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0"/>
        <dgm:pt modelId="20"/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/>
        <dgm:pt modelId="20"/>
        <dgm:pt modelId="30"/>
        <dgm:pt modelId="40"/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2" destOrd="0"/>
      </dgm:cxnLst>
      <dgm:bg/>
      <dgm:whole/>
    </dgm:dataModel>
  </dgm:clrData>
  <dgm:layoutNode name="Name0">
    <dgm:varLst>
      <dgm:chMax val="7"/>
      <dgm:dir/>
      <dgm:resizeHandles val="exact"/>
    </dgm:varLst>
    <dgm:choose name="Name1">
      <dgm:if name="Name2" axis="ch" ptType="node" func="cnt" op="lt" val="1">
        <dgm:alg type="composite"/>
        <dgm:shape xmlns:r="http://schemas.openxmlformats.org/officeDocument/2006/relationships" r:blip="">
          <dgm:adjLst/>
        </dgm:shape>
        <dgm:presOf/>
        <dgm:constrLst/>
        <dgm:ruleLst/>
      </dgm:if>
      <dgm:if name="Name3" axis="ch" ptType="node" func="cnt" op="equ" val="1">
        <dgm:alg type="composite">
          <dgm:param type="ar" val="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/>
          <dgm:constr type="h" for="ch" forName="ellipse1" refType="h"/>
        </dgm:constrLst>
      </dgm:if>
      <dgm:if name="Name4" axis="ch" ptType="node" func="cnt" op="equ" val="2">
        <dgm:alg type="composite">
          <dgm:param type="ar" val="0.908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6602"/>
          <dgm:constr type="h" for="ch" forName="ellipse1" refType="h" fact="0.5999"/>
          <dgm:constr type="l" for="ch" forName="ellipse2" refType="w" fact="0.3398"/>
          <dgm:constr type="t" for="ch" forName="ellipse2" refType="h" fact="0.4001"/>
          <dgm:constr type="w" for="ch" forName="ellipse2" refType="w" fact="0.6602"/>
          <dgm:constr type="h" for="ch" forName="ellipse2" refType="h" fact="0.5999"/>
        </dgm:constrLst>
      </dgm:if>
      <dgm:if name="Name5" axis="ch" ptType="node" func="cnt" op="equ" val="3">
        <dgm:alg type="composite">
          <dgm:param type="ar" val="1.2171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4929"/>
          <dgm:constr type="h" for="ch" forName="ellipse1" refType="h" fact="0.5999"/>
          <dgm:constr type="l" for="ch" forName="ellipse2" refType="w" fact="0.2537"/>
          <dgm:constr type="t" for="ch" forName="ellipse2" refType="h" fact="0.4001"/>
          <dgm:constr type="w" for="ch" forName="ellipse2" refType="w" fact="0.4929"/>
          <dgm:constr type="h" for="ch" forName="ellipse2" refType="h" fact="0.5999"/>
          <dgm:constr type="l" for="ch" forName="ellipse3" refType="w" fact="0.5071"/>
          <dgm:constr type="t" for="ch" forName="ellipse3" refType="h" fact="0"/>
          <dgm:constr type="w" for="ch" forName="ellipse3" refType="w" fact="0.4929"/>
          <dgm:constr type="h" for="ch" forName="ellipse3" refType="h" fact="0.5999"/>
        </dgm:constrLst>
      </dgm:if>
      <dgm:if name="Name6" axis="ch" ptType="node" func="cnt" op="equ" val="4">
        <dgm:alg type="composite">
          <dgm:param type="ar" val="1.5255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932"/>
          <dgm:constr type="h" for="ch" forName="ellipse1" refType="h" fact="0.5999"/>
          <dgm:constr type="l" for="ch" forName="ellipse2" refType="w" fact="0.2023"/>
          <dgm:constr type="t" for="ch" forName="ellipse2" refType="h" fact="0.4001"/>
          <dgm:constr type="w" for="ch" forName="ellipse2" refType="w" fact="0.3932"/>
          <dgm:constr type="h" for="ch" forName="ellipse2" refType="h" fact="0.5999"/>
          <dgm:constr type="l" for="ch" forName="ellipse3" refType="w" fact="0.4045"/>
          <dgm:constr type="t" for="ch" forName="ellipse3" refType="h" fact="0"/>
          <dgm:constr type="w" for="ch" forName="ellipse3" refType="w" fact="0.3932"/>
          <dgm:constr type="h" for="ch" forName="ellipse3" refType="h" fact="0.5999"/>
          <dgm:constr type="l" for="ch" forName="ellipse4" refType="w" fact="0.6068"/>
          <dgm:constr type="t" for="ch" forName="ellipse4" refType="h" fact="0.4001"/>
          <dgm:constr type="w" for="ch" forName="ellipse4" refType="w" fact="0.3932"/>
          <dgm:constr type="h" for="ch" forName="ellipse4" refType="h" fact="0.5999"/>
        </dgm:constrLst>
      </dgm:if>
      <dgm:if name="Name7" axis="ch" ptType="node" func="cnt" op="equ" val="5">
        <dgm:alg type="composite">
          <dgm:param type="ar" val="1.834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3271"/>
          <dgm:constr type="h" for="ch" forName="ellipse1" refType="h" fact="0.5999"/>
          <dgm:constr type="l" for="ch" forName="ellipse2" refType="w" fact="0.1682"/>
          <dgm:constr type="t" for="ch" forName="ellipse2" refType="h" fact="0.4001"/>
          <dgm:constr type="w" for="ch" forName="ellipse2" refType="w" fact="0.3271"/>
          <dgm:constr type="h" for="ch" forName="ellipse2" refType="h" fact="0.5999"/>
          <dgm:constr type="l" for="ch" forName="ellipse3" refType="w" fact="0.3365"/>
          <dgm:constr type="t" for="ch" forName="ellipse3" refType="h" fact="0"/>
          <dgm:constr type="w" for="ch" forName="ellipse3" refType="w" fact="0.3271"/>
          <dgm:constr type="h" for="ch" forName="ellipse3" refType="h" fact="0.5999"/>
          <dgm:constr type="l" for="ch" forName="ellipse4" refType="w" fact="0.5047"/>
          <dgm:constr type="t" for="ch" forName="ellipse4" refType="h" fact="0.4001"/>
          <dgm:constr type="w" for="ch" forName="ellipse4" refType="w" fact="0.3271"/>
          <dgm:constr type="h" for="ch" forName="ellipse4" refType="h" fact="0.5999"/>
          <dgm:constr type="l" for="ch" forName="ellipse5" refType="w" fact="0.6729"/>
          <dgm:constr type="t" for="ch" forName="ellipse5" refType="h" fact="0"/>
          <dgm:constr type="w" for="ch" forName="ellipse5" refType="w" fact="0.3271"/>
          <dgm:constr type="h" for="ch" forName="ellipse5" refType="h" fact="0.5999"/>
        </dgm:constrLst>
      </dgm:if>
      <dgm:if name="Name8" axis="ch" ptType="node" func="cnt" op="equ" val="6">
        <dgm:alg type="composite">
          <dgm:param type="ar" val="2.1873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78"/>
          <dgm:constr type="h" for="ch" forName="ellipse1" refType="h" fact="0.6081"/>
          <dgm:constr type="l" for="ch" forName="ellipse2" refType="w" fact="0.1444"/>
          <dgm:constr type="t" for="ch" forName="ellipse2" refType="h" fact="0.3919"/>
          <dgm:constr type="w" for="ch" forName="ellipse2" refType="w" fact="0.278"/>
          <dgm:constr type="h" for="ch" forName="ellipse2" refType="h" fact="0.6081"/>
          <dgm:constr type="l" for="ch" forName="ellipse3" refType="w" fact="0.2888"/>
          <dgm:constr type="t" for="ch" forName="ellipse3" refType="h" fact="0"/>
          <dgm:constr type="w" for="ch" forName="ellipse3" refType="w" fact="0.278"/>
          <dgm:constr type="h" for="ch" forName="ellipse3" refType="h" fact="0.6081"/>
          <dgm:constr type="l" for="ch" forName="ellipse4" refType="w" fact="0.4332"/>
          <dgm:constr type="t" for="ch" forName="ellipse4" refType="h" fact="0.3919"/>
          <dgm:constr type="w" for="ch" forName="ellipse4" refType="w" fact="0.278"/>
          <dgm:constr type="h" for="ch" forName="ellipse4" refType="h" fact="0.6081"/>
          <dgm:constr type="l" for="ch" forName="ellipse5" refType="w" fact="0.5776"/>
          <dgm:constr type="t" for="ch" forName="ellipse5" refType="h" fact="0"/>
          <dgm:constr type="w" for="ch" forName="ellipse5" refType="w" fact="0.278"/>
          <dgm:constr type="h" for="ch" forName="ellipse5" refType="h" fact="0.6081"/>
          <dgm:constr type="l" for="ch" forName="ellipse6" refType="w" fact="0.722"/>
          <dgm:constr type="t" for="ch" forName="ellipse6" refType="h" fact="0.3919"/>
          <dgm:constr type="w" for="ch" forName="ellipse6" refType="w" fact="0.278"/>
          <dgm:constr type="h" for="ch" forName="ellipse6" refType="h" fact="0.6081"/>
        </dgm:constrLst>
      </dgm:if>
      <dgm:else name="Name9">
        <dgm:alg type="composite">
          <dgm:param type="ar" val="2.3466"/>
        </dgm:alg>
        <dgm:shape xmlns:r="http://schemas.openxmlformats.org/officeDocument/2006/relationships" r:blip="">
          <dgm:adjLst/>
        </dgm:shape>
        <dgm:presOf/>
        <dgm:constrLst>
          <dgm:constr type="primFontSz" for="des" ptType="node" op="equ" val="65"/>
          <dgm:constr type="l" for="ch" forName="ellipse1" refType="w" fact="0"/>
          <dgm:constr type="t" for="ch" forName="ellipse1" refType="h" fact="0"/>
          <dgm:constr type="w" for="ch" forName="ellipse1" refType="w" fact="0.2455"/>
          <dgm:constr type="h" for="ch" forName="ellipse1" refType="h" fact="0.5761"/>
          <dgm:constr type="l" for="ch" forName="ellipse2" refType="w" fact="0.1257"/>
          <dgm:constr type="t" for="ch" forName="ellipse2" refType="h" fact="0.4239"/>
          <dgm:constr type="w" for="ch" forName="ellipse2" refType="w" fact="0.2455"/>
          <dgm:constr type="h" for="ch" forName="ellipse2" refType="h" fact="0.5761"/>
          <dgm:constr type="l" for="ch" forName="ellipse3" refType="w" fact="0.2515"/>
          <dgm:constr type="t" for="ch" forName="ellipse3" refType="h" fact="0"/>
          <dgm:constr type="w" for="ch" forName="ellipse3" refType="w" fact="0.2455"/>
          <dgm:constr type="h" for="ch" forName="ellipse3" refType="h" fact="0.5761"/>
          <dgm:constr type="l" for="ch" forName="ellipse4" refType="w" fact="0.3772"/>
          <dgm:constr type="t" for="ch" forName="ellipse4" refType="h" fact="0.4239"/>
          <dgm:constr type="w" for="ch" forName="ellipse4" refType="w" fact="0.2455"/>
          <dgm:constr type="h" for="ch" forName="ellipse4" refType="h" fact="0.5761"/>
          <dgm:constr type="l" for="ch" forName="ellipse5" refType="w" fact="0.503"/>
          <dgm:constr type="t" for="ch" forName="ellipse5" refType="h" fact="0"/>
          <dgm:constr type="w" for="ch" forName="ellipse5" refType="w" fact="0.2455"/>
          <dgm:constr type="h" for="ch" forName="ellipse5" refType="h" fact="0.5761"/>
          <dgm:constr type="l" for="ch" forName="ellipse6" refType="w" fact="0.6287"/>
          <dgm:constr type="t" for="ch" forName="ellipse6" refType="h" fact="0.4239"/>
          <dgm:constr type="w" for="ch" forName="ellipse6" refType="w" fact="0.2455"/>
          <dgm:constr type="h" for="ch" forName="ellipse6" refType="h" fact="0.5761"/>
          <dgm:constr type="l" for="ch" forName="ellipse7" refType="w" fact="0.7545"/>
          <dgm:constr type="t" for="ch" forName="ellipse7" refType="h" fact="0"/>
          <dgm:constr type="w" for="ch" forName="ellipse7" refType="w" fact="0.2455"/>
          <dgm:constr type="h" for="ch" forName="ellipse7" refType="h" fact="0.5761"/>
        </dgm:constrLst>
      </dgm:else>
    </dgm:choose>
    <dgm:choose name="Name10">
      <dgm:if name="Name11" axis="ch" ptType="node" func="cnt" op="gte" val="1">
        <dgm:layoutNode name="ellipse1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12">
            <dgm:if name="Name13" func="var" arg="dir" op="equ" val="norm">
              <dgm:presOf axis="ch desOrSelf" ptType="node node" st="1 1" cnt="1 0"/>
            </dgm:if>
            <dgm:else name="Name14">
              <dgm:choose name="Name15">
                <dgm:if name="Name16" axis="ch" ptType="node" func="cnt" op="equ" val="1">
                  <dgm:presOf axis="ch desOrSelf" ptType="node node" st="1 1" cnt="1 0"/>
                </dgm:if>
                <dgm:if name="Name17" axis="ch" ptType="node" func="cnt" op="equ" val="2">
                  <dgm:presOf axis="ch desOrSelf" ptType="node node" st="2 1" cnt="1 0"/>
                </dgm:if>
                <dgm:if name="Name18" axis="ch" ptType="node" func="cnt" op="equ" val="3">
                  <dgm:presOf axis="ch desOrSelf" ptType="node node" st="3 1" cnt="1 0"/>
                </dgm:if>
                <dgm:if name="Name19" axis="ch" ptType="node" func="cnt" op="equ" val="4">
                  <dgm:presOf axis="ch desOrSelf" ptType="node node" st="4 1" cnt="1 0"/>
                </dgm:if>
                <dgm:if name="Name20" axis="ch" ptType="node" func="cnt" op="equ" val="5">
                  <dgm:presOf axis="ch desOrSelf" ptType="node node" st="5 1" cnt="1 0"/>
                </dgm:if>
                <dgm:if name="Name21" axis="ch" ptType="node" func="cnt" op="equ" val="6">
                  <dgm:presOf axis="ch desOrSelf" ptType="node node" st="6 1" cnt="1 0"/>
                </dgm:if>
                <dgm:if name="Name22" axis="ch" ptType="node" func="cnt" op="gte" val="7">
                  <dgm:presOf axis="ch desOrSelf" ptType="node node" st="7 1" cnt="1 0"/>
                </dgm:if>
                <dgm:else name="Name2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24"/>
    </dgm:choose>
    <dgm:choose name="Name25">
      <dgm:if name="Name26" axis="ch" ptType="node" func="cnt" op="gte" val="2">
        <dgm:layoutNode name="ellipse2" styleLbl="vennNode1">
          <dgm:varLst>
            <dgm:bulletEnabled val="1"/>
          </dgm:varLst>
          <dgm:alg type="tx"/>
          <dgm:choose name="Name27">
            <dgm:if name="Name2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2 1" cnt="1 0"/>
            </dgm:if>
            <dgm:else name="Name29">
              <dgm:shape xmlns:r="http://schemas.openxmlformats.org/officeDocument/2006/relationships" type="ellipse" r:blip="" zOrderOff="-2">
                <dgm:adjLst/>
              </dgm:shape>
              <dgm:choose name="Name30">
                <dgm:if name="Name31" axis="ch" ptType="node" func="cnt" op="equ" val="2">
                  <dgm:presOf axis="ch desOrSelf" ptType="node node" st="1 1" cnt="1 0"/>
                </dgm:if>
                <dgm:if name="Name32" axis="ch" ptType="node" func="cnt" op="equ" val="3">
                  <dgm:presOf axis="ch desOrSelf" ptType="node node" st="2 1" cnt="1 0"/>
                </dgm:if>
                <dgm:if name="Name33" axis="ch" ptType="node" func="cnt" op="equ" val="4">
                  <dgm:presOf axis="ch desOrSelf" ptType="node node" st="3 1" cnt="1 0"/>
                </dgm:if>
                <dgm:if name="Name34" axis="ch" ptType="node" func="cnt" op="equ" val="5">
                  <dgm:presOf axis="ch desOrSelf" ptType="node node" st="4 1" cnt="1 0"/>
                </dgm:if>
                <dgm:if name="Name35" axis="ch" ptType="node" func="cnt" op="equ" val="6">
                  <dgm:presOf axis="ch desOrSelf" ptType="node node" st="5 1" cnt="1 0"/>
                </dgm:if>
                <dgm:if name="Name36" axis="ch" ptType="node" func="cnt" op="gte" val="7">
                  <dgm:presOf axis="ch desOrSelf" ptType="node node" st="6 1" cnt="1 0"/>
                </dgm:if>
                <dgm:else name="Name37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  <dgm:choose name="Name39">
      <dgm:if name="Name40" axis="ch" ptType="node" func="cnt" op="gte" val="3">
        <dgm:layoutNode name="ellipse3" styleLbl="vennNode1">
          <dgm:varLst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choose name="Name41">
            <dgm:if name="Name42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3 1" cnt="1 0"/>
            </dgm:if>
            <dgm:else name="Name43">
              <dgm:shape xmlns:r="http://schemas.openxmlformats.org/officeDocument/2006/relationships" type="ellipse" r:blip="" zOrderOff="-4">
                <dgm:adjLst/>
              </dgm:shape>
              <dgm:choose name="Name44">
                <dgm:if name="Name45" axis="ch" ptType="node" func="cnt" op="equ" val="3">
                  <dgm:presOf axis="ch desOrSelf" ptType="node node" st="1 1" cnt="1 0"/>
                </dgm:if>
                <dgm:if name="Name46" axis="ch" ptType="node" func="cnt" op="equ" val="4">
                  <dgm:presOf axis="ch desOrSelf" ptType="node node" st="2 1" cnt="1 0"/>
                </dgm:if>
                <dgm:if name="Name47" axis="ch" ptType="node" func="cnt" op="equ" val="5">
                  <dgm:presOf axis="ch desOrSelf" ptType="node node" st="3 1" cnt="1 0"/>
                </dgm:if>
                <dgm:if name="Name48" axis="ch" ptType="node" func="cnt" op="equ" val="6">
                  <dgm:presOf axis="ch desOrSelf" ptType="node node" st="4 1" cnt="1 0"/>
                </dgm:if>
                <dgm:if name="Name49" axis="ch" ptType="node" func="cnt" op="gte" val="7">
                  <dgm:presOf axis="ch desOrSelf" ptType="node node" st="5 1" cnt="1 0"/>
                </dgm:if>
                <dgm:else name="Name50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1"/>
    </dgm:choose>
    <dgm:choose name="Name52">
      <dgm:if name="Name53" axis="ch" ptType="node" func="cnt" op="gte" val="4">
        <dgm:layoutNode name="ellipse4" styleLbl="vennNode1">
          <dgm:varLst>
            <dgm:bulletEnabled val="1"/>
          </dgm:varLst>
          <dgm:alg type="tx"/>
          <dgm:choose name="Name54">
            <dgm:if name="Name55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4 1" cnt="1 0"/>
            </dgm:if>
            <dgm:else name="Name56">
              <dgm:shape xmlns:r="http://schemas.openxmlformats.org/officeDocument/2006/relationships" type="ellipse" r:blip="" zOrderOff="-6">
                <dgm:adjLst/>
              </dgm:shape>
              <dgm:choose name="Name57">
                <dgm:if name="Name58" axis="ch" ptType="node" func="cnt" op="equ" val="4">
                  <dgm:presOf axis="ch desOrSelf" ptType="node node" st="1 1" cnt="1 0"/>
                </dgm:if>
                <dgm:if name="Name59" axis="ch" ptType="node" func="cnt" op="equ" val="5">
                  <dgm:presOf axis="ch desOrSelf" ptType="node node" st="2 1" cnt="1 0"/>
                </dgm:if>
                <dgm:if name="Name60" axis="ch" ptType="node" func="cnt" op="equ" val="6">
                  <dgm:presOf axis="ch desOrSelf" ptType="node node" st="3 1" cnt="1 0"/>
                </dgm:if>
                <dgm:if name="Name61" axis="ch" ptType="node" func="cnt" op="gte" val="7">
                  <dgm:presOf axis="ch desOrSelf" ptType="node node" st="4 1" cnt="1 0"/>
                </dgm:if>
                <dgm:else name="Name62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63"/>
    </dgm:choose>
    <dgm:choose name="Name64">
      <dgm:if name="Name65" axis="ch" ptType="node" func="cnt" op="gte" val="5">
        <dgm:layoutNode name="ellipse5" styleLbl="vennNode1">
          <dgm:varLst>
            <dgm:bulletEnabled val="1"/>
          </dgm:varLst>
          <dgm:alg type="tx"/>
          <dgm:choose name="Name66">
            <dgm:if name="Name67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5 1" cnt="1 0"/>
            </dgm:if>
            <dgm:else name="Name68">
              <dgm:shape xmlns:r="http://schemas.openxmlformats.org/officeDocument/2006/relationships" type="ellipse" r:blip="" zOrderOff="-8">
                <dgm:adjLst/>
              </dgm:shape>
              <dgm:choose name="Name69">
                <dgm:if name="Name70" axis="ch" ptType="node" func="cnt" op="equ" val="5">
                  <dgm:presOf axis="ch desOrSelf" ptType="node node" st="1 1" cnt="1 0"/>
                </dgm:if>
                <dgm:if name="Name71" axis="ch" ptType="node" func="cnt" op="equ" val="6">
                  <dgm:presOf axis="ch desOrSelf" ptType="node node" st="2 1" cnt="1 0"/>
                </dgm:if>
                <dgm:if name="Name72" axis="ch" ptType="node" func="cnt" op="gte" val="7">
                  <dgm:presOf axis="ch desOrSelf" ptType="node node" st="3 1" cnt="1 0"/>
                </dgm:if>
                <dgm:else name="Name7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74"/>
    </dgm:choose>
    <dgm:choose name="Name75">
      <dgm:if name="Name76" axis="ch" ptType="node" func="cnt" op="gte" val="6">
        <dgm:layoutNode name="ellipse6" styleLbl="vennNode1">
          <dgm:varLst>
            <dgm:bulletEnabled val="1"/>
          </dgm:varLst>
          <dgm:alg type="tx"/>
          <dgm:choose name="Name77">
            <dgm:if name="Name7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6 1" cnt="1 0"/>
            </dgm:if>
            <dgm:else name="Name79">
              <dgm:shape xmlns:r="http://schemas.openxmlformats.org/officeDocument/2006/relationships" type="ellipse" r:blip="" zOrderOff="-10">
                <dgm:adjLst/>
              </dgm:shape>
              <dgm:choose name="Name80">
                <dgm:if name="Name81" axis="ch" ptType="node" func="cnt" op="equ" val="6">
                  <dgm:presOf axis="ch desOrSelf" ptType="node node" st="1 1" cnt="1 0"/>
                </dgm:if>
                <dgm:if name="Name82" axis="ch" ptType="node" func="cnt" op="gte" val="7">
                  <dgm:presOf axis="ch desOrSelf" ptType="node node" st="2 1" cnt="1 0"/>
                </dgm:if>
                <dgm:else name="Name83"/>
              </dgm:choose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84"/>
    </dgm:choose>
    <dgm:choose name="Name85">
      <dgm:if name="Name86" axis="ch" ptType="node" func="cnt" op="gte" val="7">
        <dgm:layoutNode name="ellipse7" styleLbl="vennNode1">
          <dgm:varLst>
            <dgm:bulletEnabled val="1"/>
          </dgm:varLst>
          <dgm:alg type="tx"/>
          <dgm:choose name="Name87">
            <dgm:if name="Name88" func="var" arg="dir" op="equ" val="norm">
              <dgm:shape xmlns:r="http://schemas.openxmlformats.org/officeDocument/2006/relationships" type="ellipse" r:blip="">
                <dgm:adjLst/>
              </dgm:shape>
              <dgm:presOf axis="ch desOrSelf" ptType="node node" st="7 1" cnt="1 0"/>
            </dgm:if>
            <dgm:else name="Name89">
              <dgm:shape xmlns:r="http://schemas.openxmlformats.org/officeDocument/2006/relationships" type="ellipse" r:blip="" zOrderOff="-12">
                <dgm:adjLst/>
              </dgm:shape>
              <dgm:presOf axis="ch desOrSelf" ptType="node node" st="1 1" cnt="1 0"/>
            </dgm:else>
          </dgm:choose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90"/>
    </dgm:choose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diagrams.loki3.com/TabbedArc+Icon">
  <dgm:title val="Tabbed Arc"/>
  <dgm:desc val="Use to show a set of related items arcing over a common area.  Best with small amounts of text."/>
  <dgm:catLst>
    <dgm:cat type="relationship" pri="20500"/>
    <dgm:cat type="officeonline" pri="4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1">
        <dgm:alg type="cycle"/>
      </dgm:if>
      <dgm:else name="Name3">
        <dgm:choose name="Name4">
          <dgm:if name="Name5" axis="ch" ptType="node" func="cnt" op="lte" val="3">
            <dgm:choose name="Name6">
              <dgm:if name="Name7" func="var" arg="dir" op="equ" val="norm">
                <dgm:alg type="cycle">
                  <dgm:param type="stAng" val="-40"/>
                  <dgm:param type="spanAng" val="80"/>
                  <dgm:param type="rotPath" val="alongPath"/>
                </dgm:alg>
              </dgm:if>
              <dgm:else name="Name8">
                <dgm:alg type="cycle">
                  <dgm:param type="stAng" val="40"/>
                  <dgm:param type="spanAng" val="-80"/>
                  <dgm:param type="rotPath" val="alongPath"/>
                </dgm:alg>
              </dgm:else>
            </dgm:choose>
          </dgm:if>
          <dgm:else name="Name9">
            <dgm:choose name="Name10">
              <dgm:if name="Name11" func="var" arg="dir" op="equ" val="norm">
                <dgm:alg type="cycle">
                  <dgm:param type="stAng" val="-60"/>
                  <dgm:param type="spanAng" val="120"/>
                  <dgm:param type="rotPath" val="alongPath"/>
                </dgm:alg>
              </dgm:if>
              <dgm:else name="Name12">
                <dgm:alg type="cycle">
                  <dgm:param type="stAng" val="60"/>
                  <dgm:param type="spanAng" val="-120"/>
                  <dgm:param type="rotPath" val="alongPath"/>
                </dgm:alg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hoose name="Name13">
      <dgm:if name="Name14" axis="ch" ptType="node" func="cnt" op="equ" val="2">
        <dgm:constrLst>
          <dgm:constr type="w" for="ch" ptType="node" refType="w"/>
          <dgm:constr type="primFontSz" for="ch" ptType="node" op="equ" val="65"/>
          <dgm:constr type="sibSp" refType="w" fact="0.22"/>
        </dgm:constrLst>
      </dgm:if>
      <dgm:else name="Name15">
        <dgm:constrLst>
          <dgm:constr type="w" for="ch" ptType="node" refType="w"/>
          <dgm:constr type="primFontSz" for="ch" ptType="node" op="equ" val="65"/>
          <dgm:constr type="sibSp" refType="w" fact="0.14"/>
        </dgm:constrLst>
      </dgm:else>
    </dgm:choose>
    <dgm:ruleLst/>
    <dgm:forEach name="Name16" axis="ch" ptType="node">
      <dgm:choose name="Name17">
        <dgm:if name="Name18" axis="par ch" ptType="doc node" func="cnt" op="equ" val="1">
          <dgm:layoutNode name="one">
            <dgm:varLst>
              <dgm:bulletEnabled val="1"/>
            </dgm:varLst>
            <dgm:alg type="tx"/>
            <dgm:shape xmlns:r="http://schemas.openxmlformats.org/officeDocument/2006/relationships" type="round2SameRect" r:blip="">
              <dgm:adjLst/>
            </dgm:shape>
            <dgm:presOf axis="desOrSelf" ptType="node"/>
            <dgm:constrLst>
              <dgm:constr type="h" refType="w" fact="0.65"/>
              <dgm:constr type="tMarg" refType="primFontSz" fact="0.1"/>
              <dgm:constr type="bMarg" refType="primFontSz" fact="0.1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9">
          <dgm:layoutNode name="twoplus">
            <dgm:varLst>
              <dgm:bulletEnabled val="1"/>
            </dgm:varLst>
            <dgm:alg type="tx">
              <dgm:param type="autoTxRot" val="grav"/>
            </dgm:alg>
            <dgm:shape xmlns:r="http://schemas.openxmlformats.org/officeDocument/2006/relationships" type="round2SameRect" r:blip="">
              <dgm:adjLst/>
            </dgm:shape>
            <dgm:presOf axis="desOrSelf" ptType="node"/>
            <dgm:constrLst>
              <dgm:constr type="h" refType="w" fact="0.65"/>
              <dgm:constr type="tMarg" refType="primFontSz" fact="0.1"/>
              <dgm:constr type="bMarg" refType="primFontSz" fact="0.1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Hexagon Radial"/>
  <dgm:desc val="Use to show a sequential process that relates to a central idea or theme. Limited to six Level 2 shapes. Works best with small amounts of text. Unused text does not appear, but remains available if you switch layouts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6487CC6-D38E-4995-BFDB-0AECAC7C8A94}" type="datetimeFigureOut">
              <a:rPr lang="en-US" smtClean="0"/>
              <a:pPr/>
              <a:t>24-Dec-16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81B014-BDAE-479D-9FC9-785CAE33032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657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81B014-BDAE-479D-9FC9-785CAE33032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731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81B014-BDAE-479D-9FC9-785CAE33032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114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81B014-BDAE-479D-9FC9-785CAE33032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114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81B014-BDAE-479D-9FC9-785CAE33032F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7511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81B014-BDAE-479D-9FC9-785CAE33032F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8932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81B014-BDAE-479D-9FC9-785CAE33032F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1839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81B014-BDAE-479D-9FC9-785CAE33032F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0771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81B014-BDAE-479D-9FC9-785CAE33032F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156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www.idtc.icai.org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21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www.idtc.icai.org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48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www.idtc.icai.org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985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b="1" smtClean="0"/>
              <a:t>www.idtc.icai.org</a:t>
            </a:r>
            <a:endParaRPr lang="en-US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l="-1170" r="9237"/>
          <a:stretch/>
        </p:blipFill>
        <p:spPr>
          <a:xfrm>
            <a:off x="323528" y="240846"/>
            <a:ext cx="792088" cy="737507"/>
          </a:xfrm>
          <a:prstGeom prst="ellipse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47084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www.idtc.icai.org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723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www.idtc.icai.org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174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www.idtc.icai.org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494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www.idtc.icai.org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434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www.idtc.icai.org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724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www.idtc.icai.org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134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www.idtc.icai.org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838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www.idtc.icai.org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91960-09F0-4A79-AB1F-D488BED723D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454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0.xml"/><Relationship Id="rId3" Type="http://schemas.openxmlformats.org/officeDocument/2006/relationships/diagramLayout" Target="../diagrams/layout9.xml"/><Relationship Id="rId7" Type="http://schemas.openxmlformats.org/officeDocument/2006/relationships/diagramData" Target="../diagrams/data10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11" Type="http://schemas.microsoft.com/office/2007/relationships/diagramDrawing" Target="../diagrams/drawing10.xml"/><Relationship Id="rId5" Type="http://schemas.openxmlformats.org/officeDocument/2006/relationships/diagramColors" Target="../diagrams/colors9.xml"/><Relationship Id="rId10" Type="http://schemas.openxmlformats.org/officeDocument/2006/relationships/diagramColors" Target="../diagrams/colors10.xml"/><Relationship Id="rId4" Type="http://schemas.openxmlformats.org/officeDocument/2006/relationships/diagramQuickStyle" Target="../diagrams/quickStyle9.xml"/><Relationship Id="rId9" Type="http://schemas.openxmlformats.org/officeDocument/2006/relationships/diagramQuickStyle" Target="../diagrams/quickStyle1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2.xml"/><Relationship Id="rId5" Type="http://schemas.openxmlformats.org/officeDocument/2006/relationships/diagramQuickStyle" Target="../diagrams/quickStyle22.xml"/><Relationship Id="rId4" Type="http://schemas.openxmlformats.org/officeDocument/2006/relationships/diagramLayout" Target="../diagrams/layout2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3.xml"/><Relationship Id="rId7" Type="http://schemas.microsoft.com/office/2007/relationships/diagramDrawing" Target="../diagrams/drawing2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3.xml"/><Relationship Id="rId5" Type="http://schemas.openxmlformats.org/officeDocument/2006/relationships/diagramQuickStyle" Target="../diagrams/quickStyle23.xml"/><Relationship Id="rId4" Type="http://schemas.openxmlformats.org/officeDocument/2006/relationships/diagramLayout" Target="../diagrams/layout2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ark-blue-circles-background_1128-57.jpg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39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5613" y="221032"/>
            <a:ext cx="8778370" cy="64055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Rectangle 10"/>
          <p:cNvSpPr/>
          <p:nvPr/>
        </p:nvSpPr>
        <p:spPr>
          <a:xfrm>
            <a:off x="163386" y="2852936"/>
            <a:ext cx="4337097" cy="25922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985" b="1" i="1" dirty="0" smtClean="0">
                <a:solidFill>
                  <a:schemeClr val="accent2">
                    <a:lumMod val="50000"/>
                  </a:schemeClr>
                </a:solidFill>
                <a:latin typeface="Cambria" pitchFamily="18" charset="0"/>
              </a:rPr>
              <a:t>Opportunities in GST – Impact study</a:t>
            </a:r>
            <a:endParaRPr lang="en-US" sz="1662" i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-1170" r="9237"/>
          <a:stretch/>
        </p:blipFill>
        <p:spPr>
          <a:xfrm>
            <a:off x="611560" y="535710"/>
            <a:ext cx="1759531" cy="1638286"/>
          </a:xfrm>
          <a:prstGeom prst="ellipse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274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2032" y="395633"/>
            <a:ext cx="8440615" cy="603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IT Systems</a:t>
            </a:r>
            <a:endParaRPr lang="en-US" sz="1662" b="1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319087" y="5341340"/>
            <a:ext cx="1766234" cy="945205"/>
          </a:xfrm>
          <a:prstGeom prst="rect">
            <a:avLst/>
          </a:prstGeom>
          <a:noFill/>
          <a:ln>
            <a:noFill/>
          </a:ln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Rectangle 13"/>
          <p:cNvSpPr/>
          <p:nvPr/>
        </p:nvSpPr>
        <p:spPr>
          <a:xfrm>
            <a:off x="5311591" y="5319334"/>
            <a:ext cx="1766234" cy="945205"/>
          </a:xfrm>
          <a:prstGeom prst="rect">
            <a:avLst/>
          </a:prstGeom>
          <a:noFill/>
          <a:ln>
            <a:noFill/>
          </a:ln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4" name="Group 3"/>
          <p:cNvGrpSpPr/>
          <p:nvPr/>
        </p:nvGrpSpPr>
        <p:grpSpPr>
          <a:xfrm>
            <a:off x="1688123" y="2033152"/>
            <a:ext cx="5767754" cy="3788729"/>
            <a:chOff x="2288704" y="1916832"/>
            <a:chExt cx="6248400" cy="4104456"/>
          </a:xfrm>
        </p:grpSpPr>
        <p:grpSp>
          <p:nvGrpSpPr>
            <p:cNvPr id="2" name="Group 1"/>
            <p:cNvGrpSpPr/>
            <p:nvPr/>
          </p:nvGrpSpPr>
          <p:grpSpPr>
            <a:xfrm>
              <a:off x="2288704" y="1916832"/>
              <a:ext cx="6248400" cy="3048000"/>
              <a:chOff x="2288704" y="1916832"/>
              <a:chExt cx="6248400" cy="3048000"/>
            </a:xfrm>
          </p:grpSpPr>
          <p:grpSp>
            <p:nvGrpSpPr>
              <p:cNvPr id="7" name="Group 3"/>
              <p:cNvGrpSpPr>
                <a:grpSpLocks/>
              </p:cNvGrpSpPr>
              <p:nvPr/>
            </p:nvGrpSpPr>
            <p:grpSpPr bwMode="auto">
              <a:xfrm>
                <a:off x="2288704" y="1916832"/>
                <a:ext cx="6248400" cy="3048000"/>
                <a:chOff x="1152" y="1394"/>
                <a:chExt cx="3936" cy="1920"/>
              </a:xfrm>
            </p:grpSpPr>
            <p:sp>
              <p:nvSpPr>
                <p:cNvPr id="8" name="AutoShape 4"/>
                <p:cNvSpPr>
                  <a:spLocks noChangeArrowheads="1"/>
                </p:cNvSpPr>
                <p:nvPr/>
              </p:nvSpPr>
              <p:spPr bwMode="auto">
                <a:xfrm>
                  <a:off x="2711" y="2029"/>
                  <a:ext cx="817" cy="698"/>
                </a:xfrm>
                <a:prstGeom prst="hexagon">
                  <a:avLst>
                    <a:gd name="adj" fmla="val 29262"/>
                    <a:gd name="vf" fmla="val 115470"/>
                  </a:avLst>
                </a:prstGeom>
                <a:solidFill>
                  <a:schemeClr val="accent3">
                    <a:lumMod val="60000"/>
                    <a:lumOff val="40000"/>
                  </a:schemeClr>
                </a:solidFill>
                <a:ln w="6350">
                  <a:noFill/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42203" rIns="42203" anchor="ctr" anchorCtr="1"/>
                <a:lstStyle>
                  <a:lvl1pPr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en-GB" altLang="en-US" sz="1292" b="1" dirty="0">
                      <a:solidFill>
                        <a:schemeClr val="tx1"/>
                      </a:solidFill>
                      <a:latin typeface="Cambria" panose="02040503050406030204" pitchFamily="18" charset="0"/>
                    </a:rPr>
                    <a:t>ERP Changes</a:t>
                  </a:r>
                </a:p>
              </p:txBody>
            </p:sp>
            <p:sp>
              <p:nvSpPr>
                <p:cNvPr id="9" name="Freeform 5"/>
                <p:cNvSpPr>
                  <a:spLocks/>
                </p:cNvSpPr>
                <p:nvPr/>
              </p:nvSpPr>
              <p:spPr bwMode="auto">
                <a:xfrm>
                  <a:off x="1152" y="2086"/>
                  <a:ext cx="1391" cy="536"/>
                </a:xfrm>
                <a:custGeom>
                  <a:avLst/>
                  <a:gdLst>
                    <a:gd name="T0" fmla="*/ 0 w 1553"/>
                    <a:gd name="T1" fmla="*/ 350 h 617"/>
                    <a:gd name="T2" fmla="*/ 0 w 1553"/>
                    <a:gd name="T3" fmla="*/ 350 h 617"/>
                    <a:gd name="T4" fmla="*/ 0 w 1553"/>
                    <a:gd name="T5" fmla="*/ 115 h 617"/>
                    <a:gd name="T6" fmla="*/ 1117 w 1553"/>
                    <a:gd name="T7" fmla="*/ 115 h 617"/>
                    <a:gd name="T8" fmla="*/ 1117 w 1553"/>
                    <a:gd name="T9" fmla="*/ 0 h 617"/>
                    <a:gd name="T10" fmla="*/ 1245 w 1553"/>
                    <a:gd name="T11" fmla="*/ 235 h 617"/>
                    <a:gd name="T12" fmla="*/ 1117 w 1553"/>
                    <a:gd name="T13" fmla="*/ 465 h 617"/>
                    <a:gd name="T14" fmla="*/ 1117 w 1553"/>
                    <a:gd name="T15" fmla="*/ 350 h 617"/>
                    <a:gd name="T16" fmla="*/ 0 w 1553"/>
                    <a:gd name="T17" fmla="*/ 350 h 61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553" h="617">
                      <a:moveTo>
                        <a:pt x="0" y="464"/>
                      </a:moveTo>
                      <a:lnTo>
                        <a:pt x="0" y="464"/>
                      </a:lnTo>
                      <a:lnTo>
                        <a:pt x="0" y="152"/>
                      </a:lnTo>
                      <a:lnTo>
                        <a:pt x="1392" y="152"/>
                      </a:lnTo>
                      <a:lnTo>
                        <a:pt x="1392" y="0"/>
                      </a:lnTo>
                      <a:lnTo>
                        <a:pt x="1552" y="312"/>
                      </a:lnTo>
                      <a:lnTo>
                        <a:pt x="1392" y="616"/>
                      </a:lnTo>
                      <a:lnTo>
                        <a:pt x="1392" y="464"/>
                      </a:lnTo>
                      <a:lnTo>
                        <a:pt x="0" y="464"/>
                      </a:lnTo>
                    </a:path>
                  </a:pathLst>
                </a:custGeom>
                <a:solidFill>
                  <a:schemeClr val="accent5">
                    <a:lumMod val="50000"/>
                    <a:alpha val="80000"/>
                  </a:schemeClr>
                </a:solidFill>
                <a:ln w="6350" cap="rnd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42203" rIns="42203"/>
                <a:lstStyle/>
                <a:p>
                  <a:endParaRPr lang="en-IN" sz="1846">
                    <a:latin typeface="Cambria" panose="02040503050406030204" pitchFamily="18" charset="0"/>
                  </a:endParaRPr>
                </a:p>
              </p:txBody>
            </p:sp>
            <p:sp>
              <p:nvSpPr>
                <p:cNvPr id="13" name="Freeform 6"/>
                <p:cNvSpPr>
                  <a:spLocks/>
                </p:cNvSpPr>
                <p:nvPr/>
              </p:nvSpPr>
              <p:spPr bwMode="auto">
                <a:xfrm>
                  <a:off x="1152" y="1394"/>
                  <a:ext cx="1800" cy="587"/>
                </a:xfrm>
                <a:custGeom>
                  <a:avLst/>
                  <a:gdLst>
                    <a:gd name="T0" fmla="*/ 0 w 2009"/>
                    <a:gd name="T1" fmla="*/ 0 h 673"/>
                    <a:gd name="T2" fmla="*/ 0 w 2009"/>
                    <a:gd name="T3" fmla="*/ 0 h 673"/>
                    <a:gd name="T4" fmla="*/ 1259 w 2009"/>
                    <a:gd name="T5" fmla="*/ 0 h 673"/>
                    <a:gd name="T6" fmla="*/ 1516 w 2009"/>
                    <a:gd name="T7" fmla="*/ 286 h 673"/>
                    <a:gd name="T8" fmla="*/ 1612 w 2009"/>
                    <a:gd name="T9" fmla="*/ 207 h 673"/>
                    <a:gd name="T10" fmla="*/ 1509 w 2009"/>
                    <a:gd name="T11" fmla="*/ 450 h 673"/>
                    <a:gd name="T12" fmla="*/ 1239 w 2009"/>
                    <a:gd name="T13" fmla="*/ 511 h 673"/>
                    <a:gd name="T14" fmla="*/ 1330 w 2009"/>
                    <a:gd name="T15" fmla="*/ 438 h 673"/>
                    <a:gd name="T16" fmla="*/ 1156 w 2009"/>
                    <a:gd name="T17" fmla="*/ 249 h 673"/>
                    <a:gd name="T18" fmla="*/ 0 w 2009"/>
                    <a:gd name="T19" fmla="*/ 249 h 673"/>
                    <a:gd name="T20" fmla="*/ 0 w 2009"/>
                    <a:gd name="T21" fmla="*/ 0 h 67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009" h="673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1568" y="0"/>
                      </a:lnTo>
                      <a:lnTo>
                        <a:pt x="1888" y="376"/>
                      </a:lnTo>
                      <a:lnTo>
                        <a:pt x="2008" y="272"/>
                      </a:lnTo>
                      <a:lnTo>
                        <a:pt x="1880" y="592"/>
                      </a:lnTo>
                      <a:lnTo>
                        <a:pt x="1544" y="672"/>
                      </a:lnTo>
                      <a:lnTo>
                        <a:pt x="1656" y="576"/>
                      </a:lnTo>
                      <a:lnTo>
                        <a:pt x="1440" y="328"/>
                      </a:lnTo>
                      <a:lnTo>
                        <a:pt x="0" y="328"/>
                      </a:lnTo>
                      <a:lnTo>
                        <a:pt x="0" y="0"/>
                      </a:lnTo>
                    </a:path>
                  </a:pathLst>
                </a:custGeom>
                <a:solidFill>
                  <a:schemeClr val="accent3">
                    <a:lumMod val="50000"/>
                    <a:alpha val="60000"/>
                  </a:schemeClr>
                </a:solidFill>
                <a:ln w="6350" cap="rnd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42203" rIns="42203"/>
                <a:lstStyle/>
                <a:p>
                  <a:endParaRPr lang="en-IN" sz="1846">
                    <a:latin typeface="Cambria" panose="02040503050406030204" pitchFamily="18" charset="0"/>
                  </a:endParaRPr>
                </a:p>
              </p:txBody>
            </p:sp>
            <p:sp>
              <p:nvSpPr>
                <p:cNvPr id="15" name="Freeform 7"/>
                <p:cNvSpPr>
                  <a:spLocks/>
                </p:cNvSpPr>
                <p:nvPr/>
              </p:nvSpPr>
              <p:spPr bwMode="auto">
                <a:xfrm>
                  <a:off x="3288" y="1394"/>
                  <a:ext cx="1800" cy="587"/>
                </a:xfrm>
                <a:custGeom>
                  <a:avLst/>
                  <a:gdLst>
                    <a:gd name="T0" fmla="*/ 1612 w 2009"/>
                    <a:gd name="T1" fmla="*/ 0 h 673"/>
                    <a:gd name="T2" fmla="*/ 1612 w 2009"/>
                    <a:gd name="T3" fmla="*/ 0 h 673"/>
                    <a:gd name="T4" fmla="*/ 353 w 2009"/>
                    <a:gd name="T5" fmla="*/ 0 h 673"/>
                    <a:gd name="T6" fmla="*/ 97 w 2009"/>
                    <a:gd name="T7" fmla="*/ 286 h 673"/>
                    <a:gd name="T8" fmla="*/ 0 w 2009"/>
                    <a:gd name="T9" fmla="*/ 207 h 673"/>
                    <a:gd name="T10" fmla="*/ 103 w 2009"/>
                    <a:gd name="T11" fmla="*/ 450 h 673"/>
                    <a:gd name="T12" fmla="*/ 373 w 2009"/>
                    <a:gd name="T13" fmla="*/ 511 h 673"/>
                    <a:gd name="T14" fmla="*/ 282 w 2009"/>
                    <a:gd name="T15" fmla="*/ 438 h 673"/>
                    <a:gd name="T16" fmla="*/ 456 w 2009"/>
                    <a:gd name="T17" fmla="*/ 249 h 673"/>
                    <a:gd name="T18" fmla="*/ 1612 w 2009"/>
                    <a:gd name="T19" fmla="*/ 249 h 673"/>
                    <a:gd name="T20" fmla="*/ 1612 w 2009"/>
                    <a:gd name="T21" fmla="*/ 0 h 67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009" h="673">
                      <a:moveTo>
                        <a:pt x="2008" y="0"/>
                      </a:moveTo>
                      <a:lnTo>
                        <a:pt x="2008" y="0"/>
                      </a:lnTo>
                      <a:lnTo>
                        <a:pt x="440" y="0"/>
                      </a:lnTo>
                      <a:lnTo>
                        <a:pt x="120" y="376"/>
                      </a:lnTo>
                      <a:lnTo>
                        <a:pt x="0" y="272"/>
                      </a:lnTo>
                      <a:lnTo>
                        <a:pt x="128" y="592"/>
                      </a:lnTo>
                      <a:lnTo>
                        <a:pt x="464" y="672"/>
                      </a:lnTo>
                      <a:lnTo>
                        <a:pt x="352" y="576"/>
                      </a:lnTo>
                      <a:lnTo>
                        <a:pt x="568" y="328"/>
                      </a:lnTo>
                      <a:lnTo>
                        <a:pt x="2008" y="328"/>
                      </a:lnTo>
                      <a:lnTo>
                        <a:pt x="2008" y="0"/>
                      </a:lnTo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6350" cap="rnd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42203" rIns="42203"/>
                <a:lstStyle/>
                <a:p>
                  <a:endParaRPr lang="en-IN" sz="1846" dirty="0">
                    <a:latin typeface="Cambria" panose="02040503050406030204" pitchFamily="18" charset="0"/>
                  </a:endParaRPr>
                </a:p>
              </p:txBody>
            </p:sp>
            <p:sp>
              <p:nvSpPr>
                <p:cNvPr id="16" name="Freeform 8"/>
                <p:cNvSpPr>
                  <a:spLocks/>
                </p:cNvSpPr>
                <p:nvPr/>
              </p:nvSpPr>
              <p:spPr bwMode="auto">
                <a:xfrm>
                  <a:off x="1152" y="2727"/>
                  <a:ext cx="1800" cy="587"/>
                </a:xfrm>
                <a:custGeom>
                  <a:avLst/>
                  <a:gdLst>
                    <a:gd name="T0" fmla="*/ 0 w 2009"/>
                    <a:gd name="T1" fmla="*/ 511 h 673"/>
                    <a:gd name="T2" fmla="*/ 0 w 2009"/>
                    <a:gd name="T3" fmla="*/ 511 h 673"/>
                    <a:gd name="T4" fmla="*/ 1259 w 2009"/>
                    <a:gd name="T5" fmla="*/ 511 h 673"/>
                    <a:gd name="T6" fmla="*/ 1516 w 2009"/>
                    <a:gd name="T7" fmla="*/ 231 h 673"/>
                    <a:gd name="T8" fmla="*/ 1612 w 2009"/>
                    <a:gd name="T9" fmla="*/ 304 h 673"/>
                    <a:gd name="T10" fmla="*/ 1509 w 2009"/>
                    <a:gd name="T11" fmla="*/ 61 h 673"/>
                    <a:gd name="T12" fmla="*/ 1239 w 2009"/>
                    <a:gd name="T13" fmla="*/ 0 h 673"/>
                    <a:gd name="T14" fmla="*/ 1330 w 2009"/>
                    <a:gd name="T15" fmla="*/ 73 h 673"/>
                    <a:gd name="T16" fmla="*/ 1156 w 2009"/>
                    <a:gd name="T17" fmla="*/ 262 h 673"/>
                    <a:gd name="T18" fmla="*/ 0 w 2009"/>
                    <a:gd name="T19" fmla="*/ 262 h 673"/>
                    <a:gd name="T20" fmla="*/ 0 w 2009"/>
                    <a:gd name="T21" fmla="*/ 511 h 67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009" h="673">
                      <a:moveTo>
                        <a:pt x="0" y="672"/>
                      </a:moveTo>
                      <a:lnTo>
                        <a:pt x="0" y="672"/>
                      </a:lnTo>
                      <a:lnTo>
                        <a:pt x="1568" y="672"/>
                      </a:lnTo>
                      <a:lnTo>
                        <a:pt x="1888" y="304"/>
                      </a:lnTo>
                      <a:lnTo>
                        <a:pt x="2008" y="400"/>
                      </a:lnTo>
                      <a:lnTo>
                        <a:pt x="1880" y="80"/>
                      </a:lnTo>
                      <a:lnTo>
                        <a:pt x="1544" y="0"/>
                      </a:lnTo>
                      <a:lnTo>
                        <a:pt x="1656" y="96"/>
                      </a:lnTo>
                      <a:lnTo>
                        <a:pt x="1440" y="344"/>
                      </a:lnTo>
                      <a:lnTo>
                        <a:pt x="0" y="344"/>
                      </a:lnTo>
                      <a:lnTo>
                        <a:pt x="0" y="672"/>
                      </a:lnTo>
                    </a:path>
                  </a:pathLst>
                </a:custGeom>
                <a:solidFill>
                  <a:schemeClr val="accent5">
                    <a:lumMod val="75000"/>
                  </a:schemeClr>
                </a:solidFill>
                <a:ln w="6350" cap="rnd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42203" rIns="42203"/>
                <a:lstStyle/>
                <a:p>
                  <a:endParaRPr lang="en-IN" sz="1846">
                    <a:latin typeface="Cambria" panose="02040503050406030204" pitchFamily="18" charset="0"/>
                  </a:endParaRPr>
                </a:p>
              </p:txBody>
            </p:sp>
            <p:sp>
              <p:nvSpPr>
                <p:cNvPr id="17" name="Freeform 9"/>
                <p:cNvSpPr>
                  <a:spLocks/>
                </p:cNvSpPr>
                <p:nvPr/>
              </p:nvSpPr>
              <p:spPr bwMode="auto">
                <a:xfrm>
                  <a:off x="3288" y="2727"/>
                  <a:ext cx="1800" cy="587"/>
                </a:xfrm>
                <a:custGeom>
                  <a:avLst/>
                  <a:gdLst>
                    <a:gd name="T0" fmla="*/ 1612 w 2009"/>
                    <a:gd name="T1" fmla="*/ 511 h 673"/>
                    <a:gd name="T2" fmla="*/ 1612 w 2009"/>
                    <a:gd name="T3" fmla="*/ 511 h 673"/>
                    <a:gd name="T4" fmla="*/ 353 w 2009"/>
                    <a:gd name="T5" fmla="*/ 511 h 673"/>
                    <a:gd name="T6" fmla="*/ 97 w 2009"/>
                    <a:gd name="T7" fmla="*/ 231 h 673"/>
                    <a:gd name="T8" fmla="*/ 0 w 2009"/>
                    <a:gd name="T9" fmla="*/ 304 h 673"/>
                    <a:gd name="T10" fmla="*/ 103 w 2009"/>
                    <a:gd name="T11" fmla="*/ 61 h 673"/>
                    <a:gd name="T12" fmla="*/ 373 w 2009"/>
                    <a:gd name="T13" fmla="*/ 0 h 673"/>
                    <a:gd name="T14" fmla="*/ 282 w 2009"/>
                    <a:gd name="T15" fmla="*/ 73 h 673"/>
                    <a:gd name="T16" fmla="*/ 456 w 2009"/>
                    <a:gd name="T17" fmla="*/ 262 h 673"/>
                    <a:gd name="T18" fmla="*/ 1612 w 2009"/>
                    <a:gd name="T19" fmla="*/ 262 h 673"/>
                    <a:gd name="T20" fmla="*/ 1612 w 2009"/>
                    <a:gd name="T21" fmla="*/ 511 h 673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0" t="0" r="r" b="b"/>
                  <a:pathLst>
                    <a:path w="2009" h="673">
                      <a:moveTo>
                        <a:pt x="2008" y="672"/>
                      </a:moveTo>
                      <a:lnTo>
                        <a:pt x="2008" y="672"/>
                      </a:lnTo>
                      <a:lnTo>
                        <a:pt x="440" y="672"/>
                      </a:lnTo>
                      <a:lnTo>
                        <a:pt x="120" y="304"/>
                      </a:lnTo>
                      <a:lnTo>
                        <a:pt x="0" y="400"/>
                      </a:lnTo>
                      <a:lnTo>
                        <a:pt x="128" y="80"/>
                      </a:lnTo>
                      <a:lnTo>
                        <a:pt x="464" y="0"/>
                      </a:lnTo>
                      <a:lnTo>
                        <a:pt x="352" y="96"/>
                      </a:lnTo>
                      <a:lnTo>
                        <a:pt x="568" y="344"/>
                      </a:lnTo>
                      <a:lnTo>
                        <a:pt x="2008" y="344"/>
                      </a:lnTo>
                      <a:lnTo>
                        <a:pt x="2008" y="672"/>
                      </a:lnTo>
                    </a:path>
                  </a:pathLst>
                </a:custGeom>
                <a:solidFill>
                  <a:schemeClr val="accent3">
                    <a:lumMod val="50000"/>
                    <a:alpha val="60000"/>
                  </a:schemeClr>
                </a:solidFill>
                <a:ln w="6350" cap="rnd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42203" rIns="42203"/>
                <a:lstStyle/>
                <a:p>
                  <a:endParaRPr lang="en-IN" sz="1846">
                    <a:latin typeface="Cambria" panose="02040503050406030204" pitchFamily="18" charset="0"/>
                  </a:endParaRPr>
                </a:p>
              </p:txBody>
            </p:sp>
            <p:sp>
              <p:nvSpPr>
                <p:cNvPr id="18" name="Freeform 10"/>
                <p:cNvSpPr>
                  <a:spLocks/>
                </p:cNvSpPr>
                <p:nvPr/>
              </p:nvSpPr>
              <p:spPr bwMode="auto">
                <a:xfrm>
                  <a:off x="3697" y="2086"/>
                  <a:ext cx="1391" cy="536"/>
                </a:xfrm>
                <a:custGeom>
                  <a:avLst/>
                  <a:gdLst>
                    <a:gd name="T0" fmla="*/ 1245 w 1553"/>
                    <a:gd name="T1" fmla="*/ 350 h 617"/>
                    <a:gd name="T2" fmla="*/ 1245 w 1553"/>
                    <a:gd name="T3" fmla="*/ 350 h 617"/>
                    <a:gd name="T4" fmla="*/ 1245 w 1553"/>
                    <a:gd name="T5" fmla="*/ 115 h 617"/>
                    <a:gd name="T6" fmla="*/ 128 w 1553"/>
                    <a:gd name="T7" fmla="*/ 115 h 617"/>
                    <a:gd name="T8" fmla="*/ 122 w 1553"/>
                    <a:gd name="T9" fmla="*/ 0 h 617"/>
                    <a:gd name="T10" fmla="*/ 0 w 1553"/>
                    <a:gd name="T11" fmla="*/ 235 h 617"/>
                    <a:gd name="T12" fmla="*/ 128 w 1553"/>
                    <a:gd name="T13" fmla="*/ 465 h 617"/>
                    <a:gd name="T14" fmla="*/ 128 w 1553"/>
                    <a:gd name="T15" fmla="*/ 350 h 617"/>
                    <a:gd name="T16" fmla="*/ 1245 w 1553"/>
                    <a:gd name="T17" fmla="*/ 350 h 617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0" t="0" r="r" b="b"/>
                  <a:pathLst>
                    <a:path w="1553" h="617">
                      <a:moveTo>
                        <a:pt x="1552" y="464"/>
                      </a:moveTo>
                      <a:lnTo>
                        <a:pt x="1552" y="464"/>
                      </a:lnTo>
                      <a:lnTo>
                        <a:pt x="1552" y="152"/>
                      </a:lnTo>
                      <a:lnTo>
                        <a:pt x="160" y="152"/>
                      </a:lnTo>
                      <a:lnTo>
                        <a:pt x="152" y="0"/>
                      </a:lnTo>
                      <a:lnTo>
                        <a:pt x="0" y="312"/>
                      </a:lnTo>
                      <a:lnTo>
                        <a:pt x="160" y="616"/>
                      </a:lnTo>
                      <a:lnTo>
                        <a:pt x="160" y="464"/>
                      </a:lnTo>
                      <a:lnTo>
                        <a:pt x="1552" y="464"/>
                      </a:lnTo>
                    </a:path>
                  </a:pathLst>
                </a:custGeom>
                <a:solidFill>
                  <a:schemeClr val="accent5">
                    <a:lumMod val="50000"/>
                    <a:alpha val="80000"/>
                  </a:schemeClr>
                </a:solidFill>
                <a:ln w="6350" cap="rnd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lIns="42203" rIns="42203"/>
                <a:lstStyle/>
                <a:p>
                  <a:endParaRPr lang="en-IN" sz="1846">
                    <a:latin typeface="Cambria" panose="02040503050406030204" pitchFamily="18" charset="0"/>
                  </a:endParaRPr>
                </a:p>
              </p:txBody>
            </p:sp>
            <p:sp>
              <p:nvSpPr>
                <p:cNvPr id="19" name="Rectangle 11"/>
                <p:cNvSpPr>
                  <a:spLocks noChangeArrowheads="1"/>
                </p:cNvSpPr>
                <p:nvPr/>
              </p:nvSpPr>
              <p:spPr bwMode="auto">
                <a:xfrm>
                  <a:off x="1389" y="1455"/>
                  <a:ext cx="1033" cy="16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635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42203" rIns="42203"/>
                <a:lstStyle>
                  <a:lvl1pPr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en-GB" altLang="en-US" sz="1292" dirty="0">
                      <a:solidFill>
                        <a:schemeClr val="bg1"/>
                      </a:solidFill>
                      <a:latin typeface="Cambria" panose="02040503050406030204" pitchFamily="18" charset="0"/>
                    </a:rPr>
                    <a:t>Configuration &amp; Customization</a:t>
                  </a:r>
                </a:p>
              </p:txBody>
            </p:sp>
            <p:sp>
              <p:nvSpPr>
                <p:cNvPr id="20" name="Rectangle 12"/>
                <p:cNvSpPr>
                  <a:spLocks noChangeArrowheads="1"/>
                </p:cNvSpPr>
                <p:nvPr/>
              </p:nvSpPr>
              <p:spPr bwMode="auto">
                <a:xfrm>
                  <a:off x="1351" y="2273"/>
                  <a:ext cx="834" cy="16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635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42203" rIns="42203"/>
                <a:lstStyle>
                  <a:lvl1pPr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en-GB" altLang="en-US" sz="1292" dirty="0">
                      <a:solidFill>
                        <a:schemeClr val="bg1"/>
                      </a:solidFill>
                      <a:latin typeface="Cambria" panose="02040503050406030204" pitchFamily="18" charset="0"/>
                    </a:rPr>
                    <a:t>Forms &amp; Challans</a:t>
                  </a:r>
                </a:p>
              </p:txBody>
            </p:sp>
            <p:sp>
              <p:nvSpPr>
                <p:cNvPr id="21" name="Rectangle 13"/>
                <p:cNvSpPr>
                  <a:spLocks noChangeArrowheads="1"/>
                </p:cNvSpPr>
                <p:nvPr/>
              </p:nvSpPr>
              <p:spPr bwMode="auto">
                <a:xfrm>
                  <a:off x="1351" y="3090"/>
                  <a:ext cx="834" cy="16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635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42203" rIns="42203"/>
                <a:lstStyle>
                  <a:lvl1pPr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en-GB" altLang="en-US" sz="1292" dirty="0">
                      <a:solidFill>
                        <a:schemeClr val="bg1"/>
                      </a:solidFill>
                      <a:latin typeface="Cambria" panose="02040503050406030204" pitchFamily="18" charset="0"/>
                    </a:rPr>
                    <a:t>MIS &amp; Reporting </a:t>
                  </a:r>
                </a:p>
              </p:txBody>
            </p:sp>
            <p:sp>
              <p:nvSpPr>
                <p:cNvPr id="22" name="Rectangle 16"/>
                <p:cNvSpPr>
                  <a:spLocks noChangeArrowheads="1"/>
                </p:cNvSpPr>
                <p:nvPr/>
              </p:nvSpPr>
              <p:spPr bwMode="auto">
                <a:xfrm>
                  <a:off x="3982" y="1455"/>
                  <a:ext cx="925" cy="164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6350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lIns="42203" rIns="42203"/>
                <a:lstStyle>
                  <a:lvl1pPr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1pPr>
                  <a:lvl2pPr marL="742950" indent="-285750"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2pPr>
                  <a:lvl3pPr marL="1143000" indent="-228600"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3pPr>
                  <a:lvl4pPr marL="1600200" indent="-228600"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4pPr>
                  <a:lvl5pPr marL="2057400" indent="-228600"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1700">
                      <a:solidFill>
                        <a:schemeClr val="bg2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/>
                  <a:r>
                    <a:rPr lang="en-GB" altLang="en-US" sz="1292" dirty="0">
                      <a:solidFill>
                        <a:schemeClr val="bg1"/>
                      </a:solidFill>
                      <a:latin typeface="Cambria" panose="02040503050406030204" pitchFamily="18" charset="0"/>
                    </a:rPr>
                    <a:t>Organizational Structure</a:t>
                  </a:r>
                </a:p>
              </p:txBody>
            </p:sp>
          </p:grpSp>
          <p:sp>
            <p:nvSpPr>
              <p:cNvPr id="23" name="Rectangle 22"/>
              <p:cNvSpPr>
                <a:spLocks noChangeArrowheads="1"/>
              </p:cNvSpPr>
              <p:nvPr/>
            </p:nvSpPr>
            <p:spPr bwMode="auto">
              <a:xfrm>
                <a:off x="6781329" y="3294782"/>
                <a:ext cx="1468438" cy="2603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42203" rIns="42203"/>
              <a:lstStyle>
                <a:lvl1pPr>
                  <a:defRPr sz="1700">
                    <a:solidFill>
                      <a:schemeClr val="bg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1700">
                    <a:solidFill>
                      <a:schemeClr val="bg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1700">
                    <a:solidFill>
                      <a:schemeClr val="bg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1700">
                    <a:solidFill>
                      <a:schemeClr val="bg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1700">
                    <a:solidFill>
                      <a:schemeClr val="bg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700">
                    <a:solidFill>
                      <a:schemeClr val="bg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700">
                    <a:solidFill>
                      <a:schemeClr val="bg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700">
                    <a:solidFill>
                      <a:schemeClr val="bg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700">
                    <a:solidFill>
                      <a:schemeClr val="bg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GB" altLang="en-US" sz="1292" dirty="0">
                    <a:solidFill>
                      <a:schemeClr val="bg1"/>
                    </a:solidFill>
                    <a:latin typeface="Cambria" panose="02040503050406030204" pitchFamily="18" charset="0"/>
                  </a:rPr>
                  <a:t>Master Data</a:t>
                </a:r>
              </a:p>
            </p:txBody>
          </p:sp>
          <p:sp>
            <p:nvSpPr>
              <p:cNvPr id="24" name="Rectangle 23"/>
              <p:cNvSpPr>
                <a:spLocks noChangeArrowheads="1"/>
              </p:cNvSpPr>
              <p:nvPr/>
            </p:nvSpPr>
            <p:spPr bwMode="auto">
              <a:xfrm>
                <a:off x="6781329" y="4609232"/>
                <a:ext cx="1468438" cy="2603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635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42203" rIns="42203"/>
              <a:lstStyle>
                <a:lvl1pPr>
                  <a:defRPr sz="1700">
                    <a:solidFill>
                      <a:schemeClr val="bg2"/>
                    </a:solidFill>
                    <a:latin typeface="Arial" panose="020B0604020202020204" pitchFamily="34" charset="0"/>
                  </a:defRPr>
                </a:lvl1pPr>
                <a:lvl2pPr marL="742950" indent="-285750">
                  <a:defRPr sz="1700">
                    <a:solidFill>
                      <a:schemeClr val="bg2"/>
                    </a:solidFill>
                    <a:latin typeface="Arial" panose="020B0604020202020204" pitchFamily="34" charset="0"/>
                  </a:defRPr>
                </a:lvl2pPr>
                <a:lvl3pPr marL="1143000" indent="-228600">
                  <a:defRPr sz="1700">
                    <a:solidFill>
                      <a:schemeClr val="bg2"/>
                    </a:solidFill>
                    <a:latin typeface="Arial" panose="020B0604020202020204" pitchFamily="34" charset="0"/>
                  </a:defRPr>
                </a:lvl3pPr>
                <a:lvl4pPr marL="1600200" indent="-228600">
                  <a:defRPr sz="1700">
                    <a:solidFill>
                      <a:schemeClr val="bg2"/>
                    </a:solidFill>
                    <a:latin typeface="Arial" panose="020B0604020202020204" pitchFamily="34" charset="0"/>
                  </a:defRPr>
                </a:lvl4pPr>
                <a:lvl5pPr marL="2057400" indent="-228600">
                  <a:defRPr sz="1700">
                    <a:solidFill>
                      <a:schemeClr val="bg2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700">
                    <a:solidFill>
                      <a:schemeClr val="bg2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700">
                    <a:solidFill>
                      <a:schemeClr val="bg2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700">
                    <a:solidFill>
                      <a:schemeClr val="bg2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700">
                    <a:solidFill>
                      <a:schemeClr val="bg2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/>
                <a:r>
                  <a:rPr lang="en-GB" altLang="en-US" sz="1292" dirty="0">
                    <a:solidFill>
                      <a:schemeClr val="bg1"/>
                    </a:solidFill>
                    <a:latin typeface="Cambria" panose="02040503050406030204" pitchFamily="18" charset="0"/>
                  </a:rPr>
                  <a:t>Transactional Data</a:t>
                </a:r>
              </a:p>
            </p:txBody>
          </p:sp>
        </p:grpSp>
        <p:sp>
          <p:nvSpPr>
            <p:cNvPr id="3" name="Rectangle: Rounded Corners 2"/>
            <p:cNvSpPr/>
            <p:nvPr/>
          </p:nvSpPr>
          <p:spPr>
            <a:xfrm>
              <a:off x="2288704" y="5476862"/>
              <a:ext cx="6248400" cy="544426"/>
            </a:xfrm>
            <a:prstGeom prst="round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IN" sz="1846" dirty="0">
                  <a:latin typeface="Cambria" panose="02040503050406030204" pitchFamily="18" charset="0"/>
                </a:rPr>
                <a:t>Transitional Migration</a:t>
              </a: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1987024" y="995977"/>
            <a:ext cx="5090802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IN" sz="1846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Impact of GST on ERP</a:t>
            </a:r>
            <a:endParaRPr lang="en-US" sz="1015" b="1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68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71105015"/>
              </p:ext>
            </p:extLst>
          </p:nvPr>
        </p:nvGraphicFramePr>
        <p:xfrm>
          <a:off x="1022109" y="1605203"/>
          <a:ext cx="7099782" cy="4965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987024" y="995977"/>
            <a:ext cx="5090802" cy="3763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US" sz="1846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Transactional Impact on ERP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2032" y="395633"/>
            <a:ext cx="8440615" cy="603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IT Systems</a:t>
            </a:r>
            <a:endParaRPr lang="en-US" sz="1662" b="1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5682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2032" y="188640"/>
            <a:ext cx="8440615" cy="603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IT Systems</a:t>
            </a:r>
            <a:endParaRPr lang="en-US" sz="1662" b="1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319087" y="5341340"/>
            <a:ext cx="1766234" cy="945205"/>
          </a:xfrm>
          <a:prstGeom prst="rect">
            <a:avLst/>
          </a:prstGeom>
          <a:noFill/>
          <a:ln>
            <a:noFill/>
          </a:ln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Rectangle 13"/>
          <p:cNvSpPr/>
          <p:nvPr/>
        </p:nvSpPr>
        <p:spPr>
          <a:xfrm>
            <a:off x="5311591" y="5319334"/>
            <a:ext cx="1766234" cy="945205"/>
          </a:xfrm>
          <a:prstGeom prst="rect">
            <a:avLst/>
          </a:prstGeom>
          <a:noFill/>
          <a:ln>
            <a:noFill/>
          </a:ln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1892513"/>
              </p:ext>
            </p:extLst>
          </p:nvPr>
        </p:nvGraphicFramePr>
        <p:xfrm>
          <a:off x="251520" y="980728"/>
          <a:ext cx="8611127" cy="5625227"/>
        </p:xfrm>
        <a:graphic>
          <a:graphicData uri="http://schemas.openxmlformats.org/drawingml/2006/table">
            <a:tbl>
              <a:tblPr firstRow="1" bandRow="1"/>
              <a:tblGrid>
                <a:gridCol w="557769">
                  <a:extLst>
                    <a:ext uri="{9D8B030D-6E8A-4147-A177-3AD203B41FA5}">
                      <a16:colId xmlns:a16="http://schemas.microsoft.com/office/drawing/2014/main" xmlns="" val="2197716989"/>
                    </a:ext>
                  </a:extLst>
                </a:gridCol>
                <a:gridCol w="1329195">
                  <a:extLst>
                    <a:ext uri="{9D8B030D-6E8A-4147-A177-3AD203B41FA5}">
                      <a16:colId xmlns:a16="http://schemas.microsoft.com/office/drawing/2014/main" xmlns="" val="1325837925"/>
                    </a:ext>
                  </a:extLst>
                </a:gridCol>
                <a:gridCol w="1798322">
                  <a:extLst>
                    <a:ext uri="{9D8B030D-6E8A-4147-A177-3AD203B41FA5}">
                      <a16:colId xmlns:a16="http://schemas.microsoft.com/office/drawing/2014/main" xmlns="" val="1363094926"/>
                    </a:ext>
                  </a:extLst>
                </a:gridCol>
                <a:gridCol w="2111074">
                  <a:extLst>
                    <a:ext uri="{9D8B030D-6E8A-4147-A177-3AD203B41FA5}">
                      <a16:colId xmlns:a16="http://schemas.microsoft.com/office/drawing/2014/main" xmlns="" val="3207294302"/>
                    </a:ext>
                  </a:extLst>
                </a:gridCol>
                <a:gridCol w="2814767">
                  <a:extLst>
                    <a:ext uri="{9D8B030D-6E8A-4147-A177-3AD203B41FA5}">
                      <a16:colId xmlns:a16="http://schemas.microsoft.com/office/drawing/2014/main" xmlns="" val="2760460323"/>
                    </a:ext>
                  </a:extLst>
                </a:gridCol>
              </a:tblGrid>
              <a:tr h="36956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400" dirty="0">
                          <a:latin typeface="Cambria" panose="02040503050406030204" pitchFamily="18" charset="0"/>
                        </a:rPr>
                        <a:t>S No</a:t>
                      </a:r>
                    </a:p>
                  </a:txBody>
                  <a:tcPr marL="84406" marR="84406" marT="42203" marB="42203">
                    <a:lnL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IN" sz="1400" dirty="0">
                          <a:latin typeface="Cambria" panose="02040503050406030204" pitchFamily="18" charset="0"/>
                        </a:rPr>
                        <a:t>Area</a:t>
                      </a: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IN" sz="1400" dirty="0">
                          <a:latin typeface="Cambria" panose="02040503050406030204" pitchFamily="18" charset="0"/>
                        </a:rPr>
                        <a:t>Current Scenario</a:t>
                      </a: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IN" sz="1400" dirty="0">
                          <a:latin typeface="Cambria" panose="02040503050406030204" pitchFamily="18" charset="0"/>
                        </a:rPr>
                        <a:t>Proposed</a:t>
                      </a:r>
                      <a:r>
                        <a:rPr lang="en-IN" sz="1400" baseline="0" dirty="0">
                          <a:latin typeface="Cambria" panose="02040503050406030204" pitchFamily="18" charset="0"/>
                        </a:rPr>
                        <a:t> under GST </a:t>
                      </a:r>
                      <a:endParaRPr lang="en-IN" sz="1400" dirty="0">
                        <a:latin typeface="Cambria" panose="02040503050406030204" pitchFamily="18" charset="0"/>
                      </a:endParaRP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IN" sz="1400" dirty="0">
                          <a:latin typeface="Cambria" panose="02040503050406030204" pitchFamily="18" charset="0"/>
                        </a:rPr>
                        <a:t>Changes Required in ERP </a:t>
                      </a:r>
                    </a:p>
                  </a:txBody>
                  <a:tcPr marL="84406" marR="84406" marT="42203" marB="42203">
                    <a:lnL>
                      <a:noFill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7101610"/>
                  </a:ext>
                </a:extLst>
              </a:tr>
              <a:tr h="139345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84406" marR="84406" marT="42203" marB="42203">
                    <a:lnL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/>
                      <a:r>
                        <a:rPr lang="en-IN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Organization Structure changes</a:t>
                      </a: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/>
                      <a:r>
                        <a:rPr lang="en-IN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Currently</a:t>
                      </a:r>
                      <a:r>
                        <a:rPr lang="en-IN" sz="13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the tax structure are divided into multiple taxes.</a:t>
                      </a:r>
                      <a:endParaRPr lang="en-IN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/>
                      <a:r>
                        <a:rPr lang="en-IN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Single law</a:t>
                      </a:r>
                      <a:r>
                        <a:rPr lang="en-IN" sz="13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with three taxes</a:t>
                      </a:r>
                      <a:endParaRPr lang="en-IN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indent="0" algn="just">
                        <a:buNone/>
                      </a:pPr>
                      <a:r>
                        <a:rPr lang="en-IN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Changes</a:t>
                      </a:r>
                      <a:r>
                        <a:rPr lang="en-IN" sz="13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will be required in tax structure from multiple taxes to one tax and corresponding different components of taxes to be configured for deducting, depositing, payment, credit, interest and penalty.</a:t>
                      </a:r>
                      <a:endParaRPr lang="en-IN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2203" marB="42203">
                    <a:lnL>
                      <a:noFill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1675726"/>
                  </a:ext>
                </a:extLst>
              </a:tr>
              <a:tr h="12616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84406" marR="84406" marT="42203" marB="42203">
                    <a:lnL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/>
                      <a:r>
                        <a:rPr lang="en-IN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Master Data Management</a:t>
                      </a: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/>
                      <a:r>
                        <a:rPr lang="en-IN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Key</a:t>
                      </a:r>
                      <a:r>
                        <a:rPr lang="en-IN" sz="13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masters hold information required as per current laws</a:t>
                      </a:r>
                      <a:endParaRPr lang="en-IN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/>
                      <a:r>
                        <a:rPr lang="en-IN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Information</a:t>
                      </a:r>
                      <a:r>
                        <a:rPr lang="en-IN" sz="13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at master level to be maintained as per GST requirements</a:t>
                      </a:r>
                      <a:endParaRPr lang="en-IN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/>
                      <a:r>
                        <a:rPr lang="en-IN" sz="13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Vendor master – GST registration number of vendor location wise</a:t>
                      </a:r>
                    </a:p>
                    <a:p>
                      <a:pPr algn="just"/>
                      <a:r>
                        <a:rPr lang="en-IN" sz="13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Customer master – GST registration number of customer location wise</a:t>
                      </a:r>
                    </a:p>
                    <a:p>
                      <a:pPr algn="just"/>
                      <a:r>
                        <a:rPr lang="en-IN" sz="13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Inventory master – For goods HSN code and for services SAC codes</a:t>
                      </a:r>
                      <a:endParaRPr lang="en-IN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2203" marB="42203">
                    <a:lnL>
                      <a:noFill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87130877"/>
                  </a:ext>
                </a:extLst>
              </a:tr>
              <a:tr h="126168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84406" marR="84406" marT="42203" marB="42203">
                    <a:lnL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/>
                      <a:r>
                        <a:rPr lang="en-IN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Transaction</a:t>
                      </a:r>
                      <a:r>
                        <a:rPr lang="en-IN" sz="13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data</a:t>
                      </a:r>
                      <a:endParaRPr lang="en-IN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/>
                      <a:r>
                        <a:rPr lang="en-IN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Scenarios</a:t>
                      </a:r>
                      <a:r>
                        <a:rPr lang="en-IN" sz="13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are based on requirements of current taxes, such as tax on manufacturing, tax on sale and tax on services</a:t>
                      </a:r>
                      <a:endParaRPr lang="en-IN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/>
                      <a:r>
                        <a:rPr lang="en-IN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Proposed</a:t>
                      </a:r>
                      <a:r>
                        <a:rPr lang="en-IN" sz="13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solution will change to tax on supply</a:t>
                      </a:r>
                      <a:endParaRPr lang="en-IN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342900" indent="-342900" algn="just">
                        <a:buAutoNum type="alphaLcPeriod"/>
                      </a:pPr>
                      <a:r>
                        <a:rPr lang="en-IN" sz="13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Changes in existing transaction postings would be required. </a:t>
                      </a:r>
                    </a:p>
                    <a:p>
                      <a:pPr marL="342900" indent="-342900" algn="just">
                        <a:buAutoNum type="alphaLcPeriod"/>
                      </a:pPr>
                      <a:r>
                        <a:rPr lang="en-IN" sz="13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Identification of redundant transactions from old laws</a:t>
                      </a:r>
                    </a:p>
                    <a:p>
                      <a:pPr marL="342900" indent="-342900" algn="just">
                        <a:buAutoNum type="alphaLcPeriod"/>
                      </a:pPr>
                      <a:r>
                        <a:rPr lang="en-IN" sz="13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Creation of new transaction scenarios as per new law</a:t>
                      </a:r>
                    </a:p>
                  </a:txBody>
                  <a:tcPr marL="84406" marR="84406" marT="42203" marB="42203">
                    <a:lnL>
                      <a:noFill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256601729"/>
                  </a:ext>
                </a:extLst>
              </a:tr>
              <a:tr h="83531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 marL="84406" marR="84406" marT="42203" marB="42203">
                    <a:lnL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/>
                      <a:r>
                        <a:rPr lang="en-IN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Reporting &amp; MIS</a:t>
                      </a: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/>
                      <a:r>
                        <a:rPr lang="en-IN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Multiple reporting formats for</a:t>
                      </a:r>
                      <a:r>
                        <a:rPr lang="en-IN" sz="13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filing of different taxes</a:t>
                      </a:r>
                      <a:endParaRPr lang="en-IN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/>
                      <a:r>
                        <a:rPr lang="en-IN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One common reporting format</a:t>
                      </a: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just"/>
                      <a:r>
                        <a:rPr lang="en-IN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Reporting</a:t>
                      </a:r>
                      <a:r>
                        <a:rPr lang="en-IN" sz="13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formats to be changed as per GST requirements and will remain same across locations and organizations</a:t>
                      </a:r>
                      <a:endParaRPr lang="en-IN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2203" marB="42203">
                    <a:lnL>
                      <a:noFill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941175626"/>
                  </a:ext>
                </a:extLst>
              </a:tr>
              <a:tr h="476327">
                <a:tc>
                  <a:txBody>
                    <a:bodyPr/>
                    <a:lstStyle/>
                    <a:p>
                      <a:pPr algn="ctr"/>
                      <a:r>
                        <a:rPr lang="en-IN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84406" marR="84406" marT="42203" marB="42203">
                    <a:lnL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Forms</a:t>
                      </a:r>
                      <a:r>
                        <a:rPr lang="en-IN" sz="13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&amp; Challans</a:t>
                      </a:r>
                      <a:endParaRPr lang="en-IN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Different</a:t>
                      </a:r>
                      <a:r>
                        <a:rPr lang="en-IN" sz="13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forms as per old laws &amp; locations</a:t>
                      </a:r>
                      <a:endParaRPr lang="en-IN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Common forms and challans as</a:t>
                      </a:r>
                      <a:r>
                        <a:rPr lang="en-IN" sz="13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per GST</a:t>
                      </a:r>
                      <a:endParaRPr lang="en-IN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13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Key forms such as</a:t>
                      </a:r>
                      <a:r>
                        <a:rPr lang="en-IN" sz="1300" baseline="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tax invoice, bill of supply to be redesigned.</a:t>
                      </a:r>
                      <a:endParaRPr lang="en-IN" sz="13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4406" marR="84406" marT="42203" marB="42203">
                    <a:lnL>
                      <a:noFill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36748709"/>
                  </a:ext>
                </a:extLst>
              </a:tr>
            </a:tbl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74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2032" y="395633"/>
            <a:ext cx="8440615" cy="603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IT Systems</a:t>
            </a:r>
            <a:endParaRPr lang="en-US" sz="1662" b="1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319087" y="5341340"/>
            <a:ext cx="1766234" cy="945205"/>
          </a:xfrm>
          <a:prstGeom prst="rect">
            <a:avLst/>
          </a:prstGeom>
          <a:noFill/>
          <a:ln>
            <a:noFill/>
          </a:ln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Rectangle 13"/>
          <p:cNvSpPr/>
          <p:nvPr/>
        </p:nvSpPr>
        <p:spPr>
          <a:xfrm>
            <a:off x="5311591" y="5319334"/>
            <a:ext cx="1766234" cy="945205"/>
          </a:xfrm>
          <a:prstGeom prst="rect">
            <a:avLst/>
          </a:prstGeom>
          <a:noFill/>
          <a:ln>
            <a:noFill/>
          </a:ln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15037206"/>
              </p:ext>
            </p:extLst>
          </p:nvPr>
        </p:nvGraphicFramePr>
        <p:xfrm>
          <a:off x="251520" y="1027692"/>
          <a:ext cx="8611127" cy="5503761"/>
        </p:xfrm>
        <a:graphic>
          <a:graphicData uri="http://schemas.openxmlformats.org/drawingml/2006/table">
            <a:tbl>
              <a:tblPr firstRow="1" bandRow="1"/>
              <a:tblGrid>
                <a:gridCol w="557769">
                  <a:extLst>
                    <a:ext uri="{9D8B030D-6E8A-4147-A177-3AD203B41FA5}">
                      <a16:colId xmlns:a16="http://schemas.microsoft.com/office/drawing/2014/main" xmlns="" val="2197716989"/>
                    </a:ext>
                  </a:extLst>
                </a:gridCol>
                <a:gridCol w="1329195">
                  <a:extLst>
                    <a:ext uri="{9D8B030D-6E8A-4147-A177-3AD203B41FA5}">
                      <a16:colId xmlns:a16="http://schemas.microsoft.com/office/drawing/2014/main" xmlns="" val="1325837925"/>
                    </a:ext>
                  </a:extLst>
                </a:gridCol>
                <a:gridCol w="1798322">
                  <a:extLst>
                    <a:ext uri="{9D8B030D-6E8A-4147-A177-3AD203B41FA5}">
                      <a16:colId xmlns:a16="http://schemas.microsoft.com/office/drawing/2014/main" xmlns="" val="1363094926"/>
                    </a:ext>
                  </a:extLst>
                </a:gridCol>
                <a:gridCol w="2111074">
                  <a:extLst>
                    <a:ext uri="{9D8B030D-6E8A-4147-A177-3AD203B41FA5}">
                      <a16:colId xmlns:a16="http://schemas.microsoft.com/office/drawing/2014/main" xmlns="" val="3207294302"/>
                    </a:ext>
                  </a:extLst>
                </a:gridCol>
                <a:gridCol w="2814767">
                  <a:extLst>
                    <a:ext uri="{9D8B030D-6E8A-4147-A177-3AD203B41FA5}">
                      <a16:colId xmlns:a16="http://schemas.microsoft.com/office/drawing/2014/main" xmlns="" val="2760460323"/>
                    </a:ext>
                  </a:extLst>
                </a:gridCol>
              </a:tblGrid>
              <a:tr h="3819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algn="ctr"/>
                      <a:r>
                        <a:rPr lang="en-IN" sz="1400" dirty="0">
                          <a:latin typeface="Cambria" panose="02040503050406030204" pitchFamily="18" charset="0"/>
                        </a:rPr>
                        <a:t>S No</a:t>
                      </a:r>
                    </a:p>
                  </a:txBody>
                  <a:tcPr marL="84406" marR="84406" marT="42203" marB="42203">
                    <a:lnL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IN" sz="1400" dirty="0">
                          <a:latin typeface="Cambria" panose="02040503050406030204" pitchFamily="18" charset="0"/>
                        </a:rPr>
                        <a:t>Area</a:t>
                      </a: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IN" sz="1400" dirty="0">
                          <a:latin typeface="Cambria" panose="02040503050406030204" pitchFamily="18" charset="0"/>
                        </a:rPr>
                        <a:t>Current Scenario</a:t>
                      </a: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IN" sz="1400" dirty="0">
                          <a:latin typeface="Cambria" panose="02040503050406030204" pitchFamily="18" charset="0"/>
                        </a:rPr>
                        <a:t>Proposed</a:t>
                      </a:r>
                      <a:r>
                        <a:rPr lang="en-IN" sz="1400" baseline="0" dirty="0">
                          <a:latin typeface="Cambria" panose="02040503050406030204" pitchFamily="18" charset="0"/>
                        </a:rPr>
                        <a:t> under GST </a:t>
                      </a:r>
                      <a:endParaRPr lang="en-IN" sz="1400" dirty="0">
                        <a:latin typeface="Cambria" panose="02040503050406030204" pitchFamily="18" charset="0"/>
                      </a:endParaRP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bg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r>
                        <a:rPr lang="en-IN" sz="1400" dirty="0">
                          <a:latin typeface="Cambria" panose="02040503050406030204" pitchFamily="18" charset="0"/>
                        </a:rPr>
                        <a:t>Changes Required in ERP </a:t>
                      </a:r>
                    </a:p>
                  </a:txBody>
                  <a:tcPr marL="84406" marR="84406" marT="42203" marB="42203">
                    <a:lnL>
                      <a:noFill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507101610"/>
                  </a:ext>
                </a:extLst>
              </a:tr>
              <a:tr h="1299279">
                <a:tc>
                  <a:txBody>
                    <a:bodyPr/>
                    <a:lstStyle/>
                    <a:p>
                      <a:pPr algn="ctr"/>
                      <a:r>
                        <a:rPr lang="en-IN" sz="1300" dirty="0">
                          <a:latin typeface="Cambria" panose="02040503050406030204" pitchFamily="18" charset="0"/>
                        </a:rPr>
                        <a:t>6</a:t>
                      </a:r>
                    </a:p>
                  </a:txBody>
                  <a:tcPr marL="84406" marR="84406" marT="42203" marB="42203">
                    <a:lnL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1300" dirty="0">
                          <a:latin typeface="Cambria" panose="02040503050406030204" pitchFamily="18" charset="0"/>
                        </a:rPr>
                        <a:t>Configuration</a:t>
                      </a:r>
                      <a:r>
                        <a:rPr lang="en-IN" sz="1300" baseline="0" dirty="0">
                          <a:latin typeface="Cambria" panose="02040503050406030204" pitchFamily="18" charset="0"/>
                        </a:rPr>
                        <a:t> &amp; Customization</a:t>
                      </a:r>
                      <a:endParaRPr lang="en-IN" sz="1300" dirty="0">
                        <a:latin typeface="Cambria" panose="02040503050406030204" pitchFamily="18" charset="0"/>
                      </a:endParaRP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1300" dirty="0">
                          <a:latin typeface="Cambria" panose="02040503050406030204" pitchFamily="18" charset="0"/>
                        </a:rPr>
                        <a:t>Not required</a:t>
                      </a: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1300" dirty="0">
                          <a:latin typeface="Cambria" panose="02040503050406030204" pitchFamily="18" charset="0"/>
                        </a:rPr>
                        <a:t>As per new</a:t>
                      </a:r>
                      <a:r>
                        <a:rPr lang="en-IN" sz="1300" baseline="0" dirty="0">
                          <a:latin typeface="Cambria" panose="02040503050406030204" pitchFamily="18" charset="0"/>
                        </a:rPr>
                        <a:t> law configurations &amp; customizations to be changed</a:t>
                      </a:r>
                      <a:endParaRPr lang="en-IN" sz="1300" dirty="0">
                        <a:latin typeface="Cambria" panose="02040503050406030204" pitchFamily="18" charset="0"/>
                      </a:endParaRP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9388" indent="-179388" algn="just">
                        <a:buAutoNum type="alphaLcPeriod"/>
                      </a:pPr>
                      <a:r>
                        <a:rPr lang="en-IN" sz="1300" dirty="0">
                          <a:latin typeface="Cambria" panose="02040503050406030204" pitchFamily="18" charset="0"/>
                        </a:rPr>
                        <a:t>Updating</a:t>
                      </a:r>
                      <a:r>
                        <a:rPr lang="en-IN" sz="1300" baseline="0" dirty="0">
                          <a:latin typeface="Cambria" panose="02040503050406030204" pitchFamily="18" charset="0"/>
                        </a:rPr>
                        <a:t> ERP patch provided by ERP companies</a:t>
                      </a:r>
                    </a:p>
                    <a:p>
                      <a:pPr marL="179388" indent="-179388" algn="just">
                        <a:buAutoNum type="alphaLcPeriod"/>
                      </a:pPr>
                      <a:r>
                        <a:rPr lang="en-IN" sz="1300" baseline="0" dirty="0">
                          <a:latin typeface="Cambria" panose="02040503050406030204" pitchFamily="18" charset="0"/>
                        </a:rPr>
                        <a:t>Configuring tax account mappings as per GST requirements</a:t>
                      </a:r>
                    </a:p>
                    <a:p>
                      <a:pPr marL="179388" indent="-179388" algn="just">
                        <a:buAutoNum type="alphaLcPeriod"/>
                      </a:pPr>
                      <a:r>
                        <a:rPr lang="en-IN" sz="1300" dirty="0">
                          <a:latin typeface="Cambria" panose="02040503050406030204" pitchFamily="18" charset="0"/>
                        </a:rPr>
                        <a:t>Customization as</a:t>
                      </a:r>
                      <a:r>
                        <a:rPr lang="en-IN" sz="1300" baseline="0" dirty="0">
                          <a:latin typeface="Cambria" panose="02040503050406030204" pitchFamily="18" charset="0"/>
                        </a:rPr>
                        <a:t> per requirements of business, e.g. treatment of advance, deemed supply etc.</a:t>
                      </a:r>
                      <a:endParaRPr lang="en-IN" sz="1300" dirty="0">
                        <a:latin typeface="Cambria" panose="02040503050406030204" pitchFamily="18" charset="0"/>
                      </a:endParaRPr>
                    </a:p>
                  </a:txBody>
                  <a:tcPr marL="84406" marR="84406" marT="42203" marB="42203">
                    <a:lnL>
                      <a:noFill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09338024"/>
                  </a:ext>
                </a:extLst>
              </a:tr>
              <a:tr h="3362986">
                <a:tc>
                  <a:txBody>
                    <a:bodyPr/>
                    <a:lstStyle/>
                    <a:p>
                      <a:pPr algn="ctr"/>
                      <a:r>
                        <a:rPr lang="en-IN" sz="1300" dirty="0">
                          <a:latin typeface="Cambria" panose="02040503050406030204" pitchFamily="18" charset="0"/>
                        </a:rPr>
                        <a:t>7</a:t>
                      </a:r>
                    </a:p>
                  </a:txBody>
                  <a:tcPr marL="84406" marR="84406" marT="42203" marB="42203">
                    <a:lnL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1300" dirty="0">
                          <a:latin typeface="Cambria" panose="02040503050406030204" pitchFamily="18" charset="0"/>
                        </a:rPr>
                        <a:t>Transitional changes</a:t>
                      </a: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1300" dirty="0">
                          <a:latin typeface="Cambria" panose="02040503050406030204" pitchFamily="18" charset="0"/>
                        </a:rPr>
                        <a:t>Not required</a:t>
                      </a: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1300" dirty="0">
                          <a:latin typeface="Cambria" panose="02040503050406030204" pitchFamily="18" charset="0"/>
                        </a:rPr>
                        <a:t>Credit from previous laws may</a:t>
                      </a:r>
                      <a:r>
                        <a:rPr lang="en-IN" sz="1300" baseline="0" dirty="0">
                          <a:latin typeface="Cambria" panose="02040503050406030204" pitchFamily="18" charset="0"/>
                        </a:rPr>
                        <a:t> be allowed to be carried forward to GST, subject to conditions laid down in transitional provisions of GST law</a:t>
                      </a:r>
                      <a:endParaRPr lang="en-IN" sz="1300" dirty="0">
                        <a:latin typeface="Cambria" panose="02040503050406030204" pitchFamily="18" charset="0"/>
                      </a:endParaRPr>
                    </a:p>
                  </a:txBody>
                  <a:tcPr marL="84406" marR="84406" marT="42203" marB="42203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N" sz="1300" dirty="0">
                          <a:latin typeface="Cambria" panose="02040503050406030204" pitchFamily="18" charset="0"/>
                        </a:rPr>
                        <a:t>Key decision points for migrations:</a:t>
                      </a:r>
                    </a:p>
                    <a:p>
                      <a:pPr marL="179388" indent="-179388" algn="just">
                        <a:buFont typeface="+mj-lt"/>
                        <a:buAutoNum type="alphaLcPeriod"/>
                      </a:pPr>
                      <a:r>
                        <a:rPr lang="en-IN" sz="1300" dirty="0">
                          <a:latin typeface="Cambria" panose="02040503050406030204" pitchFamily="18" charset="0"/>
                        </a:rPr>
                        <a:t>Close or Amend open PO’s on Cut-Off date.</a:t>
                      </a:r>
                    </a:p>
                    <a:p>
                      <a:pPr marL="179388" indent="-179388" algn="just">
                        <a:buFont typeface="+mj-lt"/>
                        <a:buAutoNum type="alphaLcPeriod"/>
                      </a:pPr>
                      <a:r>
                        <a:rPr lang="en-IN" sz="1300" dirty="0">
                          <a:latin typeface="Cambria" panose="02040503050406030204" pitchFamily="18" charset="0"/>
                        </a:rPr>
                        <a:t>Close or Amend open Sales Orders on Cut-Off date.</a:t>
                      </a:r>
                    </a:p>
                    <a:p>
                      <a:pPr marL="179388" indent="-179388" algn="just">
                        <a:buFont typeface="+mj-lt"/>
                        <a:buAutoNum type="alphaLcPeriod"/>
                      </a:pPr>
                      <a:r>
                        <a:rPr lang="en-IN" sz="1300" dirty="0">
                          <a:latin typeface="Cambria" panose="02040503050406030204" pitchFamily="18" charset="0"/>
                        </a:rPr>
                        <a:t>Forms &amp; Templates, GST Ready: </a:t>
                      </a:r>
                    </a:p>
                    <a:p>
                      <a:pPr marL="360363" lvl="1" indent="-96838" algn="just">
                        <a:buFont typeface="Arial" panose="020B0604020202020204" pitchFamily="34" charset="0"/>
                        <a:buChar char="•"/>
                      </a:pPr>
                      <a:r>
                        <a:rPr lang="en-IN" sz="1300" dirty="0">
                          <a:latin typeface="Cambria" panose="02040503050406030204" pitchFamily="18" charset="0"/>
                        </a:rPr>
                        <a:t>Sales invoice </a:t>
                      </a:r>
                    </a:p>
                    <a:p>
                      <a:pPr marL="360363" lvl="1" indent="-96838" algn="just">
                        <a:buFont typeface="Arial" panose="020B0604020202020204" pitchFamily="34" charset="0"/>
                        <a:buChar char="•"/>
                      </a:pPr>
                      <a:r>
                        <a:rPr lang="en-IN" sz="1300" dirty="0">
                          <a:latin typeface="Cambria" panose="02040503050406030204" pitchFamily="18" charset="0"/>
                        </a:rPr>
                        <a:t>Sales order </a:t>
                      </a:r>
                    </a:p>
                    <a:p>
                      <a:pPr marL="360363" lvl="1" indent="-96838" algn="just">
                        <a:buFont typeface="Arial" panose="020B0604020202020204" pitchFamily="34" charset="0"/>
                        <a:buChar char="•"/>
                      </a:pPr>
                      <a:r>
                        <a:rPr lang="en-IN" sz="1300" dirty="0">
                          <a:latin typeface="Cambria" panose="02040503050406030204" pitchFamily="18" charset="0"/>
                        </a:rPr>
                        <a:t>Purchase order </a:t>
                      </a:r>
                    </a:p>
                    <a:p>
                      <a:pPr marL="360363" lvl="1" indent="-96838" algn="just">
                        <a:buFont typeface="Arial" panose="020B0604020202020204" pitchFamily="34" charset="0"/>
                        <a:buChar char="•"/>
                      </a:pPr>
                      <a:r>
                        <a:rPr lang="en-IN" sz="1300" dirty="0">
                          <a:latin typeface="Cambria" panose="02040503050406030204" pitchFamily="18" charset="0"/>
                        </a:rPr>
                        <a:t>Debit notes &amp; </a:t>
                      </a:r>
                    </a:p>
                    <a:p>
                      <a:pPr marL="360363" lvl="1" indent="-96838" algn="just">
                        <a:buFont typeface="Arial" panose="020B0604020202020204" pitchFamily="34" charset="0"/>
                        <a:buChar char="•"/>
                      </a:pPr>
                      <a:r>
                        <a:rPr lang="en-IN" sz="1300" dirty="0">
                          <a:latin typeface="Cambria" panose="02040503050406030204" pitchFamily="18" charset="0"/>
                        </a:rPr>
                        <a:t>Credit notes</a:t>
                      </a:r>
                    </a:p>
                    <a:p>
                      <a:pPr marL="360363" lvl="1" indent="-96838" algn="just">
                        <a:buFont typeface="Arial" panose="020B0604020202020204" pitchFamily="34" charset="0"/>
                        <a:buChar char="•"/>
                      </a:pPr>
                      <a:r>
                        <a:rPr lang="en-IN" sz="1300" dirty="0">
                          <a:latin typeface="Cambria" panose="02040503050406030204" pitchFamily="18" charset="0"/>
                        </a:rPr>
                        <a:t>Temporary provisions: </a:t>
                      </a:r>
                    </a:p>
                    <a:p>
                      <a:pPr marL="360363" lvl="1" indent="-96838" algn="just">
                        <a:buFont typeface="Arial" panose="020B0604020202020204" pitchFamily="34" charset="0"/>
                        <a:buChar char="•"/>
                      </a:pPr>
                      <a:r>
                        <a:rPr lang="en-IN" sz="1300" dirty="0">
                          <a:latin typeface="Cambria" panose="02040503050406030204" pitchFamily="18" charset="0"/>
                        </a:rPr>
                        <a:t>Returns of goods sold or purchased before GST and returned after Cut-Off </a:t>
                      </a:r>
                    </a:p>
                    <a:p>
                      <a:pPr marL="179388" indent="-179388" algn="just" defTabSz="914400" rtl="0" eaLnBrk="1" latinLnBrk="0" hangingPunct="1">
                        <a:buFont typeface="+mj-lt"/>
                        <a:buAutoNum type="alphaLcPeriod"/>
                      </a:pPr>
                      <a:r>
                        <a:rPr lang="en-IN" sz="1300" kern="1200" dirty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Stock in transit during cutover activities, etc.</a:t>
                      </a:r>
                    </a:p>
                  </a:txBody>
                  <a:tcPr marL="84406" marR="84406" marT="42203" marB="42203">
                    <a:lnL>
                      <a:noFill/>
                    </a:lnL>
                    <a:lnR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R>
                    <a:lnT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5B9BD5"/>
                      </a:solidFill>
                      <a:prstDash val="solid"/>
                      <a:miter lim="800000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185507305"/>
                  </a:ext>
                </a:extLst>
              </a:tr>
            </a:tbl>
          </a:graphicData>
        </a:graphic>
      </p:graphicFrame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969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552587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Illustrations - Manufacturer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4342704"/>
              </p:ext>
            </p:extLst>
          </p:nvPr>
        </p:nvGraphicFramePr>
        <p:xfrm>
          <a:off x="251520" y="1029266"/>
          <a:ext cx="8640960" cy="5568089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167681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83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494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964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7758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2198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7268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35446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236206"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u="sng" dirty="0">
                          <a:effectLst/>
                          <a:latin typeface="Cambria" panose="02040503050406030204" pitchFamily="18" charset="0"/>
                        </a:rPr>
                        <a:t>Ex: 1 - When manufactured and sold locally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62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6206"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Pre-GST </a:t>
                      </a:r>
                      <a:endParaRPr lang="en-IN" sz="13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5319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Manufacturer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Tax Type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Rate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Amount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Tax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Credit availment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6206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</a:rPr>
                        <a:t>On Manufacture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Excise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12.50%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10,000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1,250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CVD, ST, ED credit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6206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</a:rPr>
                        <a:t>On Sale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VAT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14.50%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11,250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   1,631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VAT input credit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620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gridSpan="2"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27%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2,881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6206"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6206"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Particulars-(A)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Cost 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Tax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6206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Net Amt (</a:t>
                      </a:r>
                      <a:r>
                        <a:rPr lang="en-IN" sz="1300" b="0" dirty="0" err="1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Manf</a:t>
                      </a: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.)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10,000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6206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Net Amt</a:t>
                      </a:r>
                      <a:r>
                        <a:rPr lang="en-IN" sz="1300" b="0" baseline="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(Consumer)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11,250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1,631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03797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9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53042"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Post-GST  </a:t>
                      </a:r>
                      <a:endParaRPr lang="en-IN" sz="13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09292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Manufacturer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Tax Type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Rate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Base Amt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Tax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Credit availment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36206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</a:rPr>
                        <a:t>On Manufacture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CGST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9%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       10,000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   900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CGST &amp; IGST credit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82385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</a:rPr>
                        <a:t>On Sale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SGST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9%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       10,000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   900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SGST &amp; IGST credit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93394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Total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4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3358" marR="63358" marT="0" marB="0" anchor="b"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18.00%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IN" sz="1200" b="1" dirty="0"/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1,800 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3620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IN" sz="1300" b="1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IN" sz="1300" b="1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IN" sz="1200" b="1" dirty="0"/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93394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Particulars-(B)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3358" marR="63358" marT="0" marB="0" anchor="b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Cost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Tax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IN" sz="1200" b="1" dirty="0"/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93394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Net Amt (</a:t>
                      </a:r>
                      <a:r>
                        <a:rPr lang="en-IN" sz="1300" b="0" dirty="0" err="1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Manf</a:t>
                      </a: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.)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4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3358" marR="63358" marT="0" marB="0" anchor="b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10,000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IN" sz="1200" b="1" dirty="0"/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93394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</a:rPr>
                        <a:t>Net Amt (Consumer)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4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3358" marR="63358" marT="0" marB="0" anchor="b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10,000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1,800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IN" sz="1200" b="1" dirty="0"/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36206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4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4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106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8528"/>
            <a:ext cx="8229600" cy="552587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Illustrations - Manufacturer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7090624"/>
              </p:ext>
            </p:extLst>
          </p:nvPr>
        </p:nvGraphicFramePr>
        <p:xfrm>
          <a:off x="1046866" y="1581704"/>
          <a:ext cx="7050268" cy="2723557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2288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686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311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06213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017806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u="sng" dirty="0">
                          <a:effectLst/>
                          <a:latin typeface="Cambria" panose="02040503050406030204" pitchFamily="18" charset="0"/>
                        </a:rPr>
                        <a:t>Ex: 1 - When manufactured and sold locally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800" u="sng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sz="1400" dirty="0">
                        <a:latin typeface="Cambria" panose="02040503050406030204" pitchFamily="18" charset="0"/>
                      </a:endParaRPr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8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92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IN" sz="1800" b="1" dirty="0">
                          <a:effectLst/>
                          <a:latin typeface="Cambria" panose="02040503050406030204" pitchFamily="18" charset="0"/>
                        </a:rPr>
                        <a:t>Difference (A</a:t>
                      </a:r>
                      <a:r>
                        <a:rPr lang="en-IN" sz="1800" b="1" baseline="0" dirty="0">
                          <a:effectLst/>
                          <a:latin typeface="Cambria" panose="02040503050406030204" pitchFamily="18" charset="0"/>
                        </a:rPr>
                        <a:t> – B)</a:t>
                      </a:r>
                      <a:endParaRPr lang="en-IN" sz="1800" b="1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IN" sz="1800" b="1" dirty="0">
                          <a:effectLst/>
                          <a:latin typeface="Cambria" panose="02040503050406030204" pitchFamily="18" charset="0"/>
                        </a:rPr>
                        <a:t>Cost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>
                          <a:effectLst/>
                          <a:latin typeface="Cambria" panose="02040503050406030204" pitchFamily="18" charset="0"/>
                        </a:rPr>
                        <a:t>Tax</a:t>
                      </a:r>
                      <a:endParaRPr lang="en-IN" sz="18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8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0515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0" dirty="0">
                          <a:effectLst/>
                          <a:latin typeface="Cambria" panose="02040503050406030204" pitchFamily="18" charset="0"/>
                        </a:rPr>
                        <a:t>Manufacturer</a:t>
                      </a:r>
                      <a:endParaRPr lang="en-IN" sz="18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1800" b="1" kern="1200" dirty="0">
                          <a:effectLst/>
                          <a:latin typeface="Cambria" panose="02040503050406030204" pitchFamily="18" charset="0"/>
                        </a:rPr>
                        <a:t>0</a:t>
                      </a:r>
                      <a:endParaRPr lang="en-IN" sz="18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1800" b="1" kern="1200" dirty="0">
                          <a:effectLst/>
                          <a:latin typeface="Cambria" panose="02040503050406030204" pitchFamily="18" charset="0"/>
                        </a:rPr>
                        <a:t>0</a:t>
                      </a:r>
                      <a:endParaRPr lang="en-IN" sz="18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8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051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IN" sz="1800" b="0" dirty="0">
                          <a:effectLst/>
                          <a:latin typeface="Cambria" panose="02040503050406030204" pitchFamily="18" charset="0"/>
                        </a:rPr>
                        <a:t>Consumer saves/(expenses)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1800" b="1" kern="1200" dirty="0">
                          <a:effectLst/>
                          <a:latin typeface="Cambria" panose="02040503050406030204" pitchFamily="18" charset="0"/>
                        </a:rPr>
                        <a:t>1,250</a:t>
                      </a:r>
                      <a:endParaRPr lang="en-IN" sz="18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18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(169)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8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046866" y="4437112"/>
            <a:ext cx="59822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 u="sng" dirty="0"/>
              <a:t>Note:</a:t>
            </a:r>
            <a:r>
              <a:rPr lang="en-IN" sz="1600" dirty="0"/>
              <a:t>  </a:t>
            </a:r>
          </a:p>
          <a:p>
            <a:pPr marL="316531" indent="-316531">
              <a:buAutoNum type="arabicParenR"/>
            </a:pPr>
            <a:r>
              <a:rPr lang="en-IN" sz="1600" dirty="0"/>
              <a:t>Cascading impact in pre &amp; post GST not factored.</a:t>
            </a:r>
          </a:p>
          <a:p>
            <a:pPr marL="316531" indent="-316531">
              <a:buAutoNum type="arabicParenR"/>
            </a:pPr>
            <a:r>
              <a:rPr lang="en-IN" sz="1600" dirty="0"/>
              <a:t>Similar reduction at vendor end would go to reduce the base amount, not factored</a:t>
            </a:r>
            <a:r>
              <a:rPr lang="en-IN" sz="1385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94973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532" y="459913"/>
            <a:ext cx="8229600" cy="552587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Illustrations - Manufacturer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80150140"/>
              </p:ext>
            </p:extLst>
          </p:nvPr>
        </p:nvGraphicFramePr>
        <p:xfrm>
          <a:off x="179512" y="1177931"/>
          <a:ext cx="8784976" cy="5482294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17047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299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357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31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9388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42352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090563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239371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230623">
                <a:tc gridSpan="6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u="sng" dirty="0">
                          <a:effectLst/>
                          <a:latin typeface="Cambria" panose="02040503050406030204" pitchFamily="18" charset="0"/>
                        </a:rPr>
                        <a:t>Ex: 2 - When manufactured and sold Inter-state</a:t>
                      </a:r>
                      <a:endParaRPr lang="en-IN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062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30623"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Pre-GST </a:t>
                      </a:r>
                      <a:endParaRPr lang="en-IN" sz="13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146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Manufacturer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Tax Type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Rate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Amount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Tax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Credit availment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30623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</a:rPr>
                        <a:t>On Manufacture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Excise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>
                          <a:effectLst/>
                          <a:latin typeface="Cambria" panose="02040503050406030204" pitchFamily="18" charset="0"/>
                        </a:rPr>
                        <a:t>12.50%</a:t>
                      </a:r>
                      <a:endParaRPr lang="en-IN" sz="13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10,000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1,250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CVD, ST, ED credit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30623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</a:rPr>
                        <a:t>On Sale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CST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2,00%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11,250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   225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Cannot</a:t>
                      </a:r>
                      <a:r>
                        <a:rPr lang="en-IN" sz="1300" baseline="0" dirty="0"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claim credit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3062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Total 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gridSpan="2"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27%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1,475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30623"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30623"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Particulars-(A)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Cost 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Tax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30623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Net Amt (</a:t>
                      </a:r>
                      <a:r>
                        <a:rPr lang="en-IN" sz="1300" b="0" dirty="0" err="1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Manf</a:t>
                      </a: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.)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10,000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225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30623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Net Amt</a:t>
                      </a:r>
                      <a:r>
                        <a:rPr lang="en-IN" sz="1300" b="0" baseline="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(Consumer)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11,250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1,475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198980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9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49495">
                <a:tc gridSpan="7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Post-GST  </a:t>
                      </a:r>
                      <a:endParaRPr lang="en-IN" sz="13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65825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Manufacturer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Tax Type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Rate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Base Amt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Tax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Credit availment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30623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</a:rPr>
                        <a:t>On Manufacture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CGST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9%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       10,000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   900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CGST &amp; IGST credit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78429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</a:rPr>
                        <a:t>On Sale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IGST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9%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       10,000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   900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CGST,</a:t>
                      </a:r>
                      <a:r>
                        <a:rPr lang="en-IN" sz="1300" baseline="0" dirty="0">
                          <a:effectLst/>
                          <a:latin typeface="Cambria" panose="02040503050406030204" pitchFamily="18" charset="0"/>
                        </a:rPr>
                        <a:t> </a:t>
                      </a: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SGST &amp; IGST credit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89283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Total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4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3358" marR="63358" marT="0" marB="0" anchor="b"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18.00%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IN" sz="1200" b="1" dirty="0"/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1,800 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3062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IN" sz="1300" b="1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IN" sz="1300" b="1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IN" sz="1200" b="1" dirty="0"/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89283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Particulars-(B)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3358" marR="63358" marT="0" marB="0" anchor="b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Cost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Tax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IN" sz="1200" b="1" dirty="0"/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89283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Net Amt (</a:t>
                      </a:r>
                      <a:r>
                        <a:rPr lang="en-IN" sz="1300" b="0" dirty="0" err="1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Manf</a:t>
                      </a: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.)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4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3358" marR="63358" marT="0" marB="0" anchor="b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10,000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IN" sz="1200" b="1" dirty="0"/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89283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</a:rPr>
                        <a:t>Net Amt (Consumer)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4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3358" marR="63358" marT="0" marB="0" anchor="b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10,000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1,800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en-IN" sz="1200" b="1" dirty="0"/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30623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4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4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b="1" smtClean="0"/>
              <a:t>www.idtc.icai.org</a:t>
            </a:r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991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8528"/>
            <a:ext cx="8229600" cy="552587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Illustrations - Manufacturer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944437"/>
              </p:ext>
            </p:extLst>
          </p:nvPr>
        </p:nvGraphicFramePr>
        <p:xfrm>
          <a:off x="1046866" y="1581705"/>
          <a:ext cx="7050268" cy="2432682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273304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1702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32167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u="sng" dirty="0">
                          <a:effectLst/>
                          <a:latin typeface="Cambria" panose="02040503050406030204" pitchFamily="18" charset="0"/>
                        </a:rPr>
                        <a:t>Ex: 2 - When manufactured and </a:t>
                      </a:r>
                      <a:r>
                        <a:rPr lang="en-IN" sz="2000" u="sng" dirty="0" smtClean="0">
                          <a:effectLst/>
                          <a:latin typeface="Cambria" panose="02040503050406030204" pitchFamily="18" charset="0"/>
                        </a:rPr>
                        <a:t>sold</a:t>
                      </a:r>
                      <a:r>
                        <a:rPr lang="en-IN" sz="2000" u="sng" baseline="0" dirty="0" smtClean="0">
                          <a:effectLst/>
                          <a:latin typeface="Cambria" panose="02040503050406030204" pitchFamily="18" charset="0"/>
                        </a:rPr>
                        <a:t> I</a:t>
                      </a:r>
                      <a:r>
                        <a:rPr lang="en-IN" sz="2000" u="sng" dirty="0" smtClean="0">
                          <a:effectLst/>
                          <a:latin typeface="Cambria" panose="02040503050406030204" pitchFamily="18" charset="0"/>
                        </a:rPr>
                        <a:t>nter-state</a:t>
                      </a:r>
                      <a:endParaRPr lang="en-IN" sz="2000" u="sng" dirty="0">
                        <a:effectLst/>
                        <a:latin typeface="Cambria" panose="020405030504060302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u="none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u="sng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sz="1400" dirty="0">
                        <a:latin typeface="Cambria" panose="02040503050406030204" pitchFamily="18" charset="0"/>
                      </a:endParaRPr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0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IN" sz="2000" b="1" dirty="0">
                          <a:effectLst/>
                          <a:latin typeface="Cambria" panose="02040503050406030204" pitchFamily="18" charset="0"/>
                        </a:rPr>
                        <a:t>Difference (A</a:t>
                      </a:r>
                      <a:r>
                        <a:rPr lang="en-IN" sz="2000" b="1" baseline="0" dirty="0">
                          <a:effectLst/>
                          <a:latin typeface="Cambria" panose="02040503050406030204" pitchFamily="18" charset="0"/>
                        </a:rPr>
                        <a:t> – B)</a:t>
                      </a:r>
                      <a:endParaRPr lang="en-IN" sz="2000" b="1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IN" sz="2000" b="1" dirty="0">
                          <a:effectLst/>
                          <a:latin typeface="Cambria" panose="02040503050406030204" pitchFamily="18" charset="0"/>
                        </a:rPr>
                        <a:t>Cost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effectLst/>
                          <a:latin typeface="Cambria" panose="02040503050406030204" pitchFamily="18" charset="0"/>
                        </a:rPr>
                        <a:t>Tax</a:t>
                      </a:r>
                      <a:endParaRPr lang="en-IN" sz="20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20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80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0" dirty="0">
                          <a:effectLst/>
                          <a:latin typeface="Cambria" panose="02040503050406030204" pitchFamily="18" charset="0"/>
                        </a:rPr>
                        <a:t>Manufacturer saves</a:t>
                      </a:r>
                      <a:endParaRPr lang="en-IN" sz="20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b="1" kern="1200" dirty="0">
                          <a:effectLst/>
                          <a:latin typeface="Cambria" panose="02040503050406030204" pitchFamily="18" charset="0"/>
                        </a:rPr>
                        <a:t>0</a:t>
                      </a:r>
                      <a:endParaRPr lang="en-IN" sz="20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225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20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80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IN" sz="2000" b="0" dirty="0">
                          <a:effectLst/>
                          <a:latin typeface="Cambria" panose="02040503050406030204" pitchFamily="18" charset="0"/>
                        </a:rPr>
                        <a:t>Consumer saves/(expenses)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b="1" kern="1200" dirty="0">
                          <a:effectLst/>
                          <a:latin typeface="Cambria" panose="02040503050406030204" pitchFamily="18" charset="0"/>
                        </a:rPr>
                        <a:t>1,250</a:t>
                      </a:r>
                      <a:endParaRPr lang="en-IN" sz="20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20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(325)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20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b="1" smtClean="0"/>
              <a:t>www.idtc.icai.org</a:t>
            </a:r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46866" y="4194269"/>
            <a:ext cx="6640619" cy="1782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 u="sng" dirty="0"/>
              <a:t>Note:</a:t>
            </a:r>
            <a:r>
              <a:rPr lang="en-IN" sz="1600" dirty="0"/>
              <a:t>  </a:t>
            </a:r>
          </a:p>
          <a:p>
            <a:pPr marL="316531" indent="-316531">
              <a:buAutoNum type="arabicParenR"/>
            </a:pPr>
            <a:r>
              <a:rPr lang="en-IN" sz="1600" dirty="0"/>
              <a:t>Cascading impact in pre &amp; post GST not factored.</a:t>
            </a:r>
          </a:p>
          <a:p>
            <a:pPr marL="316531" indent="-316531">
              <a:buAutoNum type="arabicParenR"/>
            </a:pPr>
            <a:r>
              <a:rPr lang="en-IN" sz="1600" dirty="0"/>
              <a:t>Similar reduction at vendor end would go to reduce the base amount, not factored.</a:t>
            </a:r>
          </a:p>
          <a:p>
            <a:pPr marL="316531" indent="-316531">
              <a:buAutoNum type="arabicParenR"/>
            </a:pPr>
            <a:r>
              <a:rPr lang="en-IN" sz="1600" dirty="0"/>
              <a:t>Additionally in pre-GST limitation/refund of VAT = Total ITC for product less 2%.</a:t>
            </a:r>
          </a:p>
          <a:p>
            <a:pPr marL="316531" indent="-316531">
              <a:buAutoNum type="arabicParenR"/>
            </a:pPr>
            <a:endParaRPr lang="en-IN" sz="1385" dirty="0"/>
          </a:p>
        </p:txBody>
      </p:sp>
    </p:spTree>
    <p:extLst>
      <p:ext uri="{BB962C8B-B14F-4D97-AF65-F5344CB8AC3E}">
        <p14:creationId xmlns:p14="http://schemas.microsoft.com/office/powerpoint/2010/main" val="3232343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532" y="459913"/>
            <a:ext cx="8229600" cy="552587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Illustrations - Trader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1665930"/>
              </p:ext>
            </p:extLst>
          </p:nvPr>
        </p:nvGraphicFramePr>
        <p:xfrm>
          <a:off x="179509" y="1034511"/>
          <a:ext cx="8784978" cy="5563798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17047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1059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59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2238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972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2490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50679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62640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29034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67855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1325177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1591243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292544">
                <a:tc gridSpan="9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u="sng" dirty="0">
                          <a:effectLst/>
                          <a:latin typeface="Cambria" panose="02040503050406030204" pitchFamily="18" charset="0"/>
                        </a:rPr>
                        <a:t>Ex: 3 - When Traded Inter-state</a:t>
                      </a:r>
                      <a:endParaRPr lang="en-IN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3772">
                <a:tc gridSpan="1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Pre-GST </a:t>
                      </a:r>
                      <a:endParaRPr lang="en-IN" sz="13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907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Trader ( Mumbai)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Tax Type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Rate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Amount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Tax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5461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Purchase</a:t>
                      </a:r>
                      <a:r>
                        <a:rPr lang="en-IN" sz="1300" b="0" baseline="0" dirty="0"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from Nagpur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VAT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14.50%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11,250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1,631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i="1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Cost Includes</a:t>
                      </a:r>
                      <a:r>
                        <a:rPr lang="en-IN" sz="1300" i="1" baseline="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ED </a:t>
                      </a:r>
                      <a:endParaRPr lang="en-IN" sz="1300" i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3772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</a:rPr>
                        <a:t>Sale to</a:t>
                      </a:r>
                      <a:r>
                        <a:rPr lang="en-IN" sz="1300" b="0" baseline="0" dirty="0">
                          <a:effectLst/>
                          <a:latin typeface="Cambria" panose="02040503050406030204" pitchFamily="18" charset="0"/>
                        </a:rPr>
                        <a:t> Chennai:-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3772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en-IN" sz="1300" b="0" baseline="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Trader (Incl. profit-1000)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CST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2.00%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12,250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245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3772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</a:t>
                      </a:r>
                      <a:r>
                        <a:rPr lang="en-IN" sz="1300" b="0" baseline="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Consumer (Incl. profit-1000)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CST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14.50%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12,250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1,776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2791"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 marL="63358" marR="63358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63358" marR="63358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63358" marR="63358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 marL="63358" marR="63358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52791"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Particulars-(A)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Cost 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Tax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52791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Net Amt (Trader)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hMerge="1">
                  <a:txBody>
                    <a:bodyPr/>
                    <a:lstStyle/>
                    <a:p>
                      <a:pPr algn="r"/>
                      <a:endParaRPr lang="en-IN" sz="1400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11,250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245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52791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Net Amt</a:t>
                      </a:r>
                      <a:r>
                        <a:rPr lang="en-IN" sz="1300" b="0" baseline="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(Consumer)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hMerge="1">
                  <a:txBody>
                    <a:bodyPr/>
                    <a:lstStyle/>
                    <a:p>
                      <a:pPr algn="r"/>
                      <a:endParaRPr lang="en-IN" sz="1400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12,250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/>
                      <a:endParaRPr lang="en-IN" sz="1400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1,776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52791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9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9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28921">
                <a:tc gridSpan="1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solidFill>
                            <a:srgbClr val="002060"/>
                          </a:solidFill>
                          <a:effectLst/>
                          <a:latin typeface="Cambria" panose="02040503050406030204" pitchFamily="18" charset="0"/>
                        </a:rPr>
                        <a:t>Post-GST  </a:t>
                      </a:r>
                      <a:endParaRPr lang="en-IN" sz="13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4390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Trader (Mumbai)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Tax Type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Rate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Base Amt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Tax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13772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Purchase</a:t>
                      </a:r>
                      <a:r>
                        <a:rPr lang="en-IN" sz="1300" b="0" baseline="0" dirty="0"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 from Nagpur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C&amp;S GST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18.00%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       10,000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   1,800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55469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</a:rPr>
                        <a:t>Sale to</a:t>
                      </a:r>
                      <a:r>
                        <a:rPr lang="en-IN" sz="1300" b="0" baseline="0" dirty="0">
                          <a:effectLst/>
                          <a:latin typeface="Cambria" panose="02040503050406030204" pitchFamily="18" charset="0"/>
                        </a:rPr>
                        <a:t> Chennai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IGST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18,00%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       11,000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  <a:latin typeface="Cambria" panose="02040503050406030204" pitchFamily="18" charset="0"/>
                        </a:rPr>
                        <a:t>   1,980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52791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IN" sz="1300" b="1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en-IN" b="1" dirty="0"/>
                    </a:p>
                  </a:txBody>
                  <a:tcPr marL="63358" marR="63358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6542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Particulars-(B)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3358" marR="63358" marT="0" marB="0" anchor="b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</a:rPr>
                        <a:t>Cost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b="1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Tax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en-IN" b="1" dirty="0"/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6542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Net Amt (Trader)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4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3358" marR="63358" marT="0" marB="0" anchor="b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10,000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en-IN" b="1" dirty="0"/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65427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IN" sz="1300" b="0" dirty="0">
                          <a:effectLst/>
                          <a:latin typeface="Cambria" panose="02040503050406030204" pitchFamily="18" charset="0"/>
                        </a:rPr>
                        <a:t>Net Amt (Consumer)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4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3358" marR="63358" marT="0" marB="0" anchor="b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11,000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1,980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en-IN" b="1" dirty="0"/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  <a:tr h="252791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4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4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21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92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8528"/>
            <a:ext cx="8229600" cy="552587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Illustrations - Trader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077814"/>
              </p:ext>
            </p:extLst>
          </p:nvPr>
        </p:nvGraphicFramePr>
        <p:xfrm>
          <a:off x="1046866" y="1581705"/>
          <a:ext cx="7050268" cy="2171697"/>
        </p:xfrm>
        <a:graphic>
          <a:graphicData uri="http://schemas.openxmlformats.org/drawingml/2006/table">
            <a:tbl>
              <a:tblPr firstRow="1" firstCol="1" bandRow="1">
                <a:tableStyleId>{ED083AE6-46FA-4A59-8FB0-9F97EB10719F}</a:tableStyleId>
              </a:tblPr>
              <a:tblGrid>
                <a:gridCol w="22883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686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311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062134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32167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u="sng" dirty="0">
                          <a:effectLst/>
                          <a:latin typeface="Cambria" panose="02040503050406030204" pitchFamily="18" charset="0"/>
                        </a:rPr>
                        <a:t>Ex: 3 - When Traded Inter-state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800" u="none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800" u="sng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sz="1400" dirty="0">
                        <a:latin typeface="Cambria" panose="02040503050406030204" pitchFamily="18" charset="0"/>
                      </a:endParaRPr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8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54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0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IN" sz="1800" b="1" dirty="0">
                          <a:effectLst/>
                          <a:latin typeface="Cambria" panose="02040503050406030204" pitchFamily="18" charset="0"/>
                        </a:rPr>
                        <a:t>Difference (A</a:t>
                      </a:r>
                      <a:r>
                        <a:rPr lang="en-IN" sz="1800" b="1" baseline="0" dirty="0">
                          <a:effectLst/>
                          <a:latin typeface="Cambria" panose="02040503050406030204" pitchFamily="18" charset="0"/>
                        </a:rPr>
                        <a:t> – B)</a:t>
                      </a:r>
                      <a:endParaRPr lang="en-IN" sz="1800" b="1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IN" sz="1800" b="1" dirty="0">
                          <a:effectLst/>
                          <a:latin typeface="Cambria" panose="02040503050406030204" pitchFamily="18" charset="0"/>
                        </a:rPr>
                        <a:t>Cost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b="1" dirty="0">
                          <a:effectLst/>
                          <a:latin typeface="Cambria" panose="02040503050406030204" pitchFamily="18" charset="0"/>
                        </a:rPr>
                        <a:t>Tax</a:t>
                      </a:r>
                      <a:endParaRPr lang="en-IN" sz="18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8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54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80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b="0" dirty="0">
                          <a:effectLst/>
                          <a:latin typeface="Cambria" panose="02040503050406030204" pitchFamily="18" charset="0"/>
                        </a:rPr>
                        <a:t>Manufacturer</a:t>
                      </a:r>
                      <a:r>
                        <a:rPr lang="en-IN" sz="1800" b="0" dirty="0">
                          <a:effectLst/>
                          <a:latin typeface="Cambria" panose="02040503050406030204" pitchFamily="18" charset="0"/>
                        </a:rPr>
                        <a:t> saves</a:t>
                      </a:r>
                      <a:endParaRPr lang="en-IN" sz="18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18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1,250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18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245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8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80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IN" sz="1800" b="0" dirty="0">
                          <a:effectLst/>
                          <a:latin typeface="Cambria" panose="02040503050406030204" pitchFamily="18" charset="0"/>
                        </a:rPr>
                        <a:t>Consumer saves/(expenses)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1800" b="1" kern="1200" dirty="0">
                          <a:effectLst/>
                          <a:latin typeface="Cambria" panose="02040503050406030204" pitchFamily="18" charset="0"/>
                        </a:rPr>
                        <a:t>1,250</a:t>
                      </a:r>
                      <a:endParaRPr lang="en-IN" sz="18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1800" b="1" kern="1200" dirty="0">
                          <a:solidFill>
                            <a:schemeClr val="tx1"/>
                          </a:solidFill>
                          <a:effectLst/>
                          <a:latin typeface="Cambria" panose="02040503050406030204" pitchFamily="18" charset="0"/>
                          <a:ea typeface="+mn-ea"/>
                          <a:cs typeface="+mn-cs"/>
                        </a:rPr>
                        <a:t>(204)</a:t>
                      </a: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8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46866" y="4221088"/>
            <a:ext cx="66406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 u="sng" dirty="0"/>
              <a:t>Note:</a:t>
            </a:r>
            <a:r>
              <a:rPr lang="en-IN" sz="1600" dirty="0"/>
              <a:t>  </a:t>
            </a:r>
          </a:p>
          <a:p>
            <a:pPr marL="316531" indent="-316531">
              <a:buAutoNum type="arabicParenR"/>
            </a:pPr>
            <a:r>
              <a:rPr lang="en-IN" sz="1600" dirty="0"/>
              <a:t>Cascading impact in pre &amp; post GST not factored.</a:t>
            </a:r>
          </a:p>
          <a:p>
            <a:pPr marL="316531" indent="-316531">
              <a:buAutoNum type="arabicParenR"/>
            </a:pPr>
            <a:r>
              <a:rPr lang="en-IN" sz="1600" dirty="0"/>
              <a:t>Similar reduction at vendor end would go to reduce the base amount, not factored</a:t>
            </a:r>
            <a:r>
              <a:rPr lang="en-IN" sz="1385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00777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76672"/>
            <a:ext cx="8229600" cy="552587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23" b="1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  <a:ea typeface="+mn-ea"/>
                <a:cs typeface="+mn-cs"/>
              </a:rPr>
              <a:t>Webcast Coverage – 10</a:t>
            </a:r>
            <a:r>
              <a:rPr lang="en-US" sz="3323" b="1" baseline="30000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  <a:ea typeface="+mn-ea"/>
                <a:cs typeface="+mn-cs"/>
              </a:rPr>
              <a:t>th</a:t>
            </a:r>
            <a:r>
              <a:rPr lang="en-US" sz="3323" b="1" dirty="0">
                <a:solidFill>
                  <a:schemeClr val="accent1">
                    <a:lumMod val="75000"/>
                  </a:schemeClr>
                </a:solidFill>
                <a:latin typeface="Cambria" pitchFamily="18" charset="0"/>
                <a:ea typeface="+mn-ea"/>
                <a:cs typeface="+mn-cs"/>
              </a:rPr>
              <a:t> October -2016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2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827763849"/>
              </p:ext>
            </p:extLst>
          </p:nvPr>
        </p:nvGraphicFramePr>
        <p:xfrm>
          <a:off x="539552" y="1268760"/>
          <a:ext cx="8136903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1475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532" y="459913"/>
            <a:ext cx="8229600" cy="552587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Illustrations - Trader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97352881"/>
              </p:ext>
            </p:extLst>
          </p:nvPr>
        </p:nvGraphicFramePr>
        <p:xfrm>
          <a:off x="323528" y="1034511"/>
          <a:ext cx="8516604" cy="5311007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165268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797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182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9726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484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8035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630802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5767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415928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  <a:gridCol w="550508">
                  <a:extLst>
                    <a:ext uri="{9D8B030D-6E8A-4147-A177-3AD203B41FA5}">
                      <a16:colId xmlns:a16="http://schemas.microsoft.com/office/drawing/2014/main" xmlns="" val="20009"/>
                    </a:ext>
                  </a:extLst>
                </a:gridCol>
                <a:gridCol w="1284693">
                  <a:extLst>
                    <a:ext uri="{9D8B030D-6E8A-4147-A177-3AD203B41FA5}">
                      <a16:colId xmlns:a16="http://schemas.microsoft.com/office/drawing/2014/main" xmlns="" val="20010"/>
                    </a:ext>
                  </a:extLst>
                </a:gridCol>
                <a:gridCol w="1542632">
                  <a:extLst>
                    <a:ext uri="{9D8B030D-6E8A-4147-A177-3AD203B41FA5}">
                      <a16:colId xmlns:a16="http://schemas.microsoft.com/office/drawing/2014/main" xmlns="" val="20011"/>
                    </a:ext>
                  </a:extLst>
                </a:gridCol>
              </a:tblGrid>
              <a:tr h="292544">
                <a:tc gridSpan="9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u="sng" dirty="0">
                          <a:effectLst/>
                        </a:rPr>
                        <a:t>Ex: 4 - When Traded Intra-state</a:t>
                      </a:r>
                      <a:endParaRPr lang="en-IN" sz="18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7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3772">
                <a:tc gridSpan="1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Pre-GST </a:t>
                      </a:r>
                      <a:endParaRPr lang="en-IN" sz="1300" b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9075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Trader ( Mumbai)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Tax Type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Rate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Amount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Tax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5461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Purchase</a:t>
                      </a:r>
                      <a:r>
                        <a:rPr lang="en-IN" sz="1300" baseline="0" dirty="0">
                          <a:effectLst/>
                        </a:rPr>
                        <a:t> from Nagpur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VAT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14.50%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11,250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1,631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Cost Includes</a:t>
                      </a:r>
                      <a:r>
                        <a:rPr lang="en-IN" sz="1300" baseline="0" dirty="0">
                          <a:effectLst/>
                        </a:rPr>
                        <a:t> ED </a:t>
                      </a:r>
                      <a:endParaRPr lang="en-IN" sz="1300" i="1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3772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Sale to</a:t>
                      </a:r>
                      <a:r>
                        <a:rPr lang="en-IN" sz="1300" baseline="0" dirty="0">
                          <a:effectLst/>
                        </a:rPr>
                        <a:t> Pune:-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3772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To</a:t>
                      </a:r>
                      <a:r>
                        <a:rPr lang="en-IN" sz="1300" baseline="0" dirty="0">
                          <a:effectLst/>
                        </a:rPr>
                        <a:t> Trader (Incl. profit-1000)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VAT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14.50%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12,250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1,776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3772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300" dirty="0">
                          <a:effectLst/>
                        </a:rPr>
                        <a:t>To</a:t>
                      </a:r>
                      <a:r>
                        <a:rPr lang="en-IN" sz="1300" baseline="0" dirty="0">
                          <a:effectLst/>
                        </a:rPr>
                        <a:t> Consumer (Incl. profit-1000)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VAT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14.50%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12,250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1,776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252791"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 marL="63358" marR="63358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63358" marR="63358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63358" marR="63358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 marL="63358" marR="63358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/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52791"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kern="1200" dirty="0">
                          <a:effectLst/>
                        </a:rPr>
                        <a:t>Particulars-(A)</a:t>
                      </a:r>
                      <a:endParaRPr lang="en-IN" sz="13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kern="1200" dirty="0">
                          <a:effectLst/>
                        </a:rPr>
                        <a:t>Cost </a:t>
                      </a:r>
                      <a:endParaRPr lang="en-IN" sz="13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kern="1200" dirty="0">
                          <a:effectLst/>
                        </a:rPr>
                        <a:t>Tax</a:t>
                      </a:r>
                      <a:endParaRPr lang="en-IN" sz="13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/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52791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Net Amt (Trader)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hMerge="1">
                  <a:txBody>
                    <a:bodyPr/>
                    <a:lstStyle/>
                    <a:p>
                      <a:pPr algn="r"/>
                      <a:endParaRPr lang="en-IN" sz="1400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effectLst/>
                        </a:rPr>
                        <a:t>11,250</a:t>
                      </a:r>
                      <a:endParaRPr lang="en-IN" sz="1300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algn="r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kern="1200" dirty="0">
                          <a:effectLst/>
                        </a:rPr>
                        <a:t>0</a:t>
                      </a:r>
                      <a:endParaRPr lang="en-IN" sz="1300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/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52791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Net Amt</a:t>
                      </a:r>
                      <a:r>
                        <a:rPr lang="en-IN" sz="1300" baseline="0" dirty="0">
                          <a:effectLst/>
                        </a:rPr>
                        <a:t> (Consumer)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hMerge="1">
                  <a:txBody>
                    <a:bodyPr/>
                    <a:lstStyle/>
                    <a:p>
                      <a:pPr algn="r"/>
                      <a:endParaRPr lang="en-IN" sz="1400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effectLst/>
                        </a:rPr>
                        <a:t>12,250</a:t>
                      </a:r>
                      <a:endParaRPr lang="en-IN" sz="1300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 algn="r"/>
                      <a:endParaRPr lang="en-IN" sz="1400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effectLst/>
                        </a:rPr>
                        <a:t>1,776</a:t>
                      </a:r>
                      <a:endParaRPr lang="en-IN" sz="1300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/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52791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9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0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900" dirty="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 dirty="0"/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/>
                </a:tc>
                <a:tc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28921">
                <a:tc gridSpan="1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Post-GST  </a:t>
                      </a:r>
                      <a:endParaRPr lang="en-IN" sz="1300" dirty="0">
                        <a:solidFill>
                          <a:srgbClr val="002060"/>
                        </a:solidFill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43906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Trader (Mumbai)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Tax Type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Rate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Base Amt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ctr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Tax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13772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Purchase</a:t>
                      </a:r>
                      <a:r>
                        <a:rPr lang="en-IN" sz="1300" baseline="0" dirty="0">
                          <a:effectLst/>
                        </a:rPr>
                        <a:t> from Nagpur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C&amp;S GST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18.00%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       10,000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   1,800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55469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Sale to</a:t>
                      </a:r>
                      <a:r>
                        <a:rPr lang="en-IN" sz="1300" baseline="0" dirty="0">
                          <a:effectLst/>
                        </a:rPr>
                        <a:t> Pune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C&amp;S GST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/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18,00%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       11,000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   1,980 </a:t>
                      </a: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3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52791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IN" sz="1300" b="1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en-IN" b="1" dirty="0"/>
                    </a:p>
                  </a:txBody>
                  <a:tcPr marL="63358" marR="63358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65427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IN" sz="1300" dirty="0">
                          <a:effectLst/>
                        </a:rPr>
                        <a:t>Particulars-(B)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3358" marR="63358" marT="0" marB="0" anchor="b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IN" sz="1300" dirty="0">
                          <a:effectLst/>
                        </a:rPr>
                        <a:t>Cost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300" dirty="0">
                          <a:effectLst/>
                        </a:rPr>
                        <a:t>Tax</a:t>
                      </a:r>
                      <a:endParaRPr lang="en-IN" sz="13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en-IN" b="1" dirty="0"/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65427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300" dirty="0">
                          <a:effectLst/>
                        </a:rPr>
                        <a:t>Net Amt (Trader)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4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3358" marR="63358" marT="0" marB="0" anchor="b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effectLst/>
                        </a:rPr>
                        <a:t>10,000</a:t>
                      </a:r>
                      <a:endParaRPr lang="en-IN" sz="1300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effectLst/>
                        </a:rPr>
                        <a:t>0</a:t>
                      </a:r>
                      <a:endParaRPr lang="en-IN" sz="1300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en-IN" b="1" dirty="0"/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IN" sz="1200" dirty="0"/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/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65427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IN" sz="1300" dirty="0">
                          <a:effectLst/>
                        </a:rPr>
                        <a:t>Net Amt (Consumer)</a:t>
                      </a:r>
                      <a:endParaRPr lang="en-IN" sz="1300" b="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4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63358" marR="63358" marT="0" marB="0" anchor="b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effectLst/>
                        </a:rPr>
                        <a:t>11,000</a:t>
                      </a:r>
                      <a:endParaRPr lang="en-IN" sz="1300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r"/>
                      <a:r>
                        <a:rPr lang="en-IN" sz="1300" kern="1200" dirty="0">
                          <a:effectLst/>
                        </a:rPr>
                        <a:t>1,980</a:t>
                      </a:r>
                      <a:endParaRPr lang="en-IN" sz="1300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/>
                      <a:endParaRPr lang="en-IN" b="1" dirty="0"/>
                    </a:p>
                  </a:txBody>
                  <a:tcPr marL="63358" marR="63358" marT="0" marB="0" anchor="b"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4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358" marR="63358" marT="0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IN" sz="1200"/>
                    </a:p>
                  </a:txBody>
                  <a:tcPr marL="58484" marR="58484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IN" sz="13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/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070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8528"/>
            <a:ext cx="8229600" cy="552587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Illustrations - Trader 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2120045"/>
              </p:ext>
            </p:extLst>
          </p:nvPr>
        </p:nvGraphicFramePr>
        <p:xfrm>
          <a:off x="1046866" y="1581705"/>
          <a:ext cx="5397342" cy="1681816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309687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1095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8951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32167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u="sng" dirty="0">
                          <a:effectLst/>
                        </a:rPr>
                        <a:t>Ex: 4 - When Traded Intra-state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IN" sz="1800" u="sng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 sz="1400" dirty="0">
                        <a:latin typeface="Cambria" panose="02040503050406030204" pitchFamily="18" charset="0"/>
                      </a:endParaRPr>
                    </a:p>
                  </a:txBody>
                  <a:tcPr marL="63358" marR="63358" marT="0" marB="0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1072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IN" sz="1800" dirty="0">
                          <a:effectLst/>
                        </a:rPr>
                        <a:t>Difference (A</a:t>
                      </a:r>
                      <a:r>
                        <a:rPr lang="en-IN" sz="1800" baseline="0" dirty="0">
                          <a:effectLst/>
                        </a:rPr>
                        <a:t> – B)</a:t>
                      </a:r>
                      <a:endParaRPr lang="en-IN" sz="1800" b="1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en-IN" sz="1800" dirty="0">
                          <a:effectLst/>
                        </a:rPr>
                        <a:t>Cost</a:t>
                      </a:r>
                      <a:endParaRPr lang="en-IN" sz="1800" b="1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dirty="0">
                          <a:effectLst/>
                        </a:rPr>
                        <a:t>Tax</a:t>
                      </a:r>
                      <a:endParaRPr lang="en-IN" sz="1800" b="1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807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dirty="0">
                          <a:effectLst/>
                        </a:rPr>
                        <a:t>Manufacturer saves</a:t>
                      </a:r>
                      <a:endParaRPr lang="en-IN" sz="1800" b="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8484" marR="58484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1800" kern="1200" dirty="0">
                          <a:effectLst/>
                        </a:rPr>
                        <a:t>1,250</a:t>
                      </a:r>
                      <a:endParaRPr lang="en-IN" sz="18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1800" kern="1200" dirty="0">
                          <a:effectLst/>
                        </a:rPr>
                        <a:t>0</a:t>
                      </a:r>
                      <a:endParaRPr lang="en-IN" sz="18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807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en-IN" sz="1800" dirty="0">
                          <a:effectLst/>
                        </a:rPr>
                        <a:t>Consumer saves/(expenses)</a:t>
                      </a:r>
                      <a:endParaRPr lang="en-IN" sz="1800" b="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58484" marR="58484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1800" kern="1200" dirty="0">
                          <a:effectLst/>
                        </a:rPr>
                        <a:t>1,250</a:t>
                      </a:r>
                      <a:endParaRPr lang="en-IN" sz="18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IN" sz="1800" kern="1200" dirty="0">
                          <a:effectLst/>
                        </a:rPr>
                        <a:t>(204)</a:t>
                      </a:r>
                      <a:endParaRPr lang="en-IN" sz="1800" b="1" kern="1200" dirty="0">
                        <a:solidFill>
                          <a:schemeClr val="tx1"/>
                        </a:solidFill>
                        <a:effectLst/>
                        <a:latin typeface="Cambria" panose="02040503050406030204" pitchFamily="18" charset="0"/>
                        <a:ea typeface="+mn-ea"/>
                        <a:cs typeface="+mn-cs"/>
                      </a:endParaRPr>
                    </a:p>
                  </a:txBody>
                  <a:tcPr marL="58484" marR="58484" marT="0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43620" y="3933056"/>
            <a:ext cx="664061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600" b="1" u="sng" dirty="0"/>
              <a:t>Note:</a:t>
            </a:r>
            <a:r>
              <a:rPr lang="en-IN" sz="1600" dirty="0"/>
              <a:t>  </a:t>
            </a:r>
          </a:p>
          <a:p>
            <a:pPr marL="316531" indent="-316531">
              <a:buAutoNum type="arabicParenR"/>
            </a:pPr>
            <a:r>
              <a:rPr lang="en-IN" sz="1600" dirty="0"/>
              <a:t>Cascading impact in pre &amp; post GST not factored.</a:t>
            </a:r>
          </a:p>
          <a:p>
            <a:pPr marL="316531" indent="-316531">
              <a:buAutoNum type="arabicParenR"/>
            </a:pPr>
            <a:r>
              <a:rPr lang="en-IN" sz="1600" dirty="0"/>
              <a:t>Similar reduction at vendor end would go to reduce the base amount, not factored.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33681" y="5157192"/>
            <a:ext cx="6528932" cy="128746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dirty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latin typeface="Cambria" panose="02040503050406030204" pitchFamily="18" charset="0"/>
              </a:rPr>
              <a:t>Assessee being a manufacturer-cum-trader shall benefit immensely during the GST regime as prior restriction between various taxes are non-existent.</a:t>
            </a:r>
          </a:p>
        </p:txBody>
      </p:sp>
    </p:spTree>
    <p:extLst>
      <p:ext uri="{BB962C8B-B14F-4D97-AF65-F5344CB8AC3E}">
        <p14:creationId xmlns:p14="http://schemas.microsoft.com/office/powerpoint/2010/main" val="3923904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971" y="529703"/>
            <a:ext cx="8229600" cy="552587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Impact areas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22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739098867"/>
              </p:ext>
            </p:extLst>
          </p:nvPr>
        </p:nvGraphicFramePr>
        <p:xfrm>
          <a:off x="954229" y="1397000"/>
          <a:ext cx="7235542" cy="49566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9058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50927" y="270523"/>
            <a:ext cx="8440615" cy="1058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IN" sz="3139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Impact areas </a:t>
            </a:r>
          </a:p>
          <a:p>
            <a:pPr marL="0" lvl="1" algn="ctr"/>
            <a:r>
              <a:rPr lang="en-IN" sz="3139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re-engineering needed?</a:t>
            </a:r>
            <a:endParaRPr lang="en-US" sz="3139" b="1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5320" y="1321698"/>
            <a:ext cx="6713361" cy="5202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3912892" y="1881166"/>
            <a:ext cx="1516684" cy="1456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1477" dirty="0">
                <a:latin typeface="Cambria" pitchFamily="18" charset="0"/>
              </a:rPr>
              <a:t>Need to revisit the processes and procedures being followed presently</a:t>
            </a:r>
          </a:p>
          <a:p>
            <a:pPr algn="ctr"/>
            <a:endParaRPr lang="en-US" sz="1477" dirty="0"/>
          </a:p>
        </p:txBody>
      </p:sp>
      <p:sp>
        <p:nvSpPr>
          <p:cNvPr id="15" name="Rectangle 14"/>
          <p:cNvSpPr/>
          <p:nvPr/>
        </p:nvSpPr>
        <p:spPr>
          <a:xfrm>
            <a:off x="5525379" y="3463366"/>
            <a:ext cx="1780455" cy="1228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77" dirty="0">
                <a:latin typeface="Cambria" pitchFamily="18" charset="0"/>
              </a:rPr>
              <a:t>SOPs- to be redesigned for key business processes- at plants and HO level</a:t>
            </a:r>
            <a:endParaRPr lang="en-US" sz="1477" dirty="0"/>
          </a:p>
        </p:txBody>
      </p:sp>
      <p:sp>
        <p:nvSpPr>
          <p:cNvPr id="17" name="Rectangle 16"/>
          <p:cNvSpPr/>
          <p:nvPr/>
        </p:nvSpPr>
        <p:spPr>
          <a:xfrm>
            <a:off x="3813658" y="4692229"/>
            <a:ext cx="1516684" cy="1228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77" dirty="0">
                <a:latin typeface="Cambria" pitchFamily="18" charset="0"/>
              </a:rPr>
              <a:t>Re-engineering of process as per tax optimization under GST</a:t>
            </a:r>
            <a:endParaRPr lang="en-US" sz="1477" dirty="0"/>
          </a:p>
        </p:txBody>
      </p:sp>
      <p:sp>
        <p:nvSpPr>
          <p:cNvPr id="18" name="Rectangle 17"/>
          <p:cNvSpPr/>
          <p:nvPr/>
        </p:nvSpPr>
        <p:spPr>
          <a:xfrm>
            <a:off x="1970052" y="3008755"/>
            <a:ext cx="1648569" cy="1683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77" dirty="0">
                <a:latin typeface="Cambria" pitchFamily="18" charset="0"/>
              </a:rPr>
              <a:t>Staff training to impart knowledge of GST, its impact &amp; key processes and ways of doing the work</a:t>
            </a:r>
            <a:endParaRPr lang="en-US" sz="1477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6094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011120" y="504368"/>
            <a:ext cx="8440615" cy="603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Re-engineering benefits</a:t>
            </a:r>
            <a:endParaRPr lang="en-US" sz="1662" b="1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5724823"/>
              </p:ext>
            </p:extLst>
          </p:nvPr>
        </p:nvGraphicFramePr>
        <p:xfrm>
          <a:off x="1011091" y="992247"/>
          <a:ext cx="7121819" cy="55143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ctangle 10"/>
          <p:cNvSpPr/>
          <p:nvPr/>
        </p:nvSpPr>
        <p:spPr>
          <a:xfrm>
            <a:off x="3319087" y="5341340"/>
            <a:ext cx="1766234" cy="945205"/>
          </a:xfrm>
          <a:prstGeom prst="rect">
            <a:avLst/>
          </a:prstGeom>
          <a:noFill/>
          <a:ln>
            <a:noFill/>
          </a:ln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Rectangle 13"/>
          <p:cNvSpPr/>
          <p:nvPr/>
        </p:nvSpPr>
        <p:spPr>
          <a:xfrm>
            <a:off x="5311591" y="5319334"/>
            <a:ext cx="1766234" cy="945205"/>
          </a:xfrm>
          <a:prstGeom prst="rect">
            <a:avLst/>
          </a:prstGeom>
          <a:noFill/>
          <a:ln>
            <a:noFill/>
          </a:ln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54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971" y="529703"/>
            <a:ext cx="8229600" cy="552587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Impact areas- Levy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25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986359101"/>
              </p:ext>
            </p:extLst>
          </p:nvPr>
        </p:nvGraphicFramePr>
        <p:xfrm>
          <a:off x="0" y="1364837"/>
          <a:ext cx="3845627" cy="49887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415357383"/>
              </p:ext>
            </p:extLst>
          </p:nvPr>
        </p:nvGraphicFramePr>
        <p:xfrm>
          <a:off x="2093771" y="182723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4278292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2032" y="395633"/>
            <a:ext cx="8440615" cy="603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Impact areas - Procurements</a:t>
            </a:r>
            <a:endParaRPr lang="en-US" sz="1662" b="1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2834756"/>
              </p:ext>
            </p:extLst>
          </p:nvPr>
        </p:nvGraphicFramePr>
        <p:xfrm>
          <a:off x="1030830" y="1036119"/>
          <a:ext cx="7082341" cy="555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32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971" y="529703"/>
            <a:ext cx="8229600" cy="552587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Impact areas – Credit c/f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27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25808786"/>
              </p:ext>
            </p:extLst>
          </p:nvPr>
        </p:nvGraphicFramePr>
        <p:xfrm>
          <a:off x="920995" y="1364837"/>
          <a:ext cx="7302011" cy="49887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175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971" y="529703"/>
            <a:ext cx="8229600" cy="552587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Impact areas – Exemption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28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52481997"/>
              </p:ext>
            </p:extLst>
          </p:nvPr>
        </p:nvGraphicFramePr>
        <p:xfrm>
          <a:off x="1384238" y="1268921"/>
          <a:ext cx="2250373" cy="49887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634611" y="2431967"/>
            <a:ext cx="5129655" cy="859659"/>
          </a:xfrm>
          <a:prstGeom prst="rect">
            <a:avLst/>
          </a:prstGeom>
          <a:noFill/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IN" sz="1662" dirty="0"/>
              <a:t> If trading in goods listed in the negative list, other than any taxable ancillary services provided. SST or composition scheme– no Interstate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40385" y="3461378"/>
            <a:ext cx="5118107" cy="603883"/>
          </a:xfrm>
          <a:prstGeom prst="rect">
            <a:avLst/>
          </a:prstGeom>
          <a:noFill/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IN" sz="1662" dirty="0"/>
              <a:t>Might be similar to Mega exemption notification 25/2012-ST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40385" y="4490789"/>
            <a:ext cx="5118107" cy="603883"/>
          </a:xfrm>
          <a:prstGeom prst="rect">
            <a:avLst/>
          </a:prstGeom>
          <a:noFill/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IN" sz="1662" dirty="0"/>
              <a:t>Supply to Job worker may be taxable under GST</a:t>
            </a:r>
          </a:p>
          <a:p>
            <a:r>
              <a:rPr lang="en-IN" sz="1662" dirty="0"/>
              <a:t>Other exemptions may continue?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40385" y="5556006"/>
            <a:ext cx="5118107" cy="603883"/>
          </a:xfrm>
          <a:prstGeom prst="rect">
            <a:avLst/>
          </a:prstGeom>
          <a:noFill/>
          <a:ln>
            <a:solidFill>
              <a:srgbClr val="00206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IN" sz="1662" dirty="0"/>
              <a:t>As WCT is considered a service – Composition Scheme not available. Exemptions is any awaited.</a:t>
            </a:r>
          </a:p>
        </p:txBody>
      </p:sp>
    </p:spTree>
    <p:extLst>
      <p:ext uri="{BB962C8B-B14F-4D97-AF65-F5344CB8AC3E}">
        <p14:creationId xmlns:p14="http://schemas.microsoft.com/office/powerpoint/2010/main" val="152766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971" y="529703"/>
            <a:ext cx="8229600" cy="552587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Impact areas – Composition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29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244385329"/>
              </p:ext>
            </p:extLst>
          </p:nvPr>
        </p:nvGraphicFramePr>
        <p:xfrm>
          <a:off x="920995" y="1364837"/>
          <a:ext cx="7302011" cy="5229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/>
          <p:cNvSpPr/>
          <p:nvPr/>
        </p:nvSpPr>
        <p:spPr>
          <a:xfrm>
            <a:off x="3674669" y="3082203"/>
            <a:ext cx="1794661" cy="1794661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46" b="1" dirty="0">
                <a:solidFill>
                  <a:schemeClr val="tx1"/>
                </a:solidFill>
              </a:rPr>
              <a:t>No ISS</a:t>
            </a:r>
          </a:p>
          <a:p>
            <a:pPr algn="ctr"/>
            <a:r>
              <a:rPr lang="en-US" sz="1846" b="1" dirty="0">
                <a:solidFill>
                  <a:schemeClr val="tx1"/>
                </a:solidFill>
              </a:rPr>
              <a:t>No Credit to Dealer or receiver</a:t>
            </a:r>
          </a:p>
          <a:p>
            <a:pPr algn="ctr"/>
            <a:endParaRPr lang="en-US" sz="1846" dirty="0"/>
          </a:p>
        </p:txBody>
      </p:sp>
    </p:spTree>
    <p:extLst>
      <p:ext uri="{BB962C8B-B14F-4D97-AF65-F5344CB8AC3E}">
        <p14:creationId xmlns:p14="http://schemas.microsoft.com/office/powerpoint/2010/main" val="304313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326" y="692696"/>
            <a:ext cx="8434191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en-IN" sz="36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GST Initiatives of Indirect Taxes </a:t>
            </a:r>
            <a:r>
              <a:rPr lang="en-IN" sz="36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/>
            </a:r>
            <a:br>
              <a:rPr lang="en-IN" sz="36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en-IN" sz="36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Committee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734" y="1340767"/>
            <a:ext cx="8434191" cy="5296501"/>
          </a:xfrm>
        </p:spPr>
        <p:txBody>
          <a:bodyPr>
            <a:normAutofit fontScale="85000" lnSpcReduction="2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IN" dirty="0" smtClean="0"/>
              <a:t> Background Material on Model GST Law  in July’ 16 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en-IN" sz="11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IN" dirty="0" smtClean="0"/>
              <a:t> Suggestions on Model GST Law and draft GST Rules – submitted on 30</a:t>
            </a:r>
            <a:r>
              <a:rPr lang="en-IN" baseline="30000" dirty="0" smtClean="0"/>
              <a:t>th</a:t>
            </a:r>
            <a:r>
              <a:rPr lang="en-IN" dirty="0" smtClean="0"/>
              <a:t>  Aug’16 &amp; 28</a:t>
            </a:r>
            <a:r>
              <a:rPr lang="en-IN" baseline="30000" dirty="0" smtClean="0"/>
              <a:t>th</a:t>
            </a:r>
            <a:r>
              <a:rPr lang="en-IN" dirty="0" smtClean="0"/>
              <a:t>/29</a:t>
            </a:r>
            <a:r>
              <a:rPr lang="en-IN" baseline="30000" dirty="0" smtClean="0"/>
              <a:t>th</a:t>
            </a:r>
            <a:r>
              <a:rPr lang="en-IN" dirty="0" smtClean="0"/>
              <a:t> September 2016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en-IN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N" dirty="0" smtClean="0"/>
              <a:t> </a:t>
            </a:r>
            <a:r>
              <a:rPr lang="en-IN" dirty="0"/>
              <a:t>Presentations before CBEC &amp; Empowered Committee of State </a:t>
            </a:r>
            <a:r>
              <a:rPr lang="en-IN" dirty="0" smtClean="0"/>
              <a:t>Finance    </a:t>
            </a:r>
          </a:p>
          <a:p>
            <a:pPr marL="3429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IN" dirty="0"/>
              <a:t> </a:t>
            </a:r>
            <a:r>
              <a:rPr lang="en-IN" dirty="0" smtClean="0"/>
              <a:t>   Ministers –  10</a:t>
            </a:r>
            <a:r>
              <a:rPr lang="en-IN" baseline="30000" dirty="0" smtClean="0"/>
              <a:t>th</a:t>
            </a:r>
            <a:r>
              <a:rPr lang="en-IN" dirty="0" smtClean="0"/>
              <a:t> ,18</a:t>
            </a:r>
            <a:r>
              <a:rPr lang="en-IN" baseline="30000" dirty="0" smtClean="0"/>
              <a:t>th</a:t>
            </a:r>
            <a:r>
              <a:rPr lang="en-IN" dirty="0" smtClean="0"/>
              <a:t> &amp; 30</a:t>
            </a:r>
            <a:r>
              <a:rPr lang="en-IN" baseline="30000" dirty="0" smtClean="0"/>
              <a:t>th</a:t>
            </a:r>
            <a:r>
              <a:rPr lang="en-IN" dirty="0" smtClean="0"/>
              <a:t> Aug’ 16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endParaRPr lang="en-IN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N" dirty="0"/>
              <a:t> </a:t>
            </a:r>
            <a:r>
              <a:rPr lang="en-IN" dirty="0" smtClean="0"/>
              <a:t>Identification </a:t>
            </a:r>
            <a:r>
              <a:rPr lang="en-IN" dirty="0"/>
              <a:t>and Training of new speakers on </a:t>
            </a:r>
            <a:r>
              <a:rPr lang="en-IN" dirty="0" smtClean="0"/>
              <a:t>GST -  </a:t>
            </a:r>
          </a:p>
          <a:p>
            <a:pPr marL="3429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en-IN" dirty="0" smtClean="0"/>
          </a:p>
          <a:p>
            <a:pPr marL="1077913" indent="-4953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IN" dirty="0" smtClean="0"/>
              <a:t>FIP I  - July/ Aug’ 16 – 133 selected</a:t>
            </a:r>
          </a:p>
          <a:p>
            <a:pPr marL="1077913" indent="-4953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IN" dirty="0" smtClean="0"/>
              <a:t>FIP II – Sept’ 16 - 223 selected</a:t>
            </a:r>
          </a:p>
          <a:p>
            <a:pPr marL="1077913" indent="-495300"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en-IN" dirty="0" smtClean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IN" dirty="0"/>
              <a:t> </a:t>
            </a:r>
            <a:r>
              <a:rPr lang="en-IN" dirty="0" smtClean="0"/>
              <a:t>17 Study Groups created across the country</a:t>
            </a:r>
            <a:endParaRPr lang="en-IN" dirty="0"/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tabLst>
                <a:tab pos="441325" algn="l"/>
              </a:tabLst>
            </a:pP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509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29703"/>
            <a:ext cx="8861035" cy="552587"/>
          </a:xfr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Impact </a:t>
            </a:r>
            <a:r>
              <a:rPr lang="en-US" sz="3323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areas - </a:t>
            </a:r>
            <a:r>
              <a:rPr lang="en-US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Vendor</a:t>
            </a:r>
            <a:r>
              <a:rPr lang="en-US" sz="2769" b="1" dirty="0">
                <a:latin typeface="Cambria" pitchFamily="18" charset="0"/>
              </a:rPr>
              <a:t> </a:t>
            </a:r>
            <a:r>
              <a:rPr lang="en-US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Management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30</a:t>
            </a:fld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243971331"/>
              </p:ext>
            </p:extLst>
          </p:nvPr>
        </p:nvGraphicFramePr>
        <p:xfrm>
          <a:off x="395536" y="1252888"/>
          <a:ext cx="8280920" cy="5272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65587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971" y="529703"/>
            <a:ext cx="8229600" cy="552587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Impact areas – Agreements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31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506902563"/>
              </p:ext>
            </p:extLst>
          </p:nvPr>
        </p:nvGraphicFramePr>
        <p:xfrm>
          <a:off x="1026971" y="1082290"/>
          <a:ext cx="7827469" cy="5229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2049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971" y="529703"/>
            <a:ext cx="8229600" cy="552587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Impact areas – Accounts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32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89375834"/>
              </p:ext>
            </p:extLst>
          </p:nvPr>
        </p:nvGraphicFramePr>
        <p:xfrm>
          <a:off x="920995" y="1364837"/>
          <a:ext cx="7302011" cy="5229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2865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77539"/>
            <a:ext cx="8229600" cy="552587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Impact areas – Audit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33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67992092"/>
              </p:ext>
            </p:extLst>
          </p:nvPr>
        </p:nvGraphicFramePr>
        <p:xfrm>
          <a:off x="920995" y="1364837"/>
          <a:ext cx="7302011" cy="5229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983087" y="5109750"/>
            <a:ext cx="2700201" cy="859659"/>
          </a:xfrm>
          <a:prstGeom prst="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lvl="0">
              <a:defRPr>
                <a:latin typeface="Cambria" panose="02040503050406030204" pitchFamily="18" charset="0"/>
              </a:defRPr>
            </a:lvl1pPr>
          </a:lstStyle>
          <a:p>
            <a:r>
              <a:rPr lang="en-IN" sz="1662" dirty="0"/>
              <a:t>Review present compliance, book keeping,  procurement, contract, etc.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4543" y="5109750"/>
            <a:ext cx="1994068" cy="859659"/>
          </a:xfrm>
          <a:prstGeom prst="rect">
            <a:avLst/>
          </a:prstGeom>
          <a:solidFill>
            <a:schemeClr val="bg2"/>
          </a:solidFill>
          <a:ln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1662" dirty="0">
                <a:latin typeface="Cambria" panose="02040503050406030204" pitchFamily="18" charset="0"/>
              </a:rPr>
              <a:t>Continuous check – Easy &amp; accurate compliance</a:t>
            </a:r>
            <a:endParaRPr lang="en-IN" sz="1662" dirty="0">
              <a:latin typeface="Cambria" panose="02040503050406030204" pitchFamily="18" charset="0"/>
            </a:endParaRPr>
          </a:p>
        </p:txBody>
      </p:sp>
      <p:sp>
        <p:nvSpPr>
          <p:cNvPr id="7" name="Notched Right Arrow 6"/>
          <p:cNvSpPr/>
          <p:nvPr/>
        </p:nvSpPr>
        <p:spPr>
          <a:xfrm rot="5400000">
            <a:off x="2323060" y="4245377"/>
            <a:ext cx="997034" cy="498040"/>
          </a:xfrm>
          <a:prstGeom prst="notched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 sz="1662"/>
          </a:p>
        </p:txBody>
      </p:sp>
      <p:sp>
        <p:nvSpPr>
          <p:cNvPr id="9" name="Notched Right Arrow 8"/>
          <p:cNvSpPr/>
          <p:nvPr/>
        </p:nvSpPr>
        <p:spPr>
          <a:xfrm rot="5400000">
            <a:off x="5834671" y="4229031"/>
            <a:ext cx="997034" cy="498040"/>
          </a:xfrm>
          <a:prstGeom prst="notched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N" sz="1662"/>
          </a:p>
        </p:txBody>
      </p:sp>
    </p:spTree>
    <p:extLst>
      <p:ext uri="{BB962C8B-B14F-4D97-AF65-F5344CB8AC3E}">
        <p14:creationId xmlns:p14="http://schemas.microsoft.com/office/powerpoint/2010/main" val="380476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552587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Impact areas – SOP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34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740875400"/>
              </p:ext>
            </p:extLst>
          </p:nvPr>
        </p:nvGraphicFramePr>
        <p:xfrm>
          <a:off x="920995" y="1364837"/>
          <a:ext cx="7899477" cy="5016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0967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552587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Impact areas – Disclosures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35</a:t>
            </a:fld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81449717"/>
              </p:ext>
            </p:extLst>
          </p:nvPr>
        </p:nvGraphicFramePr>
        <p:xfrm>
          <a:off x="1043608" y="957251"/>
          <a:ext cx="7302011" cy="52293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2409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714" y="462156"/>
            <a:ext cx="8229600" cy="552587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Mapping of Taxes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36</a:t>
            </a:fld>
            <a:endParaRPr lang="en-US"/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834243453"/>
              </p:ext>
            </p:extLst>
          </p:nvPr>
        </p:nvGraphicFramePr>
        <p:xfrm>
          <a:off x="1023091" y="1501402"/>
          <a:ext cx="7097819" cy="4329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09992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552587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Identify change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37</a:t>
            </a:fld>
            <a:endParaRPr lang="en-US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210000599"/>
              </p:ext>
            </p:extLst>
          </p:nvPr>
        </p:nvGraphicFramePr>
        <p:xfrm>
          <a:off x="908256" y="1169057"/>
          <a:ext cx="7327488" cy="5051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07283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552587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Mapping of Cost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38</a:t>
            </a:fld>
            <a:endParaRPr lang="en-US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175536514"/>
              </p:ext>
            </p:extLst>
          </p:nvPr>
        </p:nvGraphicFramePr>
        <p:xfrm>
          <a:off x="395536" y="1169056"/>
          <a:ext cx="8352928" cy="5068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4791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229600" cy="552587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Strategize to Optimize GST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39</a:t>
            </a:fld>
            <a:endParaRPr lang="en-US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599621032"/>
              </p:ext>
            </p:extLst>
          </p:nvPr>
        </p:nvGraphicFramePr>
        <p:xfrm>
          <a:off x="875862" y="984667"/>
          <a:ext cx="7392277" cy="5491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9459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5326" y="692696"/>
            <a:ext cx="8434191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en-IN" sz="3600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GST Initiatives of Indirect Taxes </a:t>
            </a:r>
            <a:r>
              <a:rPr lang="en-IN" sz="36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/>
            </a:r>
            <a:br>
              <a:rPr lang="en-IN" sz="36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</a:br>
            <a:r>
              <a:rPr lang="en-IN" sz="3600" b="1" dirty="0" smtClean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Committee</a:t>
            </a:r>
            <a:r>
              <a:rPr lang="en-IN" dirty="0"/>
              <a:t/>
            </a:r>
            <a:br>
              <a:rPr lang="en-IN" dirty="0"/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335" y="1323322"/>
            <a:ext cx="8463400" cy="5313947"/>
          </a:xfrm>
        </p:spPr>
        <p:txBody>
          <a:bodyPr>
            <a:normAutofit fontScale="70000" lnSpcReduction="20000"/>
          </a:bodyPr>
          <a:lstStyle/>
          <a:p>
            <a:pPr marL="3429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441325" algn="l"/>
              </a:tabLst>
            </a:pPr>
            <a:endParaRPr lang="en-IN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IN" dirty="0"/>
              <a:t> Discussion Paper on Key Transitional Provisions under Proposed GST regime </a:t>
            </a:r>
            <a:r>
              <a:rPr lang="en-IN" dirty="0" smtClean="0"/>
              <a:t> –   </a:t>
            </a:r>
            <a:r>
              <a:rPr lang="en-IN" dirty="0"/>
              <a:t>Jan’ 16</a:t>
            </a:r>
          </a:p>
          <a:p>
            <a:pPr marL="3429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441325" algn="l"/>
              </a:tabLst>
            </a:pPr>
            <a:r>
              <a:rPr lang="en-IN" dirty="0" smtClean="0"/>
              <a:t>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IN" dirty="0" smtClean="0"/>
              <a:t>Workshops</a:t>
            </a:r>
            <a:r>
              <a:rPr lang="en-IN" dirty="0"/>
              <a:t>, Seminars and Conferences: More than 100 workshops, seminars </a:t>
            </a:r>
            <a:endParaRPr lang="en-IN" dirty="0" smtClean="0"/>
          </a:p>
          <a:p>
            <a:pPr marL="3429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441325" algn="l"/>
              </a:tabLst>
            </a:pPr>
            <a:r>
              <a:rPr lang="en-IN" dirty="0"/>
              <a:t> </a:t>
            </a:r>
            <a:r>
              <a:rPr lang="en-IN" dirty="0" smtClean="0"/>
              <a:t>  and </a:t>
            </a:r>
            <a:r>
              <a:rPr lang="en-IN" dirty="0"/>
              <a:t>conferences on GST have been organised across the </a:t>
            </a:r>
            <a:r>
              <a:rPr lang="en-IN" dirty="0" smtClean="0"/>
              <a:t>country.</a:t>
            </a:r>
          </a:p>
          <a:p>
            <a:pPr lvl="0"/>
            <a:endParaRPr lang="en-IN" sz="900" dirty="0" smtClean="0"/>
          </a:p>
          <a:p>
            <a:pPr lvl="0"/>
            <a:r>
              <a:rPr lang="en-IN" dirty="0" smtClean="0"/>
              <a:t> </a:t>
            </a:r>
            <a:r>
              <a:rPr lang="en-IN" dirty="0"/>
              <a:t>In addition to the above, ICAI is developing the following: </a:t>
            </a:r>
          </a:p>
          <a:p>
            <a:pPr marL="1077913" lvl="0" indent="-414338">
              <a:buFont typeface="Wingdings" panose="05000000000000000000" pitchFamily="2" charset="2"/>
              <a:buChar char="ü"/>
            </a:pPr>
            <a:r>
              <a:rPr lang="en-IN" dirty="0"/>
              <a:t>Video recording on almost entire topics of Model GST Law</a:t>
            </a:r>
          </a:p>
          <a:p>
            <a:pPr marL="1077913" lvl="0" indent="-414338">
              <a:buFont typeface="Wingdings" panose="05000000000000000000" pitchFamily="2" charset="2"/>
              <a:buChar char="ü"/>
            </a:pPr>
            <a:r>
              <a:rPr lang="en-IN" dirty="0"/>
              <a:t>Handbook </a:t>
            </a:r>
            <a:r>
              <a:rPr lang="en-IN" dirty="0" smtClean="0"/>
              <a:t>on GST for Traders, Manufacturers &amp; Service Providers</a:t>
            </a:r>
          </a:p>
          <a:p>
            <a:pPr marL="1077913" lvl="0" indent="-414338">
              <a:buFont typeface="Wingdings" panose="05000000000000000000" pitchFamily="2" charset="2"/>
              <a:buChar char="ü"/>
            </a:pPr>
            <a:r>
              <a:rPr lang="en-IN" dirty="0" smtClean="0"/>
              <a:t>FAQs on Model GST Law.</a:t>
            </a:r>
          </a:p>
          <a:p>
            <a:pPr marL="1077913" indent="-414338">
              <a:buFont typeface="Wingdings" panose="05000000000000000000" pitchFamily="2" charset="2"/>
              <a:buChar char="ü"/>
            </a:pPr>
            <a:r>
              <a:rPr lang="en-IN" dirty="0" smtClean="0"/>
              <a:t>Standardised </a:t>
            </a:r>
            <a:r>
              <a:rPr lang="en-IN" dirty="0"/>
              <a:t>PPT on Model GST </a:t>
            </a:r>
            <a:r>
              <a:rPr lang="en-IN" dirty="0" smtClean="0"/>
              <a:t>Law</a:t>
            </a:r>
          </a:p>
          <a:p>
            <a:pPr marL="1077913" indent="-414338">
              <a:buFont typeface="Wingdings" panose="05000000000000000000" pitchFamily="2" charset="2"/>
              <a:buChar char="ü"/>
            </a:pPr>
            <a:r>
              <a:rPr lang="en-IN" dirty="0" smtClean="0"/>
              <a:t>Certificate Course on GST – after enactment of GST Law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71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28530"/>
            <a:ext cx="8229600" cy="552587"/>
          </a:xfr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Implementation Assistance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40</a:t>
            </a:fld>
            <a:endParaRPr lang="en-US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176947138"/>
              </p:ext>
            </p:extLst>
          </p:nvPr>
        </p:nvGraphicFramePr>
        <p:xfrm>
          <a:off x="875862" y="984667"/>
          <a:ext cx="7392277" cy="5491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15379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8003" y="395423"/>
            <a:ext cx="8440615" cy="603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GST value addition/Benefits</a:t>
            </a: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2655748554"/>
              </p:ext>
            </p:extLst>
          </p:nvPr>
        </p:nvGraphicFramePr>
        <p:xfrm>
          <a:off x="1011091" y="999723"/>
          <a:ext cx="7121819" cy="55143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ctangle 10"/>
          <p:cNvSpPr/>
          <p:nvPr/>
        </p:nvSpPr>
        <p:spPr>
          <a:xfrm>
            <a:off x="3319087" y="5341340"/>
            <a:ext cx="1766234" cy="945205"/>
          </a:xfrm>
          <a:prstGeom prst="rect">
            <a:avLst/>
          </a:prstGeom>
          <a:noFill/>
          <a:ln>
            <a:noFill/>
          </a:ln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Rectangle 13"/>
          <p:cNvSpPr/>
          <p:nvPr/>
        </p:nvSpPr>
        <p:spPr>
          <a:xfrm>
            <a:off x="5311591" y="5319334"/>
            <a:ext cx="1766234" cy="945205"/>
          </a:xfrm>
          <a:prstGeom prst="rect">
            <a:avLst/>
          </a:prstGeom>
          <a:noFill/>
          <a:ln>
            <a:noFill/>
          </a:ln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549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65182" y="332656"/>
            <a:ext cx="8440615" cy="603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GST value addition/Benefits</a:t>
            </a:r>
            <a:endParaRPr lang="en-US" sz="1662" b="1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1839722225"/>
              </p:ext>
            </p:extLst>
          </p:nvPr>
        </p:nvGraphicFramePr>
        <p:xfrm>
          <a:off x="1028433" y="971070"/>
          <a:ext cx="7694706" cy="55143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ctangle 10"/>
          <p:cNvSpPr/>
          <p:nvPr/>
        </p:nvSpPr>
        <p:spPr>
          <a:xfrm>
            <a:off x="3319087" y="5341340"/>
            <a:ext cx="1766234" cy="945205"/>
          </a:xfrm>
          <a:prstGeom prst="rect">
            <a:avLst/>
          </a:prstGeom>
          <a:noFill/>
          <a:ln>
            <a:noFill/>
          </a:ln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Rectangle 13"/>
          <p:cNvSpPr/>
          <p:nvPr/>
        </p:nvSpPr>
        <p:spPr>
          <a:xfrm>
            <a:off x="5311591" y="5319334"/>
            <a:ext cx="1766234" cy="945205"/>
          </a:xfrm>
          <a:prstGeom prst="rect">
            <a:avLst/>
          </a:prstGeom>
          <a:noFill/>
          <a:ln>
            <a:noFill/>
          </a:ln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124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8784976" cy="3508614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72594" y="3894283"/>
            <a:ext cx="4771406" cy="1370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IN" sz="2769" b="1" dirty="0">
              <a:solidFill>
                <a:srgbClr val="002060"/>
              </a:solidFill>
              <a:latin typeface="Cambria" panose="02040503050406030204" pitchFamily="18" charset="0"/>
            </a:endParaRPr>
          </a:p>
          <a:p>
            <a:r>
              <a:rPr lang="en-IN" sz="2769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Presented </a:t>
            </a:r>
            <a:r>
              <a:rPr lang="en-IN" sz="2769" b="1" dirty="0">
                <a:solidFill>
                  <a:srgbClr val="002060"/>
                </a:solidFill>
                <a:latin typeface="Cambria" panose="02040503050406030204" pitchFamily="18" charset="0"/>
              </a:rPr>
              <a:t>by: </a:t>
            </a:r>
          </a:p>
          <a:p>
            <a:r>
              <a:rPr lang="en-IN" sz="2769" b="1" dirty="0">
                <a:solidFill>
                  <a:srgbClr val="002060"/>
                </a:solidFill>
                <a:latin typeface="Cambria" panose="02040503050406030204" pitchFamily="18" charset="0"/>
              </a:rPr>
              <a:t>CA </a:t>
            </a:r>
            <a:r>
              <a:rPr lang="en-IN" sz="2769" b="1" dirty="0" smtClean="0">
                <a:solidFill>
                  <a:srgbClr val="002060"/>
                </a:solidFill>
                <a:latin typeface="Cambria" panose="02040503050406030204" pitchFamily="18" charset="0"/>
              </a:rPr>
              <a:t>PARTH GUPTA</a:t>
            </a:r>
            <a:endParaRPr lang="en-IN" sz="2769" b="1" dirty="0">
              <a:solidFill>
                <a:srgbClr val="002060"/>
              </a:solidFill>
              <a:latin typeface="Cambria" panose="02040503050406030204" pitchFamily="18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96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1242813"/>
            <a:ext cx="3461848" cy="2980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TextBox 15"/>
          <p:cNvSpPr txBox="1"/>
          <p:nvPr/>
        </p:nvSpPr>
        <p:spPr>
          <a:xfrm>
            <a:off x="899592" y="2132856"/>
            <a:ext cx="1969476" cy="1077218"/>
          </a:xfrm>
          <a:prstGeom prst="rect">
            <a:avLst/>
          </a:prstGeom>
          <a:noFill/>
        </p:spPr>
        <p:txBody>
          <a:bodyPr wrap="square" lIns="0" rtlCol="0" anchor="ctr">
            <a:spAutoFit/>
          </a:bodyPr>
          <a:lstStyle/>
          <a:p>
            <a:r>
              <a:rPr lang="en-US" sz="1600" b="1" dirty="0"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  <a:t>1. Multiple taxes lead to double taxation &amp; cascading effect</a:t>
            </a:r>
            <a:endParaRPr lang="en-US" sz="2800" b="1" dirty="0">
              <a:solidFill>
                <a:schemeClr val="accent4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462299" y="3687486"/>
            <a:ext cx="19694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00B0F0"/>
                </a:solidFill>
                <a:latin typeface="Cambria" pitchFamily="18" charset="0"/>
              </a:rPr>
              <a:t>2. Structure involving multiple taxes / rates not in sync with global practices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3471360" y="4579408"/>
            <a:ext cx="20398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rgbClr val="92D050"/>
                </a:solidFill>
                <a:latin typeface="Cambria" pitchFamily="18" charset="0"/>
              </a:rPr>
              <a:t>3. High cost of tax compliance and double taxation leads to higher prices of goods &amp; services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537578" y="3656210"/>
            <a:ext cx="17584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>
                <a:solidFill>
                  <a:schemeClr val="accent6">
                    <a:lumMod val="75000"/>
                  </a:schemeClr>
                </a:solidFill>
                <a:latin typeface="Cambria" pitchFamily="18" charset="0"/>
              </a:rPr>
              <a:t>4. Lack of uniformity in provisions of different law and interpretations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245366" y="2056007"/>
            <a:ext cx="2039815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latin typeface="Cambria" pitchFamily="18" charset="0"/>
              </a:rPr>
              <a:t>5. High cost of tax collection leads to lower tax yield to the Government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4458" y="366953"/>
            <a:ext cx="8440615" cy="8594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Need for GST</a:t>
            </a:r>
          </a:p>
          <a:p>
            <a:pPr algn="ctr"/>
            <a:endParaRPr lang="en-US" sz="1662" b="1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b="1" smtClean="0"/>
              <a:t>www.idtc.icai.org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7281"/>
            <a:ext cx="8229600" cy="784713"/>
          </a:xfrm>
        </p:spPr>
        <p:txBody>
          <a:bodyPr>
            <a:normAutofit/>
          </a:bodyPr>
          <a:lstStyle/>
          <a:p>
            <a:pPr lvl="1" algn="ctr" rtl="0"/>
            <a:r>
              <a:rPr lang="en-US" sz="3323" b="1" kern="1200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  <a:ea typeface="+mn-ea"/>
                <a:cs typeface="+mn-cs"/>
              </a:rPr>
              <a:t>Impact on Economy</a:t>
            </a:r>
            <a:endParaRPr lang="en-IN" sz="3323" b="1" kern="1200" dirty="0">
              <a:solidFill>
                <a:schemeClr val="accent1">
                  <a:lumMod val="75000"/>
                </a:schemeClr>
              </a:solidFill>
              <a:latin typeface="Cambria" panose="02040503050406030204" pitchFamily="18" charset="0"/>
              <a:ea typeface="+mn-ea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b="1" smtClean="0"/>
              <a:t>www.idtc.icai.org</a:t>
            </a:r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061133743"/>
              </p:ext>
            </p:extLst>
          </p:nvPr>
        </p:nvGraphicFramePr>
        <p:xfrm>
          <a:off x="854526" y="1297702"/>
          <a:ext cx="7677914" cy="51972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712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837020109"/>
              </p:ext>
            </p:extLst>
          </p:nvPr>
        </p:nvGraphicFramePr>
        <p:xfrm>
          <a:off x="1022109" y="999324"/>
          <a:ext cx="7099782" cy="5275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22032" y="395633"/>
            <a:ext cx="8440615" cy="603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US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Key Features</a:t>
            </a:r>
            <a:endParaRPr lang="en-US" sz="1662" b="1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b="1" smtClean="0"/>
              <a:t>www.idtc.icai.org</a:t>
            </a:r>
            <a:endParaRPr lang="en-US" b="1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826041553"/>
              </p:ext>
            </p:extLst>
          </p:nvPr>
        </p:nvGraphicFramePr>
        <p:xfrm>
          <a:off x="644770" y="1340768"/>
          <a:ext cx="7854461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22857" y="404664"/>
            <a:ext cx="8440615" cy="603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US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Critical Components -Model GST Law</a:t>
            </a:r>
            <a:endParaRPr lang="en-US" sz="1662" b="1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2032" y="395633"/>
            <a:ext cx="8440615" cy="603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/>
            <a:r>
              <a:rPr lang="en-IN" sz="3323" b="1" dirty="0">
                <a:solidFill>
                  <a:schemeClr val="accent1">
                    <a:lumMod val="75000"/>
                  </a:schemeClr>
                </a:solidFill>
                <a:latin typeface="Cambria" panose="02040503050406030204" pitchFamily="18" charset="0"/>
              </a:rPr>
              <a:t>Transition to GST</a:t>
            </a:r>
            <a:endParaRPr lang="en-US" sz="1662" b="1" dirty="0">
              <a:solidFill>
                <a:schemeClr val="accent1">
                  <a:lumMod val="75000"/>
                </a:schemeClr>
              </a:solidFill>
              <a:latin typeface="Cambria" pitchFamily="18" charset="0"/>
            </a:endParaRPr>
          </a:p>
        </p:txBody>
      </p:sp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622515796"/>
              </p:ext>
            </p:extLst>
          </p:nvPr>
        </p:nvGraphicFramePr>
        <p:xfrm>
          <a:off x="1011091" y="992247"/>
          <a:ext cx="7121819" cy="55143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1" name="Rectangle 10"/>
          <p:cNvSpPr/>
          <p:nvPr/>
        </p:nvSpPr>
        <p:spPr>
          <a:xfrm>
            <a:off x="3319087" y="5341340"/>
            <a:ext cx="1766234" cy="945205"/>
          </a:xfrm>
          <a:prstGeom prst="rect">
            <a:avLst/>
          </a:prstGeom>
          <a:noFill/>
          <a:ln>
            <a:noFill/>
          </a:ln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Rectangle 13"/>
          <p:cNvSpPr/>
          <p:nvPr/>
        </p:nvSpPr>
        <p:spPr>
          <a:xfrm>
            <a:off x="5311591" y="5319334"/>
            <a:ext cx="1766234" cy="945205"/>
          </a:xfrm>
          <a:prstGeom prst="rect">
            <a:avLst/>
          </a:prstGeom>
          <a:noFill/>
          <a:ln>
            <a:noFill/>
          </a:ln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" name="TextBox 1"/>
          <p:cNvSpPr txBox="1"/>
          <p:nvPr/>
        </p:nvSpPr>
        <p:spPr>
          <a:xfrm>
            <a:off x="2112650" y="4558972"/>
            <a:ext cx="1861130" cy="546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77" dirty="0">
                <a:latin typeface="Cambria" panose="02040503050406030204" pitchFamily="18" charset="0"/>
              </a:rPr>
              <a:t>4. Pending legal cases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286201" y="5657688"/>
            <a:ext cx="2165239" cy="546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477" dirty="0">
                <a:latin typeface="Cambria" panose="02040503050406030204" pitchFamily="18" charset="0"/>
              </a:rPr>
              <a:t>5. Unfinished transactions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b="1" smtClean="0"/>
              <a:t>www.idtc.icai.org</a:t>
            </a:r>
            <a:endParaRPr lang="en-US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F91960-09F0-4A79-AB1F-D488BED723DE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4846</TotalTime>
  <Words>2644</Words>
  <Application>Microsoft Office PowerPoint</Application>
  <PresentationFormat>On-screen Show (4:3)</PresentationFormat>
  <Paragraphs>687</Paragraphs>
  <Slides>43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PowerPoint Presentation</vt:lpstr>
      <vt:lpstr>Webcast Coverage – 10th October -2016</vt:lpstr>
      <vt:lpstr>GST Initiatives of Indirect Taxes  Committee </vt:lpstr>
      <vt:lpstr>GST Initiatives of Indirect Taxes  Committee </vt:lpstr>
      <vt:lpstr>PowerPoint Presentation</vt:lpstr>
      <vt:lpstr>Impact on Economy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Illustrations - Manufacturer </vt:lpstr>
      <vt:lpstr>Illustrations - Manufacturer </vt:lpstr>
      <vt:lpstr>Illustrations - Manufacturer </vt:lpstr>
      <vt:lpstr>Illustrations - Manufacturer </vt:lpstr>
      <vt:lpstr>Illustrations - Trader </vt:lpstr>
      <vt:lpstr>Illustrations - Trader </vt:lpstr>
      <vt:lpstr>Illustrations - Trader </vt:lpstr>
      <vt:lpstr>Illustrations - Trader </vt:lpstr>
      <vt:lpstr>Impact areas</vt:lpstr>
      <vt:lpstr>PowerPoint Presentation</vt:lpstr>
      <vt:lpstr>PowerPoint Presentation</vt:lpstr>
      <vt:lpstr>Impact areas- Levy</vt:lpstr>
      <vt:lpstr>PowerPoint Presentation</vt:lpstr>
      <vt:lpstr>Impact areas – Credit c/f</vt:lpstr>
      <vt:lpstr>Impact areas – Exemption</vt:lpstr>
      <vt:lpstr>Impact areas – Composition</vt:lpstr>
      <vt:lpstr>Impact areas - Vendor Management</vt:lpstr>
      <vt:lpstr>Impact areas – Agreements</vt:lpstr>
      <vt:lpstr>Impact areas – Accounts</vt:lpstr>
      <vt:lpstr>Impact areas – Audit</vt:lpstr>
      <vt:lpstr>Impact areas – SOP</vt:lpstr>
      <vt:lpstr>Impact areas – Disclosures</vt:lpstr>
      <vt:lpstr>Mapping of Taxes</vt:lpstr>
      <vt:lpstr>Identify change</vt:lpstr>
      <vt:lpstr>Mapping of Cost</vt:lpstr>
      <vt:lpstr>Strategize to Optimize GST</vt:lpstr>
      <vt:lpstr>Implementation Assistance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LSG</cp:lastModifiedBy>
  <cp:revision>630</cp:revision>
  <dcterms:created xsi:type="dcterms:W3CDTF">2016-08-26T04:26:35Z</dcterms:created>
  <dcterms:modified xsi:type="dcterms:W3CDTF">2016-12-24T11:59:23Z</dcterms:modified>
</cp:coreProperties>
</file>