
<file path=[Content_Types].xml><?xml version="1.0" encoding="utf-8"?>
<Types xmlns="http://schemas.openxmlformats.org/package/2006/content-types">
  <Override PartName="/ppt/notesSlides/notesSlide2.xml" ContentType="application/vnd.openxmlformats-officedocument.presentationml.notesSlide+xml"/>
  <Override PartName="/ppt/diagrams/data17.xml" ContentType="application/vnd.openxmlformats-officedocument.drawingml.diagramData+xml"/>
  <Override PartName="/ppt/diagrams/colors22.xml" ContentType="application/vnd.openxmlformats-officedocument.drawingml.diagramColors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diagrams/data24.xml" ContentType="application/vnd.openxmlformats-officedocument.drawingml.diagramData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3.xml" ContentType="application/vnd.openxmlformats-officedocument.drawingml.diagramData+xml"/>
  <Override PartName="/ppt/diagrams/quickStyle28.xml" ContentType="application/vnd.openxmlformats-officedocument.drawingml.diagramStyle+xml"/>
  <Override PartName="/ppt/diagrams/data31.xml" ContentType="application/vnd.openxmlformats-officedocument.drawingml.diagramData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diagrams/quickStyle17.xml" ContentType="application/vnd.openxmlformats-officedocument.drawingml.diagramStyle+xml"/>
  <Override PartName="/ppt/diagrams/data20.xml" ContentType="application/vnd.openxmlformats-officedocument.drawingml.diagramData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24.xml" ContentType="application/vnd.openxmlformats-officedocument.drawingml.diagramStyle+xml"/>
  <Override PartName="/ppt/diagrams/layout28.xml" ContentType="application/vnd.openxmlformats-officedocument.drawingml.diagramLayout+xml"/>
  <Override PartName="/ppt/diagrams/colors8.xml" ContentType="application/vnd.openxmlformats-officedocument.drawingml.diagramColors+xml"/>
  <Override PartName="/ppt/diagrams/quickStyle13.xml" ContentType="application/vnd.openxmlformats-officedocument.drawingml.diagramStyle+xml"/>
  <Override PartName="/ppt/diagrams/quickStyle31.xml" ContentType="application/vnd.openxmlformats-officedocument.drawingml.diagramStyl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20.xml" ContentType="application/vnd.openxmlformats-officedocument.drawingml.diagramStyle+xml"/>
  <Override PartName="/ppt/diagrams/layout24.xml" ContentType="application/vnd.openxmlformats-officedocument.drawingml.diagramLayout+xml"/>
  <Override PartName="/ppt/diagrams/colors27.xml" ContentType="application/vnd.openxmlformats-officedocument.drawingml.diagramColors+xml"/>
  <Override PartName="/ppt/diagrams/data29.xml" ContentType="application/vnd.openxmlformats-officedocument.drawingml.diagramData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colors16.xml" ContentType="application/vnd.openxmlformats-officedocument.drawingml.diagramColors+xml"/>
  <Override PartName="/ppt/diagrams/data18.xml" ContentType="application/vnd.openxmlformats-officedocument.drawingml.diagramData+xml"/>
  <Override PartName="/ppt/diagrams/layout31.xml" ContentType="application/vnd.openxmlformats-officedocument.drawingml.diagram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3.xml" ContentType="application/vnd.openxmlformats-officedocument.presentationml.notesSlide+xml"/>
  <Override PartName="/ppt/diagrams/colors12.xml" ContentType="application/vnd.openxmlformats-officedocument.drawingml.diagramColors+xml"/>
  <Override PartName="/ppt/diagrams/layout20.xml" ContentType="application/vnd.openxmlformats-officedocument.drawingml.diagramLayout+xml"/>
  <Override PartName="/ppt/diagrams/colors23.xml" ContentType="application/vnd.openxmlformats-officedocument.drawingml.diagramColors+xml"/>
  <Override PartName="/ppt/diagrams/data25.xml" ContentType="application/vnd.openxmlformats-officedocument.drawingml.diagramData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ata14.xml" ContentType="application/vnd.openxmlformats-officedocument.drawingml.diagramData+xml"/>
  <Override PartName="/ppt/diagrams/colors30.xml" ContentType="application/vnd.openxmlformats-officedocument.drawingml.diagramColor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data21.xml" ContentType="application/vnd.openxmlformats-officedocument.drawingml.diagramData+xml"/>
  <Override PartName="/ppt/diagrams/quickStyle29.xml" ContentType="application/vnd.openxmlformats-officedocument.drawingml.diagramStyl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diagrams/layout6.xml" ContentType="application/vnd.openxmlformats-officedocument.drawingml.diagramLayout+xml"/>
  <Override PartName="/ppt/diagrams/data10.xml" ContentType="application/vnd.openxmlformats-officedocument.drawingml.diagramData+xml"/>
  <Override PartName="/ppt/diagrams/quickStyle18.xml" ContentType="application/vnd.openxmlformats-officedocument.drawingml.diagramStyle+xml"/>
  <Override PartName="/ppt/diagrams/layout29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diagrams/quickStyle14.xml" ContentType="application/vnd.openxmlformats-officedocument.drawingml.diagramStyle+xml"/>
  <Override PartName="/ppt/diagrams/layout18.xml" ContentType="application/vnd.openxmlformats-officedocument.drawingml.diagramLayout+xml"/>
  <Override PartName="/ppt/diagrams/quickStyle25.xml" ContentType="application/vnd.openxmlformats-officedocument.drawingml.diagramStyle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25.xml" ContentType="application/vnd.openxmlformats-officedocument.drawingml.diagramLayout+xml"/>
  <Override PartName="/ppt/diagrams/colors28.xml" ContentType="application/vnd.openxmlformats-officedocument.drawingml.diagramColors+xml"/>
  <Default Extension="gif" ContentType="image/gif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layout14.xml" ContentType="application/vnd.openxmlformats-officedocument.drawingml.diagramLayout+xml"/>
  <Override PartName="/ppt/diagrams/colors17.xml" ContentType="application/vnd.openxmlformats-officedocument.drawingml.diagramColors+xml"/>
  <Override PartName="/ppt/diagrams/quickStyle21.xml" ContentType="application/vnd.openxmlformats-officedocument.drawingml.diagramStyle+xml"/>
  <Override PartName="/ppt/diagrams/layout23.xml" ContentType="application/vnd.openxmlformats-officedocument.drawingml.diagramLayout+xml"/>
  <Override PartName="/ppt/diagrams/colors26.xml" ContentType="application/vnd.openxmlformats-officedocument.drawingml.diagramColors+xml"/>
  <Override PartName="/ppt/diagrams/quickStyle30.xml" ContentType="application/vnd.openxmlformats-officedocument.drawingml.diagramStyl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ppt/diagrams/colors15.xml" ContentType="application/vnd.openxmlformats-officedocument.drawingml.diagramColors+xml"/>
  <Override PartName="/ppt/diagrams/data19.xml" ContentType="application/vnd.openxmlformats-officedocument.drawingml.diagramData+xml"/>
  <Override PartName="/ppt/diagrams/layout21.xml" ContentType="application/vnd.openxmlformats-officedocument.drawingml.diagramLayout+xml"/>
  <Override PartName="/ppt/diagrams/colors24.xml" ContentType="application/vnd.openxmlformats-officedocument.drawingml.diagramColors+xml"/>
  <Override PartName="/ppt/diagrams/data28.xml" ContentType="application/vnd.openxmlformats-officedocument.drawingml.diagramData+xml"/>
  <Override PartName="/ppt/diagrams/layout30.xml" ContentType="application/vnd.openxmlformats-officedocument.drawingml.diagram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13.xml" ContentType="application/vnd.openxmlformats-officedocument.drawingml.diagramColors+xml"/>
  <Override PartName="/ppt/diagrams/data26.xml" ContentType="application/vnd.openxmlformats-officedocument.drawingml.diagramData+xml"/>
  <Override PartName="/ppt/diagrams/colors3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diagrams/data15.xml" ContentType="application/vnd.openxmlformats-officedocument.drawingml.diagramData+xml"/>
  <Override PartName="/ppt/diagrams/colors20.xml" ContentType="application/vnd.openxmlformats-officedocument.drawingml.diagramColors+xml"/>
  <Override PartName="/ppt/slides/slide2.xml" ContentType="application/vnd.openxmlformats-officedocument.presentationml.slide+xml"/>
  <Override PartName="/ppt/slides/slide16.xml" ContentType="application/vnd.openxmlformats-officedocument.presentationml.slide+xml"/>
  <Default Extension="wmf" ContentType="image/x-wmf"/>
  <Override PartName="/ppt/diagrams/data11.xml" ContentType="application/vnd.openxmlformats-officedocument.drawingml.diagramData+xml"/>
  <Override PartName="/ppt/diagrams/quickStyle19.xml" ContentType="application/vnd.openxmlformats-officedocument.drawingml.diagramStyle+xml"/>
  <Override PartName="/ppt/diagrams/data22.xml" ContentType="application/vnd.openxmlformats-officedocument.drawingml.diagramData+xml"/>
  <Default Extension="rels" ContentType="application/vnd.openxmlformats-package.relationships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diagrams/quickStyle26.xml" ContentType="application/vnd.openxmlformats-officedocument.drawingml.diagramStyle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diagrams/quickStyle15.xml" ContentType="application/vnd.openxmlformats-officedocument.drawingml.diagramStyle+xml"/>
  <Override PartName="/ppt/diagrams/layout19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22.xml" ContentType="application/vnd.openxmlformats-officedocument.drawingml.diagramStyle+xml"/>
  <Override PartName="/ppt/diagrams/layout26.xml" ContentType="application/vnd.openxmlformats-officedocument.drawingml.diagramLayout+xml"/>
  <Override PartName="/ppt/diagrams/colors29.xml" ContentType="application/vnd.openxmlformats-officedocument.drawingml.diagramColors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colors18.xml" ContentType="application/vnd.openxmlformats-officedocument.drawingml.diagramColors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diagrams/layout11.xml" ContentType="application/vnd.openxmlformats-officedocument.drawingml.diagramLayout+xml"/>
  <Override PartName="/ppt/diagrams/colors14.xml" ContentType="application/vnd.openxmlformats-officedocument.drawingml.diagramColors+xml"/>
  <Override PartName="/ppt/diagrams/layout22.xml" ContentType="application/vnd.openxmlformats-officedocument.drawingml.diagramLayout+xml"/>
  <Override PartName="/ppt/diagrams/colors25.xml" ContentType="application/vnd.openxmlformats-officedocument.drawingml.diagramColors+xml"/>
  <Override PartName="/ppt/diagrams/data27.xml" ContentType="application/vnd.openxmlformats-officedocument.drawingml.diagramData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data16.xml" ContentType="application/vnd.openxmlformats-officedocument.drawingml.diagramData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diagrams/colors10.xml" ContentType="application/vnd.openxmlformats-officedocument.drawingml.diagramColors+xml"/>
  <Override PartName="/ppt/diagrams/colors21.xml" ContentType="application/vnd.openxmlformats-officedocument.drawingml.diagramColors+xml"/>
  <Override PartName="/ppt/diagrams/data23.xml" ContentType="application/vnd.openxmlformats-officedocument.drawingml.diagramData+xml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diagrams/data30.xml" ContentType="application/vnd.openxmlformats-officedocument.drawingml.diagramData+xml"/>
  <Default Extension="jpeg" ContentType="image/jpeg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data9.xml" ContentType="application/vnd.openxmlformats-officedocument.drawingml.diagramData+xml"/>
  <Override PartName="/ppt/diagrams/quickStyle16.xml" ContentType="application/vnd.openxmlformats-officedocument.drawingml.diagramStyle+xml"/>
  <Override PartName="/ppt/diagrams/quickStyle27.xml" ContentType="application/vnd.openxmlformats-officedocument.drawingml.diagramStyl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diagrams/layout27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quickStyle12.xml" ContentType="application/vnd.openxmlformats-officedocument.drawingml.diagramStyle+xml"/>
  <Override PartName="/ppt/diagrams/layout16.xml" ContentType="application/vnd.openxmlformats-officedocument.drawingml.diagramLayout+xml"/>
  <Override PartName="/ppt/diagrams/colors19.xml" ContentType="application/vnd.openxmlformats-officedocument.drawingml.diagramColors+xml"/>
  <Override PartName="/ppt/diagrams/quickStyle23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9" r:id="rId13"/>
    <p:sldId id="268" r:id="rId14"/>
    <p:sldId id="270" r:id="rId15"/>
    <p:sldId id="271" r:id="rId16"/>
    <p:sldId id="279" r:id="rId17"/>
    <p:sldId id="275" r:id="rId18"/>
    <p:sldId id="276" r:id="rId19"/>
    <p:sldId id="272" r:id="rId20"/>
    <p:sldId id="277" r:id="rId21"/>
    <p:sldId id="278" r:id="rId22"/>
    <p:sldId id="280" r:id="rId23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9" autoAdjust="0"/>
    <p:restoredTop sz="94709" autoAdjust="0"/>
  </p:normalViewPr>
  <p:slideViewPr>
    <p:cSldViewPr>
      <p:cViewPr varScale="1">
        <p:scale>
          <a:sx n="70" d="100"/>
          <a:sy n="70" d="100"/>
        </p:scale>
        <p:origin x="-5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12" y="-96"/>
      </p:cViewPr>
      <p:guideLst>
        <p:guide orient="horz" pos="3024"/>
        <p:guide pos="2304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_rels/data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gif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056D00B-27C2-462E-A1FF-73ED3ACFE6B4}" type="doc">
      <dgm:prSet loTypeId="urn:microsoft.com/office/officeart/2005/8/layout/gear1" loCatId="relationship" qsTypeId="urn:microsoft.com/office/officeart/2005/8/quickstyle/simple1" qsCatId="simple" csTypeId="urn:microsoft.com/office/officeart/2005/8/colors/accent1_2" csCatId="accent1" phldr="1"/>
      <dgm:spPr/>
    </dgm:pt>
    <dgm:pt modelId="{E4ECC2D8-5E66-40BC-98E1-4C1F4CA56F11}">
      <dgm:prSet phldrT="[Text]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smtClean="0"/>
            <a:t>Construction Contract</a:t>
          </a:r>
          <a:endParaRPr lang="en-US" dirty="0"/>
        </a:p>
      </dgm:t>
    </dgm:pt>
    <dgm:pt modelId="{401B8DD8-85A5-497E-A4F6-FCE0ABCC9B4B}" type="parTrans" cxnId="{171161BB-1CDC-4A02-AFEB-D2081EA06DF8}">
      <dgm:prSet/>
      <dgm:spPr/>
      <dgm:t>
        <a:bodyPr/>
        <a:lstStyle/>
        <a:p>
          <a:endParaRPr lang="en-US"/>
        </a:p>
      </dgm:t>
    </dgm:pt>
    <dgm:pt modelId="{8B6E7642-5879-4BD8-A266-EDED325FE451}" type="sibTrans" cxnId="{171161BB-1CDC-4A02-AFEB-D2081EA06DF8}">
      <dgm:prSet/>
      <dgm:spPr/>
      <dgm:t>
        <a:bodyPr/>
        <a:lstStyle/>
        <a:p>
          <a:endParaRPr lang="en-US"/>
        </a:p>
      </dgm:t>
    </dgm:pt>
    <dgm:pt modelId="{417DD38A-4E27-429B-9790-B2FAEB395A27}">
      <dgm:prSet phldrT="[Text]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smtClean="0"/>
            <a:t>7</a:t>
          </a:r>
          <a:endParaRPr lang="en-US" dirty="0"/>
        </a:p>
      </dgm:t>
    </dgm:pt>
    <dgm:pt modelId="{4B8258F2-73CF-492E-8BFB-4DD5917B8C1C}" type="parTrans" cxnId="{1DB7594B-454C-4344-9A6A-57918A1A2831}">
      <dgm:prSet/>
      <dgm:spPr/>
      <dgm:t>
        <a:bodyPr/>
        <a:lstStyle/>
        <a:p>
          <a:endParaRPr lang="en-US"/>
        </a:p>
      </dgm:t>
    </dgm:pt>
    <dgm:pt modelId="{889DB82D-1F4C-4356-963D-359B77BB338A}" type="sibTrans" cxnId="{1DB7594B-454C-4344-9A6A-57918A1A2831}">
      <dgm:prSet/>
      <dgm:spPr/>
      <dgm:t>
        <a:bodyPr/>
        <a:lstStyle/>
        <a:p>
          <a:endParaRPr lang="en-US"/>
        </a:p>
      </dgm:t>
    </dgm:pt>
    <dgm:pt modelId="{CE3DB04C-1966-4BA6-96ED-715FC3BE41FC}">
      <dgm:prSet phldrT="[Text]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smtClean="0"/>
            <a:t>AS</a:t>
          </a:r>
          <a:endParaRPr lang="en-US" dirty="0"/>
        </a:p>
      </dgm:t>
    </dgm:pt>
    <dgm:pt modelId="{43B57FCA-4D76-4DFF-AC6E-4FDFE0D01E59}" type="parTrans" cxnId="{FFCADA41-6DA8-46BD-B607-528FB5CD7EE9}">
      <dgm:prSet/>
      <dgm:spPr/>
      <dgm:t>
        <a:bodyPr/>
        <a:lstStyle/>
        <a:p>
          <a:endParaRPr lang="en-US"/>
        </a:p>
      </dgm:t>
    </dgm:pt>
    <dgm:pt modelId="{65A7A29C-E8A4-45FE-93A6-7CEFF98D3BDC}" type="sibTrans" cxnId="{FFCADA41-6DA8-46BD-B607-528FB5CD7EE9}">
      <dgm:prSet/>
      <dgm:spPr/>
      <dgm:t>
        <a:bodyPr/>
        <a:lstStyle/>
        <a:p>
          <a:endParaRPr lang="en-US"/>
        </a:p>
      </dgm:t>
    </dgm:pt>
    <dgm:pt modelId="{3FD3F6A9-92D0-4278-96C3-6F74E5CADA13}" type="pres">
      <dgm:prSet presAssocID="{F056D00B-27C2-462E-A1FF-73ED3ACFE6B4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3F1B3024-529D-4B70-B85D-BFF4C5074CCF}" type="pres">
      <dgm:prSet presAssocID="{E4ECC2D8-5E66-40BC-98E1-4C1F4CA56F11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9077970-BD5A-4456-8566-60596B6EF4DB}" type="pres">
      <dgm:prSet presAssocID="{E4ECC2D8-5E66-40BC-98E1-4C1F4CA56F11}" presName="gear1srcNode" presStyleLbl="node1" presStyleIdx="0" presStyleCnt="3"/>
      <dgm:spPr/>
      <dgm:t>
        <a:bodyPr/>
        <a:lstStyle/>
        <a:p>
          <a:endParaRPr lang="en-US"/>
        </a:p>
      </dgm:t>
    </dgm:pt>
    <dgm:pt modelId="{B7DF4FD0-4BA3-4FFE-9E74-7AC5857EC9CC}" type="pres">
      <dgm:prSet presAssocID="{E4ECC2D8-5E66-40BC-98E1-4C1F4CA56F11}" presName="gear1dstNode" presStyleLbl="node1" presStyleIdx="0" presStyleCnt="3"/>
      <dgm:spPr/>
      <dgm:t>
        <a:bodyPr/>
        <a:lstStyle/>
        <a:p>
          <a:endParaRPr lang="en-US"/>
        </a:p>
      </dgm:t>
    </dgm:pt>
    <dgm:pt modelId="{4EC03E60-2FBE-42B9-95AA-D223A82124CF}" type="pres">
      <dgm:prSet presAssocID="{417DD38A-4E27-429B-9790-B2FAEB395A27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02B8683-6E4B-4361-9EDB-4B7001429890}" type="pres">
      <dgm:prSet presAssocID="{417DD38A-4E27-429B-9790-B2FAEB395A27}" presName="gear2srcNode" presStyleLbl="node1" presStyleIdx="1" presStyleCnt="3"/>
      <dgm:spPr/>
      <dgm:t>
        <a:bodyPr/>
        <a:lstStyle/>
        <a:p>
          <a:endParaRPr lang="en-US"/>
        </a:p>
      </dgm:t>
    </dgm:pt>
    <dgm:pt modelId="{071B2747-B13F-4CBF-84E3-7C4C86ED8E5C}" type="pres">
      <dgm:prSet presAssocID="{417DD38A-4E27-429B-9790-B2FAEB395A27}" presName="gear2dstNode" presStyleLbl="node1" presStyleIdx="1" presStyleCnt="3"/>
      <dgm:spPr/>
      <dgm:t>
        <a:bodyPr/>
        <a:lstStyle/>
        <a:p>
          <a:endParaRPr lang="en-US"/>
        </a:p>
      </dgm:t>
    </dgm:pt>
    <dgm:pt modelId="{FFAEF05F-AB35-4723-B9E8-98B917716A9A}" type="pres">
      <dgm:prSet presAssocID="{CE3DB04C-1966-4BA6-96ED-715FC3BE41FC}" presName="gear3" presStyleLbl="node1" presStyleIdx="2" presStyleCnt="3"/>
      <dgm:spPr/>
      <dgm:t>
        <a:bodyPr/>
        <a:lstStyle/>
        <a:p>
          <a:endParaRPr lang="en-US"/>
        </a:p>
      </dgm:t>
    </dgm:pt>
    <dgm:pt modelId="{AE265169-0586-4954-AF9D-B9C9FD1B97EC}" type="pres">
      <dgm:prSet presAssocID="{CE3DB04C-1966-4BA6-96ED-715FC3BE41FC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003034-82B9-48C8-86B4-2C399082411B}" type="pres">
      <dgm:prSet presAssocID="{CE3DB04C-1966-4BA6-96ED-715FC3BE41FC}" presName="gear3srcNode" presStyleLbl="node1" presStyleIdx="2" presStyleCnt="3"/>
      <dgm:spPr/>
      <dgm:t>
        <a:bodyPr/>
        <a:lstStyle/>
        <a:p>
          <a:endParaRPr lang="en-US"/>
        </a:p>
      </dgm:t>
    </dgm:pt>
    <dgm:pt modelId="{057FFFC2-DCE4-4BC6-88B0-493366902C04}" type="pres">
      <dgm:prSet presAssocID="{CE3DB04C-1966-4BA6-96ED-715FC3BE41FC}" presName="gear3dstNode" presStyleLbl="node1" presStyleIdx="2" presStyleCnt="3"/>
      <dgm:spPr/>
      <dgm:t>
        <a:bodyPr/>
        <a:lstStyle/>
        <a:p>
          <a:endParaRPr lang="en-US"/>
        </a:p>
      </dgm:t>
    </dgm:pt>
    <dgm:pt modelId="{40DCCF1A-4D98-471A-9335-D96109780FC7}" type="pres">
      <dgm:prSet presAssocID="{8B6E7642-5879-4BD8-A266-EDED325FE451}" presName="connector1" presStyleLbl="sibTrans2D1" presStyleIdx="0" presStyleCnt="3"/>
      <dgm:spPr/>
      <dgm:t>
        <a:bodyPr/>
        <a:lstStyle/>
        <a:p>
          <a:endParaRPr lang="en-US"/>
        </a:p>
      </dgm:t>
    </dgm:pt>
    <dgm:pt modelId="{E0F2D2B8-7633-4145-90A9-B1ABF26C85EE}" type="pres">
      <dgm:prSet presAssocID="{889DB82D-1F4C-4356-963D-359B77BB338A}" presName="connector2" presStyleLbl="sibTrans2D1" presStyleIdx="1" presStyleCnt="3"/>
      <dgm:spPr/>
      <dgm:t>
        <a:bodyPr/>
        <a:lstStyle/>
        <a:p>
          <a:endParaRPr lang="en-US"/>
        </a:p>
      </dgm:t>
    </dgm:pt>
    <dgm:pt modelId="{70779B69-4052-4794-8DAF-236137C5EC44}" type="pres">
      <dgm:prSet presAssocID="{65A7A29C-E8A4-45FE-93A6-7CEFF98D3BDC}" presName="connector3" presStyleLbl="sibTrans2D1" presStyleIdx="2" presStyleCnt="3"/>
      <dgm:spPr/>
      <dgm:t>
        <a:bodyPr/>
        <a:lstStyle/>
        <a:p>
          <a:endParaRPr lang="en-US"/>
        </a:p>
      </dgm:t>
    </dgm:pt>
  </dgm:ptLst>
  <dgm:cxnLst>
    <dgm:cxn modelId="{BF6A429D-BEFF-4DE0-8A68-78521C9E2D47}" type="presOf" srcId="{E4ECC2D8-5E66-40BC-98E1-4C1F4CA56F11}" destId="{3F1B3024-529D-4B70-B85D-BFF4C5074CCF}" srcOrd="0" destOrd="0" presId="urn:microsoft.com/office/officeart/2005/8/layout/gear1"/>
    <dgm:cxn modelId="{89B618ED-83A3-4A59-9123-79E73ECD1C7A}" type="presOf" srcId="{417DD38A-4E27-429B-9790-B2FAEB395A27}" destId="{402B8683-6E4B-4361-9EDB-4B7001429890}" srcOrd="1" destOrd="0" presId="urn:microsoft.com/office/officeart/2005/8/layout/gear1"/>
    <dgm:cxn modelId="{5D112720-82D4-49FA-94C2-6A657E24645B}" type="presOf" srcId="{CE3DB04C-1966-4BA6-96ED-715FC3BE41FC}" destId="{057FFFC2-DCE4-4BC6-88B0-493366902C04}" srcOrd="3" destOrd="0" presId="urn:microsoft.com/office/officeart/2005/8/layout/gear1"/>
    <dgm:cxn modelId="{5FE3C468-0680-4A6A-A960-46457CCCDFE3}" type="presOf" srcId="{E4ECC2D8-5E66-40BC-98E1-4C1F4CA56F11}" destId="{B7DF4FD0-4BA3-4FFE-9E74-7AC5857EC9CC}" srcOrd="2" destOrd="0" presId="urn:microsoft.com/office/officeart/2005/8/layout/gear1"/>
    <dgm:cxn modelId="{9CBC0D6B-1E13-4C53-9666-2845D17F6FC0}" type="presOf" srcId="{8B6E7642-5879-4BD8-A266-EDED325FE451}" destId="{40DCCF1A-4D98-471A-9335-D96109780FC7}" srcOrd="0" destOrd="0" presId="urn:microsoft.com/office/officeart/2005/8/layout/gear1"/>
    <dgm:cxn modelId="{1DB7594B-454C-4344-9A6A-57918A1A2831}" srcId="{F056D00B-27C2-462E-A1FF-73ED3ACFE6B4}" destId="{417DD38A-4E27-429B-9790-B2FAEB395A27}" srcOrd="1" destOrd="0" parTransId="{4B8258F2-73CF-492E-8BFB-4DD5917B8C1C}" sibTransId="{889DB82D-1F4C-4356-963D-359B77BB338A}"/>
    <dgm:cxn modelId="{42B87AF8-3C28-428B-8768-535B52119C8B}" type="presOf" srcId="{417DD38A-4E27-429B-9790-B2FAEB395A27}" destId="{071B2747-B13F-4CBF-84E3-7C4C86ED8E5C}" srcOrd="2" destOrd="0" presId="urn:microsoft.com/office/officeart/2005/8/layout/gear1"/>
    <dgm:cxn modelId="{AC10C812-1425-4AFB-A621-C5B2D44DCF95}" type="presOf" srcId="{CE3DB04C-1966-4BA6-96ED-715FC3BE41FC}" destId="{FFAEF05F-AB35-4723-B9E8-98B917716A9A}" srcOrd="0" destOrd="0" presId="urn:microsoft.com/office/officeart/2005/8/layout/gear1"/>
    <dgm:cxn modelId="{DA77A8D8-815B-4176-9F67-C4416C6D86D0}" type="presOf" srcId="{889DB82D-1F4C-4356-963D-359B77BB338A}" destId="{E0F2D2B8-7633-4145-90A9-B1ABF26C85EE}" srcOrd="0" destOrd="0" presId="urn:microsoft.com/office/officeart/2005/8/layout/gear1"/>
    <dgm:cxn modelId="{3B967930-0A5D-43C9-94E1-AA94A82F23A1}" type="presOf" srcId="{E4ECC2D8-5E66-40BC-98E1-4C1F4CA56F11}" destId="{49077970-BD5A-4456-8566-60596B6EF4DB}" srcOrd="1" destOrd="0" presId="urn:microsoft.com/office/officeart/2005/8/layout/gear1"/>
    <dgm:cxn modelId="{9BD1C5D9-8CAA-4390-918C-4A8D44287C2B}" type="presOf" srcId="{65A7A29C-E8A4-45FE-93A6-7CEFF98D3BDC}" destId="{70779B69-4052-4794-8DAF-236137C5EC44}" srcOrd="0" destOrd="0" presId="urn:microsoft.com/office/officeart/2005/8/layout/gear1"/>
    <dgm:cxn modelId="{2E1A7AE1-68CC-4705-8906-21801C5B7CB2}" type="presOf" srcId="{F056D00B-27C2-462E-A1FF-73ED3ACFE6B4}" destId="{3FD3F6A9-92D0-4278-96C3-6F74E5CADA13}" srcOrd="0" destOrd="0" presId="urn:microsoft.com/office/officeart/2005/8/layout/gear1"/>
    <dgm:cxn modelId="{171161BB-1CDC-4A02-AFEB-D2081EA06DF8}" srcId="{F056D00B-27C2-462E-A1FF-73ED3ACFE6B4}" destId="{E4ECC2D8-5E66-40BC-98E1-4C1F4CA56F11}" srcOrd="0" destOrd="0" parTransId="{401B8DD8-85A5-497E-A4F6-FCE0ABCC9B4B}" sibTransId="{8B6E7642-5879-4BD8-A266-EDED325FE451}"/>
    <dgm:cxn modelId="{8A643246-31C2-49DC-BF96-B9F7906D6B8F}" type="presOf" srcId="{CE3DB04C-1966-4BA6-96ED-715FC3BE41FC}" destId="{DA003034-82B9-48C8-86B4-2C399082411B}" srcOrd="2" destOrd="0" presId="urn:microsoft.com/office/officeart/2005/8/layout/gear1"/>
    <dgm:cxn modelId="{38FA1C39-5235-4ED8-B6FD-969F8348FAEC}" type="presOf" srcId="{CE3DB04C-1966-4BA6-96ED-715FC3BE41FC}" destId="{AE265169-0586-4954-AF9D-B9C9FD1B97EC}" srcOrd="1" destOrd="0" presId="urn:microsoft.com/office/officeart/2005/8/layout/gear1"/>
    <dgm:cxn modelId="{3887A822-0211-4379-AE54-F4C2836046E9}" type="presOf" srcId="{417DD38A-4E27-429B-9790-B2FAEB395A27}" destId="{4EC03E60-2FBE-42B9-95AA-D223A82124CF}" srcOrd="0" destOrd="0" presId="urn:microsoft.com/office/officeart/2005/8/layout/gear1"/>
    <dgm:cxn modelId="{FFCADA41-6DA8-46BD-B607-528FB5CD7EE9}" srcId="{F056D00B-27C2-462E-A1FF-73ED3ACFE6B4}" destId="{CE3DB04C-1966-4BA6-96ED-715FC3BE41FC}" srcOrd="2" destOrd="0" parTransId="{43B57FCA-4D76-4DFF-AC6E-4FDFE0D01E59}" sibTransId="{65A7A29C-E8A4-45FE-93A6-7CEFF98D3BDC}"/>
    <dgm:cxn modelId="{E01C8EC0-05D3-49BC-9DEB-84E6B12DB419}" type="presParOf" srcId="{3FD3F6A9-92D0-4278-96C3-6F74E5CADA13}" destId="{3F1B3024-529D-4B70-B85D-BFF4C5074CCF}" srcOrd="0" destOrd="0" presId="urn:microsoft.com/office/officeart/2005/8/layout/gear1"/>
    <dgm:cxn modelId="{5594ED1D-F338-4005-845D-70CF74BBE5EE}" type="presParOf" srcId="{3FD3F6A9-92D0-4278-96C3-6F74E5CADA13}" destId="{49077970-BD5A-4456-8566-60596B6EF4DB}" srcOrd="1" destOrd="0" presId="urn:microsoft.com/office/officeart/2005/8/layout/gear1"/>
    <dgm:cxn modelId="{E0AB4EFB-9813-42F4-BF45-EE613D08F9A8}" type="presParOf" srcId="{3FD3F6A9-92D0-4278-96C3-6F74E5CADA13}" destId="{B7DF4FD0-4BA3-4FFE-9E74-7AC5857EC9CC}" srcOrd="2" destOrd="0" presId="urn:microsoft.com/office/officeart/2005/8/layout/gear1"/>
    <dgm:cxn modelId="{7EBE34F1-A3F2-4DD1-863D-86ADCB8A0975}" type="presParOf" srcId="{3FD3F6A9-92D0-4278-96C3-6F74E5CADA13}" destId="{4EC03E60-2FBE-42B9-95AA-D223A82124CF}" srcOrd="3" destOrd="0" presId="urn:microsoft.com/office/officeart/2005/8/layout/gear1"/>
    <dgm:cxn modelId="{B5B59BE2-E84A-4498-86EC-840A4794FC22}" type="presParOf" srcId="{3FD3F6A9-92D0-4278-96C3-6F74E5CADA13}" destId="{402B8683-6E4B-4361-9EDB-4B7001429890}" srcOrd="4" destOrd="0" presId="urn:microsoft.com/office/officeart/2005/8/layout/gear1"/>
    <dgm:cxn modelId="{67A86934-A0CE-4DE9-889A-7D53327AF75F}" type="presParOf" srcId="{3FD3F6A9-92D0-4278-96C3-6F74E5CADA13}" destId="{071B2747-B13F-4CBF-84E3-7C4C86ED8E5C}" srcOrd="5" destOrd="0" presId="urn:microsoft.com/office/officeart/2005/8/layout/gear1"/>
    <dgm:cxn modelId="{526A081E-4E11-43E4-9129-172749526114}" type="presParOf" srcId="{3FD3F6A9-92D0-4278-96C3-6F74E5CADA13}" destId="{FFAEF05F-AB35-4723-B9E8-98B917716A9A}" srcOrd="6" destOrd="0" presId="urn:microsoft.com/office/officeart/2005/8/layout/gear1"/>
    <dgm:cxn modelId="{7F792DE2-878A-45B6-8A16-A665C0DA4837}" type="presParOf" srcId="{3FD3F6A9-92D0-4278-96C3-6F74E5CADA13}" destId="{AE265169-0586-4954-AF9D-B9C9FD1B97EC}" srcOrd="7" destOrd="0" presId="urn:microsoft.com/office/officeart/2005/8/layout/gear1"/>
    <dgm:cxn modelId="{5CBF9D83-89F9-4D38-95B3-DA65AB59E777}" type="presParOf" srcId="{3FD3F6A9-92D0-4278-96C3-6F74E5CADA13}" destId="{DA003034-82B9-48C8-86B4-2C399082411B}" srcOrd="8" destOrd="0" presId="urn:microsoft.com/office/officeart/2005/8/layout/gear1"/>
    <dgm:cxn modelId="{8BAE39D8-0458-4F24-99EA-949E76C87601}" type="presParOf" srcId="{3FD3F6A9-92D0-4278-96C3-6F74E5CADA13}" destId="{057FFFC2-DCE4-4BC6-88B0-493366902C04}" srcOrd="9" destOrd="0" presId="urn:microsoft.com/office/officeart/2005/8/layout/gear1"/>
    <dgm:cxn modelId="{0D82D210-26D2-4890-81AE-CFE58898D853}" type="presParOf" srcId="{3FD3F6A9-92D0-4278-96C3-6F74E5CADA13}" destId="{40DCCF1A-4D98-471A-9335-D96109780FC7}" srcOrd="10" destOrd="0" presId="urn:microsoft.com/office/officeart/2005/8/layout/gear1"/>
    <dgm:cxn modelId="{FEB4EAF3-7E42-4E87-ADD7-6C4966EE3C88}" type="presParOf" srcId="{3FD3F6A9-92D0-4278-96C3-6F74E5CADA13}" destId="{E0F2D2B8-7633-4145-90A9-B1ABF26C85EE}" srcOrd="11" destOrd="0" presId="urn:microsoft.com/office/officeart/2005/8/layout/gear1"/>
    <dgm:cxn modelId="{28926916-AC1E-46AC-AF26-8F3047E95E66}" type="presParOf" srcId="{3FD3F6A9-92D0-4278-96C3-6F74E5CADA13}" destId="{70779B69-4052-4794-8DAF-236137C5EC44}" srcOrd="12" destOrd="0" presId="urn:microsoft.com/office/officeart/2005/8/layout/gear1"/>
  </dgm:cxnLst>
  <dgm:bg/>
  <dgm:whole/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05055C3E-93C0-4D0E-8341-CAC40FB2A1C7}" type="doc">
      <dgm:prSet loTypeId="urn:microsoft.com/office/officeart/2005/8/layout/vList2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19C5E52A-76F7-4241-82FD-BBF8EEE06015}">
      <dgm:prSet/>
      <dgm:spPr/>
      <dgm:t>
        <a:bodyPr/>
        <a:lstStyle/>
        <a:p>
          <a:pPr rtl="0"/>
          <a:r>
            <a:rPr lang="en-US" dirty="0" smtClean="0"/>
            <a:t>When to combine or separate construction contracts:</a:t>
          </a:r>
          <a:endParaRPr lang="en-US" dirty="0"/>
        </a:p>
      </dgm:t>
    </dgm:pt>
    <dgm:pt modelId="{42F2D23C-8C4E-4FB0-B1DF-C768D977CB55}" type="parTrans" cxnId="{4FE4D62A-7C9E-43FC-9B45-2131D97C68F8}">
      <dgm:prSet/>
      <dgm:spPr/>
      <dgm:t>
        <a:bodyPr/>
        <a:lstStyle/>
        <a:p>
          <a:endParaRPr lang="en-US"/>
        </a:p>
      </dgm:t>
    </dgm:pt>
    <dgm:pt modelId="{771B7C06-BF85-4F27-80EB-4DFE4AA897EB}" type="sibTrans" cxnId="{4FE4D62A-7C9E-43FC-9B45-2131D97C68F8}">
      <dgm:prSet/>
      <dgm:spPr/>
      <dgm:t>
        <a:bodyPr/>
        <a:lstStyle/>
        <a:p>
          <a:endParaRPr lang="en-US"/>
        </a:p>
      </dgm:t>
    </dgm:pt>
    <dgm:pt modelId="{7E3E4E0B-5918-4540-8283-DE68874F7B44}" type="pres">
      <dgm:prSet presAssocID="{05055C3E-93C0-4D0E-8341-CAC40FB2A1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4B5E019-1864-4A92-8816-4456BE433A43}" type="pres">
      <dgm:prSet presAssocID="{19C5E52A-76F7-4241-82FD-BBF8EEE06015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9ADA04E-F434-4442-885D-AF6ECC0366DD}" type="presOf" srcId="{05055C3E-93C0-4D0E-8341-CAC40FB2A1C7}" destId="{7E3E4E0B-5918-4540-8283-DE68874F7B44}" srcOrd="0" destOrd="0" presId="urn:microsoft.com/office/officeart/2005/8/layout/vList2"/>
    <dgm:cxn modelId="{8D64C126-EC79-41C1-BEA4-9E2542A2663E}" type="presOf" srcId="{19C5E52A-76F7-4241-82FD-BBF8EEE06015}" destId="{84B5E019-1864-4A92-8816-4456BE433A43}" srcOrd="0" destOrd="0" presId="urn:microsoft.com/office/officeart/2005/8/layout/vList2"/>
    <dgm:cxn modelId="{4FE4D62A-7C9E-43FC-9B45-2131D97C68F8}" srcId="{05055C3E-93C0-4D0E-8341-CAC40FB2A1C7}" destId="{19C5E52A-76F7-4241-82FD-BBF8EEE06015}" srcOrd="0" destOrd="0" parTransId="{42F2D23C-8C4E-4FB0-B1DF-C768D977CB55}" sibTransId="{771B7C06-BF85-4F27-80EB-4DFE4AA897EB}"/>
    <dgm:cxn modelId="{88A5A0D0-14CF-4C8C-AC90-A473F1C71C6A}" type="presParOf" srcId="{7E3E4E0B-5918-4540-8283-DE68874F7B44}" destId="{84B5E019-1864-4A92-8816-4456BE433A43}" srcOrd="0" destOrd="0" presId="urn:microsoft.com/office/officeart/2005/8/layout/vList2"/>
  </dgm:cxnLst>
  <dgm:bg/>
  <dgm:whole/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B9F11D68-50E6-48F2-A150-C03E8BFFBDE3}" type="doc">
      <dgm:prSet loTypeId="urn:microsoft.com/office/officeart/2005/8/layout/vList2" loCatId="list" qsTypeId="urn:microsoft.com/office/officeart/2005/8/quickstyle/3d1" qsCatId="3D" csTypeId="urn:microsoft.com/office/officeart/2005/8/colors/colorful3" csCatId="colorful"/>
      <dgm:spPr/>
      <dgm:t>
        <a:bodyPr/>
        <a:lstStyle/>
        <a:p>
          <a:endParaRPr lang="en-US"/>
        </a:p>
      </dgm:t>
    </dgm:pt>
    <dgm:pt modelId="{71F98170-8688-4A1A-ACAB-DD177380F28E}">
      <dgm:prSet/>
      <dgm:spPr/>
      <dgm:t>
        <a:bodyPr/>
        <a:lstStyle/>
        <a:p>
          <a:pPr rtl="0"/>
          <a:r>
            <a:rPr lang="en-US" dirty="0" smtClean="0"/>
            <a:t>Whether construction of additional asset be separate contract or part of existing? </a:t>
          </a:r>
          <a:endParaRPr lang="en-US" dirty="0"/>
        </a:p>
      </dgm:t>
    </dgm:pt>
    <dgm:pt modelId="{667259B7-4995-4932-B2E3-C7BCB7F8CA92}" type="parTrans" cxnId="{2F78B78B-415D-48ED-8213-DBCF8E4A207A}">
      <dgm:prSet/>
      <dgm:spPr/>
      <dgm:t>
        <a:bodyPr/>
        <a:lstStyle/>
        <a:p>
          <a:endParaRPr lang="en-US"/>
        </a:p>
      </dgm:t>
    </dgm:pt>
    <dgm:pt modelId="{88D38C83-10E0-4FAC-AC7C-6E4F44564F18}" type="sibTrans" cxnId="{2F78B78B-415D-48ED-8213-DBCF8E4A207A}">
      <dgm:prSet/>
      <dgm:spPr/>
      <dgm:t>
        <a:bodyPr/>
        <a:lstStyle/>
        <a:p>
          <a:endParaRPr lang="en-US"/>
        </a:p>
      </dgm:t>
    </dgm:pt>
    <dgm:pt modelId="{CCC71F0B-31F3-4F85-A510-109CC4627E69}" type="pres">
      <dgm:prSet presAssocID="{B9F11D68-50E6-48F2-A150-C03E8BFFBDE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3D3BAED-7040-4506-A33A-5B626A5DB935}" type="pres">
      <dgm:prSet presAssocID="{71F98170-8688-4A1A-ACAB-DD177380F28E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F78B78B-415D-48ED-8213-DBCF8E4A207A}" srcId="{B9F11D68-50E6-48F2-A150-C03E8BFFBDE3}" destId="{71F98170-8688-4A1A-ACAB-DD177380F28E}" srcOrd="0" destOrd="0" parTransId="{667259B7-4995-4932-B2E3-C7BCB7F8CA92}" sibTransId="{88D38C83-10E0-4FAC-AC7C-6E4F44564F18}"/>
    <dgm:cxn modelId="{DA6BB49B-DAFE-4BDD-B6B6-76ADE4D008F0}" type="presOf" srcId="{B9F11D68-50E6-48F2-A150-C03E8BFFBDE3}" destId="{CCC71F0B-31F3-4F85-A510-109CC4627E69}" srcOrd="0" destOrd="0" presId="urn:microsoft.com/office/officeart/2005/8/layout/vList2"/>
    <dgm:cxn modelId="{A04DB079-BF58-4E1B-A425-6408461EB98B}" type="presOf" srcId="{71F98170-8688-4A1A-ACAB-DD177380F28E}" destId="{A3D3BAED-7040-4506-A33A-5B626A5DB935}" srcOrd="0" destOrd="0" presId="urn:microsoft.com/office/officeart/2005/8/layout/vList2"/>
    <dgm:cxn modelId="{32594012-01B0-4758-96B0-5F1D618FA1D5}" type="presParOf" srcId="{CCC71F0B-31F3-4F85-A510-109CC4627E69}" destId="{A3D3BAED-7040-4506-A33A-5B626A5DB935}" srcOrd="0" destOrd="0" presId="urn:microsoft.com/office/officeart/2005/8/layout/vList2"/>
  </dgm:cxnLst>
  <dgm:bg/>
  <dgm:whole/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55203616-87DB-4FB7-872A-16533FD43406}" type="doc">
      <dgm:prSet loTypeId="urn:microsoft.com/office/officeart/2005/8/layout/arrow4" loCatId="relationship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3BD8CC9E-2BF2-4EBA-8063-1969B1527B3D}">
      <dgm:prSet/>
      <dgm:spPr/>
      <dgm:t>
        <a:bodyPr/>
        <a:lstStyle/>
        <a:p>
          <a:pPr algn="just" rtl="0"/>
          <a:r>
            <a:rPr lang="en-US" dirty="0" smtClean="0"/>
            <a:t>A contract maybe amended to include construction of an additional asset or maybe constructed at the option of the customer.</a:t>
          </a:r>
          <a:endParaRPr lang="en-US" dirty="0"/>
        </a:p>
      </dgm:t>
    </dgm:pt>
    <dgm:pt modelId="{AB25E28A-AC02-4378-8747-9CB88E795A1A}" type="parTrans" cxnId="{3E7D3B05-129F-4622-ACC5-A3FE95234917}">
      <dgm:prSet/>
      <dgm:spPr/>
      <dgm:t>
        <a:bodyPr/>
        <a:lstStyle/>
        <a:p>
          <a:endParaRPr lang="en-US"/>
        </a:p>
      </dgm:t>
    </dgm:pt>
    <dgm:pt modelId="{C71468DF-89A6-419B-993B-750DC2081C3D}" type="sibTrans" cxnId="{3E7D3B05-129F-4622-ACC5-A3FE95234917}">
      <dgm:prSet/>
      <dgm:spPr/>
      <dgm:t>
        <a:bodyPr/>
        <a:lstStyle/>
        <a:p>
          <a:endParaRPr lang="en-US"/>
        </a:p>
      </dgm:t>
    </dgm:pt>
    <dgm:pt modelId="{4DDF03EC-10F3-4C8C-9EB0-15B485D81182}">
      <dgm:prSet/>
      <dgm:spPr/>
      <dgm:t>
        <a:bodyPr/>
        <a:lstStyle/>
        <a:p>
          <a:pPr algn="just" rtl="0"/>
          <a:r>
            <a:rPr lang="en-US" dirty="0" smtClean="0"/>
            <a:t>The same should be considered as a separate contract when:</a:t>
          </a:r>
          <a:endParaRPr lang="en-US" dirty="0"/>
        </a:p>
      </dgm:t>
    </dgm:pt>
    <dgm:pt modelId="{1DBD46A7-F9A5-4734-A9A7-02E4EFF936EE}" type="parTrans" cxnId="{55240C4F-8CCA-4A94-807F-EE82F2FBF237}">
      <dgm:prSet/>
      <dgm:spPr/>
      <dgm:t>
        <a:bodyPr/>
        <a:lstStyle/>
        <a:p>
          <a:endParaRPr lang="en-US"/>
        </a:p>
      </dgm:t>
    </dgm:pt>
    <dgm:pt modelId="{6EE6AD15-EE7D-4B4F-ACD6-2C7A20A9D384}" type="sibTrans" cxnId="{55240C4F-8CCA-4A94-807F-EE82F2FBF237}">
      <dgm:prSet/>
      <dgm:spPr/>
      <dgm:t>
        <a:bodyPr/>
        <a:lstStyle/>
        <a:p>
          <a:endParaRPr lang="en-US"/>
        </a:p>
      </dgm:t>
    </dgm:pt>
    <dgm:pt modelId="{71DA089B-BF49-446C-BB9C-49F599E973C2}" type="pres">
      <dgm:prSet presAssocID="{55203616-87DB-4FB7-872A-16533FD43406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AE9B165-A132-4DF6-A2CE-87C9621F4240}" type="pres">
      <dgm:prSet presAssocID="{3BD8CC9E-2BF2-4EBA-8063-1969B1527B3D}" presName="upArrow" presStyleLbl="node1" presStyleIdx="0" presStyleCnt="2"/>
      <dgm:spPr/>
    </dgm:pt>
    <dgm:pt modelId="{C67AE4F6-8DE0-4865-90C1-0B1E72205A5E}" type="pres">
      <dgm:prSet presAssocID="{3BD8CC9E-2BF2-4EBA-8063-1969B1527B3D}" presName="upArrowText" presStyleLbl="revTx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1907E8A-CDE9-45EA-9337-F2851065D942}" type="pres">
      <dgm:prSet presAssocID="{4DDF03EC-10F3-4C8C-9EB0-15B485D81182}" presName="downArrow" presStyleLbl="node1" presStyleIdx="1" presStyleCnt="2"/>
      <dgm:spPr/>
    </dgm:pt>
    <dgm:pt modelId="{3AC0A421-E47E-4B84-A26C-57659ABF04EC}" type="pres">
      <dgm:prSet presAssocID="{4DDF03EC-10F3-4C8C-9EB0-15B485D81182}" presName="downArrowText" presStyleLbl="revTx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AE953E3-D070-4B96-83FC-EA2ABE08ACC4}" type="presOf" srcId="{4DDF03EC-10F3-4C8C-9EB0-15B485D81182}" destId="{3AC0A421-E47E-4B84-A26C-57659ABF04EC}" srcOrd="0" destOrd="0" presId="urn:microsoft.com/office/officeart/2005/8/layout/arrow4"/>
    <dgm:cxn modelId="{0BC1DBC2-4D85-4B02-99C1-F563074B9575}" type="presOf" srcId="{55203616-87DB-4FB7-872A-16533FD43406}" destId="{71DA089B-BF49-446C-BB9C-49F599E973C2}" srcOrd="0" destOrd="0" presId="urn:microsoft.com/office/officeart/2005/8/layout/arrow4"/>
    <dgm:cxn modelId="{3E7D3B05-129F-4622-ACC5-A3FE95234917}" srcId="{55203616-87DB-4FB7-872A-16533FD43406}" destId="{3BD8CC9E-2BF2-4EBA-8063-1969B1527B3D}" srcOrd="0" destOrd="0" parTransId="{AB25E28A-AC02-4378-8747-9CB88E795A1A}" sibTransId="{C71468DF-89A6-419B-993B-750DC2081C3D}"/>
    <dgm:cxn modelId="{42B87B78-FC68-4978-B4DA-078DF645E2B6}" type="presOf" srcId="{3BD8CC9E-2BF2-4EBA-8063-1969B1527B3D}" destId="{C67AE4F6-8DE0-4865-90C1-0B1E72205A5E}" srcOrd="0" destOrd="0" presId="urn:microsoft.com/office/officeart/2005/8/layout/arrow4"/>
    <dgm:cxn modelId="{55240C4F-8CCA-4A94-807F-EE82F2FBF237}" srcId="{55203616-87DB-4FB7-872A-16533FD43406}" destId="{4DDF03EC-10F3-4C8C-9EB0-15B485D81182}" srcOrd="1" destOrd="0" parTransId="{1DBD46A7-F9A5-4734-A9A7-02E4EFF936EE}" sibTransId="{6EE6AD15-EE7D-4B4F-ACD6-2C7A20A9D384}"/>
    <dgm:cxn modelId="{D2EFF9E1-70EF-451B-A340-FE606C9D9C3B}" type="presParOf" srcId="{71DA089B-BF49-446C-BB9C-49F599E973C2}" destId="{EAE9B165-A132-4DF6-A2CE-87C9621F4240}" srcOrd="0" destOrd="0" presId="urn:microsoft.com/office/officeart/2005/8/layout/arrow4"/>
    <dgm:cxn modelId="{1B14514B-6A4F-4B97-BF1A-27C6C55C5260}" type="presParOf" srcId="{71DA089B-BF49-446C-BB9C-49F599E973C2}" destId="{C67AE4F6-8DE0-4865-90C1-0B1E72205A5E}" srcOrd="1" destOrd="0" presId="urn:microsoft.com/office/officeart/2005/8/layout/arrow4"/>
    <dgm:cxn modelId="{C0132799-C5EB-4569-85FB-9C2C395EDF93}" type="presParOf" srcId="{71DA089B-BF49-446C-BB9C-49F599E973C2}" destId="{B1907E8A-CDE9-45EA-9337-F2851065D942}" srcOrd="2" destOrd="0" presId="urn:microsoft.com/office/officeart/2005/8/layout/arrow4"/>
    <dgm:cxn modelId="{DF890585-C731-416A-BAE1-F02A6D78409A}" type="presParOf" srcId="{71DA089B-BF49-446C-BB9C-49F599E973C2}" destId="{3AC0A421-E47E-4B84-A26C-57659ABF04EC}" srcOrd="3" destOrd="0" presId="urn:microsoft.com/office/officeart/2005/8/layout/arrow4"/>
  </dgm:cxnLst>
  <dgm:bg/>
  <dgm:whole/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67AC3AF5-0D67-4FFE-9C77-8F5938CA4172}" type="doc">
      <dgm:prSet loTypeId="urn:microsoft.com/office/officeart/2005/8/layout/arrow6" loCatId="process" qsTypeId="urn:microsoft.com/office/officeart/2005/8/quickstyle/3d1" qsCatId="3D" csTypeId="urn:microsoft.com/office/officeart/2005/8/colors/colorful3" csCatId="colorful"/>
      <dgm:spPr/>
      <dgm:t>
        <a:bodyPr/>
        <a:lstStyle/>
        <a:p>
          <a:endParaRPr lang="en-US"/>
        </a:p>
      </dgm:t>
    </dgm:pt>
    <dgm:pt modelId="{5DFEB4E4-9D9C-4595-B509-7203A81452CA}">
      <dgm:prSet/>
      <dgm:spPr/>
      <dgm:t>
        <a:bodyPr/>
        <a:lstStyle/>
        <a:p>
          <a:pPr rtl="0"/>
          <a:r>
            <a:rPr lang="en-US" dirty="0" smtClean="0"/>
            <a:t>The asset differs significantly from the original asset.</a:t>
          </a:r>
          <a:endParaRPr lang="en-US" dirty="0"/>
        </a:p>
      </dgm:t>
    </dgm:pt>
    <dgm:pt modelId="{DD46DE43-2EFC-46A2-A9BD-A060AC574D60}" type="parTrans" cxnId="{BC9864FE-3F3B-4CAF-B564-3915024EE8F3}">
      <dgm:prSet/>
      <dgm:spPr/>
      <dgm:t>
        <a:bodyPr/>
        <a:lstStyle/>
        <a:p>
          <a:endParaRPr lang="en-US"/>
        </a:p>
      </dgm:t>
    </dgm:pt>
    <dgm:pt modelId="{D6B147B6-8AAF-47B7-BDCC-091B318E318D}" type="sibTrans" cxnId="{BC9864FE-3F3B-4CAF-B564-3915024EE8F3}">
      <dgm:prSet/>
      <dgm:spPr/>
      <dgm:t>
        <a:bodyPr/>
        <a:lstStyle/>
        <a:p>
          <a:endParaRPr lang="en-US"/>
        </a:p>
      </dgm:t>
    </dgm:pt>
    <dgm:pt modelId="{8AE82BF9-C869-48D4-BA98-4905B3A80AD6}">
      <dgm:prSet/>
      <dgm:spPr/>
      <dgm:t>
        <a:bodyPr/>
        <a:lstStyle/>
        <a:p>
          <a:pPr rtl="0"/>
          <a:r>
            <a:rPr lang="en-US" dirty="0" smtClean="0"/>
            <a:t>The price of asset is independent of  original contract.</a:t>
          </a:r>
          <a:endParaRPr lang="en-US" dirty="0"/>
        </a:p>
      </dgm:t>
    </dgm:pt>
    <dgm:pt modelId="{E34FCDCF-9291-45AB-ACE4-5BDC307FF0CF}" type="parTrans" cxnId="{0281C4AC-6BC5-48A2-93F9-E6FCB84F050E}">
      <dgm:prSet/>
      <dgm:spPr/>
      <dgm:t>
        <a:bodyPr/>
        <a:lstStyle/>
        <a:p>
          <a:endParaRPr lang="en-US"/>
        </a:p>
      </dgm:t>
    </dgm:pt>
    <dgm:pt modelId="{8512ABC0-022C-460B-B202-F14D3F2174BE}" type="sibTrans" cxnId="{0281C4AC-6BC5-48A2-93F9-E6FCB84F050E}">
      <dgm:prSet/>
      <dgm:spPr/>
      <dgm:t>
        <a:bodyPr/>
        <a:lstStyle/>
        <a:p>
          <a:endParaRPr lang="en-US"/>
        </a:p>
      </dgm:t>
    </dgm:pt>
    <dgm:pt modelId="{E9D98520-3B28-4E9F-A239-1E107A692012}" type="pres">
      <dgm:prSet presAssocID="{67AC3AF5-0D67-4FFE-9C77-8F5938CA4172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E6BBFA4-EBB4-4FC1-96BB-6C5F3D6F4006}" type="pres">
      <dgm:prSet presAssocID="{67AC3AF5-0D67-4FFE-9C77-8F5938CA4172}" presName="ribbon" presStyleLbl="node1" presStyleIdx="0" presStyleCnt="1"/>
      <dgm:spPr/>
    </dgm:pt>
    <dgm:pt modelId="{6794E8F8-8A9E-4BA2-8CCF-8B2C3885E79D}" type="pres">
      <dgm:prSet presAssocID="{67AC3AF5-0D67-4FFE-9C77-8F5938CA4172}" presName="leftArrow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587D231-E812-464F-B8EC-8F507568C627}" type="pres">
      <dgm:prSet presAssocID="{67AC3AF5-0D67-4FFE-9C77-8F5938CA4172}" presName="rightArrow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C9864FE-3F3B-4CAF-B564-3915024EE8F3}" srcId="{67AC3AF5-0D67-4FFE-9C77-8F5938CA4172}" destId="{5DFEB4E4-9D9C-4595-B509-7203A81452CA}" srcOrd="0" destOrd="0" parTransId="{DD46DE43-2EFC-46A2-A9BD-A060AC574D60}" sibTransId="{D6B147B6-8AAF-47B7-BDCC-091B318E318D}"/>
    <dgm:cxn modelId="{CD546387-1C8A-40D8-899D-2E9F302BF44B}" type="presOf" srcId="{67AC3AF5-0D67-4FFE-9C77-8F5938CA4172}" destId="{E9D98520-3B28-4E9F-A239-1E107A692012}" srcOrd="0" destOrd="0" presId="urn:microsoft.com/office/officeart/2005/8/layout/arrow6"/>
    <dgm:cxn modelId="{EC23E38C-A83E-4436-BF6B-8FD417380EFC}" type="presOf" srcId="{5DFEB4E4-9D9C-4595-B509-7203A81452CA}" destId="{6794E8F8-8A9E-4BA2-8CCF-8B2C3885E79D}" srcOrd="0" destOrd="0" presId="urn:microsoft.com/office/officeart/2005/8/layout/arrow6"/>
    <dgm:cxn modelId="{1C7108DF-3BD9-4B1C-AB15-808C47B4F3B7}" type="presOf" srcId="{8AE82BF9-C869-48D4-BA98-4905B3A80AD6}" destId="{7587D231-E812-464F-B8EC-8F507568C627}" srcOrd="0" destOrd="0" presId="urn:microsoft.com/office/officeart/2005/8/layout/arrow6"/>
    <dgm:cxn modelId="{0281C4AC-6BC5-48A2-93F9-E6FCB84F050E}" srcId="{67AC3AF5-0D67-4FFE-9C77-8F5938CA4172}" destId="{8AE82BF9-C869-48D4-BA98-4905B3A80AD6}" srcOrd="1" destOrd="0" parTransId="{E34FCDCF-9291-45AB-ACE4-5BDC307FF0CF}" sibTransId="{8512ABC0-022C-460B-B202-F14D3F2174BE}"/>
    <dgm:cxn modelId="{EB017F06-E197-408F-A887-C71B3A92D31B}" type="presParOf" srcId="{E9D98520-3B28-4E9F-A239-1E107A692012}" destId="{8E6BBFA4-EBB4-4FC1-96BB-6C5F3D6F4006}" srcOrd="0" destOrd="0" presId="urn:microsoft.com/office/officeart/2005/8/layout/arrow6"/>
    <dgm:cxn modelId="{7661124C-875C-4B1D-B55E-2E29B35D4C39}" type="presParOf" srcId="{E9D98520-3B28-4E9F-A239-1E107A692012}" destId="{6794E8F8-8A9E-4BA2-8CCF-8B2C3885E79D}" srcOrd="1" destOrd="0" presId="urn:microsoft.com/office/officeart/2005/8/layout/arrow6"/>
    <dgm:cxn modelId="{798F2ED8-232A-4E21-84D7-71F20888A598}" type="presParOf" srcId="{E9D98520-3B28-4E9F-A239-1E107A692012}" destId="{7587D231-E812-464F-B8EC-8F507568C627}" srcOrd="2" destOrd="0" presId="urn:microsoft.com/office/officeart/2005/8/layout/arrow6"/>
  </dgm:cxnLst>
  <dgm:bg/>
  <dgm:whole/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3DB95161-5904-4D0D-A011-467B3D877A5F}" type="doc">
      <dgm:prSet loTypeId="urn:microsoft.com/office/officeart/2005/8/layout/radial5" loCatId="relationship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5E150DF4-FB2B-4DFE-899F-EDF3DDBEF63C}">
      <dgm:prSet phldrT="[Text]"/>
      <dgm:spPr/>
      <dgm:t>
        <a:bodyPr/>
        <a:lstStyle/>
        <a:p>
          <a:r>
            <a:rPr lang="en-US" u="sng" dirty="0" smtClean="0"/>
            <a:t>Contract Revenue</a:t>
          </a:r>
          <a:endParaRPr lang="en-US" u="sng" dirty="0"/>
        </a:p>
      </dgm:t>
    </dgm:pt>
    <dgm:pt modelId="{180703F8-CD8D-44CB-93D9-24840CBD11A8}" type="parTrans" cxnId="{755BC8E6-0857-448E-BE97-35D376B85EA1}">
      <dgm:prSet/>
      <dgm:spPr/>
      <dgm:t>
        <a:bodyPr/>
        <a:lstStyle/>
        <a:p>
          <a:endParaRPr lang="en-US"/>
        </a:p>
      </dgm:t>
    </dgm:pt>
    <dgm:pt modelId="{E5125A3D-6B1C-41AC-8F92-68BEE476DB68}" type="sibTrans" cxnId="{755BC8E6-0857-448E-BE97-35D376B85EA1}">
      <dgm:prSet/>
      <dgm:spPr/>
      <dgm:t>
        <a:bodyPr/>
        <a:lstStyle/>
        <a:p>
          <a:endParaRPr lang="en-US"/>
        </a:p>
      </dgm:t>
    </dgm:pt>
    <dgm:pt modelId="{189C9D2C-D2AD-4FA3-B690-16256F7A4317}">
      <dgm:prSet phldrT="[Text]"/>
      <dgm:spPr/>
      <dgm:t>
        <a:bodyPr/>
        <a:lstStyle/>
        <a:p>
          <a:r>
            <a:rPr lang="en-US" dirty="0" smtClean="0"/>
            <a:t>Initial amount of revenue agreed</a:t>
          </a:r>
          <a:endParaRPr lang="en-US" dirty="0"/>
        </a:p>
      </dgm:t>
    </dgm:pt>
    <dgm:pt modelId="{AB3D14DE-EB40-432E-A9E3-4D2876DC55BE}" type="parTrans" cxnId="{4898C38E-9A9D-4503-A280-21881C902EFD}">
      <dgm:prSet/>
      <dgm:spPr/>
      <dgm:t>
        <a:bodyPr/>
        <a:lstStyle/>
        <a:p>
          <a:endParaRPr lang="en-US"/>
        </a:p>
      </dgm:t>
    </dgm:pt>
    <dgm:pt modelId="{D2D72256-9BC1-408C-9BCF-12B14616828A}" type="sibTrans" cxnId="{4898C38E-9A9D-4503-A280-21881C902EFD}">
      <dgm:prSet/>
      <dgm:spPr/>
      <dgm:t>
        <a:bodyPr/>
        <a:lstStyle/>
        <a:p>
          <a:endParaRPr lang="en-US"/>
        </a:p>
      </dgm:t>
    </dgm:pt>
    <dgm:pt modelId="{D6617C0C-5BCA-434A-B5A4-D5BB04D1F5B2}">
      <dgm:prSet phldrT="[Text]"/>
      <dgm:spPr/>
      <dgm:t>
        <a:bodyPr/>
        <a:lstStyle/>
        <a:p>
          <a:r>
            <a:rPr lang="en-US" dirty="0" smtClean="0"/>
            <a:t>Claims</a:t>
          </a:r>
          <a:endParaRPr lang="en-US" dirty="0"/>
        </a:p>
      </dgm:t>
    </dgm:pt>
    <dgm:pt modelId="{3FA9E7FF-3552-4F08-9A6B-2A46F6A78F00}" type="parTrans" cxnId="{FB74158A-AF22-47D5-8284-03822B407D5A}">
      <dgm:prSet/>
      <dgm:spPr/>
      <dgm:t>
        <a:bodyPr/>
        <a:lstStyle/>
        <a:p>
          <a:endParaRPr lang="en-US"/>
        </a:p>
      </dgm:t>
    </dgm:pt>
    <dgm:pt modelId="{867677D4-80A3-4A6E-A536-AB8FFA365536}" type="sibTrans" cxnId="{FB74158A-AF22-47D5-8284-03822B407D5A}">
      <dgm:prSet/>
      <dgm:spPr/>
      <dgm:t>
        <a:bodyPr/>
        <a:lstStyle/>
        <a:p>
          <a:endParaRPr lang="en-US"/>
        </a:p>
      </dgm:t>
    </dgm:pt>
    <dgm:pt modelId="{4803DEF7-EDE1-4761-8F2E-D9CAAF3A46F5}">
      <dgm:prSet phldrT="[Text]"/>
      <dgm:spPr/>
      <dgm:t>
        <a:bodyPr/>
        <a:lstStyle/>
        <a:p>
          <a:r>
            <a:rPr lang="en-US" dirty="0" smtClean="0"/>
            <a:t>Variations in contract work</a:t>
          </a:r>
          <a:endParaRPr lang="en-US" dirty="0"/>
        </a:p>
      </dgm:t>
    </dgm:pt>
    <dgm:pt modelId="{9963EBB9-2752-466B-B4B4-0957A367910A}" type="parTrans" cxnId="{4676760F-F301-400B-8048-50EE8313B67A}">
      <dgm:prSet/>
      <dgm:spPr/>
      <dgm:t>
        <a:bodyPr/>
        <a:lstStyle/>
        <a:p>
          <a:endParaRPr lang="en-US"/>
        </a:p>
      </dgm:t>
    </dgm:pt>
    <dgm:pt modelId="{6155A24D-49DA-4C94-924E-F05683176D50}" type="sibTrans" cxnId="{4676760F-F301-400B-8048-50EE8313B67A}">
      <dgm:prSet/>
      <dgm:spPr/>
      <dgm:t>
        <a:bodyPr/>
        <a:lstStyle/>
        <a:p>
          <a:endParaRPr lang="en-US"/>
        </a:p>
      </dgm:t>
    </dgm:pt>
    <dgm:pt modelId="{6F37F834-90AE-44DC-AB53-96555708C831}">
      <dgm:prSet phldrT="[Text]"/>
      <dgm:spPr/>
      <dgm:t>
        <a:bodyPr/>
        <a:lstStyle/>
        <a:p>
          <a:r>
            <a:rPr lang="en-US" dirty="0" smtClean="0"/>
            <a:t>Escalation Clause</a:t>
          </a:r>
          <a:endParaRPr lang="en-US" dirty="0"/>
        </a:p>
      </dgm:t>
    </dgm:pt>
    <dgm:pt modelId="{1023E0A5-3EB7-4351-89F3-37053AC514E5}" type="parTrans" cxnId="{F1E7FBA8-6858-4C31-AF97-C9CAA3D39BA0}">
      <dgm:prSet/>
      <dgm:spPr/>
      <dgm:t>
        <a:bodyPr/>
        <a:lstStyle/>
        <a:p>
          <a:endParaRPr lang="en-US"/>
        </a:p>
      </dgm:t>
    </dgm:pt>
    <dgm:pt modelId="{90F82EF4-272A-4225-A8C8-6D9171686EA4}" type="sibTrans" cxnId="{F1E7FBA8-6858-4C31-AF97-C9CAA3D39BA0}">
      <dgm:prSet/>
      <dgm:spPr/>
      <dgm:t>
        <a:bodyPr/>
        <a:lstStyle/>
        <a:p>
          <a:endParaRPr lang="en-US"/>
        </a:p>
      </dgm:t>
    </dgm:pt>
    <dgm:pt modelId="{42F6D5D4-7809-4BFB-948A-2877602CD059}">
      <dgm:prSet phldrT="[Text]"/>
      <dgm:spPr/>
      <dgm:t>
        <a:bodyPr/>
        <a:lstStyle/>
        <a:p>
          <a:r>
            <a:rPr lang="en-US" dirty="0" smtClean="0"/>
            <a:t>Penalties</a:t>
          </a:r>
          <a:endParaRPr lang="en-US" dirty="0"/>
        </a:p>
      </dgm:t>
    </dgm:pt>
    <dgm:pt modelId="{F4D5D89F-F99E-4B0A-BCDB-11C016991485}" type="parTrans" cxnId="{1FC1CD63-C3D2-4142-A014-A2E1FF60FB4B}">
      <dgm:prSet/>
      <dgm:spPr/>
      <dgm:t>
        <a:bodyPr/>
        <a:lstStyle/>
        <a:p>
          <a:endParaRPr lang="en-US"/>
        </a:p>
      </dgm:t>
    </dgm:pt>
    <dgm:pt modelId="{63CAB235-7FA3-4F0C-831E-B657C1330733}" type="sibTrans" cxnId="{1FC1CD63-C3D2-4142-A014-A2E1FF60FB4B}">
      <dgm:prSet/>
      <dgm:spPr/>
      <dgm:t>
        <a:bodyPr/>
        <a:lstStyle/>
        <a:p>
          <a:endParaRPr lang="en-US"/>
        </a:p>
      </dgm:t>
    </dgm:pt>
    <dgm:pt modelId="{8760FBEA-502E-484D-BAD9-EB05775B0C7D}">
      <dgm:prSet phldrT="[Text]"/>
      <dgm:spPr/>
      <dgm:t>
        <a:bodyPr/>
        <a:lstStyle/>
        <a:p>
          <a:r>
            <a:rPr lang="en-US" dirty="0" smtClean="0"/>
            <a:t>Incentive payments</a:t>
          </a:r>
          <a:endParaRPr lang="en-US" dirty="0"/>
        </a:p>
      </dgm:t>
    </dgm:pt>
    <dgm:pt modelId="{4A097F02-1D97-4E54-B36F-44CFBF85EB0E}" type="parTrans" cxnId="{E243E7E6-AE22-4C67-9723-D46A27CBD7E5}">
      <dgm:prSet/>
      <dgm:spPr/>
      <dgm:t>
        <a:bodyPr/>
        <a:lstStyle/>
        <a:p>
          <a:endParaRPr lang="en-US"/>
        </a:p>
      </dgm:t>
    </dgm:pt>
    <dgm:pt modelId="{97CE3E6F-8521-4920-BF88-958E174E96BF}" type="sibTrans" cxnId="{E243E7E6-AE22-4C67-9723-D46A27CBD7E5}">
      <dgm:prSet/>
      <dgm:spPr/>
      <dgm:t>
        <a:bodyPr/>
        <a:lstStyle/>
        <a:p>
          <a:endParaRPr lang="en-US"/>
        </a:p>
      </dgm:t>
    </dgm:pt>
    <dgm:pt modelId="{84CD669A-8DAF-444D-8AFB-289634F0B65D}" type="pres">
      <dgm:prSet presAssocID="{3DB95161-5904-4D0D-A011-467B3D877A5F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D596E4E-0409-4D71-808C-85117B393CAB}" type="pres">
      <dgm:prSet presAssocID="{5E150DF4-FB2B-4DFE-899F-EDF3DDBEF63C}" presName="centerShape" presStyleLbl="node0" presStyleIdx="0" presStyleCnt="1"/>
      <dgm:spPr/>
      <dgm:t>
        <a:bodyPr/>
        <a:lstStyle/>
        <a:p>
          <a:endParaRPr lang="en-US"/>
        </a:p>
      </dgm:t>
    </dgm:pt>
    <dgm:pt modelId="{7FC19715-B192-4225-8D73-7DE22255D3E1}" type="pres">
      <dgm:prSet presAssocID="{AB3D14DE-EB40-432E-A9E3-4D2876DC55BE}" presName="parTrans" presStyleLbl="sibTrans2D1" presStyleIdx="0" presStyleCnt="6"/>
      <dgm:spPr/>
      <dgm:t>
        <a:bodyPr/>
        <a:lstStyle/>
        <a:p>
          <a:endParaRPr lang="en-US"/>
        </a:p>
      </dgm:t>
    </dgm:pt>
    <dgm:pt modelId="{512AD7EF-8F5F-4BE9-B3A9-57C9CF8F4720}" type="pres">
      <dgm:prSet presAssocID="{AB3D14DE-EB40-432E-A9E3-4D2876DC55BE}" presName="connectorText" presStyleLbl="sibTrans2D1" presStyleIdx="0" presStyleCnt="6"/>
      <dgm:spPr/>
      <dgm:t>
        <a:bodyPr/>
        <a:lstStyle/>
        <a:p>
          <a:endParaRPr lang="en-US"/>
        </a:p>
      </dgm:t>
    </dgm:pt>
    <dgm:pt modelId="{43BBEEEC-3DE4-4F45-8744-A978D4C9BF6F}" type="pres">
      <dgm:prSet presAssocID="{189C9D2C-D2AD-4FA3-B690-16256F7A4317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9237F2-8FDF-4282-8717-92FBAC037A5A}" type="pres">
      <dgm:prSet presAssocID="{3FA9E7FF-3552-4F08-9A6B-2A46F6A78F00}" presName="parTrans" presStyleLbl="sibTrans2D1" presStyleIdx="1" presStyleCnt="6"/>
      <dgm:spPr/>
      <dgm:t>
        <a:bodyPr/>
        <a:lstStyle/>
        <a:p>
          <a:endParaRPr lang="en-US"/>
        </a:p>
      </dgm:t>
    </dgm:pt>
    <dgm:pt modelId="{97ACD478-B7FF-4234-A176-2A0CC2333C93}" type="pres">
      <dgm:prSet presAssocID="{3FA9E7FF-3552-4F08-9A6B-2A46F6A78F00}" presName="connectorText" presStyleLbl="sibTrans2D1" presStyleIdx="1" presStyleCnt="6"/>
      <dgm:spPr/>
      <dgm:t>
        <a:bodyPr/>
        <a:lstStyle/>
        <a:p>
          <a:endParaRPr lang="en-US"/>
        </a:p>
      </dgm:t>
    </dgm:pt>
    <dgm:pt modelId="{60C57830-41B5-404A-9556-2521418C65F2}" type="pres">
      <dgm:prSet presAssocID="{D6617C0C-5BCA-434A-B5A4-D5BB04D1F5B2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2ACA4B1-DDC0-4F73-B647-5A9891E274F4}" type="pres">
      <dgm:prSet presAssocID="{9963EBB9-2752-466B-B4B4-0957A367910A}" presName="parTrans" presStyleLbl="sibTrans2D1" presStyleIdx="2" presStyleCnt="6"/>
      <dgm:spPr/>
      <dgm:t>
        <a:bodyPr/>
        <a:lstStyle/>
        <a:p>
          <a:endParaRPr lang="en-US"/>
        </a:p>
      </dgm:t>
    </dgm:pt>
    <dgm:pt modelId="{53F4BF8F-7FDD-49B0-A2B8-0BAB9A9C9565}" type="pres">
      <dgm:prSet presAssocID="{9963EBB9-2752-466B-B4B4-0957A367910A}" presName="connectorText" presStyleLbl="sibTrans2D1" presStyleIdx="2" presStyleCnt="6"/>
      <dgm:spPr/>
      <dgm:t>
        <a:bodyPr/>
        <a:lstStyle/>
        <a:p>
          <a:endParaRPr lang="en-US"/>
        </a:p>
      </dgm:t>
    </dgm:pt>
    <dgm:pt modelId="{96E45539-5CAD-4F95-9315-5EE29D356D00}" type="pres">
      <dgm:prSet presAssocID="{4803DEF7-EDE1-4761-8F2E-D9CAAF3A46F5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7680AF1-A84D-4E82-85FA-55F49ED802E2}" type="pres">
      <dgm:prSet presAssocID="{1023E0A5-3EB7-4351-89F3-37053AC514E5}" presName="parTrans" presStyleLbl="sibTrans2D1" presStyleIdx="3" presStyleCnt="6"/>
      <dgm:spPr/>
      <dgm:t>
        <a:bodyPr/>
        <a:lstStyle/>
        <a:p>
          <a:endParaRPr lang="en-US"/>
        </a:p>
      </dgm:t>
    </dgm:pt>
    <dgm:pt modelId="{B82AB0B6-4BC4-4ECC-B799-1141B9CE8342}" type="pres">
      <dgm:prSet presAssocID="{1023E0A5-3EB7-4351-89F3-37053AC514E5}" presName="connectorText" presStyleLbl="sibTrans2D1" presStyleIdx="3" presStyleCnt="6"/>
      <dgm:spPr/>
      <dgm:t>
        <a:bodyPr/>
        <a:lstStyle/>
        <a:p>
          <a:endParaRPr lang="en-US"/>
        </a:p>
      </dgm:t>
    </dgm:pt>
    <dgm:pt modelId="{63938958-4C6E-4F0C-A2B8-26F8E838B418}" type="pres">
      <dgm:prSet presAssocID="{6F37F834-90AE-44DC-AB53-96555708C831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835838A-2CAA-42A4-8F7C-74AE578C0CF9}" type="pres">
      <dgm:prSet presAssocID="{4A097F02-1D97-4E54-B36F-44CFBF85EB0E}" presName="parTrans" presStyleLbl="sibTrans2D1" presStyleIdx="4" presStyleCnt="6"/>
      <dgm:spPr/>
      <dgm:t>
        <a:bodyPr/>
        <a:lstStyle/>
        <a:p>
          <a:endParaRPr lang="en-US"/>
        </a:p>
      </dgm:t>
    </dgm:pt>
    <dgm:pt modelId="{3E938CD3-14A9-4FAD-86A9-044FFA0B03C6}" type="pres">
      <dgm:prSet presAssocID="{4A097F02-1D97-4E54-B36F-44CFBF85EB0E}" presName="connectorText" presStyleLbl="sibTrans2D1" presStyleIdx="4" presStyleCnt="6"/>
      <dgm:spPr/>
      <dgm:t>
        <a:bodyPr/>
        <a:lstStyle/>
        <a:p>
          <a:endParaRPr lang="en-US"/>
        </a:p>
      </dgm:t>
    </dgm:pt>
    <dgm:pt modelId="{C0CC70F5-F62B-4A45-AC52-2B94940E284F}" type="pres">
      <dgm:prSet presAssocID="{8760FBEA-502E-484D-BAD9-EB05775B0C7D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9F68BC-D997-480F-A02A-4C258363F7B4}" type="pres">
      <dgm:prSet presAssocID="{F4D5D89F-F99E-4B0A-BCDB-11C016991485}" presName="parTrans" presStyleLbl="sibTrans2D1" presStyleIdx="5" presStyleCnt="6"/>
      <dgm:spPr/>
      <dgm:t>
        <a:bodyPr/>
        <a:lstStyle/>
        <a:p>
          <a:endParaRPr lang="en-US"/>
        </a:p>
      </dgm:t>
    </dgm:pt>
    <dgm:pt modelId="{CCB13119-4DE0-4935-8089-550773ACD6DA}" type="pres">
      <dgm:prSet presAssocID="{F4D5D89F-F99E-4B0A-BCDB-11C016991485}" presName="connectorText" presStyleLbl="sibTrans2D1" presStyleIdx="5" presStyleCnt="6"/>
      <dgm:spPr/>
      <dgm:t>
        <a:bodyPr/>
        <a:lstStyle/>
        <a:p>
          <a:endParaRPr lang="en-US"/>
        </a:p>
      </dgm:t>
    </dgm:pt>
    <dgm:pt modelId="{C5F4CC35-7A3B-4E00-ABE6-891C6D0E6C1B}" type="pres">
      <dgm:prSet presAssocID="{42F6D5D4-7809-4BFB-948A-2877602CD059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1E7FBA8-6858-4C31-AF97-C9CAA3D39BA0}" srcId="{5E150DF4-FB2B-4DFE-899F-EDF3DDBEF63C}" destId="{6F37F834-90AE-44DC-AB53-96555708C831}" srcOrd="3" destOrd="0" parTransId="{1023E0A5-3EB7-4351-89F3-37053AC514E5}" sibTransId="{90F82EF4-272A-4225-A8C8-6D9171686EA4}"/>
    <dgm:cxn modelId="{1FC1CD63-C3D2-4142-A014-A2E1FF60FB4B}" srcId="{5E150DF4-FB2B-4DFE-899F-EDF3DDBEF63C}" destId="{42F6D5D4-7809-4BFB-948A-2877602CD059}" srcOrd="5" destOrd="0" parTransId="{F4D5D89F-F99E-4B0A-BCDB-11C016991485}" sibTransId="{63CAB235-7FA3-4F0C-831E-B657C1330733}"/>
    <dgm:cxn modelId="{755BC8E6-0857-448E-BE97-35D376B85EA1}" srcId="{3DB95161-5904-4D0D-A011-467B3D877A5F}" destId="{5E150DF4-FB2B-4DFE-899F-EDF3DDBEF63C}" srcOrd="0" destOrd="0" parTransId="{180703F8-CD8D-44CB-93D9-24840CBD11A8}" sibTransId="{E5125A3D-6B1C-41AC-8F92-68BEE476DB68}"/>
    <dgm:cxn modelId="{1C080C44-F150-493D-BE53-D420FB2E0DD5}" type="presOf" srcId="{4803DEF7-EDE1-4761-8F2E-D9CAAF3A46F5}" destId="{96E45539-5CAD-4F95-9315-5EE29D356D00}" srcOrd="0" destOrd="0" presId="urn:microsoft.com/office/officeart/2005/8/layout/radial5"/>
    <dgm:cxn modelId="{EB85F870-0596-4C45-B329-08B8E951C017}" type="presOf" srcId="{D6617C0C-5BCA-434A-B5A4-D5BB04D1F5B2}" destId="{60C57830-41B5-404A-9556-2521418C65F2}" srcOrd="0" destOrd="0" presId="urn:microsoft.com/office/officeart/2005/8/layout/radial5"/>
    <dgm:cxn modelId="{EB98FBB7-784B-4DB3-9C14-C9181DB5F524}" type="presOf" srcId="{189C9D2C-D2AD-4FA3-B690-16256F7A4317}" destId="{43BBEEEC-3DE4-4F45-8744-A978D4C9BF6F}" srcOrd="0" destOrd="0" presId="urn:microsoft.com/office/officeart/2005/8/layout/radial5"/>
    <dgm:cxn modelId="{532706CA-EEBE-41F2-9052-6B730AAAD172}" type="presOf" srcId="{8760FBEA-502E-484D-BAD9-EB05775B0C7D}" destId="{C0CC70F5-F62B-4A45-AC52-2B94940E284F}" srcOrd="0" destOrd="0" presId="urn:microsoft.com/office/officeart/2005/8/layout/radial5"/>
    <dgm:cxn modelId="{E70751F8-E08C-48FE-8AFB-B88FF0EAF916}" type="presOf" srcId="{5E150DF4-FB2B-4DFE-899F-EDF3DDBEF63C}" destId="{ED596E4E-0409-4D71-808C-85117B393CAB}" srcOrd="0" destOrd="0" presId="urn:microsoft.com/office/officeart/2005/8/layout/radial5"/>
    <dgm:cxn modelId="{D9DA2F1F-5232-4ADC-BC61-B287BAC60303}" type="presOf" srcId="{9963EBB9-2752-466B-B4B4-0957A367910A}" destId="{E2ACA4B1-DDC0-4F73-B647-5A9891E274F4}" srcOrd="0" destOrd="0" presId="urn:microsoft.com/office/officeart/2005/8/layout/radial5"/>
    <dgm:cxn modelId="{16C38E37-55A2-4171-8F53-8B427212D449}" type="presOf" srcId="{3FA9E7FF-3552-4F08-9A6B-2A46F6A78F00}" destId="{97ACD478-B7FF-4234-A176-2A0CC2333C93}" srcOrd="1" destOrd="0" presId="urn:microsoft.com/office/officeart/2005/8/layout/radial5"/>
    <dgm:cxn modelId="{DC74E5D6-44DC-4235-8E35-1710226DDFF1}" type="presOf" srcId="{F4D5D89F-F99E-4B0A-BCDB-11C016991485}" destId="{CCB13119-4DE0-4935-8089-550773ACD6DA}" srcOrd="1" destOrd="0" presId="urn:microsoft.com/office/officeart/2005/8/layout/radial5"/>
    <dgm:cxn modelId="{155060E5-D116-40ED-9866-54D96045B985}" type="presOf" srcId="{3DB95161-5904-4D0D-A011-467B3D877A5F}" destId="{84CD669A-8DAF-444D-8AFB-289634F0B65D}" srcOrd="0" destOrd="0" presId="urn:microsoft.com/office/officeart/2005/8/layout/radial5"/>
    <dgm:cxn modelId="{BC153341-089C-406E-929A-31703BD4BF94}" type="presOf" srcId="{6F37F834-90AE-44DC-AB53-96555708C831}" destId="{63938958-4C6E-4F0C-A2B8-26F8E838B418}" srcOrd="0" destOrd="0" presId="urn:microsoft.com/office/officeart/2005/8/layout/radial5"/>
    <dgm:cxn modelId="{53EC4B28-C343-49E3-8B7A-C823215F62F8}" type="presOf" srcId="{AB3D14DE-EB40-432E-A9E3-4D2876DC55BE}" destId="{512AD7EF-8F5F-4BE9-B3A9-57C9CF8F4720}" srcOrd="1" destOrd="0" presId="urn:microsoft.com/office/officeart/2005/8/layout/radial5"/>
    <dgm:cxn modelId="{2FC9B765-1CC9-4793-ACDF-AD2632778A1F}" type="presOf" srcId="{42F6D5D4-7809-4BFB-948A-2877602CD059}" destId="{C5F4CC35-7A3B-4E00-ABE6-891C6D0E6C1B}" srcOrd="0" destOrd="0" presId="urn:microsoft.com/office/officeart/2005/8/layout/radial5"/>
    <dgm:cxn modelId="{25984AE4-11B0-4E44-A311-A9E702917E86}" type="presOf" srcId="{3FA9E7FF-3552-4F08-9A6B-2A46F6A78F00}" destId="{A59237F2-8FDF-4282-8717-92FBAC037A5A}" srcOrd="0" destOrd="0" presId="urn:microsoft.com/office/officeart/2005/8/layout/radial5"/>
    <dgm:cxn modelId="{57098B66-EA9C-4C9E-8950-8148867B38A6}" type="presOf" srcId="{F4D5D89F-F99E-4B0A-BCDB-11C016991485}" destId="{AC9F68BC-D997-480F-A02A-4C258363F7B4}" srcOrd="0" destOrd="0" presId="urn:microsoft.com/office/officeart/2005/8/layout/radial5"/>
    <dgm:cxn modelId="{E243E7E6-AE22-4C67-9723-D46A27CBD7E5}" srcId="{5E150DF4-FB2B-4DFE-899F-EDF3DDBEF63C}" destId="{8760FBEA-502E-484D-BAD9-EB05775B0C7D}" srcOrd="4" destOrd="0" parTransId="{4A097F02-1D97-4E54-B36F-44CFBF85EB0E}" sibTransId="{97CE3E6F-8521-4920-BF88-958E174E96BF}"/>
    <dgm:cxn modelId="{2B7F0F78-ED7D-4AD5-867C-87AB847C162B}" type="presOf" srcId="{9963EBB9-2752-466B-B4B4-0957A367910A}" destId="{53F4BF8F-7FDD-49B0-A2B8-0BAB9A9C9565}" srcOrd="1" destOrd="0" presId="urn:microsoft.com/office/officeart/2005/8/layout/radial5"/>
    <dgm:cxn modelId="{4825F665-64E9-4DBF-904F-F36E2D6493B5}" type="presOf" srcId="{4A097F02-1D97-4E54-B36F-44CFBF85EB0E}" destId="{0835838A-2CAA-42A4-8F7C-74AE578C0CF9}" srcOrd="0" destOrd="0" presId="urn:microsoft.com/office/officeart/2005/8/layout/radial5"/>
    <dgm:cxn modelId="{D74ED756-C5A8-4972-8F23-465D915921F8}" type="presOf" srcId="{1023E0A5-3EB7-4351-89F3-37053AC514E5}" destId="{D7680AF1-A84D-4E82-85FA-55F49ED802E2}" srcOrd="0" destOrd="0" presId="urn:microsoft.com/office/officeart/2005/8/layout/radial5"/>
    <dgm:cxn modelId="{0C7B308F-B3EA-4A25-8737-D4B59C76083A}" type="presOf" srcId="{AB3D14DE-EB40-432E-A9E3-4D2876DC55BE}" destId="{7FC19715-B192-4225-8D73-7DE22255D3E1}" srcOrd="0" destOrd="0" presId="urn:microsoft.com/office/officeart/2005/8/layout/radial5"/>
    <dgm:cxn modelId="{4898C38E-9A9D-4503-A280-21881C902EFD}" srcId="{5E150DF4-FB2B-4DFE-899F-EDF3DDBEF63C}" destId="{189C9D2C-D2AD-4FA3-B690-16256F7A4317}" srcOrd="0" destOrd="0" parTransId="{AB3D14DE-EB40-432E-A9E3-4D2876DC55BE}" sibTransId="{D2D72256-9BC1-408C-9BCF-12B14616828A}"/>
    <dgm:cxn modelId="{DEF04E58-0E42-4430-9051-78325EE38646}" type="presOf" srcId="{4A097F02-1D97-4E54-B36F-44CFBF85EB0E}" destId="{3E938CD3-14A9-4FAD-86A9-044FFA0B03C6}" srcOrd="1" destOrd="0" presId="urn:microsoft.com/office/officeart/2005/8/layout/radial5"/>
    <dgm:cxn modelId="{3FE6489D-3BB7-4FB5-904A-5DD67D49BE13}" type="presOf" srcId="{1023E0A5-3EB7-4351-89F3-37053AC514E5}" destId="{B82AB0B6-4BC4-4ECC-B799-1141B9CE8342}" srcOrd="1" destOrd="0" presId="urn:microsoft.com/office/officeart/2005/8/layout/radial5"/>
    <dgm:cxn modelId="{4676760F-F301-400B-8048-50EE8313B67A}" srcId="{5E150DF4-FB2B-4DFE-899F-EDF3DDBEF63C}" destId="{4803DEF7-EDE1-4761-8F2E-D9CAAF3A46F5}" srcOrd="2" destOrd="0" parTransId="{9963EBB9-2752-466B-B4B4-0957A367910A}" sibTransId="{6155A24D-49DA-4C94-924E-F05683176D50}"/>
    <dgm:cxn modelId="{FB74158A-AF22-47D5-8284-03822B407D5A}" srcId="{5E150DF4-FB2B-4DFE-899F-EDF3DDBEF63C}" destId="{D6617C0C-5BCA-434A-B5A4-D5BB04D1F5B2}" srcOrd="1" destOrd="0" parTransId="{3FA9E7FF-3552-4F08-9A6B-2A46F6A78F00}" sibTransId="{867677D4-80A3-4A6E-A536-AB8FFA365536}"/>
    <dgm:cxn modelId="{DF2C199A-CD83-4AB6-9FC4-6B28FF58C1D6}" type="presParOf" srcId="{84CD669A-8DAF-444D-8AFB-289634F0B65D}" destId="{ED596E4E-0409-4D71-808C-85117B393CAB}" srcOrd="0" destOrd="0" presId="urn:microsoft.com/office/officeart/2005/8/layout/radial5"/>
    <dgm:cxn modelId="{959CE5E5-71B9-4362-AAFE-D27D74E9E106}" type="presParOf" srcId="{84CD669A-8DAF-444D-8AFB-289634F0B65D}" destId="{7FC19715-B192-4225-8D73-7DE22255D3E1}" srcOrd="1" destOrd="0" presId="urn:microsoft.com/office/officeart/2005/8/layout/radial5"/>
    <dgm:cxn modelId="{D6CB8820-A62A-4D25-9228-0DF20E81F2E6}" type="presParOf" srcId="{7FC19715-B192-4225-8D73-7DE22255D3E1}" destId="{512AD7EF-8F5F-4BE9-B3A9-57C9CF8F4720}" srcOrd="0" destOrd="0" presId="urn:microsoft.com/office/officeart/2005/8/layout/radial5"/>
    <dgm:cxn modelId="{86A958E5-9F12-4781-9002-56C1E6B985BD}" type="presParOf" srcId="{84CD669A-8DAF-444D-8AFB-289634F0B65D}" destId="{43BBEEEC-3DE4-4F45-8744-A978D4C9BF6F}" srcOrd="2" destOrd="0" presId="urn:microsoft.com/office/officeart/2005/8/layout/radial5"/>
    <dgm:cxn modelId="{9F8C3C78-1543-4CA4-8BCF-2632610A0DFE}" type="presParOf" srcId="{84CD669A-8DAF-444D-8AFB-289634F0B65D}" destId="{A59237F2-8FDF-4282-8717-92FBAC037A5A}" srcOrd="3" destOrd="0" presId="urn:microsoft.com/office/officeart/2005/8/layout/radial5"/>
    <dgm:cxn modelId="{F8DEB610-513B-46F9-8B20-F6A807F4D312}" type="presParOf" srcId="{A59237F2-8FDF-4282-8717-92FBAC037A5A}" destId="{97ACD478-B7FF-4234-A176-2A0CC2333C93}" srcOrd="0" destOrd="0" presId="urn:microsoft.com/office/officeart/2005/8/layout/radial5"/>
    <dgm:cxn modelId="{E5A3C1CB-1ADC-40C9-A095-7797758876CB}" type="presParOf" srcId="{84CD669A-8DAF-444D-8AFB-289634F0B65D}" destId="{60C57830-41B5-404A-9556-2521418C65F2}" srcOrd="4" destOrd="0" presId="urn:microsoft.com/office/officeart/2005/8/layout/radial5"/>
    <dgm:cxn modelId="{AD3BEDDF-B24A-469A-8BAB-BC124E956E7F}" type="presParOf" srcId="{84CD669A-8DAF-444D-8AFB-289634F0B65D}" destId="{E2ACA4B1-DDC0-4F73-B647-5A9891E274F4}" srcOrd="5" destOrd="0" presId="urn:microsoft.com/office/officeart/2005/8/layout/radial5"/>
    <dgm:cxn modelId="{EFF98540-F422-4705-899A-208584D172BB}" type="presParOf" srcId="{E2ACA4B1-DDC0-4F73-B647-5A9891E274F4}" destId="{53F4BF8F-7FDD-49B0-A2B8-0BAB9A9C9565}" srcOrd="0" destOrd="0" presId="urn:microsoft.com/office/officeart/2005/8/layout/radial5"/>
    <dgm:cxn modelId="{12136458-A65F-4939-AEDE-4613176D34C5}" type="presParOf" srcId="{84CD669A-8DAF-444D-8AFB-289634F0B65D}" destId="{96E45539-5CAD-4F95-9315-5EE29D356D00}" srcOrd="6" destOrd="0" presId="urn:microsoft.com/office/officeart/2005/8/layout/radial5"/>
    <dgm:cxn modelId="{0446194B-23D2-4FF9-B2C8-463EE5938796}" type="presParOf" srcId="{84CD669A-8DAF-444D-8AFB-289634F0B65D}" destId="{D7680AF1-A84D-4E82-85FA-55F49ED802E2}" srcOrd="7" destOrd="0" presId="urn:microsoft.com/office/officeart/2005/8/layout/radial5"/>
    <dgm:cxn modelId="{7EA5E308-D0A5-45C4-BD94-DF2E4C3633E5}" type="presParOf" srcId="{D7680AF1-A84D-4E82-85FA-55F49ED802E2}" destId="{B82AB0B6-4BC4-4ECC-B799-1141B9CE8342}" srcOrd="0" destOrd="0" presId="urn:microsoft.com/office/officeart/2005/8/layout/radial5"/>
    <dgm:cxn modelId="{43FF7376-C94C-491C-9D19-40EF807CF97B}" type="presParOf" srcId="{84CD669A-8DAF-444D-8AFB-289634F0B65D}" destId="{63938958-4C6E-4F0C-A2B8-26F8E838B418}" srcOrd="8" destOrd="0" presId="urn:microsoft.com/office/officeart/2005/8/layout/radial5"/>
    <dgm:cxn modelId="{37DE21D1-23A7-474C-A794-2AF30BF58749}" type="presParOf" srcId="{84CD669A-8DAF-444D-8AFB-289634F0B65D}" destId="{0835838A-2CAA-42A4-8F7C-74AE578C0CF9}" srcOrd="9" destOrd="0" presId="urn:microsoft.com/office/officeart/2005/8/layout/radial5"/>
    <dgm:cxn modelId="{A6C70B93-35C7-4619-B042-6DE670D74357}" type="presParOf" srcId="{0835838A-2CAA-42A4-8F7C-74AE578C0CF9}" destId="{3E938CD3-14A9-4FAD-86A9-044FFA0B03C6}" srcOrd="0" destOrd="0" presId="urn:microsoft.com/office/officeart/2005/8/layout/radial5"/>
    <dgm:cxn modelId="{03841D42-3C13-482A-AF07-3A9B9DEAC016}" type="presParOf" srcId="{84CD669A-8DAF-444D-8AFB-289634F0B65D}" destId="{C0CC70F5-F62B-4A45-AC52-2B94940E284F}" srcOrd="10" destOrd="0" presId="urn:microsoft.com/office/officeart/2005/8/layout/radial5"/>
    <dgm:cxn modelId="{ABAE0ACD-155A-43BE-A2E4-64BC0CB7D0A5}" type="presParOf" srcId="{84CD669A-8DAF-444D-8AFB-289634F0B65D}" destId="{AC9F68BC-D997-480F-A02A-4C258363F7B4}" srcOrd="11" destOrd="0" presId="urn:microsoft.com/office/officeart/2005/8/layout/radial5"/>
    <dgm:cxn modelId="{E05A134E-3B62-496D-83B9-70EB4AEF9556}" type="presParOf" srcId="{AC9F68BC-D997-480F-A02A-4C258363F7B4}" destId="{CCB13119-4DE0-4935-8089-550773ACD6DA}" srcOrd="0" destOrd="0" presId="urn:microsoft.com/office/officeart/2005/8/layout/radial5"/>
    <dgm:cxn modelId="{FBECF16A-2D38-4D86-BEAD-7F1D20DBDB2F}" type="presParOf" srcId="{84CD669A-8DAF-444D-8AFB-289634F0B65D}" destId="{C5F4CC35-7A3B-4E00-ABE6-891C6D0E6C1B}" srcOrd="12" destOrd="0" presId="urn:microsoft.com/office/officeart/2005/8/layout/radial5"/>
  </dgm:cxnLst>
  <dgm:bg/>
  <dgm:whole/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FF2B3FD9-ED6C-481A-8E44-42A527628EB9}" type="doc">
      <dgm:prSet loTypeId="urn:microsoft.com/office/officeart/2005/8/layout/list1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5EDCF0D2-2625-4A0E-B798-07EDBD11BB00}">
      <dgm:prSet phldrT="[Text]"/>
      <dgm:spPr/>
      <dgm:t>
        <a:bodyPr/>
        <a:lstStyle/>
        <a:p>
          <a:r>
            <a:rPr lang="en-US" u="none" dirty="0" smtClean="0"/>
            <a:t>Initial amount of revenue agreed</a:t>
          </a:r>
          <a:endParaRPr lang="en-US" u="none" dirty="0"/>
        </a:p>
      </dgm:t>
    </dgm:pt>
    <dgm:pt modelId="{D9033DBD-687F-4A91-8919-99F941D08F75}" type="parTrans" cxnId="{DDD56D79-A3B9-4264-8A2D-0D141A8A4B30}">
      <dgm:prSet/>
      <dgm:spPr/>
      <dgm:t>
        <a:bodyPr/>
        <a:lstStyle/>
        <a:p>
          <a:endParaRPr lang="en-US"/>
        </a:p>
      </dgm:t>
    </dgm:pt>
    <dgm:pt modelId="{547F0AE2-89F5-42CD-9961-EBDE4D3FD2D9}" type="sibTrans" cxnId="{DDD56D79-A3B9-4264-8A2D-0D141A8A4B30}">
      <dgm:prSet/>
      <dgm:spPr/>
      <dgm:t>
        <a:bodyPr/>
        <a:lstStyle/>
        <a:p>
          <a:endParaRPr lang="en-US"/>
        </a:p>
      </dgm:t>
    </dgm:pt>
    <dgm:pt modelId="{F23755AC-4FC4-44B5-AEB5-5ACFA861E891}">
      <dgm:prSet phldrT="[Text]"/>
      <dgm:spPr/>
      <dgm:t>
        <a:bodyPr/>
        <a:lstStyle/>
        <a:p>
          <a:pPr algn="just"/>
          <a:r>
            <a:rPr lang="en-US" dirty="0" smtClean="0"/>
            <a:t>It is the initially agreed amount between contractor &amp; customer, specified in the  contract.</a:t>
          </a:r>
          <a:endParaRPr lang="en-US" dirty="0"/>
        </a:p>
      </dgm:t>
    </dgm:pt>
    <dgm:pt modelId="{9829A871-9B5F-49A1-B721-4A029D485F0D}" type="parTrans" cxnId="{3486156E-1C8E-4E25-9723-4D8F3433BD8D}">
      <dgm:prSet/>
      <dgm:spPr/>
      <dgm:t>
        <a:bodyPr/>
        <a:lstStyle/>
        <a:p>
          <a:endParaRPr lang="en-US"/>
        </a:p>
      </dgm:t>
    </dgm:pt>
    <dgm:pt modelId="{FD67EBFD-2604-4517-9B8A-217FE3E85981}" type="sibTrans" cxnId="{3486156E-1C8E-4E25-9723-4D8F3433BD8D}">
      <dgm:prSet/>
      <dgm:spPr/>
      <dgm:t>
        <a:bodyPr/>
        <a:lstStyle/>
        <a:p>
          <a:endParaRPr lang="en-US"/>
        </a:p>
      </dgm:t>
    </dgm:pt>
    <dgm:pt modelId="{FD1EB352-47A6-45C3-A9A9-8BD4922957B0}">
      <dgm:prSet/>
      <dgm:spPr/>
      <dgm:t>
        <a:bodyPr/>
        <a:lstStyle/>
        <a:p>
          <a:r>
            <a:rPr lang="en-US" u="none" dirty="0" smtClean="0"/>
            <a:t>Claims</a:t>
          </a:r>
          <a:endParaRPr lang="en-US" u="none" dirty="0"/>
        </a:p>
      </dgm:t>
    </dgm:pt>
    <dgm:pt modelId="{55217A98-BBEE-4125-A0CF-90B57B28E37C}" type="parTrans" cxnId="{12CDE2C9-D3E6-4DDE-8FE2-662DCB7B1359}">
      <dgm:prSet/>
      <dgm:spPr/>
      <dgm:t>
        <a:bodyPr/>
        <a:lstStyle/>
        <a:p>
          <a:endParaRPr lang="en-US"/>
        </a:p>
      </dgm:t>
    </dgm:pt>
    <dgm:pt modelId="{9081C0C2-F507-4616-9DDD-D93F6B299AB0}" type="sibTrans" cxnId="{12CDE2C9-D3E6-4DDE-8FE2-662DCB7B1359}">
      <dgm:prSet/>
      <dgm:spPr/>
      <dgm:t>
        <a:bodyPr/>
        <a:lstStyle/>
        <a:p>
          <a:endParaRPr lang="en-US"/>
        </a:p>
      </dgm:t>
    </dgm:pt>
    <dgm:pt modelId="{34BC3A01-73E0-4381-9399-EDD57894596C}">
      <dgm:prSet/>
      <dgm:spPr/>
      <dgm:t>
        <a:bodyPr/>
        <a:lstStyle/>
        <a:p>
          <a:r>
            <a:rPr lang="en-US" u="none" dirty="0" smtClean="0"/>
            <a:t>Variations in contract work</a:t>
          </a:r>
          <a:endParaRPr lang="en-US" u="none" dirty="0"/>
        </a:p>
      </dgm:t>
    </dgm:pt>
    <dgm:pt modelId="{C37D4486-008B-49CB-A2C6-54D4BCE94762}" type="parTrans" cxnId="{92FB348C-21EE-4143-A886-0749D987554F}">
      <dgm:prSet/>
      <dgm:spPr/>
      <dgm:t>
        <a:bodyPr/>
        <a:lstStyle/>
        <a:p>
          <a:endParaRPr lang="en-US"/>
        </a:p>
      </dgm:t>
    </dgm:pt>
    <dgm:pt modelId="{107CDE8D-0247-48B4-B844-5C7392695159}" type="sibTrans" cxnId="{92FB348C-21EE-4143-A886-0749D987554F}">
      <dgm:prSet/>
      <dgm:spPr/>
      <dgm:t>
        <a:bodyPr/>
        <a:lstStyle/>
        <a:p>
          <a:endParaRPr lang="en-US"/>
        </a:p>
      </dgm:t>
    </dgm:pt>
    <dgm:pt modelId="{F3E3E2EF-5E3A-4F78-8D76-23AFEDC6A591}">
      <dgm:prSet/>
      <dgm:spPr/>
      <dgm:t>
        <a:bodyPr/>
        <a:lstStyle/>
        <a:p>
          <a:pPr algn="just"/>
          <a:r>
            <a:rPr lang="en-US" dirty="0" smtClean="0"/>
            <a:t>It is reimbursement of costs not included in contract price.</a:t>
          </a:r>
          <a:endParaRPr lang="en-US" dirty="0"/>
        </a:p>
      </dgm:t>
    </dgm:pt>
    <dgm:pt modelId="{C3951BD9-F38D-4557-AC51-8FC584732DD0}" type="parTrans" cxnId="{DB1652BB-B442-418D-81AD-ACC0887CB9EE}">
      <dgm:prSet/>
      <dgm:spPr/>
      <dgm:t>
        <a:bodyPr/>
        <a:lstStyle/>
        <a:p>
          <a:endParaRPr lang="en-US"/>
        </a:p>
      </dgm:t>
    </dgm:pt>
    <dgm:pt modelId="{D22C415D-3817-401E-B3D7-ACC0F9E92976}" type="sibTrans" cxnId="{DB1652BB-B442-418D-81AD-ACC0887CB9EE}">
      <dgm:prSet/>
      <dgm:spPr/>
      <dgm:t>
        <a:bodyPr/>
        <a:lstStyle/>
        <a:p>
          <a:endParaRPr lang="en-US"/>
        </a:p>
      </dgm:t>
    </dgm:pt>
    <dgm:pt modelId="{F9D0DAF7-C1AD-4802-A6C5-84954BF76F3A}">
      <dgm:prSet/>
      <dgm:spPr/>
      <dgm:t>
        <a:bodyPr/>
        <a:lstStyle/>
        <a:p>
          <a:pPr algn="just"/>
          <a:r>
            <a:rPr lang="en-US" dirty="0" smtClean="0"/>
            <a:t>Instructions by customer for change in scope of work to be performed under the contract.</a:t>
          </a:r>
          <a:endParaRPr lang="en-US" dirty="0"/>
        </a:p>
      </dgm:t>
    </dgm:pt>
    <dgm:pt modelId="{5BA40CA7-09C0-4BFF-A0CE-952E1DE168F2}" type="parTrans" cxnId="{A14EC7B5-1BDF-459B-AC62-9CAF863DE3F2}">
      <dgm:prSet/>
      <dgm:spPr/>
      <dgm:t>
        <a:bodyPr/>
        <a:lstStyle/>
        <a:p>
          <a:endParaRPr lang="en-US"/>
        </a:p>
      </dgm:t>
    </dgm:pt>
    <dgm:pt modelId="{5C4EEDC2-682C-4AB5-929C-2F2F724DEBDF}" type="sibTrans" cxnId="{A14EC7B5-1BDF-459B-AC62-9CAF863DE3F2}">
      <dgm:prSet/>
      <dgm:spPr/>
      <dgm:t>
        <a:bodyPr/>
        <a:lstStyle/>
        <a:p>
          <a:endParaRPr lang="en-US"/>
        </a:p>
      </dgm:t>
    </dgm:pt>
    <dgm:pt modelId="{DE236AE7-C18B-4CE1-873D-90429C87ABEB}">
      <dgm:prSet/>
      <dgm:spPr/>
      <dgm:t>
        <a:bodyPr/>
        <a:lstStyle/>
        <a:p>
          <a:pPr algn="just"/>
          <a:r>
            <a:rPr lang="en-US" dirty="0" smtClean="0"/>
            <a:t>It may arise due to customer caused delays, errors in specification or design or disputed variations in contract work.</a:t>
          </a:r>
          <a:endParaRPr lang="en-US" dirty="0"/>
        </a:p>
      </dgm:t>
    </dgm:pt>
    <dgm:pt modelId="{99677F78-4B47-4652-8265-2F55162E61D9}" type="parTrans" cxnId="{20B2C98E-994D-48AC-9221-BE5BB1DDF98B}">
      <dgm:prSet/>
      <dgm:spPr/>
      <dgm:t>
        <a:bodyPr/>
        <a:lstStyle/>
        <a:p>
          <a:endParaRPr lang="en-US"/>
        </a:p>
      </dgm:t>
    </dgm:pt>
    <dgm:pt modelId="{36466E58-4DFF-4DC9-A3A3-E0B9C3F50954}" type="sibTrans" cxnId="{20B2C98E-994D-48AC-9221-BE5BB1DDF98B}">
      <dgm:prSet/>
      <dgm:spPr/>
      <dgm:t>
        <a:bodyPr/>
        <a:lstStyle/>
        <a:p>
          <a:endParaRPr lang="en-US"/>
        </a:p>
      </dgm:t>
    </dgm:pt>
    <dgm:pt modelId="{FFA059E0-98D1-41D0-9386-1E032D306936}">
      <dgm:prSet/>
      <dgm:spPr/>
      <dgm:t>
        <a:bodyPr/>
        <a:lstStyle/>
        <a:p>
          <a:pPr algn="just"/>
          <a:r>
            <a:rPr lang="en-US" dirty="0" smtClean="0"/>
            <a:t>It may lead to increase or decrease in contract revenue.</a:t>
          </a:r>
        </a:p>
      </dgm:t>
    </dgm:pt>
    <dgm:pt modelId="{C510150C-D3DD-4E55-83DE-1DF1DD085108}" type="parTrans" cxnId="{9C5DA64A-B231-46AF-8AE1-0C38F81187CE}">
      <dgm:prSet/>
      <dgm:spPr/>
      <dgm:t>
        <a:bodyPr/>
        <a:lstStyle/>
        <a:p>
          <a:endParaRPr lang="en-US"/>
        </a:p>
      </dgm:t>
    </dgm:pt>
    <dgm:pt modelId="{DE638CEF-5008-491A-8BD5-BB08690A61F6}" type="sibTrans" cxnId="{9C5DA64A-B231-46AF-8AE1-0C38F81187CE}">
      <dgm:prSet/>
      <dgm:spPr/>
      <dgm:t>
        <a:bodyPr/>
        <a:lstStyle/>
        <a:p>
          <a:endParaRPr lang="en-US"/>
        </a:p>
      </dgm:t>
    </dgm:pt>
    <dgm:pt modelId="{73D7F270-23A0-49D2-8BB3-99D54661B301}">
      <dgm:prSet/>
      <dgm:spPr/>
      <dgm:t>
        <a:bodyPr/>
        <a:lstStyle/>
        <a:p>
          <a:pPr algn="just"/>
          <a:r>
            <a:rPr lang="en-US" dirty="0" err="1" smtClean="0"/>
            <a:t>Eg</a:t>
          </a:r>
          <a:r>
            <a:rPr lang="en-US" dirty="0" smtClean="0"/>
            <a:t>: Changes in specifications or design of an asset and duration of contract.</a:t>
          </a:r>
          <a:endParaRPr lang="en-US" dirty="0"/>
        </a:p>
      </dgm:t>
    </dgm:pt>
    <dgm:pt modelId="{D0196C57-4CFB-4EF7-AC06-C036C820A772}" type="parTrans" cxnId="{2EF7222C-FE0D-4211-9504-E486B124C1FB}">
      <dgm:prSet/>
      <dgm:spPr/>
      <dgm:t>
        <a:bodyPr/>
        <a:lstStyle/>
        <a:p>
          <a:endParaRPr lang="en-US"/>
        </a:p>
      </dgm:t>
    </dgm:pt>
    <dgm:pt modelId="{AD28651F-9573-409E-9031-5B0DCCA3F7EF}" type="sibTrans" cxnId="{2EF7222C-FE0D-4211-9504-E486B124C1FB}">
      <dgm:prSet/>
      <dgm:spPr/>
      <dgm:t>
        <a:bodyPr/>
        <a:lstStyle/>
        <a:p>
          <a:endParaRPr lang="en-US"/>
        </a:p>
      </dgm:t>
    </dgm:pt>
    <dgm:pt modelId="{BCB7D435-9317-49ED-BDBD-94DBB60048FC}" type="pres">
      <dgm:prSet presAssocID="{FF2B3FD9-ED6C-481A-8E44-42A527628EB9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837651A-588F-40B8-9100-7BBAABAF4D89}" type="pres">
      <dgm:prSet presAssocID="{5EDCF0D2-2625-4A0E-B798-07EDBD11BB00}" presName="parentLin" presStyleCnt="0"/>
      <dgm:spPr/>
    </dgm:pt>
    <dgm:pt modelId="{203118CA-76D2-4BC8-835D-0014EC06A41C}" type="pres">
      <dgm:prSet presAssocID="{5EDCF0D2-2625-4A0E-B798-07EDBD11BB00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0A28D88C-77A4-41B0-A7A8-8CCA62093990}" type="pres">
      <dgm:prSet presAssocID="{5EDCF0D2-2625-4A0E-B798-07EDBD11BB00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E0A8500-2234-4026-8F10-8FF9E265A8C3}" type="pres">
      <dgm:prSet presAssocID="{5EDCF0D2-2625-4A0E-B798-07EDBD11BB00}" presName="negativeSpace" presStyleCnt="0"/>
      <dgm:spPr/>
    </dgm:pt>
    <dgm:pt modelId="{8D32CE35-B1FA-4735-9C2F-98E65705B93F}" type="pres">
      <dgm:prSet presAssocID="{5EDCF0D2-2625-4A0E-B798-07EDBD11BB00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5774946-1C09-4DEC-914B-EE0A2975E0DC}" type="pres">
      <dgm:prSet presAssocID="{547F0AE2-89F5-42CD-9961-EBDE4D3FD2D9}" presName="spaceBetweenRectangles" presStyleCnt="0"/>
      <dgm:spPr/>
    </dgm:pt>
    <dgm:pt modelId="{76CE4C2C-FE09-4D89-B2C9-661CFC0FDFA5}" type="pres">
      <dgm:prSet presAssocID="{FD1EB352-47A6-45C3-A9A9-8BD4922957B0}" presName="parentLin" presStyleCnt="0"/>
      <dgm:spPr/>
    </dgm:pt>
    <dgm:pt modelId="{E2FD27B4-5531-4E78-80E9-6D0B01A22798}" type="pres">
      <dgm:prSet presAssocID="{FD1EB352-47A6-45C3-A9A9-8BD4922957B0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19108C84-591C-4145-9640-64A50372EBDF}" type="pres">
      <dgm:prSet presAssocID="{FD1EB352-47A6-45C3-A9A9-8BD4922957B0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E74AA40-6D88-455D-B79F-8DC3C17E3033}" type="pres">
      <dgm:prSet presAssocID="{FD1EB352-47A6-45C3-A9A9-8BD4922957B0}" presName="negativeSpace" presStyleCnt="0"/>
      <dgm:spPr/>
    </dgm:pt>
    <dgm:pt modelId="{EC4DA899-7458-4B7C-BA69-48D4A0388F8D}" type="pres">
      <dgm:prSet presAssocID="{FD1EB352-47A6-45C3-A9A9-8BD4922957B0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1212032-7A16-46C4-8F43-2CB6381879F5}" type="pres">
      <dgm:prSet presAssocID="{9081C0C2-F507-4616-9DDD-D93F6B299AB0}" presName="spaceBetweenRectangles" presStyleCnt="0"/>
      <dgm:spPr/>
    </dgm:pt>
    <dgm:pt modelId="{223B1698-88D1-45B0-9D93-C0047B12E0D8}" type="pres">
      <dgm:prSet presAssocID="{34BC3A01-73E0-4381-9399-EDD57894596C}" presName="parentLin" presStyleCnt="0"/>
      <dgm:spPr/>
    </dgm:pt>
    <dgm:pt modelId="{79B07B80-616C-401D-878E-70C462252044}" type="pres">
      <dgm:prSet presAssocID="{34BC3A01-73E0-4381-9399-EDD57894596C}" presName="parentLeftMargin" presStyleLbl="node1" presStyleIdx="1" presStyleCnt="3"/>
      <dgm:spPr/>
      <dgm:t>
        <a:bodyPr/>
        <a:lstStyle/>
        <a:p>
          <a:endParaRPr lang="en-US"/>
        </a:p>
      </dgm:t>
    </dgm:pt>
    <dgm:pt modelId="{0CB3F9AE-109C-4A54-9F23-AE37413ED380}" type="pres">
      <dgm:prSet presAssocID="{34BC3A01-73E0-4381-9399-EDD57894596C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D266064-45DD-4095-A546-E34E57F613CF}" type="pres">
      <dgm:prSet presAssocID="{34BC3A01-73E0-4381-9399-EDD57894596C}" presName="negativeSpace" presStyleCnt="0"/>
      <dgm:spPr/>
    </dgm:pt>
    <dgm:pt modelId="{ECAC361E-E3F4-45FC-9D60-B374CB820644}" type="pres">
      <dgm:prSet presAssocID="{34BC3A01-73E0-4381-9399-EDD57894596C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C5DA64A-B231-46AF-8AE1-0C38F81187CE}" srcId="{34BC3A01-73E0-4381-9399-EDD57894596C}" destId="{FFA059E0-98D1-41D0-9386-1E032D306936}" srcOrd="1" destOrd="0" parTransId="{C510150C-D3DD-4E55-83DE-1DF1DD085108}" sibTransId="{DE638CEF-5008-491A-8BD5-BB08690A61F6}"/>
    <dgm:cxn modelId="{A14EC7B5-1BDF-459B-AC62-9CAF863DE3F2}" srcId="{34BC3A01-73E0-4381-9399-EDD57894596C}" destId="{F9D0DAF7-C1AD-4802-A6C5-84954BF76F3A}" srcOrd="0" destOrd="0" parTransId="{5BA40CA7-09C0-4BFF-A0CE-952E1DE168F2}" sibTransId="{5C4EEDC2-682C-4AB5-929C-2F2F724DEBDF}"/>
    <dgm:cxn modelId="{12CDE2C9-D3E6-4DDE-8FE2-662DCB7B1359}" srcId="{FF2B3FD9-ED6C-481A-8E44-42A527628EB9}" destId="{FD1EB352-47A6-45C3-A9A9-8BD4922957B0}" srcOrd="1" destOrd="0" parTransId="{55217A98-BBEE-4125-A0CF-90B57B28E37C}" sibTransId="{9081C0C2-F507-4616-9DDD-D93F6B299AB0}"/>
    <dgm:cxn modelId="{6AE2A0B8-6813-4BDA-8C1E-32BE4E84A6FC}" type="presOf" srcId="{F3E3E2EF-5E3A-4F78-8D76-23AFEDC6A591}" destId="{EC4DA899-7458-4B7C-BA69-48D4A0388F8D}" srcOrd="0" destOrd="0" presId="urn:microsoft.com/office/officeart/2005/8/layout/list1"/>
    <dgm:cxn modelId="{20B2C98E-994D-48AC-9221-BE5BB1DDF98B}" srcId="{FD1EB352-47A6-45C3-A9A9-8BD4922957B0}" destId="{DE236AE7-C18B-4CE1-873D-90429C87ABEB}" srcOrd="1" destOrd="0" parTransId="{99677F78-4B47-4652-8265-2F55162E61D9}" sibTransId="{36466E58-4DFF-4DC9-A3A3-E0B9C3F50954}"/>
    <dgm:cxn modelId="{8972955E-E7B7-47AE-9C0F-948B6B35008E}" type="presOf" srcId="{DE236AE7-C18B-4CE1-873D-90429C87ABEB}" destId="{EC4DA899-7458-4B7C-BA69-48D4A0388F8D}" srcOrd="0" destOrd="1" presId="urn:microsoft.com/office/officeart/2005/8/layout/list1"/>
    <dgm:cxn modelId="{B1CB8020-5C98-4A2C-B5B6-FD2326ABC821}" type="presOf" srcId="{FD1EB352-47A6-45C3-A9A9-8BD4922957B0}" destId="{19108C84-591C-4145-9640-64A50372EBDF}" srcOrd="1" destOrd="0" presId="urn:microsoft.com/office/officeart/2005/8/layout/list1"/>
    <dgm:cxn modelId="{92FB348C-21EE-4143-A886-0749D987554F}" srcId="{FF2B3FD9-ED6C-481A-8E44-42A527628EB9}" destId="{34BC3A01-73E0-4381-9399-EDD57894596C}" srcOrd="2" destOrd="0" parTransId="{C37D4486-008B-49CB-A2C6-54D4BCE94762}" sibTransId="{107CDE8D-0247-48B4-B844-5C7392695159}"/>
    <dgm:cxn modelId="{2CBA00E0-7C79-42E5-A355-9B4D42834620}" type="presOf" srcId="{F9D0DAF7-C1AD-4802-A6C5-84954BF76F3A}" destId="{ECAC361E-E3F4-45FC-9D60-B374CB820644}" srcOrd="0" destOrd="0" presId="urn:microsoft.com/office/officeart/2005/8/layout/list1"/>
    <dgm:cxn modelId="{852B812B-708F-4914-84ED-5AABD04A1438}" type="presOf" srcId="{FD1EB352-47A6-45C3-A9A9-8BD4922957B0}" destId="{E2FD27B4-5531-4E78-80E9-6D0B01A22798}" srcOrd="0" destOrd="0" presId="urn:microsoft.com/office/officeart/2005/8/layout/list1"/>
    <dgm:cxn modelId="{DDD56D79-A3B9-4264-8A2D-0D141A8A4B30}" srcId="{FF2B3FD9-ED6C-481A-8E44-42A527628EB9}" destId="{5EDCF0D2-2625-4A0E-B798-07EDBD11BB00}" srcOrd="0" destOrd="0" parTransId="{D9033DBD-687F-4A91-8919-99F941D08F75}" sibTransId="{547F0AE2-89F5-42CD-9961-EBDE4D3FD2D9}"/>
    <dgm:cxn modelId="{EC2145AB-D602-4B99-A0A3-F35CE8019437}" type="presOf" srcId="{34BC3A01-73E0-4381-9399-EDD57894596C}" destId="{79B07B80-616C-401D-878E-70C462252044}" srcOrd="0" destOrd="0" presId="urn:microsoft.com/office/officeart/2005/8/layout/list1"/>
    <dgm:cxn modelId="{DB1652BB-B442-418D-81AD-ACC0887CB9EE}" srcId="{FD1EB352-47A6-45C3-A9A9-8BD4922957B0}" destId="{F3E3E2EF-5E3A-4F78-8D76-23AFEDC6A591}" srcOrd="0" destOrd="0" parTransId="{C3951BD9-F38D-4557-AC51-8FC584732DD0}" sibTransId="{D22C415D-3817-401E-B3D7-ACC0F9E92976}"/>
    <dgm:cxn modelId="{401F9199-328B-4B7E-879C-E53DF7EA408F}" type="presOf" srcId="{FFA059E0-98D1-41D0-9386-1E032D306936}" destId="{ECAC361E-E3F4-45FC-9D60-B374CB820644}" srcOrd="0" destOrd="1" presId="urn:microsoft.com/office/officeart/2005/8/layout/list1"/>
    <dgm:cxn modelId="{1016A7A7-C130-4894-B69E-690709E8FAC0}" type="presOf" srcId="{34BC3A01-73E0-4381-9399-EDD57894596C}" destId="{0CB3F9AE-109C-4A54-9F23-AE37413ED380}" srcOrd="1" destOrd="0" presId="urn:microsoft.com/office/officeart/2005/8/layout/list1"/>
    <dgm:cxn modelId="{2EF7222C-FE0D-4211-9504-E486B124C1FB}" srcId="{34BC3A01-73E0-4381-9399-EDD57894596C}" destId="{73D7F270-23A0-49D2-8BB3-99D54661B301}" srcOrd="2" destOrd="0" parTransId="{D0196C57-4CFB-4EF7-AC06-C036C820A772}" sibTransId="{AD28651F-9573-409E-9031-5B0DCCA3F7EF}"/>
    <dgm:cxn modelId="{6B3FA905-ED8F-4112-8B61-218632628A70}" type="presOf" srcId="{73D7F270-23A0-49D2-8BB3-99D54661B301}" destId="{ECAC361E-E3F4-45FC-9D60-B374CB820644}" srcOrd="0" destOrd="2" presId="urn:microsoft.com/office/officeart/2005/8/layout/list1"/>
    <dgm:cxn modelId="{BA302D33-68C9-4BED-882C-F28309316C0E}" type="presOf" srcId="{5EDCF0D2-2625-4A0E-B798-07EDBD11BB00}" destId="{0A28D88C-77A4-41B0-A7A8-8CCA62093990}" srcOrd="1" destOrd="0" presId="urn:microsoft.com/office/officeart/2005/8/layout/list1"/>
    <dgm:cxn modelId="{0E4AD8AF-84B2-4CB4-BA5E-E07FBC40FECF}" type="presOf" srcId="{5EDCF0D2-2625-4A0E-B798-07EDBD11BB00}" destId="{203118CA-76D2-4BC8-835D-0014EC06A41C}" srcOrd="0" destOrd="0" presId="urn:microsoft.com/office/officeart/2005/8/layout/list1"/>
    <dgm:cxn modelId="{3486156E-1C8E-4E25-9723-4D8F3433BD8D}" srcId="{5EDCF0D2-2625-4A0E-B798-07EDBD11BB00}" destId="{F23755AC-4FC4-44B5-AEB5-5ACFA861E891}" srcOrd="0" destOrd="0" parTransId="{9829A871-9B5F-49A1-B721-4A029D485F0D}" sibTransId="{FD67EBFD-2604-4517-9B8A-217FE3E85981}"/>
    <dgm:cxn modelId="{5A93E913-6563-4C97-8A1C-A1BEF08C070F}" type="presOf" srcId="{FF2B3FD9-ED6C-481A-8E44-42A527628EB9}" destId="{BCB7D435-9317-49ED-BDBD-94DBB60048FC}" srcOrd="0" destOrd="0" presId="urn:microsoft.com/office/officeart/2005/8/layout/list1"/>
    <dgm:cxn modelId="{84A9DAA8-9E89-42CC-9CD7-9C6CC81FEC00}" type="presOf" srcId="{F23755AC-4FC4-44B5-AEB5-5ACFA861E891}" destId="{8D32CE35-B1FA-4735-9C2F-98E65705B93F}" srcOrd="0" destOrd="0" presId="urn:microsoft.com/office/officeart/2005/8/layout/list1"/>
    <dgm:cxn modelId="{518BF163-BB03-49C4-94C0-450DBCEEE5E7}" type="presParOf" srcId="{BCB7D435-9317-49ED-BDBD-94DBB60048FC}" destId="{0837651A-588F-40B8-9100-7BBAABAF4D89}" srcOrd="0" destOrd="0" presId="urn:microsoft.com/office/officeart/2005/8/layout/list1"/>
    <dgm:cxn modelId="{1486943E-4865-4873-A15A-A34AB194112F}" type="presParOf" srcId="{0837651A-588F-40B8-9100-7BBAABAF4D89}" destId="{203118CA-76D2-4BC8-835D-0014EC06A41C}" srcOrd="0" destOrd="0" presId="urn:microsoft.com/office/officeart/2005/8/layout/list1"/>
    <dgm:cxn modelId="{3EBC53F4-DA8D-403B-9DD2-4465C901FCDA}" type="presParOf" srcId="{0837651A-588F-40B8-9100-7BBAABAF4D89}" destId="{0A28D88C-77A4-41B0-A7A8-8CCA62093990}" srcOrd="1" destOrd="0" presId="urn:microsoft.com/office/officeart/2005/8/layout/list1"/>
    <dgm:cxn modelId="{6C2388E6-3D00-425C-926D-F3CF7AAE7830}" type="presParOf" srcId="{BCB7D435-9317-49ED-BDBD-94DBB60048FC}" destId="{CE0A8500-2234-4026-8F10-8FF9E265A8C3}" srcOrd="1" destOrd="0" presId="urn:microsoft.com/office/officeart/2005/8/layout/list1"/>
    <dgm:cxn modelId="{2C380AF1-5B9B-4787-BC6D-543A4301A277}" type="presParOf" srcId="{BCB7D435-9317-49ED-BDBD-94DBB60048FC}" destId="{8D32CE35-B1FA-4735-9C2F-98E65705B93F}" srcOrd="2" destOrd="0" presId="urn:microsoft.com/office/officeart/2005/8/layout/list1"/>
    <dgm:cxn modelId="{4D384C0F-9AD2-4368-8ABF-6304CFD96C82}" type="presParOf" srcId="{BCB7D435-9317-49ED-BDBD-94DBB60048FC}" destId="{95774946-1C09-4DEC-914B-EE0A2975E0DC}" srcOrd="3" destOrd="0" presId="urn:microsoft.com/office/officeart/2005/8/layout/list1"/>
    <dgm:cxn modelId="{F11F4A22-3438-47E1-9E9E-006ADBC8E4B2}" type="presParOf" srcId="{BCB7D435-9317-49ED-BDBD-94DBB60048FC}" destId="{76CE4C2C-FE09-4D89-B2C9-661CFC0FDFA5}" srcOrd="4" destOrd="0" presId="urn:microsoft.com/office/officeart/2005/8/layout/list1"/>
    <dgm:cxn modelId="{407F4177-13FC-4F63-B4EB-D69EA9D4F283}" type="presParOf" srcId="{76CE4C2C-FE09-4D89-B2C9-661CFC0FDFA5}" destId="{E2FD27B4-5531-4E78-80E9-6D0B01A22798}" srcOrd="0" destOrd="0" presId="urn:microsoft.com/office/officeart/2005/8/layout/list1"/>
    <dgm:cxn modelId="{76F952CB-DDB3-4609-8BA7-CCD8DB09190D}" type="presParOf" srcId="{76CE4C2C-FE09-4D89-B2C9-661CFC0FDFA5}" destId="{19108C84-591C-4145-9640-64A50372EBDF}" srcOrd="1" destOrd="0" presId="urn:microsoft.com/office/officeart/2005/8/layout/list1"/>
    <dgm:cxn modelId="{6049B8D5-08C6-4884-A21B-128FE9C794F6}" type="presParOf" srcId="{BCB7D435-9317-49ED-BDBD-94DBB60048FC}" destId="{1E74AA40-6D88-455D-B79F-8DC3C17E3033}" srcOrd="5" destOrd="0" presId="urn:microsoft.com/office/officeart/2005/8/layout/list1"/>
    <dgm:cxn modelId="{C6B0CBB7-4C30-4A67-B186-50A278BBFE2B}" type="presParOf" srcId="{BCB7D435-9317-49ED-BDBD-94DBB60048FC}" destId="{EC4DA899-7458-4B7C-BA69-48D4A0388F8D}" srcOrd="6" destOrd="0" presId="urn:microsoft.com/office/officeart/2005/8/layout/list1"/>
    <dgm:cxn modelId="{B63232EE-1B97-48FF-9CC0-5CD56DDCB181}" type="presParOf" srcId="{BCB7D435-9317-49ED-BDBD-94DBB60048FC}" destId="{81212032-7A16-46C4-8F43-2CB6381879F5}" srcOrd="7" destOrd="0" presId="urn:microsoft.com/office/officeart/2005/8/layout/list1"/>
    <dgm:cxn modelId="{EF32ACFF-5166-4F37-9365-D99A1EEDA7FC}" type="presParOf" srcId="{BCB7D435-9317-49ED-BDBD-94DBB60048FC}" destId="{223B1698-88D1-45B0-9D93-C0047B12E0D8}" srcOrd="8" destOrd="0" presId="urn:microsoft.com/office/officeart/2005/8/layout/list1"/>
    <dgm:cxn modelId="{F57C7D9E-BD8B-4573-BD7A-1E8B8C84F6B8}" type="presParOf" srcId="{223B1698-88D1-45B0-9D93-C0047B12E0D8}" destId="{79B07B80-616C-401D-878E-70C462252044}" srcOrd="0" destOrd="0" presId="urn:microsoft.com/office/officeart/2005/8/layout/list1"/>
    <dgm:cxn modelId="{139AA235-7D4F-46AC-B787-020D3EBCCBC1}" type="presParOf" srcId="{223B1698-88D1-45B0-9D93-C0047B12E0D8}" destId="{0CB3F9AE-109C-4A54-9F23-AE37413ED380}" srcOrd="1" destOrd="0" presId="urn:microsoft.com/office/officeart/2005/8/layout/list1"/>
    <dgm:cxn modelId="{E5592003-2D99-4688-844B-EFDBA9E40A9C}" type="presParOf" srcId="{BCB7D435-9317-49ED-BDBD-94DBB60048FC}" destId="{CD266064-45DD-4095-A546-E34E57F613CF}" srcOrd="9" destOrd="0" presId="urn:microsoft.com/office/officeart/2005/8/layout/list1"/>
    <dgm:cxn modelId="{A6FCCF65-B746-4766-9279-E4FF3AAC9E60}" type="presParOf" srcId="{BCB7D435-9317-49ED-BDBD-94DBB60048FC}" destId="{ECAC361E-E3F4-45FC-9D60-B374CB820644}" srcOrd="10" destOrd="0" presId="urn:microsoft.com/office/officeart/2005/8/layout/list1"/>
  </dgm:cxnLst>
  <dgm:bg/>
  <dgm:whole/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E00D5BEB-61F6-42B1-B18C-E328D2FE55F5}" type="doc">
      <dgm:prSet loTypeId="urn:microsoft.com/office/officeart/2005/8/layout/list1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84D15D27-06C7-4CE1-855D-DB7852313786}">
      <dgm:prSet phldrT="[Text]"/>
      <dgm:spPr/>
      <dgm:t>
        <a:bodyPr/>
        <a:lstStyle/>
        <a:p>
          <a:r>
            <a:rPr lang="en-US" u="none" dirty="0" smtClean="0"/>
            <a:t>Escalation clause</a:t>
          </a:r>
          <a:endParaRPr lang="en-US" dirty="0"/>
        </a:p>
      </dgm:t>
    </dgm:pt>
    <dgm:pt modelId="{888306E5-225A-411A-B25F-749ED8C9E698}" type="parTrans" cxnId="{F49BD971-71E8-4CE8-B035-2AA4542B346F}">
      <dgm:prSet/>
      <dgm:spPr/>
      <dgm:t>
        <a:bodyPr/>
        <a:lstStyle/>
        <a:p>
          <a:endParaRPr lang="en-US"/>
        </a:p>
      </dgm:t>
    </dgm:pt>
    <dgm:pt modelId="{5B41673E-F757-45C0-AA2D-AF9638F8C344}" type="sibTrans" cxnId="{F49BD971-71E8-4CE8-B035-2AA4542B346F}">
      <dgm:prSet/>
      <dgm:spPr/>
      <dgm:t>
        <a:bodyPr/>
        <a:lstStyle/>
        <a:p>
          <a:endParaRPr lang="en-US"/>
        </a:p>
      </dgm:t>
    </dgm:pt>
    <dgm:pt modelId="{D2C2877C-D4A7-4A42-BB8A-FA515C079F99}">
      <dgm:prSet phldrT="[Text]"/>
      <dgm:spPr/>
      <dgm:t>
        <a:bodyPr/>
        <a:lstStyle/>
        <a:p>
          <a:pPr algn="just"/>
          <a:r>
            <a:rPr lang="en-US" dirty="0" smtClean="0"/>
            <a:t>Increase in the amount of revenue due to inflation.</a:t>
          </a:r>
          <a:endParaRPr lang="en-US" dirty="0"/>
        </a:p>
      </dgm:t>
    </dgm:pt>
    <dgm:pt modelId="{D1349F29-030F-46CE-909E-4BE345CB226A}" type="parTrans" cxnId="{9578CEA8-EB39-4D11-970B-65515295FC34}">
      <dgm:prSet/>
      <dgm:spPr/>
      <dgm:t>
        <a:bodyPr/>
        <a:lstStyle/>
        <a:p>
          <a:endParaRPr lang="en-US"/>
        </a:p>
      </dgm:t>
    </dgm:pt>
    <dgm:pt modelId="{21607E41-54A8-4C16-B621-6DD3B5E66ABF}" type="sibTrans" cxnId="{9578CEA8-EB39-4D11-970B-65515295FC34}">
      <dgm:prSet/>
      <dgm:spPr/>
      <dgm:t>
        <a:bodyPr/>
        <a:lstStyle/>
        <a:p>
          <a:endParaRPr lang="en-US"/>
        </a:p>
      </dgm:t>
    </dgm:pt>
    <dgm:pt modelId="{EDBB29FA-41CD-43AC-89CF-EF94F3E801A2}">
      <dgm:prSet phldrT="[Text]"/>
      <dgm:spPr/>
      <dgm:t>
        <a:bodyPr/>
        <a:lstStyle/>
        <a:p>
          <a:r>
            <a:rPr lang="en-US" u="none" dirty="0" smtClean="0"/>
            <a:t>Incentive payments</a:t>
          </a:r>
          <a:endParaRPr lang="en-US" dirty="0"/>
        </a:p>
      </dgm:t>
    </dgm:pt>
    <dgm:pt modelId="{BE1F64A9-B43F-4726-B49B-B5AE6477A0AB}" type="parTrans" cxnId="{C9FDD443-860B-4C23-9F1B-9B0AE63E00B4}">
      <dgm:prSet/>
      <dgm:spPr/>
      <dgm:t>
        <a:bodyPr/>
        <a:lstStyle/>
        <a:p>
          <a:endParaRPr lang="en-US"/>
        </a:p>
      </dgm:t>
    </dgm:pt>
    <dgm:pt modelId="{EA496625-99D7-4A20-8A11-BB5879185DFD}" type="sibTrans" cxnId="{C9FDD443-860B-4C23-9F1B-9B0AE63E00B4}">
      <dgm:prSet/>
      <dgm:spPr/>
      <dgm:t>
        <a:bodyPr/>
        <a:lstStyle/>
        <a:p>
          <a:endParaRPr lang="en-US"/>
        </a:p>
      </dgm:t>
    </dgm:pt>
    <dgm:pt modelId="{830C9BFE-2A9A-4DAB-A908-5D4683903540}">
      <dgm:prSet phldrT="[Text]"/>
      <dgm:spPr/>
      <dgm:t>
        <a:bodyPr/>
        <a:lstStyle/>
        <a:p>
          <a:pPr algn="just"/>
          <a:r>
            <a:rPr lang="en-US" dirty="0" smtClean="0"/>
            <a:t>Additional amount payable to contractor, if specified standards are met or exceeded.</a:t>
          </a:r>
          <a:endParaRPr lang="en-US" dirty="0"/>
        </a:p>
      </dgm:t>
    </dgm:pt>
    <dgm:pt modelId="{7EC32C13-8126-4AFD-BC45-A37743D20D93}" type="parTrans" cxnId="{04FF7A3C-5490-4582-8AAB-121208B5475E}">
      <dgm:prSet/>
      <dgm:spPr/>
      <dgm:t>
        <a:bodyPr/>
        <a:lstStyle/>
        <a:p>
          <a:endParaRPr lang="en-US"/>
        </a:p>
      </dgm:t>
    </dgm:pt>
    <dgm:pt modelId="{D8A74FD3-8887-4E0B-A9E5-E41BA26F3F70}" type="sibTrans" cxnId="{04FF7A3C-5490-4582-8AAB-121208B5475E}">
      <dgm:prSet/>
      <dgm:spPr/>
      <dgm:t>
        <a:bodyPr/>
        <a:lstStyle/>
        <a:p>
          <a:endParaRPr lang="en-US"/>
        </a:p>
      </dgm:t>
    </dgm:pt>
    <dgm:pt modelId="{C819BA71-574C-43BE-8024-4D7B3179B835}">
      <dgm:prSet/>
      <dgm:spPr/>
      <dgm:t>
        <a:bodyPr/>
        <a:lstStyle/>
        <a:p>
          <a:pPr algn="just"/>
          <a:r>
            <a:rPr lang="en-US" dirty="0" smtClean="0"/>
            <a:t>It is applicable to Fixed Price contract.</a:t>
          </a:r>
          <a:endParaRPr lang="en-US" dirty="0"/>
        </a:p>
      </dgm:t>
    </dgm:pt>
    <dgm:pt modelId="{FD7F7CA1-8E29-48A1-991C-8C88309D88B2}" type="parTrans" cxnId="{C6ABFA8B-74CF-429F-A3E0-0CEC750C2F86}">
      <dgm:prSet/>
      <dgm:spPr/>
      <dgm:t>
        <a:bodyPr/>
        <a:lstStyle/>
        <a:p>
          <a:endParaRPr lang="en-US"/>
        </a:p>
      </dgm:t>
    </dgm:pt>
    <dgm:pt modelId="{295C7AC2-2501-4139-BCDA-2E25E0D577FF}" type="sibTrans" cxnId="{C6ABFA8B-74CF-429F-A3E0-0CEC750C2F86}">
      <dgm:prSet/>
      <dgm:spPr/>
      <dgm:t>
        <a:bodyPr/>
        <a:lstStyle/>
        <a:p>
          <a:endParaRPr lang="en-US"/>
        </a:p>
      </dgm:t>
    </dgm:pt>
    <dgm:pt modelId="{3079FDDE-AA5F-4732-8975-54D5C2FDA0BB}">
      <dgm:prSet/>
      <dgm:spPr/>
      <dgm:t>
        <a:bodyPr/>
        <a:lstStyle/>
        <a:p>
          <a:pPr algn="just"/>
          <a:r>
            <a:rPr lang="en-US" dirty="0" err="1" smtClean="0"/>
            <a:t>Eg</a:t>
          </a:r>
          <a:r>
            <a:rPr lang="en-US" dirty="0" smtClean="0"/>
            <a:t>: Incentive payment for an early completion of a contract.</a:t>
          </a:r>
          <a:endParaRPr lang="en-US" dirty="0"/>
        </a:p>
      </dgm:t>
    </dgm:pt>
    <dgm:pt modelId="{52D5E41A-6497-4399-9671-C59A519C2133}" type="parTrans" cxnId="{224DCCAC-EB0A-417E-88A0-F1C3A5900B48}">
      <dgm:prSet/>
      <dgm:spPr/>
      <dgm:t>
        <a:bodyPr/>
        <a:lstStyle/>
        <a:p>
          <a:endParaRPr lang="en-US"/>
        </a:p>
      </dgm:t>
    </dgm:pt>
    <dgm:pt modelId="{27157578-48C6-433B-A036-A037A465C48C}" type="sibTrans" cxnId="{224DCCAC-EB0A-417E-88A0-F1C3A5900B48}">
      <dgm:prSet/>
      <dgm:spPr/>
      <dgm:t>
        <a:bodyPr/>
        <a:lstStyle/>
        <a:p>
          <a:endParaRPr lang="en-US"/>
        </a:p>
      </dgm:t>
    </dgm:pt>
    <dgm:pt modelId="{43313ABF-3293-42E0-90DA-A85C6FB5B708}">
      <dgm:prSet/>
      <dgm:spPr/>
      <dgm:t>
        <a:bodyPr/>
        <a:lstStyle/>
        <a:p>
          <a:r>
            <a:rPr lang="en-US" u="none" dirty="0" smtClean="0"/>
            <a:t>Penalties</a:t>
          </a:r>
          <a:endParaRPr lang="en-US" dirty="0"/>
        </a:p>
      </dgm:t>
    </dgm:pt>
    <dgm:pt modelId="{F84EB5CC-4F08-49E3-8F34-C10ED322966D}" type="parTrans" cxnId="{DB94A007-9457-44B4-8F27-07B41D34BBD5}">
      <dgm:prSet/>
      <dgm:spPr/>
      <dgm:t>
        <a:bodyPr/>
        <a:lstStyle/>
        <a:p>
          <a:endParaRPr lang="en-US"/>
        </a:p>
      </dgm:t>
    </dgm:pt>
    <dgm:pt modelId="{F8845161-8BDB-4F9C-B285-7EA616803537}" type="sibTrans" cxnId="{DB94A007-9457-44B4-8F27-07B41D34BBD5}">
      <dgm:prSet/>
      <dgm:spPr/>
      <dgm:t>
        <a:bodyPr/>
        <a:lstStyle/>
        <a:p>
          <a:endParaRPr lang="en-US"/>
        </a:p>
      </dgm:t>
    </dgm:pt>
    <dgm:pt modelId="{A5B581A9-B9C6-43F3-8BF3-1F1A73D7B529}">
      <dgm:prSet/>
      <dgm:spPr/>
      <dgm:t>
        <a:bodyPr/>
        <a:lstStyle/>
        <a:p>
          <a:pPr algn="just"/>
          <a:r>
            <a:rPr lang="en-US" dirty="0" smtClean="0"/>
            <a:t>Decrease in revenue due to delays caused by contractor in completion of contract.</a:t>
          </a:r>
          <a:endParaRPr lang="en-US" dirty="0"/>
        </a:p>
      </dgm:t>
    </dgm:pt>
    <dgm:pt modelId="{FDA2D344-EF7E-4DFD-913E-48C351EC0A46}" type="parTrans" cxnId="{ACB30E3C-9303-43E6-9914-DDC8782F9F8C}">
      <dgm:prSet/>
      <dgm:spPr/>
      <dgm:t>
        <a:bodyPr/>
        <a:lstStyle/>
        <a:p>
          <a:endParaRPr lang="en-US"/>
        </a:p>
      </dgm:t>
    </dgm:pt>
    <dgm:pt modelId="{1CF93BA4-9CCF-49BF-A883-2241B0F29933}" type="sibTrans" cxnId="{ACB30E3C-9303-43E6-9914-DDC8782F9F8C}">
      <dgm:prSet/>
      <dgm:spPr/>
      <dgm:t>
        <a:bodyPr/>
        <a:lstStyle/>
        <a:p>
          <a:endParaRPr lang="en-US"/>
        </a:p>
      </dgm:t>
    </dgm:pt>
    <dgm:pt modelId="{88BBEB4D-1D8D-47FA-A207-C3899D00FFA8}" type="pres">
      <dgm:prSet presAssocID="{E00D5BEB-61F6-42B1-B18C-E328D2FE55F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59017F5-3A05-43B1-9C68-4F111AB5B3D6}" type="pres">
      <dgm:prSet presAssocID="{84D15D27-06C7-4CE1-855D-DB7852313786}" presName="parentLin" presStyleCnt="0"/>
      <dgm:spPr/>
    </dgm:pt>
    <dgm:pt modelId="{F1BA7C40-2DD1-43AD-A054-CCA5FDEE42B6}" type="pres">
      <dgm:prSet presAssocID="{84D15D27-06C7-4CE1-855D-DB7852313786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BFADE9F5-D37E-494C-AF31-D8199AACDA77}" type="pres">
      <dgm:prSet presAssocID="{84D15D27-06C7-4CE1-855D-DB7852313786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4980205-40F5-4B6D-8B53-94AF3C29D2F9}" type="pres">
      <dgm:prSet presAssocID="{84D15D27-06C7-4CE1-855D-DB7852313786}" presName="negativeSpace" presStyleCnt="0"/>
      <dgm:spPr/>
    </dgm:pt>
    <dgm:pt modelId="{CA1D6E93-8E5C-44D6-BA17-F8B2BCFFB155}" type="pres">
      <dgm:prSet presAssocID="{84D15D27-06C7-4CE1-855D-DB7852313786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24A0659-6B52-4029-980D-F35F57AA7B8A}" type="pres">
      <dgm:prSet presAssocID="{5B41673E-F757-45C0-AA2D-AF9638F8C344}" presName="spaceBetweenRectangles" presStyleCnt="0"/>
      <dgm:spPr/>
    </dgm:pt>
    <dgm:pt modelId="{E99E9E35-7A42-48FF-A347-6746F31A8335}" type="pres">
      <dgm:prSet presAssocID="{EDBB29FA-41CD-43AC-89CF-EF94F3E801A2}" presName="parentLin" presStyleCnt="0"/>
      <dgm:spPr/>
    </dgm:pt>
    <dgm:pt modelId="{AE8F8CD9-3313-4C49-84A9-54F8C306740D}" type="pres">
      <dgm:prSet presAssocID="{EDBB29FA-41CD-43AC-89CF-EF94F3E801A2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ABEBA1B6-FDE1-46FC-BD64-309B278E300A}" type="pres">
      <dgm:prSet presAssocID="{EDBB29FA-41CD-43AC-89CF-EF94F3E801A2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60093D0-F7EA-4E4C-BE41-6C51609C8370}" type="pres">
      <dgm:prSet presAssocID="{EDBB29FA-41CD-43AC-89CF-EF94F3E801A2}" presName="negativeSpace" presStyleCnt="0"/>
      <dgm:spPr/>
    </dgm:pt>
    <dgm:pt modelId="{6ED30100-E465-44D6-A3F0-7AE12C8A5AA2}" type="pres">
      <dgm:prSet presAssocID="{EDBB29FA-41CD-43AC-89CF-EF94F3E801A2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FA231CA-152D-48B1-B2A0-E2A04052B826}" type="pres">
      <dgm:prSet presAssocID="{EA496625-99D7-4A20-8A11-BB5879185DFD}" presName="spaceBetweenRectangles" presStyleCnt="0"/>
      <dgm:spPr/>
    </dgm:pt>
    <dgm:pt modelId="{1AB3A9A2-EFCA-49CF-9412-2022FCDC829D}" type="pres">
      <dgm:prSet presAssocID="{43313ABF-3293-42E0-90DA-A85C6FB5B708}" presName="parentLin" presStyleCnt="0"/>
      <dgm:spPr/>
    </dgm:pt>
    <dgm:pt modelId="{CBF4B030-DED4-4DE4-8320-8EA8F30E35B9}" type="pres">
      <dgm:prSet presAssocID="{43313ABF-3293-42E0-90DA-A85C6FB5B708}" presName="parentLeftMargin" presStyleLbl="node1" presStyleIdx="1" presStyleCnt="3"/>
      <dgm:spPr/>
      <dgm:t>
        <a:bodyPr/>
        <a:lstStyle/>
        <a:p>
          <a:endParaRPr lang="en-US"/>
        </a:p>
      </dgm:t>
    </dgm:pt>
    <dgm:pt modelId="{D5CA6037-CD07-4FD0-BEB2-6FE54E567AB4}" type="pres">
      <dgm:prSet presAssocID="{43313ABF-3293-42E0-90DA-A85C6FB5B708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6CC6855-DD2C-434F-842E-6C3398C0A862}" type="pres">
      <dgm:prSet presAssocID="{43313ABF-3293-42E0-90DA-A85C6FB5B708}" presName="negativeSpace" presStyleCnt="0"/>
      <dgm:spPr/>
    </dgm:pt>
    <dgm:pt modelId="{78E24204-4BD6-4D2A-8A25-6129D2C90B2B}" type="pres">
      <dgm:prSet presAssocID="{43313ABF-3293-42E0-90DA-A85C6FB5B708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24DCCAC-EB0A-417E-88A0-F1C3A5900B48}" srcId="{EDBB29FA-41CD-43AC-89CF-EF94F3E801A2}" destId="{3079FDDE-AA5F-4732-8975-54D5C2FDA0BB}" srcOrd="1" destOrd="0" parTransId="{52D5E41A-6497-4399-9671-C59A519C2133}" sibTransId="{27157578-48C6-433B-A036-A037A465C48C}"/>
    <dgm:cxn modelId="{FC9E2817-CBC9-4347-8B16-F4FC4DB6F714}" type="presOf" srcId="{43313ABF-3293-42E0-90DA-A85C6FB5B708}" destId="{CBF4B030-DED4-4DE4-8320-8EA8F30E35B9}" srcOrd="0" destOrd="0" presId="urn:microsoft.com/office/officeart/2005/8/layout/list1"/>
    <dgm:cxn modelId="{441D4FB9-2E33-46DB-868E-7EB1B30E68FB}" type="presOf" srcId="{A5B581A9-B9C6-43F3-8BF3-1F1A73D7B529}" destId="{78E24204-4BD6-4D2A-8A25-6129D2C90B2B}" srcOrd="0" destOrd="0" presId="urn:microsoft.com/office/officeart/2005/8/layout/list1"/>
    <dgm:cxn modelId="{9578CEA8-EB39-4D11-970B-65515295FC34}" srcId="{84D15D27-06C7-4CE1-855D-DB7852313786}" destId="{D2C2877C-D4A7-4A42-BB8A-FA515C079F99}" srcOrd="0" destOrd="0" parTransId="{D1349F29-030F-46CE-909E-4BE345CB226A}" sibTransId="{21607E41-54A8-4C16-B621-6DD3B5E66ABF}"/>
    <dgm:cxn modelId="{81F34C47-3507-4475-918B-78F144273023}" type="presOf" srcId="{84D15D27-06C7-4CE1-855D-DB7852313786}" destId="{BFADE9F5-D37E-494C-AF31-D8199AACDA77}" srcOrd="1" destOrd="0" presId="urn:microsoft.com/office/officeart/2005/8/layout/list1"/>
    <dgm:cxn modelId="{E841327E-A925-4720-8D2E-1D0162833242}" type="presOf" srcId="{43313ABF-3293-42E0-90DA-A85C6FB5B708}" destId="{D5CA6037-CD07-4FD0-BEB2-6FE54E567AB4}" srcOrd="1" destOrd="0" presId="urn:microsoft.com/office/officeart/2005/8/layout/list1"/>
    <dgm:cxn modelId="{3184D417-D3D3-416D-9741-6A7DAFFCFDAB}" type="presOf" srcId="{830C9BFE-2A9A-4DAB-A908-5D4683903540}" destId="{6ED30100-E465-44D6-A3F0-7AE12C8A5AA2}" srcOrd="0" destOrd="0" presId="urn:microsoft.com/office/officeart/2005/8/layout/list1"/>
    <dgm:cxn modelId="{3CC8BC8A-0F91-4067-B73A-140BDDBEA60E}" type="presOf" srcId="{E00D5BEB-61F6-42B1-B18C-E328D2FE55F5}" destId="{88BBEB4D-1D8D-47FA-A207-C3899D00FFA8}" srcOrd="0" destOrd="0" presId="urn:microsoft.com/office/officeart/2005/8/layout/list1"/>
    <dgm:cxn modelId="{B6E3AEDA-6890-4520-93A3-C00FB49F4742}" type="presOf" srcId="{3079FDDE-AA5F-4732-8975-54D5C2FDA0BB}" destId="{6ED30100-E465-44D6-A3F0-7AE12C8A5AA2}" srcOrd="0" destOrd="1" presId="urn:microsoft.com/office/officeart/2005/8/layout/list1"/>
    <dgm:cxn modelId="{D6674247-E927-487A-949F-3B70370717C0}" type="presOf" srcId="{EDBB29FA-41CD-43AC-89CF-EF94F3E801A2}" destId="{ABEBA1B6-FDE1-46FC-BD64-309B278E300A}" srcOrd="1" destOrd="0" presId="urn:microsoft.com/office/officeart/2005/8/layout/list1"/>
    <dgm:cxn modelId="{ACB30E3C-9303-43E6-9914-DDC8782F9F8C}" srcId="{43313ABF-3293-42E0-90DA-A85C6FB5B708}" destId="{A5B581A9-B9C6-43F3-8BF3-1F1A73D7B529}" srcOrd="0" destOrd="0" parTransId="{FDA2D344-EF7E-4DFD-913E-48C351EC0A46}" sibTransId="{1CF93BA4-9CCF-49BF-A883-2241B0F29933}"/>
    <dgm:cxn modelId="{9CBDBB06-7DE9-4D00-BD16-3F45CDECB42C}" type="presOf" srcId="{EDBB29FA-41CD-43AC-89CF-EF94F3E801A2}" destId="{AE8F8CD9-3313-4C49-84A9-54F8C306740D}" srcOrd="0" destOrd="0" presId="urn:microsoft.com/office/officeart/2005/8/layout/list1"/>
    <dgm:cxn modelId="{DB94A007-9457-44B4-8F27-07B41D34BBD5}" srcId="{E00D5BEB-61F6-42B1-B18C-E328D2FE55F5}" destId="{43313ABF-3293-42E0-90DA-A85C6FB5B708}" srcOrd="2" destOrd="0" parTransId="{F84EB5CC-4F08-49E3-8F34-C10ED322966D}" sibTransId="{F8845161-8BDB-4F9C-B285-7EA616803537}"/>
    <dgm:cxn modelId="{C6ABFA8B-74CF-429F-A3E0-0CEC750C2F86}" srcId="{84D15D27-06C7-4CE1-855D-DB7852313786}" destId="{C819BA71-574C-43BE-8024-4D7B3179B835}" srcOrd="1" destOrd="0" parTransId="{FD7F7CA1-8E29-48A1-991C-8C88309D88B2}" sibTransId="{295C7AC2-2501-4139-BCDA-2E25E0D577FF}"/>
    <dgm:cxn modelId="{14043BC3-FFE9-42CC-8D7A-A2F5438DD0BD}" type="presOf" srcId="{C819BA71-574C-43BE-8024-4D7B3179B835}" destId="{CA1D6E93-8E5C-44D6-BA17-F8B2BCFFB155}" srcOrd="0" destOrd="1" presId="urn:microsoft.com/office/officeart/2005/8/layout/list1"/>
    <dgm:cxn modelId="{04FF7A3C-5490-4582-8AAB-121208B5475E}" srcId="{EDBB29FA-41CD-43AC-89CF-EF94F3E801A2}" destId="{830C9BFE-2A9A-4DAB-A908-5D4683903540}" srcOrd="0" destOrd="0" parTransId="{7EC32C13-8126-4AFD-BC45-A37743D20D93}" sibTransId="{D8A74FD3-8887-4E0B-A9E5-E41BA26F3F70}"/>
    <dgm:cxn modelId="{C9FDD443-860B-4C23-9F1B-9B0AE63E00B4}" srcId="{E00D5BEB-61F6-42B1-B18C-E328D2FE55F5}" destId="{EDBB29FA-41CD-43AC-89CF-EF94F3E801A2}" srcOrd="1" destOrd="0" parTransId="{BE1F64A9-B43F-4726-B49B-B5AE6477A0AB}" sibTransId="{EA496625-99D7-4A20-8A11-BB5879185DFD}"/>
    <dgm:cxn modelId="{49FC3882-9104-4009-9A08-D94F40D6D8A1}" type="presOf" srcId="{D2C2877C-D4A7-4A42-BB8A-FA515C079F99}" destId="{CA1D6E93-8E5C-44D6-BA17-F8B2BCFFB155}" srcOrd="0" destOrd="0" presId="urn:microsoft.com/office/officeart/2005/8/layout/list1"/>
    <dgm:cxn modelId="{A60E6042-8532-4686-9F0A-0DE477AA7677}" type="presOf" srcId="{84D15D27-06C7-4CE1-855D-DB7852313786}" destId="{F1BA7C40-2DD1-43AD-A054-CCA5FDEE42B6}" srcOrd="0" destOrd="0" presId="urn:microsoft.com/office/officeart/2005/8/layout/list1"/>
    <dgm:cxn modelId="{F49BD971-71E8-4CE8-B035-2AA4542B346F}" srcId="{E00D5BEB-61F6-42B1-B18C-E328D2FE55F5}" destId="{84D15D27-06C7-4CE1-855D-DB7852313786}" srcOrd="0" destOrd="0" parTransId="{888306E5-225A-411A-B25F-749ED8C9E698}" sibTransId="{5B41673E-F757-45C0-AA2D-AF9638F8C344}"/>
    <dgm:cxn modelId="{E17A1477-8F79-4D28-B40F-680F737EA514}" type="presParOf" srcId="{88BBEB4D-1D8D-47FA-A207-C3899D00FFA8}" destId="{659017F5-3A05-43B1-9C68-4F111AB5B3D6}" srcOrd="0" destOrd="0" presId="urn:microsoft.com/office/officeart/2005/8/layout/list1"/>
    <dgm:cxn modelId="{B3FF66FD-E50B-4213-80C7-2FE7F6CB7DCE}" type="presParOf" srcId="{659017F5-3A05-43B1-9C68-4F111AB5B3D6}" destId="{F1BA7C40-2DD1-43AD-A054-CCA5FDEE42B6}" srcOrd="0" destOrd="0" presId="urn:microsoft.com/office/officeart/2005/8/layout/list1"/>
    <dgm:cxn modelId="{DDBE9CC6-E133-4F23-9C30-828200E75E48}" type="presParOf" srcId="{659017F5-3A05-43B1-9C68-4F111AB5B3D6}" destId="{BFADE9F5-D37E-494C-AF31-D8199AACDA77}" srcOrd="1" destOrd="0" presId="urn:microsoft.com/office/officeart/2005/8/layout/list1"/>
    <dgm:cxn modelId="{665AD209-5564-49F0-AD6A-1760AC2B9BB4}" type="presParOf" srcId="{88BBEB4D-1D8D-47FA-A207-C3899D00FFA8}" destId="{F4980205-40F5-4B6D-8B53-94AF3C29D2F9}" srcOrd="1" destOrd="0" presId="urn:microsoft.com/office/officeart/2005/8/layout/list1"/>
    <dgm:cxn modelId="{09255135-FA77-4B6B-8E48-4E13F0B7A4EB}" type="presParOf" srcId="{88BBEB4D-1D8D-47FA-A207-C3899D00FFA8}" destId="{CA1D6E93-8E5C-44D6-BA17-F8B2BCFFB155}" srcOrd="2" destOrd="0" presId="urn:microsoft.com/office/officeart/2005/8/layout/list1"/>
    <dgm:cxn modelId="{60277B47-6482-429B-929F-095EB9EE893E}" type="presParOf" srcId="{88BBEB4D-1D8D-47FA-A207-C3899D00FFA8}" destId="{D24A0659-6B52-4029-980D-F35F57AA7B8A}" srcOrd="3" destOrd="0" presId="urn:microsoft.com/office/officeart/2005/8/layout/list1"/>
    <dgm:cxn modelId="{BA84ABBD-8795-4FB7-B876-D35BA4136821}" type="presParOf" srcId="{88BBEB4D-1D8D-47FA-A207-C3899D00FFA8}" destId="{E99E9E35-7A42-48FF-A347-6746F31A8335}" srcOrd="4" destOrd="0" presId="urn:microsoft.com/office/officeart/2005/8/layout/list1"/>
    <dgm:cxn modelId="{665C23BD-4E38-464F-A534-E61B7EE1A143}" type="presParOf" srcId="{E99E9E35-7A42-48FF-A347-6746F31A8335}" destId="{AE8F8CD9-3313-4C49-84A9-54F8C306740D}" srcOrd="0" destOrd="0" presId="urn:microsoft.com/office/officeart/2005/8/layout/list1"/>
    <dgm:cxn modelId="{B24ED689-1BD8-4410-BA29-D1A493150C33}" type="presParOf" srcId="{E99E9E35-7A42-48FF-A347-6746F31A8335}" destId="{ABEBA1B6-FDE1-46FC-BD64-309B278E300A}" srcOrd="1" destOrd="0" presId="urn:microsoft.com/office/officeart/2005/8/layout/list1"/>
    <dgm:cxn modelId="{7829744A-F903-4E72-B548-1B4F8A0ABC59}" type="presParOf" srcId="{88BBEB4D-1D8D-47FA-A207-C3899D00FFA8}" destId="{360093D0-F7EA-4E4C-BE41-6C51609C8370}" srcOrd="5" destOrd="0" presId="urn:microsoft.com/office/officeart/2005/8/layout/list1"/>
    <dgm:cxn modelId="{B4DE7784-1CFC-42B2-8022-45BF3CD907E2}" type="presParOf" srcId="{88BBEB4D-1D8D-47FA-A207-C3899D00FFA8}" destId="{6ED30100-E465-44D6-A3F0-7AE12C8A5AA2}" srcOrd="6" destOrd="0" presId="urn:microsoft.com/office/officeart/2005/8/layout/list1"/>
    <dgm:cxn modelId="{E03F9851-6D93-44FF-A51F-ADE6770FD31E}" type="presParOf" srcId="{88BBEB4D-1D8D-47FA-A207-C3899D00FFA8}" destId="{7FA231CA-152D-48B1-B2A0-E2A04052B826}" srcOrd="7" destOrd="0" presId="urn:microsoft.com/office/officeart/2005/8/layout/list1"/>
    <dgm:cxn modelId="{EC9BBB0B-E71D-40BB-9376-DC441C43975B}" type="presParOf" srcId="{88BBEB4D-1D8D-47FA-A207-C3899D00FFA8}" destId="{1AB3A9A2-EFCA-49CF-9412-2022FCDC829D}" srcOrd="8" destOrd="0" presId="urn:microsoft.com/office/officeart/2005/8/layout/list1"/>
    <dgm:cxn modelId="{A6C5BACD-189C-4E91-8673-D09CC6BA6242}" type="presParOf" srcId="{1AB3A9A2-EFCA-49CF-9412-2022FCDC829D}" destId="{CBF4B030-DED4-4DE4-8320-8EA8F30E35B9}" srcOrd="0" destOrd="0" presId="urn:microsoft.com/office/officeart/2005/8/layout/list1"/>
    <dgm:cxn modelId="{AB96D99E-9EF7-494C-9454-4E48300A4F49}" type="presParOf" srcId="{1AB3A9A2-EFCA-49CF-9412-2022FCDC829D}" destId="{D5CA6037-CD07-4FD0-BEB2-6FE54E567AB4}" srcOrd="1" destOrd="0" presId="urn:microsoft.com/office/officeart/2005/8/layout/list1"/>
    <dgm:cxn modelId="{8C45E00D-1DFE-43C6-92AB-90A1D118FF93}" type="presParOf" srcId="{88BBEB4D-1D8D-47FA-A207-C3899D00FFA8}" destId="{46CC6855-DD2C-434F-842E-6C3398C0A862}" srcOrd="9" destOrd="0" presId="urn:microsoft.com/office/officeart/2005/8/layout/list1"/>
    <dgm:cxn modelId="{4672DC9F-13E8-4466-B24A-8E45FBFCD940}" type="presParOf" srcId="{88BBEB4D-1D8D-47FA-A207-C3899D00FFA8}" destId="{78E24204-4BD6-4D2A-8A25-6129D2C90B2B}" srcOrd="10" destOrd="0" presId="urn:microsoft.com/office/officeart/2005/8/layout/list1"/>
  </dgm:cxnLst>
  <dgm:bg/>
  <dgm:whole/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A31D37CF-A2EF-44E5-A3F4-320D8529EA6A}" type="doc">
      <dgm:prSet loTypeId="urn:microsoft.com/office/officeart/2005/8/layout/radial4" loCatId="relationship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ED3A9214-F64F-4C4B-9D3A-35865059DF8B}">
      <dgm:prSet phldrT="[Text]" custT="1"/>
      <dgm:spPr/>
      <dgm:t>
        <a:bodyPr/>
        <a:lstStyle/>
        <a:p>
          <a:r>
            <a:rPr lang="en-US" sz="2400" u="sng" dirty="0" smtClean="0"/>
            <a:t>Contract Cost</a:t>
          </a:r>
          <a:endParaRPr lang="en-US" sz="4800" dirty="0"/>
        </a:p>
      </dgm:t>
    </dgm:pt>
    <dgm:pt modelId="{5B9D77A0-3A3A-40FF-8DAB-5CE2EDB9A88C}" type="parTrans" cxnId="{7AD649B6-59DC-4C91-8D7E-C7F413CEC48C}">
      <dgm:prSet/>
      <dgm:spPr/>
      <dgm:t>
        <a:bodyPr/>
        <a:lstStyle/>
        <a:p>
          <a:endParaRPr lang="en-US"/>
        </a:p>
      </dgm:t>
    </dgm:pt>
    <dgm:pt modelId="{0BC0EB93-277A-41AB-8D62-0630EF934395}" type="sibTrans" cxnId="{7AD649B6-59DC-4C91-8D7E-C7F413CEC48C}">
      <dgm:prSet/>
      <dgm:spPr/>
      <dgm:t>
        <a:bodyPr/>
        <a:lstStyle/>
        <a:p>
          <a:endParaRPr lang="en-US"/>
        </a:p>
      </dgm:t>
    </dgm:pt>
    <dgm:pt modelId="{114F128F-CF72-45FA-B08D-B54B07DFE9FE}">
      <dgm:prSet phldrT="[Text]" custT="1"/>
      <dgm:spPr/>
      <dgm:t>
        <a:bodyPr/>
        <a:lstStyle/>
        <a:p>
          <a:r>
            <a:rPr lang="en-US" sz="2000" dirty="0" smtClean="0"/>
            <a:t>Directly related to  specific contract</a:t>
          </a:r>
          <a:endParaRPr lang="en-US" sz="2400" dirty="0"/>
        </a:p>
      </dgm:t>
    </dgm:pt>
    <dgm:pt modelId="{FFEEE0E3-D7B1-4C7B-AB8E-66D63A1E3B83}" type="parTrans" cxnId="{4A986B24-D5F5-4C1B-90F1-48B78A566263}">
      <dgm:prSet/>
      <dgm:spPr/>
      <dgm:t>
        <a:bodyPr/>
        <a:lstStyle/>
        <a:p>
          <a:endParaRPr lang="en-US"/>
        </a:p>
      </dgm:t>
    </dgm:pt>
    <dgm:pt modelId="{20B5A1FD-4197-4641-8C92-13F5F3C5232D}" type="sibTrans" cxnId="{4A986B24-D5F5-4C1B-90F1-48B78A566263}">
      <dgm:prSet/>
      <dgm:spPr/>
      <dgm:t>
        <a:bodyPr/>
        <a:lstStyle/>
        <a:p>
          <a:endParaRPr lang="en-US"/>
        </a:p>
      </dgm:t>
    </dgm:pt>
    <dgm:pt modelId="{76B33301-9FCB-42B6-97FE-93DEA43877DC}">
      <dgm:prSet phldrT="[Text]" custT="1"/>
      <dgm:spPr/>
      <dgm:t>
        <a:bodyPr/>
        <a:lstStyle/>
        <a:p>
          <a:r>
            <a:rPr lang="en-US" sz="2000" dirty="0" smtClean="0"/>
            <a:t>Allocated to  contract</a:t>
          </a:r>
          <a:endParaRPr lang="en-US" sz="2400" dirty="0"/>
        </a:p>
      </dgm:t>
    </dgm:pt>
    <dgm:pt modelId="{FB1CF41B-8FC4-4429-9448-A012259F107D}" type="parTrans" cxnId="{D64DCEC5-9AD5-4868-9445-AAD90BB8CDA6}">
      <dgm:prSet/>
      <dgm:spPr/>
      <dgm:t>
        <a:bodyPr/>
        <a:lstStyle/>
        <a:p>
          <a:endParaRPr lang="en-US"/>
        </a:p>
      </dgm:t>
    </dgm:pt>
    <dgm:pt modelId="{E0DE91D3-9EF9-45EE-9E13-5619328DBFAB}" type="sibTrans" cxnId="{D64DCEC5-9AD5-4868-9445-AAD90BB8CDA6}">
      <dgm:prSet/>
      <dgm:spPr/>
      <dgm:t>
        <a:bodyPr/>
        <a:lstStyle/>
        <a:p>
          <a:endParaRPr lang="en-US"/>
        </a:p>
      </dgm:t>
    </dgm:pt>
    <dgm:pt modelId="{50A17E55-6BB9-415A-A875-9FC74CCEA2D3}">
      <dgm:prSet phldrT="[Text]" custT="1"/>
      <dgm:spPr/>
      <dgm:t>
        <a:bodyPr/>
        <a:lstStyle/>
        <a:p>
          <a:r>
            <a:rPr lang="en-US" sz="2000" dirty="0" smtClean="0"/>
            <a:t>Specifically chargeable  to  the  customer</a:t>
          </a:r>
          <a:endParaRPr lang="en-US" sz="2400" dirty="0"/>
        </a:p>
      </dgm:t>
    </dgm:pt>
    <dgm:pt modelId="{39479A8E-DB65-455E-87FF-8C92E7DED748}" type="parTrans" cxnId="{B787B3C5-0C5A-4C80-940A-66C23CED09BF}">
      <dgm:prSet/>
      <dgm:spPr/>
      <dgm:t>
        <a:bodyPr/>
        <a:lstStyle/>
        <a:p>
          <a:endParaRPr lang="en-US"/>
        </a:p>
      </dgm:t>
    </dgm:pt>
    <dgm:pt modelId="{80132097-9679-4E64-AC0C-7BB3D1253750}" type="sibTrans" cxnId="{B787B3C5-0C5A-4C80-940A-66C23CED09BF}">
      <dgm:prSet/>
      <dgm:spPr/>
      <dgm:t>
        <a:bodyPr/>
        <a:lstStyle/>
        <a:p>
          <a:endParaRPr lang="en-US"/>
        </a:p>
      </dgm:t>
    </dgm:pt>
    <dgm:pt modelId="{1CD63605-2D18-42BB-85FE-152C5161524A}" type="pres">
      <dgm:prSet presAssocID="{A31D37CF-A2EF-44E5-A3F4-320D8529EA6A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74C6B0D-88AD-4072-9888-AA0C06FC8BE7}" type="pres">
      <dgm:prSet presAssocID="{ED3A9214-F64F-4C4B-9D3A-35865059DF8B}" presName="centerShape" presStyleLbl="node0" presStyleIdx="0" presStyleCnt="1"/>
      <dgm:spPr/>
      <dgm:t>
        <a:bodyPr/>
        <a:lstStyle/>
        <a:p>
          <a:endParaRPr lang="en-US"/>
        </a:p>
      </dgm:t>
    </dgm:pt>
    <dgm:pt modelId="{99198EB8-4D30-4A12-97F6-FB804280ED31}" type="pres">
      <dgm:prSet presAssocID="{FFEEE0E3-D7B1-4C7B-AB8E-66D63A1E3B83}" presName="parTrans" presStyleLbl="bgSibTrans2D1" presStyleIdx="0" presStyleCnt="3"/>
      <dgm:spPr/>
      <dgm:t>
        <a:bodyPr/>
        <a:lstStyle/>
        <a:p>
          <a:endParaRPr lang="en-US"/>
        </a:p>
      </dgm:t>
    </dgm:pt>
    <dgm:pt modelId="{29924677-A054-4423-8C52-B48EFA12ABE2}" type="pres">
      <dgm:prSet presAssocID="{114F128F-CF72-45FA-B08D-B54B07DFE9FE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BB47DFA-0699-4493-AEC5-B8A4CC33EAA3}" type="pres">
      <dgm:prSet presAssocID="{FB1CF41B-8FC4-4429-9448-A012259F107D}" presName="parTrans" presStyleLbl="bgSibTrans2D1" presStyleIdx="1" presStyleCnt="3"/>
      <dgm:spPr/>
      <dgm:t>
        <a:bodyPr/>
        <a:lstStyle/>
        <a:p>
          <a:endParaRPr lang="en-US"/>
        </a:p>
      </dgm:t>
    </dgm:pt>
    <dgm:pt modelId="{F21AA279-1B3B-403B-AE4A-31F78DD69491}" type="pres">
      <dgm:prSet presAssocID="{76B33301-9FCB-42B6-97FE-93DEA43877DC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7B2D61-ADE4-49F7-8511-69D71147322B}" type="pres">
      <dgm:prSet presAssocID="{39479A8E-DB65-455E-87FF-8C92E7DED748}" presName="parTrans" presStyleLbl="bgSibTrans2D1" presStyleIdx="2" presStyleCnt="3"/>
      <dgm:spPr/>
      <dgm:t>
        <a:bodyPr/>
        <a:lstStyle/>
        <a:p>
          <a:endParaRPr lang="en-US"/>
        </a:p>
      </dgm:t>
    </dgm:pt>
    <dgm:pt modelId="{05D3542E-E671-44F2-AED1-135E234970D2}" type="pres">
      <dgm:prSet presAssocID="{50A17E55-6BB9-415A-A875-9FC74CCEA2D3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59E447F-4362-48BF-83CE-BE6A40505E28}" type="presOf" srcId="{ED3A9214-F64F-4C4B-9D3A-35865059DF8B}" destId="{674C6B0D-88AD-4072-9888-AA0C06FC8BE7}" srcOrd="0" destOrd="0" presId="urn:microsoft.com/office/officeart/2005/8/layout/radial4"/>
    <dgm:cxn modelId="{0B5D7620-3A24-4406-B7C4-EE58295788CC}" type="presOf" srcId="{A31D37CF-A2EF-44E5-A3F4-320D8529EA6A}" destId="{1CD63605-2D18-42BB-85FE-152C5161524A}" srcOrd="0" destOrd="0" presId="urn:microsoft.com/office/officeart/2005/8/layout/radial4"/>
    <dgm:cxn modelId="{7BDBBB3F-ACDC-4A8F-A35D-3A00A3AD57BD}" type="presOf" srcId="{114F128F-CF72-45FA-B08D-B54B07DFE9FE}" destId="{29924677-A054-4423-8C52-B48EFA12ABE2}" srcOrd="0" destOrd="0" presId="urn:microsoft.com/office/officeart/2005/8/layout/radial4"/>
    <dgm:cxn modelId="{30AFD486-8D7B-40E2-B146-6FD1A60BAB40}" type="presOf" srcId="{39479A8E-DB65-455E-87FF-8C92E7DED748}" destId="{2A7B2D61-ADE4-49F7-8511-69D71147322B}" srcOrd="0" destOrd="0" presId="urn:microsoft.com/office/officeart/2005/8/layout/radial4"/>
    <dgm:cxn modelId="{7AD649B6-59DC-4C91-8D7E-C7F413CEC48C}" srcId="{A31D37CF-A2EF-44E5-A3F4-320D8529EA6A}" destId="{ED3A9214-F64F-4C4B-9D3A-35865059DF8B}" srcOrd="0" destOrd="0" parTransId="{5B9D77A0-3A3A-40FF-8DAB-5CE2EDB9A88C}" sibTransId="{0BC0EB93-277A-41AB-8D62-0630EF934395}"/>
    <dgm:cxn modelId="{B787B3C5-0C5A-4C80-940A-66C23CED09BF}" srcId="{ED3A9214-F64F-4C4B-9D3A-35865059DF8B}" destId="{50A17E55-6BB9-415A-A875-9FC74CCEA2D3}" srcOrd="2" destOrd="0" parTransId="{39479A8E-DB65-455E-87FF-8C92E7DED748}" sibTransId="{80132097-9679-4E64-AC0C-7BB3D1253750}"/>
    <dgm:cxn modelId="{F7CD7DBD-C5C4-4F85-A7B3-C3F1980E5BD3}" type="presOf" srcId="{50A17E55-6BB9-415A-A875-9FC74CCEA2D3}" destId="{05D3542E-E671-44F2-AED1-135E234970D2}" srcOrd="0" destOrd="0" presId="urn:microsoft.com/office/officeart/2005/8/layout/radial4"/>
    <dgm:cxn modelId="{67CDEA8B-6562-4FA6-A82B-70A78DC49A04}" type="presOf" srcId="{76B33301-9FCB-42B6-97FE-93DEA43877DC}" destId="{F21AA279-1B3B-403B-AE4A-31F78DD69491}" srcOrd="0" destOrd="0" presId="urn:microsoft.com/office/officeart/2005/8/layout/radial4"/>
    <dgm:cxn modelId="{AD8E4854-80CA-43C1-8613-EA46E89B7A1B}" type="presOf" srcId="{FB1CF41B-8FC4-4429-9448-A012259F107D}" destId="{FBB47DFA-0699-4493-AEC5-B8A4CC33EAA3}" srcOrd="0" destOrd="0" presId="urn:microsoft.com/office/officeart/2005/8/layout/radial4"/>
    <dgm:cxn modelId="{D64DCEC5-9AD5-4868-9445-AAD90BB8CDA6}" srcId="{ED3A9214-F64F-4C4B-9D3A-35865059DF8B}" destId="{76B33301-9FCB-42B6-97FE-93DEA43877DC}" srcOrd="1" destOrd="0" parTransId="{FB1CF41B-8FC4-4429-9448-A012259F107D}" sibTransId="{E0DE91D3-9EF9-45EE-9E13-5619328DBFAB}"/>
    <dgm:cxn modelId="{B973DA8F-A801-4843-9437-38D68EB856C8}" type="presOf" srcId="{FFEEE0E3-D7B1-4C7B-AB8E-66D63A1E3B83}" destId="{99198EB8-4D30-4A12-97F6-FB804280ED31}" srcOrd="0" destOrd="0" presId="urn:microsoft.com/office/officeart/2005/8/layout/radial4"/>
    <dgm:cxn modelId="{4A986B24-D5F5-4C1B-90F1-48B78A566263}" srcId="{ED3A9214-F64F-4C4B-9D3A-35865059DF8B}" destId="{114F128F-CF72-45FA-B08D-B54B07DFE9FE}" srcOrd="0" destOrd="0" parTransId="{FFEEE0E3-D7B1-4C7B-AB8E-66D63A1E3B83}" sibTransId="{20B5A1FD-4197-4641-8C92-13F5F3C5232D}"/>
    <dgm:cxn modelId="{8A59E709-0229-44F1-AA4D-0489DC9ECAE2}" type="presParOf" srcId="{1CD63605-2D18-42BB-85FE-152C5161524A}" destId="{674C6B0D-88AD-4072-9888-AA0C06FC8BE7}" srcOrd="0" destOrd="0" presId="urn:microsoft.com/office/officeart/2005/8/layout/radial4"/>
    <dgm:cxn modelId="{D55508A8-B488-4E55-84A1-2591DFC05C37}" type="presParOf" srcId="{1CD63605-2D18-42BB-85FE-152C5161524A}" destId="{99198EB8-4D30-4A12-97F6-FB804280ED31}" srcOrd="1" destOrd="0" presId="urn:microsoft.com/office/officeart/2005/8/layout/radial4"/>
    <dgm:cxn modelId="{0F705BBF-9998-47B3-BD94-9D0E079F6A8C}" type="presParOf" srcId="{1CD63605-2D18-42BB-85FE-152C5161524A}" destId="{29924677-A054-4423-8C52-B48EFA12ABE2}" srcOrd="2" destOrd="0" presId="urn:microsoft.com/office/officeart/2005/8/layout/radial4"/>
    <dgm:cxn modelId="{516C6C5B-694A-48CB-8078-E03074F77894}" type="presParOf" srcId="{1CD63605-2D18-42BB-85FE-152C5161524A}" destId="{FBB47DFA-0699-4493-AEC5-B8A4CC33EAA3}" srcOrd="3" destOrd="0" presId="urn:microsoft.com/office/officeart/2005/8/layout/radial4"/>
    <dgm:cxn modelId="{2C7AB10E-27F8-42E0-ABCB-C362919D6DC7}" type="presParOf" srcId="{1CD63605-2D18-42BB-85FE-152C5161524A}" destId="{F21AA279-1B3B-403B-AE4A-31F78DD69491}" srcOrd="4" destOrd="0" presId="urn:microsoft.com/office/officeart/2005/8/layout/radial4"/>
    <dgm:cxn modelId="{279B47C9-14D7-4EB5-9329-230940DE80D5}" type="presParOf" srcId="{1CD63605-2D18-42BB-85FE-152C5161524A}" destId="{2A7B2D61-ADE4-49F7-8511-69D71147322B}" srcOrd="5" destOrd="0" presId="urn:microsoft.com/office/officeart/2005/8/layout/radial4"/>
    <dgm:cxn modelId="{18808C9E-6A37-4BF2-A274-3386A9E63A37}" type="presParOf" srcId="{1CD63605-2D18-42BB-85FE-152C5161524A}" destId="{05D3542E-E671-44F2-AED1-135E234970D2}" srcOrd="6" destOrd="0" presId="urn:microsoft.com/office/officeart/2005/8/layout/radial4"/>
  </dgm:cxnLst>
  <dgm:bg/>
  <dgm:whole/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6DDAF6E4-2BD2-4697-9E4A-862E9F0FDD7E}" type="doc">
      <dgm:prSet loTypeId="urn:microsoft.com/office/officeart/2005/8/layout/vList2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CA839B11-DFB9-4F99-8BA5-A36EF30D0C3C}">
      <dgm:prSet/>
      <dgm:spPr/>
      <dgm:t>
        <a:bodyPr/>
        <a:lstStyle/>
        <a:p>
          <a:pPr rtl="0"/>
          <a:r>
            <a:rPr lang="en-US" dirty="0" smtClean="0"/>
            <a:t>The components of contract cost are mentioned below:</a:t>
          </a:r>
          <a:endParaRPr lang="en-US" dirty="0"/>
        </a:p>
      </dgm:t>
    </dgm:pt>
    <dgm:pt modelId="{C0C8988F-9886-4025-B769-487DA437C63E}" type="parTrans" cxnId="{C9F6DE6D-FABA-499A-9303-95141F0CCCA9}">
      <dgm:prSet/>
      <dgm:spPr/>
      <dgm:t>
        <a:bodyPr/>
        <a:lstStyle/>
        <a:p>
          <a:endParaRPr lang="en-US"/>
        </a:p>
      </dgm:t>
    </dgm:pt>
    <dgm:pt modelId="{24F011FD-9700-42C5-8479-3DA1216F6E84}" type="sibTrans" cxnId="{C9F6DE6D-FABA-499A-9303-95141F0CCCA9}">
      <dgm:prSet/>
      <dgm:spPr/>
      <dgm:t>
        <a:bodyPr/>
        <a:lstStyle/>
        <a:p>
          <a:endParaRPr lang="en-US"/>
        </a:p>
      </dgm:t>
    </dgm:pt>
    <dgm:pt modelId="{2674A1E3-F510-4BF0-8504-E288051CA0DD}" type="pres">
      <dgm:prSet presAssocID="{6DDAF6E4-2BD2-4697-9E4A-862E9F0FDD7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360E00D-49C0-4DB3-A657-34A23E63DDCB}" type="pres">
      <dgm:prSet presAssocID="{CA839B11-DFB9-4F99-8BA5-A36EF30D0C3C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9F6DE6D-FABA-499A-9303-95141F0CCCA9}" srcId="{6DDAF6E4-2BD2-4697-9E4A-862E9F0FDD7E}" destId="{CA839B11-DFB9-4F99-8BA5-A36EF30D0C3C}" srcOrd="0" destOrd="0" parTransId="{C0C8988F-9886-4025-B769-487DA437C63E}" sibTransId="{24F011FD-9700-42C5-8479-3DA1216F6E84}"/>
    <dgm:cxn modelId="{5E8D0990-BEE5-4AE6-B0D5-F7462BB64492}" type="presOf" srcId="{CA839B11-DFB9-4F99-8BA5-A36EF30D0C3C}" destId="{3360E00D-49C0-4DB3-A657-34A23E63DDCB}" srcOrd="0" destOrd="0" presId="urn:microsoft.com/office/officeart/2005/8/layout/vList2"/>
    <dgm:cxn modelId="{66C6B721-8619-410A-80C7-FE1F8B51B4E5}" type="presOf" srcId="{6DDAF6E4-2BD2-4697-9E4A-862E9F0FDD7E}" destId="{2674A1E3-F510-4BF0-8504-E288051CA0DD}" srcOrd="0" destOrd="0" presId="urn:microsoft.com/office/officeart/2005/8/layout/vList2"/>
    <dgm:cxn modelId="{08224AEA-5431-417D-BF3C-935298D36EDE}" type="presParOf" srcId="{2674A1E3-F510-4BF0-8504-E288051CA0DD}" destId="{3360E00D-49C0-4DB3-A657-34A23E63DDCB}" srcOrd="0" destOrd="0" presId="urn:microsoft.com/office/officeart/2005/8/layout/vList2"/>
  </dgm:cxnLst>
  <dgm:bg/>
  <dgm:whole/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974F9C9A-7B6A-4D4E-80A0-1CB7FEA59F2C}" type="doc">
      <dgm:prSet loTypeId="urn:microsoft.com/office/officeart/2005/8/layout/hList1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25D88AFE-AF49-417A-B5DB-FB5B5CF9A011}">
      <dgm:prSet phldrT="[Text]"/>
      <dgm:spPr/>
      <dgm:t>
        <a:bodyPr/>
        <a:lstStyle/>
        <a:p>
          <a:r>
            <a:rPr lang="en-US" dirty="0" smtClean="0"/>
            <a:t>Directly related to specific contract</a:t>
          </a:r>
          <a:endParaRPr lang="en-US" dirty="0"/>
        </a:p>
      </dgm:t>
    </dgm:pt>
    <dgm:pt modelId="{C94C188C-8C0D-44D6-8385-5583FA45A5EE}" type="parTrans" cxnId="{7F7339B4-23FD-4C6A-B174-DA0A9BC2A019}">
      <dgm:prSet/>
      <dgm:spPr/>
      <dgm:t>
        <a:bodyPr/>
        <a:lstStyle/>
        <a:p>
          <a:endParaRPr lang="en-US"/>
        </a:p>
      </dgm:t>
    </dgm:pt>
    <dgm:pt modelId="{67176576-C566-4491-9C63-F55B9CF06627}" type="sibTrans" cxnId="{7F7339B4-23FD-4C6A-B174-DA0A9BC2A019}">
      <dgm:prSet/>
      <dgm:spPr/>
      <dgm:t>
        <a:bodyPr/>
        <a:lstStyle/>
        <a:p>
          <a:endParaRPr lang="en-US"/>
        </a:p>
      </dgm:t>
    </dgm:pt>
    <dgm:pt modelId="{603189FD-5946-4828-9BE5-7BA3D077C6F1}">
      <dgm:prSet phldrT="[Text]"/>
      <dgm:spPr/>
      <dgm:t>
        <a:bodyPr/>
        <a:lstStyle/>
        <a:p>
          <a:pPr algn="just"/>
          <a:r>
            <a:rPr lang="en-US" dirty="0" smtClean="0"/>
            <a:t>Site labor cost</a:t>
          </a:r>
          <a:endParaRPr lang="en-US" dirty="0"/>
        </a:p>
      </dgm:t>
    </dgm:pt>
    <dgm:pt modelId="{7E46A751-BC75-4868-86C7-4BBEE734ACF3}" type="parTrans" cxnId="{911E0C6A-1CA0-4D56-90A6-873B7DA7C4AB}">
      <dgm:prSet/>
      <dgm:spPr/>
      <dgm:t>
        <a:bodyPr/>
        <a:lstStyle/>
        <a:p>
          <a:endParaRPr lang="en-US"/>
        </a:p>
      </dgm:t>
    </dgm:pt>
    <dgm:pt modelId="{EB833D31-A76C-471B-9B0D-BD5EEFB5FDC7}" type="sibTrans" cxnId="{911E0C6A-1CA0-4D56-90A6-873B7DA7C4AB}">
      <dgm:prSet/>
      <dgm:spPr/>
      <dgm:t>
        <a:bodyPr/>
        <a:lstStyle/>
        <a:p>
          <a:endParaRPr lang="en-US"/>
        </a:p>
      </dgm:t>
    </dgm:pt>
    <dgm:pt modelId="{25B4747B-B030-4D8B-9D5D-A05521F47A06}">
      <dgm:prSet phldrT="[Text]"/>
      <dgm:spPr/>
      <dgm:t>
        <a:bodyPr/>
        <a:lstStyle/>
        <a:p>
          <a:pPr algn="just"/>
          <a:r>
            <a:rPr lang="en-US" dirty="0" smtClean="0"/>
            <a:t>Cost of material</a:t>
          </a:r>
          <a:endParaRPr lang="en-US" dirty="0"/>
        </a:p>
      </dgm:t>
    </dgm:pt>
    <dgm:pt modelId="{36204C38-C780-4667-9F33-CB057BCFA7FC}" type="parTrans" cxnId="{8667C8F7-229A-4D11-A6E1-5E127322A3F0}">
      <dgm:prSet/>
      <dgm:spPr/>
      <dgm:t>
        <a:bodyPr/>
        <a:lstStyle/>
        <a:p>
          <a:endParaRPr lang="en-US"/>
        </a:p>
      </dgm:t>
    </dgm:pt>
    <dgm:pt modelId="{7FB5C01E-79BC-4BBE-9723-15974EFC70C1}" type="sibTrans" cxnId="{8667C8F7-229A-4D11-A6E1-5E127322A3F0}">
      <dgm:prSet/>
      <dgm:spPr/>
      <dgm:t>
        <a:bodyPr/>
        <a:lstStyle/>
        <a:p>
          <a:endParaRPr lang="en-US"/>
        </a:p>
      </dgm:t>
    </dgm:pt>
    <dgm:pt modelId="{600C249E-AD26-4943-A583-B21073DF5F63}">
      <dgm:prSet phldrT="[Text]"/>
      <dgm:spPr/>
      <dgm:t>
        <a:bodyPr/>
        <a:lstStyle/>
        <a:p>
          <a:r>
            <a:rPr lang="en-US" dirty="0" smtClean="0"/>
            <a:t>Allocated to contract</a:t>
          </a:r>
          <a:endParaRPr lang="en-US" dirty="0"/>
        </a:p>
      </dgm:t>
    </dgm:pt>
    <dgm:pt modelId="{A4A02E82-39F5-4B15-9B20-EDFF3A55276C}" type="parTrans" cxnId="{34616E42-388A-4AEB-A587-F97A14566803}">
      <dgm:prSet/>
      <dgm:spPr/>
      <dgm:t>
        <a:bodyPr/>
        <a:lstStyle/>
        <a:p>
          <a:endParaRPr lang="en-US"/>
        </a:p>
      </dgm:t>
    </dgm:pt>
    <dgm:pt modelId="{8FEAC179-E41E-4BFC-A063-C24532F1C1F1}" type="sibTrans" cxnId="{34616E42-388A-4AEB-A587-F97A14566803}">
      <dgm:prSet/>
      <dgm:spPr/>
      <dgm:t>
        <a:bodyPr/>
        <a:lstStyle/>
        <a:p>
          <a:endParaRPr lang="en-US"/>
        </a:p>
      </dgm:t>
    </dgm:pt>
    <dgm:pt modelId="{11CA993B-0D2B-4CBA-8757-817379E02DD1}">
      <dgm:prSet phldrT="[Text]"/>
      <dgm:spPr/>
      <dgm:t>
        <a:bodyPr/>
        <a:lstStyle/>
        <a:p>
          <a:pPr algn="just"/>
          <a:r>
            <a:rPr lang="en-US" dirty="0" smtClean="0"/>
            <a:t>Insurance</a:t>
          </a:r>
          <a:endParaRPr lang="en-US" dirty="0"/>
        </a:p>
      </dgm:t>
    </dgm:pt>
    <dgm:pt modelId="{F83D476B-CB6C-49A8-8EB6-C4A077C319FB}" type="parTrans" cxnId="{CE3F4ECA-1501-4DD0-9B7D-F6443D545D65}">
      <dgm:prSet/>
      <dgm:spPr/>
      <dgm:t>
        <a:bodyPr/>
        <a:lstStyle/>
        <a:p>
          <a:endParaRPr lang="en-US"/>
        </a:p>
      </dgm:t>
    </dgm:pt>
    <dgm:pt modelId="{2319249F-33FC-4F0A-9D9E-4699DC2E99BF}" type="sibTrans" cxnId="{CE3F4ECA-1501-4DD0-9B7D-F6443D545D65}">
      <dgm:prSet/>
      <dgm:spPr/>
      <dgm:t>
        <a:bodyPr/>
        <a:lstStyle/>
        <a:p>
          <a:endParaRPr lang="en-US"/>
        </a:p>
      </dgm:t>
    </dgm:pt>
    <dgm:pt modelId="{044FEE35-56A9-44FA-B3CC-04FE838E4218}">
      <dgm:prSet phldrT="[Text]"/>
      <dgm:spPr/>
      <dgm:t>
        <a:bodyPr/>
        <a:lstStyle/>
        <a:p>
          <a:pPr algn="just"/>
          <a:r>
            <a:rPr lang="en-US" dirty="0" smtClean="0"/>
            <a:t>Cost of design &amp; technical assistance not directly related to the contract</a:t>
          </a:r>
          <a:endParaRPr lang="en-US" dirty="0"/>
        </a:p>
      </dgm:t>
    </dgm:pt>
    <dgm:pt modelId="{6C98ECEF-C7CC-4D9E-ABCD-089F198BFC53}" type="parTrans" cxnId="{A6D8FE81-5DA4-47B0-8819-A8FC780E8012}">
      <dgm:prSet/>
      <dgm:spPr/>
      <dgm:t>
        <a:bodyPr/>
        <a:lstStyle/>
        <a:p>
          <a:endParaRPr lang="en-US"/>
        </a:p>
      </dgm:t>
    </dgm:pt>
    <dgm:pt modelId="{B8EFB95A-0A2B-40F3-A9B9-D709ADCD93C8}" type="sibTrans" cxnId="{A6D8FE81-5DA4-47B0-8819-A8FC780E8012}">
      <dgm:prSet/>
      <dgm:spPr/>
      <dgm:t>
        <a:bodyPr/>
        <a:lstStyle/>
        <a:p>
          <a:endParaRPr lang="en-US"/>
        </a:p>
      </dgm:t>
    </dgm:pt>
    <dgm:pt modelId="{8433C66E-EE42-4724-A4A5-1E7D58F6DC11}">
      <dgm:prSet phldrT="[Text]"/>
      <dgm:spPr/>
      <dgm:t>
        <a:bodyPr/>
        <a:lstStyle/>
        <a:p>
          <a:r>
            <a:rPr lang="en-US" dirty="0" smtClean="0"/>
            <a:t>Specifically chargeable to the customer</a:t>
          </a:r>
          <a:endParaRPr lang="en-US" dirty="0"/>
        </a:p>
      </dgm:t>
    </dgm:pt>
    <dgm:pt modelId="{56F0A69B-E10A-4146-B752-98CC71F59771}" type="parTrans" cxnId="{6665F0F7-C267-4B81-9953-8B50BDAF9BB0}">
      <dgm:prSet/>
      <dgm:spPr/>
      <dgm:t>
        <a:bodyPr/>
        <a:lstStyle/>
        <a:p>
          <a:endParaRPr lang="en-US"/>
        </a:p>
      </dgm:t>
    </dgm:pt>
    <dgm:pt modelId="{491F13EA-196A-490F-A698-96D74FD40D05}" type="sibTrans" cxnId="{6665F0F7-C267-4B81-9953-8B50BDAF9BB0}">
      <dgm:prSet/>
      <dgm:spPr/>
      <dgm:t>
        <a:bodyPr/>
        <a:lstStyle/>
        <a:p>
          <a:endParaRPr lang="en-US"/>
        </a:p>
      </dgm:t>
    </dgm:pt>
    <dgm:pt modelId="{35C64C6B-ECE7-46A7-8B1D-1928A93A29E3}">
      <dgm:prSet phldrT="[Text]"/>
      <dgm:spPr/>
      <dgm:t>
        <a:bodyPr/>
        <a:lstStyle/>
        <a:p>
          <a:pPr algn="just"/>
          <a:r>
            <a:rPr lang="en-US" dirty="0" smtClean="0"/>
            <a:t>General administration and development costs for which reimbursement is stated in the contract</a:t>
          </a:r>
          <a:endParaRPr lang="en-US" dirty="0"/>
        </a:p>
      </dgm:t>
    </dgm:pt>
    <dgm:pt modelId="{8B6016EA-4A22-446E-AD3D-2FAF8FBA0DF2}" type="parTrans" cxnId="{EBA5E945-C32E-44C4-AB61-8C795CE775B6}">
      <dgm:prSet/>
      <dgm:spPr/>
      <dgm:t>
        <a:bodyPr/>
        <a:lstStyle/>
        <a:p>
          <a:endParaRPr lang="en-US"/>
        </a:p>
      </dgm:t>
    </dgm:pt>
    <dgm:pt modelId="{47320BAE-51D7-439E-8F1B-44915C7BBD82}" type="sibTrans" cxnId="{EBA5E945-C32E-44C4-AB61-8C795CE775B6}">
      <dgm:prSet/>
      <dgm:spPr/>
      <dgm:t>
        <a:bodyPr/>
        <a:lstStyle/>
        <a:p>
          <a:endParaRPr lang="en-US"/>
        </a:p>
      </dgm:t>
    </dgm:pt>
    <dgm:pt modelId="{BB331F43-58D6-465F-B0BF-A9C7A394EAEB}">
      <dgm:prSet phldrT="[Text]"/>
      <dgm:spPr/>
      <dgm:t>
        <a:bodyPr/>
        <a:lstStyle/>
        <a:p>
          <a:pPr algn="just"/>
          <a:r>
            <a:rPr lang="en-US" dirty="0" smtClean="0"/>
            <a:t>Depreciation of plant &amp; equipment</a:t>
          </a:r>
          <a:endParaRPr lang="en-US" dirty="0"/>
        </a:p>
      </dgm:t>
    </dgm:pt>
    <dgm:pt modelId="{793A670E-9835-47E8-90FD-331C95066949}" type="parTrans" cxnId="{56C2D6FF-9F92-4BF3-94D9-F66BFF149BE9}">
      <dgm:prSet/>
      <dgm:spPr/>
      <dgm:t>
        <a:bodyPr/>
        <a:lstStyle/>
        <a:p>
          <a:endParaRPr lang="en-US"/>
        </a:p>
      </dgm:t>
    </dgm:pt>
    <dgm:pt modelId="{AEA6DEA5-7A57-43D4-A246-66E0DE20948D}" type="sibTrans" cxnId="{56C2D6FF-9F92-4BF3-94D9-F66BFF149BE9}">
      <dgm:prSet/>
      <dgm:spPr/>
      <dgm:t>
        <a:bodyPr/>
        <a:lstStyle/>
        <a:p>
          <a:endParaRPr lang="en-US"/>
        </a:p>
      </dgm:t>
    </dgm:pt>
    <dgm:pt modelId="{2AB17B94-E557-4F22-8F4A-4303A407DB0D}">
      <dgm:prSet phldrT="[Text]"/>
      <dgm:spPr/>
      <dgm:t>
        <a:bodyPr/>
        <a:lstStyle/>
        <a:p>
          <a:pPr algn="just"/>
          <a:r>
            <a:rPr lang="en-US" dirty="0" smtClean="0"/>
            <a:t>Cost of hiring plant &amp; equipment</a:t>
          </a:r>
          <a:endParaRPr lang="en-US" dirty="0"/>
        </a:p>
      </dgm:t>
    </dgm:pt>
    <dgm:pt modelId="{48F8058E-1E57-4714-B1A1-39A1672BCBD9}" type="parTrans" cxnId="{DAAB1A2D-3B74-434B-9AD7-9C87849B3A50}">
      <dgm:prSet/>
      <dgm:spPr/>
      <dgm:t>
        <a:bodyPr/>
        <a:lstStyle/>
        <a:p>
          <a:endParaRPr lang="en-US"/>
        </a:p>
      </dgm:t>
    </dgm:pt>
    <dgm:pt modelId="{956D7576-3C18-45F6-B5C9-5F486D9ADF14}" type="sibTrans" cxnId="{DAAB1A2D-3B74-434B-9AD7-9C87849B3A50}">
      <dgm:prSet/>
      <dgm:spPr/>
      <dgm:t>
        <a:bodyPr/>
        <a:lstStyle/>
        <a:p>
          <a:endParaRPr lang="en-US"/>
        </a:p>
      </dgm:t>
    </dgm:pt>
    <dgm:pt modelId="{0586CA93-9D9A-4997-B507-87DCCFEE7AB0}">
      <dgm:prSet phldrT="[Text]"/>
      <dgm:spPr/>
      <dgm:t>
        <a:bodyPr/>
        <a:lstStyle/>
        <a:p>
          <a:pPr algn="just"/>
          <a:r>
            <a:rPr lang="en-US" dirty="0" smtClean="0"/>
            <a:t>Claims from third parties</a:t>
          </a:r>
          <a:endParaRPr lang="en-US" dirty="0"/>
        </a:p>
      </dgm:t>
    </dgm:pt>
    <dgm:pt modelId="{56201C0A-F16C-43D4-8262-F155CD5A15C7}" type="parTrans" cxnId="{3CB56A46-2251-4B59-9F99-A0546E7E027A}">
      <dgm:prSet/>
      <dgm:spPr/>
      <dgm:t>
        <a:bodyPr/>
        <a:lstStyle/>
        <a:p>
          <a:endParaRPr lang="en-US"/>
        </a:p>
      </dgm:t>
    </dgm:pt>
    <dgm:pt modelId="{BA4C9F49-C0B0-43A7-AF03-342E78C294E8}" type="sibTrans" cxnId="{3CB56A46-2251-4B59-9F99-A0546E7E027A}">
      <dgm:prSet/>
      <dgm:spPr/>
      <dgm:t>
        <a:bodyPr/>
        <a:lstStyle/>
        <a:p>
          <a:endParaRPr lang="en-US"/>
        </a:p>
      </dgm:t>
    </dgm:pt>
    <dgm:pt modelId="{867E58EF-529E-4F82-AE5C-866DC3CADDE5}">
      <dgm:prSet phldrT="[Text]"/>
      <dgm:spPr/>
      <dgm:t>
        <a:bodyPr/>
        <a:lstStyle/>
        <a:p>
          <a:pPr algn="just"/>
          <a:r>
            <a:rPr lang="en-US" dirty="0" smtClean="0"/>
            <a:t>Transportation charges</a:t>
          </a:r>
          <a:endParaRPr lang="en-US" dirty="0"/>
        </a:p>
      </dgm:t>
    </dgm:pt>
    <dgm:pt modelId="{C78C5F49-38E2-4925-B62E-D8D0A84B1003}" type="parTrans" cxnId="{6C160D69-4CD5-461C-A8C4-EFAA7DF5F72E}">
      <dgm:prSet/>
      <dgm:spPr/>
      <dgm:t>
        <a:bodyPr/>
        <a:lstStyle/>
        <a:p>
          <a:endParaRPr lang="en-US"/>
        </a:p>
      </dgm:t>
    </dgm:pt>
    <dgm:pt modelId="{8B0B974C-ED23-44F0-AA2A-675816621B84}" type="sibTrans" cxnId="{6C160D69-4CD5-461C-A8C4-EFAA7DF5F72E}">
      <dgm:prSet/>
      <dgm:spPr/>
      <dgm:t>
        <a:bodyPr/>
        <a:lstStyle/>
        <a:p>
          <a:endParaRPr lang="en-US"/>
        </a:p>
      </dgm:t>
    </dgm:pt>
    <dgm:pt modelId="{540C7040-1A64-4418-A3FF-99B8ED6C101F}">
      <dgm:prSet phldrT="[Text]"/>
      <dgm:spPr/>
      <dgm:t>
        <a:bodyPr/>
        <a:lstStyle/>
        <a:p>
          <a:pPr algn="just"/>
          <a:r>
            <a:rPr lang="en-US" dirty="0" smtClean="0"/>
            <a:t>Expected warranty cost</a:t>
          </a:r>
          <a:endParaRPr lang="en-US" dirty="0"/>
        </a:p>
      </dgm:t>
    </dgm:pt>
    <dgm:pt modelId="{31A8CA55-1AE7-43B0-8147-B0818926F26A}" type="parTrans" cxnId="{D65EFD2E-ED96-466D-9BC5-524D2D2A99B3}">
      <dgm:prSet/>
      <dgm:spPr/>
      <dgm:t>
        <a:bodyPr/>
        <a:lstStyle/>
        <a:p>
          <a:endParaRPr lang="en-US"/>
        </a:p>
      </dgm:t>
    </dgm:pt>
    <dgm:pt modelId="{F877C6F5-ED8D-4239-8D53-6E24E3EDBC6C}" type="sibTrans" cxnId="{D65EFD2E-ED96-466D-9BC5-524D2D2A99B3}">
      <dgm:prSet/>
      <dgm:spPr/>
      <dgm:t>
        <a:bodyPr/>
        <a:lstStyle/>
        <a:p>
          <a:endParaRPr lang="en-US"/>
        </a:p>
      </dgm:t>
    </dgm:pt>
    <dgm:pt modelId="{315948A9-7167-4ED7-BA70-FD83D426D7D8}">
      <dgm:prSet phldrT="[Text]"/>
      <dgm:spPr/>
      <dgm:t>
        <a:bodyPr/>
        <a:lstStyle/>
        <a:p>
          <a:pPr algn="just"/>
          <a:r>
            <a:rPr lang="en-US" dirty="0" smtClean="0"/>
            <a:t>Cost of design &amp; technical assistance</a:t>
          </a:r>
          <a:endParaRPr lang="en-US" dirty="0"/>
        </a:p>
      </dgm:t>
    </dgm:pt>
    <dgm:pt modelId="{9548B321-76DA-4535-A894-A7066815F64F}" type="parTrans" cxnId="{E494AFAC-F54C-4819-87D6-B154525AABB9}">
      <dgm:prSet/>
      <dgm:spPr/>
      <dgm:t>
        <a:bodyPr/>
        <a:lstStyle/>
        <a:p>
          <a:endParaRPr lang="en-US"/>
        </a:p>
      </dgm:t>
    </dgm:pt>
    <dgm:pt modelId="{38EBD45F-9CBE-4AC6-B6A8-B61D15043729}" type="sibTrans" cxnId="{E494AFAC-F54C-4819-87D6-B154525AABB9}">
      <dgm:prSet/>
      <dgm:spPr/>
      <dgm:t>
        <a:bodyPr/>
        <a:lstStyle/>
        <a:p>
          <a:endParaRPr lang="en-US"/>
        </a:p>
      </dgm:t>
    </dgm:pt>
    <dgm:pt modelId="{B708155A-FA42-472A-8678-30675B5AEC82}">
      <dgm:prSet phldrT="[Text]"/>
      <dgm:spPr/>
      <dgm:t>
        <a:bodyPr/>
        <a:lstStyle/>
        <a:p>
          <a:pPr algn="just"/>
          <a:r>
            <a:rPr lang="en-US" dirty="0" smtClean="0"/>
            <a:t>Construction overheads</a:t>
          </a:r>
          <a:endParaRPr lang="en-US" dirty="0"/>
        </a:p>
      </dgm:t>
    </dgm:pt>
    <dgm:pt modelId="{4F12ECB8-3B2A-4BB3-8780-391F9EEF7482}" type="parTrans" cxnId="{3E8A7071-414D-48EF-B75D-5626A7251B96}">
      <dgm:prSet/>
      <dgm:spPr/>
      <dgm:t>
        <a:bodyPr/>
        <a:lstStyle/>
        <a:p>
          <a:endParaRPr lang="en-US"/>
        </a:p>
      </dgm:t>
    </dgm:pt>
    <dgm:pt modelId="{1FFE6199-630B-408F-B360-5BACAFC2A3E2}" type="sibTrans" cxnId="{3E8A7071-414D-48EF-B75D-5626A7251B96}">
      <dgm:prSet/>
      <dgm:spPr/>
      <dgm:t>
        <a:bodyPr/>
        <a:lstStyle/>
        <a:p>
          <a:endParaRPr lang="en-US"/>
        </a:p>
      </dgm:t>
    </dgm:pt>
    <dgm:pt modelId="{1CCFA59D-7658-4F21-8761-6736E8299DB1}">
      <dgm:prSet phldrT="[Text]"/>
      <dgm:spPr/>
      <dgm:t>
        <a:bodyPr/>
        <a:lstStyle/>
        <a:p>
          <a:pPr algn="l"/>
          <a:endParaRPr lang="en-US" dirty="0"/>
        </a:p>
      </dgm:t>
    </dgm:pt>
    <dgm:pt modelId="{E3CF26AD-0E6E-4287-9C57-1AED21B41587}" type="parTrans" cxnId="{5D6A1E00-9A93-494C-87D0-F7B0CD3FAC8F}">
      <dgm:prSet/>
      <dgm:spPr/>
      <dgm:t>
        <a:bodyPr/>
        <a:lstStyle/>
        <a:p>
          <a:endParaRPr lang="en-US"/>
        </a:p>
      </dgm:t>
    </dgm:pt>
    <dgm:pt modelId="{394C5A66-A572-47BE-BA12-B3065E21501B}" type="sibTrans" cxnId="{5D6A1E00-9A93-494C-87D0-F7B0CD3FAC8F}">
      <dgm:prSet/>
      <dgm:spPr/>
      <dgm:t>
        <a:bodyPr/>
        <a:lstStyle/>
        <a:p>
          <a:endParaRPr lang="en-US"/>
        </a:p>
      </dgm:t>
    </dgm:pt>
    <dgm:pt modelId="{63C94DA3-43FE-48A6-8EBD-888EB73FE338}" type="pres">
      <dgm:prSet presAssocID="{974F9C9A-7B6A-4D4E-80A0-1CB7FEA59F2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3D912B9-057B-4D7D-AE32-433F80AABBA8}" type="pres">
      <dgm:prSet presAssocID="{25D88AFE-AF49-417A-B5DB-FB5B5CF9A011}" presName="composite" presStyleCnt="0"/>
      <dgm:spPr/>
    </dgm:pt>
    <dgm:pt modelId="{43154EED-705E-4570-8489-473961EE74FA}" type="pres">
      <dgm:prSet presAssocID="{25D88AFE-AF49-417A-B5DB-FB5B5CF9A011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2CFB31D-1926-4BCC-8971-BD6CB22A887B}" type="pres">
      <dgm:prSet presAssocID="{25D88AFE-AF49-417A-B5DB-FB5B5CF9A011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9AEC9EB-DE9A-46D5-B9B7-0319777927E3}" type="pres">
      <dgm:prSet presAssocID="{67176576-C566-4491-9C63-F55B9CF06627}" presName="space" presStyleCnt="0"/>
      <dgm:spPr/>
    </dgm:pt>
    <dgm:pt modelId="{441C4A85-AD1F-4365-81F9-0824B702A108}" type="pres">
      <dgm:prSet presAssocID="{600C249E-AD26-4943-A583-B21073DF5F63}" presName="composite" presStyleCnt="0"/>
      <dgm:spPr/>
    </dgm:pt>
    <dgm:pt modelId="{1A05CA93-736F-4B73-8654-B3BA9892DD6A}" type="pres">
      <dgm:prSet presAssocID="{600C249E-AD26-4943-A583-B21073DF5F63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2BD548F-501A-47F6-904E-7FC466AD562E}" type="pres">
      <dgm:prSet presAssocID="{600C249E-AD26-4943-A583-B21073DF5F63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BDE0A05-6E23-45F5-9462-64A1009ECF40}" type="pres">
      <dgm:prSet presAssocID="{8FEAC179-E41E-4BFC-A063-C24532F1C1F1}" presName="space" presStyleCnt="0"/>
      <dgm:spPr/>
    </dgm:pt>
    <dgm:pt modelId="{F8ED82D1-1884-47EB-A2AB-0533DCC931BD}" type="pres">
      <dgm:prSet presAssocID="{8433C66E-EE42-4724-A4A5-1E7D58F6DC11}" presName="composite" presStyleCnt="0"/>
      <dgm:spPr/>
    </dgm:pt>
    <dgm:pt modelId="{8263FED4-AC9A-44FB-AC54-78337864AC99}" type="pres">
      <dgm:prSet presAssocID="{8433C66E-EE42-4724-A4A5-1E7D58F6DC11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20140EA-4071-4EBA-AC5B-DB7312FF4529}" type="pres">
      <dgm:prSet presAssocID="{8433C66E-EE42-4724-A4A5-1E7D58F6DC11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E3F4ECA-1501-4DD0-9B7D-F6443D545D65}" srcId="{600C249E-AD26-4943-A583-B21073DF5F63}" destId="{11CA993B-0D2B-4CBA-8757-817379E02DD1}" srcOrd="0" destOrd="0" parTransId="{F83D476B-CB6C-49A8-8EB6-C4A077C319FB}" sibTransId="{2319249F-33FC-4F0A-9D9E-4699DC2E99BF}"/>
    <dgm:cxn modelId="{BD870668-3571-4A25-A26C-B17C233AF364}" type="presOf" srcId="{867E58EF-529E-4F82-AE5C-866DC3CADDE5}" destId="{32CFB31D-1926-4BCC-8971-BD6CB22A887B}" srcOrd="0" destOrd="4" presId="urn:microsoft.com/office/officeart/2005/8/layout/hList1"/>
    <dgm:cxn modelId="{FA88CA41-91C7-4A91-B905-7D777D6F7C65}" type="presOf" srcId="{25D88AFE-AF49-417A-B5DB-FB5B5CF9A011}" destId="{43154EED-705E-4570-8489-473961EE74FA}" srcOrd="0" destOrd="0" presId="urn:microsoft.com/office/officeart/2005/8/layout/hList1"/>
    <dgm:cxn modelId="{A9759566-092D-4E7F-AA42-FB4F5D69453E}" type="presOf" srcId="{0586CA93-9D9A-4997-B507-87DCCFEE7AB0}" destId="{32CFB31D-1926-4BCC-8971-BD6CB22A887B}" srcOrd="0" destOrd="7" presId="urn:microsoft.com/office/officeart/2005/8/layout/hList1"/>
    <dgm:cxn modelId="{56C2D6FF-9F92-4BF3-94D9-F66BFF149BE9}" srcId="{25D88AFE-AF49-417A-B5DB-FB5B5CF9A011}" destId="{BB331F43-58D6-465F-B0BF-A9C7A394EAEB}" srcOrd="2" destOrd="0" parTransId="{793A670E-9835-47E8-90FD-331C95066949}" sibTransId="{AEA6DEA5-7A57-43D4-A246-66E0DE20948D}"/>
    <dgm:cxn modelId="{5D6A1E00-9A93-494C-87D0-F7B0CD3FAC8F}" srcId="{600C249E-AD26-4943-A583-B21073DF5F63}" destId="{1CCFA59D-7658-4F21-8761-6736E8299DB1}" srcOrd="3" destOrd="0" parTransId="{E3CF26AD-0E6E-4287-9C57-1AED21B41587}" sibTransId="{394C5A66-A572-47BE-BA12-B3065E21501B}"/>
    <dgm:cxn modelId="{51BACE6C-E6EB-4B84-A70C-3EF537487D63}" type="presOf" srcId="{044FEE35-56A9-44FA-B3CC-04FE838E4218}" destId="{22BD548F-501A-47F6-904E-7FC466AD562E}" srcOrd="0" destOrd="1" presId="urn:microsoft.com/office/officeart/2005/8/layout/hList1"/>
    <dgm:cxn modelId="{911E0C6A-1CA0-4D56-90A6-873B7DA7C4AB}" srcId="{25D88AFE-AF49-417A-B5DB-FB5B5CF9A011}" destId="{603189FD-5946-4828-9BE5-7BA3D077C6F1}" srcOrd="0" destOrd="0" parTransId="{7E46A751-BC75-4868-86C7-4BBEE734ACF3}" sibTransId="{EB833D31-A76C-471B-9B0D-BD5EEFB5FDC7}"/>
    <dgm:cxn modelId="{F17BCEF6-864A-4B6E-B4F3-E7BA0313AF23}" type="presOf" srcId="{974F9C9A-7B6A-4D4E-80A0-1CB7FEA59F2C}" destId="{63C94DA3-43FE-48A6-8EBD-888EB73FE338}" srcOrd="0" destOrd="0" presId="urn:microsoft.com/office/officeart/2005/8/layout/hList1"/>
    <dgm:cxn modelId="{7C27060E-E650-4EF0-A8C6-3B4155F8F3AC}" type="presOf" srcId="{BB331F43-58D6-465F-B0BF-A9C7A394EAEB}" destId="{32CFB31D-1926-4BCC-8971-BD6CB22A887B}" srcOrd="0" destOrd="2" presId="urn:microsoft.com/office/officeart/2005/8/layout/hList1"/>
    <dgm:cxn modelId="{8667C8F7-229A-4D11-A6E1-5E127322A3F0}" srcId="{25D88AFE-AF49-417A-B5DB-FB5B5CF9A011}" destId="{25B4747B-B030-4D8B-9D5D-A05521F47A06}" srcOrd="1" destOrd="0" parTransId="{36204C38-C780-4667-9F33-CB057BCFA7FC}" sibTransId="{7FB5C01E-79BC-4BBE-9723-15974EFC70C1}"/>
    <dgm:cxn modelId="{34616E42-388A-4AEB-A587-F97A14566803}" srcId="{974F9C9A-7B6A-4D4E-80A0-1CB7FEA59F2C}" destId="{600C249E-AD26-4943-A583-B21073DF5F63}" srcOrd="1" destOrd="0" parTransId="{A4A02E82-39F5-4B15-9B20-EDFF3A55276C}" sibTransId="{8FEAC179-E41E-4BFC-A063-C24532F1C1F1}"/>
    <dgm:cxn modelId="{7F7339B4-23FD-4C6A-B174-DA0A9BC2A019}" srcId="{974F9C9A-7B6A-4D4E-80A0-1CB7FEA59F2C}" destId="{25D88AFE-AF49-417A-B5DB-FB5B5CF9A011}" srcOrd="0" destOrd="0" parTransId="{C94C188C-8C0D-44D6-8385-5583FA45A5EE}" sibTransId="{67176576-C566-4491-9C63-F55B9CF06627}"/>
    <dgm:cxn modelId="{1623F9C1-36A7-446A-A389-CA5E3A64DA1D}" type="presOf" srcId="{35C64C6B-ECE7-46A7-8B1D-1928A93A29E3}" destId="{020140EA-4071-4EBA-AC5B-DB7312FF4529}" srcOrd="0" destOrd="0" presId="urn:microsoft.com/office/officeart/2005/8/layout/hList1"/>
    <dgm:cxn modelId="{32BDA783-90EA-409A-823D-7F61C9F5CDC2}" type="presOf" srcId="{603189FD-5946-4828-9BE5-7BA3D077C6F1}" destId="{32CFB31D-1926-4BCC-8971-BD6CB22A887B}" srcOrd="0" destOrd="0" presId="urn:microsoft.com/office/officeart/2005/8/layout/hList1"/>
    <dgm:cxn modelId="{3CB56A46-2251-4B59-9F99-A0546E7E027A}" srcId="{25D88AFE-AF49-417A-B5DB-FB5B5CF9A011}" destId="{0586CA93-9D9A-4997-B507-87DCCFEE7AB0}" srcOrd="7" destOrd="0" parTransId="{56201C0A-F16C-43D4-8262-F155CD5A15C7}" sibTransId="{BA4C9F49-C0B0-43A7-AF03-342E78C294E8}"/>
    <dgm:cxn modelId="{8D104237-F698-4626-B38B-06BEF6AFB4DB}" type="presOf" srcId="{B708155A-FA42-472A-8678-30675B5AEC82}" destId="{22BD548F-501A-47F6-904E-7FC466AD562E}" srcOrd="0" destOrd="2" presId="urn:microsoft.com/office/officeart/2005/8/layout/hList1"/>
    <dgm:cxn modelId="{6C160D69-4CD5-461C-A8C4-EFAA7DF5F72E}" srcId="{25D88AFE-AF49-417A-B5DB-FB5B5CF9A011}" destId="{867E58EF-529E-4F82-AE5C-866DC3CADDE5}" srcOrd="4" destOrd="0" parTransId="{C78C5F49-38E2-4925-B62E-D8D0A84B1003}" sibTransId="{8B0B974C-ED23-44F0-AA2A-675816621B84}"/>
    <dgm:cxn modelId="{00762D9B-D3A3-4A80-8A70-D516D182C56A}" type="presOf" srcId="{1CCFA59D-7658-4F21-8761-6736E8299DB1}" destId="{22BD548F-501A-47F6-904E-7FC466AD562E}" srcOrd="0" destOrd="3" presId="urn:microsoft.com/office/officeart/2005/8/layout/hList1"/>
    <dgm:cxn modelId="{DAAB1A2D-3B74-434B-9AD7-9C87849B3A50}" srcId="{25D88AFE-AF49-417A-B5DB-FB5B5CF9A011}" destId="{2AB17B94-E557-4F22-8F4A-4303A407DB0D}" srcOrd="3" destOrd="0" parTransId="{48F8058E-1E57-4714-B1A1-39A1672BCBD9}" sibTransId="{956D7576-3C18-45F6-B5C9-5F486D9ADF14}"/>
    <dgm:cxn modelId="{D65EFD2E-ED96-466D-9BC5-524D2D2A99B3}" srcId="{25D88AFE-AF49-417A-B5DB-FB5B5CF9A011}" destId="{540C7040-1A64-4418-A3FF-99B8ED6C101F}" srcOrd="5" destOrd="0" parTransId="{31A8CA55-1AE7-43B0-8147-B0818926F26A}" sibTransId="{F877C6F5-ED8D-4239-8D53-6E24E3EDBC6C}"/>
    <dgm:cxn modelId="{EBA5E945-C32E-44C4-AB61-8C795CE775B6}" srcId="{8433C66E-EE42-4724-A4A5-1E7D58F6DC11}" destId="{35C64C6B-ECE7-46A7-8B1D-1928A93A29E3}" srcOrd="0" destOrd="0" parTransId="{8B6016EA-4A22-446E-AD3D-2FAF8FBA0DF2}" sibTransId="{47320BAE-51D7-439E-8F1B-44915C7BBD82}"/>
    <dgm:cxn modelId="{A6D8FE81-5DA4-47B0-8819-A8FC780E8012}" srcId="{600C249E-AD26-4943-A583-B21073DF5F63}" destId="{044FEE35-56A9-44FA-B3CC-04FE838E4218}" srcOrd="1" destOrd="0" parTransId="{6C98ECEF-C7CC-4D9E-ABCD-089F198BFC53}" sibTransId="{B8EFB95A-0A2B-40F3-A9B9-D709ADCD93C8}"/>
    <dgm:cxn modelId="{6665F0F7-C267-4B81-9953-8B50BDAF9BB0}" srcId="{974F9C9A-7B6A-4D4E-80A0-1CB7FEA59F2C}" destId="{8433C66E-EE42-4724-A4A5-1E7D58F6DC11}" srcOrd="2" destOrd="0" parTransId="{56F0A69B-E10A-4146-B752-98CC71F59771}" sibTransId="{491F13EA-196A-490F-A698-96D74FD40D05}"/>
    <dgm:cxn modelId="{8EF3DAB8-E4A9-442A-BA78-DF9A5390DB29}" type="presOf" srcId="{315948A9-7167-4ED7-BA70-FD83D426D7D8}" destId="{32CFB31D-1926-4BCC-8971-BD6CB22A887B}" srcOrd="0" destOrd="6" presId="urn:microsoft.com/office/officeart/2005/8/layout/hList1"/>
    <dgm:cxn modelId="{2A0489D7-C79D-4EB2-B8C7-44FBC9BDC5BB}" type="presOf" srcId="{25B4747B-B030-4D8B-9D5D-A05521F47A06}" destId="{32CFB31D-1926-4BCC-8971-BD6CB22A887B}" srcOrd="0" destOrd="1" presId="urn:microsoft.com/office/officeart/2005/8/layout/hList1"/>
    <dgm:cxn modelId="{DA159FEB-D2C9-4C32-8D5E-91A95B3866E1}" type="presOf" srcId="{8433C66E-EE42-4724-A4A5-1E7D58F6DC11}" destId="{8263FED4-AC9A-44FB-AC54-78337864AC99}" srcOrd="0" destOrd="0" presId="urn:microsoft.com/office/officeart/2005/8/layout/hList1"/>
    <dgm:cxn modelId="{79A83645-6D59-41A6-AED7-82CC1B55FF47}" type="presOf" srcId="{600C249E-AD26-4943-A583-B21073DF5F63}" destId="{1A05CA93-736F-4B73-8654-B3BA9892DD6A}" srcOrd="0" destOrd="0" presId="urn:microsoft.com/office/officeart/2005/8/layout/hList1"/>
    <dgm:cxn modelId="{E494AFAC-F54C-4819-87D6-B154525AABB9}" srcId="{25D88AFE-AF49-417A-B5DB-FB5B5CF9A011}" destId="{315948A9-7167-4ED7-BA70-FD83D426D7D8}" srcOrd="6" destOrd="0" parTransId="{9548B321-76DA-4535-A894-A7066815F64F}" sibTransId="{38EBD45F-9CBE-4AC6-B6A8-B61D15043729}"/>
    <dgm:cxn modelId="{3E8A7071-414D-48EF-B75D-5626A7251B96}" srcId="{600C249E-AD26-4943-A583-B21073DF5F63}" destId="{B708155A-FA42-472A-8678-30675B5AEC82}" srcOrd="2" destOrd="0" parTransId="{4F12ECB8-3B2A-4BB3-8780-391F9EEF7482}" sibTransId="{1FFE6199-630B-408F-B360-5BACAFC2A3E2}"/>
    <dgm:cxn modelId="{E76C5F31-3DBE-4241-A76C-604C4E629564}" type="presOf" srcId="{11CA993B-0D2B-4CBA-8757-817379E02DD1}" destId="{22BD548F-501A-47F6-904E-7FC466AD562E}" srcOrd="0" destOrd="0" presId="urn:microsoft.com/office/officeart/2005/8/layout/hList1"/>
    <dgm:cxn modelId="{F979CBD3-AEAD-4A7B-865C-FFD46B9A0980}" type="presOf" srcId="{540C7040-1A64-4418-A3FF-99B8ED6C101F}" destId="{32CFB31D-1926-4BCC-8971-BD6CB22A887B}" srcOrd="0" destOrd="5" presId="urn:microsoft.com/office/officeart/2005/8/layout/hList1"/>
    <dgm:cxn modelId="{E6F22245-E5E4-4DC0-9720-3DBCA1903B8F}" type="presOf" srcId="{2AB17B94-E557-4F22-8F4A-4303A407DB0D}" destId="{32CFB31D-1926-4BCC-8971-BD6CB22A887B}" srcOrd="0" destOrd="3" presId="urn:microsoft.com/office/officeart/2005/8/layout/hList1"/>
    <dgm:cxn modelId="{DCF297D6-52D8-4A76-BDEA-5F199DE767C7}" type="presParOf" srcId="{63C94DA3-43FE-48A6-8EBD-888EB73FE338}" destId="{43D912B9-057B-4D7D-AE32-433F80AABBA8}" srcOrd="0" destOrd="0" presId="urn:microsoft.com/office/officeart/2005/8/layout/hList1"/>
    <dgm:cxn modelId="{51CFDB57-20C0-47A9-BAF5-1AFE940912F4}" type="presParOf" srcId="{43D912B9-057B-4D7D-AE32-433F80AABBA8}" destId="{43154EED-705E-4570-8489-473961EE74FA}" srcOrd="0" destOrd="0" presId="urn:microsoft.com/office/officeart/2005/8/layout/hList1"/>
    <dgm:cxn modelId="{9A68BB7E-BBFF-4F0B-85BB-BA54765A5A6F}" type="presParOf" srcId="{43D912B9-057B-4D7D-AE32-433F80AABBA8}" destId="{32CFB31D-1926-4BCC-8971-BD6CB22A887B}" srcOrd="1" destOrd="0" presId="urn:microsoft.com/office/officeart/2005/8/layout/hList1"/>
    <dgm:cxn modelId="{4A22E835-C32C-4852-B3B6-C4A563BC315A}" type="presParOf" srcId="{63C94DA3-43FE-48A6-8EBD-888EB73FE338}" destId="{A9AEC9EB-DE9A-46D5-B9B7-0319777927E3}" srcOrd="1" destOrd="0" presId="urn:microsoft.com/office/officeart/2005/8/layout/hList1"/>
    <dgm:cxn modelId="{84420920-6EE8-40CE-B6FC-663652B89944}" type="presParOf" srcId="{63C94DA3-43FE-48A6-8EBD-888EB73FE338}" destId="{441C4A85-AD1F-4365-81F9-0824B702A108}" srcOrd="2" destOrd="0" presId="urn:microsoft.com/office/officeart/2005/8/layout/hList1"/>
    <dgm:cxn modelId="{07AB3DA4-BF44-4AED-922A-F998A1BE5357}" type="presParOf" srcId="{441C4A85-AD1F-4365-81F9-0824B702A108}" destId="{1A05CA93-736F-4B73-8654-B3BA9892DD6A}" srcOrd="0" destOrd="0" presId="urn:microsoft.com/office/officeart/2005/8/layout/hList1"/>
    <dgm:cxn modelId="{C478151E-59C7-46EB-841B-07E20A3B0280}" type="presParOf" srcId="{441C4A85-AD1F-4365-81F9-0824B702A108}" destId="{22BD548F-501A-47F6-904E-7FC466AD562E}" srcOrd="1" destOrd="0" presId="urn:microsoft.com/office/officeart/2005/8/layout/hList1"/>
    <dgm:cxn modelId="{33597D72-5EBB-4BC7-82CE-BFF9DA048507}" type="presParOf" srcId="{63C94DA3-43FE-48A6-8EBD-888EB73FE338}" destId="{4BDE0A05-6E23-45F5-9462-64A1009ECF40}" srcOrd="3" destOrd="0" presId="urn:microsoft.com/office/officeart/2005/8/layout/hList1"/>
    <dgm:cxn modelId="{1F1B59D5-C241-4C22-8D87-8E4B9D5EE6B8}" type="presParOf" srcId="{63C94DA3-43FE-48A6-8EBD-888EB73FE338}" destId="{F8ED82D1-1884-47EB-A2AB-0533DCC931BD}" srcOrd="4" destOrd="0" presId="urn:microsoft.com/office/officeart/2005/8/layout/hList1"/>
    <dgm:cxn modelId="{B78F0B4E-12B4-4D89-92FE-9380E92F841E}" type="presParOf" srcId="{F8ED82D1-1884-47EB-A2AB-0533DCC931BD}" destId="{8263FED4-AC9A-44FB-AC54-78337864AC99}" srcOrd="0" destOrd="0" presId="urn:microsoft.com/office/officeart/2005/8/layout/hList1"/>
    <dgm:cxn modelId="{FD4DA3E3-F7E8-4360-9870-65EF6B27B6DE}" type="presParOf" srcId="{F8ED82D1-1884-47EB-A2AB-0533DCC931BD}" destId="{020140EA-4071-4EBA-AC5B-DB7312FF4529}" srcOrd="1" destOrd="0" presId="urn:microsoft.com/office/officeart/2005/8/layout/hList1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757DCEB-523F-45FF-8214-A2B51CD4A484}" type="doc">
      <dgm:prSet loTypeId="urn:microsoft.com/office/officeart/2005/8/layout/hList6" loCatId="list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DC37AC70-700B-4942-AA96-151B49CE9C79}">
      <dgm:prSet phldrT="[Text]"/>
      <dgm:spPr/>
      <dgm:t>
        <a:bodyPr/>
        <a:lstStyle/>
        <a:p>
          <a:r>
            <a:rPr lang="en-US" u="sng" dirty="0" smtClean="0"/>
            <a:t>Issued in</a:t>
          </a:r>
          <a:endParaRPr lang="en-US" u="sng" dirty="0"/>
        </a:p>
      </dgm:t>
    </dgm:pt>
    <dgm:pt modelId="{2B821A7C-5840-4F2D-A7C2-7389E43A17FC}" type="parTrans" cxnId="{8FE05E2E-9BA8-473A-9678-E889AF8DA9E8}">
      <dgm:prSet/>
      <dgm:spPr/>
      <dgm:t>
        <a:bodyPr/>
        <a:lstStyle/>
        <a:p>
          <a:endParaRPr lang="en-US"/>
        </a:p>
      </dgm:t>
    </dgm:pt>
    <dgm:pt modelId="{8C9BA731-5C7C-40A9-A304-657247E4EC01}" type="sibTrans" cxnId="{8FE05E2E-9BA8-473A-9678-E889AF8DA9E8}">
      <dgm:prSet/>
      <dgm:spPr/>
      <dgm:t>
        <a:bodyPr/>
        <a:lstStyle/>
        <a:p>
          <a:endParaRPr lang="en-US"/>
        </a:p>
      </dgm:t>
    </dgm:pt>
    <dgm:pt modelId="{2EE126AB-B2C3-45C6-BEEF-3D9DFC116AF5}">
      <dgm:prSet phldrT="[Text]"/>
      <dgm:spPr/>
      <dgm:t>
        <a:bodyPr/>
        <a:lstStyle/>
        <a:p>
          <a:r>
            <a:rPr lang="en-US" dirty="0" smtClean="0"/>
            <a:t>December</a:t>
          </a:r>
          <a:endParaRPr lang="en-US" dirty="0"/>
        </a:p>
      </dgm:t>
    </dgm:pt>
    <dgm:pt modelId="{D81FE9B3-C376-4D5D-8C21-E61852A0B0E0}" type="parTrans" cxnId="{29C0A05D-CA84-4AF1-893A-B9B5E8E20217}">
      <dgm:prSet/>
      <dgm:spPr/>
      <dgm:t>
        <a:bodyPr/>
        <a:lstStyle/>
        <a:p>
          <a:endParaRPr lang="en-US"/>
        </a:p>
      </dgm:t>
    </dgm:pt>
    <dgm:pt modelId="{4C56A256-C557-44C8-A422-26C9D84EECF3}" type="sibTrans" cxnId="{29C0A05D-CA84-4AF1-893A-B9B5E8E20217}">
      <dgm:prSet/>
      <dgm:spPr/>
      <dgm:t>
        <a:bodyPr/>
        <a:lstStyle/>
        <a:p>
          <a:endParaRPr lang="en-US"/>
        </a:p>
      </dgm:t>
    </dgm:pt>
    <dgm:pt modelId="{F85C922D-C18E-455D-A413-90CEF219C386}">
      <dgm:prSet phldrT="[Text]"/>
      <dgm:spPr/>
      <dgm:t>
        <a:bodyPr/>
        <a:lstStyle/>
        <a:p>
          <a:r>
            <a:rPr lang="en-US" dirty="0" smtClean="0"/>
            <a:t>1983</a:t>
          </a:r>
          <a:endParaRPr lang="en-US" dirty="0"/>
        </a:p>
      </dgm:t>
    </dgm:pt>
    <dgm:pt modelId="{05894423-3CBE-4710-B59A-0A7B099CB439}" type="parTrans" cxnId="{BFA99D55-64CC-4E1B-AA63-1DA978ADE702}">
      <dgm:prSet/>
      <dgm:spPr/>
      <dgm:t>
        <a:bodyPr/>
        <a:lstStyle/>
        <a:p>
          <a:endParaRPr lang="en-US"/>
        </a:p>
      </dgm:t>
    </dgm:pt>
    <dgm:pt modelId="{F068B17A-C30C-4AF3-9C19-5E2FE2F90A58}" type="sibTrans" cxnId="{BFA99D55-64CC-4E1B-AA63-1DA978ADE702}">
      <dgm:prSet/>
      <dgm:spPr/>
      <dgm:t>
        <a:bodyPr/>
        <a:lstStyle/>
        <a:p>
          <a:endParaRPr lang="en-US"/>
        </a:p>
      </dgm:t>
    </dgm:pt>
    <dgm:pt modelId="{0E1E06BB-7C80-4715-8679-EA9678F7D665}">
      <dgm:prSet phldrT="[Text]"/>
      <dgm:spPr/>
      <dgm:t>
        <a:bodyPr/>
        <a:lstStyle/>
        <a:p>
          <a:r>
            <a:rPr lang="en-US" u="sng" dirty="0" smtClean="0"/>
            <a:t>Titled as</a:t>
          </a:r>
          <a:endParaRPr lang="en-US" u="sng" dirty="0"/>
        </a:p>
      </dgm:t>
    </dgm:pt>
    <dgm:pt modelId="{C1059B97-5D6E-48C8-B823-3CC784EADF18}" type="parTrans" cxnId="{0E0D363D-B2A0-48D5-BC10-8A35F3AA450B}">
      <dgm:prSet/>
      <dgm:spPr/>
      <dgm:t>
        <a:bodyPr/>
        <a:lstStyle/>
        <a:p>
          <a:endParaRPr lang="en-US"/>
        </a:p>
      </dgm:t>
    </dgm:pt>
    <dgm:pt modelId="{7892D9DE-699D-4EAF-907E-D849B5E161C4}" type="sibTrans" cxnId="{0E0D363D-B2A0-48D5-BC10-8A35F3AA450B}">
      <dgm:prSet/>
      <dgm:spPr/>
      <dgm:t>
        <a:bodyPr/>
        <a:lstStyle/>
        <a:p>
          <a:endParaRPr lang="en-US"/>
        </a:p>
      </dgm:t>
    </dgm:pt>
    <dgm:pt modelId="{0774197F-3000-4851-915B-F4002F66E283}">
      <dgm:prSet phldrT="[Text]"/>
      <dgm:spPr/>
      <dgm:t>
        <a:bodyPr/>
        <a:lstStyle/>
        <a:p>
          <a:r>
            <a:rPr lang="en-US" dirty="0" smtClean="0"/>
            <a:t>Accounting for Construction Contracts</a:t>
          </a:r>
          <a:endParaRPr lang="en-US" dirty="0"/>
        </a:p>
      </dgm:t>
    </dgm:pt>
    <dgm:pt modelId="{3B3B82EB-0AEC-460F-8BE6-B2021527EA86}" type="parTrans" cxnId="{5116D2F2-9D9D-4AC7-9363-7F074AE8EA2F}">
      <dgm:prSet/>
      <dgm:spPr/>
      <dgm:t>
        <a:bodyPr/>
        <a:lstStyle/>
        <a:p>
          <a:endParaRPr lang="en-US"/>
        </a:p>
      </dgm:t>
    </dgm:pt>
    <dgm:pt modelId="{D3A557AE-724C-4420-8544-1014FD7B921E}" type="sibTrans" cxnId="{5116D2F2-9D9D-4AC7-9363-7F074AE8EA2F}">
      <dgm:prSet/>
      <dgm:spPr/>
      <dgm:t>
        <a:bodyPr/>
        <a:lstStyle/>
        <a:p>
          <a:endParaRPr lang="en-US"/>
        </a:p>
      </dgm:t>
    </dgm:pt>
    <dgm:pt modelId="{B202D24E-9AA5-439A-B9B1-F51111B1BEA2}">
      <dgm:prSet phldrT="[Text]" custT="1"/>
      <dgm:spPr/>
      <dgm:t>
        <a:bodyPr/>
        <a:lstStyle/>
        <a:p>
          <a:r>
            <a:rPr lang="en-US" sz="2600" u="sng" dirty="0" smtClean="0"/>
            <a:t>Revised in</a:t>
          </a:r>
          <a:endParaRPr lang="en-US" sz="2600" u="sng" dirty="0"/>
        </a:p>
      </dgm:t>
    </dgm:pt>
    <dgm:pt modelId="{CA55C6D3-6CC8-453E-9B7E-6FA45EE88686}" type="parTrans" cxnId="{CA338680-DC9C-4CA0-95D9-00B3CCB8DC4A}">
      <dgm:prSet/>
      <dgm:spPr/>
      <dgm:t>
        <a:bodyPr/>
        <a:lstStyle/>
        <a:p>
          <a:endParaRPr lang="en-US"/>
        </a:p>
      </dgm:t>
    </dgm:pt>
    <dgm:pt modelId="{90954CE2-491A-49DD-A6D0-4E088657D699}" type="sibTrans" cxnId="{CA338680-DC9C-4CA0-95D9-00B3CCB8DC4A}">
      <dgm:prSet/>
      <dgm:spPr/>
      <dgm:t>
        <a:bodyPr/>
        <a:lstStyle/>
        <a:p>
          <a:endParaRPr lang="en-US"/>
        </a:p>
      </dgm:t>
    </dgm:pt>
    <dgm:pt modelId="{3BF6EC22-6367-45DD-903A-D2A195E0FCC0}">
      <dgm:prSet phldrT="[Text]" custT="1"/>
      <dgm:spPr/>
      <dgm:t>
        <a:bodyPr/>
        <a:lstStyle/>
        <a:p>
          <a:r>
            <a:rPr lang="en-US" sz="2000" dirty="0" smtClean="0"/>
            <a:t>Year</a:t>
          </a:r>
          <a:endParaRPr lang="en-US" sz="2000" dirty="0"/>
        </a:p>
      </dgm:t>
    </dgm:pt>
    <dgm:pt modelId="{6ABE960B-BEE4-4CBD-826D-5FDC37973780}" type="parTrans" cxnId="{AADDF4A9-8E61-442B-9435-B03680B1411C}">
      <dgm:prSet/>
      <dgm:spPr/>
      <dgm:t>
        <a:bodyPr/>
        <a:lstStyle/>
        <a:p>
          <a:endParaRPr lang="en-US"/>
        </a:p>
      </dgm:t>
    </dgm:pt>
    <dgm:pt modelId="{4C7C83B6-69B9-4EEB-B3F2-194AE288018A}" type="sibTrans" cxnId="{AADDF4A9-8E61-442B-9435-B03680B1411C}">
      <dgm:prSet/>
      <dgm:spPr/>
      <dgm:t>
        <a:bodyPr/>
        <a:lstStyle/>
        <a:p>
          <a:endParaRPr lang="en-US"/>
        </a:p>
      </dgm:t>
    </dgm:pt>
    <dgm:pt modelId="{55555ADB-586E-4811-A358-50C30847DBF8}">
      <dgm:prSet phldrT="[Text]" custT="1"/>
      <dgm:spPr/>
      <dgm:t>
        <a:bodyPr/>
        <a:lstStyle/>
        <a:p>
          <a:r>
            <a:rPr lang="en-US" sz="2000" dirty="0" smtClean="0"/>
            <a:t>2002</a:t>
          </a:r>
          <a:endParaRPr lang="en-US" sz="2000" dirty="0"/>
        </a:p>
      </dgm:t>
    </dgm:pt>
    <dgm:pt modelId="{1BA05173-D601-492F-87B6-3A3469719223}" type="parTrans" cxnId="{7E15D8AE-21F1-4C35-9D4E-562C10E45774}">
      <dgm:prSet/>
      <dgm:spPr/>
      <dgm:t>
        <a:bodyPr/>
        <a:lstStyle/>
        <a:p>
          <a:endParaRPr lang="en-US"/>
        </a:p>
      </dgm:t>
    </dgm:pt>
    <dgm:pt modelId="{99E405A3-98FA-4813-9185-2D5318C2F2A8}" type="sibTrans" cxnId="{7E15D8AE-21F1-4C35-9D4E-562C10E45774}">
      <dgm:prSet/>
      <dgm:spPr/>
      <dgm:t>
        <a:bodyPr/>
        <a:lstStyle/>
        <a:p>
          <a:endParaRPr lang="en-US"/>
        </a:p>
      </dgm:t>
    </dgm:pt>
    <dgm:pt modelId="{2BDB8141-3CDE-42F5-865A-AB8F3878E60D}" type="pres">
      <dgm:prSet presAssocID="{F757DCEB-523F-45FF-8214-A2B51CD4A48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D5EF99D-4309-469A-B7AA-8021060BEB00}" type="pres">
      <dgm:prSet presAssocID="{DC37AC70-700B-4942-AA96-151B49CE9C79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EE07292-0AC7-41B7-97E1-29AFD4E5F8DF}" type="pres">
      <dgm:prSet presAssocID="{8C9BA731-5C7C-40A9-A304-657247E4EC01}" presName="sibTrans" presStyleCnt="0"/>
      <dgm:spPr/>
      <dgm:t>
        <a:bodyPr/>
        <a:lstStyle/>
        <a:p>
          <a:endParaRPr lang="en-US"/>
        </a:p>
      </dgm:t>
    </dgm:pt>
    <dgm:pt modelId="{840AC30E-DAF9-4689-B238-4725770881F0}" type="pres">
      <dgm:prSet presAssocID="{0E1E06BB-7C80-4715-8679-EA9678F7D665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C921E2F-5E40-4967-93BE-2194FF0215F6}" type="pres">
      <dgm:prSet presAssocID="{7892D9DE-699D-4EAF-907E-D849B5E161C4}" presName="sibTrans" presStyleCnt="0"/>
      <dgm:spPr/>
      <dgm:t>
        <a:bodyPr/>
        <a:lstStyle/>
        <a:p>
          <a:endParaRPr lang="en-US"/>
        </a:p>
      </dgm:t>
    </dgm:pt>
    <dgm:pt modelId="{08D4B932-9106-4FC4-9173-99E92C68EFBB}" type="pres">
      <dgm:prSet presAssocID="{B202D24E-9AA5-439A-B9B1-F51111B1BEA2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3FBD473-2C72-4076-AAB4-4B0FC2EDA9FA}" type="presOf" srcId="{3BF6EC22-6367-45DD-903A-D2A195E0FCC0}" destId="{08D4B932-9106-4FC4-9173-99E92C68EFBB}" srcOrd="0" destOrd="1" presId="urn:microsoft.com/office/officeart/2005/8/layout/hList6"/>
    <dgm:cxn modelId="{CA338680-DC9C-4CA0-95D9-00B3CCB8DC4A}" srcId="{F757DCEB-523F-45FF-8214-A2B51CD4A484}" destId="{B202D24E-9AA5-439A-B9B1-F51111B1BEA2}" srcOrd="2" destOrd="0" parTransId="{CA55C6D3-6CC8-453E-9B7E-6FA45EE88686}" sibTransId="{90954CE2-491A-49DD-A6D0-4E088657D699}"/>
    <dgm:cxn modelId="{29C0A05D-CA84-4AF1-893A-B9B5E8E20217}" srcId="{DC37AC70-700B-4942-AA96-151B49CE9C79}" destId="{2EE126AB-B2C3-45C6-BEEF-3D9DFC116AF5}" srcOrd="0" destOrd="0" parTransId="{D81FE9B3-C376-4D5D-8C21-E61852A0B0E0}" sibTransId="{4C56A256-C557-44C8-A422-26C9D84EECF3}"/>
    <dgm:cxn modelId="{AADDF4A9-8E61-442B-9435-B03680B1411C}" srcId="{B202D24E-9AA5-439A-B9B1-F51111B1BEA2}" destId="{3BF6EC22-6367-45DD-903A-D2A195E0FCC0}" srcOrd="0" destOrd="0" parTransId="{6ABE960B-BEE4-4CBD-826D-5FDC37973780}" sibTransId="{4C7C83B6-69B9-4EEB-B3F2-194AE288018A}"/>
    <dgm:cxn modelId="{0E0D363D-B2A0-48D5-BC10-8A35F3AA450B}" srcId="{F757DCEB-523F-45FF-8214-A2B51CD4A484}" destId="{0E1E06BB-7C80-4715-8679-EA9678F7D665}" srcOrd="1" destOrd="0" parTransId="{C1059B97-5D6E-48C8-B823-3CC784EADF18}" sibTransId="{7892D9DE-699D-4EAF-907E-D849B5E161C4}"/>
    <dgm:cxn modelId="{390BC846-951D-465B-B4B6-D3E3E4CDFF61}" type="presOf" srcId="{DC37AC70-700B-4942-AA96-151B49CE9C79}" destId="{AD5EF99D-4309-469A-B7AA-8021060BEB00}" srcOrd="0" destOrd="0" presId="urn:microsoft.com/office/officeart/2005/8/layout/hList6"/>
    <dgm:cxn modelId="{C9ABFDDB-B74B-4251-954D-0C896E480B19}" type="presOf" srcId="{55555ADB-586E-4811-A358-50C30847DBF8}" destId="{08D4B932-9106-4FC4-9173-99E92C68EFBB}" srcOrd="0" destOrd="2" presId="urn:microsoft.com/office/officeart/2005/8/layout/hList6"/>
    <dgm:cxn modelId="{0B222A85-D861-4201-BA42-39F98F84A9E4}" type="presOf" srcId="{F757DCEB-523F-45FF-8214-A2B51CD4A484}" destId="{2BDB8141-3CDE-42F5-865A-AB8F3878E60D}" srcOrd="0" destOrd="0" presId="urn:microsoft.com/office/officeart/2005/8/layout/hList6"/>
    <dgm:cxn modelId="{BC9779E4-65B2-403A-930E-167E43F2B4C9}" type="presOf" srcId="{0E1E06BB-7C80-4715-8679-EA9678F7D665}" destId="{840AC30E-DAF9-4689-B238-4725770881F0}" srcOrd="0" destOrd="0" presId="urn:microsoft.com/office/officeart/2005/8/layout/hList6"/>
    <dgm:cxn modelId="{BFA99D55-64CC-4E1B-AA63-1DA978ADE702}" srcId="{DC37AC70-700B-4942-AA96-151B49CE9C79}" destId="{F85C922D-C18E-455D-A413-90CEF219C386}" srcOrd="1" destOrd="0" parTransId="{05894423-3CBE-4710-B59A-0A7B099CB439}" sibTransId="{F068B17A-C30C-4AF3-9C19-5E2FE2F90A58}"/>
    <dgm:cxn modelId="{BC884581-17CE-45C1-AB1E-579D5E7F13B3}" type="presOf" srcId="{B202D24E-9AA5-439A-B9B1-F51111B1BEA2}" destId="{08D4B932-9106-4FC4-9173-99E92C68EFBB}" srcOrd="0" destOrd="0" presId="urn:microsoft.com/office/officeart/2005/8/layout/hList6"/>
    <dgm:cxn modelId="{EE4D6D57-E4F8-4C20-AA9E-24A97A81ECDC}" type="presOf" srcId="{F85C922D-C18E-455D-A413-90CEF219C386}" destId="{AD5EF99D-4309-469A-B7AA-8021060BEB00}" srcOrd="0" destOrd="2" presId="urn:microsoft.com/office/officeart/2005/8/layout/hList6"/>
    <dgm:cxn modelId="{5116D2F2-9D9D-4AC7-9363-7F074AE8EA2F}" srcId="{0E1E06BB-7C80-4715-8679-EA9678F7D665}" destId="{0774197F-3000-4851-915B-F4002F66E283}" srcOrd="0" destOrd="0" parTransId="{3B3B82EB-0AEC-460F-8BE6-B2021527EA86}" sibTransId="{D3A557AE-724C-4420-8544-1014FD7B921E}"/>
    <dgm:cxn modelId="{C6343C5D-A9CA-4957-98EE-421FE6CB6A20}" type="presOf" srcId="{0774197F-3000-4851-915B-F4002F66E283}" destId="{840AC30E-DAF9-4689-B238-4725770881F0}" srcOrd="0" destOrd="1" presId="urn:microsoft.com/office/officeart/2005/8/layout/hList6"/>
    <dgm:cxn modelId="{8FE05E2E-9BA8-473A-9678-E889AF8DA9E8}" srcId="{F757DCEB-523F-45FF-8214-A2B51CD4A484}" destId="{DC37AC70-700B-4942-AA96-151B49CE9C79}" srcOrd="0" destOrd="0" parTransId="{2B821A7C-5840-4F2D-A7C2-7389E43A17FC}" sibTransId="{8C9BA731-5C7C-40A9-A304-657247E4EC01}"/>
    <dgm:cxn modelId="{FB91EAFA-357C-4101-93DC-8A332DDFDB4A}" type="presOf" srcId="{2EE126AB-B2C3-45C6-BEEF-3D9DFC116AF5}" destId="{AD5EF99D-4309-469A-B7AA-8021060BEB00}" srcOrd="0" destOrd="1" presId="urn:microsoft.com/office/officeart/2005/8/layout/hList6"/>
    <dgm:cxn modelId="{7E15D8AE-21F1-4C35-9D4E-562C10E45774}" srcId="{B202D24E-9AA5-439A-B9B1-F51111B1BEA2}" destId="{55555ADB-586E-4811-A358-50C30847DBF8}" srcOrd="1" destOrd="0" parTransId="{1BA05173-D601-492F-87B6-3A3469719223}" sibTransId="{99E405A3-98FA-4813-9185-2D5318C2F2A8}"/>
    <dgm:cxn modelId="{057862C2-AB44-4846-85DC-2DB94CAE91A3}" type="presParOf" srcId="{2BDB8141-3CDE-42F5-865A-AB8F3878E60D}" destId="{AD5EF99D-4309-469A-B7AA-8021060BEB00}" srcOrd="0" destOrd="0" presId="urn:microsoft.com/office/officeart/2005/8/layout/hList6"/>
    <dgm:cxn modelId="{854869AB-7636-478E-B86F-DD96E844EBD6}" type="presParOf" srcId="{2BDB8141-3CDE-42F5-865A-AB8F3878E60D}" destId="{5EE07292-0AC7-41B7-97E1-29AFD4E5F8DF}" srcOrd="1" destOrd="0" presId="urn:microsoft.com/office/officeart/2005/8/layout/hList6"/>
    <dgm:cxn modelId="{CFF023B6-5091-428B-AA2A-B987D96BE058}" type="presParOf" srcId="{2BDB8141-3CDE-42F5-865A-AB8F3878E60D}" destId="{840AC30E-DAF9-4689-B238-4725770881F0}" srcOrd="2" destOrd="0" presId="urn:microsoft.com/office/officeart/2005/8/layout/hList6"/>
    <dgm:cxn modelId="{398AFD6D-1FBD-4948-A7DB-9C8DD02020EF}" type="presParOf" srcId="{2BDB8141-3CDE-42F5-865A-AB8F3878E60D}" destId="{FC921E2F-5E40-4967-93BE-2194FF0215F6}" srcOrd="3" destOrd="0" presId="urn:microsoft.com/office/officeart/2005/8/layout/hList6"/>
    <dgm:cxn modelId="{944C66C9-9E76-431F-AA98-D3260799E817}" type="presParOf" srcId="{2BDB8141-3CDE-42F5-865A-AB8F3878E60D}" destId="{08D4B932-9106-4FC4-9173-99E92C68EFBB}" srcOrd="4" destOrd="0" presId="urn:microsoft.com/office/officeart/2005/8/layout/hList6"/>
  </dgm:cxnLst>
  <dgm:bg>
    <a:effectLst/>
  </dgm:bg>
  <dgm:whole/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B3A20AFB-AE16-44A6-9FB3-DD521C5A8F26}" type="doc">
      <dgm:prSet loTypeId="urn:microsoft.com/office/officeart/2005/8/layout/vList2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5FBD19F2-3E5F-4913-B627-93BC9BE8ACF8}">
      <dgm:prSet/>
      <dgm:spPr/>
      <dgm:t>
        <a:bodyPr/>
        <a:lstStyle/>
        <a:p>
          <a:pPr rtl="0"/>
          <a:r>
            <a:rPr lang="en-US" dirty="0" smtClean="0"/>
            <a:t>Following costs are not attributable to a construction contract:</a:t>
          </a:r>
          <a:endParaRPr lang="en-US" dirty="0"/>
        </a:p>
      </dgm:t>
    </dgm:pt>
    <dgm:pt modelId="{420B10FE-90C2-4FF2-80F7-B12608BBA926}" type="parTrans" cxnId="{46D4755D-CB74-425F-8D67-1C78B971BF2C}">
      <dgm:prSet/>
      <dgm:spPr/>
      <dgm:t>
        <a:bodyPr/>
        <a:lstStyle/>
        <a:p>
          <a:endParaRPr lang="en-US"/>
        </a:p>
      </dgm:t>
    </dgm:pt>
    <dgm:pt modelId="{3DFEBE84-6B17-4E82-86EF-5B31559929D9}" type="sibTrans" cxnId="{46D4755D-CB74-425F-8D67-1C78B971BF2C}">
      <dgm:prSet/>
      <dgm:spPr/>
      <dgm:t>
        <a:bodyPr/>
        <a:lstStyle/>
        <a:p>
          <a:endParaRPr lang="en-US"/>
        </a:p>
      </dgm:t>
    </dgm:pt>
    <dgm:pt modelId="{A0036B5E-8EB5-457D-B1A4-19A1DE7183E7}" type="pres">
      <dgm:prSet presAssocID="{B3A20AFB-AE16-44A6-9FB3-DD521C5A8F2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DDF9D1C-ED45-4EB6-B7FE-96E6C176CC02}" type="pres">
      <dgm:prSet presAssocID="{5FBD19F2-3E5F-4913-B627-93BC9BE8ACF8}" presName="parentText" presStyleLbl="node1" presStyleIdx="0" presStyleCnt="1" custLinFactNeighborX="6855" custLinFactNeighborY="-132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846032C-7579-4638-A415-A5FB6175D5C0}" type="presOf" srcId="{B3A20AFB-AE16-44A6-9FB3-DD521C5A8F26}" destId="{A0036B5E-8EB5-457D-B1A4-19A1DE7183E7}" srcOrd="0" destOrd="0" presId="urn:microsoft.com/office/officeart/2005/8/layout/vList2"/>
    <dgm:cxn modelId="{46D4755D-CB74-425F-8D67-1C78B971BF2C}" srcId="{B3A20AFB-AE16-44A6-9FB3-DD521C5A8F26}" destId="{5FBD19F2-3E5F-4913-B627-93BC9BE8ACF8}" srcOrd="0" destOrd="0" parTransId="{420B10FE-90C2-4FF2-80F7-B12608BBA926}" sibTransId="{3DFEBE84-6B17-4E82-86EF-5B31559929D9}"/>
    <dgm:cxn modelId="{A0EF9CA4-6058-48A4-A7CA-76473D9FBCD4}" type="presOf" srcId="{5FBD19F2-3E5F-4913-B627-93BC9BE8ACF8}" destId="{EDDF9D1C-ED45-4EB6-B7FE-96E6C176CC02}" srcOrd="0" destOrd="0" presId="urn:microsoft.com/office/officeart/2005/8/layout/vList2"/>
    <dgm:cxn modelId="{0318BD92-16A9-4B10-87C9-181AF1E777E2}" type="presParOf" srcId="{A0036B5E-8EB5-457D-B1A4-19A1DE7183E7}" destId="{EDDF9D1C-ED45-4EB6-B7FE-96E6C176CC02}" srcOrd="0" destOrd="0" presId="urn:microsoft.com/office/officeart/2005/8/layout/vList2"/>
  </dgm:cxnLst>
  <dgm:bg/>
  <dgm:whole/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28D6A455-26BD-4B00-AED1-CF6757825703}" type="doc">
      <dgm:prSet loTypeId="urn:microsoft.com/office/officeart/2005/8/layout/matrix2" loCatId="matrix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CB5AE183-294A-4808-B48E-C9095FBD0ED7}">
      <dgm:prSet phldrT="[Text]"/>
      <dgm:spPr/>
      <dgm:t>
        <a:bodyPr/>
        <a:lstStyle/>
        <a:p>
          <a:r>
            <a:rPr lang="en-US" dirty="0" smtClean="0"/>
            <a:t>General administration cost for which reimbursement not specified</a:t>
          </a:r>
          <a:endParaRPr lang="en-US" dirty="0"/>
        </a:p>
      </dgm:t>
    </dgm:pt>
    <dgm:pt modelId="{193E8692-AFC3-4988-9890-020AB2A0980F}" type="parTrans" cxnId="{1CB3ED16-EDF4-4FEB-8940-613FDE8AFDC2}">
      <dgm:prSet/>
      <dgm:spPr/>
      <dgm:t>
        <a:bodyPr/>
        <a:lstStyle/>
        <a:p>
          <a:endParaRPr lang="en-US"/>
        </a:p>
      </dgm:t>
    </dgm:pt>
    <dgm:pt modelId="{FF39EC94-37DB-4018-A166-FD29640EFC3D}" type="sibTrans" cxnId="{1CB3ED16-EDF4-4FEB-8940-613FDE8AFDC2}">
      <dgm:prSet/>
      <dgm:spPr/>
      <dgm:t>
        <a:bodyPr/>
        <a:lstStyle/>
        <a:p>
          <a:endParaRPr lang="en-US"/>
        </a:p>
      </dgm:t>
    </dgm:pt>
    <dgm:pt modelId="{B9EDE154-9345-4A40-80EE-256A8D339EF3}">
      <dgm:prSet phldrT="[Text]"/>
      <dgm:spPr/>
      <dgm:t>
        <a:bodyPr/>
        <a:lstStyle/>
        <a:p>
          <a:r>
            <a:rPr lang="en-US" dirty="0" smtClean="0"/>
            <a:t>Depreciation of idle plant &amp; machinery</a:t>
          </a:r>
          <a:endParaRPr lang="en-US" dirty="0"/>
        </a:p>
      </dgm:t>
    </dgm:pt>
    <dgm:pt modelId="{2000343E-196E-47ED-ADFD-B93C40C8769C}" type="parTrans" cxnId="{2B1312E9-5CE4-45B2-887D-1503FCF9FB65}">
      <dgm:prSet/>
      <dgm:spPr/>
      <dgm:t>
        <a:bodyPr/>
        <a:lstStyle/>
        <a:p>
          <a:endParaRPr lang="en-US"/>
        </a:p>
      </dgm:t>
    </dgm:pt>
    <dgm:pt modelId="{524104EB-C524-411E-99BD-4D609758EF6D}" type="sibTrans" cxnId="{2B1312E9-5CE4-45B2-887D-1503FCF9FB65}">
      <dgm:prSet/>
      <dgm:spPr/>
      <dgm:t>
        <a:bodyPr/>
        <a:lstStyle/>
        <a:p>
          <a:endParaRPr lang="en-US"/>
        </a:p>
      </dgm:t>
    </dgm:pt>
    <dgm:pt modelId="{742EA8AC-8920-4A23-ABE5-81851FB33B12}">
      <dgm:prSet phldrT="[Text]"/>
      <dgm:spPr/>
      <dgm:t>
        <a:bodyPr/>
        <a:lstStyle/>
        <a:p>
          <a:r>
            <a:rPr lang="en-US" dirty="0" smtClean="0"/>
            <a:t>Selling costs</a:t>
          </a:r>
          <a:endParaRPr lang="en-US" dirty="0"/>
        </a:p>
      </dgm:t>
    </dgm:pt>
    <dgm:pt modelId="{239BAAA6-B63E-468B-90E8-14E90CD321B4}" type="parTrans" cxnId="{4DA46BEA-DCAF-4A19-8E03-096B0209DF29}">
      <dgm:prSet/>
      <dgm:spPr/>
      <dgm:t>
        <a:bodyPr/>
        <a:lstStyle/>
        <a:p>
          <a:endParaRPr lang="en-US"/>
        </a:p>
      </dgm:t>
    </dgm:pt>
    <dgm:pt modelId="{29832BE6-FB85-4408-B505-AFE275E2216C}" type="sibTrans" cxnId="{4DA46BEA-DCAF-4A19-8E03-096B0209DF29}">
      <dgm:prSet/>
      <dgm:spPr/>
      <dgm:t>
        <a:bodyPr/>
        <a:lstStyle/>
        <a:p>
          <a:endParaRPr lang="en-US"/>
        </a:p>
      </dgm:t>
    </dgm:pt>
    <dgm:pt modelId="{15C291F1-C909-4E33-A8C8-21978B74A55D}">
      <dgm:prSet phldrT="[Text]"/>
      <dgm:spPr/>
      <dgm:t>
        <a:bodyPr/>
        <a:lstStyle/>
        <a:p>
          <a:r>
            <a:rPr lang="en-US" dirty="0" smtClean="0"/>
            <a:t>Research &amp; development costs for which reimbursement not specified</a:t>
          </a:r>
          <a:endParaRPr lang="en-US" dirty="0"/>
        </a:p>
      </dgm:t>
    </dgm:pt>
    <dgm:pt modelId="{65CF34B6-2ECD-471D-A840-950BF23EF3FB}" type="parTrans" cxnId="{210C2464-62BC-417E-92AD-E48D54AA2965}">
      <dgm:prSet/>
      <dgm:spPr/>
      <dgm:t>
        <a:bodyPr/>
        <a:lstStyle/>
        <a:p>
          <a:endParaRPr lang="en-US"/>
        </a:p>
      </dgm:t>
    </dgm:pt>
    <dgm:pt modelId="{E3935407-E5D5-4960-A6FD-E67539DF5AED}" type="sibTrans" cxnId="{210C2464-62BC-417E-92AD-E48D54AA2965}">
      <dgm:prSet/>
      <dgm:spPr/>
      <dgm:t>
        <a:bodyPr/>
        <a:lstStyle/>
        <a:p>
          <a:endParaRPr lang="en-US"/>
        </a:p>
      </dgm:t>
    </dgm:pt>
    <dgm:pt modelId="{443EFCA9-1253-46DC-AAB8-8B1AAA8CA8DA}" type="pres">
      <dgm:prSet presAssocID="{28D6A455-26BD-4B00-AED1-CF6757825703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4FCF90C-5F8F-4C05-96EA-7B7A41BA15F4}" type="pres">
      <dgm:prSet presAssocID="{28D6A455-26BD-4B00-AED1-CF6757825703}" presName="axisShape" presStyleLbl="bgShp" presStyleIdx="0" presStyleCnt="1"/>
      <dgm:spPr/>
    </dgm:pt>
    <dgm:pt modelId="{1E73AB09-70CE-4159-A97B-79B4236C2F93}" type="pres">
      <dgm:prSet presAssocID="{28D6A455-26BD-4B00-AED1-CF6757825703}" presName="rect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9E95228-9BFF-490C-92CD-A41AB69B30CF}" type="pres">
      <dgm:prSet presAssocID="{28D6A455-26BD-4B00-AED1-CF6757825703}" presName="rect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49E660-B77F-46E5-B95E-446F5694AEA2}" type="pres">
      <dgm:prSet presAssocID="{28D6A455-26BD-4B00-AED1-CF6757825703}" presName="rect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B31530-8212-4673-968E-00B28DB2AB4F}" type="pres">
      <dgm:prSet presAssocID="{28D6A455-26BD-4B00-AED1-CF6757825703}" presName="rect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B1312E9-5CE4-45B2-887D-1503FCF9FB65}" srcId="{28D6A455-26BD-4B00-AED1-CF6757825703}" destId="{B9EDE154-9345-4A40-80EE-256A8D339EF3}" srcOrd="1" destOrd="0" parTransId="{2000343E-196E-47ED-ADFD-B93C40C8769C}" sibTransId="{524104EB-C524-411E-99BD-4D609758EF6D}"/>
    <dgm:cxn modelId="{0520DFFC-2961-4393-BCF1-20207A321BB1}" type="presOf" srcId="{CB5AE183-294A-4808-B48E-C9095FBD0ED7}" destId="{1E73AB09-70CE-4159-A97B-79B4236C2F93}" srcOrd="0" destOrd="0" presId="urn:microsoft.com/office/officeart/2005/8/layout/matrix2"/>
    <dgm:cxn modelId="{0022770E-A503-4651-BFB8-79D962437F7B}" type="presOf" srcId="{28D6A455-26BD-4B00-AED1-CF6757825703}" destId="{443EFCA9-1253-46DC-AAB8-8B1AAA8CA8DA}" srcOrd="0" destOrd="0" presId="urn:microsoft.com/office/officeart/2005/8/layout/matrix2"/>
    <dgm:cxn modelId="{210C2464-62BC-417E-92AD-E48D54AA2965}" srcId="{28D6A455-26BD-4B00-AED1-CF6757825703}" destId="{15C291F1-C909-4E33-A8C8-21978B74A55D}" srcOrd="3" destOrd="0" parTransId="{65CF34B6-2ECD-471D-A840-950BF23EF3FB}" sibTransId="{E3935407-E5D5-4960-A6FD-E67539DF5AED}"/>
    <dgm:cxn modelId="{D9624E4B-9AA9-4F26-9230-A72165DF6E97}" type="presOf" srcId="{15C291F1-C909-4E33-A8C8-21978B74A55D}" destId="{AAB31530-8212-4673-968E-00B28DB2AB4F}" srcOrd="0" destOrd="0" presId="urn:microsoft.com/office/officeart/2005/8/layout/matrix2"/>
    <dgm:cxn modelId="{4DA46BEA-DCAF-4A19-8E03-096B0209DF29}" srcId="{28D6A455-26BD-4B00-AED1-CF6757825703}" destId="{742EA8AC-8920-4A23-ABE5-81851FB33B12}" srcOrd="2" destOrd="0" parTransId="{239BAAA6-B63E-468B-90E8-14E90CD321B4}" sibTransId="{29832BE6-FB85-4408-B505-AFE275E2216C}"/>
    <dgm:cxn modelId="{1CB3ED16-EDF4-4FEB-8940-613FDE8AFDC2}" srcId="{28D6A455-26BD-4B00-AED1-CF6757825703}" destId="{CB5AE183-294A-4808-B48E-C9095FBD0ED7}" srcOrd="0" destOrd="0" parTransId="{193E8692-AFC3-4988-9890-020AB2A0980F}" sibTransId="{FF39EC94-37DB-4018-A166-FD29640EFC3D}"/>
    <dgm:cxn modelId="{68CCE885-AA25-49E8-B0F0-76BA50A05370}" type="presOf" srcId="{742EA8AC-8920-4A23-ABE5-81851FB33B12}" destId="{9949E660-B77F-46E5-B95E-446F5694AEA2}" srcOrd="0" destOrd="0" presId="urn:microsoft.com/office/officeart/2005/8/layout/matrix2"/>
    <dgm:cxn modelId="{D87F40A9-E196-4C75-8847-23899345A862}" type="presOf" srcId="{B9EDE154-9345-4A40-80EE-256A8D339EF3}" destId="{89E95228-9BFF-490C-92CD-A41AB69B30CF}" srcOrd="0" destOrd="0" presId="urn:microsoft.com/office/officeart/2005/8/layout/matrix2"/>
    <dgm:cxn modelId="{65D823F3-6FC9-44A8-BBC0-C03D212C9593}" type="presParOf" srcId="{443EFCA9-1253-46DC-AAB8-8B1AAA8CA8DA}" destId="{E4FCF90C-5F8F-4C05-96EA-7B7A41BA15F4}" srcOrd="0" destOrd="0" presId="urn:microsoft.com/office/officeart/2005/8/layout/matrix2"/>
    <dgm:cxn modelId="{7A2C7C7B-201B-4B4C-B1F0-AAFE6429A7D6}" type="presParOf" srcId="{443EFCA9-1253-46DC-AAB8-8B1AAA8CA8DA}" destId="{1E73AB09-70CE-4159-A97B-79B4236C2F93}" srcOrd="1" destOrd="0" presId="urn:microsoft.com/office/officeart/2005/8/layout/matrix2"/>
    <dgm:cxn modelId="{1A874F9E-37B6-45BC-900F-ACFE1FB287B7}" type="presParOf" srcId="{443EFCA9-1253-46DC-AAB8-8B1AAA8CA8DA}" destId="{89E95228-9BFF-490C-92CD-A41AB69B30CF}" srcOrd="2" destOrd="0" presId="urn:microsoft.com/office/officeart/2005/8/layout/matrix2"/>
    <dgm:cxn modelId="{30D0B2F5-BE83-4AE3-A74E-E3814920ECBA}" type="presParOf" srcId="{443EFCA9-1253-46DC-AAB8-8B1AAA8CA8DA}" destId="{9949E660-B77F-46E5-B95E-446F5694AEA2}" srcOrd="3" destOrd="0" presId="urn:microsoft.com/office/officeart/2005/8/layout/matrix2"/>
    <dgm:cxn modelId="{1DBBC6B4-1AFF-4B43-BFAD-F876CB2D4699}" type="presParOf" srcId="{443EFCA9-1253-46DC-AAB8-8B1AAA8CA8DA}" destId="{AAB31530-8212-4673-968E-00B28DB2AB4F}" srcOrd="4" destOrd="0" presId="urn:microsoft.com/office/officeart/2005/8/layout/matrix2"/>
  </dgm:cxnLst>
  <dgm:bg/>
  <dgm:whole/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D6DA5446-C8F9-4735-AF0E-D50D3A6E9F9A}" type="doc">
      <dgm:prSet loTypeId="urn:microsoft.com/office/officeart/2005/8/layout/hierarchy3" loCatId="relationship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54365C90-2262-4AF3-81D6-731BAC79ED38}">
      <dgm:prSet phldrT="[Text]" custT="1"/>
      <dgm:spPr/>
      <dgm:t>
        <a:bodyPr/>
        <a:lstStyle/>
        <a:p>
          <a:pPr algn="just"/>
          <a:r>
            <a:rPr lang="en-US" sz="1600" dirty="0" smtClean="0"/>
            <a:t>When </a:t>
          </a:r>
          <a:r>
            <a:rPr lang="en-US" sz="1600" b="1" u="sng" dirty="0" smtClean="0"/>
            <a:t>outcome</a:t>
          </a:r>
          <a:r>
            <a:rPr lang="en-US" sz="1600" b="0" u="none" dirty="0" smtClean="0"/>
            <a:t> of a construction contract </a:t>
          </a:r>
          <a:r>
            <a:rPr lang="en-US" sz="1600" b="1" u="sng" dirty="0" smtClean="0"/>
            <a:t>can be estimated reliably</a:t>
          </a:r>
          <a:endParaRPr lang="en-US" sz="1600" dirty="0"/>
        </a:p>
      </dgm:t>
    </dgm:pt>
    <dgm:pt modelId="{880EAD35-517E-4BE4-9DB0-DE3DB70EFF2F}" type="parTrans" cxnId="{C76BF4D4-6614-411B-AB03-77D7245FF3A1}">
      <dgm:prSet/>
      <dgm:spPr/>
      <dgm:t>
        <a:bodyPr/>
        <a:lstStyle/>
        <a:p>
          <a:endParaRPr lang="en-US"/>
        </a:p>
      </dgm:t>
    </dgm:pt>
    <dgm:pt modelId="{6008C094-3CA8-44DE-B546-10D77ABEBEBD}" type="sibTrans" cxnId="{C76BF4D4-6614-411B-AB03-77D7245FF3A1}">
      <dgm:prSet/>
      <dgm:spPr/>
      <dgm:t>
        <a:bodyPr/>
        <a:lstStyle/>
        <a:p>
          <a:endParaRPr lang="en-US"/>
        </a:p>
      </dgm:t>
    </dgm:pt>
    <dgm:pt modelId="{2E28D731-950E-4EBE-81AA-31BC091C4D37}">
      <dgm:prSet phldrT="[Text]" custT="1"/>
      <dgm:spPr/>
      <dgm:t>
        <a:bodyPr/>
        <a:lstStyle/>
        <a:p>
          <a:pPr algn="just"/>
          <a:r>
            <a:rPr lang="en-US" sz="1600" dirty="0" smtClean="0"/>
            <a:t>By reference to the degree of completion of the contract  activity.</a:t>
          </a:r>
          <a:endParaRPr lang="en-US" sz="1600" dirty="0"/>
        </a:p>
      </dgm:t>
    </dgm:pt>
    <dgm:pt modelId="{C958A437-AE6F-422F-B380-2BD16725CC61}" type="parTrans" cxnId="{E905DE84-D988-498D-BEFE-13A279A60AC4}">
      <dgm:prSet/>
      <dgm:spPr/>
      <dgm:t>
        <a:bodyPr/>
        <a:lstStyle/>
        <a:p>
          <a:endParaRPr lang="en-US"/>
        </a:p>
      </dgm:t>
    </dgm:pt>
    <dgm:pt modelId="{760F9040-75FC-4FBA-BE3D-A4A8587602BF}" type="sibTrans" cxnId="{E905DE84-D988-498D-BEFE-13A279A60AC4}">
      <dgm:prSet/>
      <dgm:spPr/>
      <dgm:t>
        <a:bodyPr/>
        <a:lstStyle/>
        <a:p>
          <a:endParaRPr lang="en-US"/>
        </a:p>
      </dgm:t>
    </dgm:pt>
    <dgm:pt modelId="{C08E4BD7-9057-4A21-BEC5-4B745F8F8593}">
      <dgm:prSet phldrT="[Text]" custT="1"/>
      <dgm:spPr/>
      <dgm:t>
        <a:bodyPr/>
        <a:lstStyle/>
        <a:p>
          <a:pPr algn="just"/>
          <a:r>
            <a:rPr lang="en-US" sz="1600" dirty="0" smtClean="0"/>
            <a:t>When </a:t>
          </a:r>
          <a:r>
            <a:rPr lang="en-US" sz="1600" b="1" u="sng" dirty="0" smtClean="0"/>
            <a:t>outcome</a:t>
          </a:r>
          <a:r>
            <a:rPr lang="en-US" sz="1600" b="0" u="none" dirty="0" smtClean="0"/>
            <a:t> of a construction contract </a:t>
          </a:r>
          <a:r>
            <a:rPr lang="en-US" sz="1600" b="1" u="sng" dirty="0" smtClean="0"/>
            <a:t>cannot be estimated reliably</a:t>
          </a:r>
          <a:endParaRPr lang="en-US" sz="1600" dirty="0"/>
        </a:p>
      </dgm:t>
    </dgm:pt>
    <dgm:pt modelId="{03582076-A065-45F7-957D-70509B4C9958}" type="parTrans" cxnId="{47D470FA-2352-4BE0-A886-11D98AD70310}">
      <dgm:prSet/>
      <dgm:spPr/>
      <dgm:t>
        <a:bodyPr/>
        <a:lstStyle/>
        <a:p>
          <a:endParaRPr lang="en-US"/>
        </a:p>
      </dgm:t>
    </dgm:pt>
    <dgm:pt modelId="{8935FD22-615C-4CAC-AC8B-333B0A9EB44A}" type="sibTrans" cxnId="{47D470FA-2352-4BE0-A886-11D98AD70310}">
      <dgm:prSet/>
      <dgm:spPr/>
      <dgm:t>
        <a:bodyPr/>
        <a:lstStyle/>
        <a:p>
          <a:endParaRPr lang="en-US"/>
        </a:p>
      </dgm:t>
    </dgm:pt>
    <dgm:pt modelId="{89AF298C-C1C5-427A-8ABC-7F2013C86F4C}">
      <dgm:prSet phldrT="[Text]" custT="1"/>
      <dgm:spPr/>
      <dgm:t>
        <a:bodyPr/>
        <a:lstStyle/>
        <a:p>
          <a:pPr algn="just"/>
          <a:r>
            <a:rPr lang="en-US" sz="1600" dirty="0" smtClean="0"/>
            <a:t>Recognize contract revenue to the extent of current cost incurred of which recovery is probable.</a:t>
          </a:r>
          <a:endParaRPr lang="en-US" sz="1600" dirty="0"/>
        </a:p>
      </dgm:t>
    </dgm:pt>
    <dgm:pt modelId="{D91BE570-9BB5-4B40-8A03-7BD3616391F7}" type="parTrans" cxnId="{F3D0F111-E395-4303-8544-99E890F38E96}">
      <dgm:prSet/>
      <dgm:spPr/>
      <dgm:t>
        <a:bodyPr/>
        <a:lstStyle/>
        <a:p>
          <a:endParaRPr lang="en-US"/>
        </a:p>
      </dgm:t>
    </dgm:pt>
    <dgm:pt modelId="{D8F5ABA2-81BA-4C67-BE9A-8EAEC904881C}" type="sibTrans" cxnId="{F3D0F111-E395-4303-8544-99E890F38E96}">
      <dgm:prSet/>
      <dgm:spPr/>
      <dgm:t>
        <a:bodyPr/>
        <a:lstStyle/>
        <a:p>
          <a:endParaRPr lang="en-US"/>
        </a:p>
      </dgm:t>
    </dgm:pt>
    <dgm:pt modelId="{E0401582-2532-4B16-A365-43DD130F4F00}">
      <dgm:prSet phldrT="[Text]" custT="1"/>
      <dgm:spPr/>
      <dgm:t>
        <a:bodyPr/>
        <a:lstStyle/>
        <a:p>
          <a:pPr algn="just"/>
          <a:r>
            <a:rPr lang="en-US" sz="1600" dirty="0" smtClean="0"/>
            <a:t>Recognize contract cost as an expense in the period in which they are incurred.</a:t>
          </a:r>
          <a:endParaRPr lang="en-US" sz="1600" dirty="0"/>
        </a:p>
      </dgm:t>
    </dgm:pt>
    <dgm:pt modelId="{388E0A57-D81F-4AB2-B8E5-75F4442249A4}" type="parTrans" cxnId="{B9A893C3-F2D0-4F14-9F0E-EFDD357FA1B9}">
      <dgm:prSet/>
      <dgm:spPr/>
      <dgm:t>
        <a:bodyPr/>
        <a:lstStyle/>
        <a:p>
          <a:endParaRPr lang="en-US"/>
        </a:p>
      </dgm:t>
    </dgm:pt>
    <dgm:pt modelId="{F2313024-2A21-4E30-8A7C-00C3970D31CB}" type="sibTrans" cxnId="{B9A893C3-F2D0-4F14-9F0E-EFDD357FA1B9}">
      <dgm:prSet/>
      <dgm:spPr/>
      <dgm:t>
        <a:bodyPr/>
        <a:lstStyle/>
        <a:p>
          <a:endParaRPr lang="en-US"/>
        </a:p>
      </dgm:t>
    </dgm:pt>
    <dgm:pt modelId="{5A6DBFE0-B43C-452E-A5F8-64A90CFDAB46}">
      <dgm:prSet phldrT="[Text]" custT="1"/>
      <dgm:spPr/>
      <dgm:t>
        <a:bodyPr/>
        <a:lstStyle/>
        <a:p>
          <a:pPr algn="just"/>
          <a:r>
            <a:rPr lang="en-US" sz="1600" dirty="0" smtClean="0"/>
            <a:t>Contract Revenue &amp; Contract Cost to be recognized</a:t>
          </a:r>
          <a:endParaRPr lang="en-US" sz="1600" dirty="0"/>
        </a:p>
      </dgm:t>
    </dgm:pt>
    <dgm:pt modelId="{DD5797F7-79A8-4458-99C1-3B89E8DF7FC0}" type="parTrans" cxnId="{31AAA708-707C-40E9-A0F2-F98EA527BB0E}">
      <dgm:prSet/>
      <dgm:spPr/>
      <dgm:t>
        <a:bodyPr/>
        <a:lstStyle/>
        <a:p>
          <a:endParaRPr lang="en-US"/>
        </a:p>
      </dgm:t>
    </dgm:pt>
    <dgm:pt modelId="{EFC33F77-721B-4A60-95A4-7BBF939FAE4D}" type="sibTrans" cxnId="{31AAA708-707C-40E9-A0F2-F98EA527BB0E}">
      <dgm:prSet/>
      <dgm:spPr/>
      <dgm:t>
        <a:bodyPr/>
        <a:lstStyle/>
        <a:p>
          <a:endParaRPr lang="en-US"/>
        </a:p>
      </dgm:t>
    </dgm:pt>
    <dgm:pt modelId="{E843AED2-459B-444D-A9EE-623651BB3804}" type="pres">
      <dgm:prSet presAssocID="{D6DA5446-C8F9-4735-AF0E-D50D3A6E9F9A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23AB3DCB-7AE6-4263-B806-8352ED0CA7C2}" type="pres">
      <dgm:prSet presAssocID="{54365C90-2262-4AF3-81D6-731BAC79ED38}" presName="root" presStyleCnt="0"/>
      <dgm:spPr/>
    </dgm:pt>
    <dgm:pt modelId="{C092A428-B46D-45FE-BF49-264DC54D06D4}" type="pres">
      <dgm:prSet presAssocID="{54365C90-2262-4AF3-81D6-731BAC79ED38}" presName="rootComposite" presStyleCnt="0"/>
      <dgm:spPr/>
    </dgm:pt>
    <dgm:pt modelId="{EE10D7EB-C45F-4EE6-B3FC-11EB5AAF56A6}" type="pres">
      <dgm:prSet presAssocID="{54365C90-2262-4AF3-81D6-731BAC79ED38}" presName="rootText" presStyleLbl="node1" presStyleIdx="0" presStyleCnt="2"/>
      <dgm:spPr/>
      <dgm:t>
        <a:bodyPr/>
        <a:lstStyle/>
        <a:p>
          <a:endParaRPr lang="en-US"/>
        </a:p>
      </dgm:t>
    </dgm:pt>
    <dgm:pt modelId="{5636D6C1-A20F-4107-A3E9-3D4F73D865BB}" type="pres">
      <dgm:prSet presAssocID="{54365C90-2262-4AF3-81D6-731BAC79ED38}" presName="rootConnector" presStyleLbl="node1" presStyleIdx="0" presStyleCnt="2"/>
      <dgm:spPr/>
      <dgm:t>
        <a:bodyPr/>
        <a:lstStyle/>
        <a:p>
          <a:endParaRPr lang="en-US"/>
        </a:p>
      </dgm:t>
    </dgm:pt>
    <dgm:pt modelId="{648301AB-651D-47BA-A832-1CDBB7604548}" type="pres">
      <dgm:prSet presAssocID="{54365C90-2262-4AF3-81D6-731BAC79ED38}" presName="childShape" presStyleCnt="0"/>
      <dgm:spPr/>
    </dgm:pt>
    <dgm:pt modelId="{A24CD6A1-507F-4982-83EC-5F753ED7E3E9}" type="pres">
      <dgm:prSet presAssocID="{DD5797F7-79A8-4458-99C1-3B89E8DF7FC0}" presName="Name13" presStyleLbl="parChTrans1D2" presStyleIdx="0" presStyleCnt="4"/>
      <dgm:spPr/>
      <dgm:t>
        <a:bodyPr/>
        <a:lstStyle/>
        <a:p>
          <a:endParaRPr lang="en-US"/>
        </a:p>
      </dgm:t>
    </dgm:pt>
    <dgm:pt modelId="{687E51AF-0E42-4011-82B0-B485183E9C25}" type="pres">
      <dgm:prSet presAssocID="{5A6DBFE0-B43C-452E-A5F8-64A90CFDAB46}" presName="child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F8C0AA6-A82F-428B-8674-A7B9A7A20F8B}" type="pres">
      <dgm:prSet presAssocID="{C958A437-AE6F-422F-B380-2BD16725CC61}" presName="Name13" presStyleLbl="parChTrans1D2" presStyleIdx="1" presStyleCnt="4"/>
      <dgm:spPr/>
      <dgm:t>
        <a:bodyPr/>
        <a:lstStyle/>
        <a:p>
          <a:endParaRPr lang="en-US"/>
        </a:p>
      </dgm:t>
    </dgm:pt>
    <dgm:pt modelId="{FF0B7229-C443-4C53-9982-CBCC896DC7F2}" type="pres">
      <dgm:prSet presAssocID="{2E28D731-950E-4EBE-81AA-31BC091C4D37}" presName="child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4C14E2F-6180-4440-A0C2-AF3245E35DE7}" type="pres">
      <dgm:prSet presAssocID="{C08E4BD7-9057-4A21-BEC5-4B745F8F8593}" presName="root" presStyleCnt="0"/>
      <dgm:spPr/>
    </dgm:pt>
    <dgm:pt modelId="{F145C132-3EE5-4971-8F8E-5301F2D5BEB3}" type="pres">
      <dgm:prSet presAssocID="{C08E4BD7-9057-4A21-BEC5-4B745F8F8593}" presName="rootComposite" presStyleCnt="0"/>
      <dgm:spPr/>
    </dgm:pt>
    <dgm:pt modelId="{4F17525A-1750-496C-AAC7-D63CAF3FEF9B}" type="pres">
      <dgm:prSet presAssocID="{C08E4BD7-9057-4A21-BEC5-4B745F8F8593}" presName="rootText" presStyleLbl="node1" presStyleIdx="1" presStyleCnt="2"/>
      <dgm:spPr/>
      <dgm:t>
        <a:bodyPr/>
        <a:lstStyle/>
        <a:p>
          <a:endParaRPr lang="en-US"/>
        </a:p>
      </dgm:t>
    </dgm:pt>
    <dgm:pt modelId="{97C62E29-144D-45B4-8E34-C519B781A047}" type="pres">
      <dgm:prSet presAssocID="{C08E4BD7-9057-4A21-BEC5-4B745F8F8593}" presName="rootConnector" presStyleLbl="node1" presStyleIdx="1" presStyleCnt="2"/>
      <dgm:spPr/>
      <dgm:t>
        <a:bodyPr/>
        <a:lstStyle/>
        <a:p>
          <a:endParaRPr lang="en-US"/>
        </a:p>
      </dgm:t>
    </dgm:pt>
    <dgm:pt modelId="{85C27658-4F85-4D0D-B347-D39D26AB7CDB}" type="pres">
      <dgm:prSet presAssocID="{C08E4BD7-9057-4A21-BEC5-4B745F8F8593}" presName="childShape" presStyleCnt="0"/>
      <dgm:spPr/>
    </dgm:pt>
    <dgm:pt modelId="{1D86FFA2-BAC2-487B-B0D8-C891A771C23C}" type="pres">
      <dgm:prSet presAssocID="{D91BE570-9BB5-4B40-8A03-7BD3616391F7}" presName="Name13" presStyleLbl="parChTrans1D2" presStyleIdx="2" presStyleCnt="4"/>
      <dgm:spPr/>
      <dgm:t>
        <a:bodyPr/>
        <a:lstStyle/>
        <a:p>
          <a:endParaRPr lang="en-US"/>
        </a:p>
      </dgm:t>
    </dgm:pt>
    <dgm:pt modelId="{15FB3B59-312A-4ACD-A8D6-E49B37348828}" type="pres">
      <dgm:prSet presAssocID="{89AF298C-C1C5-427A-8ABC-7F2013C86F4C}" presName="child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64E89C0-D49C-4D2E-8B30-9BEBB14466C0}" type="pres">
      <dgm:prSet presAssocID="{388E0A57-D81F-4AB2-B8E5-75F4442249A4}" presName="Name13" presStyleLbl="parChTrans1D2" presStyleIdx="3" presStyleCnt="4"/>
      <dgm:spPr/>
      <dgm:t>
        <a:bodyPr/>
        <a:lstStyle/>
        <a:p>
          <a:endParaRPr lang="en-US"/>
        </a:p>
      </dgm:t>
    </dgm:pt>
    <dgm:pt modelId="{24E5F217-5A2C-44DD-B22C-2E5263037E4A}" type="pres">
      <dgm:prSet presAssocID="{E0401582-2532-4B16-A365-43DD130F4F00}" presName="child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9ABAB15-6B06-4305-81C8-723797649EC6}" type="presOf" srcId="{D6DA5446-C8F9-4735-AF0E-D50D3A6E9F9A}" destId="{E843AED2-459B-444D-A9EE-623651BB3804}" srcOrd="0" destOrd="0" presId="urn:microsoft.com/office/officeart/2005/8/layout/hierarchy3"/>
    <dgm:cxn modelId="{B2F97480-4903-40D3-B7D0-A0ED430D8B84}" type="presOf" srcId="{DD5797F7-79A8-4458-99C1-3B89E8DF7FC0}" destId="{A24CD6A1-507F-4982-83EC-5F753ED7E3E9}" srcOrd="0" destOrd="0" presId="urn:microsoft.com/office/officeart/2005/8/layout/hierarchy3"/>
    <dgm:cxn modelId="{47D470FA-2352-4BE0-A886-11D98AD70310}" srcId="{D6DA5446-C8F9-4735-AF0E-D50D3A6E9F9A}" destId="{C08E4BD7-9057-4A21-BEC5-4B745F8F8593}" srcOrd="1" destOrd="0" parTransId="{03582076-A065-45F7-957D-70509B4C9958}" sibTransId="{8935FD22-615C-4CAC-AC8B-333B0A9EB44A}"/>
    <dgm:cxn modelId="{5A078DBE-97CF-445E-94E8-844F4DF4F000}" type="presOf" srcId="{5A6DBFE0-B43C-452E-A5F8-64A90CFDAB46}" destId="{687E51AF-0E42-4011-82B0-B485183E9C25}" srcOrd="0" destOrd="0" presId="urn:microsoft.com/office/officeart/2005/8/layout/hierarchy3"/>
    <dgm:cxn modelId="{E5CFBCD4-CC6D-4857-84CD-33B31E00C9E7}" type="presOf" srcId="{D91BE570-9BB5-4B40-8A03-7BD3616391F7}" destId="{1D86FFA2-BAC2-487B-B0D8-C891A771C23C}" srcOrd="0" destOrd="0" presId="urn:microsoft.com/office/officeart/2005/8/layout/hierarchy3"/>
    <dgm:cxn modelId="{B4F2FF43-0FC6-419D-9379-9DCF1C23E537}" type="presOf" srcId="{388E0A57-D81F-4AB2-B8E5-75F4442249A4}" destId="{764E89C0-D49C-4D2E-8B30-9BEBB14466C0}" srcOrd="0" destOrd="0" presId="urn:microsoft.com/office/officeart/2005/8/layout/hierarchy3"/>
    <dgm:cxn modelId="{C76BF4D4-6614-411B-AB03-77D7245FF3A1}" srcId="{D6DA5446-C8F9-4735-AF0E-D50D3A6E9F9A}" destId="{54365C90-2262-4AF3-81D6-731BAC79ED38}" srcOrd="0" destOrd="0" parTransId="{880EAD35-517E-4BE4-9DB0-DE3DB70EFF2F}" sibTransId="{6008C094-3CA8-44DE-B546-10D77ABEBEBD}"/>
    <dgm:cxn modelId="{F3D0F111-E395-4303-8544-99E890F38E96}" srcId="{C08E4BD7-9057-4A21-BEC5-4B745F8F8593}" destId="{89AF298C-C1C5-427A-8ABC-7F2013C86F4C}" srcOrd="0" destOrd="0" parTransId="{D91BE570-9BB5-4B40-8A03-7BD3616391F7}" sibTransId="{D8F5ABA2-81BA-4C67-BE9A-8EAEC904881C}"/>
    <dgm:cxn modelId="{D947EF37-3CA0-40CD-BCA9-D5EA21AD4336}" type="presOf" srcId="{54365C90-2262-4AF3-81D6-731BAC79ED38}" destId="{5636D6C1-A20F-4107-A3E9-3D4F73D865BB}" srcOrd="1" destOrd="0" presId="urn:microsoft.com/office/officeart/2005/8/layout/hierarchy3"/>
    <dgm:cxn modelId="{E905DE84-D988-498D-BEFE-13A279A60AC4}" srcId="{54365C90-2262-4AF3-81D6-731BAC79ED38}" destId="{2E28D731-950E-4EBE-81AA-31BC091C4D37}" srcOrd="1" destOrd="0" parTransId="{C958A437-AE6F-422F-B380-2BD16725CC61}" sibTransId="{760F9040-75FC-4FBA-BE3D-A4A8587602BF}"/>
    <dgm:cxn modelId="{B9A893C3-F2D0-4F14-9F0E-EFDD357FA1B9}" srcId="{C08E4BD7-9057-4A21-BEC5-4B745F8F8593}" destId="{E0401582-2532-4B16-A365-43DD130F4F00}" srcOrd="1" destOrd="0" parTransId="{388E0A57-D81F-4AB2-B8E5-75F4442249A4}" sibTransId="{F2313024-2A21-4E30-8A7C-00C3970D31CB}"/>
    <dgm:cxn modelId="{38BE2B4C-D283-4433-9FD8-9C540C954B56}" type="presOf" srcId="{54365C90-2262-4AF3-81D6-731BAC79ED38}" destId="{EE10D7EB-C45F-4EE6-B3FC-11EB5AAF56A6}" srcOrd="0" destOrd="0" presId="urn:microsoft.com/office/officeart/2005/8/layout/hierarchy3"/>
    <dgm:cxn modelId="{1D78C689-B37D-4B3B-B078-E7C635BAA474}" type="presOf" srcId="{C08E4BD7-9057-4A21-BEC5-4B745F8F8593}" destId="{97C62E29-144D-45B4-8E34-C519B781A047}" srcOrd="1" destOrd="0" presId="urn:microsoft.com/office/officeart/2005/8/layout/hierarchy3"/>
    <dgm:cxn modelId="{31AAA708-707C-40E9-A0F2-F98EA527BB0E}" srcId="{54365C90-2262-4AF3-81D6-731BAC79ED38}" destId="{5A6DBFE0-B43C-452E-A5F8-64A90CFDAB46}" srcOrd="0" destOrd="0" parTransId="{DD5797F7-79A8-4458-99C1-3B89E8DF7FC0}" sibTransId="{EFC33F77-721B-4A60-95A4-7BBF939FAE4D}"/>
    <dgm:cxn modelId="{197D99C5-3440-4E24-B535-C4BDEE48BBBD}" type="presOf" srcId="{C958A437-AE6F-422F-B380-2BD16725CC61}" destId="{CF8C0AA6-A82F-428B-8674-A7B9A7A20F8B}" srcOrd="0" destOrd="0" presId="urn:microsoft.com/office/officeart/2005/8/layout/hierarchy3"/>
    <dgm:cxn modelId="{DC259775-7D2A-4928-86B2-007AAD7C5A57}" type="presOf" srcId="{E0401582-2532-4B16-A365-43DD130F4F00}" destId="{24E5F217-5A2C-44DD-B22C-2E5263037E4A}" srcOrd="0" destOrd="0" presId="urn:microsoft.com/office/officeart/2005/8/layout/hierarchy3"/>
    <dgm:cxn modelId="{A8FA8D32-E89F-44AD-88C3-E036189A8658}" type="presOf" srcId="{89AF298C-C1C5-427A-8ABC-7F2013C86F4C}" destId="{15FB3B59-312A-4ACD-A8D6-E49B37348828}" srcOrd="0" destOrd="0" presId="urn:microsoft.com/office/officeart/2005/8/layout/hierarchy3"/>
    <dgm:cxn modelId="{D312E0CF-88DB-41B1-977F-2D2070094064}" type="presOf" srcId="{C08E4BD7-9057-4A21-BEC5-4B745F8F8593}" destId="{4F17525A-1750-496C-AAC7-D63CAF3FEF9B}" srcOrd="0" destOrd="0" presId="urn:microsoft.com/office/officeart/2005/8/layout/hierarchy3"/>
    <dgm:cxn modelId="{C2E86921-AB35-48FE-A565-91704E527A79}" type="presOf" srcId="{2E28D731-950E-4EBE-81AA-31BC091C4D37}" destId="{FF0B7229-C443-4C53-9982-CBCC896DC7F2}" srcOrd="0" destOrd="0" presId="urn:microsoft.com/office/officeart/2005/8/layout/hierarchy3"/>
    <dgm:cxn modelId="{8C2477F9-CFFE-4B4C-B22B-7E7926F00D72}" type="presParOf" srcId="{E843AED2-459B-444D-A9EE-623651BB3804}" destId="{23AB3DCB-7AE6-4263-B806-8352ED0CA7C2}" srcOrd="0" destOrd="0" presId="urn:microsoft.com/office/officeart/2005/8/layout/hierarchy3"/>
    <dgm:cxn modelId="{992C9D2F-FBA0-4080-A0FB-90CFC483F14A}" type="presParOf" srcId="{23AB3DCB-7AE6-4263-B806-8352ED0CA7C2}" destId="{C092A428-B46D-45FE-BF49-264DC54D06D4}" srcOrd="0" destOrd="0" presId="urn:microsoft.com/office/officeart/2005/8/layout/hierarchy3"/>
    <dgm:cxn modelId="{A88907A2-E901-49DF-9D21-DDBA3AEAF6C3}" type="presParOf" srcId="{C092A428-B46D-45FE-BF49-264DC54D06D4}" destId="{EE10D7EB-C45F-4EE6-B3FC-11EB5AAF56A6}" srcOrd="0" destOrd="0" presId="urn:microsoft.com/office/officeart/2005/8/layout/hierarchy3"/>
    <dgm:cxn modelId="{6E1DC0F3-6C44-44BE-A563-CD66B3EB5520}" type="presParOf" srcId="{C092A428-B46D-45FE-BF49-264DC54D06D4}" destId="{5636D6C1-A20F-4107-A3E9-3D4F73D865BB}" srcOrd="1" destOrd="0" presId="urn:microsoft.com/office/officeart/2005/8/layout/hierarchy3"/>
    <dgm:cxn modelId="{8A639736-0EEB-4D79-81B6-7383C613954C}" type="presParOf" srcId="{23AB3DCB-7AE6-4263-B806-8352ED0CA7C2}" destId="{648301AB-651D-47BA-A832-1CDBB7604548}" srcOrd="1" destOrd="0" presId="urn:microsoft.com/office/officeart/2005/8/layout/hierarchy3"/>
    <dgm:cxn modelId="{97F3FE01-D0E5-4FE3-88A0-4BCFF9C09963}" type="presParOf" srcId="{648301AB-651D-47BA-A832-1CDBB7604548}" destId="{A24CD6A1-507F-4982-83EC-5F753ED7E3E9}" srcOrd="0" destOrd="0" presId="urn:microsoft.com/office/officeart/2005/8/layout/hierarchy3"/>
    <dgm:cxn modelId="{0337B7E1-CCFF-4CFA-8A21-E3B94DB5237A}" type="presParOf" srcId="{648301AB-651D-47BA-A832-1CDBB7604548}" destId="{687E51AF-0E42-4011-82B0-B485183E9C25}" srcOrd="1" destOrd="0" presId="urn:microsoft.com/office/officeart/2005/8/layout/hierarchy3"/>
    <dgm:cxn modelId="{6680A4EE-4FE4-40C2-B107-562DE19E5D8C}" type="presParOf" srcId="{648301AB-651D-47BA-A832-1CDBB7604548}" destId="{CF8C0AA6-A82F-428B-8674-A7B9A7A20F8B}" srcOrd="2" destOrd="0" presId="urn:microsoft.com/office/officeart/2005/8/layout/hierarchy3"/>
    <dgm:cxn modelId="{2858DCBA-B435-4B24-8D02-6FE643149AC6}" type="presParOf" srcId="{648301AB-651D-47BA-A832-1CDBB7604548}" destId="{FF0B7229-C443-4C53-9982-CBCC896DC7F2}" srcOrd="3" destOrd="0" presId="urn:microsoft.com/office/officeart/2005/8/layout/hierarchy3"/>
    <dgm:cxn modelId="{0904D991-F52C-43A6-88B0-478D50EDC151}" type="presParOf" srcId="{E843AED2-459B-444D-A9EE-623651BB3804}" destId="{14C14E2F-6180-4440-A0C2-AF3245E35DE7}" srcOrd="1" destOrd="0" presId="urn:microsoft.com/office/officeart/2005/8/layout/hierarchy3"/>
    <dgm:cxn modelId="{232722A6-D053-4D80-BA68-BF9276868E79}" type="presParOf" srcId="{14C14E2F-6180-4440-A0C2-AF3245E35DE7}" destId="{F145C132-3EE5-4971-8F8E-5301F2D5BEB3}" srcOrd="0" destOrd="0" presId="urn:microsoft.com/office/officeart/2005/8/layout/hierarchy3"/>
    <dgm:cxn modelId="{0FA02906-AB9D-4930-B9FE-3ED5A0015BF2}" type="presParOf" srcId="{F145C132-3EE5-4971-8F8E-5301F2D5BEB3}" destId="{4F17525A-1750-496C-AAC7-D63CAF3FEF9B}" srcOrd="0" destOrd="0" presId="urn:microsoft.com/office/officeart/2005/8/layout/hierarchy3"/>
    <dgm:cxn modelId="{8889D129-9960-4C87-8258-E58B02376367}" type="presParOf" srcId="{F145C132-3EE5-4971-8F8E-5301F2D5BEB3}" destId="{97C62E29-144D-45B4-8E34-C519B781A047}" srcOrd="1" destOrd="0" presId="urn:microsoft.com/office/officeart/2005/8/layout/hierarchy3"/>
    <dgm:cxn modelId="{786D5289-8DF1-4106-ADBD-DA1A708276C9}" type="presParOf" srcId="{14C14E2F-6180-4440-A0C2-AF3245E35DE7}" destId="{85C27658-4F85-4D0D-B347-D39D26AB7CDB}" srcOrd="1" destOrd="0" presId="urn:microsoft.com/office/officeart/2005/8/layout/hierarchy3"/>
    <dgm:cxn modelId="{9CDF05C3-A21B-48A3-A08C-313D76D7EEAD}" type="presParOf" srcId="{85C27658-4F85-4D0D-B347-D39D26AB7CDB}" destId="{1D86FFA2-BAC2-487B-B0D8-C891A771C23C}" srcOrd="0" destOrd="0" presId="urn:microsoft.com/office/officeart/2005/8/layout/hierarchy3"/>
    <dgm:cxn modelId="{E61D8A27-939D-4876-B1B4-8A423B6D53C8}" type="presParOf" srcId="{85C27658-4F85-4D0D-B347-D39D26AB7CDB}" destId="{15FB3B59-312A-4ACD-A8D6-E49B37348828}" srcOrd="1" destOrd="0" presId="urn:microsoft.com/office/officeart/2005/8/layout/hierarchy3"/>
    <dgm:cxn modelId="{82848F5B-AC75-49D8-8AA3-C1705E7209EE}" type="presParOf" srcId="{85C27658-4F85-4D0D-B347-D39D26AB7CDB}" destId="{764E89C0-D49C-4D2E-8B30-9BEBB14466C0}" srcOrd="2" destOrd="0" presId="urn:microsoft.com/office/officeart/2005/8/layout/hierarchy3"/>
    <dgm:cxn modelId="{22A2A3F8-778E-45F5-820E-A6EE5E40C731}" type="presParOf" srcId="{85C27658-4F85-4D0D-B347-D39D26AB7CDB}" destId="{24E5F217-5A2C-44DD-B22C-2E5263037E4A}" srcOrd="3" destOrd="0" presId="urn:microsoft.com/office/officeart/2005/8/layout/hierarchy3"/>
  </dgm:cxnLst>
  <dgm:bg/>
  <dgm:whole/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0850C7E8-38DC-495A-853E-F29FA9C36CA0}" type="doc">
      <dgm:prSet loTypeId="urn:microsoft.com/office/officeart/2005/8/layout/vList2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129CA835-6BA1-4CF2-8C82-23F0848C42FB}">
      <dgm:prSet/>
      <dgm:spPr/>
      <dgm:t>
        <a:bodyPr/>
        <a:lstStyle/>
        <a:p>
          <a:pPr rtl="0"/>
          <a:r>
            <a:rPr lang="en-US" b="1" u="sng" dirty="0" smtClean="0"/>
            <a:t>Outcome</a:t>
          </a:r>
          <a:r>
            <a:rPr lang="en-US" dirty="0" smtClean="0"/>
            <a:t> of construction contract</a:t>
          </a:r>
          <a:r>
            <a:rPr lang="en-US" b="1" u="none" dirty="0" smtClean="0"/>
            <a:t> </a:t>
          </a:r>
          <a:r>
            <a:rPr lang="en-US" b="1" u="sng" dirty="0" smtClean="0"/>
            <a:t>can be estimated reliably</a:t>
          </a:r>
          <a:r>
            <a:rPr lang="en-US" b="1" u="none" dirty="0" smtClean="0"/>
            <a:t> </a:t>
          </a:r>
          <a:r>
            <a:rPr lang="en-US" b="0" u="none" dirty="0" smtClean="0"/>
            <a:t>on satisfaction of following conditions</a:t>
          </a:r>
          <a:endParaRPr lang="en-US" b="0" u="none" dirty="0"/>
        </a:p>
      </dgm:t>
    </dgm:pt>
    <dgm:pt modelId="{80A0D6FC-A8DB-40DE-8752-A3ED7C6A650C}" type="parTrans" cxnId="{2334CD68-4486-4E0A-8AC3-C2B123648994}">
      <dgm:prSet/>
      <dgm:spPr/>
      <dgm:t>
        <a:bodyPr/>
        <a:lstStyle/>
        <a:p>
          <a:endParaRPr lang="en-US"/>
        </a:p>
      </dgm:t>
    </dgm:pt>
    <dgm:pt modelId="{D8345873-69C6-44F2-900C-5EDC79070A5A}" type="sibTrans" cxnId="{2334CD68-4486-4E0A-8AC3-C2B123648994}">
      <dgm:prSet/>
      <dgm:spPr/>
      <dgm:t>
        <a:bodyPr/>
        <a:lstStyle/>
        <a:p>
          <a:endParaRPr lang="en-US"/>
        </a:p>
      </dgm:t>
    </dgm:pt>
    <dgm:pt modelId="{A3B376B2-CF93-4431-9C00-63EBD3050F8D}" type="pres">
      <dgm:prSet presAssocID="{0850C7E8-38DC-495A-853E-F29FA9C36CA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0A2B6F8-5ED9-4C8D-A17A-2BD3EC463A95}" type="pres">
      <dgm:prSet presAssocID="{129CA835-6BA1-4CF2-8C82-23F0848C42FB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A3995A2-B25D-4B72-A4FD-6B4269036A7C}" type="presOf" srcId="{0850C7E8-38DC-495A-853E-F29FA9C36CA0}" destId="{A3B376B2-CF93-4431-9C00-63EBD3050F8D}" srcOrd="0" destOrd="0" presId="urn:microsoft.com/office/officeart/2005/8/layout/vList2"/>
    <dgm:cxn modelId="{9EBBA040-72EE-4EA5-8E0D-559032D975A7}" type="presOf" srcId="{129CA835-6BA1-4CF2-8C82-23F0848C42FB}" destId="{D0A2B6F8-5ED9-4C8D-A17A-2BD3EC463A95}" srcOrd="0" destOrd="0" presId="urn:microsoft.com/office/officeart/2005/8/layout/vList2"/>
    <dgm:cxn modelId="{2334CD68-4486-4E0A-8AC3-C2B123648994}" srcId="{0850C7E8-38DC-495A-853E-F29FA9C36CA0}" destId="{129CA835-6BA1-4CF2-8C82-23F0848C42FB}" srcOrd="0" destOrd="0" parTransId="{80A0D6FC-A8DB-40DE-8752-A3ED7C6A650C}" sibTransId="{D8345873-69C6-44F2-900C-5EDC79070A5A}"/>
    <dgm:cxn modelId="{79D184C5-1CC9-43E7-9888-46EABA507DBD}" type="presParOf" srcId="{A3B376B2-CF93-4431-9C00-63EBD3050F8D}" destId="{D0A2B6F8-5ED9-4C8D-A17A-2BD3EC463A95}" srcOrd="0" destOrd="0" presId="urn:microsoft.com/office/officeart/2005/8/layout/vList2"/>
  </dgm:cxnLst>
  <dgm:bg/>
  <dgm:whole/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D6DA5446-C8F9-4735-AF0E-D50D3A6E9F9A}" type="doc">
      <dgm:prSet loTypeId="urn:microsoft.com/office/officeart/2005/8/layout/target3" loCatId="relationship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C08E4BD7-9057-4A21-BEC5-4B745F8F8593}">
      <dgm:prSet phldrT="[Text]" custT="1"/>
      <dgm:spPr/>
      <dgm:t>
        <a:bodyPr/>
        <a:lstStyle/>
        <a:p>
          <a:pPr algn="just"/>
          <a:r>
            <a:rPr lang="en-US" sz="1800" dirty="0" smtClean="0"/>
            <a:t>Following conditions are to be satisfied, In case of </a:t>
          </a:r>
          <a:r>
            <a:rPr lang="en-US" sz="1800" b="1" u="sng" dirty="0" smtClean="0"/>
            <a:t>Cost Plus Contract</a:t>
          </a:r>
          <a:r>
            <a:rPr lang="en-US" sz="1800" dirty="0" smtClean="0"/>
            <a:t>, to </a:t>
          </a:r>
          <a:r>
            <a:rPr lang="en-US" sz="1800" b="1" u="sng" dirty="0" smtClean="0"/>
            <a:t>estimate outcome of construction contract</a:t>
          </a:r>
          <a:r>
            <a:rPr lang="en-US" sz="1800" dirty="0" smtClean="0"/>
            <a:t> reliably:</a:t>
          </a:r>
          <a:endParaRPr lang="en-US" sz="1800" dirty="0"/>
        </a:p>
      </dgm:t>
    </dgm:pt>
    <dgm:pt modelId="{03582076-A065-45F7-957D-70509B4C9958}" type="parTrans" cxnId="{47D470FA-2352-4BE0-A886-11D98AD70310}">
      <dgm:prSet/>
      <dgm:spPr/>
      <dgm:t>
        <a:bodyPr/>
        <a:lstStyle/>
        <a:p>
          <a:endParaRPr lang="en-US"/>
        </a:p>
      </dgm:t>
    </dgm:pt>
    <dgm:pt modelId="{8935FD22-615C-4CAC-AC8B-333B0A9EB44A}" type="sibTrans" cxnId="{47D470FA-2352-4BE0-A886-11D98AD70310}">
      <dgm:prSet/>
      <dgm:spPr/>
      <dgm:t>
        <a:bodyPr/>
        <a:lstStyle/>
        <a:p>
          <a:endParaRPr lang="en-US"/>
        </a:p>
      </dgm:t>
    </dgm:pt>
    <dgm:pt modelId="{89AF298C-C1C5-427A-8ABC-7F2013C86F4C}">
      <dgm:prSet phldrT="[Text]" custT="1"/>
      <dgm:spPr/>
      <dgm:t>
        <a:bodyPr/>
        <a:lstStyle/>
        <a:p>
          <a:pPr algn="l"/>
          <a:r>
            <a:rPr lang="en-US" sz="1600" dirty="0" smtClean="0"/>
            <a:t>Probable that economic benefit will flow to the enterprise.</a:t>
          </a:r>
          <a:endParaRPr lang="en-US" sz="1600" dirty="0"/>
        </a:p>
      </dgm:t>
    </dgm:pt>
    <dgm:pt modelId="{D91BE570-9BB5-4B40-8A03-7BD3616391F7}" type="parTrans" cxnId="{F3D0F111-E395-4303-8544-99E890F38E96}">
      <dgm:prSet/>
      <dgm:spPr/>
      <dgm:t>
        <a:bodyPr/>
        <a:lstStyle/>
        <a:p>
          <a:endParaRPr lang="en-US"/>
        </a:p>
      </dgm:t>
    </dgm:pt>
    <dgm:pt modelId="{D8F5ABA2-81BA-4C67-BE9A-8EAEC904881C}" type="sibTrans" cxnId="{F3D0F111-E395-4303-8544-99E890F38E96}">
      <dgm:prSet/>
      <dgm:spPr/>
      <dgm:t>
        <a:bodyPr/>
        <a:lstStyle/>
        <a:p>
          <a:endParaRPr lang="en-US"/>
        </a:p>
      </dgm:t>
    </dgm:pt>
    <dgm:pt modelId="{D923C10F-CC2D-4797-8FC0-2311425037B2}">
      <dgm:prSet phldrT="[Text]" custT="1"/>
      <dgm:spPr/>
      <dgm:t>
        <a:bodyPr/>
        <a:lstStyle/>
        <a:p>
          <a:r>
            <a:rPr lang="en-US" sz="1600" dirty="0" smtClean="0"/>
            <a:t>Contract cost can be identified, measured &amp; analyzed.</a:t>
          </a:r>
          <a:endParaRPr lang="en-US" sz="1600" dirty="0"/>
        </a:p>
      </dgm:t>
    </dgm:pt>
    <dgm:pt modelId="{A3DA249D-A95A-44D0-9712-8939DF5F3CD2}" type="parTrans" cxnId="{06A78AED-C2E1-450A-AB6C-A48E9F210248}">
      <dgm:prSet/>
      <dgm:spPr/>
      <dgm:t>
        <a:bodyPr/>
        <a:lstStyle/>
        <a:p>
          <a:endParaRPr lang="en-US"/>
        </a:p>
      </dgm:t>
    </dgm:pt>
    <dgm:pt modelId="{E1A50D92-F0F4-4A04-AAFD-1A833E6DA9C9}" type="sibTrans" cxnId="{06A78AED-C2E1-450A-AB6C-A48E9F210248}">
      <dgm:prSet/>
      <dgm:spPr/>
      <dgm:t>
        <a:bodyPr/>
        <a:lstStyle/>
        <a:p>
          <a:endParaRPr lang="en-US"/>
        </a:p>
      </dgm:t>
    </dgm:pt>
    <dgm:pt modelId="{A933E389-2198-46CA-A959-EF3F07590AC9}">
      <dgm:prSet phldrT="[Text]" custT="1"/>
      <dgm:spPr/>
      <dgm:t>
        <a:bodyPr/>
        <a:lstStyle/>
        <a:p>
          <a:pPr algn="just"/>
          <a:r>
            <a:rPr lang="en-US" sz="2000" dirty="0" smtClean="0"/>
            <a:t>Conditions to be satisfied in case of </a:t>
          </a:r>
          <a:r>
            <a:rPr lang="en-US" sz="2000" b="1" u="sng" dirty="0" smtClean="0"/>
            <a:t>Fixed Price Contract</a:t>
          </a:r>
          <a:r>
            <a:rPr lang="en-US" sz="2000" b="0" u="none" dirty="0" smtClean="0"/>
            <a:t> apart from those mentioned in cost plus contract</a:t>
          </a:r>
          <a:r>
            <a:rPr lang="en-US" sz="2000" dirty="0" smtClean="0"/>
            <a:t>:</a:t>
          </a:r>
          <a:endParaRPr lang="en-US" sz="2000" dirty="0"/>
        </a:p>
      </dgm:t>
    </dgm:pt>
    <dgm:pt modelId="{45708C86-096E-4C20-8790-5CAA67C9E4FB}" type="parTrans" cxnId="{9C554D2E-8C07-4040-9039-8E8A1AFB219E}">
      <dgm:prSet/>
      <dgm:spPr/>
      <dgm:t>
        <a:bodyPr/>
        <a:lstStyle/>
        <a:p>
          <a:endParaRPr lang="en-US"/>
        </a:p>
      </dgm:t>
    </dgm:pt>
    <dgm:pt modelId="{62D4D588-3C39-4E19-A2C2-E8DCD41DD9FC}" type="sibTrans" cxnId="{9C554D2E-8C07-4040-9039-8E8A1AFB219E}">
      <dgm:prSet/>
      <dgm:spPr/>
      <dgm:t>
        <a:bodyPr/>
        <a:lstStyle/>
        <a:p>
          <a:endParaRPr lang="en-US"/>
        </a:p>
      </dgm:t>
    </dgm:pt>
    <dgm:pt modelId="{3223A6E8-F596-4FD4-8DEE-81E0979E7CFE}">
      <dgm:prSet phldrT="[Text]" custT="1"/>
      <dgm:spPr/>
      <dgm:t>
        <a:bodyPr/>
        <a:lstStyle/>
        <a:p>
          <a:pPr algn="l"/>
          <a:r>
            <a:rPr lang="en-US" sz="1600" dirty="0" smtClean="0"/>
            <a:t>Contract revenue can be measured reliably.</a:t>
          </a:r>
          <a:endParaRPr lang="en-US" sz="1600" dirty="0"/>
        </a:p>
      </dgm:t>
    </dgm:pt>
    <dgm:pt modelId="{9D123C58-7189-4F77-B12F-4406E65D5BF9}" type="parTrans" cxnId="{CC9440BF-1C13-478C-997C-BE0274F17781}">
      <dgm:prSet/>
      <dgm:spPr/>
      <dgm:t>
        <a:bodyPr/>
        <a:lstStyle/>
        <a:p>
          <a:endParaRPr lang="en-US"/>
        </a:p>
      </dgm:t>
    </dgm:pt>
    <dgm:pt modelId="{70166A4D-338B-403A-9E06-8B10511A112B}" type="sibTrans" cxnId="{CC9440BF-1C13-478C-997C-BE0274F17781}">
      <dgm:prSet/>
      <dgm:spPr/>
      <dgm:t>
        <a:bodyPr/>
        <a:lstStyle/>
        <a:p>
          <a:endParaRPr lang="en-US"/>
        </a:p>
      </dgm:t>
    </dgm:pt>
    <dgm:pt modelId="{43BBFBF1-9DC8-493A-85E7-D33BF46836B0}">
      <dgm:prSet phldrT="[Text]" custT="1"/>
      <dgm:spPr/>
      <dgm:t>
        <a:bodyPr/>
        <a:lstStyle/>
        <a:p>
          <a:pPr algn="l"/>
          <a:r>
            <a:rPr lang="en-US" sz="1600" dirty="0" smtClean="0"/>
            <a:t>Contract cost and stage of completion can be measured reliably, at reporting date.</a:t>
          </a:r>
          <a:endParaRPr lang="en-US" sz="1600" dirty="0"/>
        </a:p>
      </dgm:t>
    </dgm:pt>
    <dgm:pt modelId="{0DFE8137-52AA-411F-A14D-CAC817B081A7}" type="parTrans" cxnId="{A42CF020-16FF-4BB5-A9AA-0650B025AEFF}">
      <dgm:prSet/>
      <dgm:spPr/>
      <dgm:t>
        <a:bodyPr/>
        <a:lstStyle/>
        <a:p>
          <a:endParaRPr lang="en-US"/>
        </a:p>
      </dgm:t>
    </dgm:pt>
    <dgm:pt modelId="{ACE739C5-96DF-464C-978C-B06EA45DD001}" type="sibTrans" cxnId="{A42CF020-16FF-4BB5-A9AA-0650B025AEFF}">
      <dgm:prSet/>
      <dgm:spPr/>
      <dgm:t>
        <a:bodyPr/>
        <a:lstStyle/>
        <a:p>
          <a:endParaRPr lang="en-US"/>
        </a:p>
      </dgm:t>
    </dgm:pt>
    <dgm:pt modelId="{3B0FB7F0-CD91-44BD-B7D3-33CCF63F4CF5}" type="pres">
      <dgm:prSet presAssocID="{D6DA5446-C8F9-4735-AF0E-D50D3A6E9F9A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DC3BD8E-1217-43EA-B780-9268DE88422F}" type="pres">
      <dgm:prSet presAssocID="{C08E4BD7-9057-4A21-BEC5-4B745F8F8593}" presName="circle1" presStyleLbl="node1" presStyleIdx="0" presStyleCnt="2"/>
      <dgm:spPr/>
    </dgm:pt>
    <dgm:pt modelId="{0047EFC3-C29F-4E26-A4EA-BE5E4D7FE32C}" type="pres">
      <dgm:prSet presAssocID="{C08E4BD7-9057-4A21-BEC5-4B745F8F8593}" presName="space" presStyleCnt="0"/>
      <dgm:spPr/>
    </dgm:pt>
    <dgm:pt modelId="{97E35D3D-4803-4EA7-B700-3A2B7DAB211A}" type="pres">
      <dgm:prSet presAssocID="{C08E4BD7-9057-4A21-BEC5-4B745F8F8593}" presName="rect1" presStyleLbl="alignAcc1" presStyleIdx="0" presStyleCnt="2"/>
      <dgm:spPr/>
      <dgm:t>
        <a:bodyPr/>
        <a:lstStyle/>
        <a:p>
          <a:endParaRPr lang="en-US"/>
        </a:p>
      </dgm:t>
    </dgm:pt>
    <dgm:pt modelId="{4F75AEEC-5AD9-4B37-A05F-55337AD02E19}" type="pres">
      <dgm:prSet presAssocID="{A933E389-2198-46CA-A959-EF3F07590AC9}" presName="vertSpace2" presStyleLbl="node1" presStyleIdx="0" presStyleCnt="2"/>
      <dgm:spPr/>
    </dgm:pt>
    <dgm:pt modelId="{FDB7B1AD-A667-46B3-9057-B44E522E9504}" type="pres">
      <dgm:prSet presAssocID="{A933E389-2198-46CA-A959-EF3F07590AC9}" presName="circle2" presStyleLbl="node1" presStyleIdx="1" presStyleCnt="2"/>
      <dgm:spPr/>
    </dgm:pt>
    <dgm:pt modelId="{4920A121-BB4B-4407-A440-6FC8E22A121C}" type="pres">
      <dgm:prSet presAssocID="{A933E389-2198-46CA-A959-EF3F07590AC9}" presName="rect2" presStyleLbl="alignAcc1" presStyleIdx="1" presStyleCnt="2"/>
      <dgm:spPr/>
      <dgm:t>
        <a:bodyPr/>
        <a:lstStyle/>
        <a:p>
          <a:endParaRPr lang="en-US"/>
        </a:p>
      </dgm:t>
    </dgm:pt>
    <dgm:pt modelId="{A71AEC23-39F2-4F39-A3A7-801495EFE94E}" type="pres">
      <dgm:prSet presAssocID="{C08E4BD7-9057-4A21-BEC5-4B745F8F8593}" presName="rect1ParTx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6FDB501-28D2-4129-BDEE-3F94263502B4}" type="pres">
      <dgm:prSet presAssocID="{C08E4BD7-9057-4A21-BEC5-4B745F8F8593}" presName="rect1ChTx" presStyleLbl="alignAcc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4DFB076-1C6B-415E-A982-02586016FB58}" type="pres">
      <dgm:prSet presAssocID="{A933E389-2198-46CA-A959-EF3F07590AC9}" presName="rect2ParTx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0963511-3A2D-4118-8EA7-57A7C881F901}" type="pres">
      <dgm:prSet presAssocID="{A933E389-2198-46CA-A959-EF3F07590AC9}" presName="rect2ChTx" presStyleLbl="alignAcc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CB3DAE6-B60C-450D-9F7A-0D1EBF059254}" type="presOf" srcId="{43BBFBF1-9DC8-493A-85E7-D33BF46836B0}" destId="{A0963511-3A2D-4118-8EA7-57A7C881F901}" srcOrd="0" destOrd="1" presId="urn:microsoft.com/office/officeart/2005/8/layout/target3"/>
    <dgm:cxn modelId="{B3F06E7B-581D-4682-B1D9-2E682A72E3A5}" type="presOf" srcId="{A933E389-2198-46CA-A959-EF3F07590AC9}" destId="{4920A121-BB4B-4407-A440-6FC8E22A121C}" srcOrd="0" destOrd="0" presId="urn:microsoft.com/office/officeart/2005/8/layout/target3"/>
    <dgm:cxn modelId="{9C554D2E-8C07-4040-9039-8E8A1AFB219E}" srcId="{D6DA5446-C8F9-4735-AF0E-D50D3A6E9F9A}" destId="{A933E389-2198-46CA-A959-EF3F07590AC9}" srcOrd="1" destOrd="0" parTransId="{45708C86-096E-4C20-8790-5CAA67C9E4FB}" sibTransId="{62D4D588-3C39-4E19-A2C2-E8DCD41DD9FC}"/>
    <dgm:cxn modelId="{06A78AED-C2E1-450A-AB6C-A48E9F210248}" srcId="{C08E4BD7-9057-4A21-BEC5-4B745F8F8593}" destId="{D923C10F-CC2D-4797-8FC0-2311425037B2}" srcOrd="1" destOrd="0" parTransId="{A3DA249D-A95A-44D0-9712-8939DF5F3CD2}" sibTransId="{E1A50D92-F0F4-4A04-AAFD-1A833E6DA9C9}"/>
    <dgm:cxn modelId="{47D470FA-2352-4BE0-A886-11D98AD70310}" srcId="{D6DA5446-C8F9-4735-AF0E-D50D3A6E9F9A}" destId="{C08E4BD7-9057-4A21-BEC5-4B745F8F8593}" srcOrd="0" destOrd="0" parTransId="{03582076-A065-45F7-957D-70509B4C9958}" sibTransId="{8935FD22-615C-4CAC-AC8B-333B0A9EB44A}"/>
    <dgm:cxn modelId="{A614EC57-A0FA-4BF9-826C-31D7DCDCBC6D}" type="presOf" srcId="{C08E4BD7-9057-4A21-BEC5-4B745F8F8593}" destId="{97E35D3D-4803-4EA7-B700-3A2B7DAB211A}" srcOrd="0" destOrd="0" presId="urn:microsoft.com/office/officeart/2005/8/layout/target3"/>
    <dgm:cxn modelId="{5896B1CA-9D31-4A28-8A61-9ADBBE3E4FC0}" type="presOf" srcId="{A933E389-2198-46CA-A959-EF3F07590AC9}" destId="{B4DFB076-1C6B-415E-A982-02586016FB58}" srcOrd="1" destOrd="0" presId="urn:microsoft.com/office/officeart/2005/8/layout/target3"/>
    <dgm:cxn modelId="{F3D0F111-E395-4303-8544-99E890F38E96}" srcId="{C08E4BD7-9057-4A21-BEC5-4B745F8F8593}" destId="{89AF298C-C1C5-427A-8ABC-7F2013C86F4C}" srcOrd="0" destOrd="0" parTransId="{D91BE570-9BB5-4B40-8A03-7BD3616391F7}" sibTransId="{D8F5ABA2-81BA-4C67-BE9A-8EAEC904881C}"/>
    <dgm:cxn modelId="{C517CB7A-6736-4A1F-A242-932C8B307301}" type="presOf" srcId="{D923C10F-CC2D-4797-8FC0-2311425037B2}" destId="{96FDB501-28D2-4129-BDEE-3F94263502B4}" srcOrd="0" destOrd="1" presId="urn:microsoft.com/office/officeart/2005/8/layout/target3"/>
    <dgm:cxn modelId="{07649D94-5AD3-4CE9-9C7B-069ED61C0343}" type="presOf" srcId="{3223A6E8-F596-4FD4-8DEE-81E0979E7CFE}" destId="{A0963511-3A2D-4118-8EA7-57A7C881F901}" srcOrd="0" destOrd="0" presId="urn:microsoft.com/office/officeart/2005/8/layout/target3"/>
    <dgm:cxn modelId="{A1ADE1F3-4AFB-49F3-A059-809E7DE1E2C9}" type="presOf" srcId="{89AF298C-C1C5-427A-8ABC-7F2013C86F4C}" destId="{96FDB501-28D2-4129-BDEE-3F94263502B4}" srcOrd="0" destOrd="0" presId="urn:microsoft.com/office/officeart/2005/8/layout/target3"/>
    <dgm:cxn modelId="{A42CF020-16FF-4BB5-A9AA-0650B025AEFF}" srcId="{A933E389-2198-46CA-A959-EF3F07590AC9}" destId="{43BBFBF1-9DC8-493A-85E7-D33BF46836B0}" srcOrd="1" destOrd="0" parTransId="{0DFE8137-52AA-411F-A14D-CAC817B081A7}" sibTransId="{ACE739C5-96DF-464C-978C-B06EA45DD001}"/>
    <dgm:cxn modelId="{ABCE8FC3-B2CE-4E4A-9B3D-7C76EFABCF75}" type="presOf" srcId="{C08E4BD7-9057-4A21-BEC5-4B745F8F8593}" destId="{A71AEC23-39F2-4F39-A3A7-801495EFE94E}" srcOrd="1" destOrd="0" presId="urn:microsoft.com/office/officeart/2005/8/layout/target3"/>
    <dgm:cxn modelId="{CC9440BF-1C13-478C-997C-BE0274F17781}" srcId="{A933E389-2198-46CA-A959-EF3F07590AC9}" destId="{3223A6E8-F596-4FD4-8DEE-81E0979E7CFE}" srcOrd="0" destOrd="0" parTransId="{9D123C58-7189-4F77-B12F-4406E65D5BF9}" sibTransId="{70166A4D-338B-403A-9E06-8B10511A112B}"/>
    <dgm:cxn modelId="{3596FEB5-D866-494D-80E6-D3CEC1F5A87E}" type="presOf" srcId="{D6DA5446-C8F9-4735-AF0E-D50D3A6E9F9A}" destId="{3B0FB7F0-CD91-44BD-B7D3-33CCF63F4CF5}" srcOrd="0" destOrd="0" presId="urn:microsoft.com/office/officeart/2005/8/layout/target3"/>
    <dgm:cxn modelId="{F6BC5F04-52C3-4C13-97AE-796739CE197F}" type="presParOf" srcId="{3B0FB7F0-CD91-44BD-B7D3-33CCF63F4CF5}" destId="{EDC3BD8E-1217-43EA-B780-9268DE88422F}" srcOrd="0" destOrd="0" presId="urn:microsoft.com/office/officeart/2005/8/layout/target3"/>
    <dgm:cxn modelId="{265DCAE8-6D9F-4327-A6BE-62DC27BE88E8}" type="presParOf" srcId="{3B0FB7F0-CD91-44BD-B7D3-33CCF63F4CF5}" destId="{0047EFC3-C29F-4E26-A4EA-BE5E4D7FE32C}" srcOrd="1" destOrd="0" presId="urn:microsoft.com/office/officeart/2005/8/layout/target3"/>
    <dgm:cxn modelId="{4923E7DA-84FF-4D4D-848A-99B202529906}" type="presParOf" srcId="{3B0FB7F0-CD91-44BD-B7D3-33CCF63F4CF5}" destId="{97E35D3D-4803-4EA7-B700-3A2B7DAB211A}" srcOrd="2" destOrd="0" presId="urn:microsoft.com/office/officeart/2005/8/layout/target3"/>
    <dgm:cxn modelId="{89982E5F-712F-40CB-93E6-0AC48D14910D}" type="presParOf" srcId="{3B0FB7F0-CD91-44BD-B7D3-33CCF63F4CF5}" destId="{4F75AEEC-5AD9-4B37-A05F-55337AD02E19}" srcOrd="3" destOrd="0" presId="urn:microsoft.com/office/officeart/2005/8/layout/target3"/>
    <dgm:cxn modelId="{0F91EB68-7D35-40E9-A078-0A300DB7040C}" type="presParOf" srcId="{3B0FB7F0-CD91-44BD-B7D3-33CCF63F4CF5}" destId="{FDB7B1AD-A667-46B3-9057-B44E522E9504}" srcOrd="4" destOrd="0" presId="urn:microsoft.com/office/officeart/2005/8/layout/target3"/>
    <dgm:cxn modelId="{F25488DC-C822-4061-AF17-7E0BA4619587}" type="presParOf" srcId="{3B0FB7F0-CD91-44BD-B7D3-33CCF63F4CF5}" destId="{4920A121-BB4B-4407-A440-6FC8E22A121C}" srcOrd="5" destOrd="0" presId="urn:microsoft.com/office/officeart/2005/8/layout/target3"/>
    <dgm:cxn modelId="{37734395-6BD2-4F13-B16D-A114907144FC}" type="presParOf" srcId="{3B0FB7F0-CD91-44BD-B7D3-33CCF63F4CF5}" destId="{A71AEC23-39F2-4F39-A3A7-801495EFE94E}" srcOrd="6" destOrd="0" presId="urn:microsoft.com/office/officeart/2005/8/layout/target3"/>
    <dgm:cxn modelId="{34FE5B7E-9C43-4AB9-947E-3C53A4E31CB7}" type="presParOf" srcId="{3B0FB7F0-CD91-44BD-B7D3-33CCF63F4CF5}" destId="{96FDB501-28D2-4129-BDEE-3F94263502B4}" srcOrd="7" destOrd="0" presId="urn:microsoft.com/office/officeart/2005/8/layout/target3"/>
    <dgm:cxn modelId="{4889B11F-40F9-4A5F-9B9D-7366DE180CA0}" type="presParOf" srcId="{3B0FB7F0-CD91-44BD-B7D3-33CCF63F4CF5}" destId="{B4DFB076-1C6B-415E-A982-02586016FB58}" srcOrd="8" destOrd="0" presId="urn:microsoft.com/office/officeart/2005/8/layout/target3"/>
    <dgm:cxn modelId="{E687A67E-0368-49B7-B21F-C53612D60822}" type="presParOf" srcId="{3B0FB7F0-CD91-44BD-B7D3-33CCF63F4CF5}" destId="{A0963511-3A2D-4118-8EA7-57A7C881F901}" srcOrd="9" destOrd="0" presId="urn:microsoft.com/office/officeart/2005/8/layout/target3"/>
  </dgm:cxnLst>
  <dgm:bg/>
  <dgm:whole/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C0C1E789-6884-46C7-B76D-CD23867D4191}" type="doc">
      <dgm:prSet loTypeId="urn:microsoft.com/office/officeart/2005/8/layout/funnel1" loCatId="process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D0B04FA6-433A-4EC9-BCF8-10FBD5041D46}">
      <dgm:prSet phldrT="[Text]"/>
      <dgm:spPr/>
      <dgm:t>
        <a:bodyPr/>
        <a:lstStyle/>
        <a:p>
          <a:r>
            <a:rPr lang="en-US" dirty="0" smtClean="0"/>
            <a:t>Percentage Completion</a:t>
          </a:r>
          <a:endParaRPr lang="en-US" dirty="0"/>
        </a:p>
      </dgm:t>
    </dgm:pt>
    <dgm:pt modelId="{EC0C1443-0F49-40EC-AC2C-03A28F508487}" type="parTrans" cxnId="{0C68AA67-8F1B-4985-A1C4-816BCE70DF8B}">
      <dgm:prSet/>
      <dgm:spPr/>
      <dgm:t>
        <a:bodyPr/>
        <a:lstStyle/>
        <a:p>
          <a:endParaRPr lang="en-US"/>
        </a:p>
      </dgm:t>
    </dgm:pt>
    <dgm:pt modelId="{71C4B70C-9E81-41D0-B5FC-F6D31D82284B}" type="sibTrans" cxnId="{0C68AA67-8F1B-4985-A1C4-816BCE70DF8B}">
      <dgm:prSet/>
      <dgm:spPr/>
      <dgm:t>
        <a:bodyPr/>
        <a:lstStyle/>
        <a:p>
          <a:endParaRPr lang="en-US"/>
        </a:p>
      </dgm:t>
    </dgm:pt>
    <dgm:pt modelId="{F4E9D8ED-A02B-4F0C-A3DF-99A3CA51216E}">
      <dgm:prSet phldrT="[Text]"/>
      <dgm:spPr/>
      <dgm:t>
        <a:bodyPr/>
        <a:lstStyle/>
        <a:p>
          <a:r>
            <a:rPr lang="en-US" dirty="0" smtClean="0"/>
            <a:t>Survey</a:t>
          </a:r>
          <a:endParaRPr lang="en-US" dirty="0"/>
        </a:p>
      </dgm:t>
    </dgm:pt>
    <dgm:pt modelId="{70871DAC-002C-4438-BAB2-3662FC8758BB}" type="parTrans" cxnId="{C6D6A30C-03D0-489A-B2AB-D07A05CE1079}">
      <dgm:prSet/>
      <dgm:spPr/>
      <dgm:t>
        <a:bodyPr/>
        <a:lstStyle/>
        <a:p>
          <a:endParaRPr lang="en-US"/>
        </a:p>
      </dgm:t>
    </dgm:pt>
    <dgm:pt modelId="{666EAA96-357D-4CB3-8F57-7295FC65238F}" type="sibTrans" cxnId="{C6D6A30C-03D0-489A-B2AB-D07A05CE1079}">
      <dgm:prSet/>
      <dgm:spPr/>
      <dgm:t>
        <a:bodyPr/>
        <a:lstStyle/>
        <a:p>
          <a:endParaRPr lang="en-US"/>
        </a:p>
      </dgm:t>
    </dgm:pt>
    <dgm:pt modelId="{5210D4EB-1251-4377-99C2-C38E8FF01578}">
      <dgm:prSet phldrT="[Text]"/>
      <dgm:spPr/>
      <dgm:t>
        <a:bodyPr/>
        <a:lstStyle/>
        <a:p>
          <a:r>
            <a:rPr lang="en-US" dirty="0" smtClean="0"/>
            <a:t>Physical Proportion</a:t>
          </a:r>
          <a:endParaRPr lang="en-US" dirty="0"/>
        </a:p>
      </dgm:t>
    </dgm:pt>
    <dgm:pt modelId="{D3E93E35-479A-44E8-9564-10E748615D0C}" type="parTrans" cxnId="{A9C1C1FD-0A9A-4832-A52C-804EE05A027A}">
      <dgm:prSet/>
      <dgm:spPr/>
      <dgm:t>
        <a:bodyPr/>
        <a:lstStyle/>
        <a:p>
          <a:endParaRPr lang="en-US"/>
        </a:p>
      </dgm:t>
    </dgm:pt>
    <dgm:pt modelId="{1B8E4384-6C01-4AB2-A634-DB6E50B266D1}" type="sibTrans" cxnId="{A9C1C1FD-0A9A-4832-A52C-804EE05A027A}">
      <dgm:prSet/>
      <dgm:spPr/>
      <dgm:t>
        <a:bodyPr/>
        <a:lstStyle/>
        <a:p>
          <a:endParaRPr lang="en-US"/>
        </a:p>
      </dgm:t>
    </dgm:pt>
    <dgm:pt modelId="{B16C4B24-1BB9-4A9B-8510-F2457C913C85}">
      <dgm:prSet phldrT="[Text]"/>
      <dgm:spPr/>
      <dgm:t>
        <a:bodyPr/>
        <a:lstStyle/>
        <a:p>
          <a:r>
            <a:rPr lang="en-US" b="0" u="sng" dirty="0" smtClean="0"/>
            <a:t>Methods of assessing degree of completion</a:t>
          </a:r>
          <a:endParaRPr lang="en-US" b="0" u="sng" dirty="0"/>
        </a:p>
      </dgm:t>
    </dgm:pt>
    <dgm:pt modelId="{38421AC5-F490-4EF6-B4E3-9F8A0492A044}" type="parTrans" cxnId="{8DCF8EAE-C161-46E6-9396-1D27723025E2}">
      <dgm:prSet/>
      <dgm:spPr/>
      <dgm:t>
        <a:bodyPr/>
        <a:lstStyle/>
        <a:p>
          <a:endParaRPr lang="en-US"/>
        </a:p>
      </dgm:t>
    </dgm:pt>
    <dgm:pt modelId="{260D57CC-231E-46E1-AF58-69AEFF6FC8D6}" type="sibTrans" cxnId="{8DCF8EAE-C161-46E6-9396-1D27723025E2}">
      <dgm:prSet/>
      <dgm:spPr/>
      <dgm:t>
        <a:bodyPr/>
        <a:lstStyle/>
        <a:p>
          <a:endParaRPr lang="en-US"/>
        </a:p>
      </dgm:t>
    </dgm:pt>
    <dgm:pt modelId="{6B915CC4-7AAD-4D6B-8F39-3E1F23C34FCC}" type="pres">
      <dgm:prSet presAssocID="{C0C1E789-6884-46C7-B76D-CD23867D4191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508DD7C-E5C8-4FDB-916F-E8619CC4D685}" type="pres">
      <dgm:prSet presAssocID="{C0C1E789-6884-46C7-B76D-CD23867D4191}" presName="ellipse" presStyleLbl="trBgShp" presStyleIdx="0" presStyleCnt="1"/>
      <dgm:spPr/>
    </dgm:pt>
    <dgm:pt modelId="{3FE13449-F6A5-4B81-82D2-5ADA015EA13F}" type="pres">
      <dgm:prSet presAssocID="{C0C1E789-6884-46C7-B76D-CD23867D4191}" presName="arrow1" presStyleLbl="fgShp" presStyleIdx="0" presStyleCnt="1"/>
      <dgm:spPr/>
    </dgm:pt>
    <dgm:pt modelId="{FC986DA7-C7A3-4FC9-BB18-E5AA404B51D0}" type="pres">
      <dgm:prSet presAssocID="{C0C1E789-6884-46C7-B76D-CD23867D4191}" presName="rectangle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2679C8-FA84-4058-8C28-B3701EFA1EFF}" type="pres">
      <dgm:prSet presAssocID="{F4E9D8ED-A02B-4F0C-A3DF-99A3CA51216E}" presName="item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C9161AC-3AEA-4AA0-A26E-2F71C6586B93}" type="pres">
      <dgm:prSet presAssocID="{5210D4EB-1251-4377-99C2-C38E8FF01578}" presName="item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33441D7-D09E-41D0-A387-4B4CE25F3196}" type="pres">
      <dgm:prSet presAssocID="{B16C4B24-1BB9-4A9B-8510-F2457C913C85}" presName="item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8FA2F2A-AA85-46D9-BAB6-7BFFCB861569}" type="pres">
      <dgm:prSet presAssocID="{C0C1E789-6884-46C7-B76D-CD23867D4191}" presName="funnel" presStyleLbl="trAlignAcc1" presStyleIdx="0" presStyleCnt="1"/>
      <dgm:spPr/>
    </dgm:pt>
  </dgm:ptLst>
  <dgm:cxnLst>
    <dgm:cxn modelId="{A9C1C1FD-0A9A-4832-A52C-804EE05A027A}" srcId="{C0C1E789-6884-46C7-B76D-CD23867D4191}" destId="{5210D4EB-1251-4377-99C2-C38E8FF01578}" srcOrd="2" destOrd="0" parTransId="{D3E93E35-479A-44E8-9564-10E748615D0C}" sibTransId="{1B8E4384-6C01-4AB2-A634-DB6E50B266D1}"/>
    <dgm:cxn modelId="{B35926EC-B241-4E50-9355-6D873D18B563}" type="presOf" srcId="{D0B04FA6-433A-4EC9-BCF8-10FBD5041D46}" destId="{933441D7-D09E-41D0-A387-4B4CE25F3196}" srcOrd="0" destOrd="0" presId="urn:microsoft.com/office/officeart/2005/8/layout/funnel1"/>
    <dgm:cxn modelId="{7591AD3C-51E7-418E-839E-D4B64E32B8B4}" type="presOf" srcId="{B16C4B24-1BB9-4A9B-8510-F2457C913C85}" destId="{FC986DA7-C7A3-4FC9-BB18-E5AA404B51D0}" srcOrd="0" destOrd="0" presId="urn:microsoft.com/office/officeart/2005/8/layout/funnel1"/>
    <dgm:cxn modelId="{0C68AA67-8F1B-4985-A1C4-816BCE70DF8B}" srcId="{C0C1E789-6884-46C7-B76D-CD23867D4191}" destId="{D0B04FA6-433A-4EC9-BCF8-10FBD5041D46}" srcOrd="0" destOrd="0" parTransId="{EC0C1443-0F49-40EC-AC2C-03A28F508487}" sibTransId="{71C4B70C-9E81-41D0-B5FC-F6D31D82284B}"/>
    <dgm:cxn modelId="{89F35147-1159-492E-83BB-0728CB49F665}" type="presOf" srcId="{F4E9D8ED-A02B-4F0C-A3DF-99A3CA51216E}" destId="{2C9161AC-3AEA-4AA0-A26E-2F71C6586B93}" srcOrd="0" destOrd="0" presId="urn:microsoft.com/office/officeart/2005/8/layout/funnel1"/>
    <dgm:cxn modelId="{8DCF8EAE-C161-46E6-9396-1D27723025E2}" srcId="{C0C1E789-6884-46C7-B76D-CD23867D4191}" destId="{B16C4B24-1BB9-4A9B-8510-F2457C913C85}" srcOrd="3" destOrd="0" parTransId="{38421AC5-F490-4EF6-B4E3-9F8A0492A044}" sibTransId="{260D57CC-231E-46E1-AF58-69AEFF6FC8D6}"/>
    <dgm:cxn modelId="{F09E268D-2E25-4C7A-9A44-31773ECFED65}" type="presOf" srcId="{5210D4EB-1251-4377-99C2-C38E8FF01578}" destId="{8B2679C8-FA84-4058-8C28-B3701EFA1EFF}" srcOrd="0" destOrd="0" presId="urn:microsoft.com/office/officeart/2005/8/layout/funnel1"/>
    <dgm:cxn modelId="{F4FCFB9F-2B4B-4B7B-B470-FFC67B8555A7}" type="presOf" srcId="{C0C1E789-6884-46C7-B76D-CD23867D4191}" destId="{6B915CC4-7AAD-4D6B-8F39-3E1F23C34FCC}" srcOrd="0" destOrd="0" presId="urn:microsoft.com/office/officeart/2005/8/layout/funnel1"/>
    <dgm:cxn modelId="{C6D6A30C-03D0-489A-B2AB-D07A05CE1079}" srcId="{C0C1E789-6884-46C7-B76D-CD23867D4191}" destId="{F4E9D8ED-A02B-4F0C-A3DF-99A3CA51216E}" srcOrd="1" destOrd="0" parTransId="{70871DAC-002C-4438-BAB2-3662FC8758BB}" sibTransId="{666EAA96-357D-4CB3-8F57-7295FC65238F}"/>
    <dgm:cxn modelId="{DF7A4AD4-48CC-4A8E-9F33-3DE5E301A2D4}" type="presParOf" srcId="{6B915CC4-7AAD-4D6B-8F39-3E1F23C34FCC}" destId="{3508DD7C-E5C8-4FDB-916F-E8619CC4D685}" srcOrd="0" destOrd="0" presId="urn:microsoft.com/office/officeart/2005/8/layout/funnel1"/>
    <dgm:cxn modelId="{25044498-E55A-4BE3-98E0-9FC0BF63EAB1}" type="presParOf" srcId="{6B915CC4-7AAD-4D6B-8F39-3E1F23C34FCC}" destId="{3FE13449-F6A5-4B81-82D2-5ADA015EA13F}" srcOrd="1" destOrd="0" presId="urn:microsoft.com/office/officeart/2005/8/layout/funnel1"/>
    <dgm:cxn modelId="{42868D72-8343-48AD-9C37-2447EF387B81}" type="presParOf" srcId="{6B915CC4-7AAD-4D6B-8F39-3E1F23C34FCC}" destId="{FC986DA7-C7A3-4FC9-BB18-E5AA404B51D0}" srcOrd="2" destOrd="0" presId="urn:microsoft.com/office/officeart/2005/8/layout/funnel1"/>
    <dgm:cxn modelId="{51E08A31-AF45-4236-841E-F9FDCAEDE6DF}" type="presParOf" srcId="{6B915CC4-7AAD-4D6B-8F39-3E1F23C34FCC}" destId="{8B2679C8-FA84-4058-8C28-B3701EFA1EFF}" srcOrd="3" destOrd="0" presId="urn:microsoft.com/office/officeart/2005/8/layout/funnel1"/>
    <dgm:cxn modelId="{4C3A146D-C251-4EC1-B9F7-2C21F80BA6E2}" type="presParOf" srcId="{6B915CC4-7AAD-4D6B-8F39-3E1F23C34FCC}" destId="{2C9161AC-3AEA-4AA0-A26E-2F71C6586B93}" srcOrd="4" destOrd="0" presId="urn:microsoft.com/office/officeart/2005/8/layout/funnel1"/>
    <dgm:cxn modelId="{5C9DE675-36BB-491D-BB2E-5787E0CBFDBC}" type="presParOf" srcId="{6B915CC4-7AAD-4D6B-8F39-3E1F23C34FCC}" destId="{933441D7-D09E-41D0-A387-4B4CE25F3196}" srcOrd="5" destOrd="0" presId="urn:microsoft.com/office/officeart/2005/8/layout/funnel1"/>
    <dgm:cxn modelId="{5E98F35D-EEDD-4E45-9D04-90BF3EA8EEDA}" type="presParOf" srcId="{6B915CC4-7AAD-4D6B-8F39-3E1F23C34FCC}" destId="{E8FA2F2A-AA85-46D9-BAB6-7BFFCB861569}" srcOrd="6" destOrd="0" presId="urn:microsoft.com/office/officeart/2005/8/layout/funnel1"/>
  </dgm:cxnLst>
  <dgm:bg/>
  <dgm:whole/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1EF33487-2BFE-414F-BA18-35F8B8A26B79}" type="doc">
      <dgm:prSet loTypeId="urn:microsoft.com/office/officeart/2005/8/layout/balance1" loCatId="relationship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9EAD5233-3847-4BBD-9FF8-2DCE642A3A57}">
      <dgm:prSet phldrT="[Text]"/>
      <dgm:spPr/>
      <dgm:t>
        <a:bodyPr/>
        <a:lstStyle/>
        <a:p>
          <a:r>
            <a:rPr lang="en-US" dirty="0" smtClean="0"/>
            <a:t>Contract Revenue</a:t>
          </a:r>
          <a:endParaRPr lang="en-US" dirty="0"/>
        </a:p>
      </dgm:t>
    </dgm:pt>
    <dgm:pt modelId="{B1BDCB16-0D53-41D8-AB15-4C3CE74DBE1C}" type="parTrans" cxnId="{085BD12F-C365-4DB4-BE8E-44E7DD2BA00F}">
      <dgm:prSet/>
      <dgm:spPr/>
      <dgm:t>
        <a:bodyPr/>
        <a:lstStyle/>
        <a:p>
          <a:endParaRPr lang="en-US"/>
        </a:p>
      </dgm:t>
    </dgm:pt>
    <dgm:pt modelId="{E06414D3-F0E1-4053-A04C-D494A1F8147B}" type="sibTrans" cxnId="{085BD12F-C365-4DB4-BE8E-44E7DD2BA00F}">
      <dgm:prSet/>
      <dgm:spPr/>
      <dgm:t>
        <a:bodyPr/>
        <a:lstStyle/>
        <a:p>
          <a:endParaRPr lang="en-US"/>
        </a:p>
      </dgm:t>
    </dgm:pt>
    <dgm:pt modelId="{F41AE551-18F1-4810-B9F7-71CA8022D011}">
      <dgm:prSet phldrT="[Text]"/>
      <dgm:spPr/>
      <dgm:t>
        <a:bodyPr/>
        <a:lstStyle/>
        <a:p>
          <a:r>
            <a:rPr lang="en-US" dirty="0" smtClean="0"/>
            <a:t>That  Contract Cost</a:t>
          </a:r>
          <a:endParaRPr lang="en-US" dirty="0"/>
        </a:p>
      </dgm:t>
    </dgm:pt>
    <dgm:pt modelId="{6B6E4052-AA94-4585-B2E8-460322FAFEBE}" type="parTrans" cxnId="{676B359D-6677-40C5-915E-74EC315A1B81}">
      <dgm:prSet/>
      <dgm:spPr/>
      <dgm:t>
        <a:bodyPr/>
        <a:lstStyle/>
        <a:p>
          <a:endParaRPr lang="en-US"/>
        </a:p>
      </dgm:t>
    </dgm:pt>
    <dgm:pt modelId="{8FFEFA05-6075-40AC-B3DD-C6438AB8D17B}" type="sibTrans" cxnId="{676B359D-6677-40C5-915E-74EC315A1B81}">
      <dgm:prSet/>
      <dgm:spPr/>
      <dgm:t>
        <a:bodyPr/>
        <a:lstStyle/>
        <a:p>
          <a:endParaRPr lang="en-US"/>
        </a:p>
      </dgm:t>
    </dgm:pt>
    <dgm:pt modelId="{DB28238A-77E1-4930-A1B9-9DF24693D6EC}">
      <dgm:prSet phldrT="[Text]"/>
      <dgm:spPr/>
      <dgm:t>
        <a:bodyPr/>
        <a:lstStyle/>
        <a:p>
          <a:r>
            <a:rPr lang="en-US" dirty="0" smtClean="0"/>
            <a:t>When it is probable</a:t>
          </a:r>
          <a:endParaRPr lang="en-US" dirty="0"/>
        </a:p>
      </dgm:t>
    </dgm:pt>
    <dgm:pt modelId="{F119E954-C2A8-4AD8-800A-2CF646537832}" type="parTrans" cxnId="{703D0922-2FD6-4ED2-ACED-95FA13D900AE}">
      <dgm:prSet/>
      <dgm:spPr/>
      <dgm:t>
        <a:bodyPr/>
        <a:lstStyle/>
        <a:p>
          <a:endParaRPr lang="en-US"/>
        </a:p>
      </dgm:t>
    </dgm:pt>
    <dgm:pt modelId="{0AA5A325-7548-4595-B2EF-AA213FB2B69A}" type="sibTrans" cxnId="{703D0922-2FD6-4ED2-ACED-95FA13D900AE}">
      <dgm:prSet/>
      <dgm:spPr/>
      <dgm:t>
        <a:bodyPr/>
        <a:lstStyle/>
        <a:p>
          <a:endParaRPr lang="en-US"/>
        </a:p>
      </dgm:t>
    </dgm:pt>
    <dgm:pt modelId="{B1838F44-0440-489B-8F44-64F277D5136F}">
      <dgm:prSet phldrT="[Text]"/>
      <dgm:spPr/>
      <dgm:t>
        <a:bodyPr/>
        <a:lstStyle/>
        <a:p>
          <a:r>
            <a:rPr lang="en-US" dirty="0" smtClean="0"/>
            <a:t>Contract Cost</a:t>
          </a:r>
          <a:endParaRPr lang="en-US" dirty="0"/>
        </a:p>
      </dgm:t>
    </dgm:pt>
    <dgm:pt modelId="{509F7F54-60A0-4192-8341-CF0AA2841605}" type="parTrans" cxnId="{A5F7F9B6-DE27-44DF-AFC4-501D0DBEA3D1}">
      <dgm:prSet/>
      <dgm:spPr/>
      <dgm:t>
        <a:bodyPr/>
        <a:lstStyle/>
        <a:p>
          <a:endParaRPr lang="en-US"/>
        </a:p>
      </dgm:t>
    </dgm:pt>
    <dgm:pt modelId="{1E8B6905-B04C-4FB2-8D87-1B71C2B2D783}" type="sibTrans" cxnId="{A5F7F9B6-DE27-44DF-AFC4-501D0DBEA3D1}">
      <dgm:prSet/>
      <dgm:spPr/>
      <dgm:t>
        <a:bodyPr/>
        <a:lstStyle/>
        <a:p>
          <a:endParaRPr lang="en-US"/>
        </a:p>
      </dgm:t>
    </dgm:pt>
    <dgm:pt modelId="{E537FC63-F36A-4E4F-AF41-7966F824B987}">
      <dgm:prSet phldrT="[Text]"/>
      <dgm:spPr/>
      <dgm:t>
        <a:bodyPr/>
        <a:lstStyle/>
        <a:p>
          <a:r>
            <a:rPr lang="en-US" dirty="0" smtClean="0"/>
            <a:t> As Expense immediately</a:t>
          </a:r>
          <a:endParaRPr lang="en-US" dirty="0"/>
        </a:p>
      </dgm:t>
    </dgm:pt>
    <dgm:pt modelId="{098B6594-6B27-4DE2-B973-2F87172E7304}" type="parTrans" cxnId="{E8425DAC-13FC-4306-AA0B-841A21CA4D50}">
      <dgm:prSet/>
      <dgm:spPr/>
      <dgm:t>
        <a:bodyPr/>
        <a:lstStyle/>
        <a:p>
          <a:endParaRPr lang="en-US"/>
        </a:p>
      </dgm:t>
    </dgm:pt>
    <dgm:pt modelId="{8880C871-1492-4082-AF4F-3720FE7B1E99}" type="sibTrans" cxnId="{E8425DAC-13FC-4306-AA0B-841A21CA4D50}">
      <dgm:prSet/>
      <dgm:spPr/>
      <dgm:t>
        <a:bodyPr/>
        <a:lstStyle/>
        <a:p>
          <a:endParaRPr lang="en-US"/>
        </a:p>
      </dgm:t>
    </dgm:pt>
    <dgm:pt modelId="{382A2864-127B-4309-98BD-467CE1BB96BB}">
      <dgm:prSet phldrT="[Text]"/>
      <dgm:spPr/>
      <dgm:t>
        <a:bodyPr/>
        <a:lstStyle/>
        <a:p>
          <a:r>
            <a:rPr lang="en-US" dirty="0" smtClean="0"/>
            <a:t>Recognize Expected Loss</a:t>
          </a:r>
          <a:endParaRPr lang="en-US" dirty="0"/>
        </a:p>
      </dgm:t>
    </dgm:pt>
    <dgm:pt modelId="{09FA0294-5051-4B50-90EE-C0B4F433CE96}" type="parTrans" cxnId="{FC29519A-C63C-47B1-BB6C-BB1306E84C39}">
      <dgm:prSet/>
      <dgm:spPr/>
      <dgm:t>
        <a:bodyPr/>
        <a:lstStyle/>
        <a:p>
          <a:endParaRPr lang="en-US"/>
        </a:p>
      </dgm:t>
    </dgm:pt>
    <dgm:pt modelId="{7503DA2F-D409-4251-AED5-5A74540827C3}" type="sibTrans" cxnId="{FC29519A-C63C-47B1-BB6C-BB1306E84C39}">
      <dgm:prSet/>
      <dgm:spPr/>
      <dgm:t>
        <a:bodyPr/>
        <a:lstStyle/>
        <a:p>
          <a:endParaRPr lang="en-US"/>
        </a:p>
      </dgm:t>
    </dgm:pt>
    <dgm:pt modelId="{471DEE50-4C78-4BC6-82A6-F6F18777917C}">
      <dgm:prSet phldrT="[Text]"/>
      <dgm:spPr/>
      <dgm:t>
        <a:bodyPr/>
        <a:lstStyle/>
        <a:p>
          <a:r>
            <a:rPr lang="en-US" dirty="0" smtClean="0"/>
            <a:t>Will exceed Contract Revenue</a:t>
          </a:r>
          <a:endParaRPr lang="en-US" dirty="0"/>
        </a:p>
      </dgm:t>
    </dgm:pt>
    <dgm:pt modelId="{036D2FA9-DADD-474A-A3E5-51D550C6F503}" type="parTrans" cxnId="{11C5E4AF-385D-4F3F-A4E9-198839DEF1D6}">
      <dgm:prSet/>
      <dgm:spPr/>
      <dgm:t>
        <a:bodyPr/>
        <a:lstStyle/>
        <a:p>
          <a:endParaRPr lang="en-US"/>
        </a:p>
      </dgm:t>
    </dgm:pt>
    <dgm:pt modelId="{49BEEE0B-233C-436B-A11A-B2D8AA624507}" type="sibTrans" cxnId="{11C5E4AF-385D-4F3F-A4E9-198839DEF1D6}">
      <dgm:prSet/>
      <dgm:spPr/>
      <dgm:t>
        <a:bodyPr/>
        <a:lstStyle/>
        <a:p>
          <a:endParaRPr lang="en-US"/>
        </a:p>
      </dgm:t>
    </dgm:pt>
    <dgm:pt modelId="{23C205FB-A6FF-4B24-A285-448EF75B0AA6}" type="pres">
      <dgm:prSet presAssocID="{1EF33487-2BFE-414F-BA18-35F8B8A26B79}" presName="outerComposite" presStyleCnt="0">
        <dgm:presLayoutVars>
          <dgm:chMax val="2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D765AEC-7D64-4E67-B5CA-0304B29DFDDC}" type="pres">
      <dgm:prSet presAssocID="{1EF33487-2BFE-414F-BA18-35F8B8A26B79}" presName="dummyMaxCanvas" presStyleCnt="0"/>
      <dgm:spPr/>
    </dgm:pt>
    <dgm:pt modelId="{FD5B6EDC-C68D-4134-BAA8-DC9AAA806409}" type="pres">
      <dgm:prSet presAssocID="{1EF33487-2BFE-414F-BA18-35F8B8A26B79}" presName="parentComposite" presStyleCnt="0"/>
      <dgm:spPr/>
    </dgm:pt>
    <dgm:pt modelId="{A8C58331-3352-4B18-B735-193FAED8C942}" type="pres">
      <dgm:prSet presAssocID="{1EF33487-2BFE-414F-BA18-35F8B8A26B79}" presName="parent1" presStyleLbl="alignAccFollowNode1" presStyleIdx="0" presStyleCnt="4">
        <dgm:presLayoutVars>
          <dgm:chMax val="4"/>
        </dgm:presLayoutVars>
      </dgm:prSet>
      <dgm:spPr/>
      <dgm:t>
        <a:bodyPr/>
        <a:lstStyle/>
        <a:p>
          <a:endParaRPr lang="en-US"/>
        </a:p>
      </dgm:t>
    </dgm:pt>
    <dgm:pt modelId="{DD15ACF3-A6D5-42C7-A384-0F792F171379}" type="pres">
      <dgm:prSet presAssocID="{1EF33487-2BFE-414F-BA18-35F8B8A26B79}" presName="parent2" presStyleLbl="alignAccFollowNode1" presStyleIdx="1" presStyleCnt="4">
        <dgm:presLayoutVars>
          <dgm:chMax val="4"/>
        </dgm:presLayoutVars>
      </dgm:prSet>
      <dgm:spPr/>
      <dgm:t>
        <a:bodyPr/>
        <a:lstStyle/>
        <a:p>
          <a:endParaRPr lang="en-US"/>
        </a:p>
      </dgm:t>
    </dgm:pt>
    <dgm:pt modelId="{16CDD1EE-E27A-4921-BFDE-594D6257C151}" type="pres">
      <dgm:prSet presAssocID="{1EF33487-2BFE-414F-BA18-35F8B8A26B79}" presName="childrenComposite" presStyleCnt="0"/>
      <dgm:spPr/>
    </dgm:pt>
    <dgm:pt modelId="{397D8802-A678-4E13-911E-EDF3801ABD23}" type="pres">
      <dgm:prSet presAssocID="{1EF33487-2BFE-414F-BA18-35F8B8A26B79}" presName="dummyMaxCanvas_ChildArea" presStyleCnt="0"/>
      <dgm:spPr/>
    </dgm:pt>
    <dgm:pt modelId="{CFD055C4-E3D6-43CA-9F23-1BB701DA78FE}" type="pres">
      <dgm:prSet presAssocID="{1EF33487-2BFE-414F-BA18-35F8B8A26B79}" presName="fulcrum" presStyleLbl="alignAccFollowNode1" presStyleIdx="2" presStyleCnt="4"/>
      <dgm:spPr/>
    </dgm:pt>
    <dgm:pt modelId="{9BD59759-A501-4828-A25C-DFF6D1121493}" type="pres">
      <dgm:prSet presAssocID="{1EF33487-2BFE-414F-BA18-35F8B8A26B79}" presName="balance_23" presStyleLbl="alignAccFollowNode1" presStyleIdx="3" presStyleCnt="4">
        <dgm:presLayoutVars>
          <dgm:bulletEnabled val="1"/>
        </dgm:presLayoutVars>
      </dgm:prSet>
      <dgm:spPr/>
    </dgm:pt>
    <dgm:pt modelId="{CA9568EA-47DC-4A29-9B03-27E8F99B5735}" type="pres">
      <dgm:prSet presAssocID="{1EF33487-2BFE-414F-BA18-35F8B8A26B79}" presName="right_23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3B195C1-B6DE-41D2-9F06-F5EA186B61F7}" type="pres">
      <dgm:prSet presAssocID="{1EF33487-2BFE-414F-BA18-35F8B8A26B79}" presName="right_23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6600CBB-D2D8-4320-BDC4-F23AD77B019B}" type="pres">
      <dgm:prSet presAssocID="{1EF33487-2BFE-414F-BA18-35F8B8A26B79}" presName="right_23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EFA6D96-38CB-4BFC-8FB8-9686EFDC655F}" type="pres">
      <dgm:prSet presAssocID="{1EF33487-2BFE-414F-BA18-35F8B8A26B79}" presName="left_23_1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6CC33FE-7829-46CD-B26F-F2D99BD47479}" type="pres">
      <dgm:prSet presAssocID="{1EF33487-2BFE-414F-BA18-35F8B8A26B79}" presName="left_23_2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1C5E4AF-385D-4F3F-A4E9-198839DEF1D6}" srcId="{B1838F44-0440-489B-8F44-64F277D5136F}" destId="{471DEE50-4C78-4BC6-82A6-F6F18777917C}" srcOrd="2" destOrd="0" parTransId="{036D2FA9-DADD-474A-A3E5-51D550C6F503}" sibTransId="{49BEEE0B-233C-436B-A11A-B2D8AA624507}"/>
    <dgm:cxn modelId="{A5F7F9B6-DE27-44DF-AFC4-501D0DBEA3D1}" srcId="{1EF33487-2BFE-414F-BA18-35F8B8A26B79}" destId="{B1838F44-0440-489B-8F44-64F277D5136F}" srcOrd="1" destOrd="0" parTransId="{509F7F54-60A0-4192-8341-CF0AA2841605}" sibTransId="{1E8B6905-B04C-4FB2-8D87-1B71C2B2D783}"/>
    <dgm:cxn modelId="{C7775511-FD19-4FDC-826A-99F79F22A4A7}" type="presOf" srcId="{471DEE50-4C78-4BC6-82A6-F6F18777917C}" destId="{46600CBB-D2D8-4320-BDC4-F23AD77B019B}" srcOrd="0" destOrd="0" presId="urn:microsoft.com/office/officeart/2005/8/layout/balance1"/>
    <dgm:cxn modelId="{F58ACF8B-3A48-4C6A-A23D-0D3375D2DAC2}" type="presOf" srcId="{F41AE551-18F1-4810-B9F7-71CA8022D011}" destId="{DEFA6D96-38CB-4BFC-8FB8-9686EFDC655F}" srcOrd="0" destOrd="0" presId="urn:microsoft.com/office/officeart/2005/8/layout/balance1"/>
    <dgm:cxn modelId="{085BD12F-C365-4DB4-BE8E-44E7DD2BA00F}" srcId="{1EF33487-2BFE-414F-BA18-35F8B8A26B79}" destId="{9EAD5233-3847-4BBD-9FF8-2DCE642A3A57}" srcOrd="0" destOrd="0" parTransId="{B1BDCB16-0D53-41D8-AB15-4C3CE74DBE1C}" sibTransId="{E06414D3-F0E1-4053-A04C-D494A1F8147B}"/>
    <dgm:cxn modelId="{38C737BC-3681-4461-8B74-A9FDC63CAD2E}" type="presOf" srcId="{B1838F44-0440-489B-8F44-64F277D5136F}" destId="{DD15ACF3-A6D5-42C7-A384-0F792F171379}" srcOrd="0" destOrd="0" presId="urn:microsoft.com/office/officeart/2005/8/layout/balance1"/>
    <dgm:cxn modelId="{E8425DAC-13FC-4306-AA0B-841A21CA4D50}" srcId="{B1838F44-0440-489B-8F44-64F277D5136F}" destId="{E537FC63-F36A-4E4F-AF41-7966F824B987}" srcOrd="0" destOrd="0" parTransId="{098B6594-6B27-4DE2-B973-2F87172E7304}" sibTransId="{8880C871-1492-4082-AF4F-3720FE7B1E99}"/>
    <dgm:cxn modelId="{703D0922-2FD6-4ED2-ACED-95FA13D900AE}" srcId="{9EAD5233-3847-4BBD-9FF8-2DCE642A3A57}" destId="{DB28238A-77E1-4930-A1B9-9DF24693D6EC}" srcOrd="1" destOrd="0" parTransId="{F119E954-C2A8-4AD8-800A-2CF646537832}" sibTransId="{0AA5A325-7548-4595-B2EF-AA213FB2B69A}"/>
    <dgm:cxn modelId="{D51DE8A9-F52A-4E7D-81F1-0206677B4C20}" type="presOf" srcId="{1EF33487-2BFE-414F-BA18-35F8B8A26B79}" destId="{23C205FB-A6FF-4B24-A285-448EF75B0AA6}" srcOrd="0" destOrd="0" presId="urn:microsoft.com/office/officeart/2005/8/layout/balance1"/>
    <dgm:cxn modelId="{F83B7188-7B6A-41E1-A20E-D651C7C4780B}" type="presOf" srcId="{9EAD5233-3847-4BBD-9FF8-2DCE642A3A57}" destId="{A8C58331-3352-4B18-B735-193FAED8C942}" srcOrd="0" destOrd="0" presId="urn:microsoft.com/office/officeart/2005/8/layout/balance1"/>
    <dgm:cxn modelId="{C4411BF7-CC21-4923-AFE6-F46D4BB106D0}" type="presOf" srcId="{DB28238A-77E1-4930-A1B9-9DF24693D6EC}" destId="{36CC33FE-7829-46CD-B26F-F2D99BD47479}" srcOrd="0" destOrd="0" presId="urn:microsoft.com/office/officeart/2005/8/layout/balance1"/>
    <dgm:cxn modelId="{49909384-7A5A-4FB4-B025-8E8D222F7927}" type="presOf" srcId="{E537FC63-F36A-4E4F-AF41-7966F824B987}" destId="{CA9568EA-47DC-4A29-9B03-27E8F99B5735}" srcOrd="0" destOrd="0" presId="urn:microsoft.com/office/officeart/2005/8/layout/balance1"/>
    <dgm:cxn modelId="{FC29519A-C63C-47B1-BB6C-BB1306E84C39}" srcId="{B1838F44-0440-489B-8F44-64F277D5136F}" destId="{382A2864-127B-4309-98BD-467CE1BB96BB}" srcOrd="1" destOrd="0" parTransId="{09FA0294-5051-4B50-90EE-C0B4F433CE96}" sibTransId="{7503DA2F-D409-4251-AED5-5A74540827C3}"/>
    <dgm:cxn modelId="{3731A477-B73E-43DF-98FA-FF2E058544BC}" type="presOf" srcId="{382A2864-127B-4309-98BD-467CE1BB96BB}" destId="{13B195C1-B6DE-41D2-9F06-F5EA186B61F7}" srcOrd="0" destOrd="0" presId="urn:microsoft.com/office/officeart/2005/8/layout/balance1"/>
    <dgm:cxn modelId="{676B359D-6677-40C5-915E-74EC315A1B81}" srcId="{9EAD5233-3847-4BBD-9FF8-2DCE642A3A57}" destId="{F41AE551-18F1-4810-B9F7-71CA8022D011}" srcOrd="0" destOrd="0" parTransId="{6B6E4052-AA94-4585-B2E8-460322FAFEBE}" sibTransId="{8FFEFA05-6075-40AC-B3DD-C6438AB8D17B}"/>
    <dgm:cxn modelId="{4020DD7D-24B4-4991-9FBF-6FC07233D04B}" type="presParOf" srcId="{23C205FB-A6FF-4B24-A285-448EF75B0AA6}" destId="{1D765AEC-7D64-4E67-B5CA-0304B29DFDDC}" srcOrd="0" destOrd="0" presId="urn:microsoft.com/office/officeart/2005/8/layout/balance1"/>
    <dgm:cxn modelId="{FE972BD5-F3CB-4726-976F-CFE8CC28908F}" type="presParOf" srcId="{23C205FB-A6FF-4B24-A285-448EF75B0AA6}" destId="{FD5B6EDC-C68D-4134-BAA8-DC9AAA806409}" srcOrd="1" destOrd="0" presId="urn:microsoft.com/office/officeart/2005/8/layout/balance1"/>
    <dgm:cxn modelId="{BCC2984D-A564-4F1E-9DC5-791F74500A28}" type="presParOf" srcId="{FD5B6EDC-C68D-4134-BAA8-DC9AAA806409}" destId="{A8C58331-3352-4B18-B735-193FAED8C942}" srcOrd="0" destOrd="0" presId="urn:microsoft.com/office/officeart/2005/8/layout/balance1"/>
    <dgm:cxn modelId="{14D07AA2-8DC0-4F2F-9638-D9DCCB9C3DCB}" type="presParOf" srcId="{FD5B6EDC-C68D-4134-BAA8-DC9AAA806409}" destId="{DD15ACF3-A6D5-42C7-A384-0F792F171379}" srcOrd="1" destOrd="0" presId="urn:microsoft.com/office/officeart/2005/8/layout/balance1"/>
    <dgm:cxn modelId="{35F03326-0BC0-4F9F-9698-B00E79A75B2C}" type="presParOf" srcId="{23C205FB-A6FF-4B24-A285-448EF75B0AA6}" destId="{16CDD1EE-E27A-4921-BFDE-594D6257C151}" srcOrd="2" destOrd="0" presId="urn:microsoft.com/office/officeart/2005/8/layout/balance1"/>
    <dgm:cxn modelId="{8FDDD899-0F54-43EA-9354-B13102C27B24}" type="presParOf" srcId="{16CDD1EE-E27A-4921-BFDE-594D6257C151}" destId="{397D8802-A678-4E13-911E-EDF3801ABD23}" srcOrd="0" destOrd="0" presId="urn:microsoft.com/office/officeart/2005/8/layout/balance1"/>
    <dgm:cxn modelId="{228586DA-FB75-4C0A-8933-A2458766AFD6}" type="presParOf" srcId="{16CDD1EE-E27A-4921-BFDE-594D6257C151}" destId="{CFD055C4-E3D6-43CA-9F23-1BB701DA78FE}" srcOrd="1" destOrd="0" presId="urn:microsoft.com/office/officeart/2005/8/layout/balance1"/>
    <dgm:cxn modelId="{4694CE08-BA02-4D67-9779-3BF44F6C7BBB}" type="presParOf" srcId="{16CDD1EE-E27A-4921-BFDE-594D6257C151}" destId="{9BD59759-A501-4828-A25C-DFF6D1121493}" srcOrd="2" destOrd="0" presId="urn:microsoft.com/office/officeart/2005/8/layout/balance1"/>
    <dgm:cxn modelId="{95A2C974-B3FF-4D20-8786-614E0CCA2DA2}" type="presParOf" srcId="{16CDD1EE-E27A-4921-BFDE-594D6257C151}" destId="{CA9568EA-47DC-4A29-9B03-27E8F99B5735}" srcOrd="3" destOrd="0" presId="urn:microsoft.com/office/officeart/2005/8/layout/balance1"/>
    <dgm:cxn modelId="{55011638-9017-4799-B557-317E1339666C}" type="presParOf" srcId="{16CDD1EE-E27A-4921-BFDE-594D6257C151}" destId="{13B195C1-B6DE-41D2-9F06-F5EA186B61F7}" srcOrd="4" destOrd="0" presId="urn:microsoft.com/office/officeart/2005/8/layout/balance1"/>
    <dgm:cxn modelId="{1E498671-B7D4-4384-83A3-F11EE6F3A50F}" type="presParOf" srcId="{16CDD1EE-E27A-4921-BFDE-594D6257C151}" destId="{46600CBB-D2D8-4320-BDC4-F23AD77B019B}" srcOrd="5" destOrd="0" presId="urn:microsoft.com/office/officeart/2005/8/layout/balance1"/>
    <dgm:cxn modelId="{F6FCA732-37A4-4353-9E6A-BC227A0ECDC0}" type="presParOf" srcId="{16CDD1EE-E27A-4921-BFDE-594D6257C151}" destId="{DEFA6D96-38CB-4BFC-8FB8-9686EFDC655F}" srcOrd="6" destOrd="0" presId="urn:microsoft.com/office/officeart/2005/8/layout/balance1"/>
    <dgm:cxn modelId="{CB19414B-6653-4FD5-8076-4DBAE762111A}" type="presParOf" srcId="{16CDD1EE-E27A-4921-BFDE-594D6257C151}" destId="{36CC33FE-7829-46CD-B26F-F2D99BD47479}" srcOrd="7" destOrd="0" presId="urn:microsoft.com/office/officeart/2005/8/layout/balance1"/>
  </dgm:cxnLst>
  <dgm:bg/>
  <dgm:whole/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90EB87F6-9F3D-4C99-B5D2-EA12534F6688}" type="doc">
      <dgm:prSet loTypeId="urn:microsoft.com/office/officeart/2005/8/layout/arrow2" loCatId="process" qsTypeId="urn:microsoft.com/office/officeart/2005/8/quickstyle/3d1" qsCatId="3D" csTypeId="urn:microsoft.com/office/officeart/2005/8/colors/colorful1" csCatId="colorful" phldr="1"/>
      <dgm:spPr/>
    </dgm:pt>
    <dgm:pt modelId="{DBBF77A6-3E09-470B-A995-8A682B40EB79}">
      <dgm:prSet phldrT="[Text]"/>
      <dgm:spPr/>
      <dgm:t>
        <a:bodyPr/>
        <a:lstStyle/>
        <a:p>
          <a:r>
            <a:rPr lang="en-US" dirty="0" smtClean="0">
              <a:solidFill>
                <a:schemeClr val="accent2">
                  <a:lumMod val="40000"/>
                  <a:lumOff val="60000"/>
                </a:schemeClr>
              </a:solidFill>
            </a:rPr>
            <a:t>Contract revenue recognized in the period </a:t>
          </a:r>
          <a:endParaRPr lang="en-US" dirty="0">
            <a:solidFill>
              <a:schemeClr val="accent2">
                <a:lumMod val="40000"/>
                <a:lumOff val="60000"/>
              </a:schemeClr>
            </a:solidFill>
          </a:endParaRPr>
        </a:p>
      </dgm:t>
    </dgm:pt>
    <dgm:pt modelId="{34A3C5DB-A3B6-473A-80F2-27048B6CDC3B}" type="parTrans" cxnId="{75138D56-BB80-4AB4-AF7C-E117E375660D}">
      <dgm:prSet/>
      <dgm:spPr/>
      <dgm:t>
        <a:bodyPr/>
        <a:lstStyle/>
        <a:p>
          <a:endParaRPr lang="en-US"/>
        </a:p>
      </dgm:t>
    </dgm:pt>
    <dgm:pt modelId="{359AC6B4-7944-45EF-AEB6-F23930CFE3D1}" type="sibTrans" cxnId="{75138D56-BB80-4AB4-AF7C-E117E375660D}">
      <dgm:prSet/>
      <dgm:spPr/>
      <dgm:t>
        <a:bodyPr/>
        <a:lstStyle/>
        <a:p>
          <a:endParaRPr lang="en-US"/>
        </a:p>
      </dgm:t>
    </dgm:pt>
    <dgm:pt modelId="{26AC4B3F-73E2-4727-97EA-20705B00A359}">
      <dgm:prSet phldrT="[Text]"/>
      <dgm:spPr/>
      <dgm:t>
        <a:bodyPr/>
        <a:lstStyle/>
        <a:p>
          <a:r>
            <a:rPr lang="en-US" dirty="0" smtClean="0">
              <a:solidFill>
                <a:schemeClr val="accent3">
                  <a:lumMod val="40000"/>
                  <a:lumOff val="60000"/>
                </a:schemeClr>
              </a:solidFill>
            </a:rPr>
            <a:t>Methods used to determine contract revenue</a:t>
          </a:r>
          <a:endParaRPr lang="en-US" dirty="0">
            <a:solidFill>
              <a:schemeClr val="accent3">
                <a:lumMod val="40000"/>
                <a:lumOff val="60000"/>
              </a:schemeClr>
            </a:solidFill>
          </a:endParaRPr>
        </a:p>
      </dgm:t>
    </dgm:pt>
    <dgm:pt modelId="{822E8B8E-C3AE-4D4F-B6BD-7766B717AA34}" type="parTrans" cxnId="{9DB59735-FFE7-4CE7-A866-2DDA60858217}">
      <dgm:prSet/>
      <dgm:spPr/>
      <dgm:t>
        <a:bodyPr/>
        <a:lstStyle/>
        <a:p>
          <a:endParaRPr lang="en-US"/>
        </a:p>
      </dgm:t>
    </dgm:pt>
    <dgm:pt modelId="{C4F9942E-AB42-4970-B89C-B0A8D8F0EFB1}" type="sibTrans" cxnId="{9DB59735-FFE7-4CE7-A866-2DDA60858217}">
      <dgm:prSet/>
      <dgm:spPr/>
      <dgm:t>
        <a:bodyPr/>
        <a:lstStyle/>
        <a:p>
          <a:endParaRPr lang="en-US"/>
        </a:p>
      </dgm:t>
    </dgm:pt>
    <dgm:pt modelId="{A92B829E-3333-4A68-BC67-1012EDBBEDA5}">
      <dgm:prSet phldrT="[Text]"/>
      <dgm:spPr/>
      <dgm:t>
        <a:bodyPr/>
        <a:lstStyle/>
        <a:p>
          <a:r>
            <a:rPr lang="en-US" dirty="0" smtClean="0">
              <a:solidFill>
                <a:schemeClr val="accent4">
                  <a:lumMod val="60000"/>
                  <a:lumOff val="40000"/>
                </a:schemeClr>
              </a:solidFill>
            </a:rPr>
            <a:t>Methods used to determine degree of completion</a:t>
          </a:r>
          <a:endParaRPr lang="en-US" dirty="0">
            <a:solidFill>
              <a:schemeClr val="accent4">
                <a:lumMod val="60000"/>
                <a:lumOff val="40000"/>
              </a:schemeClr>
            </a:solidFill>
          </a:endParaRPr>
        </a:p>
      </dgm:t>
    </dgm:pt>
    <dgm:pt modelId="{5E5CD4B0-52DA-459C-9F64-29F5DA55E750}" type="parTrans" cxnId="{6C44514E-0450-410B-A0FD-4CAE5C116643}">
      <dgm:prSet/>
      <dgm:spPr/>
      <dgm:t>
        <a:bodyPr/>
        <a:lstStyle/>
        <a:p>
          <a:endParaRPr lang="en-US"/>
        </a:p>
      </dgm:t>
    </dgm:pt>
    <dgm:pt modelId="{23F77BD3-847D-4099-8F6B-FE1972554EA9}" type="sibTrans" cxnId="{6C44514E-0450-410B-A0FD-4CAE5C116643}">
      <dgm:prSet/>
      <dgm:spPr/>
      <dgm:t>
        <a:bodyPr/>
        <a:lstStyle/>
        <a:p>
          <a:endParaRPr lang="en-US"/>
        </a:p>
      </dgm:t>
    </dgm:pt>
    <dgm:pt modelId="{6C8A7BA0-306E-44DA-AB21-BAF7AAEB2E2F}" type="pres">
      <dgm:prSet presAssocID="{90EB87F6-9F3D-4C99-B5D2-EA12534F6688}" presName="arrowDiagram" presStyleCnt="0">
        <dgm:presLayoutVars>
          <dgm:chMax val="5"/>
          <dgm:dir/>
          <dgm:resizeHandles val="exact"/>
        </dgm:presLayoutVars>
      </dgm:prSet>
      <dgm:spPr/>
    </dgm:pt>
    <dgm:pt modelId="{292303C5-A466-420B-94F8-190E266D61FB}" type="pres">
      <dgm:prSet presAssocID="{90EB87F6-9F3D-4C99-B5D2-EA12534F6688}" presName="arrow" presStyleLbl="bgShp" presStyleIdx="0" presStyleCnt="1"/>
      <dgm:spPr/>
    </dgm:pt>
    <dgm:pt modelId="{CFF9BAE9-F027-4986-BB6A-E7AD14F64612}" type="pres">
      <dgm:prSet presAssocID="{90EB87F6-9F3D-4C99-B5D2-EA12534F6688}" presName="arrowDiagram3" presStyleCnt="0"/>
      <dgm:spPr/>
    </dgm:pt>
    <dgm:pt modelId="{981A84DA-96FC-4F64-A3CD-BDC883CEFC46}" type="pres">
      <dgm:prSet presAssocID="{DBBF77A6-3E09-470B-A995-8A682B40EB79}" presName="bullet3a" presStyleLbl="node1" presStyleIdx="0" presStyleCnt="3"/>
      <dgm:spPr/>
    </dgm:pt>
    <dgm:pt modelId="{BE183C39-F142-4023-92FE-40BB49C8B791}" type="pres">
      <dgm:prSet presAssocID="{DBBF77A6-3E09-470B-A995-8A682B40EB79}" presName="textBox3a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0CF5731-4FDF-4FDE-A943-5B383E88C263}" type="pres">
      <dgm:prSet presAssocID="{26AC4B3F-73E2-4727-97EA-20705B00A359}" presName="bullet3b" presStyleLbl="node1" presStyleIdx="1" presStyleCnt="3"/>
      <dgm:spPr/>
    </dgm:pt>
    <dgm:pt modelId="{0B0F3BF6-D18B-4B67-9852-BF74EEC99F53}" type="pres">
      <dgm:prSet presAssocID="{26AC4B3F-73E2-4727-97EA-20705B00A359}" presName="textBox3b" presStyleLbl="revTx" presStyleIdx="1" presStyleCnt="3" custScaleY="8137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410213A-CF76-4DA1-B515-2E8F00E6E1E7}" type="pres">
      <dgm:prSet presAssocID="{A92B829E-3333-4A68-BC67-1012EDBBEDA5}" presName="bullet3c" presStyleLbl="node1" presStyleIdx="2" presStyleCnt="3"/>
      <dgm:spPr/>
    </dgm:pt>
    <dgm:pt modelId="{596FF764-D402-4849-ADE2-B1045EBD88F2}" type="pres">
      <dgm:prSet presAssocID="{A92B829E-3333-4A68-BC67-1012EDBBEDA5}" presName="textBox3c" presStyleLbl="revTx" presStyleIdx="2" presStyleCnt="3" custScaleY="7074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DB59735-FFE7-4CE7-A866-2DDA60858217}" srcId="{90EB87F6-9F3D-4C99-B5D2-EA12534F6688}" destId="{26AC4B3F-73E2-4727-97EA-20705B00A359}" srcOrd="1" destOrd="0" parTransId="{822E8B8E-C3AE-4D4F-B6BD-7766B717AA34}" sibTransId="{C4F9942E-AB42-4970-B89C-B0A8D8F0EFB1}"/>
    <dgm:cxn modelId="{E62A5B16-D969-40C1-ACDF-CAA03A4AA775}" type="presOf" srcId="{DBBF77A6-3E09-470B-A995-8A682B40EB79}" destId="{BE183C39-F142-4023-92FE-40BB49C8B791}" srcOrd="0" destOrd="0" presId="urn:microsoft.com/office/officeart/2005/8/layout/arrow2"/>
    <dgm:cxn modelId="{6C44514E-0450-410B-A0FD-4CAE5C116643}" srcId="{90EB87F6-9F3D-4C99-B5D2-EA12534F6688}" destId="{A92B829E-3333-4A68-BC67-1012EDBBEDA5}" srcOrd="2" destOrd="0" parTransId="{5E5CD4B0-52DA-459C-9F64-29F5DA55E750}" sibTransId="{23F77BD3-847D-4099-8F6B-FE1972554EA9}"/>
    <dgm:cxn modelId="{7005108F-12BD-49BA-AD3B-9D8D23AC8F2C}" type="presOf" srcId="{A92B829E-3333-4A68-BC67-1012EDBBEDA5}" destId="{596FF764-D402-4849-ADE2-B1045EBD88F2}" srcOrd="0" destOrd="0" presId="urn:microsoft.com/office/officeart/2005/8/layout/arrow2"/>
    <dgm:cxn modelId="{E8F6FF44-46F4-436C-9A02-4A279D8FB749}" type="presOf" srcId="{26AC4B3F-73E2-4727-97EA-20705B00A359}" destId="{0B0F3BF6-D18B-4B67-9852-BF74EEC99F53}" srcOrd="0" destOrd="0" presId="urn:microsoft.com/office/officeart/2005/8/layout/arrow2"/>
    <dgm:cxn modelId="{B5FB99BD-FE13-45F0-A3D6-11408105E829}" type="presOf" srcId="{90EB87F6-9F3D-4C99-B5D2-EA12534F6688}" destId="{6C8A7BA0-306E-44DA-AB21-BAF7AAEB2E2F}" srcOrd="0" destOrd="0" presId="urn:microsoft.com/office/officeart/2005/8/layout/arrow2"/>
    <dgm:cxn modelId="{75138D56-BB80-4AB4-AF7C-E117E375660D}" srcId="{90EB87F6-9F3D-4C99-B5D2-EA12534F6688}" destId="{DBBF77A6-3E09-470B-A995-8A682B40EB79}" srcOrd="0" destOrd="0" parTransId="{34A3C5DB-A3B6-473A-80F2-27048B6CDC3B}" sibTransId="{359AC6B4-7944-45EF-AEB6-F23930CFE3D1}"/>
    <dgm:cxn modelId="{CD379915-B2B8-4999-9CDF-9458D07FA10E}" type="presParOf" srcId="{6C8A7BA0-306E-44DA-AB21-BAF7AAEB2E2F}" destId="{292303C5-A466-420B-94F8-190E266D61FB}" srcOrd="0" destOrd="0" presId="urn:microsoft.com/office/officeart/2005/8/layout/arrow2"/>
    <dgm:cxn modelId="{17BFA023-DE7B-4CD4-983D-9198341B92B0}" type="presParOf" srcId="{6C8A7BA0-306E-44DA-AB21-BAF7AAEB2E2F}" destId="{CFF9BAE9-F027-4986-BB6A-E7AD14F64612}" srcOrd="1" destOrd="0" presId="urn:microsoft.com/office/officeart/2005/8/layout/arrow2"/>
    <dgm:cxn modelId="{12A07173-3B7B-488B-8629-54357B946C35}" type="presParOf" srcId="{CFF9BAE9-F027-4986-BB6A-E7AD14F64612}" destId="{981A84DA-96FC-4F64-A3CD-BDC883CEFC46}" srcOrd="0" destOrd="0" presId="urn:microsoft.com/office/officeart/2005/8/layout/arrow2"/>
    <dgm:cxn modelId="{CA9E020D-3E44-4A46-B0D5-F036350B59AB}" type="presParOf" srcId="{CFF9BAE9-F027-4986-BB6A-E7AD14F64612}" destId="{BE183C39-F142-4023-92FE-40BB49C8B791}" srcOrd="1" destOrd="0" presId="urn:microsoft.com/office/officeart/2005/8/layout/arrow2"/>
    <dgm:cxn modelId="{C60A2DBC-0138-4DE8-9B75-7C5B5DA6EED7}" type="presParOf" srcId="{CFF9BAE9-F027-4986-BB6A-E7AD14F64612}" destId="{C0CF5731-4FDF-4FDE-A943-5B383E88C263}" srcOrd="2" destOrd="0" presId="urn:microsoft.com/office/officeart/2005/8/layout/arrow2"/>
    <dgm:cxn modelId="{B9524687-01F7-4AEB-B004-4490FD9AE371}" type="presParOf" srcId="{CFF9BAE9-F027-4986-BB6A-E7AD14F64612}" destId="{0B0F3BF6-D18B-4B67-9852-BF74EEC99F53}" srcOrd="3" destOrd="0" presId="urn:microsoft.com/office/officeart/2005/8/layout/arrow2"/>
    <dgm:cxn modelId="{C2F4DEC5-AB43-47D3-967B-F927722E4751}" type="presParOf" srcId="{CFF9BAE9-F027-4986-BB6A-E7AD14F64612}" destId="{1410213A-CF76-4DA1-B515-2E8F00E6E1E7}" srcOrd="4" destOrd="0" presId="urn:microsoft.com/office/officeart/2005/8/layout/arrow2"/>
    <dgm:cxn modelId="{51567B91-E4F3-4CF0-A832-5E5B8AED5840}" type="presParOf" srcId="{CFF9BAE9-F027-4986-BB6A-E7AD14F64612}" destId="{596FF764-D402-4849-ADE2-B1045EBD88F2}" srcOrd="5" destOrd="0" presId="urn:microsoft.com/office/officeart/2005/8/layout/arrow2"/>
  </dgm:cxnLst>
  <dgm:bg/>
  <dgm:whole/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F44FA034-5AD0-4AFA-B691-16E21C452DF2}" type="doc">
      <dgm:prSet loTypeId="urn:microsoft.com/office/officeart/2005/8/layout/vList2" loCatId="list" qsTypeId="urn:microsoft.com/office/officeart/2005/8/quickstyle/3d1" qsCatId="3D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D7F3B9D4-6DB4-4773-988D-7F9D06FCFFCB}">
      <dgm:prSet/>
      <dgm:spPr/>
      <dgm:t>
        <a:bodyPr/>
        <a:lstStyle/>
        <a:p>
          <a:pPr rtl="0"/>
          <a:r>
            <a:rPr lang="en-US" dirty="0" smtClean="0"/>
            <a:t>An Enterprise should disclose the following:</a:t>
          </a:r>
          <a:endParaRPr lang="en-US" dirty="0"/>
        </a:p>
      </dgm:t>
    </dgm:pt>
    <dgm:pt modelId="{AF715B2C-1251-4CBB-8B95-AAF26ABF03A3}" type="parTrans" cxnId="{C5E0F18E-2AEB-4928-ABB9-59181EE950DC}">
      <dgm:prSet/>
      <dgm:spPr/>
      <dgm:t>
        <a:bodyPr/>
        <a:lstStyle/>
        <a:p>
          <a:endParaRPr lang="en-US"/>
        </a:p>
      </dgm:t>
    </dgm:pt>
    <dgm:pt modelId="{378BF82C-DC47-45DF-A9E9-E69039B4640A}" type="sibTrans" cxnId="{C5E0F18E-2AEB-4928-ABB9-59181EE950DC}">
      <dgm:prSet/>
      <dgm:spPr/>
      <dgm:t>
        <a:bodyPr/>
        <a:lstStyle/>
        <a:p>
          <a:endParaRPr lang="en-US"/>
        </a:p>
      </dgm:t>
    </dgm:pt>
    <dgm:pt modelId="{DEE2EC3E-E00C-490B-970F-B03A82B00DF4}" type="pres">
      <dgm:prSet presAssocID="{F44FA034-5AD0-4AFA-B691-16E21C452DF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880DBAE-0C64-4C20-8522-3DFAF5CCCE45}" type="pres">
      <dgm:prSet presAssocID="{D7F3B9D4-6DB4-4773-988D-7F9D06FCFFCB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5E0F18E-2AEB-4928-ABB9-59181EE950DC}" srcId="{F44FA034-5AD0-4AFA-B691-16E21C452DF2}" destId="{D7F3B9D4-6DB4-4773-988D-7F9D06FCFFCB}" srcOrd="0" destOrd="0" parTransId="{AF715B2C-1251-4CBB-8B95-AAF26ABF03A3}" sibTransId="{378BF82C-DC47-45DF-A9E9-E69039B4640A}"/>
    <dgm:cxn modelId="{255B77D2-8467-4F07-9DB6-2E3B0BF8AE27}" type="presOf" srcId="{F44FA034-5AD0-4AFA-B691-16E21C452DF2}" destId="{DEE2EC3E-E00C-490B-970F-B03A82B00DF4}" srcOrd="0" destOrd="0" presId="urn:microsoft.com/office/officeart/2005/8/layout/vList2"/>
    <dgm:cxn modelId="{16C8CFDE-820B-4B98-9766-E7713082BC46}" type="presOf" srcId="{D7F3B9D4-6DB4-4773-988D-7F9D06FCFFCB}" destId="{1880DBAE-0C64-4C20-8522-3DFAF5CCCE45}" srcOrd="0" destOrd="0" presId="urn:microsoft.com/office/officeart/2005/8/layout/vList2"/>
    <dgm:cxn modelId="{53AF9683-6831-4D30-8839-05425FE83D84}" type="presParOf" srcId="{DEE2EC3E-E00C-490B-970F-B03A82B00DF4}" destId="{1880DBAE-0C64-4C20-8522-3DFAF5CCCE45}" srcOrd="0" destOrd="0" presId="urn:microsoft.com/office/officeart/2005/8/layout/vList2"/>
  </dgm:cxnLst>
  <dgm:bg/>
  <dgm:whole/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213EBCE6-871F-4388-B4A1-A55FEAF69C7E}" type="doc">
      <dgm:prSet loTypeId="urn:microsoft.com/office/officeart/2005/8/layout/hProcess6" loCatId="process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CBA17428-B54B-45D9-BD04-BC9627C370C3}">
      <dgm:prSet phldrT="[Text]"/>
      <dgm:spPr/>
      <dgm:t>
        <a:bodyPr/>
        <a:lstStyle/>
        <a:p>
          <a:r>
            <a:rPr lang="en-US" b="0" u="sng" dirty="0" smtClean="0"/>
            <a:t>For contracts in progress</a:t>
          </a:r>
          <a:endParaRPr lang="en-US" b="0" u="sng" dirty="0"/>
        </a:p>
      </dgm:t>
    </dgm:pt>
    <dgm:pt modelId="{5298EE28-0D7D-4B37-810A-24F9B54540A7}" type="parTrans" cxnId="{00343897-1412-4DC1-9A6B-CF56D6498326}">
      <dgm:prSet/>
      <dgm:spPr/>
      <dgm:t>
        <a:bodyPr/>
        <a:lstStyle/>
        <a:p>
          <a:endParaRPr lang="en-US"/>
        </a:p>
      </dgm:t>
    </dgm:pt>
    <dgm:pt modelId="{B8C0051F-00A0-4DCA-85FA-7DF3E17622DB}" type="sibTrans" cxnId="{00343897-1412-4DC1-9A6B-CF56D6498326}">
      <dgm:prSet/>
      <dgm:spPr/>
      <dgm:t>
        <a:bodyPr/>
        <a:lstStyle/>
        <a:p>
          <a:endParaRPr lang="en-US"/>
        </a:p>
      </dgm:t>
    </dgm:pt>
    <dgm:pt modelId="{B6F10A38-6391-483F-BD13-29EA2BED8823}">
      <dgm:prSet phldrT="[Text]"/>
      <dgm:spPr/>
      <dgm:t>
        <a:bodyPr/>
        <a:lstStyle/>
        <a:p>
          <a:r>
            <a:rPr lang="en-US" dirty="0" smtClean="0"/>
            <a:t>Amount of advance received</a:t>
          </a:r>
          <a:endParaRPr lang="en-US" dirty="0"/>
        </a:p>
      </dgm:t>
    </dgm:pt>
    <dgm:pt modelId="{427ECF42-8392-4C75-A8C6-2CCE4CC7228A}" type="parTrans" cxnId="{6D96F9DA-383D-4B4E-B45D-BBF54FF70F27}">
      <dgm:prSet/>
      <dgm:spPr/>
      <dgm:t>
        <a:bodyPr/>
        <a:lstStyle/>
        <a:p>
          <a:endParaRPr lang="en-US"/>
        </a:p>
      </dgm:t>
    </dgm:pt>
    <dgm:pt modelId="{457CFBC2-302A-4519-895C-75F09FE7126C}" type="sibTrans" cxnId="{6D96F9DA-383D-4B4E-B45D-BBF54FF70F27}">
      <dgm:prSet/>
      <dgm:spPr/>
      <dgm:t>
        <a:bodyPr/>
        <a:lstStyle/>
        <a:p>
          <a:endParaRPr lang="en-US"/>
        </a:p>
      </dgm:t>
    </dgm:pt>
    <dgm:pt modelId="{EAAD8F59-4EC6-4CE9-B177-BA982CF802B3}">
      <dgm:prSet phldrT="[Text]"/>
      <dgm:spPr/>
      <dgm:t>
        <a:bodyPr/>
        <a:lstStyle/>
        <a:p>
          <a:r>
            <a:rPr lang="en-US" dirty="0" smtClean="0"/>
            <a:t>Amount of retentions</a:t>
          </a:r>
          <a:endParaRPr lang="en-US" dirty="0"/>
        </a:p>
      </dgm:t>
    </dgm:pt>
    <dgm:pt modelId="{01F0FB88-50D9-4353-8C7C-78B1C2A1E6B9}" type="parTrans" cxnId="{F72B2D5A-E646-4810-9EF8-FCAAF0AFF84C}">
      <dgm:prSet/>
      <dgm:spPr/>
      <dgm:t>
        <a:bodyPr/>
        <a:lstStyle/>
        <a:p>
          <a:endParaRPr lang="en-US"/>
        </a:p>
      </dgm:t>
    </dgm:pt>
    <dgm:pt modelId="{FEA36728-C4B2-4C2A-A796-DA29753C8B77}" type="sibTrans" cxnId="{F72B2D5A-E646-4810-9EF8-FCAAF0AFF84C}">
      <dgm:prSet/>
      <dgm:spPr/>
      <dgm:t>
        <a:bodyPr/>
        <a:lstStyle/>
        <a:p>
          <a:endParaRPr lang="en-US"/>
        </a:p>
      </dgm:t>
    </dgm:pt>
    <dgm:pt modelId="{3377D49A-A9A8-4F3A-A0E7-01599F274B7B}">
      <dgm:prSet phldrT="[Text]"/>
      <dgm:spPr/>
      <dgm:t>
        <a:bodyPr/>
        <a:lstStyle/>
        <a:p>
          <a:r>
            <a:rPr lang="en-US" u="sng" dirty="0" smtClean="0"/>
            <a:t>Present</a:t>
          </a:r>
          <a:endParaRPr lang="en-US" u="sng" dirty="0"/>
        </a:p>
      </dgm:t>
    </dgm:pt>
    <dgm:pt modelId="{A3DDC979-1C49-4D70-948A-34DCFA7F8081}" type="parTrans" cxnId="{B22FE82C-1538-4F8B-B13F-61263B834F3B}">
      <dgm:prSet/>
      <dgm:spPr/>
      <dgm:t>
        <a:bodyPr/>
        <a:lstStyle/>
        <a:p>
          <a:endParaRPr lang="en-US"/>
        </a:p>
      </dgm:t>
    </dgm:pt>
    <dgm:pt modelId="{C6773D77-F3D8-4F23-82C1-066C9911A101}" type="sibTrans" cxnId="{B22FE82C-1538-4F8B-B13F-61263B834F3B}">
      <dgm:prSet/>
      <dgm:spPr/>
      <dgm:t>
        <a:bodyPr/>
        <a:lstStyle/>
        <a:p>
          <a:endParaRPr lang="en-US"/>
        </a:p>
      </dgm:t>
    </dgm:pt>
    <dgm:pt modelId="{5D8E058F-68F1-426A-9B21-FF41C06D97A0}">
      <dgm:prSet phldrT="[Text]"/>
      <dgm:spPr/>
      <dgm:t>
        <a:bodyPr/>
        <a:lstStyle/>
        <a:p>
          <a:r>
            <a:rPr lang="en-US" dirty="0" smtClean="0"/>
            <a:t>Amount due from customers as an Asset</a:t>
          </a:r>
          <a:endParaRPr lang="en-US" dirty="0"/>
        </a:p>
      </dgm:t>
    </dgm:pt>
    <dgm:pt modelId="{99A97715-013D-4E23-A62C-B3736233AEC8}" type="parTrans" cxnId="{10F6E2C6-7FB4-4460-8B78-1E03711CE23F}">
      <dgm:prSet/>
      <dgm:spPr/>
      <dgm:t>
        <a:bodyPr/>
        <a:lstStyle/>
        <a:p>
          <a:endParaRPr lang="en-US"/>
        </a:p>
      </dgm:t>
    </dgm:pt>
    <dgm:pt modelId="{95AB35A4-9626-44CC-B811-96CE005C1ED3}" type="sibTrans" cxnId="{10F6E2C6-7FB4-4460-8B78-1E03711CE23F}">
      <dgm:prSet/>
      <dgm:spPr/>
      <dgm:t>
        <a:bodyPr/>
        <a:lstStyle/>
        <a:p>
          <a:endParaRPr lang="en-US"/>
        </a:p>
      </dgm:t>
    </dgm:pt>
    <dgm:pt modelId="{37584D6E-FADC-46CA-8A3A-589BB88F4DBF}">
      <dgm:prSet phldrT="[Text]"/>
      <dgm:spPr/>
      <dgm:t>
        <a:bodyPr/>
        <a:lstStyle/>
        <a:p>
          <a:r>
            <a:rPr lang="en-US" dirty="0" smtClean="0"/>
            <a:t>Amount due to customers as Liability</a:t>
          </a:r>
          <a:endParaRPr lang="en-US" dirty="0"/>
        </a:p>
      </dgm:t>
    </dgm:pt>
    <dgm:pt modelId="{60E5DBAA-DBE6-4222-99B8-485CD913385F}" type="parTrans" cxnId="{EAC58FF1-5DDB-4EBA-958D-8396F2335CEE}">
      <dgm:prSet/>
      <dgm:spPr/>
      <dgm:t>
        <a:bodyPr/>
        <a:lstStyle/>
        <a:p>
          <a:endParaRPr lang="en-US"/>
        </a:p>
      </dgm:t>
    </dgm:pt>
    <dgm:pt modelId="{2FC3BE1C-9C5E-45B0-A272-DF137911FA6D}" type="sibTrans" cxnId="{EAC58FF1-5DDB-4EBA-958D-8396F2335CEE}">
      <dgm:prSet/>
      <dgm:spPr/>
      <dgm:t>
        <a:bodyPr/>
        <a:lstStyle/>
        <a:p>
          <a:endParaRPr lang="en-US"/>
        </a:p>
      </dgm:t>
    </dgm:pt>
    <dgm:pt modelId="{C44485A7-E10E-4190-A2B6-41890A0AFFFB}">
      <dgm:prSet phldrT="[Text]"/>
      <dgm:spPr/>
      <dgm:t>
        <a:bodyPr/>
        <a:lstStyle/>
        <a:p>
          <a:r>
            <a:rPr lang="en-US" dirty="0" smtClean="0"/>
            <a:t>Cost incurred and profits recognized </a:t>
          </a:r>
          <a:r>
            <a:rPr lang="en-US" dirty="0" err="1" smtClean="0"/>
            <a:t>upto</a:t>
          </a:r>
          <a:r>
            <a:rPr lang="en-US" dirty="0" smtClean="0"/>
            <a:t>  reporting date</a:t>
          </a:r>
          <a:endParaRPr lang="en-US" dirty="0"/>
        </a:p>
      </dgm:t>
    </dgm:pt>
    <dgm:pt modelId="{2B24A894-0B3F-4A97-B53A-A616FEC42768}" type="parTrans" cxnId="{B006CFF3-BAAE-46BF-BFFF-4CC6C5E29D9D}">
      <dgm:prSet/>
      <dgm:spPr/>
      <dgm:t>
        <a:bodyPr/>
        <a:lstStyle/>
        <a:p>
          <a:endParaRPr lang="en-US"/>
        </a:p>
      </dgm:t>
    </dgm:pt>
    <dgm:pt modelId="{AEA58FE1-6FD2-4198-8DDD-C43FAE484C34}" type="sibTrans" cxnId="{B006CFF3-BAAE-46BF-BFFF-4CC6C5E29D9D}">
      <dgm:prSet/>
      <dgm:spPr/>
      <dgm:t>
        <a:bodyPr/>
        <a:lstStyle/>
        <a:p>
          <a:endParaRPr lang="en-US"/>
        </a:p>
      </dgm:t>
    </dgm:pt>
    <dgm:pt modelId="{7F85300A-D4AF-45C3-BA43-31497D49285D}" type="pres">
      <dgm:prSet presAssocID="{213EBCE6-871F-4388-B4A1-A55FEAF69C7E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5AA45FF-64EC-452C-98D1-874D1930F99F}" type="pres">
      <dgm:prSet presAssocID="{CBA17428-B54B-45D9-BD04-BC9627C370C3}" presName="compNode" presStyleCnt="0"/>
      <dgm:spPr/>
    </dgm:pt>
    <dgm:pt modelId="{0B992EA8-5FC8-4050-B224-21BB9F3C54D9}" type="pres">
      <dgm:prSet presAssocID="{CBA17428-B54B-45D9-BD04-BC9627C370C3}" presName="noGeometry" presStyleCnt="0"/>
      <dgm:spPr/>
    </dgm:pt>
    <dgm:pt modelId="{3C462CFE-ACB7-4D76-9CF2-A6733BF39CF5}" type="pres">
      <dgm:prSet presAssocID="{CBA17428-B54B-45D9-BD04-BC9627C370C3}" presName="childTextVisible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13A1C84-9F3F-4730-AD96-BCA495A1317B}" type="pres">
      <dgm:prSet presAssocID="{CBA17428-B54B-45D9-BD04-BC9627C370C3}" presName="childTextHidden" presStyleLbl="bgAccFollowNode1" presStyleIdx="0" presStyleCnt="2"/>
      <dgm:spPr/>
      <dgm:t>
        <a:bodyPr/>
        <a:lstStyle/>
        <a:p>
          <a:endParaRPr lang="en-US"/>
        </a:p>
      </dgm:t>
    </dgm:pt>
    <dgm:pt modelId="{6320F393-99C2-4786-B203-D63066FBB6B5}" type="pres">
      <dgm:prSet presAssocID="{CBA17428-B54B-45D9-BD04-BC9627C370C3}" presName="parentText" presStyleLbl="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FA7C85C-64E1-43C6-979A-4A7221CBC8F3}" type="pres">
      <dgm:prSet presAssocID="{CBA17428-B54B-45D9-BD04-BC9627C370C3}" presName="aSpace" presStyleCnt="0"/>
      <dgm:spPr/>
    </dgm:pt>
    <dgm:pt modelId="{7DB9864E-2B37-4A8F-AFDC-383896669EB1}" type="pres">
      <dgm:prSet presAssocID="{3377D49A-A9A8-4F3A-A0E7-01599F274B7B}" presName="compNode" presStyleCnt="0"/>
      <dgm:spPr/>
    </dgm:pt>
    <dgm:pt modelId="{AD0B6F20-4BEA-4B7C-91E0-A3E87BEC1D63}" type="pres">
      <dgm:prSet presAssocID="{3377D49A-A9A8-4F3A-A0E7-01599F274B7B}" presName="noGeometry" presStyleCnt="0"/>
      <dgm:spPr/>
    </dgm:pt>
    <dgm:pt modelId="{13322892-004F-4207-AB37-80C086F6CA55}" type="pres">
      <dgm:prSet presAssocID="{3377D49A-A9A8-4F3A-A0E7-01599F274B7B}" presName="childTextVisible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8364CF-44E4-4A2B-BB1D-260F8676B201}" type="pres">
      <dgm:prSet presAssocID="{3377D49A-A9A8-4F3A-A0E7-01599F274B7B}" presName="childTextHidden" presStyleLbl="bgAccFollowNode1" presStyleIdx="1" presStyleCnt="2"/>
      <dgm:spPr/>
      <dgm:t>
        <a:bodyPr/>
        <a:lstStyle/>
        <a:p>
          <a:endParaRPr lang="en-US"/>
        </a:p>
      </dgm:t>
    </dgm:pt>
    <dgm:pt modelId="{B447E623-364B-4225-91F0-C33BD0EBBDD7}" type="pres">
      <dgm:prSet presAssocID="{3377D49A-A9A8-4F3A-A0E7-01599F274B7B}" presName="parentText" presStyleLbl="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5DFE110-B132-46E3-9B48-98E6E1064949}" type="presOf" srcId="{B6F10A38-6391-483F-BD13-29EA2BED8823}" destId="{D13A1C84-9F3F-4730-AD96-BCA495A1317B}" srcOrd="1" destOrd="0" presId="urn:microsoft.com/office/officeart/2005/8/layout/hProcess6"/>
    <dgm:cxn modelId="{DAEE6D79-A94D-4B74-9620-74AA82BFF5C3}" type="presOf" srcId="{213EBCE6-871F-4388-B4A1-A55FEAF69C7E}" destId="{7F85300A-D4AF-45C3-BA43-31497D49285D}" srcOrd="0" destOrd="0" presId="urn:microsoft.com/office/officeart/2005/8/layout/hProcess6"/>
    <dgm:cxn modelId="{00343897-1412-4DC1-9A6B-CF56D6498326}" srcId="{213EBCE6-871F-4388-B4A1-A55FEAF69C7E}" destId="{CBA17428-B54B-45D9-BD04-BC9627C370C3}" srcOrd="0" destOrd="0" parTransId="{5298EE28-0D7D-4B37-810A-24F9B54540A7}" sibTransId="{B8C0051F-00A0-4DCA-85FA-7DF3E17622DB}"/>
    <dgm:cxn modelId="{10F6E2C6-7FB4-4460-8B78-1E03711CE23F}" srcId="{3377D49A-A9A8-4F3A-A0E7-01599F274B7B}" destId="{5D8E058F-68F1-426A-9B21-FF41C06D97A0}" srcOrd="0" destOrd="0" parTransId="{99A97715-013D-4E23-A62C-B3736233AEC8}" sibTransId="{95AB35A4-9626-44CC-B811-96CE005C1ED3}"/>
    <dgm:cxn modelId="{58DAD03A-4F54-4575-AE7A-AA3AD08DE344}" type="presOf" srcId="{EAAD8F59-4EC6-4CE9-B177-BA982CF802B3}" destId="{D13A1C84-9F3F-4730-AD96-BCA495A1317B}" srcOrd="1" destOrd="1" presId="urn:microsoft.com/office/officeart/2005/8/layout/hProcess6"/>
    <dgm:cxn modelId="{0D88C6D5-F934-4182-BE30-EC63F8DFA949}" type="presOf" srcId="{5D8E058F-68F1-426A-9B21-FF41C06D97A0}" destId="{1F8364CF-44E4-4A2B-BB1D-260F8676B201}" srcOrd="1" destOrd="0" presId="urn:microsoft.com/office/officeart/2005/8/layout/hProcess6"/>
    <dgm:cxn modelId="{B52B8097-7C45-4F93-9DEE-B613BF3A6456}" type="presOf" srcId="{CBA17428-B54B-45D9-BD04-BC9627C370C3}" destId="{6320F393-99C2-4786-B203-D63066FBB6B5}" srcOrd="0" destOrd="0" presId="urn:microsoft.com/office/officeart/2005/8/layout/hProcess6"/>
    <dgm:cxn modelId="{F72B2D5A-E646-4810-9EF8-FCAAF0AFF84C}" srcId="{CBA17428-B54B-45D9-BD04-BC9627C370C3}" destId="{EAAD8F59-4EC6-4CE9-B177-BA982CF802B3}" srcOrd="1" destOrd="0" parTransId="{01F0FB88-50D9-4353-8C7C-78B1C2A1E6B9}" sibTransId="{FEA36728-C4B2-4C2A-A796-DA29753C8B77}"/>
    <dgm:cxn modelId="{6D96F9DA-383D-4B4E-B45D-BBF54FF70F27}" srcId="{CBA17428-B54B-45D9-BD04-BC9627C370C3}" destId="{B6F10A38-6391-483F-BD13-29EA2BED8823}" srcOrd="0" destOrd="0" parTransId="{427ECF42-8392-4C75-A8C6-2CCE4CC7228A}" sibTransId="{457CFBC2-302A-4519-895C-75F09FE7126C}"/>
    <dgm:cxn modelId="{D59CE45D-0E1E-4AB0-8CEE-16E73E7D9D41}" type="presOf" srcId="{B6F10A38-6391-483F-BD13-29EA2BED8823}" destId="{3C462CFE-ACB7-4D76-9CF2-A6733BF39CF5}" srcOrd="0" destOrd="0" presId="urn:microsoft.com/office/officeart/2005/8/layout/hProcess6"/>
    <dgm:cxn modelId="{475ED075-D238-4041-899B-DD4B49127F21}" type="presOf" srcId="{EAAD8F59-4EC6-4CE9-B177-BA982CF802B3}" destId="{3C462CFE-ACB7-4D76-9CF2-A6733BF39CF5}" srcOrd="0" destOrd="1" presId="urn:microsoft.com/office/officeart/2005/8/layout/hProcess6"/>
    <dgm:cxn modelId="{EAC58FF1-5DDB-4EBA-958D-8396F2335CEE}" srcId="{3377D49A-A9A8-4F3A-A0E7-01599F274B7B}" destId="{37584D6E-FADC-46CA-8A3A-589BB88F4DBF}" srcOrd="1" destOrd="0" parTransId="{60E5DBAA-DBE6-4222-99B8-485CD913385F}" sibTransId="{2FC3BE1C-9C5E-45B0-A272-DF137911FA6D}"/>
    <dgm:cxn modelId="{0D59721B-C05E-4454-A854-D4AE02DEDF28}" type="presOf" srcId="{37584D6E-FADC-46CA-8A3A-589BB88F4DBF}" destId="{13322892-004F-4207-AB37-80C086F6CA55}" srcOrd="0" destOrd="1" presId="urn:microsoft.com/office/officeart/2005/8/layout/hProcess6"/>
    <dgm:cxn modelId="{B006CFF3-BAAE-46BF-BFFF-4CC6C5E29D9D}" srcId="{CBA17428-B54B-45D9-BD04-BC9627C370C3}" destId="{C44485A7-E10E-4190-A2B6-41890A0AFFFB}" srcOrd="2" destOrd="0" parTransId="{2B24A894-0B3F-4A97-B53A-A616FEC42768}" sibTransId="{AEA58FE1-6FD2-4198-8DDD-C43FAE484C34}"/>
    <dgm:cxn modelId="{B22FE82C-1538-4F8B-B13F-61263B834F3B}" srcId="{213EBCE6-871F-4388-B4A1-A55FEAF69C7E}" destId="{3377D49A-A9A8-4F3A-A0E7-01599F274B7B}" srcOrd="1" destOrd="0" parTransId="{A3DDC979-1C49-4D70-948A-34DCFA7F8081}" sibTransId="{C6773D77-F3D8-4F23-82C1-066C9911A101}"/>
    <dgm:cxn modelId="{A19C9959-C963-40A9-805C-C36F04E95F68}" type="presOf" srcId="{C44485A7-E10E-4190-A2B6-41890A0AFFFB}" destId="{3C462CFE-ACB7-4D76-9CF2-A6733BF39CF5}" srcOrd="0" destOrd="2" presId="urn:microsoft.com/office/officeart/2005/8/layout/hProcess6"/>
    <dgm:cxn modelId="{CCBEFD04-3F92-4BF8-BBD5-2812C852079B}" type="presOf" srcId="{C44485A7-E10E-4190-A2B6-41890A0AFFFB}" destId="{D13A1C84-9F3F-4730-AD96-BCA495A1317B}" srcOrd="1" destOrd="2" presId="urn:microsoft.com/office/officeart/2005/8/layout/hProcess6"/>
    <dgm:cxn modelId="{6BD3D3CD-C8F5-4800-8656-063A6B005A42}" type="presOf" srcId="{3377D49A-A9A8-4F3A-A0E7-01599F274B7B}" destId="{B447E623-364B-4225-91F0-C33BD0EBBDD7}" srcOrd="0" destOrd="0" presId="urn:microsoft.com/office/officeart/2005/8/layout/hProcess6"/>
    <dgm:cxn modelId="{064DE78B-A77C-407C-B812-04E6C5BB32D3}" type="presOf" srcId="{5D8E058F-68F1-426A-9B21-FF41C06D97A0}" destId="{13322892-004F-4207-AB37-80C086F6CA55}" srcOrd="0" destOrd="0" presId="urn:microsoft.com/office/officeart/2005/8/layout/hProcess6"/>
    <dgm:cxn modelId="{9AB2F0AA-B341-41F1-BA0A-239C1BDED487}" type="presOf" srcId="{37584D6E-FADC-46CA-8A3A-589BB88F4DBF}" destId="{1F8364CF-44E4-4A2B-BB1D-260F8676B201}" srcOrd="1" destOrd="1" presId="urn:microsoft.com/office/officeart/2005/8/layout/hProcess6"/>
    <dgm:cxn modelId="{F8CD3F85-9480-49B0-AB20-5D20EFE130E6}" type="presParOf" srcId="{7F85300A-D4AF-45C3-BA43-31497D49285D}" destId="{35AA45FF-64EC-452C-98D1-874D1930F99F}" srcOrd="0" destOrd="0" presId="urn:microsoft.com/office/officeart/2005/8/layout/hProcess6"/>
    <dgm:cxn modelId="{7EFA0D5D-187D-4D91-B1FF-B0F297832FB3}" type="presParOf" srcId="{35AA45FF-64EC-452C-98D1-874D1930F99F}" destId="{0B992EA8-5FC8-4050-B224-21BB9F3C54D9}" srcOrd="0" destOrd="0" presId="urn:microsoft.com/office/officeart/2005/8/layout/hProcess6"/>
    <dgm:cxn modelId="{1C48768D-1C51-4DD1-995A-F17CB6823722}" type="presParOf" srcId="{35AA45FF-64EC-452C-98D1-874D1930F99F}" destId="{3C462CFE-ACB7-4D76-9CF2-A6733BF39CF5}" srcOrd="1" destOrd="0" presId="urn:microsoft.com/office/officeart/2005/8/layout/hProcess6"/>
    <dgm:cxn modelId="{26A65908-5013-4EA9-A93E-0645D42A3079}" type="presParOf" srcId="{35AA45FF-64EC-452C-98D1-874D1930F99F}" destId="{D13A1C84-9F3F-4730-AD96-BCA495A1317B}" srcOrd="2" destOrd="0" presId="urn:microsoft.com/office/officeart/2005/8/layout/hProcess6"/>
    <dgm:cxn modelId="{9C1F789A-CC34-4B8B-98C2-F2A71ED77253}" type="presParOf" srcId="{35AA45FF-64EC-452C-98D1-874D1930F99F}" destId="{6320F393-99C2-4786-B203-D63066FBB6B5}" srcOrd="3" destOrd="0" presId="urn:microsoft.com/office/officeart/2005/8/layout/hProcess6"/>
    <dgm:cxn modelId="{5A093B9F-0887-444A-BBE4-CDC7E4FF89F8}" type="presParOf" srcId="{7F85300A-D4AF-45C3-BA43-31497D49285D}" destId="{8FA7C85C-64E1-43C6-979A-4A7221CBC8F3}" srcOrd="1" destOrd="0" presId="urn:microsoft.com/office/officeart/2005/8/layout/hProcess6"/>
    <dgm:cxn modelId="{A41FAAD9-63CE-4D0F-B00C-D3E69CF8796B}" type="presParOf" srcId="{7F85300A-D4AF-45C3-BA43-31497D49285D}" destId="{7DB9864E-2B37-4A8F-AFDC-383896669EB1}" srcOrd="2" destOrd="0" presId="urn:microsoft.com/office/officeart/2005/8/layout/hProcess6"/>
    <dgm:cxn modelId="{1BFFE050-3A8A-4581-A773-DC5CF9F0C1B9}" type="presParOf" srcId="{7DB9864E-2B37-4A8F-AFDC-383896669EB1}" destId="{AD0B6F20-4BEA-4B7C-91E0-A3E87BEC1D63}" srcOrd="0" destOrd="0" presId="urn:microsoft.com/office/officeart/2005/8/layout/hProcess6"/>
    <dgm:cxn modelId="{856DA8A2-834F-4985-BCE2-554284C4EB3E}" type="presParOf" srcId="{7DB9864E-2B37-4A8F-AFDC-383896669EB1}" destId="{13322892-004F-4207-AB37-80C086F6CA55}" srcOrd="1" destOrd="0" presId="urn:microsoft.com/office/officeart/2005/8/layout/hProcess6"/>
    <dgm:cxn modelId="{3BEE510E-F924-4846-B008-1E4E27AECC79}" type="presParOf" srcId="{7DB9864E-2B37-4A8F-AFDC-383896669EB1}" destId="{1F8364CF-44E4-4A2B-BB1D-260F8676B201}" srcOrd="2" destOrd="0" presId="urn:microsoft.com/office/officeart/2005/8/layout/hProcess6"/>
    <dgm:cxn modelId="{3930201B-50CC-450A-8ECF-966033F18273}" type="presParOf" srcId="{7DB9864E-2B37-4A8F-AFDC-383896669EB1}" destId="{B447E623-364B-4225-91F0-C33BD0EBBDD7}" srcOrd="3" destOrd="0" presId="urn:microsoft.com/office/officeart/2005/8/layout/hProcess6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E9F4CC4-76E3-4D03-A79D-7BE3BA007F25}" type="doc">
      <dgm:prSet loTypeId="urn:microsoft.com/office/officeart/2005/8/layout/process4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B2BCC37A-048C-4E5D-9A06-DBC7128A6916}">
      <dgm:prSet phldrT="[Text]"/>
      <dgm:spPr/>
      <dgm:t>
        <a:bodyPr/>
        <a:lstStyle/>
        <a:p>
          <a:r>
            <a:rPr lang="en-US" dirty="0" smtClean="0"/>
            <a:t>ACCOUNTING</a:t>
          </a:r>
          <a:endParaRPr lang="en-US" dirty="0"/>
        </a:p>
      </dgm:t>
    </dgm:pt>
    <dgm:pt modelId="{DBD2D97C-6A6A-4D87-AB0E-8EA529C5A380}" type="parTrans" cxnId="{585AFF06-66C9-46BC-B87A-AF3C515D6758}">
      <dgm:prSet/>
      <dgm:spPr/>
      <dgm:t>
        <a:bodyPr/>
        <a:lstStyle/>
        <a:p>
          <a:endParaRPr lang="en-US"/>
        </a:p>
      </dgm:t>
    </dgm:pt>
    <dgm:pt modelId="{9A440B3F-F068-41C0-A487-654C23183A14}" type="sibTrans" cxnId="{585AFF06-66C9-46BC-B87A-AF3C515D6758}">
      <dgm:prSet/>
      <dgm:spPr/>
      <dgm:t>
        <a:bodyPr/>
        <a:lstStyle/>
        <a:p>
          <a:endParaRPr lang="en-US"/>
        </a:p>
      </dgm:t>
    </dgm:pt>
    <dgm:pt modelId="{66EDEFDE-DCA7-4DE1-A4C5-FE99D2302B6F}">
      <dgm:prSet phldrT="[Text]"/>
      <dgm:spPr/>
      <dgm:t>
        <a:bodyPr/>
        <a:lstStyle/>
        <a:p>
          <a:r>
            <a:rPr lang="en-US" dirty="0" smtClean="0"/>
            <a:t>of revenue and cost</a:t>
          </a:r>
          <a:endParaRPr lang="en-US" dirty="0"/>
        </a:p>
      </dgm:t>
    </dgm:pt>
    <dgm:pt modelId="{BC99AE7B-A281-4E86-BBFC-117CB0B695D2}" type="parTrans" cxnId="{29F6F6F8-3B4D-4E24-A3E0-002DE21744DF}">
      <dgm:prSet/>
      <dgm:spPr/>
      <dgm:t>
        <a:bodyPr/>
        <a:lstStyle/>
        <a:p>
          <a:endParaRPr lang="en-US"/>
        </a:p>
      </dgm:t>
    </dgm:pt>
    <dgm:pt modelId="{DFC25C88-CD03-48A2-92AD-6F95BEAF1912}" type="sibTrans" cxnId="{29F6F6F8-3B4D-4E24-A3E0-002DE21744DF}">
      <dgm:prSet/>
      <dgm:spPr/>
      <dgm:t>
        <a:bodyPr/>
        <a:lstStyle/>
        <a:p>
          <a:endParaRPr lang="en-US"/>
        </a:p>
      </dgm:t>
    </dgm:pt>
    <dgm:pt modelId="{D6B2C25E-FA37-4C7B-8586-DCD33B495489}">
      <dgm:prSet phldrT="[Text]"/>
      <dgm:spPr/>
      <dgm:t>
        <a:bodyPr/>
        <a:lstStyle/>
        <a:p>
          <a:r>
            <a:rPr lang="en-US" dirty="0" smtClean="0"/>
            <a:t>associated with the contract</a:t>
          </a:r>
          <a:endParaRPr lang="en-US" dirty="0"/>
        </a:p>
      </dgm:t>
    </dgm:pt>
    <dgm:pt modelId="{0B0E66A9-9FB0-4DCF-89C7-00EF3792A536}" type="parTrans" cxnId="{18F54619-7279-48B6-874B-A4C24D1D5F52}">
      <dgm:prSet/>
      <dgm:spPr/>
      <dgm:t>
        <a:bodyPr/>
        <a:lstStyle/>
        <a:p>
          <a:endParaRPr lang="en-US"/>
        </a:p>
      </dgm:t>
    </dgm:pt>
    <dgm:pt modelId="{FEB1025F-89F0-418D-B0EF-7E620BAAE5AE}" type="sibTrans" cxnId="{18F54619-7279-48B6-874B-A4C24D1D5F52}">
      <dgm:prSet/>
      <dgm:spPr/>
      <dgm:t>
        <a:bodyPr/>
        <a:lstStyle/>
        <a:p>
          <a:endParaRPr lang="en-US"/>
        </a:p>
      </dgm:t>
    </dgm:pt>
    <dgm:pt modelId="{EDDB2548-3FE9-4E0A-8FEF-BAFD18D25271}">
      <dgm:prSet phldrT="[Text]"/>
      <dgm:spPr/>
      <dgm:t>
        <a:bodyPr/>
        <a:lstStyle/>
        <a:p>
          <a:r>
            <a:rPr lang="en-US" dirty="0" smtClean="0"/>
            <a:t>ALLOCATION</a:t>
          </a:r>
          <a:endParaRPr lang="en-US" dirty="0"/>
        </a:p>
      </dgm:t>
    </dgm:pt>
    <dgm:pt modelId="{12C7B427-CDAE-4E5F-85B3-B5750AF23B4A}" type="parTrans" cxnId="{0E25D850-1D41-4E4F-BF84-BCAA113B433C}">
      <dgm:prSet/>
      <dgm:spPr/>
      <dgm:t>
        <a:bodyPr/>
        <a:lstStyle/>
        <a:p>
          <a:endParaRPr lang="en-US"/>
        </a:p>
      </dgm:t>
    </dgm:pt>
    <dgm:pt modelId="{3C467F11-D0C6-430C-AEF5-ECA67A5E5981}" type="sibTrans" cxnId="{0E25D850-1D41-4E4F-BF84-BCAA113B433C}">
      <dgm:prSet/>
      <dgm:spPr/>
      <dgm:t>
        <a:bodyPr/>
        <a:lstStyle/>
        <a:p>
          <a:endParaRPr lang="en-US"/>
        </a:p>
      </dgm:t>
    </dgm:pt>
    <dgm:pt modelId="{C1DC2A0E-4940-4842-BCA9-33523710EC79}">
      <dgm:prSet phldrT="[Text]"/>
      <dgm:spPr/>
      <dgm:t>
        <a:bodyPr/>
        <a:lstStyle/>
        <a:p>
          <a:r>
            <a:rPr lang="en-US" dirty="0" smtClean="0"/>
            <a:t>of contract revenue and cost to the accounting period </a:t>
          </a:r>
          <a:endParaRPr lang="en-US" dirty="0"/>
        </a:p>
      </dgm:t>
    </dgm:pt>
    <dgm:pt modelId="{8EF7BEB9-1A94-4D52-83D3-CFF16278A187}" type="parTrans" cxnId="{D27C3A5D-084A-46F9-A065-49FE71278F16}">
      <dgm:prSet/>
      <dgm:spPr/>
      <dgm:t>
        <a:bodyPr/>
        <a:lstStyle/>
        <a:p>
          <a:endParaRPr lang="en-US"/>
        </a:p>
      </dgm:t>
    </dgm:pt>
    <dgm:pt modelId="{70CE254A-A41F-49E3-A836-CB016D935F02}" type="sibTrans" cxnId="{D27C3A5D-084A-46F9-A065-49FE71278F16}">
      <dgm:prSet/>
      <dgm:spPr/>
      <dgm:t>
        <a:bodyPr/>
        <a:lstStyle/>
        <a:p>
          <a:endParaRPr lang="en-US"/>
        </a:p>
      </dgm:t>
    </dgm:pt>
    <dgm:pt modelId="{84088D0F-8A5A-439E-BE20-BE812752FB94}">
      <dgm:prSet phldrT="[Text]"/>
      <dgm:spPr/>
      <dgm:t>
        <a:bodyPr/>
        <a:lstStyle/>
        <a:p>
          <a:r>
            <a:rPr lang="en-US" dirty="0" smtClean="0"/>
            <a:t>in which construction work is performed</a:t>
          </a:r>
          <a:endParaRPr lang="en-US" dirty="0"/>
        </a:p>
      </dgm:t>
    </dgm:pt>
    <dgm:pt modelId="{97F115F1-FC01-48C2-AC9D-FA5892109E35}" type="parTrans" cxnId="{55939501-E6C2-4599-BCB8-82DC721FA73B}">
      <dgm:prSet/>
      <dgm:spPr/>
      <dgm:t>
        <a:bodyPr/>
        <a:lstStyle/>
        <a:p>
          <a:endParaRPr lang="en-US"/>
        </a:p>
      </dgm:t>
    </dgm:pt>
    <dgm:pt modelId="{77B53E3A-1B59-40FD-B83B-D6FBF53D2C3E}" type="sibTrans" cxnId="{55939501-E6C2-4599-BCB8-82DC721FA73B}">
      <dgm:prSet/>
      <dgm:spPr/>
      <dgm:t>
        <a:bodyPr/>
        <a:lstStyle/>
        <a:p>
          <a:endParaRPr lang="en-US"/>
        </a:p>
      </dgm:t>
    </dgm:pt>
    <dgm:pt modelId="{48577C5F-B14C-49D8-8B19-C096EE26279A}" type="pres">
      <dgm:prSet presAssocID="{1E9F4CC4-76E3-4D03-A79D-7BE3BA007F2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FDE02F5-DA47-454B-94A5-7B617F283FBD}" type="pres">
      <dgm:prSet presAssocID="{EDDB2548-3FE9-4E0A-8FEF-BAFD18D25271}" presName="boxAndChildren" presStyleCnt="0"/>
      <dgm:spPr/>
    </dgm:pt>
    <dgm:pt modelId="{82A49CB7-DF5E-499A-8EC4-432F83A7CF4F}" type="pres">
      <dgm:prSet presAssocID="{EDDB2548-3FE9-4E0A-8FEF-BAFD18D25271}" presName="parentTextBox" presStyleLbl="node1" presStyleIdx="0" presStyleCnt="2"/>
      <dgm:spPr/>
      <dgm:t>
        <a:bodyPr/>
        <a:lstStyle/>
        <a:p>
          <a:endParaRPr lang="en-US"/>
        </a:p>
      </dgm:t>
    </dgm:pt>
    <dgm:pt modelId="{BDC556C6-F722-4400-962B-8C7D7DF6779F}" type="pres">
      <dgm:prSet presAssocID="{EDDB2548-3FE9-4E0A-8FEF-BAFD18D25271}" presName="entireBox" presStyleLbl="node1" presStyleIdx="0" presStyleCnt="2"/>
      <dgm:spPr/>
      <dgm:t>
        <a:bodyPr/>
        <a:lstStyle/>
        <a:p>
          <a:endParaRPr lang="en-US"/>
        </a:p>
      </dgm:t>
    </dgm:pt>
    <dgm:pt modelId="{240E99B3-0D3F-4B99-8BF3-709B970227A4}" type="pres">
      <dgm:prSet presAssocID="{EDDB2548-3FE9-4E0A-8FEF-BAFD18D25271}" presName="descendantBox" presStyleCnt="0"/>
      <dgm:spPr/>
    </dgm:pt>
    <dgm:pt modelId="{9DAF3566-0E31-4C47-ACE6-D1DDA6E3481E}" type="pres">
      <dgm:prSet presAssocID="{C1DC2A0E-4940-4842-BCA9-33523710EC79}" presName="childTextBox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4466D29-CE86-419D-A08A-28CDCFA55F3E}" type="pres">
      <dgm:prSet presAssocID="{84088D0F-8A5A-439E-BE20-BE812752FB94}" presName="childTextBox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DA1771-C7AA-427B-A578-3350627F8C13}" type="pres">
      <dgm:prSet presAssocID="{9A440B3F-F068-41C0-A487-654C23183A14}" presName="sp" presStyleCnt="0"/>
      <dgm:spPr/>
    </dgm:pt>
    <dgm:pt modelId="{957877E8-6F50-457C-80DA-EF9BCA19E689}" type="pres">
      <dgm:prSet presAssocID="{B2BCC37A-048C-4E5D-9A06-DBC7128A6916}" presName="arrowAndChildren" presStyleCnt="0"/>
      <dgm:spPr/>
    </dgm:pt>
    <dgm:pt modelId="{598BC112-0350-4C5E-B44C-6D32B2EBFC2E}" type="pres">
      <dgm:prSet presAssocID="{B2BCC37A-048C-4E5D-9A06-DBC7128A6916}" presName="parentTextArrow" presStyleLbl="node1" presStyleIdx="0" presStyleCnt="2"/>
      <dgm:spPr/>
      <dgm:t>
        <a:bodyPr/>
        <a:lstStyle/>
        <a:p>
          <a:endParaRPr lang="en-US"/>
        </a:p>
      </dgm:t>
    </dgm:pt>
    <dgm:pt modelId="{7735A5F5-7107-484E-B07D-CE5587FAF313}" type="pres">
      <dgm:prSet presAssocID="{B2BCC37A-048C-4E5D-9A06-DBC7128A6916}" presName="arrow" presStyleLbl="node1" presStyleIdx="1" presStyleCnt="2"/>
      <dgm:spPr/>
      <dgm:t>
        <a:bodyPr/>
        <a:lstStyle/>
        <a:p>
          <a:endParaRPr lang="en-US"/>
        </a:p>
      </dgm:t>
    </dgm:pt>
    <dgm:pt modelId="{FC0AE5A7-E4EF-4C73-82AB-B880DFBE1662}" type="pres">
      <dgm:prSet presAssocID="{B2BCC37A-048C-4E5D-9A06-DBC7128A6916}" presName="descendantArrow" presStyleCnt="0"/>
      <dgm:spPr/>
    </dgm:pt>
    <dgm:pt modelId="{B0C44947-4EFA-49A1-9C64-EC3284915079}" type="pres">
      <dgm:prSet presAssocID="{66EDEFDE-DCA7-4DE1-A4C5-FE99D2302B6F}" presName="childTextArrow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217A7AF-05D2-42B0-AA9E-5D024CD7AB32}" type="pres">
      <dgm:prSet presAssocID="{D6B2C25E-FA37-4C7B-8586-DCD33B495489}" presName="childTextArrow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70364CB-2091-4C56-97C3-7767BF567EAF}" type="presOf" srcId="{B2BCC37A-048C-4E5D-9A06-DBC7128A6916}" destId="{7735A5F5-7107-484E-B07D-CE5587FAF313}" srcOrd="1" destOrd="0" presId="urn:microsoft.com/office/officeart/2005/8/layout/process4"/>
    <dgm:cxn modelId="{29F6F6F8-3B4D-4E24-A3E0-002DE21744DF}" srcId="{B2BCC37A-048C-4E5D-9A06-DBC7128A6916}" destId="{66EDEFDE-DCA7-4DE1-A4C5-FE99D2302B6F}" srcOrd="0" destOrd="0" parTransId="{BC99AE7B-A281-4E86-BBFC-117CB0B695D2}" sibTransId="{DFC25C88-CD03-48A2-92AD-6F95BEAF1912}"/>
    <dgm:cxn modelId="{E528D8E0-141C-4698-B992-2E4419D51686}" type="presOf" srcId="{1E9F4CC4-76E3-4D03-A79D-7BE3BA007F25}" destId="{48577C5F-B14C-49D8-8B19-C096EE26279A}" srcOrd="0" destOrd="0" presId="urn:microsoft.com/office/officeart/2005/8/layout/process4"/>
    <dgm:cxn modelId="{55939501-E6C2-4599-BCB8-82DC721FA73B}" srcId="{EDDB2548-3FE9-4E0A-8FEF-BAFD18D25271}" destId="{84088D0F-8A5A-439E-BE20-BE812752FB94}" srcOrd="1" destOrd="0" parTransId="{97F115F1-FC01-48C2-AC9D-FA5892109E35}" sibTransId="{77B53E3A-1B59-40FD-B83B-D6FBF53D2C3E}"/>
    <dgm:cxn modelId="{BE29FE7A-F6CC-4BCB-AF72-41F156873671}" type="presOf" srcId="{D6B2C25E-FA37-4C7B-8586-DCD33B495489}" destId="{D217A7AF-05D2-42B0-AA9E-5D024CD7AB32}" srcOrd="0" destOrd="0" presId="urn:microsoft.com/office/officeart/2005/8/layout/process4"/>
    <dgm:cxn modelId="{585AFF06-66C9-46BC-B87A-AF3C515D6758}" srcId="{1E9F4CC4-76E3-4D03-A79D-7BE3BA007F25}" destId="{B2BCC37A-048C-4E5D-9A06-DBC7128A6916}" srcOrd="0" destOrd="0" parTransId="{DBD2D97C-6A6A-4D87-AB0E-8EA529C5A380}" sibTransId="{9A440B3F-F068-41C0-A487-654C23183A14}"/>
    <dgm:cxn modelId="{5271D1EA-E958-4E0D-B01A-DE38AFC0CB51}" type="presOf" srcId="{B2BCC37A-048C-4E5D-9A06-DBC7128A6916}" destId="{598BC112-0350-4C5E-B44C-6D32B2EBFC2E}" srcOrd="0" destOrd="0" presId="urn:microsoft.com/office/officeart/2005/8/layout/process4"/>
    <dgm:cxn modelId="{B0C4A0BB-9223-46DF-8C96-28C856430A2D}" type="presOf" srcId="{EDDB2548-3FE9-4E0A-8FEF-BAFD18D25271}" destId="{BDC556C6-F722-4400-962B-8C7D7DF6779F}" srcOrd="1" destOrd="0" presId="urn:microsoft.com/office/officeart/2005/8/layout/process4"/>
    <dgm:cxn modelId="{0E25D850-1D41-4E4F-BF84-BCAA113B433C}" srcId="{1E9F4CC4-76E3-4D03-A79D-7BE3BA007F25}" destId="{EDDB2548-3FE9-4E0A-8FEF-BAFD18D25271}" srcOrd="1" destOrd="0" parTransId="{12C7B427-CDAE-4E5F-85B3-B5750AF23B4A}" sibTransId="{3C467F11-D0C6-430C-AEF5-ECA67A5E5981}"/>
    <dgm:cxn modelId="{18F54619-7279-48B6-874B-A4C24D1D5F52}" srcId="{B2BCC37A-048C-4E5D-9A06-DBC7128A6916}" destId="{D6B2C25E-FA37-4C7B-8586-DCD33B495489}" srcOrd="1" destOrd="0" parTransId="{0B0E66A9-9FB0-4DCF-89C7-00EF3792A536}" sibTransId="{FEB1025F-89F0-418D-B0EF-7E620BAAE5AE}"/>
    <dgm:cxn modelId="{22ED2F26-FD4E-48EE-8ED9-6C8EFC009687}" type="presOf" srcId="{C1DC2A0E-4940-4842-BCA9-33523710EC79}" destId="{9DAF3566-0E31-4C47-ACE6-D1DDA6E3481E}" srcOrd="0" destOrd="0" presId="urn:microsoft.com/office/officeart/2005/8/layout/process4"/>
    <dgm:cxn modelId="{B0FCCED4-DDC4-4CC9-B285-4AF9B0C21579}" type="presOf" srcId="{66EDEFDE-DCA7-4DE1-A4C5-FE99D2302B6F}" destId="{B0C44947-4EFA-49A1-9C64-EC3284915079}" srcOrd="0" destOrd="0" presId="urn:microsoft.com/office/officeart/2005/8/layout/process4"/>
    <dgm:cxn modelId="{C6616E2D-628A-4984-A4CD-F5BEF96652DF}" type="presOf" srcId="{EDDB2548-3FE9-4E0A-8FEF-BAFD18D25271}" destId="{82A49CB7-DF5E-499A-8EC4-432F83A7CF4F}" srcOrd="0" destOrd="0" presId="urn:microsoft.com/office/officeart/2005/8/layout/process4"/>
    <dgm:cxn modelId="{D27C3A5D-084A-46F9-A065-49FE71278F16}" srcId="{EDDB2548-3FE9-4E0A-8FEF-BAFD18D25271}" destId="{C1DC2A0E-4940-4842-BCA9-33523710EC79}" srcOrd="0" destOrd="0" parTransId="{8EF7BEB9-1A94-4D52-83D3-CFF16278A187}" sibTransId="{70CE254A-A41F-49E3-A836-CB016D935F02}"/>
    <dgm:cxn modelId="{88AA1390-F5C7-401D-A31E-1223ECE65E6A}" type="presOf" srcId="{84088D0F-8A5A-439E-BE20-BE812752FB94}" destId="{54466D29-CE86-419D-A08A-28CDCFA55F3E}" srcOrd="0" destOrd="0" presId="urn:microsoft.com/office/officeart/2005/8/layout/process4"/>
    <dgm:cxn modelId="{3A648472-B4D7-40F0-8D9C-A6E0ECB9CDF1}" type="presParOf" srcId="{48577C5F-B14C-49D8-8B19-C096EE26279A}" destId="{8FDE02F5-DA47-454B-94A5-7B617F283FBD}" srcOrd="0" destOrd="0" presId="urn:microsoft.com/office/officeart/2005/8/layout/process4"/>
    <dgm:cxn modelId="{3AC5425A-CEB6-4E0F-A496-2BE109081939}" type="presParOf" srcId="{8FDE02F5-DA47-454B-94A5-7B617F283FBD}" destId="{82A49CB7-DF5E-499A-8EC4-432F83A7CF4F}" srcOrd="0" destOrd="0" presId="urn:microsoft.com/office/officeart/2005/8/layout/process4"/>
    <dgm:cxn modelId="{3C6D3A08-DBFD-4308-A6D4-DEB278579C1A}" type="presParOf" srcId="{8FDE02F5-DA47-454B-94A5-7B617F283FBD}" destId="{BDC556C6-F722-4400-962B-8C7D7DF6779F}" srcOrd="1" destOrd="0" presId="urn:microsoft.com/office/officeart/2005/8/layout/process4"/>
    <dgm:cxn modelId="{1E7D5007-53DD-42BB-868E-DA779434AE29}" type="presParOf" srcId="{8FDE02F5-DA47-454B-94A5-7B617F283FBD}" destId="{240E99B3-0D3F-4B99-8BF3-709B970227A4}" srcOrd="2" destOrd="0" presId="urn:microsoft.com/office/officeart/2005/8/layout/process4"/>
    <dgm:cxn modelId="{489806F2-3963-475B-B8AF-55A271C8100A}" type="presParOf" srcId="{240E99B3-0D3F-4B99-8BF3-709B970227A4}" destId="{9DAF3566-0E31-4C47-ACE6-D1DDA6E3481E}" srcOrd="0" destOrd="0" presId="urn:microsoft.com/office/officeart/2005/8/layout/process4"/>
    <dgm:cxn modelId="{0088F08B-36BC-4C44-8B5E-FBFDB42AC63C}" type="presParOf" srcId="{240E99B3-0D3F-4B99-8BF3-709B970227A4}" destId="{54466D29-CE86-419D-A08A-28CDCFA55F3E}" srcOrd="1" destOrd="0" presId="urn:microsoft.com/office/officeart/2005/8/layout/process4"/>
    <dgm:cxn modelId="{D207FDAF-746C-4964-836A-05B7A3ED1AEA}" type="presParOf" srcId="{48577C5F-B14C-49D8-8B19-C096EE26279A}" destId="{F8DA1771-C7AA-427B-A578-3350627F8C13}" srcOrd="1" destOrd="0" presId="urn:microsoft.com/office/officeart/2005/8/layout/process4"/>
    <dgm:cxn modelId="{F515F34E-6593-43D6-BE48-49BC68C15FFF}" type="presParOf" srcId="{48577C5F-B14C-49D8-8B19-C096EE26279A}" destId="{957877E8-6F50-457C-80DA-EF9BCA19E689}" srcOrd="2" destOrd="0" presId="urn:microsoft.com/office/officeart/2005/8/layout/process4"/>
    <dgm:cxn modelId="{DAB5CEE5-E6B4-4633-828A-6C475C1FAA17}" type="presParOf" srcId="{957877E8-6F50-457C-80DA-EF9BCA19E689}" destId="{598BC112-0350-4C5E-B44C-6D32B2EBFC2E}" srcOrd="0" destOrd="0" presId="urn:microsoft.com/office/officeart/2005/8/layout/process4"/>
    <dgm:cxn modelId="{24288A4C-458C-4603-B87F-219608F0D821}" type="presParOf" srcId="{957877E8-6F50-457C-80DA-EF9BCA19E689}" destId="{7735A5F5-7107-484E-B07D-CE5587FAF313}" srcOrd="1" destOrd="0" presId="urn:microsoft.com/office/officeart/2005/8/layout/process4"/>
    <dgm:cxn modelId="{D1003031-ABD5-46AE-A5D1-E7782CEBD436}" type="presParOf" srcId="{957877E8-6F50-457C-80DA-EF9BCA19E689}" destId="{FC0AE5A7-E4EF-4C73-82AB-B880DFBE1662}" srcOrd="2" destOrd="0" presId="urn:microsoft.com/office/officeart/2005/8/layout/process4"/>
    <dgm:cxn modelId="{D4826EA7-D674-44FD-8148-D9769F73A9F9}" type="presParOf" srcId="{FC0AE5A7-E4EF-4C73-82AB-B880DFBE1662}" destId="{B0C44947-4EFA-49A1-9C64-EC3284915079}" srcOrd="0" destOrd="0" presId="urn:microsoft.com/office/officeart/2005/8/layout/process4"/>
    <dgm:cxn modelId="{1BE445D8-7F10-4CE8-9914-5E781B5FFC5A}" type="presParOf" srcId="{FC0AE5A7-E4EF-4C73-82AB-B880DFBE1662}" destId="{D217A7AF-05D2-42B0-AA9E-5D024CD7AB32}" srcOrd="1" destOrd="0" presId="urn:microsoft.com/office/officeart/2005/8/layout/process4"/>
  </dgm:cxnLst>
  <dgm:bg/>
  <dgm:whole/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38BE2D67-E2AF-4FCE-A9A5-EA0F43A08D56}" type="doc">
      <dgm:prSet loTypeId="urn:microsoft.com/office/officeart/2005/8/layout/vList2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1957BDAC-E01C-4CAC-A70B-EEA536EAAE37}">
      <dgm:prSet/>
      <dgm:spPr/>
      <dgm:t>
        <a:bodyPr/>
        <a:lstStyle/>
        <a:p>
          <a:pPr rtl="0"/>
          <a:r>
            <a:rPr lang="en-US" dirty="0" smtClean="0"/>
            <a:t>An enterprise should also disclose and present the following in its financial statements:</a:t>
          </a:r>
          <a:endParaRPr lang="en-US" dirty="0"/>
        </a:p>
      </dgm:t>
    </dgm:pt>
    <dgm:pt modelId="{0D6CF916-1D80-420C-B0F3-E8F1C8F944E8}" type="parTrans" cxnId="{BADC92E0-DF67-4CDE-ADBD-3E8DEB5477D2}">
      <dgm:prSet/>
      <dgm:spPr/>
      <dgm:t>
        <a:bodyPr/>
        <a:lstStyle/>
        <a:p>
          <a:endParaRPr lang="en-US"/>
        </a:p>
      </dgm:t>
    </dgm:pt>
    <dgm:pt modelId="{CAFC0110-4401-4046-9744-932783A1C990}" type="sibTrans" cxnId="{BADC92E0-DF67-4CDE-ADBD-3E8DEB5477D2}">
      <dgm:prSet/>
      <dgm:spPr/>
      <dgm:t>
        <a:bodyPr/>
        <a:lstStyle/>
        <a:p>
          <a:endParaRPr lang="en-US"/>
        </a:p>
      </dgm:t>
    </dgm:pt>
    <dgm:pt modelId="{961FA97A-8EFE-463B-8007-559F8ECFBB1E}" type="pres">
      <dgm:prSet presAssocID="{38BE2D67-E2AF-4FCE-A9A5-EA0F43A08D5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DFE3172-9E4A-4070-9F78-A97D10A9F741}" type="pres">
      <dgm:prSet presAssocID="{1957BDAC-E01C-4CAC-A70B-EEA536EAAE3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D4828C5-C5D5-4506-9681-B6285112F04A}" type="presOf" srcId="{1957BDAC-E01C-4CAC-A70B-EEA536EAAE37}" destId="{9DFE3172-9E4A-4070-9F78-A97D10A9F741}" srcOrd="0" destOrd="0" presId="urn:microsoft.com/office/officeart/2005/8/layout/vList2"/>
    <dgm:cxn modelId="{F69E642F-1837-4D77-99B4-289D55D62C62}" type="presOf" srcId="{38BE2D67-E2AF-4FCE-A9A5-EA0F43A08D56}" destId="{961FA97A-8EFE-463B-8007-559F8ECFBB1E}" srcOrd="0" destOrd="0" presId="urn:microsoft.com/office/officeart/2005/8/layout/vList2"/>
    <dgm:cxn modelId="{BADC92E0-DF67-4CDE-ADBD-3E8DEB5477D2}" srcId="{38BE2D67-E2AF-4FCE-A9A5-EA0F43A08D56}" destId="{1957BDAC-E01C-4CAC-A70B-EEA536EAAE37}" srcOrd="0" destOrd="0" parTransId="{0D6CF916-1D80-420C-B0F3-E8F1C8F944E8}" sibTransId="{CAFC0110-4401-4046-9744-932783A1C990}"/>
    <dgm:cxn modelId="{32A6EED3-BAEB-464C-9E2D-7F6C4AA7388F}" type="presParOf" srcId="{961FA97A-8EFE-463B-8007-559F8ECFBB1E}" destId="{9DFE3172-9E4A-4070-9F78-A97D10A9F741}" srcOrd="0" destOrd="0" presId="urn:microsoft.com/office/officeart/2005/8/layout/vList2"/>
  </dgm:cxnLst>
  <dgm:bg/>
  <dgm:whole/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A0B9CF8C-95FC-499D-B892-91D9EEA7F33E}" type="doc">
      <dgm:prSet loTypeId="urn:microsoft.com/office/officeart/2005/8/layout/hList7" loCatId="process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1EA7767D-83A4-4E01-84FA-50B4F0E81C03}">
      <dgm:prSet phldrT="[Text]" custT="1"/>
      <dgm:spPr/>
      <dgm:t>
        <a:bodyPr/>
        <a:lstStyle/>
        <a:p>
          <a:r>
            <a:rPr lang="en-US" sz="2400" u="sng" dirty="0" smtClean="0"/>
            <a:t>Prepared</a:t>
          </a:r>
          <a:endParaRPr lang="en-US" sz="2400" u="sng" dirty="0"/>
        </a:p>
      </dgm:t>
    </dgm:pt>
    <dgm:pt modelId="{07CB7227-A880-4B1D-8282-55462ECAEF9E}" type="parTrans" cxnId="{471EF63C-99FE-47DB-9FB4-15ED2EB2475C}">
      <dgm:prSet/>
      <dgm:spPr/>
      <dgm:t>
        <a:bodyPr/>
        <a:lstStyle/>
        <a:p>
          <a:endParaRPr lang="en-US"/>
        </a:p>
      </dgm:t>
    </dgm:pt>
    <dgm:pt modelId="{5F12F288-7F37-4093-8071-BBE3A28ED62D}" type="sibTrans" cxnId="{471EF63C-99FE-47DB-9FB4-15ED2EB2475C}">
      <dgm:prSet/>
      <dgm:spPr/>
      <dgm:t>
        <a:bodyPr/>
        <a:lstStyle/>
        <a:p>
          <a:endParaRPr lang="en-US"/>
        </a:p>
      </dgm:t>
    </dgm:pt>
    <dgm:pt modelId="{607D5809-FA8D-4663-97A9-93F9F2B835AF}">
      <dgm:prSet phldrT="[Text]" custT="1"/>
      <dgm:spPr/>
      <dgm:t>
        <a:bodyPr/>
        <a:lstStyle/>
        <a:p>
          <a:r>
            <a:rPr lang="en-US" sz="2000" dirty="0" smtClean="0"/>
            <a:t>In the guidance of</a:t>
          </a:r>
          <a:endParaRPr lang="en-US" sz="2000" dirty="0"/>
        </a:p>
      </dgm:t>
    </dgm:pt>
    <dgm:pt modelId="{F43ABF87-0B4C-4E95-B561-07AAD29FCBE6}" type="parTrans" cxnId="{141747DF-B494-478F-844C-2B87FB4E8B54}">
      <dgm:prSet/>
      <dgm:spPr/>
      <dgm:t>
        <a:bodyPr/>
        <a:lstStyle/>
        <a:p>
          <a:endParaRPr lang="en-US"/>
        </a:p>
      </dgm:t>
    </dgm:pt>
    <dgm:pt modelId="{035A8EAD-C100-428A-A191-859CFCA83B58}" type="sibTrans" cxnId="{141747DF-B494-478F-844C-2B87FB4E8B54}">
      <dgm:prSet/>
      <dgm:spPr/>
      <dgm:t>
        <a:bodyPr/>
        <a:lstStyle/>
        <a:p>
          <a:endParaRPr lang="en-US"/>
        </a:p>
      </dgm:t>
    </dgm:pt>
    <dgm:pt modelId="{92DDE680-7A77-408C-A72A-0698909B511F}">
      <dgm:prSet phldrT="[Text]" custT="1"/>
      <dgm:spPr/>
      <dgm:t>
        <a:bodyPr/>
        <a:lstStyle/>
        <a:p>
          <a:r>
            <a:rPr lang="en-US" sz="2400" u="sng" dirty="0" smtClean="0"/>
            <a:t>By</a:t>
          </a:r>
          <a:endParaRPr lang="en-US" sz="2400" u="sng" dirty="0"/>
        </a:p>
      </dgm:t>
    </dgm:pt>
    <dgm:pt modelId="{62A3A686-B053-479A-86C8-998003134EFD}" type="parTrans" cxnId="{D6B3707C-3663-4AD2-9289-58856CC659F7}">
      <dgm:prSet/>
      <dgm:spPr/>
      <dgm:t>
        <a:bodyPr/>
        <a:lstStyle/>
        <a:p>
          <a:endParaRPr lang="en-US"/>
        </a:p>
      </dgm:t>
    </dgm:pt>
    <dgm:pt modelId="{8DCEAAD0-BA38-4CFD-B06A-337DEE748DBC}" type="sibTrans" cxnId="{D6B3707C-3663-4AD2-9289-58856CC659F7}">
      <dgm:prSet/>
      <dgm:spPr/>
      <dgm:t>
        <a:bodyPr/>
        <a:lstStyle/>
        <a:p>
          <a:endParaRPr lang="en-US"/>
        </a:p>
      </dgm:t>
    </dgm:pt>
    <dgm:pt modelId="{5F233772-5795-4300-B164-EFA50EBCFAA2}">
      <dgm:prSet phldrT="[Text]" custT="1"/>
      <dgm:spPr/>
      <dgm:t>
        <a:bodyPr/>
        <a:lstStyle/>
        <a:p>
          <a:r>
            <a:rPr lang="en-US" sz="2000" dirty="0" err="1" smtClean="0"/>
            <a:t>Rohit</a:t>
          </a:r>
          <a:r>
            <a:rPr lang="en-US" sz="2000" dirty="0" smtClean="0"/>
            <a:t> </a:t>
          </a:r>
          <a:r>
            <a:rPr lang="en-US" sz="2000" dirty="0" err="1" smtClean="0"/>
            <a:t>Pandey</a:t>
          </a:r>
          <a:endParaRPr lang="en-US" sz="2000" dirty="0"/>
        </a:p>
      </dgm:t>
    </dgm:pt>
    <dgm:pt modelId="{512BA350-414F-4ACF-A380-C36F6A13A615}" type="parTrans" cxnId="{15F251B7-4FBE-41B7-B343-9DA2589570E3}">
      <dgm:prSet/>
      <dgm:spPr/>
    </dgm:pt>
    <dgm:pt modelId="{6E567864-B512-4395-9B9B-020CB37808A7}" type="sibTrans" cxnId="{15F251B7-4FBE-41B7-B343-9DA2589570E3}">
      <dgm:prSet/>
      <dgm:spPr/>
    </dgm:pt>
    <dgm:pt modelId="{94FD666D-914B-4EE9-A027-515954239486}">
      <dgm:prSet phldrT="[Text]" custT="1"/>
      <dgm:spPr/>
      <dgm:t>
        <a:bodyPr/>
        <a:lstStyle/>
        <a:p>
          <a:r>
            <a:rPr lang="en-US" sz="2000" dirty="0" smtClean="0"/>
            <a:t>CA </a:t>
          </a:r>
          <a:r>
            <a:rPr lang="en-US" sz="2000" dirty="0" err="1" smtClean="0"/>
            <a:t>Kapileshwar</a:t>
          </a:r>
          <a:r>
            <a:rPr lang="en-US" sz="2000" dirty="0" smtClean="0"/>
            <a:t> </a:t>
          </a:r>
          <a:r>
            <a:rPr lang="en-US" sz="2000" dirty="0" err="1" smtClean="0"/>
            <a:t>Bhalla</a:t>
          </a:r>
          <a:endParaRPr lang="en-US" sz="2000" dirty="0"/>
        </a:p>
      </dgm:t>
    </dgm:pt>
    <dgm:pt modelId="{69642F23-987C-432C-83C3-0007D634138D}" type="sibTrans" cxnId="{4B04DE84-8931-45A3-A267-38B8786E0A6B}">
      <dgm:prSet/>
      <dgm:spPr/>
      <dgm:t>
        <a:bodyPr/>
        <a:lstStyle/>
        <a:p>
          <a:endParaRPr lang="en-US"/>
        </a:p>
      </dgm:t>
    </dgm:pt>
    <dgm:pt modelId="{413F2686-84E6-4E1D-8448-10C335B3B27D}" type="parTrans" cxnId="{4B04DE84-8931-45A3-A267-38B8786E0A6B}">
      <dgm:prSet/>
      <dgm:spPr/>
      <dgm:t>
        <a:bodyPr/>
        <a:lstStyle/>
        <a:p>
          <a:endParaRPr lang="en-US"/>
        </a:p>
      </dgm:t>
    </dgm:pt>
    <dgm:pt modelId="{FCD3E142-7525-4D04-91E6-89D507C2B264}" type="pres">
      <dgm:prSet presAssocID="{A0B9CF8C-95FC-499D-B892-91D9EEA7F33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5716EB7-12C2-4A17-8C2D-B4F33BD5E946}" type="pres">
      <dgm:prSet presAssocID="{A0B9CF8C-95FC-499D-B892-91D9EEA7F33E}" presName="fgShape" presStyleLbl="fgShp" presStyleIdx="0" presStyleCnt="1"/>
      <dgm:spPr/>
      <dgm:t>
        <a:bodyPr/>
        <a:lstStyle/>
        <a:p>
          <a:endParaRPr lang="en-US"/>
        </a:p>
      </dgm:t>
    </dgm:pt>
    <dgm:pt modelId="{D45F9FFF-21E3-468F-9D6C-0F00CE6A4D97}" type="pres">
      <dgm:prSet presAssocID="{A0B9CF8C-95FC-499D-B892-91D9EEA7F33E}" presName="linComp" presStyleCnt="0"/>
      <dgm:spPr/>
      <dgm:t>
        <a:bodyPr/>
        <a:lstStyle/>
        <a:p>
          <a:endParaRPr lang="en-US"/>
        </a:p>
      </dgm:t>
    </dgm:pt>
    <dgm:pt modelId="{F128168B-9769-49D4-B7F0-8F0D9F2AB2B2}" type="pres">
      <dgm:prSet presAssocID="{1EA7767D-83A4-4E01-84FA-50B4F0E81C03}" presName="compNode" presStyleCnt="0"/>
      <dgm:spPr/>
      <dgm:t>
        <a:bodyPr/>
        <a:lstStyle/>
        <a:p>
          <a:endParaRPr lang="en-US"/>
        </a:p>
      </dgm:t>
    </dgm:pt>
    <dgm:pt modelId="{85497AED-10DF-4502-8B74-51DDC2135AE1}" type="pres">
      <dgm:prSet presAssocID="{1EA7767D-83A4-4E01-84FA-50B4F0E81C03}" presName="bkgdShape" presStyleLbl="node1" presStyleIdx="0" presStyleCnt="2"/>
      <dgm:spPr/>
      <dgm:t>
        <a:bodyPr/>
        <a:lstStyle/>
        <a:p>
          <a:endParaRPr lang="en-US"/>
        </a:p>
      </dgm:t>
    </dgm:pt>
    <dgm:pt modelId="{96F82327-5817-4596-B1BD-C9758620D2AC}" type="pres">
      <dgm:prSet presAssocID="{1EA7767D-83A4-4E01-84FA-50B4F0E81C03}" presName="nodeTx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3F450B-DAA6-42E9-A3B9-97F10E8AA6B3}" type="pres">
      <dgm:prSet presAssocID="{1EA7767D-83A4-4E01-84FA-50B4F0E81C03}" presName="invisiNode" presStyleLbl="node1" presStyleIdx="0" presStyleCnt="2"/>
      <dgm:spPr/>
      <dgm:t>
        <a:bodyPr/>
        <a:lstStyle/>
        <a:p>
          <a:endParaRPr lang="en-US"/>
        </a:p>
      </dgm:t>
    </dgm:pt>
    <dgm:pt modelId="{88D75326-4C89-4BCD-A918-56ACD834397B}" type="pres">
      <dgm:prSet presAssocID="{1EA7767D-83A4-4E01-84FA-50B4F0E81C03}" presName="imagNode" presStyleLbl="fgImgPlace1" presStyleIdx="0" presStyleCnt="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6EB3CAF6-47BA-4F28-8258-49DDD4F50CE2}" type="pres">
      <dgm:prSet presAssocID="{5F12F288-7F37-4093-8071-BBE3A28ED62D}" presName="sibTrans" presStyleLbl="sibTrans2D1" presStyleIdx="0" presStyleCnt="0"/>
      <dgm:spPr/>
      <dgm:t>
        <a:bodyPr/>
        <a:lstStyle/>
        <a:p>
          <a:endParaRPr lang="en-US"/>
        </a:p>
      </dgm:t>
    </dgm:pt>
    <dgm:pt modelId="{AD628111-1371-4069-A025-3928F8BAA406}" type="pres">
      <dgm:prSet presAssocID="{92DDE680-7A77-408C-A72A-0698909B511F}" presName="compNode" presStyleCnt="0"/>
      <dgm:spPr/>
      <dgm:t>
        <a:bodyPr/>
        <a:lstStyle/>
        <a:p>
          <a:endParaRPr lang="en-US"/>
        </a:p>
      </dgm:t>
    </dgm:pt>
    <dgm:pt modelId="{8AF777FA-753D-48ED-850F-CDA6D0997CCA}" type="pres">
      <dgm:prSet presAssocID="{92DDE680-7A77-408C-A72A-0698909B511F}" presName="bkgdShape" presStyleLbl="node1" presStyleIdx="1" presStyleCnt="2"/>
      <dgm:spPr/>
      <dgm:t>
        <a:bodyPr/>
        <a:lstStyle/>
        <a:p>
          <a:endParaRPr lang="en-US"/>
        </a:p>
      </dgm:t>
    </dgm:pt>
    <dgm:pt modelId="{9FCA1C5C-1336-455A-B5CF-D3C392AACF0F}" type="pres">
      <dgm:prSet presAssocID="{92DDE680-7A77-408C-A72A-0698909B511F}" presName="nodeT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E698446-28EB-4FD3-8E8B-C28B8BACDFF3}" type="pres">
      <dgm:prSet presAssocID="{92DDE680-7A77-408C-A72A-0698909B511F}" presName="invisiNode" presStyleLbl="node1" presStyleIdx="1" presStyleCnt="2"/>
      <dgm:spPr/>
      <dgm:t>
        <a:bodyPr/>
        <a:lstStyle/>
        <a:p>
          <a:endParaRPr lang="en-US"/>
        </a:p>
      </dgm:t>
    </dgm:pt>
    <dgm:pt modelId="{37E31BF0-7A7D-42D2-A370-9814EF647124}" type="pres">
      <dgm:prSet presAssocID="{92DDE680-7A77-408C-A72A-0698909B511F}" presName="imagNode" presStyleLbl="fgImgPlace1" presStyleIdx="1" presStyleCnt="2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n-US"/>
        </a:p>
      </dgm:t>
    </dgm:pt>
  </dgm:ptLst>
  <dgm:cxnLst>
    <dgm:cxn modelId="{09295CD1-7FB6-4886-BD97-88C938435162}" type="presOf" srcId="{607D5809-FA8D-4663-97A9-93F9F2B835AF}" destId="{96F82327-5817-4596-B1BD-C9758620D2AC}" srcOrd="1" destOrd="1" presId="urn:microsoft.com/office/officeart/2005/8/layout/hList7"/>
    <dgm:cxn modelId="{E77119B1-0E81-4E18-8813-F5AB93293D51}" type="presOf" srcId="{92DDE680-7A77-408C-A72A-0698909B511F}" destId="{9FCA1C5C-1336-455A-B5CF-D3C392AACF0F}" srcOrd="1" destOrd="0" presId="urn:microsoft.com/office/officeart/2005/8/layout/hList7"/>
    <dgm:cxn modelId="{6CE2CB5F-4942-4B53-B896-42A007585FFD}" type="presOf" srcId="{1EA7767D-83A4-4E01-84FA-50B4F0E81C03}" destId="{96F82327-5817-4596-B1BD-C9758620D2AC}" srcOrd="1" destOrd="0" presId="urn:microsoft.com/office/officeart/2005/8/layout/hList7"/>
    <dgm:cxn modelId="{471EF63C-99FE-47DB-9FB4-15ED2EB2475C}" srcId="{A0B9CF8C-95FC-499D-B892-91D9EEA7F33E}" destId="{1EA7767D-83A4-4E01-84FA-50B4F0E81C03}" srcOrd="0" destOrd="0" parTransId="{07CB7227-A880-4B1D-8282-55462ECAEF9E}" sibTransId="{5F12F288-7F37-4093-8071-BBE3A28ED62D}"/>
    <dgm:cxn modelId="{4B04DE84-8931-45A3-A267-38B8786E0A6B}" srcId="{1EA7767D-83A4-4E01-84FA-50B4F0E81C03}" destId="{94FD666D-914B-4EE9-A027-515954239486}" srcOrd="1" destOrd="0" parTransId="{413F2686-84E6-4E1D-8448-10C335B3B27D}" sibTransId="{69642F23-987C-432C-83C3-0007D634138D}"/>
    <dgm:cxn modelId="{75243A20-3033-4A2B-A04F-F5D745759E0A}" type="presOf" srcId="{94FD666D-914B-4EE9-A027-515954239486}" destId="{96F82327-5817-4596-B1BD-C9758620D2AC}" srcOrd="1" destOrd="2" presId="urn:microsoft.com/office/officeart/2005/8/layout/hList7"/>
    <dgm:cxn modelId="{32F87F2C-D4A7-40AB-A86F-C85A6D8A8DB2}" type="presOf" srcId="{5F233772-5795-4300-B164-EFA50EBCFAA2}" destId="{8AF777FA-753D-48ED-850F-CDA6D0997CCA}" srcOrd="0" destOrd="1" presId="urn:microsoft.com/office/officeart/2005/8/layout/hList7"/>
    <dgm:cxn modelId="{D6B3707C-3663-4AD2-9289-58856CC659F7}" srcId="{A0B9CF8C-95FC-499D-B892-91D9EEA7F33E}" destId="{92DDE680-7A77-408C-A72A-0698909B511F}" srcOrd="1" destOrd="0" parTransId="{62A3A686-B053-479A-86C8-998003134EFD}" sibTransId="{8DCEAAD0-BA38-4CFD-B06A-337DEE748DBC}"/>
    <dgm:cxn modelId="{A08DC158-BDE2-46A3-879A-328406BBF035}" type="presOf" srcId="{92DDE680-7A77-408C-A72A-0698909B511F}" destId="{8AF777FA-753D-48ED-850F-CDA6D0997CCA}" srcOrd="0" destOrd="0" presId="urn:microsoft.com/office/officeart/2005/8/layout/hList7"/>
    <dgm:cxn modelId="{E80B5CC3-AFB1-462E-A4A5-B1512D89F677}" type="presOf" srcId="{5F233772-5795-4300-B164-EFA50EBCFAA2}" destId="{9FCA1C5C-1336-455A-B5CF-D3C392AACF0F}" srcOrd="1" destOrd="1" presId="urn:microsoft.com/office/officeart/2005/8/layout/hList7"/>
    <dgm:cxn modelId="{D274E9A2-11B4-45B7-9920-2EEBE61CC4E9}" type="presOf" srcId="{1EA7767D-83A4-4E01-84FA-50B4F0E81C03}" destId="{85497AED-10DF-4502-8B74-51DDC2135AE1}" srcOrd="0" destOrd="0" presId="urn:microsoft.com/office/officeart/2005/8/layout/hList7"/>
    <dgm:cxn modelId="{15F251B7-4FBE-41B7-B343-9DA2589570E3}" srcId="{92DDE680-7A77-408C-A72A-0698909B511F}" destId="{5F233772-5795-4300-B164-EFA50EBCFAA2}" srcOrd="0" destOrd="0" parTransId="{512BA350-414F-4ACF-A380-C36F6A13A615}" sibTransId="{6E567864-B512-4395-9B9B-020CB37808A7}"/>
    <dgm:cxn modelId="{89D75A75-C780-4DEB-B787-B5CF386FC912}" type="presOf" srcId="{607D5809-FA8D-4663-97A9-93F9F2B835AF}" destId="{85497AED-10DF-4502-8B74-51DDC2135AE1}" srcOrd="0" destOrd="1" presId="urn:microsoft.com/office/officeart/2005/8/layout/hList7"/>
    <dgm:cxn modelId="{141747DF-B494-478F-844C-2B87FB4E8B54}" srcId="{1EA7767D-83A4-4E01-84FA-50B4F0E81C03}" destId="{607D5809-FA8D-4663-97A9-93F9F2B835AF}" srcOrd="0" destOrd="0" parTransId="{F43ABF87-0B4C-4E95-B561-07AAD29FCBE6}" sibTransId="{035A8EAD-C100-428A-A191-859CFCA83B58}"/>
    <dgm:cxn modelId="{D861639A-BA5D-4F2F-BCAB-674C92CEC04E}" type="presOf" srcId="{A0B9CF8C-95FC-499D-B892-91D9EEA7F33E}" destId="{FCD3E142-7525-4D04-91E6-89D507C2B264}" srcOrd="0" destOrd="0" presId="urn:microsoft.com/office/officeart/2005/8/layout/hList7"/>
    <dgm:cxn modelId="{61E2C7D4-916B-47AA-A0C0-D70FA0BCB716}" type="presOf" srcId="{94FD666D-914B-4EE9-A027-515954239486}" destId="{85497AED-10DF-4502-8B74-51DDC2135AE1}" srcOrd="0" destOrd="2" presId="urn:microsoft.com/office/officeart/2005/8/layout/hList7"/>
    <dgm:cxn modelId="{C2B656DD-2586-4423-85D8-21F038F26C1C}" type="presOf" srcId="{5F12F288-7F37-4093-8071-BBE3A28ED62D}" destId="{6EB3CAF6-47BA-4F28-8258-49DDD4F50CE2}" srcOrd="0" destOrd="0" presId="urn:microsoft.com/office/officeart/2005/8/layout/hList7"/>
    <dgm:cxn modelId="{5F6EB0D2-0446-4545-9D2D-C5A1D7CF8E6E}" type="presParOf" srcId="{FCD3E142-7525-4D04-91E6-89D507C2B264}" destId="{D5716EB7-12C2-4A17-8C2D-B4F33BD5E946}" srcOrd="0" destOrd="0" presId="urn:microsoft.com/office/officeart/2005/8/layout/hList7"/>
    <dgm:cxn modelId="{CDE6BECD-ED0C-492C-B475-E7FAF2D90B46}" type="presParOf" srcId="{FCD3E142-7525-4D04-91E6-89D507C2B264}" destId="{D45F9FFF-21E3-468F-9D6C-0F00CE6A4D97}" srcOrd="1" destOrd="0" presId="urn:microsoft.com/office/officeart/2005/8/layout/hList7"/>
    <dgm:cxn modelId="{1D400797-6DB3-475E-BD3E-7A8E6100E9D9}" type="presParOf" srcId="{D45F9FFF-21E3-468F-9D6C-0F00CE6A4D97}" destId="{F128168B-9769-49D4-B7F0-8F0D9F2AB2B2}" srcOrd="0" destOrd="0" presId="urn:microsoft.com/office/officeart/2005/8/layout/hList7"/>
    <dgm:cxn modelId="{AE395D70-EC0C-4682-9661-25E14DFB35ED}" type="presParOf" srcId="{F128168B-9769-49D4-B7F0-8F0D9F2AB2B2}" destId="{85497AED-10DF-4502-8B74-51DDC2135AE1}" srcOrd="0" destOrd="0" presId="urn:microsoft.com/office/officeart/2005/8/layout/hList7"/>
    <dgm:cxn modelId="{18888A2B-D85A-49CC-9678-4597F66CA909}" type="presParOf" srcId="{F128168B-9769-49D4-B7F0-8F0D9F2AB2B2}" destId="{96F82327-5817-4596-B1BD-C9758620D2AC}" srcOrd="1" destOrd="0" presId="urn:microsoft.com/office/officeart/2005/8/layout/hList7"/>
    <dgm:cxn modelId="{51F4EE48-3428-4D88-AB4C-B1DC284DD359}" type="presParOf" srcId="{F128168B-9769-49D4-B7F0-8F0D9F2AB2B2}" destId="{7A3F450B-DAA6-42E9-A3B9-97F10E8AA6B3}" srcOrd="2" destOrd="0" presId="urn:microsoft.com/office/officeart/2005/8/layout/hList7"/>
    <dgm:cxn modelId="{919F06CE-FBEE-4EAD-89E4-CAAD39CF898B}" type="presParOf" srcId="{F128168B-9769-49D4-B7F0-8F0D9F2AB2B2}" destId="{88D75326-4C89-4BCD-A918-56ACD834397B}" srcOrd="3" destOrd="0" presId="urn:microsoft.com/office/officeart/2005/8/layout/hList7"/>
    <dgm:cxn modelId="{40AB8F74-BBB8-4447-8F69-4416B807F593}" type="presParOf" srcId="{D45F9FFF-21E3-468F-9D6C-0F00CE6A4D97}" destId="{6EB3CAF6-47BA-4F28-8258-49DDD4F50CE2}" srcOrd="1" destOrd="0" presId="urn:microsoft.com/office/officeart/2005/8/layout/hList7"/>
    <dgm:cxn modelId="{E3FDF2BE-F9B8-41B3-907B-402533871DA5}" type="presParOf" srcId="{D45F9FFF-21E3-468F-9D6C-0F00CE6A4D97}" destId="{AD628111-1371-4069-A025-3928F8BAA406}" srcOrd="2" destOrd="0" presId="urn:microsoft.com/office/officeart/2005/8/layout/hList7"/>
    <dgm:cxn modelId="{37F6A6F9-1ECA-43C4-95E9-E9B6A2F96AD2}" type="presParOf" srcId="{AD628111-1371-4069-A025-3928F8BAA406}" destId="{8AF777FA-753D-48ED-850F-CDA6D0997CCA}" srcOrd="0" destOrd="0" presId="urn:microsoft.com/office/officeart/2005/8/layout/hList7"/>
    <dgm:cxn modelId="{A087C100-982E-4EC6-AB4D-49AC6B5E50CC}" type="presParOf" srcId="{AD628111-1371-4069-A025-3928F8BAA406}" destId="{9FCA1C5C-1336-455A-B5CF-D3C392AACF0F}" srcOrd="1" destOrd="0" presId="urn:microsoft.com/office/officeart/2005/8/layout/hList7"/>
    <dgm:cxn modelId="{161CABBF-A296-4ACF-B1A0-A615344D6E49}" type="presParOf" srcId="{AD628111-1371-4069-A025-3928F8BAA406}" destId="{1E698446-28EB-4FD3-8E8B-C28B8BACDFF3}" srcOrd="2" destOrd="0" presId="urn:microsoft.com/office/officeart/2005/8/layout/hList7"/>
    <dgm:cxn modelId="{8BA71D4F-C5E9-4EE0-AB76-80569FFBB0F4}" type="presParOf" srcId="{AD628111-1371-4069-A025-3928F8BAA406}" destId="{37E31BF0-7A7D-42D2-A370-9814EF647124}" srcOrd="3" destOrd="0" presId="urn:microsoft.com/office/officeart/2005/8/layout/hList7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EE2F219-3E78-4C03-901A-BE3BFEF695AE}" type="doc">
      <dgm:prSet loTypeId="urn:microsoft.com/office/officeart/2005/8/layout/radial6" loCatId="relationship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0B9EE61F-4C56-4A36-BB7B-EECD38A42F29}">
      <dgm:prSet phldrT="[Text]"/>
      <dgm:spPr/>
      <dgm:t>
        <a:bodyPr/>
        <a:lstStyle/>
        <a:p>
          <a:r>
            <a:rPr lang="en-US" dirty="0" smtClean="0"/>
            <a:t>Construction of an asset</a:t>
          </a:r>
          <a:endParaRPr lang="en-US" dirty="0"/>
        </a:p>
      </dgm:t>
    </dgm:pt>
    <dgm:pt modelId="{52F7F10B-F406-4B1B-89B0-F9A66771AD89}" type="parTrans" cxnId="{A4543787-D69E-498D-8D9A-B5B3EFCD3F71}">
      <dgm:prSet/>
      <dgm:spPr/>
      <dgm:t>
        <a:bodyPr/>
        <a:lstStyle/>
        <a:p>
          <a:endParaRPr lang="en-US"/>
        </a:p>
      </dgm:t>
    </dgm:pt>
    <dgm:pt modelId="{20748B76-9BB4-4AED-A9EF-A3D9C645B102}" type="sibTrans" cxnId="{A4543787-D69E-498D-8D9A-B5B3EFCD3F71}">
      <dgm:prSet/>
      <dgm:spPr/>
      <dgm:t>
        <a:bodyPr/>
        <a:lstStyle/>
        <a:p>
          <a:endParaRPr lang="en-US"/>
        </a:p>
      </dgm:t>
    </dgm:pt>
    <dgm:pt modelId="{86D5EC06-E48C-4A2B-A621-C9F4D0884426}">
      <dgm:prSet phldrT="[Text]"/>
      <dgm:spPr/>
      <dgm:t>
        <a:bodyPr/>
        <a:lstStyle/>
        <a:p>
          <a:r>
            <a:rPr lang="en-US" dirty="0" smtClean="0"/>
            <a:t>Or combination of assets</a:t>
          </a:r>
          <a:endParaRPr lang="en-US" dirty="0"/>
        </a:p>
      </dgm:t>
    </dgm:pt>
    <dgm:pt modelId="{A6C927FB-DAD2-49E7-BD85-4C0C376721B1}" type="parTrans" cxnId="{504D77D5-E790-40DB-BB04-2210266F5199}">
      <dgm:prSet/>
      <dgm:spPr/>
      <dgm:t>
        <a:bodyPr/>
        <a:lstStyle/>
        <a:p>
          <a:endParaRPr lang="en-US"/>
        </a:p>
      </dgm:t>
    </dgm:pt>
    <dgm:pt modelId="{AF1A8983-1EF1-462C-B141-5A7492D8C43C}" type="sibTrans" cxnId="{504D77D5-E790-40DB-BB04-2210266F5199}">
      <dgm:prSet/>
      <dgm:spPr/>
      <dgm:t>
        <a:bodyPr/>
        <a:lstStyle/>
        <a:p>
          <a:endParaRPr lang="en-US"/>
        </a:p>
      </dgm:t>
    </dgm:pt>
    <dgm:pt modelId="{88C73327-4115-4431-AFDF-D71B774BDDB8}">
      <dgm:prSet phldrT="[Text]"/>
      <dgm:spPr/>
      <dgm:t>
        <a:bodyPr/>
        <a:lstStyle/>
        <a:p>
          <a:r>
            <a:rPr lang="en-US" dirty="0" smtClean="0"/>
            <a:t>That are closely interrelated or inter dependent</a:t>
          </a:r>
          <a:endParaRPr lang="en-US" dirty="0"/>
        </a:p>
      </dgm:t>
    </dgm:pt>
    <dgm:pt modelId="{5F20169E-D619-4BFB-9E00-62B2A19537E3}" type="parTrans" cxnId="{9739DFD6-2A63-43C9-B907-78053C7E8362}">
      <dgm:prSet/>
      <dgm:spPr/>
      <dgm:t>
        <a:bodyPr/>
        <a:lstStyle/>
        <a:p>
          <a:endParaRPr lang="en-US"/>
        </a:p>
      </dgm:t>
    </dgm:pt>
    <dgm:pt modelId="{ED62F33E-F3E9-4278-A447-EBEF2D6333C2}" type="sibTrans" cxnId="{9739DFD6-2A63-43C9-B907-78053C7E8362}">
      <dgm:prSet/>
      <dgm:spPr/>
      <dgm:t>
        <a:bodyPr/>
        <a:lstStyle/>
        <a:p>
          <a:endParaRPr lang="en-US"/>
        </a:p>
      </dgm:t>
    </dgm:pt>
    <dgm:pt modelId="{495659E8-345B-403D-9702-4F0D7B21DEAD}">
      <dgm:prSet phldrT="[Text]"/>
      <dgm:spPr/>
      <dgm:t>
        <a:bodyPr/>
        <a:lstStyle/>
        <a:p>
          <a:r>
            <a:rPr lang="en-US" dirty="0" smtClean="0"/>
            <a:t>In terms of technology, design and use</a:t>
          </a:r>
          <a:endParaRPr lang="en-US" dirty="0"/>
        </a:p>
      </dgm:t>
    </dgm:pt>
    <dgm:pt modelId="{76BABFC8-EE7D-40BB-ADBA-83F2AD3943DC}" type="parTrans" cxnId="{BFF372BC-CD2B-4848-BF91-6B5E0A81F63F}">
      <dgm:prSet/>
      <dgm:spPr/>
      <dgm:t>
        <a:bodyPr/>
        <a:lstStyle/>
        <a:p>
          <a:endParaRPr lang="en-US"/>
        </a:p>
      </dgm:t>
    </dgm:pt>
    <dgm:pt modelId="{E4C925CD-CFFD-4F20-BFF1-21580CCEE622}" type="sibTrans" cxnId="{BFF372BC-CD2B-4848-BF91-6B5E0A81F63F}">
      <dgm:prSet/>
      <dgm:spPr/>
      <dgm:t>
        <a:bodyPr/>
        <a:lstStyle/>
        <a:p>
          <a:endParaRPr lang="en-US"/>
        </a:p>
      </dgm:t>
    </dgm:pt>
    <dgm:pt modelId="{6C56D845-73D8-46DA-96E8-34459C22D4B5}">
      <dgm:prSet phldrT="[Text]"/>
      <dgm:spPr/>
      <dgm:t>
        <a:bodyPr/>
        <a:lstStyle/>
        <a:p>
          <a:r>
            <a:rPr lang="en-US" u="sng" dirty="0" smtClean="0"/>
            <a:t>Definition of Construction Contract</a:t>
          </a:r>
          <a:endParaRPr lang="en-US" u="sng" dirty="0"/>
        </a:p>
      </dgm:t>
    </dgm:pt>
    <dgm:pt modelId="{512ED1E9-8230-4DF2-9F17-8830C993F53F}" type="sibTrans" cxnId="{15B596FD-A9F6-460D-8BBE-98A544903B59}">
      <dgm:prSet/>
      <dgm:spPr/>
      <dgm:t>
        <a:bodyPr/>
        <a:lstStyle/>
        <a:p>
          <a:endParaRPr lang="en-US"/>
        </a:p>
      </dgm:t>
    </dgm:pt>
    <dgm:pt modelId="{01F6E4E8-6B60-475D-BE6C-71769C5EE78A}" type="parTrans" cxnId="{15B596FD-A9F6-460D-8BBE-98A544903B59}">
      <dgm:prSet/>
      <dgm:spPr/>
      <dgm:t>
        <a:bodyPr/>
        <a:lstStyle/>
        <a:p>
          <a:endParaRPr lang="en-US"/>
        </a:p>
      </dgm:t>
    </dgm:pt>
    <dgm:pt modelId="{05A484A3-32BA-487A-A570-3DBB82FA679B}" type="pres">
      <dgm:prSet presAssocID="{EEE2F219-3E78-4C03-901A-BE3BFEF695AE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D546EEE-1693-4A4E-B549-144BD26FBA1C}" type="pres">
      <dgm:prSet presAssocID="{6C56D845-73D8-46DA-96E8-34459C22D4B5}" presName="centerShape" presStyleLbl="node0" presStyleIdx="0" presStyleCnt="1"/>
      <dgm:spPr/>
      <dgm:t>
        <a:bodyPr/>
        <a:lstStyle/>
        <a:p>
          <a:endParaRPr lang="en-US"/>
        </a:p>
      </dgm:t>
    </dgm:pt>
    <dgm:pt modelId="{7622AA1C-C882-4CBE-99B2-944EA1F6B255}" type="pres">
      <dgm:prSet presAssocID="{0B9EE61F-4C56-4A36-BB7B-EECD38A42F29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54DAE03-4CF7-47E3-BDF8-263B6785872E}" type="pres">
      <dgm:prSet presAssocID="{0B9EE61F-4C56-4A36-BB7B-EECD38A42F29}" presName="dummy" presStyleCnt="0"/>
      <dgm:spPr/>
    </dgm:pt>
    <dgm:pt modelId="{CF73FA8A-82D4-43BA-9B36-E7B95D609F3F}" type="pres">
      <dgm:prSet presAssocID="{20748B76-9BB4-4AED-A9EF-A3D9C645B102}" presName="sibTrans" presStyleLbl="sibTrans2D1" presStyleIdx="0" presStyleCnt="4"/>
      <dgm:spPr/>
      <dgm:t>
        <a:bodyPr/>
        <a:lstStyle/>
        <a:p>
          <a:endParaRPr lang="en-US"/>
        </a:p>
      </dgm:t>
    </dgm:pt>
    <dgm:pt modelId="{603A432E-46CD-4FB2-B277-D554451EF73B}" type="pres">
      <dgm:prSet presAssocID="{86D5EC06-E48C-4A2B-A621-C9F4D0884426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E462C03-FBE0-40BA-ABAC-7134E79C33CE}" type="pres">
      <dgm:prSet presAssocID="{86D5EC06-E48C-4A2B-A621-C9F4D0884426}" presName="dummy" presStyleCnt="0"/>
      <dgm:spPr/>
    </dgm:pt>
    <dgm:pt modelId="{F5D0316F-8213-42E5-BAB1-821BB5DE2174}" type="pres">
      <dgm:prSet presAssocID="{AF1A8983-1EF1-462C-B141-5A7492D8C43C}" presName="sibTrans" presStyleLbl="sibTrans2D1" presStyleIdx="1" presStyleCnt="4"/>
      <dgm:spPr/>
      <dgm:t>
        <a:bodyPr/>
        <a:lstStyle/>
        <a:p>
          <a:endParaRPr lang="en-US"/>
        </a:p>
      </dgm:t>
    </dgm:pt>
    <dgm:pt modelId="{65422CAB-1A00-4D28-BDAC-F334F6419A58}" type="pres">
      <dgm:prSet presAssocID="{88C73327-4115-4431-AFDF-D71B774BDDB8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3FDEE4C-2053-4D8D-ABA5-5EB680195C7F}" type="pres">
      <dgm:prSet presAssocID="{88C73327-4115-4431-AFDF-D71B774BDDB8}" presName="dummy" presStyleCnt="0"/>
      <dgm:spPr/>
    </dgm:pt>
    <dgm:pt modelId="{6026A876-428F-4CE6-859F-D0F71A031FC4}" type="pres">
      <dgm:prSet presAssocID="{ED62F33E-F3E9-4278-A447-EBEF2D6333C2}" presName="sibTrans" presStyleLbl="sibTrans2D1" presStyleIdx="2" presStyleCnt="4"/>
      <dgm:spPr/>
      <dgm:t>
        <a:bodyPr/>
        <a:lstStyle/>
        <a:p>
          <a:endParaRPr lang="en-US"/>
        </a:p>
      </dgm:t>
    </dgm:pt>
    <dgm:pt modelId="{EDE89AEC-AF11-43F9-AC22-ED9611899505}" type="pres">
      <dgm:prSet presAssocID="{495659E8-345B-403D-9702-4F0D7B21DEAD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918FE66-29F0-4535-B34F-61043344CCB4}" type="pres">
      <dgm:prSet presAssocID="{495659E8-345B-403D-9702-4F0D7B21DEAD}" presName="dummy" presStyleCnt="0"/>
      <dgm:spPr/>
    </dgm:pt>
    <dgm:pt modelId="{501335F5-AF06-4F81-9ED3-273542B702C0}" type="pres">
      <dgm:prSet presAssocID="{E4C925CD-CFFD-4F20-BFF1-21580CCEE622}" presName="sibTrans" presStyleLbl="sibTrans2D1" presStyleIdx="3" presStyleCnt="4"/>
      <dgm:spPr/>
      <dgm:t>
        <a:bodyPr/>
        <a:lstStyle/>
        <a:p>
          <a:endParaRPr lang="en-US"/>
        </a:p>
      </dgm:t>
    </dgm:pt>
  </dgm:ptLst>
  <dgm:cxnLst>
    <dgm:cxn modelId="{2FC1A979-18C4-4D79-A2FE-94A42EAF6743}" type="presOf" srcId="{EEE2F219-3E78-4C03-901A-BE3BFEF695AE}" destId="{05A484A3-32BA-487A-A570-3DBB82FA679B}" srcOrd="0" destOrd="0" presId="urn:microsoft.com/office/officeart/2005/8/layout/radial6"/>
    <dgm:cxn modelId="{15B596FD-A9F6-460D-8BBE-98A544903B59}" srcId="{EEE2F219-3E78-4C03-901A-BE3BFEF695AE}" destId="{6C56D845-73D8-46DA-96E8-34459C22D4B5}" srcOrd="0" destOrd="0" parTransId="{01F6E4E8-6B60-475D-BE6C-71769C5EE78A}" sibTransId="{512ED1E9-8230-4DF2-9F17-8830C993F53F}"/>
    <dgm:cxn modelId="{F49A776F-540E-4003-A111-D2C1B8BD8E62}" type="presOf" srcId="{E4C925CD-CFFD-4F20-BFF1-21580CCEE622}" destId="{501335F5-AF06-4F81-9ED3-273542B702C0}" srcOrd="0" destOrd="0" presId="urn:microsoft.com/office/officeart/2005/8/layout/radial6"/>
    <dgm:cxn modelId="{8C3E138B-017A-4335-81E9-473C42119110}" type="presOf" srcId="{86D5EC06-E48C-4A2B-A621-C9F4D0884426}" destId="{603A432E-46CD-4FB2-B277-D554451EF73B}" srcOrd="0" destOrd="0" presId="urn:microsoft.com/office/officeart/2005/8/layout/radial6"/>
    <dgm:cxn modelId="{255540BD-21AB-439E-BC42-E3B66DE26519}" type="presOf" srcId="{ED62F33E-F3E9-4278-A447-EBEF2D6333C2}" destId="{6026A876-428F-4CE6-859F-D0F71A031FC4}" srcOrd="0" destOrd="0" presId="urn:microsoft.com/office/officeart/2005/8/layout/radial6"/>
    <dgm:cxn modelId="{69BC515A-0957-4AFB-93C5-2AF0346A5BEE}" type="presOf" srcId="{0B9EE61F-4C56-4A36-BB7B-EECD38A42F29}" destId="{7622AA1C-C882-4CBE-99B2-944EA1F6B255}" srcOrd="0" destOrd="0" presId="urn:microsoft.com/office/officeart/2005/8/layout/radial6"/>
    <dgm:cxn modelId="{BFF372BC-CD2B-4848-BF91-6B5E0A81F63F}" srcId="{6C56D845-73D8-46DA-96E8-34459C22D4B5}" destId="{495659E8-345B-403D-9702-4F0D7B21DEAD}" srcOrd="3" destOrd="0" parTransId="{76BABFC8-EE7D-40BB-ADBA-83F2AD3943DC}" sibTransId="{E4C925CD-CFFD-4F20-BFF1-21580CCEE622}"/>
    <dgm:cxn modelId="{A4543787-D69E-498D-8D9A-B5B3EFCD3F71}" srcId="{6C56D845-73D8-46DA-96E8-34459C22D4B5}" destId="{0B9EE61F-4C56-4A36-BB7B-EECD38A42F29}" srcOrd="0" destOrd="0" parTransId="{52F7F10B-F406-4B1B-89B0-F9A66771AD89}" sibTransId="{20748B76-9BB4-4AED-A9EF-A3D9C645B102}"/>
    <dgm:cxn modelId="{5147FAB7-DFAE-4A12-B9A9-24B9ACCCD7D3}" type="presOf" srcId="{495659E8-345B-403D-9702-4F0D7B21DEAD}" destId="{EDE89AEC-AF11-43F9-AC22-ED9611899505}" srcOrd="0" destOrd="0" presId="urn:microsoft.com/office/officeart/2005/8/layout/radial6"/>
    <dgm:cxn modelId="{DDBC9712-F080-40E7-B485-EB9055D70F80}" type="presOf" srcId="{AF1A8983-1EF1-462C-B141-5A7492D8C43C}" destId="{F5D0316F-8213-42E5-BAB1-821BB5DE2174}" srcOrd="0" destOrd="0" presId="urn:microsoft.com/office/officeart/2005/8/layout/radial6"/>
    <dgm:cxn modelId="{B47FB9C3-C237-409B-B2C4-20A1B0644FD7}" type="presOf" srcId="{20748B76-9BB4-4AED-A9EF-A3D9C645B102}" destId="{CF73FA8A-82D4-43BA-9B36-E7B95D609F3F}" srcOrd="0" destOrd="0" presId="urn:microsoft.com/office/officeart/2005/8/layout/radial6"/>
    <dgm:cxn modelId="{7EC8F8BB-47B3-496E-B98A-0C943BE62611}" type="presOf" srcId="{88C73327-4115-4431-AFDF-D71B774BDDB8}" destId="{65422CAB-1A00-4D28-BDAC-F334F6419A58}" srcOrd="0" destOrd="0" presId="urn:microsoft.com/office/officeart/2005/8/layout/radial6"/>
    <dgm:cxn modelId="{25F31803-F0C5-43D4-A478-7673E2947E02}" type="presOf" srcId="{6C56D845-73D8-46DA-96E8-34459C22D4B5}" destId="{4D546EEE-1693-4A4E-B549-144BD26FBA1C}" srcOrd="0" destOrd="0" presId="urn:microsoft.com/office/officeart/2005/8/layout/radial6"/>
    <dgm:cxn modelId="{504D77D5-E790-40DB-BB04-2210266F5199}" srcId="{6C56D845-73D8-46DA-96E8-34459C22D4B5}" destId="{86D5EC06-E48C-4A2B-A621-C9F4D0884426}" srcOrd="1" destOrd="0" parTransId="{A6C927FB-DAD2-49E7-BD85-4C0C376721B1}" sibTransId="{AF1A8983-1EF1-462C-B141-5A7492D8C43C}"/>
    <dgm:cxn modelId="{9739DFD6-2A63-43C9-B907-78053C7E8362}" srcId="{6C56D845-73D8-46DA-96E8-34459C22D4B5}" destId="{88C73327-4115-4431-AFDF-D71B774BDDB8}" srcOrd="2" destOrd="0" parTransId="{5F20169E-D619-4BFB-9E00-62B2A19537E3}" sibTransId="{ED62F33E-F3E9-4278-A447-EBEF2D6333C2}"/>
    <dgm:cxn modelId="{8DAEF03D-50EF-475C-BECE-BC910C971C53}" type="presParOf" srcId="{05A484A3-32BA-487A-A570-3DBB82FA679B}" destId="{4D546EEE-1693-4A4E-B549-144BD26FBA1C}" srcOrd="0" destOrd="0" presId="urn:microsoft.com/office/officeart/2005/8/layout/radial6"/>
    <dgm:cxn modelId="{F5110B5C-9490-479D-8DFD-73A83CB02523}" type="presParOf" srcId="{05A484A3-32BA-487A-A570-3DBB82FA679B}" destId="{7622AA1C-C882-4CBE-99B2-944EA1F6B255}" srcOrd="1" destOrd="0" presId="urn:microsoft.com/office/officeart/2005/8/layout/radial6"/>
    <dgm:cxn modelId="{D250D266-3C5D-4CC0-96CF-7233109E9DEA}" type="presParOf" srcId="{05A484A3-32BA-487A-A570-3DBB82FA679B}" destId="{954DAE03-4CF7-47E3-BDF8-263B6785872E}" srcOrd="2" destOrd="0" presId="urn:microsoft.com/office/officeart/2005/8/layout/radial6"/>
    <dgm:cxn modelId="{BF32B008-6D77-4841-897F-B1CB481850F3}" type="presParOf" srcId="{05A484A3-32BA-487A-A570-3DBB82FA679B}" destId="{CF73FA8A-82D4-43BA-9B36-E7B95D609F3F}" srcOrd="3" destOrd="0" presId="urn:microsoft.com/office/officeart/2005/8/layout/radial6"/>
    <dgm:cxn modelId="{34E4D600-1524-44A9-B8C4-D9E5155235C8}" type="presParOf" srcId="{05A484A3-32BA-487A-A570-3DBB82FA679B}" destId="{603A432E-46CD-4FB2-B277-D554451EF73B}" srcOrd="4" destOrd="0" presId="urn:microsoft.com/office/officeart/2005/8/layout/radial6"/>
    <dgm:cxn modelId="{0A4EC7C8-6A86-424F-8640-4920BFFF6D58}" type="presParOf" srcId="{05A484A3-32BA-487A-A570-3DBB82FA679B}" destId="{9E462C03-FBE0-40BA-ABAC-7134E79C33CE}" srcOrd="5" destOrd="0" presId="urn:microsoft.com/office/officeart/2005/8/layout/radial6"/>
    <dgm:cxn modelId="{C3971ED3-EBC5-4D31-B19F-7989A8916DA7}" type="presParOf" srcId="{05A484A3-32BA-487A-A570-3DBB82FA679B}" destId="{F5D0316F-8213-42E5-BAB1-821BB5DE2174}" srcOrd="6" destOrd="0" presId="urn:microsoft.com/office/officeart/2005/8/layout/radial6"/>
    <dgm:cxn modelId="{F29C35F4-7B5D-4604-9436-AB25DB693B51}" type="presParOf" srcId="{05A484A3-32BA-487A-A570-3DBB82FA679B}" destId="{65422CAB-1A00-4D28-BDAC-F334F6419A58}" srcOrd="7" destOrd="0" presId="urn:microsoft.com/office/officeart/2005/8/layout/radial6"/>
    <dgm:cxn modelId="{C25092D0-0A6A-4FD3-9368-126651281BF4}" type="presParOf" srcId="{05A484A3-32BA-487A-A570-3DBB82FA679B}" destId="{23FDEE4C-2053-4D8D-ABA5-5EB680195C7F}" srcOrd="8" destOrd="0" presId="urn:microsoft.com/office/officeart/2005/8/layout/radial6"/>
    <dgm:cxn modelId="{8614FC88-A2DB-4C90-BEE4-27D479D5CE9F}" type="presParOf" srcId="{05A484A3-32BA-487A-A570-3DBB82FA679B}" destId="{6026A876-428F-4CE6-859F-D0F71A031FC4}" srcOrd="9" destOrd="0" presId="urn:microsoft.com/office/officeart/2005/8/layout/radial6"/>
    <dgm:cxn modelId="{BB8A0B2E-A9A6-41CF-BE74-95F580C37F3D}" type="presParOf" srcId="{05A484A3-32BA-487A-A570-3DBB82FA679B}" destId="{EDE89AEC-AF11-43F9-AC22-ED9611899505}" srcOrd="10" destOrd="0" presId="urn:microsoft.com/office/officeart/2005/8/layout/radial6"/>
    <dgm:cxn modelId="{F1C4F8F0-C331-4295-86B0-C242CD2E5C8B}" type="presParOf" srcId="{05A484A3-32BA-487A-A570-3DBB82FA679B}" destId="{F918FE66-29F0-4535-B34F-61043344CCB4}" srcOrd="11" destOrd="0" presId="urn:microsoft.com/office/officeart/2005/8/layout/radial6"/>
    <dgm:cxn modelId="{AFA1B44B-BE17-4676-B5DD-A9C2F1810247}" type="presParOf" srcId="{05A484A3-32BA-487A-A570-3DBB82FA679B}" destId="{501335F5-AF06-4F81-9ED3-273542B702C0}" srcOrd="12" destOrd="0" presId="urn:microsoft.com/office/officeart/2005/8/layout/radial6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ABA9CD8-4F61-4D3E-BF99-1CF7E1243DF5}" type="doc">
      <dgm:prSet loTypeId="urn:microsoft.com/office/officeart/2005/8/layout/equation2" loCatId="process" qsTypeId="urn:microsoft.com/office/officeart/2005/8/quickstyle/3d1" qsCatId="3D" csTypeId="urn:microsoft.com/office/officeart/2005/8/colors/colorful1" csCatId="colorful" phldr="1"/>
      <dgm:spPr/>
    </dgm:pt>
    <dgm:pt modelId="{827281E6-7779-4DD4-AD7C-695BAC5C7C1B}">
      <dgm:prSet phldrT="[Text]"/>
      <dgm:spPr/>
      <dgm:t>
        <a:bodyPr/>
        <a:lstStyle/>
        <a:p>
          <a:r>
            <a:rPr lang="en-US" dirty="0" smtClean="0"/>
            <a:t>Fixed Price Contract</a:t>
          </a:r>
          <a:endParaRPr lang="en-US" dirty="0"/>
        </a:p>
      </dgm:t>
    </dgm:pt>
    <dgm:pt modelId="{2DCF5BE6-36DA-440B-8692-B50B3D194499}" type="parTrans" cxnId="{56805B50-5E3A-406F-B58C-66E1BB96FC0F}">
      <dgm:prSet/>
      <dgm:spPr/>
      <dgm:t>
        <a:bodyPr/>
        <a:lstStyle/>
        <a:p>
          <a:endParaRPr lang="en-US"/>
        </a:p>
      </dgm:t>
    </dgm:pt>
    <dgm:pt modelId="{7498B921-4CFF-4D5A-A9A6-852EBA6886B3}" type="sibTrans" cxnId="{56805B50-5E3A-406F-B58C-66E1BB96FC0F}">
      <dgm:prSet/>
      <dgm:spPr/>
      <dgm:t>
        <a:bodyPr/>
        <a:lstStyle/>
        <a:p>
          <a:endParaRPr lang="en-US"/>
        </a:p>
      </dgm:t>
    </dgm:pt>
    <dgm:pt modelId="{E60C6E7C-F7E7-4AAA-AA72-A328260B86BB}">
      <dgm:prSet phldrT="[Text]"/>
      <dgm:spPr/>
      <dgm:t>
        <a:bodyPr/>
        <a:lstStyle/>
        <a:p>
          <a:r>
            <a:rPr lang="en-US" dirty="0" smtClean="0"/>
            <a:t>Cost Plus Contract</a:t>
          </a:r>
          <a:endParaRPr lang="en-US" dirty="0"/>
        </a:p>
      </dgm:t>
    </dgm:pt>
    <dgm:pt modelId="{049977D5-876F-446D-A0EC-0562913B80EF}" type="parTrans" cxnId="{CDD5029E-7EFE-43FA-9E57-F438FA00F93D}">
      <dgm:prSet/>
      <dgm:spPr/>
      <dgm:t>
        <a:bodyPr/>
        <a:lstStyle/>
        <a:p>
          <a:endParaRPr lang="en-US"/>
        </a:p>
      </dgm:t>
    </dgm:pt>
    <dgm:pt modelId="{DA3872A6-AE71-4460-988F-3C08F47D8904}" type="sibTrans" cxnId="{CDD5029E-7EFE-43FA-9E57-F438FA00F93D}">
      <dgm:prSet/>
      <dgm:spPr/>
      <dgm:t>
        <a:bodyPr/>
        <a:lstStyle/>
        <a:p>
          <a:endParaRPr lang="en-US"/>
        </a:p>
      </dgm:t>
    </dgm:pt>
    <dgm:pt modelId="{19EACC64-677E-4497-BDE5-6AF297ACC9EB}">
      <dgm:prSet phldrT="[Text]" custT="1"/>
      <dgm:spPr/>
      <dgm:t>
        <a:bodyPr/>
        <a:lstStyle/>
        <a:p>
          <a:r>
            <a:rPr lang="en-US" sz="2400" dirty="0" smtClean="0"/>
            <a:t>Hybrid Contract</a:t>
          </a:r>
          <a:endParaRPr lang="en-US" sz="2400" dirty="0"/>
        </a:p>
      </dgm:t>
    </dgm:pt>
    <dgm:pt modelId="{76281E88-AAA3-4101-9815-5670023D2D09}" type="parTrans" cxnId="{C780190A-2293-43E6-9C0E-55F6E806C168}">
      <dgm:prSet/>
      <dgm:spPr/>
      <dgm:t>
        <a:bodyPr/>
        <a:lstStyle/>
        <a:p>
          <a:endParaRPr lang="en-US"/>
        </a:p>
      </dgm:t>
    </dgm:pt>
    <dgm:pt modelId="{284C3D30-8E3E-44AF-BAE9-996CB2B21009}" type="sibTrans" cxnId="{C780190A-2293-43E6-9C0E-55F6E806C168}">
      <dgm:prSet/>
      <dgm:spPr/>
      <dgm:t>
        <a:bodyPr/>
        <a:lstStyle/>
        <a:p>
          <a:endParaRPr lang="en-US"/>
        </a:p>
      </dgm:t>
    </dgm:pt>
    <dgm:pt modelId="{E638CBE0-C9B6-4CFA-808B-387BA5150985}" type="pres">
      <dgm:prSet presAssocID="{DABA9CD8-4F61-4D3E-BF99-1CF7E1243DF5}" presName="Name0" presStyleCnt="0">
        <dgm:presLayoutVars>
          <dgm:dir/>
          <dgm:resizeHandles val="exact"/>
        </dgm:presLayoutVars>
      </dgm:prSet>
      <dgm:spPr/>
    </dgm:pt>
    <dgm:pt modelId="{E2B392A9-CEAD-430E-B7A0-6C5606338B35}" type="pres">
      <dgm:prSet presAssocID="{DABA9CD8-4F61-4D3E-BF99-1CF7E1243DF5}" presName="vNodes" presStyleCnt="0"/>
      <dgm:spPr/>
    </dgm:pt>
    <dgm:pt modelId="{53FAC234-2EA9-49A8-9467-FB927B4C888F}" type="pres">
      <dgm:prSet presAssocID="{827281E6-7779-4DD4-AD7C-695BAC5C7C1B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9B0E728-A43E-4F97-A4A1-23690A680C0E}" type="pres">
      <dgm:prSet presAssocID="{7498B921-4CFF-4D5A-A9A6-852EBA6886B3}" presName="spacerT" presStyleCnt="0"/>
      <dgm:spPr/>
    </dgm:pt>
    <dgm:pt modelId="{A5B88AAE-B853-474D-BF1E-9444EB690303}" type="pres">
      <dgm:prSet presAssocID="{7498B921-4CFF-4D5A-A9A6-852EBA6886B3}" presName="sibTrans" presStyleLbl="sibTrans2D1" presStyleIdx="0" presStyleCnt="2"/>
      <dgm:spPr/>
      <dgm:t>
        <a:bodyPr/>
        <a:lstStyle/>
        <a:p>
          <a:endParaRPr lang="en-US"/>
        </a:p>
      </dgm:t>
    </dgm:pt>
    <dgm:pt modelId="{D75E1D9C-2E1D-4BF4-B0B5-8DC89B839BBB}" type="pres">
      <dgm:prSet presAssocID="{7498B921-4CFF-4D5A-A9A6-852EBA6886B3}" presName="spacerB" presStyleCnt="0"/>
      <dgm:spPr/>
    </dgm:pt>
    <dgm:pt modelId="{FD3A6955-C3AA-403A-BFD7-68E0273D9048}" type="pres">
      <dgm:prSet presAssocID="{E60C6E7C-F7E7-4AAA-AA72-A328260B86BB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57A2AAE-D496-4547-93AF-A94D2A78C4C8}" type="pres">
      <dgm:prSet presAssocID="{DABA9CD8-4F61-4D3E-BF99-1CF7E1243DF5}" presName="sibTransLast" presStyleLbl="sibTrans2D1" presStyleIdx="1" presStyleCnt="2"/>
      <dgm:spPr/>
      <dgm:t>
        <a:bodyPr/>
        <a:lstStyle/>
        <a:p>
          <a:endParaRPr lang="en-US"/>
        </a:p>
      </dgm:t>
    </dgm:pt>
    <dgm:pt modelId="{EDE4A994-C5E9-4BC3-8170-C2267CBFD5D6}" type="pres">
      <dgm:prSet presAssocID="{DABA9CD8-4F61-4D3E-BF99-1CF7E1243DF5}" presName="connectorText" presStyleLbl="sibTrans2D1" presStyleIdx="1" presStyleCnt="2"/>
      <dgm:spPr/>
      <dgm:t>
        <a:bodyPr/>
        <a:lstStyle/>
        <a:p>
          <a:endParaRPr lang="en-US"/>
        </a:p>
      </dgm:t>
    </dgm:pt>
    <dgm:pt modelId="{6EB15875-FB63-4978-AF9A-C1D9472FF6B2}" type="pres">
      <dgm:prSet presAssocID="{DABA9CD8-4F61-4D3E-BF99-1CF7E1243DF5}" presName="las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A770535-8771-41DB-ABB3-AEBF5DD3327A}" type="presOf" srcId="{DA3872A6-AE71-4460-988F-3C08F47D8904}" destId="{EDE4A994-C5E9-4BC3-8170-C2267CBFD5D6}" srcOrd="1" destOrd="0" presId="urn:microsoft.com/office/officeart/2005/8/layout/equation2"/>
    <dgm:cxn modelId="{4D15D2A3-84C8-4B9F-BE80-AE08CDB21779}" type="presOf" srcId="{7498B921-4CFF-4D5A-A9A6-852EBA6886B3}" destId="{A5B88AAE-B853-474D-BF1E-9444EB690303}" srcOrd="0" destOrd="0" presId="urn:microsoft.com/office/officeart/2005/8/layout/equation2"/>
    <dgm:cxn modelId="{CDD5029E-7EFE-43FA-9E57-F438FA00F93D}" srcId="{DABA9CD8-4F61-4D3E-BF99-1CF7E1243DF5}" destId="{E60C6E7C-F7E7-4AAA-AA72-A328260B86BB}" srcOrd="1" destOrd="0" parTransId="{049977D5-876F-446D-A0EC-0562913B80EF}" sibTransId="{DA3872A6-AE71-4460-988F-3C08F47D8904}"/>
    <dgm:cxn modelId="{348B38DA-9A94-4A9C-B242-CB2848AF9FAE}" type="presOf" srcId="{DABA9CD8-4F61-4D3E-BF99-1CF7E1243DF5}" destId="{E638CBE0-C9B6-4CFA-808B-387BA5150985}" srcOrd="0" destOrd="0" presId="urn:microsoft.com/office/officeart/2005/8/layout/equation2"/>
    <dgm:cxn modelId="{6CE63200-CAD7-4D24-BAA7-DA3429A2AD39}" type="presOf" srcId="{19EACC64-677E-4497-BDE5-6AF297ACC9EB}" destId="{6EB15875-FB63-4978-AF9A-C1D9472FF6B2}" srcOrd="0" destOrd="0" presId="urn:microsoft.com/office/officeart/2005/8/layout/equation2"/>
    <dgm:cxn modelId="{11ED77D2-F9FD-4232-AA1A-870A56B3AA68}" type="presOf" srcId="{E60C6E7C-F7E7-4AAA-AA72-A328260B86BB}" destId="{FD3A6955-C3AA-403A-BFD7-68E0273D9048}" srcOrd="0" destOrd="0" presId="urn:microsoft.com/office/officeart/2005/8/layout/equation2"/>
    <dgm:cxn modelId="{56805B50-5E3A-406F-B58C-66E1BB96FC0F}" srcId="{DABA9CD8-4F61-4D3E-BF99-1CF7E1243DF5}" destId="{827281E6-7779-4DD4-AD7C-695BAC5C7C1B}" srcOrd="0" destOrd="0" parTransId="{2DCF5BE6-36DA-440B-8692-B50B3D194499}" sibTransId="{7498B921-4CFF-4D5A-A9A6-852EBA6886B3}"/>
    <dgm:cxn modelId="{C780190A-2293-43E6-9C0E-55F6E806C168}" srcId="{DABA9CD8-4F61-4D3E-BF99-1CF7E1243DF5}" destId="{19EACC64-677E-4497-BDE5-6AF297ACC9EB}" srcOrd="2" destOrd="0" parTransId="{76281E88-AAA3-4101-9815-5670023D2D09}" sibTransId="{284C3D30-8E3E-44AF-BAE9-996CB2B21009}"/>
    <dgm:cxn modelId="{8BD1A40A-B12B-4D1A-A2D4-6E908AE47778}" type="presOf" srcId="{DA3872A6-AE71-4460-988F-3C08F47D8904}" destId="{E57A2AAE-D496-4547-93AF-A94D2A78C4C8}" srcOrd="0" destOrd="0" presId="urn:microsoft.com/office/officeart/2005/8/layout/equation2"/>
    <dgm:cxn modelId="{090B2041-3364-4A51-9696-B399555602FC}" type="presOf" srcId="{827281E6-7779-4DD4-AD7C-695BAC5C7C1B}" destId="{53FAC234-2EA9-49A8-9467-FB927B4C888F}" srcOrd="0" destOrd="0" presId="urn:microsoft.com/office/officeart/2005/8/layout/equation2"/>
    <dgm:cxn modelId="{0E782AA7-DFF1-413F-AE69-9E021E32E69D}" type="presParOf" srcId="{E638CBE0-C9B6-4CFA-808B-387BA5150985}" destId="{E2B392A9-CEAD-430E-B7A0-6C5606338B35}" srcOrd="0" destOrd="0" presId="urn:microsoft.com/office/officeart/2005/8/layout/equation2"/>
    <dgm:cxn modelId="{E3D98F98-50F0-4E21-A9F6-808CBC12C668}" type="presParOf" srcId="{E2B392A9-CEAD-430E-B7A0-6C5606338B35}" destId="{53FAC234-2EA9-49A8-9467-FB927B4C888F}" srcOrd="0" destOrd="0" presId="urn:microsoft.com/office/officeart/2005/8/layout/equation2"/>
    <dgm:cxn modelId="{CE772D0B-F731-43A3-98E3-4C012A046761}" type="presParOf" srcId="{E2B392A9-CEAD-430E-B7A0-6C5606338B35}" destId="{C9B0E728-A43E-4F97-A4A1-23690A680C0E}" srcOrd="1" destOrd="0" presId="urn:microsoft.com/office/officeart/2005/8/layout/equation2"/>
    <dgm:cxn modelId="{25E2D575-3AF1-4AF0-A1CA-5B020E090022}" type="presParOf" srcId="{E2B392A9-CEAD-430E-B7A0-6C5606338B35}" destId="{A5B88AAE-B853-474D-BF1E-9444EB690303}" srcOrd="2" destOrd="0" presId="urn:microsoft.com/office/officeart/2005/8/layout/equation2"/>
    <dgm:cxn modelId="{E70D0570-AB5D-40C0-9895-72E4AD803866}" type="presParOf" srcId="{E2B392A9-CEAD-430E-B7A0-6C5606338B35}" destId="{D75E1D9C-2E1D-4BF4-B0B5-8DC89B839BBB}" srcOrd="3" destOrd="0" presId="urn:microsoft.com/office/officeart/2005/8/layout/equation2"/>
    <dgm:cxn modelId="{68338E11-07CB-4D22-8960-98459CEC2728}" type="presParOf" srcId="{E2B392A9-CEAD-430E-B7A0-6C5606338B35}" destId="{FD3A6955-C3AA-403A-BFD7-68E0273D9048}" srcOrd="4" destOrd="0" presId="urn:microsoft.com/office/officeart/2005/8/layout/equation2"/>
    <dgm:cxn modelId="{FAC44771-DC7B-4DB7-BA8E-C2592B4976A1}" type="presParOf" srcId="{E638CBE0-C9B6-4CFA-808B-387BA5150985}" destId="{E57A2AAE-D496-4547-93AF-A94D2A78C4C8}" srcOrd="1" destOrd="0" presId="urn:microsoft.com/office/officeart/2005/8/layout/equation2"/>
    <dgm:cxn modelId="{217E990F-497D-434F-BE8F-A170C7C1A6A2}" type="presParOf" srcId="{E57A2AAE-D496-4547-93AF-A94D2A78C4C8}" destId="{EDE4A994-C5E9-4BC3-8170-C2267CBFD5D6}" srcOrd="0" destOrd="0" presId="urn:microsoft.com/office/officeart/2005/8/layout/equation2"/>
    <dgm:cxn modelId="{E059BA63-F854-4768-BB11-8A87944AE8C4}" type="presParOf" srcId="{E638CBE0-C9B6-4CFA-808B-387BA5150985}" destId="{6EB15875-FB63-4978-AF9A-C1D9472FF6B2}" srcOrd="2" destOrd="0" presId="urn:microsoft.com/office/officeart/2005/8/layout/equation2"/>
  </dgm:cxnLst>
  <dgm:bg/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7ABC469-E14A-442F-ABB8-E8A704AB31EA}" type="doc">
      <dgm:prSet loTypeId="urn:microsoft.com/office/officeart/2005/8/layout/list1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13BCFD20-CD0F-4C19-A028-70C060F2998C}">
      <dgm:prSet phldrT="[Text]"/>
      <dgm:spPr/>
      <dgm:t>
        <a:bodyPr/>
        <a:lstStyle/>
        <a:p>
          <a:r>
            <a:rPr lang="en-US" dirty="0" smtClean="0"/>
            <a:t>Fixed Price Contract</a:t>
          </a:r>
          <a:endParaRPr lang="en-US" dirty="0"/>
        </a:p>
      </dgm:t>
    </dgm:pt>
    <dgm:pt modelId="{7D822F90-9BA6-4A72-938B-9F087093A0A3}" type="parTrans" cxnId="{CC38E936-19A1-4D34-BCB3-032619B733DC}">
      <dgm:prSet/>
      <dgm:spPr/>
      <dgm:t>
        <a:bodyPr/>
        <a:lstStyle/>
        <a:p>
          <a:endParaRPr lang="en-US"/>
        </a:p>
      </dgm:t>
    </dgm:pt>
    <dgm:pt modelId="{26767E4D-B1C6-4363-BF13-2CD65C5AB7F7}" type="sibTrans" cxnId="{CC38E936-19A1-4D34-BCB3-032619B733DC}">
      <dgm:prSet/>
      <dgm:spPr/>
      <dgm:t>
        <a:bodyPr/>
        <a:lstStyle/>
        <a:p>
          <a:endParaRPr lang="en-US"/>
        </a:p>
      </dgm:t>
    </dgm:pt>
    <dgm:pt modelId="{3B4808BD-3E19-40A4-8E37-10DD642B087F}">
      <dgm:prSet phldrT="[Text]"/>
      <dgm:spPr/>
      <dgm:t>
        <a:bodyPr/>
        <a:lstStyle/>
        <a:p>
          <a:pPr algn="just"/>
          <a:r>
            <a:rPr lang="en-US" dirty="0" smtClean="0"/>
            <a:t>Contractor agrees to a fixed contract price, or a fixed rate per unit of output.</a:t>
          </a:r>
          <a:endParaRPr lang="en-US" dirty="0"/>
        </a:p>
      </dgm:t>
    </dgm:pt>
    <dgm:pt modelId="{E2F3D75C-7917-4AED-B78B-183C67053576}" type="parTrans" cxnId="{866566B7-D8E3-449F-8817-FF4957C97C63}">
      <dgm:prSet/>
      <dgm:spPr/>
      <dgm:t>
        <a:bodyPr/>
        <a:lstStyle/>
        <a:p>
          <a:endParaRPr lang="en-US"/>
        </a:p>
      </dgm:t>
    </dgm:pt>
    <dgm:pt modelId="{364337A7-6733-4DCE-86F7-D683B38D5A19}" type="sibTrans" cxnId="{866566B7-D8E3-449F-8817-FF4957C97C63}">
      <dgm:prSet/>
      <dgm:spPr/>
      <dgm:t>
        <a:bodyPr/>
        <a:lstStyle/>
        <a:p>
          <a:endParaRPr lang="en-US"/>
        </a:p>
      </dgm:t>
    </dgm:pt>
    <dgm:pt modelId="{9F0D4067-B368-4100-B8C4-C50585DA7E3D}">
      <dgm:prSet phldrT="[Text]"/>
      <dgm:spPr/>
      <dgm:t>
        <a:bodyPr/>
        <a:lstStyle/>
        <a:p>
          <a:pPr algn="just"/>
          <a:r>
            <a:rPr lang="en-US" dirty="0" smtClean="0"/>
            <a:t>In some cases, subject to cost escalation clause.</a:t>
          </a:r>
          <a:endParaRPr lang="en-US" dirty="0"/>
        </a:p>
      </dgm:t>
    </dgm:pt>
    <dgm:pt modelId="{A1EADBBC-B40F-4922-9906-709D0E33A880}" type="parTrans" cxnId="{C8FCF9F9-BCFA-470E-A86B-2A4E1DEB29E1}">
      <dgm:prSet/>
      <dgm:spPr/>
      <dgm:t>
        <a:bodyPr/>
        <a:lstStyle/>
        <a:p>
          <a:endParaRPr lang="en-US"/>
        </a:p>
      </dgm:t>
    </dgm:pt>
    <dgm:pt modelId="{802D1058-2706-4AEC-AE81-E96F68842CB8}" type="sibTrans" cxnId="{C8FCF9F9-BCFA-470E-A86B-2A4E1DEB29E1}">
      <dgm:prSet/>
      <dgm:spPr/>
      <dgm:t>
        <a:bodyPr/>
        <a:lstStyle/>
        <a:p>
          <a:endParaRPr lang="en-US"/>
        </a:p>
      </dgm:t>
    </dgm:pt>
    <dgm:pt modelId="{1ECF8136-E3B5-4BE9-BB85-A15B3A6291E2}">
      <dgm:prSet phldrT="[Text]"/>
      <dgm:spPr/>
      <dgm:t>
        <a:bodyPr/>
        <a:lstStyle/>
        <a:p>
          <a:r>
            <a:rPr lang="en-US" dirty="0" smtClean="0"/>
            <a:t>Hybrid Contract</a:t>
          </a:r>
          <a:endParaRPr lang="en-US" dirty="0"/>
        </a:p>
      </dgm:t>
    </dgm:pt>
    <dgm:pt modelId="{C66425B5-BABE-4A48-B367-B24696B0B5B8}" type="parTrans" cxnId="{27EB0265-CA62-4004-AA89-16785B946E4E}">
      <dgm:prSet/>
      <dgm:spPr/>
      <dgm:t>
        <a:bodyPr/>
        <a:lstStyle/>
        <a:p>
          <a:endParaRPr lang="en-US"/>
        </a:p>
      </dgm:t>
    </dgm:pt>
    <dgm:pt modelId="{9A003D1F-8FCF-4F3A-A1BA-427A248FE1C7}" type="sibTrans" cxnId="{27EB0265-CA62-4004-AA89-16785B946E4E}">
      <dgm:prSet/>
      <dgm:spPr/>
      <dgm:t>
        <a:bodyPr/>
        <a:lstStyle/>
        <a:p>
          <a:endParaRPr lang="en-US"/>
        </a:p>
      </dgm:t>
    </dgm:pt>
    <dgm:pt modelId="{5BCA9DDD-06E9-4E69-B764-6E59726FAD0E}">
      <dgm:prSet phldrT="[Text]"/>
      <dgm:spPr/>
      <dgm:t>
        <a:bodyPr/>
        <a:lstStyle/>
        <a:p>
          <a:pPr algn="just"/>
          <a:r>
            <a:rPr lang="en-US" dirty="0" smtClean="0"/>
            <a:t>Combination of  fixed price &amp; cost plus contract.</a:t>
          </a:r>
          <a:endParaRPr lang="en-US" dirty="0"/>
        </a:p>
      </dgm:t>
    </dgm:pt>
    <dgm:pt modelId="{117378C5-D3BE-4E05-92C1-AF1795BD74D3}" type="parTrans" cxnId="{1A099DC6-1546-4EAB-AB4E-825B374DA8AF}">
      <dgm:prSet/>
      <dgm:spPr/>
      <dgm:t>
        <a:bodyPr/>
        <a:lstStyle/>
        <a:p>
          <a:endParaRPr lang="en-US"/>
        </a:p>
      </dgm:t>
    </dgm:pt>
    <dgm:pt modelId="{8F17EB00-DEF8-49CF-AA25-59A8EDBF7EDD}" type="sibTrans" cxnId="{1A099DC6-1546-4EAB-AB4E-825B374DA8AF}">
      <dgm:prSet/>
      <dgm:spPr/>
      <dgm:t>
        <a:bodyPr/>
        <a:lstStyle/>
        <a:p>
          <a:endParaRPr lang="en-US"/>
        </a:p>
      </dgm:t>
    </dgm:pt>
    <dgm:pt modelId="{5736302A-9C74-4D5C-BB95-C8772A7E16D7}">
      <dgm:prSet phldrT="[Text]"/>
      <dgm:spPr/>
      <dgm:t>
        <a:bodyPr/>
        <a:lstStyle/>
        <a:p>
          <a:pPr algn="just"/>
          <a:r>
            <a:rPr lang="en-US" dirty="0" smtClean="0"/>
            <a:t>For </a:t>
          </a:r>
          <a:r>
            <a:rPr lang="en-US" dirty="0" err="1" smtClean="0"/>
            <a:t>eg</a:t>
          </a:r>
          <a:r>
            <a:rPr lang="en-US" dirty="0" smtClean="0"/>
            <a:t>: A cost plus contract with agreed maximum price.</a:t>
          </a:r>
          <a:endParaRPr lang="en-US" dirty="0"/>
        </a:p>
      </dgm:t>
    </dgm:pt>
    <dgm:pt modelId="{3216C32A-E98B-44A2-BB4E-8E6DAA628862}" type="parTrans" cxnId="{BFF270D3-A5F1-4EBE-9F5E-4104F23FA075}">
      <dgm:prSet/>
      <dgm:spPr/>
      <dgm:t>
        <a:bodyPr/>
        <a:lstStyle/>
        <a:p>
          <a:endParaRPr lang="en-US"/>
        </a:p>
      </dgm:t>
    </dgm:pt>
    <dgm:pt modelId="{342DF3F9-8401-4545-A2B2-EDE1AB20E5E6}" type="sibTrans" cxnId="{BFF270D3-A5F1-4EBE-9F5E-4104F23FA075}">
      <dgm:prSet/>
      <dgm:spPr/>
      <dgm:t>
        <a:bodyPr/>
        <a:lstStyle/>
        <a:p>
          <a:endParaRPr lang="en-US"/>
        </a:p>
      </dgm:t>
    </dgm:pt>
    <dgm:pt modelId="{0AF79266-C11F-4321-A5DB-010A13BB7D10}">
      <dgm:prSet phldrT="[Text]"/>
      <dgm:spPr/>
      <dgm:t>
        <a:bodyPr/>
        <a:lstStyle/>
        <a:p>
          <a:r>
            <a:rPr lang="en-US" dirty="0" smtClean="0"/>
            <a:t>Cost Plus Contract</a:t>
          </a:r>
          <a:endParaRPr lang="en-US" dirty="0"/>
        </a:p>
      </dgm:t>
    </dgm:pt>
    <dgm:pt modelId="{B1B1BF96-0B97-4FEA-BC1C-25670FE3E7AC}" type="parTrans" cxnId="{53399CA0-EDDF-4040-850E-5FAFFFAF9EA5}">
      <dgm:prSet/>
      <dgm:spPr/>
      <dgm:t>
        <a:bodyPr/>
        <a:lstStyle/>
        <a:p>
          <a:endParaRPr lang="en-US"/>
        </a:p>
      </dgm:t>
    </dgm:pt>
    <dgm:pt modelId="{70B9F0ED-135D-482C-BC2F-B89E4F66BD18}" type="sibTrans" cxnId="{53399CA0-EDDF-4040-850E-5FAFFFAF9EA5}">
      <dgm:prSet/>
      <dgm:spPr/>
      <dgm:t>
        <a:bodyPr/>
        <a:lstStyle/>
        <a:p>
          <a:endParaRPr lang="en-US"/>
        </a:p>
      </dgm:t>
    </dgm:pt>
    <dgm:pt modelId="{0D861CFE-BB26-4479-82FA-9AF41BEA96AB}">
      <dgm:prSet phldrT="[Text]"/>
      <dgm:spPr/>
      <dgm:t>
        <a:bodyPr/>
        <a:lstStyle/>
        <a:p>
          <a:pPr algn="just"/>
          <a:r>
            <a:rPr lang="en-US" dirty="0" smtClean="0"/>
            <a:t>Contractor is reimbursed for allowable or defined costs.</a:t>
          </a:r>
          <a:endParaRPr lang="en-US" dirty="0"/>
        </a:p>
      </dgm:t>
    </dgm:pt>
    <dgm:pt modelId="{DA702FB9-DF56-4C3B-B6D4-81374B2C643E}" type="parTrans" cxnId="{016BD444-93CC-4193-AEA8-E99DCB5FC3E4}">
      <dgm:prSet/>
      <dgm:spPr/>
      <dgm:t>
        <a:bodyPr/>
        <a:lstStyle/>
        <a:p>
          <a:endParaRPr lang="en-US"/>
        </a:p>
      </dgm:t>
    </dgm:pt>
    <dgm:pt modelId="{9ADA9587-8328-4E0E-AD4E-51D9CCCB7400}" type="sibTrans" cxnId="{016BD444-93CC-4193-AEA8-E99DCB5FC3E4}">
      <dgm:prSet/>
      <dgm:spPr/>
      <dgm:t>
        <a:bodyPr/>
        <a:lstStyle/>
        <a:p>
          <a:endParaRPr lang="en-US"/>
        </a:p>
      </dgm:t>
    </dgm:pt>
    <dgm:pt modelId="{B62159F9-2801-4A97-9671-018DAF5354E8}">
      <dgm:prSet phldrT="[Text]"/>
      <dgm:spPr/>
      <dgm:t>
        <a:bodyPr/>
        <a:lstStyle/>
        <a:p>
          <a:pPr algn="just"/>
          <a:r>
            <a:rPr lang="en-US" dirty="0" smtClean="0"/>
            <a:t>Plus percentage of these costs or fixed fee.</a:t>
          </a:r>
          <a:endParaRPr lang="en-US" dirty="0"/>
        </a:p>
      </dgm:t>
    </dgm:pt>
    <dgm:pt modelId="{3D9461D1-057B-430E-82F8-F7DB513420F0}" type="parTrans" cxnId="{77E3FA0E-9472-4835-BE39-D58AEC17E9E3}">
      <dgm:prSet/>
      <dgm:spPr/>
      <dgm:t>
        <a:bodyPr/>
        <a:lstStyle/>
        <a:p>
          <a:endParaRPr lang="en-US"/>
        </a:p>
      </dgm:t>
    </dgm:pt>
    <dgm:pt modelId="{7250267A-EE5D-43AA-AAE3-1CF4781F8F46}" type="sibTrans" cxnId="{77E3FA0E-9472-4835-BE39-D58AEC17E9E3}">
      <dgm:prSet/>
      <dgm:spPr/>
      <dgm:t>
        <a:bodyPr/>
        <a:lstStyle/>
        <a:p>
          <a:endParaRPr lang="en-US"/>
        </a:p>
      </dgm:t>
    </dgm:pt>
    <dgm:pt modelId="{547A8F2F-6E06-4E61-8018-C40670E60A14}" type="pres">
      <dgm:prSet presAssocID="{67ABC469-E14A-442F-ABB8-E8A704AB31EA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992C8F7-F296-4B40-A368-A8054824D53D}" type="pres">
      <dgm:prSet presAssocID="{13BCFD20-CD0F-4C19-A028-70C060F2998C}" presName="parentLin" presStyleCnt="0"/>
      <dgm:spPr/>
    </dgm:pt>
    <dgm:pt modelId="{0FCF4100-E8F9-4A0C-9E80-8C03BD378EFC}" type="pres">
      <dgm:prSet presAssocID="{13BCFD20-CD0F-4C19-A028-70C060F2998C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570DC792-7934-4B87-B478-6E65F7F8F0DE}" type="pres">
      <dgm:prSet presAssocID="{13BCFD20-CD0F-4C19-A028-70C060F2998C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A62CED2-4C5E-41B4-9995-D0013077C90A}" type="pres">
      <dgm:prSet presAssocID="{13BCFD20-CD0F-4C19-A028-70C060F2998C}" presName="negativeSpace" presStyleCnt="0"/>
      <dgm:spPr/>
    </dgm:pt>
    <dgm:pt modelId="{B1D25744-EB29-4827-823E-86DC082C0AE8}" type="pres">
      <dgm:prSet presAssocID="{13BCFD20-CD0F-4C19-A028-70C060F2998C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ECF573-0F41-4762-90A8-021B507A399C}" type="pres">
      <dgm:prSet presAssocID="{26767E4D-B1C6-4363-BF13-2CD65C5AB7F7}" presName="spaceBetweenRectangles" presStyleCnt="0"/>
      <dgm:spPr/>
    </dgm:pt>
    <dgm:pt modelId="{23D071AD-70DC-4332-A5C6-E164553D7E79}" type="pres">
      <dgm:prSet presAssocID="{1ECF8136-E3B5-4BE9-BB85-A15B3A6291E2}" presName="parentLin" presStyleCnt="0"/>
      <dgm:spPr/>
    </dgm:pt>
    <dgm:pt modelId="{B63D2446-078C-4F63-805B-A6C6131B6690}" type="pres">
      <dgm:prSet presAssocID="{1ECF8136-E3B5-4BE9-BB85-A15B3A6291E2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C97AAC68-C827-485D-95DC-A98993D42C91}" type="pres">
      <dgm:prSet presAssocID="{1ECF8136-E3B5-4BE9-BB85-A15B3A6291E2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B44AC90-1457-49FB-80D3-24AB7C064FF7}" type="pres">
      <dgm:prSet presAssocID="{1ECF8136-E3B5-4BE9-BB85-A15B3A6291E2}" presName="negativeSpace" presStyleCnt="0"/>
      <dgm:spPr/>
    </dgm:pt>
    <dgm:pt modelId="{A2946C90-3D60-4B86-9FFA-D150C6F06067}" type="pres">
      <dgm:prSet presAssocID="{1ECF8136-E3B5-4BE9-BB85-A15B3A6291E2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742ED92-07AF-41B0-BF2C-59F903E191EC}" type="pres">
      <dgm:prSet presAssocID="{9A003D1F-8FCF-4F3A-A1BA-427A248FE1C7}" presName="spaceBetweenRectangles" presStyleCnt="0"/>
      <dgm:spPr/>
    </dgm:pt>
    <dgm:pt modelId="{3E2ED749-D944-41BB-96E9-F3081B6B7B59}" type="pres">
      <dgm:prSet presAssocID="{0AF79266-C11F-4321-A5DB-010A13BB7D10}" presName="parentLin" presStyleCnt="0"/>
      <dgm:spPr/>
    </dgm:pt>
    <dgm:pt modelId="{BD9FB61A-C9CB-4A36-85AC-732A89CF2475}" type="pres">
      <dgm:prSet presAssocID="{0AF79266-C11F-4321-A5DB-010A13BB7D10}" presName="parentLeftMargin" presStyleLbl="node1" presStyleIdx="1" presStyleCnt="3"/>
      <dgm:spPr/>
      <dgm:t>
        <a:bodyPr/>
        <a:lstStyle/>
        <a:p>
          <a:endParaRPr lang="en-US"/>
        </a:p>
      </dgm:t>
    </dgm:pt>
    <dgm:pt modelId="{9CE8F8FD-4574-4A91-80D8-9D94F1716E1F}" type="pres">
      <dgm:prSet presAssocID="{0AF79266-C11F-4321-A5DB-010A13BB7D10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CA8A69B-3899-4028-9B1E-02C8DFFE5E8C}" type="pres">
      <dgm:prSet presAssocID="{0AF79266-C11F-4321-A5DB-010A13BB7D10}" presName="negativeSpace" presStyleCnt="0"/>
      <dgm:spPr/>
    </dgm:pt>
    <dgm:pt modelId="{27A8F650-3294-4B20-A34A-685A4525091C}" type="pres">
      <dgm:prSet presAssocID="{0AF79266-C11F-4321-A5DB-010A13BB7D10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770C1BB-CA31-46E6-B9E0-08D158866E6C}" type="presOf" srcId="{1ECF8136-E3B5-4BE9-BB85-A15B3A6291E2}" destId="{C97AAC68-C827-485D-95DC-A98993D42C91}" srcOrd="1" destOrd="0" presId="urn:microsoft.com/office/officeart/2005/8/layout/list1"/>
    <dgm:cxn modelId="{5A21CE30-4347-4D30-9403-2B3BD160DF11}" type="presOf" srcId="{B62159F9-2801-4A97-9671-018DAF5354E8}" destId="{27A8F650-3294-4B20-A34A-685A4525091C}" srcOrd="0" destOrd="1" presId="urn:microsoft.com/office/officeart/2005/8/layout/list1"/>
    <dgm:cxn modelId="{89D63DC4-A42A-4681-99BB-0D3272669900}" type="presOf" srcId="{9F0D4067-B368-4100-B8C4-C50585DA7E3D}" destId="{B1D25744-EB29-4827-823E-86DC082C0AE8}" srcOrd="0" destOrd="1" presId="urn:microsoft.com/office/officeart/2005/8/layout/list1"/>
    <dgm:cxn modelId="{65C04992-8708-4DA9-B5CA-93CF365F8DA4}" type="presOf" srcId="{13BCFD20-CD0F-4C19-A028-70C060F2998C}" destId="{570DC792-7934-4B87-B478-6E65F7F8F0DE}" srcOrd="1" destOrd="0" presId="urn:microsoft.com/office/officeart/2005/8/layout/list1"/>
    <dgm:cxn modelId="{D045D948-32B3-4D40-A413-F51B958C547D}" type="presOf" srcId="{0D861CFE-BB26-4479-82FA-9AF41BEA96AB}" destId="{27A8F650-3294-4B20-A34A-685A4525091C}" srcOrd="0" destOrd="0" presId="urn:microsoft.com/office/officeart/2005/8/layout/list1"/>
    <dgm:cxn modelId="{BB5CF5F8-7803-4553-86C6-2DF38C166D7A}" type="presOf" srcId="{13BCFD20-CD0F-4C19-A028-70C060F2998C}" destId="{0FCF4100-E8F9-4A0C-9E80-8C03BD378EFC}" srcOrd="0" destOrd="0" presId="urn:microsoft.com/office/officeart/2005/8/layout/list1"/>
    <dgm:cxn modelId="{1A099DC6-1546-4EAB-AB4E-825B374DA8AF}" srcId="{1ECF8136-E3B5-4BE9-BB85-A15B3A6291E2}" destId="{5BCA9DDD-06E9-4E69-B764-6E59726FAD0E}" srcOrd="0" destOrd="0" parTransId="{117378C5-D3BE-4E05-92C1-AF1795BD74D3}" sibTransId="{8F17EB00-DEF8-49CF-AA25-59A8EDBF7EDD}"/>
    <dgm:cxn modelId="{BFF270D3-A5F1-4EBE-9F5E-4104F23FA075}" srcId="{1ECF8136-E3B5-4BE9-BB85-A15B3A6291E2}" destId="{5736302A-9C74-4D5C-BB95-C8772A7E16D7}" srcOrd="1" destOrd="0" parTransId="{3216C32A-E98B-44A2-BB4E-8E6DAA628862}" sibTransId="{342DF3F9-8401-4545-A2B2-EDE1AB20E5E6}"/>
    <dgm:cxn modelId="{40C375FC-0904-4815-A3E4-B3F4C4A3EAD1}" type="presOf" srcId="{1ECF8136-E3B5-4BE9-BB85-A15B3A6291E2}" destId="{B63D2446-078C-4F63-805B-A6C6131B6690}" srcOrd="0" destOrd="0" presId="urn:microsoft.com/office/officeart/2005/8/layout/list1"/>
    <dgm:cxn modelId="{CC38E936-19A1-4D34-BCB3-032619B733DC}" srcId="{67ABC469-E14A-442F-ABB8-E8A704AB31EA}" destId="{13BCFD20-CD0F-4C19-A028-70C060F2998C}" srcOrd="0" destOrd="0" parTransId="{7D822F90-9BA6-4A72-938B-9F087093A0A3}" sibTransId="{26767E4D-B1C6-4363-BF13-2CD65C5AB7F7}"/>
    <dgm:cxn modelId="{27EB0265-CA62-4004-AA89-16785B946E4E}" srcId="{67ABC469-E14A-442F-ABB8-E8A704AB31EA}" destId="{1ECF8136-E3B5-4BE9-BB85-A15B3A6291E2}" srcOrd="1" destOrd="0" parTransId="{C66425B5-BABE-4A48-B367-B24696B0B5B8}" sibTransId="{9A003D1F-8FCF-4F3A-A1BA-427A248FE1C7}"/>
    <dgm:cxn modelId="{53399CA0-EDDF-4040-850E-5FAFFFAF9EA5}" srcId="{67ABC469-E14A-442F-ABB8-E8A704AB31EA}" destId="{0AF79266-C11F-4321-A5DB-010A13BB7D10}" srcOrd="2" destOrd="0" parTransId="{B1B1BF96-0B97-4FEA-BC1C-25670FE3E7AC}" sibTransId="{70B9F0ED-135D-482C-BC2F-B89E4F66BD18}"/>
    <dgm:cxn modelId="{A2DB968E-850F-44A3-A14D-4FCA2C2B5C0D}" type="presOf" srcId="{0AF79266-C11F-4321-A5DB-010A13BB7D10}" destId="{9CE8F8FD-4574-4A91-80D8-9D94F1716E1F}" srcOrd="1" destOrd="0" presId="urn:microsoft.com/office/officeart/2005/8/layout/list1"/>
    <dgm:cxn modelId="{77E3FA0E-9472-4835-BE39-D58AEC17E9E3}" srcId="{0AF79266-C11F-4321-A5DB-010A13BB7D10}" destId="{B62159F9-2801-4A97-9671-018DAF5354E8}" srcOrd="1" destOrd="0" parTransId="{3D9461D1-057B-430E-82F8-F7DB513420F0}" sibTransId="{7250267A-EE5D-43AA-AAE3-1CF4781F8F46}"/>
    <dgm:cxn modelId="{C8FCF9F9-BCFA-470E-A86B-2A4E1DEB29E1}" srcId="{13BCFD20-CD0F-4C19-A028-70C060F2998C}" destId="{9F0D4067-B368-4100-B8C4-C50585DA7E3D}" srcOrd="1" destOrd="0" parTransId="{A1EADBBC-B40F-4922-9906-709D0E33A880}" sibTransId="{802D1058-2706-4AEC-AE81-E96F68842CB8}"/>
    <dgm:cxn modelId="{4BDEC63E-2B2F-4E61-BDB3-976FA75545A9}" type="presOf" srcId="{67ABC469-E14A-442F-ABB8-E8A704AB31EA}" destId="{547A8F2F-6E06-4E61-8018-C40670E60A14}" srcOrd="0" destOrd="0" presId="urn:microsoft.com/office/officeart/2005/8/layout/list1"/>
    <dgm:cxn modelId="{52FA0D6B-B25A-458A-BB68-DD181AC01014}" type="presOf" srcId="{0AF79266-C11F-4321-A5DB-010A13BB7D10}" destId="{BD9FB61A-C9CB-4A36-85AC-732A89CF2475}" srcOrd="0" destOrd="0" presId="urn:microsoft.com/office/officeart/2005/8/layout/list1"/>
    <dgm:cxn modelId="{8FEE77AF-6FE8-4C42-8C83-3063E744D937}" type="presOf" srcId="{3B4808BD-3E19-40A4-8E37-10DD642B087F}" destId="{B1D25744-EB29-4827-823E-86DC082C0AE8}" srcOrd="0" destOrd="0" presId="urn:microsoft.com/office/officeart/2005/8/layout/list1"/>
    <dgm:cxn modelId="{016BD444-93CC-4193-AEA8-E99DCB5FC3E4}" srcId="{0AF79266-C11F-4321-A5DB-010A13BB7D10}" destId="{0D861CFE-BB26-4479-82FA-9AF41BEA96AB}" srcOrd="0" destOrd="0" parTransId="{DA702FB9-DF56-4C3B-B6D4-81374B2C643E}" sibTransId="{9ADA9587-8328-4E0E-AD4E-51D9CCCB7400}"/>
    <dgm:cxn modelId="{E1B3AA29-89E0-4B50-9C6E-8D2861E25E30}" type="presOf" srcId="{5BCA9DDD-06E9-4E69-B764-6E59726FAD0E}" destId="{A2946C90-3D60-4B86-9FFA-D150C6F06067}" srcOrd="0" destOrd="0" presId="urn:microsoft.com/office/officeart/2005/8/layout/list1"/>
    <dgm:cxn modelId="{866566B7-D8E3-449F-8817-FF4957C97C63}" srcId="{13BCFD20-CD0F-4C19-A028-70C060F2998C}" destId="{3B4808BD-3E19-40A4-8E37-10DD642B087F}" srcOrd="0" destOrd="0" parTransId="{E2F3D75C-7917-4AED-B78B-183C67053576}" sibTransId="{364337A7-6733-4DCE-86F7-D683B38D5A19}"/>
    <dgm:cxn modelId="{3272551C-6A07-4A5E-8D9F-035A9FFF6538}" type="presOf" srcId="{5736302A-9C74-4D5C-BB95-C8772A7E16D7}" destId="{A2946C90-3D60-4B86-9FFA-D150C6F06067}" srcOrd="0" destOrd="1" presId="urn:microsoft.com/office/officeart/2005/8/layout/list1"/>
    <dgm:cxn modelId="{5C23C10A-BE01-4B11-93A5-39B26385306A}" type="presParOf" srcId="{547A8F2F-6E06-4E61-8018-C40670E60A14}" destId="{F992C8F7-F296-4B40-A368-A8054824D53D}" srcOrd="0" destOrd="0" presId="urn:microsoft.com/office/officeart/2005/8/layout/list1"/>
    <dgm:cxn modelId="{C508F541-8B2B-4CC3-999D-6DDDC4E709D8}" type="presParOf" srcId="{F992C8F7-F296-4B40-A368-A8054824D53D}" destId="{0FCF4100-E8F9-4A0C-9E80-8C03BD378EFC}" srcOrd="0" destOrd="0" presId="urn:microsoft.com/office/officeart/2005/8/layout/list1"/>
    <dgm:cxn modelId="{248929D5-76F5-456B-B561-04F1EB95E2F7}" type="presParOf" srcId="{F992C8F7-F296-4B40-A368-A8054824D53D}" destId="{570DC792-7934-4B87-B478-6E65F7F8F0DE}" srcOrd="1" destOrd="0" presId="urn:microsoft.com/office/officeart/2005/8/layout/list1"/>
    <dgm:cxn modelId="{409CAEE9-51CD-40C0-B6DF-5D987B262579}" type="presParOf" srcId="{547A8F2F-6E06-4E61-8018-C40670E60A14}" destId="{3A62CED2-4C5E-41B4-9995-D0013077C90A}" srcOrd="1" destOrd="0" presId="urn:microsoft.com/office/officeart/2005/8/layout/list1"/>
    <dgm:cxn modelId="{CA53CA64-A99C-4860-A5AD-10CCCFDD6679}" type="presParOf" srcId="{547A8F2F-6E06-4E61-8018-C40670E60A14}" destId="{B1D25744-EB29-4827-823E-86DC082C0AE8}" srcOrd="2" destOrd="0" presId="urn:microsoft.com/office/officeart/2005/8/layout/list1"/>
    <dgm:cxn modelId="{CAB4BE1E-8CAF-4BD2-B870-17F5D967257F}" type="presParOf" srcId="{547A8F2F-6E06-4E61-8018-C40670E60A14}" destId="{BEECF573-0F41-4762-90A8-021B507A399C}" srcOrd="3" destOrd="0" presId="urn:microsoft.com/office/officeart/2005/8/layout/list1"/>
    <dgm:cxn modelId="{2C99E1C6-9FCE-430A-8EC1-53E0A1EBFB8A}" type="presParOf" srcId="{547A8F2F-6E06-4E61-8018-C40670E60A14}" destId="{23D071AD-70DC-4332-A5C6-E164553D7E79}" srcOrd="4" destOrd="0" presId="urn:microsoft.com/office/officeart/2005/8/layout/list1"/>
    <dgm:cxn modelId="{8F690FFE-C0B1-45D1-B3B6-44B9C8501DC3}" type="presParOf" srcId="{23D071AD-70DC-4332-A5C6-E164553D7E79}" destId="{B63D2446-078C-4F63-805B-A6C6131B6690}" srcOrd="0" destOrd="0" presId="urn:microsoft.com/office/officeart/2005/8/layout/list1"/>
    <dgm:cxn modelId="{08A2CF50-16C7-4673-8E7F-38362F4DC4CB}" type="presParOf" srcId="{23D071AD-70DC-4332-A5C6-E164553D7E79}" destId="{C97AAC68-C827-485D-95DC-A98993D42C91}" srcOrd="1" destOrd="0" presId="urn:microsoft.com/office/officeart/2005/8/layout/list1"/>
    <dgm:cxn modelId="{0524DB63-98B6-43DF-A51A-C2354797E1D4}" type="presParOf" srcId="{547A8F2F-6E06-4E61-8018-C40670E60A14}" destId="{CB44AC90-1457-49FB-80D3-24AB7C064FF7}" srcOrd="5" destOrd="0" presId="urn:microsoft.com/office/officeart/2005/8/layout/list1"/>
    <dgm:cxn modelId="{375DF12B-0D24-47DE-B5D6-AA7793B26C4E}" type="presParOf" srcId="{547A8F2F-6E06-4E61-8018-C40670E60A14}" destId="{A2946C90-3D60-4B86-9FFA-D150C6F06067}" srcOrd="6" destOrd="0" presId="urn:microsoft.com/office/officeart/2005/8/layout/list1"/>
    <dgm:cxn modelId="{21A7F4CD-4938-4123-9DFF-C099E50DDA91}" type="presParOf" srcId="{547A8F2F-6E06-4E61-8018-C40670E60A14}" destId="{1742ED92-07AF-41B0-BF2C-59F903E191EC}" srcOrd="7" destOrd="0" presId="urn:microsoft.com/office/officeart/2005/8/layout/list1"/>
    <dgm:cxn modelId="{2F4387A7-424B-4AC7-B92C-AA42F78B0AF1}" type="presParOf" srcId="{547A8F2F-6E06-4E61-8018-C40670E60A14}" destId="{3E2ED749-D944-41BB-96E9-F3081B6B7B59}" srcOrd="8" destOrd="0" presId="urn:microsoft.com/office/officeart/2005/8/layout/list1"/>
    <dgm:cxn modelId="{2001CE2A-F607-40A4-840E-6AB096AAE5EC}" type="presParOf" srcId="{3E2ED749-D944-41BB-96E9-F3081B6B7B59}" destId="{BD9FB61A-C9CB-4A36-85AC-732A89CF2475}" srcOrd="0" destOrd="0" presId="urn:microsoft.com/office/officeart/2005/8/layout/list1"/>
    <dgm:cxn modelId="{184BA0D5-F6BD-4BE0-BFF1-F9B6C23DC391}" type="presParOf" srcId="{3E2ED749-D944-41BB-96E9-F3081B6B7B59}" destId="{9CE8F8FD-4574-4A91-80D8-9D94F1716E1F}" srcOrd="1" destOrd="0" presId="urn:microsoft.com/office/officeart/2005/8/layout/list1"/>
    <dgm:cxn modelId="{21FE200A-3C89-450F-A8EB-6C063ADDA128}" type="presParOf" srcId="{547A8F2F-6E06-4E61-8018-C40670E60A14}" destId="{0CA8A69B-3899-4028-9B1E-02C8DFFE5E8C}" srcOrd="9" destOrd="0" presId="urn:microsoft.com/office/officeart/2005/8/layout/list1"/>
    <dgm:cxn modelId="{211E39B5-2948-4D3C-A254-CEBF44C1EAD3}" type="presParOf" srcId="{547A8F2F-6E06-4E61-8018-C40670E60A14}" destId="{27A8F650-3294-4B20-A34A-685A4525091C}" srcOrd="10" destOrd="0" presId="urn:microsoft.com/office/officeart/2005/8/layout/list1"/>
  </dgm:cxnLst>
  <dgm:bg/>
  <dgm:whole/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404F7FA-790C-492A-A582-53FD19FA52AF}" type="doc">
      <dgm:prSet loTypeId="urn:microsoft.com/office/officeart/2005/8/layout/venn3" loCatId="relationship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1F8CB0F5-4101-444E-90DC-832E53BE992B}">
      <dgm:prSet/>
      <dgm:spPr/>
      <dgm:t>
        <a:bodyPr/>
        <a:lstStyle/>
        <a:p>
          <a:pPr rtl="0"/>
          <a:r>
            <a:rPr lang="en-US" b="1" dirty="0" smtClean="0"/>
            <a:t>R</a:t>
          </a:r>
          <a:r>
            <a:rPr lang="en-US" dirty="0" smtClean="0"/>
            <a:t>endering of services directly related to construction of assets</a:t>
          </a:r>
          <a:endParaRPr lang="en-US" dirty="0"/>
        </a:p>
      </dgm:t>
    </dgm:pt>
    <dgm:pt modelId="{C8152574-2EA0-47C0-ACB3-5BC714940AAF}" type="parTrans" cxnId="{84866E01-BD83-4E45-B4C8-0A9B17123FE5}">
      <dgm:prSet/>
      <dgm:spPr/>
      <dgm:t>
        <a:bodyPr/>
        <a:lstStyle/>
        <a:p>
          <a:endParaRPr lang="en-US"/>
        </a:p>
      </dgm:t>
    </dgm:pt>
    <dgm:pt modelId="{B5A3574A-6C06-4123-A08F-CD84630C17F2}" type="sibTrans" cxnId="{84866E01-BD83-4E45-B4C8-0A9B17123FE5}">
      <dgm:prSet/>
      <dgm:spPr/>
      <dgm:t>
        <a:bodyPr/>
        <a:lstStyle/>
        <a:p>
          <a:endParaRPr lang="en-US"/>
        </a:p>
      </dgm:t>
    </dgm:pt>
    <dgm:pt modelId="{DABF350B-D2DF-4E4E-85C6-26D59ED9B984}">
      <dgm:prSet/>
      <dgm:spPr/>
      <dgm:t>
        <a:bodyPr/>
        <a:lstStyle/>
        <a:p>
          <a:pPr rtl="0"/>
          <a:r>
            <a:rPr lang="en-US" b="1" dirty="0" smtClean="0"/>
            <a:t>R</a:t>
          </a:r>
          <a:r>
            <a:rPr lang="en-US" dirty="0" smtClean="0"/>
            <a:t>estoration  or destruction of assets</a:t>
          </a:r>
          <a:endParaRPr lang="en-US" dirty="0"/>
        </a:p>
      </dgm:t>
    </dgm:pt>
    <dgm:pt modelId="{C76991F6-5A50-47F3-9B62-7C373ECEA812}" type="parTrans" cxnId="{C7467298-B12E-4FFB-AEF2-F72F85EDEA69}">
      <dgm:prSet/>
      <dgm:spPr/>
      <dgm:t>
        <a:bodyPr/>
        <a:lstStyle/>
        <a:p>
          <a:endParaRPr lang="en-US"/>
        </a:p>
      </dgm:t>
    </dgm:pt>
    <dgm:pt modelId="{D83C6D1F-CD7E-4FA2-939D-19D3EA3412E6}" type="sibTrans" cxnId="{C7467298-B12E-4FFB-AEF2-F72F85EDEA69}">
      <dgm:prSet/>
      <dgm:spPr/>
      <dgm:t>
        <a:bodyPr/>
        <a:lstStyle/>
        <a:p>
          <a:endParaRPr lang="en-US"/>
        </a:p>
      </dgm:t>
    </dgm:pt>
    <dgm:pt modelId="{499FF8C5-7535-462D-90AD-75ED30D643DF}">
      <dgm:prSet/>
      <dgm:spPr/>
      <dgm:t>
        <a:bodyPr/>
        <a:lstStyle/>
        <a:p>
          <a:pPr rtl="0"/>
          <a:r>
            <a:rPr lang="en-US" b="1" dirty="0" smtClean="0"/>
            <a:t>R</a:t>
          </a:r>
          <a:r>
            <a:rPr lang="en-US" dirty="0" smtClean="0"/>
            <a:t>estoration of environment following the demolition of an asset</a:t>
          </a:r>
          <a:endParaRPr lang="en-US" dirty="0"/>
        </a:p>
      </dgm:t>
    </dgm:pt>
    <dgm:pt modelId="{CABD51E4-85B2-4D6D-9B91-B4D009D38B9E}" type="parTrans" cxnId="{4CFEE6CF-9AB0-4750-AE02-FBF707350775}">
      <dgm:prSet/>
      <dgm:spPr/>
      <dgm:t>
        <a:bodyPr/>
        <a:lstStyle/>
        <a:p>
          <a:endParaRPr lang="en-US"/>
        </a:p>
      </dgm:t>
    </dgm:pt>
    <dgm:pt modelId="{A36E7886-5115-4989-896A-88455BBDDA92}" type="sibTrans" cxnId="{4CFEE6CF-9AB0-4750-AE02-FBF707350775}">
      <dgm:prSet/>
      <dgm:spPr/>
      <dgm:t>
        <a:bodyPr/>
        <a:lstStyle/>
        <a:p>
          <a:endParaRPr lang="en-US"/>
        </a:p>
      </dgm:t>
    </dgm:pt>
    <dgm:pt modelId="{1A8A8862-CB43-4216-814F-21FD123BB7E5}" type="pres">
      <dgm:prSet presAssocID="{3404F7FA-790C-492A-A582-53FD19FA52AF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F5C3604-22AB-4DFF-ADDE-46A38EB1729B}" type="pres">
      <dgm:prSet presAssocID="{1F8CB0F5-4101-444E-90DC-832E53BE992B}" presName="Name5" presStyleLbl="venn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F109813-6B09-4E51-82F9-1E445B6241B0}" type="pres">
      <dgm:prSet presAssocID="{B5A3574A-6C06-4123-A08F-CD84630C17F2}" presName="space" presStyleCnt="0"/>
      <dgm:spPr/>
    </dgm:pt>
    <dgm:pt modelId="{96735248-BD18-42B1-8DFC-21D5BEB3A0AE}" type="pres">
      <dgm:prSet presAssocID="{DABF350B-D2DF-4E4E-85C6-26D59ED9B984}" presName="Name5" presStyleLbl="venn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6044A8-4909-45BE-85FD-528328259910}" type="pres">
      <dgm:prSet presAssocID="{D83C6D1F-CD7E-4FA2-939D-19D3EA3412E6}" presName="space" presStyleCnt="0"/>
      <dgm:spPr/>
    </dgm:pt>
    <dgm:pt modelId="{0318C77A-339F-418E-9588-ADBFD2470D82}" type="pres">
      <dgm:prSet presAssocID="{499FF8C5-7535-462D-90AD-75ED30D643DF}" presName="Name5" presStyleLbl="venn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890A9A1-C01D-41A9-A5A2-D49738D4BD9C}" type="presOf" srcId="{1F8CB0F5-4101-444E-90DC-832E53BE992B}" destId="{DF5C3604-22AB-4DFF-ADDE-46A38EB1729B}" srcOrd="0" destOrd="0" presId="urn:microsoft.com/office/officeart/2005/8/layout/venn3"/>
    <dgm:cxn modelId="{0E6AC879-BA4E-4248-B32E-A9B2CB08D9A9}" type="presOf" srcId="{DABF350B-D2DF-4E4E-85C6-26D59ED9B984}" destId="{96735248-BD18-42B1-8DFC-21D5BEB3A0AE}" srcOrd="0" destOrd="0" presId="urn:microsoft.com/office/officeart/2005/8/layout/venn3"/>
    <dgm:cxn modelId="{99F9E876-A529-49BD-A769-A91E51D73970}" type="presOf" srcId="{3404F7FA-790C-492A-A582-53FD19FA52AF}" destId="{1A8A8862-CB43-4216-814F-21FD123BB7E5}" srcOrd="0" destOrd="0" presId="urn:microsoft.com/office/officeart/2005/8/layout/venn3"/>
    <dgm:cxn modelId="{C7467298-B12E-4FFB-AEF2-F72F85EDEA69}" srcId="{3404F7FA-790C-492A-A582-53FD19FA52AF}" destId="{DABF350B-D2DF-4E4E-85C6-26D59ED9B984}" srcOrd="1" destOrd="0" parTransId="{C76991F6-5A50-47F3-9B62-7C373ECEA812}" sibTransId="{D83C6D1F-CD7E-4FA2-939D-19D3EA3412E6}"/>
    <dgm:cxn modelId="{4CFEE6CF-9AB0-4750-AE02-FBF707350775}" srcId="{3404F7FA-790C-492A-A582-53FD19FA52AF}" destId="{499FF8C5-7535-462D-90AD-75ED30D643DF}" srcOrd="2" destOrd="0" parTransId="{CABD51E4-85B2-4D6D-9B91-B4D009D38B9E}" sibTransId="{A36E7886-5115-4989-896A-88455BBDDA92}"/>
    <dgm:cxn modelId="{84866E01-BD83-4E45-B4C8-0A9B17123FE5}" srcId="{3404F7FA-790C-492A-A582-53FD19FA52AF}" destId="{1F8CB0F5-4101-444E-90DC-832E53BE992B}" srcOrd="0" destOrd="0" parTransId="{C8152574-2EA0-47C0-ACB3-5BC714940AAF}" sibTransId="{B5A3574A-6C06-4123-A08F-CD84630C17F2}"/>
    <dgm:cxn modelId="{71907CC9-45F2-4666-84B4-7FE2A02A3B71}" type="presOf" srcId="{499FF8C5-7535-462D-90AD-75ED30D643DF}" destId="{0318C77A-339F-418E-9588-ADBFD2470D82}" srcOrd="0" destOrd="0" presId="urn:microsoft.com/office/officeart/2005/8/layout/venn3"/>
    <dgm:cxn modelId="{B3534D79-C796-4677-8C97-9E3C66AA1665}" type="presParOf" srcId="{1A8A8862-CB43-4216-814F-21FD123BB7E5}" destId="{DF5C3604-22AB-4DFF-ADDE-46A38EB1729B}" srcOrd="0" destOrd="0" presId="urn:microsoft.com/office/officeart/2005/8/layout/venn3"/>
    <dgm:cxn modelId="{89BF10CA-9626-4069-B2F9-7EE03B78C4C0}" type="presParOf" srcId="{1A8A8862-CB43-4216-814F-21FD123BB7E5}" destId="{8F109813-6B09-4E51-82F9-1E445B6241B0}" srcOrd="1" destOrd="0" presId="urn:microsoft.com/office/officeart/2005/8/layout/venn3"/>
    <dgm:cxn modelId="{BA302D5A-DEA5-4315-BDB4-49EE590D1E22}" type="presParOf" srcId="{1A8A8862-CB43-4216-814F-21FD123BB7E5}" destId="{96735248-BD18-42B1-8DFC-21D5BEB3A0AE}" srcOrd="2" destOrd="0" presId="urn:microsoft.com/office/officeart/2005/8/layout/venn3"/>
    <dgm:cxn modelId="{D15D1617-05BE-4EE3-84C4-AF55A8F1FCBD}" type="presParOf" srcId="{1A8A8862-CB43-4216-814F-21FD123BB7E5}" destId="{B66044A8-4909-45BE-85FD-528328259910}" srcOrd="3" destOrd="0" presId="urn:microsoft.com/office/officeart/2005/8/layout/venn3"/>
    <dgm:cxn modelId="{D5AABC95-F1BF-4293-A787-C9B1BC8C083A}" type="presParOf" srcId="{1A8A8862-CB43-4216-814F-21FD123BB7E5}" destId="{0318C77A-339F-418E-9588-ADBFD2470D82}" srcOrd="4" destOrd="0" presId="urn:microsoft.com/office/officeart/2005/8/layout/venn3"/>
  </dgm:cxnLst>
  <dgm:bg/>
  <dgm:whole/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110DCB0-D11E-4BA0-9383-057923CCFA5A}" type="doc">
      <dgm:prSet loTypeId="urn:microsoft.com/office/officeart/2005/8/layout/vList2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84D5725A-9D4B-455B-B49F-FEFE773F8BEF}">
      <dgm:prSet/>
      <dgm:spPr/>
      <dgm:t>
        <a:bodyPr/>
        <a:lstStyle/>
        <a:p>
          <a:pPr rtl="0"/>
          <a:r>
            <a:rPr lang="en-US" dirty="0" smtClean="0"/>
            <a:t>Construction contract includes:</a:t>
          </a:r>
          <a:endParaRPr lang="en-US" dirty="0"/>
        </a:p>
      </dgm:t>
    </dgm:pt>
    <dgm:pt modelId="{D62A6757-03DB-4A87-AB45-8F84D4036667}" type="parTrans" cxnId="{90F9B6AE-2D88-4234-839D-486220AA85D6}">
      <dgm:prSet/>
      <dgm:spPr/>
      <dgm:t>
        <a:bodyPr/>
        <a:lstStyle/>
        <a:p>
          <a:endParaRPr lang="en-US"/>
        </a:p>
      </dgm:t>
    </dgm:pt>
    <dgm:pt modelId="{7837D4D8-D411-4FA5-906D-BA707E481DD9}" type="sibTrans" cxnId="{90F9B6AE-2D88-4234-839D-486220AA85D6}">
      <dgm:prSet/>
      <dgm:spPr/>
      <dgm:t>
        <a:bodyPr/>
        <a:lstStyle/>
        <a:p>
          <a:endParaRPr lang="en-US"/>
        </a:p>
      </dgm:t>
    </dgm:pt>
    <dgm:pt modelId="{D4C93904-9169-4A6B-A8C4-8F0198CF4FF9}" type="pres">
      <dgm:prSet presAssocID="{A110DCB0-D11E-4BA0-9383-057923CCFA5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63376FF-1EEC-40B3-A0AF-5169E43DFED4}" type="pres">
      <dgm:prSet presAssocID="{84D5725A-9D4B-455B-B49F-FEFE773F8BEF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9648107-B8B8-4EBC-9B51-BD9E3737B023}" type="presOf" srcId="{A110DCB0-D11E-4BA0-9383-057923CCFA5A}" destId="{D4C93904-9169-4A6B-A8C4-8F0198CF4FF9}" srcOrd="0" destOrd="0" presId="urn:microsoft.com/office/officeart/2005/8/layout/vList2"/>
    <dgm:cxn modelId="{90F9B6AE-2D88-4234-839D-486220AA85D6}" srcId="{A110DCB0-D11E-4BA0-9383-057923CCFA5A}" destId="{84D5725A-9D4B-455B-B49F-FEFE773F8BEF}" srcOrd="0" destOrd="0" parTransId="{D62A6757-03DB-4A87-AB45-8F84D4036667}" sibTransId="{7837D4D8-D411-4FA5-906D-BA707E481DD9}"/>
    <dgm:cxn modelId="{4864CB7E-432A-4186-8A1C-F3973B5CF25A}" type="presOf" srcId="{84D5725A-9D4B-455B-B49F-FEFE773F8BEF}" destId="{263376FF-1EEC-40B3-A0AF-5169E43DFED4}" srcOrd="0" destOrd="0" presId="urn:microsoft.com/office/officeart/2005/8/layout/vList2"/>
    <dgm:cxn modelId="{685F3552-3F13-451E-A79F-2610B64B97CF}" type="presParOf" srcId="{D4C93904-9169-4A6B-A8C4-8F0198CF4FF9}" destId="{263376FF-1EEC-40B3-A0AF-5169E43DFED4}" srcOrd="0" destOrd="0" presId="urn:microsoft.com/office/officeart/2005/8/layout/vList2"/>
  </dgm:cxnLst>
  <dgm:bg/>
  <dgm:whole/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A87356CB-E287-457B-A2E0-3A9017A4D6AC}" type="doc">
      <dgm:prSet loTypeId="urn:microsoft.com/office/officeart/2005/8/layout/hList1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4D1B694E-1EF4-4A3C-AC3C-21AD9D01439A}">
      <dgm:prSet phldrT="[Text]"/>
      <dgm:spPr/>
      <dgm:t>
        <a:bodyPr/>
        <a:lstStyle/>
        <a:p>
          <a:r>
            <a:rPr lang="en-US" dirty="0" smtClean="0"/>
            <a:t>Combining</a:t>
          </a:r>
          <a:endParaRPr lang="en-US" dirty="0"/>
        </a:p>
      </dgm:t>
    </dgm:pt>
    <dgm:pt modelId="{FB21C507-08C0-4022-B808-7E1D86A3B6F0}" type="parTrans" cxnId="{F8DF9DBA-FBC0-4330-9D49-0DA86F6B2B01}">
      <dgm:prSet/>
      <dgm:spPr/>
      <dgm:t>
        <a:bodyPr/>
        <a:lstStyle/>
        <a:p>
          <a:endParaRPr lang="en-US"/>
        </a:p>
      </dgm:t>
    </dgm:pt>
    <dgm:pt modelId="{CF80885D-5070-4878-BD7D-9B0D7F7CFE13}" type="sibTrans" cxnId="{F8DF9DBA-FBC0-4330-9D49-0DA86F6B2B01}">
      <dgm:prSet/>
      <dgm:spPr/>
      <dgm:t>
        <a:bodyPr/>
        <a:lstStyle/>
        <a:p>
          <a:endParaRPr lang="en-US"/>
        </a:p>
      </dgm:t>
    </dgm:pt>
    <dgm:pt modelId="{4070376B-13AD-4680-8306-8C2391CB4A38}">
      <dgm:prSet phldrT="[Text]"/>
      <dgm:spPr/>
      <dgm:t>
        <a:bodyPr/>
        <a:lstStyle/>
        <a:p>
          <a:pPr algn="just"/>
          <a:r>
            <a:rPr lang="en-US" dirty="0" smtClean="0"/>
            <a:t>Separate proposal submitted for each asset.</a:t>
          </a:r>
          <a:endParaRPr lang="en-US" dirty="0"/>
        </a:p>
      </dgm:t>
    </dgm:pt>
    <dgm:pt modelId="{1C8C8DA8-78F3-406F-8241-D5878F043429}" type="parTrans" cxnId="{60577AFA-3D4A-487C-83DA-293F89BF844E}">
      <dgm:prSet/>
      <dgm:spPr/>
      <dgm:t>
        <a:bodyPr/>
        <a:lstStyle/>
        <a:p>
          <a:endParaRPr lang="en-US"/>
        </a:p>
      </dgm:t>
    </dgm:pt>
    <dgm:pt modelId="{477C3111-7E37-4946-B628-8839079CA16F}" type="sibTrans" cxnId="{60577AFA-3D4A-487C-83DA-293F89BF844E}">
      <dgm:prSet/>
      <dgm:spPr/>
      <dgm:t>
        <a:bodyPr/>
        <a:lstStyle/>
        <a:p>
          <a:endParaRPr lang="en-US"/>
        </a:p>
      </dgm:t>
    </dgm:pt>
    <dgm:pt modelId="{B6AE096C-D2BD-4B25-B6F6-DAC972E307E2}">
      <dgm:prSet phldrT="[Text]"/>
      <dgm:spPr/>
      <dgm:t>
        <a:bodyPr/>
        <a:lstStyle/>
        <a:p>
          <a:pPr algn="just"/>
          <a:r>
            <a:rPr lang="en-US" dirty="0" smtClean="0"/>
            <a:t>Costs and revenues of each asset can be identified.</a:t>
          </a:r>
          <a:endParaRPr lang="en-US" dirty="0"/>
        </a:p>
      </dgm:t>
    </dgm:pt>
    <dgm:pt modelId="{97E8BDEE-DBF3-4571-9253-199F3D7E0C17}" type="parTrans" cxnId="{23D70B15-95F9-4785-A04D-74268F39AF73}">
      <dgm:prSet/>
      <dgm:spPr/>
      <dgm:t>
        <a:bodyPr/>
        <a:lstStyle/>
        <a:p>
          <a:endParaRPr lang="en-US"/>
        </a:p>
      </dgm:t>
    </dgm:pt>
    <dgm:pt modelId="{DD75ACCC-B91D-420B-B68F-6648002A3AC5}" type="sibTrans" cxnId="{23D70B15-95F9-4785-A04D-74268F39AF73}">
      <dgm:prSet/>
      <dgm:spPr/>
      <dgm:t>
        <a:bodyPr/>
        <a:lstStyle/>
        <a:p>
          <a:endParaRPr lang="en-US"/>
        </a:p>
      </dgm:t>
    </dgm:pt>
    <dgm:pt modelId="{3811ADF2-BF5C-47B2-BE35-9983B095AA47}">
      <dgm:prSet phldrT="[Text]"/>
      <dgm:spPr/>
      <dgm:t>
        <a:bodyPr/>
        <a:lstStyle/>
        <a:p>
          <a:r>
            <a:rPr lang="en-US" dirty="0" smtClean="0"/>
            <a:t>Segmenting</a:t>
          </a:r>
          <a:endParaRPr lang="en-US" dirty="0"/>
        </a:p>
      </dgm:t>
    </dgm:pt>
    <dgm:pt modelId="{5B3A3F1F-0793-4EE0-8EE7-CEFF7185B732}" type="parTrans" cxnId="{3E313560-3376-4D8F-94C2-9F1AE5A3BA77}">
      <dgm:prSet/>
      <dgm:spPr/>
      <dgm:t>
        <a:bodyPr/>
        <a:lstStyle/>
        <a:p>
          <a:endParaRPr lang="en-US"/>
        </a:p>
      </dgm:t>
    </dgm:pt>
    <dgm:pt modelId="{54CF1212-3609-49B4-A305-FC327B1FCB5E}" type="sibTrans" cxnId="{3E313560-3376-4D8F-94C2-9F1AE5A3BA77}">
      <dgm:prSet/>
      <dgm:spPr/>
      <dgm:t>
        <a:bodyPr/>
        <a:lstStyle/>
        <a:p>
          <a:endParaRPr lang="en-US"/>
        </a:p>
      </dgm:t>
    </dgm:pt>
    <dgm:pt modelId="{5950F0C5-190E-40A5-99EB-B036EB9DB981}">
      <dgm:prSet phldrT="[Text]"/>
      <dgm:spPr/>
      <dgm:t>
        <a:bodyPr/>
        <a:lstStyle/>
        <a:p>
          <a:pPr algn="just"/>
          <a:r>
            <a:rPr lang="en-US" dirty="0" smtClean="0"/>
            <a:t>Group of contracts negotiated as single package.</a:t>
          </a:r>
          <a:endParaRPr lang="en-US" dirty="0"/>
        </a:p>
      </dgm:t>
    </dgm:pt>
    <dgm:pt modelId="{5EB3C04E-FE02-43D3-8FF7-D234377FDA8A}" type="parTrans" cxnId="{A889B015-1115-4B3A-B6B8-F4CD1B19E37D}">
      <dgm:prSet/>
      <dgm:spPr/>
      <dgm:t>
        <a:bodyPr/>
        <a:lstStyle/>
        <a:p>
          <a:endParaRPr lang="en-US"/>
        </a:p>
      </dgm:t>
    </dgm:pt>
    <dgm:pt modelId="{CC9093E1-398C-4633-AAF2-84897867AC20}" type="sibTrans" cxnId="{A889B015-1115-4B3A-B6B8-F4CD1B19E37D}">
      <dgm:prSet/>
      <dgm:spPr/>
      <dgm:t>
        <a:bodyPr/>
        <a:lstStyle/>
        <a:p>
          <a:endParaRPr lang="en-US"/>
        </a:p>
      </dgm:t>
    </dgm:pt>
    <dgm:pt modelId="{2BE6D480-46A3-40C3-9D2D-EAA241829FA9}">
      <dgm:prSet phldrT="[Text]"/>
      <dgm:spPr/>
      <dgm:t>
        <a:bodyPr/>
        <a:lstStyle/>
        <a:p>
          <a:pPr algn="just"/>
          <a:r>
            <a:rPr lang="en-US" dirty="0" smtClean="0"/>
            <a:t>Contracts are closely interrelated.</a:t>
          </a:r>
          <a:endParaRPr lang="en-US" dirty="0"/>
        </a:p>
      </dgm:t>
    </dgm:pt>
    <dgm:pt modelId="{2FC2BD08-119F-43CF-B11C-62FBB63518FF}" type="parTrans" cxnId="{2287BB9F-4F62-41DE-91AF-443E6AAA7D35}">
      <dgm:prSet/>
      <dgm:spPr/>
      <dgm:t>
        <a:bodyPr/>
        <a:lstStyle/>
        <a:p>
          <a:endParaRPr lang="en-US"/>
        </a:p>
      </dgm:t>
    </dgm:pt>
    <dgm:pt modelId="{F34F9BEF-2B48-480D-A937-E4077BA051D6}" type="sibTrans" cxnId="{2287BB9F-4F62-41DE-91AF-443E6AAA7D35}">
      <dgm:prSet/>
      <dgm:spPr/>
      <dgm:t>
        <a:bodyPr/>
        <a:lstStyle/>
        <a:p>
          <a:endParaRPr lang="en-US"/>
        </a:p>
      </dgm:t>
    </dgm:pt>
    <dgm:pt modelId="{4CC27640-E853-4652-AA01-53065F37B511}">
      <dgm:prSet phldrT="[Text]"/>
      <dgm:spPr/>
      <dgm:t>
        <a:bodyPr/>
        <a:lstStyle/>
        <a:p>
          <a:pPr algn="just"/>
          <a:r>
            <a:rPr lang="en-US" dirty="0" smtClean="0"/>
            <a:t>Each asset subject to separate negotiation and acceptance of terms laid in the contract.</a:t>
          </a:r>
          <a:endParaRPr lang="en-US" dirty="0"/>
        </a:p>
      </dgm:t>
    </dgm:pt>
    <dgm:pt modelId="{C7D5FD0D-1C55-4CC3-9367-A6BD318059E4}" type="parTrans" cxnId="{156BCE97-B8B1-4A71-A821-A4753F741D48}">
      <dgm:prSet/>
      <dgm:spPr/>
      <dgm:t>
        <a:bodyPr/>
        <a:lstStyle/>
        <a:p>
          <a:endParaRPr lang="en-US"/>
        </a:p>
      </dgm:t>
    </dgm:pt>
    <dgm:pt modelId="{A2A76700-5737-4CA9-9AAA-A49795FDC4EA}" type="sibTrans" cxnId="{156BCE97-B8B1-4A71-A821-A4753F741D48}">
      <dgm:prSet/>
      <dgm:spPr/>
      <dgm:t>
        <a:bodyPr/>
        <a:lstStyle/>
        <a:p>
          <a:endParaRPr lang="en-US"/>
        </a:p>
      </dgm:t>
    </dgm:pt>
    <dgm:pt modelId="{293F9FC9-1FFC-4980-B489-00D5E936A5EC}">
      <dgm:prSet phldrT="[Text]"/>
      <dgm:spPr/>
      <dgm:t>
        <a:bodyPr/>
        <a:lstStyle/>
        <a:p>
          <a:pPr algn="just"/>
          <a:r>
            <a:rPr lang="en-US" dirty="0" smtClean="0"/>
            <a:t>Contracts performed concurrently or in a continuous sequence.</a:t>
          </a:r>
          <a:endParaRPr lang="en-US" dirty="0"/>
        </a:p>
      </dgm:t>
    </dgm:pt>
    <dgm:pt modelId="{7C3B97F0-493A-4B54-BA9B-2D7BC5C77D87}" type="parTrans" cxnId="{EB2A18F0-6D77-4AE6-9F6A-01CDFA65EF3E}">
      <dgm:prSet/>
      <dgm:spPr/>
      <dgm:t>
        <a:bodyPr/>
        <a:lstStyle/>
        <a:p>
          <a:endParaRPr lang="en-US"/>
        </a:p>
      </dgm:t>
    </dgm:pt>
    <dgm:pt modelId="{B8641AEC-261D-42E5-A02F-2B46E48D90F1}" type="sibTrans" cxnId="{EB2A18F0-6D77-4AE6-9F6A-01CDFA65EF3E}">
      <dgm:prSet/>
      <dgm:spPr/>
      <dgm:t>
        <a:bodyPr/>
        <a:lstStyle/>
        <a:p>
          <a:endParaRPr lang="en-US"/>
        </a:p>
      </dgm:t>
    </dgm:pt>
    <dgm:pt modelId="{347C32C3-9C81-45B4-9151-62D075602A41}" type="pres">
      <dgm:prSet presAssocID="{A87356CB-E287-457B-A2E0-3A9017A4D6A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3494F71-5934-46ED-ADB0-8808EB90F719}" type="pres">
      <dgm:prSet presAssocID="{4D1B694E-1EF4-4A3C-AC3C-21AD9D01439A}" presName="composite" presStyleCnt="0"/>
      <dgm:spPr/>
    </dgm:pt>
    <dgm:pt modelId="{D83B3726-E23B-42C4-9798-7FE421FA57A4}" type="pres">
      <dgm:prSet presAssocID="{4D1B694E-1EF4-4A3C-AC3C-21AD9D01439A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071E5DD-46C2-4AC4-9731-62D085693E6D}" type="pres">
      <dgm:prSet presAssocID="{4D1B694E-1EF4-4A3C-AC3C-21AD9D01439A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416DD5F-5B96-4294-8D85-A9F870828298}" type="pres">
      <dgm:prSet presAssocID="{CF80885D-5070-4878-BD7D-9B0D7F7CFE13}" presName="space" presStyleCnt="0"/>
      <dgm:spPr/>
    </dgm:pt>
    <dgm:pt modelId="{BAF24741-E9BA-4875-B7F3-F7E108AEA505}" type="pres">
      <dgm:prSet presAssocID="{3811ADF2-BF5C-47B2-BE35-9983B095AA47}" presName="composite" presStyleCnt="0"/>
      <dgm:spPr/>
    </dgm:pt>
    <dgm:pt modelId="{3ACFF4F1-749B-46B5-92B4-C024741EBEBD}" type="pres">
      <dgm:prSet presAssocID="{3811ADF2-BF5C-47B2-BE35-9983B095AA47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A29E34E-EA4C-4169-940B-0E8241CFF74E}" type="pres">
      <dgm:prSet presAssocID="{3811ADF2-BF5C-47B2-BE35-9983B095AA47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287BB9F-4F62-41DE-91AF-443E6AAA7D35}" srcId="{3811ADF2-BF5C-47B2-BE35-9983B095AA47}" destId="{2BE6D480-46A3-40C3-9D2D-EAA241829FA9}" srcOrd="1" destOrd="0" parTransId="{2FC2BD08-119F-43CF-B11C-62FBB63518FF}" sibTransId="{F34F9BEF-2B48-480D-A937-E4077BA051D6}"/>
    <dgm:cxn modelId="{3E313560-3376-4D8F-94C2-9F1AE5A3BA77}" srcId="{A87356CB-E287-457B-A2E0-3A9017A4D6AC}" destId="{3811ADF2-BF5C-47B2-BE35-9983B095AA47}" srcOrd="1" destOrd="0" parTransId="{5B3A3F1F-0793-4EE0-8EE7-CEFF7185B732}" sibTransId="{54CF1212-3609-49B4-A305-FC327B1FCB5E}"/>
    <dgm:cxn modelId="{9B777A3E-A484-4441-BDD1-95CAC7AAE7FD}" type="presOf" srcId="{B6AE096C-D2BD-4B25-B6F6-DAC972E307E2}" destId="{A071E5DD-46C2-4AC4-9731-62D085693E6D}" srcOrd="0" destOrd="1" presId="urn:microsoft.com/office/officeart/2005/8/layout/hList1"/>
    <dgm:cxn modelId="{AABD096B-C5DB-452D-B4E8-4CBD11C3C350}" type="presOf" srcId="{4070376B-13AD-4680-8306-8C2391CB4A38}" destId="{A071E5DD-46C2-4AC4-9731-62D085693E6D}" srcOrd="0" destOrd="0" presId="urn:microsoft.com/office/officeart/2005/8/layout/hList1"/>
    <dgm:cxn modelId="{EB896961-BF6A-4DAC-B964-220F6FEA673E}" type="presOf" srcId="{5950F0C5-190E-40A5-99EB-B036EB9DB981}" destId="{6A29E34E-EA4C-4169-940B-0E8241CFF74E}" srcOrd="0" destOrd="0" presId="urn:microsoft.com/office/officeart/2005/8/layout/hList1"/>
    <dgm:cxn modelId="{95BD5664-3009-49A1-80FA-B24E6B639329}" type="presOf" srcId="{4D1B694E-1EF4-4A3C-AC3C-21AD9D01439A}" destId="{D83B3726-E23B-42C4-9798-7FE421FA57A4}" srcOrd="0" destOrd="0" presId="urn:microsoft.com/office/officeart/2005/8/layout/hList1"/>
    <dgm:cxn modelId="{60577AFA-3D4A-487C-83DA-293F89BF844E}" srcId="{4D1B694E-1EF4-4A3C-AC3C-21AD9D01439A}" destId="{4070376B-13AD-4680-8306-8C2391CB4A38}" srcOrd="0" destOrd="0" parTransId="{1C8C8DA8-78F3-406F-8241-D5878F043429}" sibTransId="{477C3111-7E37-4946-B628-8839079CA16F}"/>
    <dgm:cxn modelId="{E4D26596-7EE4-4F2C-9CA0-8D6682423D3D}" type="presOf" srcId="{293F9FC9-1FFC-4980-B489-00D5E936A5EC}" destId="{6A29E34E-EA4C-4169-940B-0E8241CFF74E}" srcOrd="0" destOrd="2" presId="urn:microsoft.com/office/officeart/2005/8/layout/hList1"/>
    <dgm:cxn modelId="{B9DF87DA-A3A1-4FB3-9FF7-DE3E845D1C73}" type="presOf" srcId="{4CC27640-E853-4652-AA01-53065F37B511}" destId="{A071E5DD-46C2-4AC4-9731-62D085693E6D}" srcOrd="0" destOrd="2" presId="urn:microsoft.com/office/officeart/2005/8/layout/hList1"/>
    <dgm:cxn modelId="{23D70B15-95F9-4785-A04D-74268F39AF73}" srcId="{4D1B694E-1EF4-4A3C-AC3C-21AD9D01439A}" destId="{B6AE096C-D2BD-4B25-B6F6-DAC972E307E2}" srcOrd="1" destOrd="0" parTransId="{97E8BDEE-DBF3-4571-9253-199F3D7E0C17}" sibTransId="{DD75ACCC-B91D-420B-B68F-6648002A3AC5}"/>
    <dgm:cxn modelId="{EAD2DD9F-85F6-4BBF-888B-7EEC4FB86AD9}" type="presOf" srcId="{A87356CB-E287-457B-A2E0-3A9017A4D6AC}" destId="{347C32C3-9C81-45B4-9151-62D075602A41}" srcOrd="0" destOrd="0" presId="urn:microsoft.com/office/officeart/2005/8/layout/hList1"/>
    <dgm:cxn modelId="{A889B015-1115-4B3A-B6B8-F4CD1B19E37D}" srcId="{3811ADF2-BF5C-47B2-BE35-9983B095AA47}" destId="{5950F0C5-190E-40A5-99EB-B036EB9DB981}" srcOrd="0" destOrd="0" parTransId="{5EB3C04E-FE02-43D3-8FF7-D234377FDA8A}" sibTransId="{CC9093E1-398C-4633-AAF2-84897867AC20}"/>
    <dgm:cxn modelId="{5C974B9D-3701-419F-A5BF-F9004F6AC1A0}" type="presOf" srcId="{2BE6D480-46A3-40C3-9D2D-EAA241829FA9}" destId="{6A29E34E-EA4C-4169-940B-0E8241CFF74E}" srcOrd="0" destOrd="1" presId="urn:microsoft.com/office/officeart/2005/8/layout/hList1"/>
    <dgm:cxn modelId="{90BCC9CE-F424-4F5F-94F1-E0255D62BDD9}" type="presOf" srcId="{3811ADF2-BF5C-47B2-BE35-9983B095AA47}" destId="{3ACFF4F1-749B-46B5-92B4-C024741EBEBD}" srcOrd="0" destOrd="0" presId="urn:microsoft.com/office/officeart/2005/8/layout/hList1"/>
    <dgm:cxn modelId="{EB2A18F0-6D77-4AE6-9F6A-01CDFA65EF3E}" srcId="{3811ADF2-BF5C-47B2-BE35-9983B095AA47}" destId="{293F9FC9-1FFC-4980-B489-00D5E936A5EC}" srcOrd="2" destOrd="0" parTransId="{7C3B97F0-493A-4B54-BA9B-2D7BC5C77D87}" sibTransId="{B8641AEC-261D-42E5-A02F-2B46E48D90F1}"/>
    <dgm:cxn modelId="{F8DF9DBA-FBC0-4330-9D49-0DA86F6B2B01}" srcId="{A87356CB-E287-457B-A2E0-3A9017A4D6AC}" destId="{4D1B694E-1EF4-4A3C-AC3C-21AD9D01439A}" srcOrd="0" destOrd="0" parTransId="{FB21C507-08C0-4022-B808-7E1D86A3B6F0}" sibTransId="{CF80885D-5070-4878-BD7D-9B0D7F7CFE13}"/>
    <dgm:cxn modelId="{156BCE97-B8B1-4A71-A821-A4753F741D48}" srcId="{4D1B694E-1EF4-4A3C-AC3C-21AD9D01439A}" destId="{4CC27640-E853-4652-AA01-53065F37B511}" srcOrd="2" destOrd="0" parTransId="{C7D5FD0D-1C55-4CC3-9367-A6BD318059E4}" sibTransId="{A2A76700-5737-4CA9-9AAA-A49795FDC4EA}"/>
    <dgm:cxn modelId="{7D5484ED-A2BD-41FE-8BDE-C485C6337B85}" type="presParOf" srcId="{347C32C3-9C81-45B4-9151-62D075602A41}" destId="{A3494F71-5934-46ED-ADB0-8808EB90F719}" srcOrd="0" destOrd="0" presId="urn:microsoft.com/office/officeart/2005/8/layout/hList1"/>
    <dgm:cxn modelId="{AC3C2043-69D7-4594-BE80-5BEC85B02642}" type="presParOf" srcId="{A3494F71-5934-46ED-ADB0-8808EB90F719}" destId="{D83B3726-E23B-42C4-9798-7FE421FA57A4}" srcOrd="0" destOrd="0" presId="urn:microsoft.com/office/officeart/2005/8/layout/hList1"/>
    <dgm:cxn modelId="{B385439E-778D-4123-89B4-9A0D32920384}" type="presParOf" srcId="{A3494F71-5934-46ED-ADB0-8808EB90F719}" destId="{A071E5DD-46C2-4AC4-9731-62D085693E6D}" srcOrd="1" destOrd="0" presId="urn:microsoft.com/office/officeart/2005/8/layout/hList1"/>
    <dgm:cxn modelId="{FB59D2C6-6619-4344-8A04-291E184D14A3}" type="presParOf" srcId="{347C32C3-9C81-45B4-9151-62D075602A41}" destId="{0416DD5F-5B96-4294-8D85-A9F870828298}" srcOrd="1" destOrd="0" presId="urn:microsoft.com/office/officeart/2005/8/layout/hList1"/>
    <dgm:cxn modelId="{B4D4669B-BC41-470F-8C63-A43BE2E729D1}" type="presParOf" srcId="{347C32C3-9C81-45B4-9151-62D075602A41}" destId="{BAF24741-E9BA-4875-B7F3-F7E108AEA505}" srcOrd="2" destOrd="0" presId="urn:microsoft.com/office/officeart/2005/8/layout/hList1"/>
    <dgm:cxn modelId="{BF7297FB-11DA-4862-8D6E-26D200913FD9}" type="presParOf" srcId="{BAF24741-E9BA-4875-B7F3-F7E108AEA505}" destId="{3ACFF4F1-749B-46B5-92B4-C024741EBEBD}" srcOrd="0" destOrd="0" presId="urn:microsoft.com/office/officeart/2005/8/layout/hList1"/>
    <dgm:cxn modelId="{102D650A-B473-4A9E-AC53-AD5E95365997}" type="presParOf" srcId="{BAF24741-E9BA-4875-B7F3-F7E108AEA505}" destId="{6A29E34E-EA4C-4169-940B-0E8241CFF74E}" srcOrd="1" destOrd="0" presId="urn:microsoft.com/office/officeart/2005/8/layout/hList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arrow4">
  <dgm:title val=""/>
  <dgm:desc val=""/>
  <dgm:catLst>
    <dgm:cat type="relationship" pri="8000"/>
    <dgm:cat type="process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b" for="ch" forName="upArrowText" refType="h" fact="0.48"/>
              <dgm:constr type="l" for="ch" forName="upArrowText" refType="w" refFor="ch" refForName="upArrow" fact="1.03"/>
            </dgm:constrLst>
          </dgm:if>
          <dgm:else name="Name4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b" for="ch" forName="upArrowText" refType="h" fact="0.48"/>
              <dgm:constr type="l" for="ch" forName="upArrowText" refType="w" refFor="ch" refForName="upArrow" fact="1.03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refFor="ch" refForName="downArrow" fact="0.3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 refType="w" refFor="ch" refForName="downArrow" fact="1.33"/>
            </dgm:constrLst>
          </dgm:else>
        </dgm:choose>
      </dgm:if>
      <dgm:else name="Name5">
        <dgm:choose name="Name6">
          <dgm:if name="Name7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t" for="ch" forName="upArrowText"/>
              <dgm:constr type="l" for="ch" forName="upArrowText" refType="w" fact="0.1"/>
            </dgm:constrLst>
          </dgm:if>
          <dgm:else name="Name8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t" for="ch" forName="upArrowText"/>
              <dgm:constr type="l" for="ch" forName="upArrowText" refType="w" fact="0.1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fact="0.57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/>
            </dgm:constrLst>
          </dgm:else>
        </dgm:choose>
      </dgm:else>
    </dgm:choose>
    <dgm:ruleLst/>
    <dgm:forEach name="Name9" axis="ch" ptType="node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chMax val="0"/>
          <dgm:bulletEnabled val="1"/>
        </dgm:varLst>
        <dgm:choose name="Name10">
          <dgm:if name="Name1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2">
            <dgm:choose name="Name13">
              <dgm:if name="Name14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15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  <dgm:forEach name="Name16" axis="ch" ptType="node" st="2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chMax val="0"/>
          <dgm:bulletEnabled val="1"/>
        </dgm:varLst>
        <dgm:choose name="Name17">
          <dgm:if name="Name18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9">
            <dgm:choose name="Name20">
              <dgm:if name="Name21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22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hProcess6">
  <dgm:title val=""/>
  <dgm:desc val=""/>
  <dgm:catLst>
    <dgm:cat type="process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L"/>
          <dgm:param type="nodeHorzAlign" val="l"/>
        </dgm:alg>
      </dgm:if>
      <dgm:else name="Name2">
        <dgm:alg type="lin">
          <dgm:param type="linDir" val="from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refFor="ch" refForName="compNode" fact="0.7"/>
      <dgm:constr type="ctrY" for="ch" forName="compNode" refType="h" fact="0.5"/>
      <dgm:constr type="w" for="ch" forName="aSpace" refType="w" fact="0.05"/>
      <dgm:constr type="primFontSz" for="des" forName="childTextHidden" op="equ" val="65"/>
      <dgm:constr type="primFontSz" for="des" forName="parentText" op="equ"/>
    </dgm:constrLst>
    <dgm:ruleLst/>
    <dgm:forEach name="aNodeForEach" axis="ch" ptType="node">
      <dgm:layoutNode name="compNode">
        <dgm:alg type="composite">
          <dgm:param type="ar" val="1.43"/>
        </dgm:alg>
        <dgm:shape xmlns:r="http://schemas.openxmlformats.org/officeDocument/2006/relationships" r:blip="">
          <dgm:adjLst/>
        </dgm:shape>
        <dgm:presOf/>
        <dgm:choose name="Name3">
          <dgm:if name="Name4" func="var" arg="dir" op="equ" val="norm">
            <dgm:constrLst>
              <dgm:constr type="w" for="ch" forName="childTextVisible" refType="w" fact="0.8"/>
              <dgm:constr type="h" for="ch" forName="childTextVisible" refType="h"/>
              <dgm:constr type="r" for="ch" forName="childTextVisible" refType="w"/>
              <dgm:constr type="w" for="ch" forName="childTextHidden" refType="w" fact="0.6"/>
              <dgm:constr type="h" for="ch" forName="childTextHidden" refType="h"/>
              <dgm:constr type="r" for="ch" forName="childTextHidden" refType="w"/>
              <dgm:constr type="l" for="ch" forName="parentText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if>
          <dgm:else name="Name5">
            <dgm:constrLst>
              <dgm:constr type="w" for="ch" forName="childTextVisible" refType="w" fact="0.8"/>
              <dgm:constr type="h" for="ch" forName="childTextVisible" refType="h"/>
              <dgm:constr type="l" for="ch" forName="childTextVisible"/>
              <dgm:constr type="w" for="ch" forName="childTextHidden" refType="w" fact="0.6"/>
              <dgm:constr type="h" for="ch" forName="childTextHidden" refType="h"/>
              <dgm:constr type="l" for="ch" forName="childTextHidden"/>
              <dgm:constr type="r" for="ch" forName="parentText" refType="w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else>
        </dgm:choose>
        <dgm:ruleLst/>
        <dgm:layoutNode name="noGeometry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childTextVisible" styleLbl="bgAccFollowNode1">
          <dgm:varLst>
            <dgm:bulletEnabled val="1"/>
          </dgm:varLst>
          <dgm:alg type="sp"/>
          <dgm:choose name="Name6">
            <dgm:if name="Name7" func="var" arg="dir" op="equ" val="norm">
              <dgm:shape xmlns:r="http://schemas.openxmlformats.org/officeDocument/2006/relationships" type="rightArrow" r:blip="">
                <dgm:adjLst>
                  <dgm:adj idx="1" val="0.7"/>
                  <dgm:adj idx="2" val="0.5"/>
                </dgm:adjLst>
              </dgm:shape>
            </dgm:if>
            <dgm:else name="Name8">
              <dgm:shape xmlns:r="http://schemas.openxmlformats.org/officeDocument/2006/relationships" type="leftArrow" r:blip="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/>
          <dgm:ruleLst/>
        </dgm:layoutNode>
        <dgm:layoutNode name="childTextHidden" styleLbl="bgAccFollowNode1">
          <dgm:choose name="Name9">
            <dgm:if name="Name10" axis="des followSib" ptType="node node" st="1 1" cnt="1 0" func="cnt" op="gte" val="1">
              <dgm:alg type="tx">
                <dgm:param type="stBulletLvl" val="1"/>
                <dgm:param type="txAnchorVertCh" val="mid"/>
              </dgm:alg>
            </dgm:if>
            <dgm:else name="Name11">
              <dgm:alg type="tx">
                <dgm:param type="stBulletLvl" val="2"/>
                <dgm:param type="txAnchorVertCh" val="mid"/>
              </dgm:alg>
            </dgm:else>
          </dgm:choose>
          <dgm:choose name="Name12">
            <dgm:if name="Name13" func="var" arg="dir" op="equ" val="norm">
              <dgm:shape xmlns:r="http://schemas.openxmlformats.org/officeDocument/2006/relationships" type="rightArrow" r:blip="" hideGeom="1">
                <dgm:adjLst>
                  <dgm:adj idx="1" val="0.7"/>
                  <dgm:adj idx="2" val="0.5"/>
                </dgm:adjLst>
              </dgm:shape>
            </dgm:if>
            <dgm:else name="Name14">
              <dgm:shape xmlns:r="http://schemas.openxmlformats.org/officeDocument/2006/relationships" type="leftArrow" r:blip="" hideGeom="1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rMarg" refType="primFontSz" fact="0.1"/>
            <dgm:constr type="lMarg" refType="primFontSz" fact="0.2"/>
          </dgm:constrLst>
          <dgm:ruleLst>
            <dgm:rule type="primFontSz" val="5" fact="NaN" max="NaN"/>
          </dgm:ruleLst>
        </dgm:layoutNode>
        <dgm:layoutNode name="parentText" styleLbl="node1">
          <dgm:varLst>
            <dgm:chMax val="1"/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primFontSz" val="65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choose name="Name15">
        <dgm:if name="Name16" axis="self" ptType="node" func="revPos" op="gte" val="2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23315BCB-76C1-429C-9345-D4388B3C1A9E}" type="datetimeFigureOut">
              <a:rPr lang="en-US" smtClean="0"/>
              <a:pPr/>
              <a:t>9/9/2013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r>
              <a:rPr lang="en-US" smtClean="0"/>
              <a:t>By Rohit Pandey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28F5E030-6696-423A-9B84-6AF4F5FC323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749339ED-91C6-4004-AEFD-5C221F6D2A79}" type="datetimeFigureOut">
              <a:rPr lang="en-US" smtClean="0"/>
              <a:pPr/>
              <a:t>9/9/2013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6661" tIns="48331" rIns="96661" bIns="4833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r>
              <a:rPr lang="en-US" smtClean="0"/>
              <a:t>By Rohit Pandey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47D20427-3652-4D4A-A492-D787D9A5B8A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E6BE3-DE3D-4E34-AD1D-8EAAA3D673F6}" type="datetime1">
              <a:rPr lang="en-US" smtClean="0"/>
              <a:pPr/>
              <a:t>9/9/2013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9EC46-A697-47B6-A861-12E1969DF1F6}" type="datetime1">
              <a:rPr lang="en-US" smtClean="0"/>
              <a:pPr/>
              <a:t>9/9/2013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62C06-428C-4C79-973B-A30A21316C9C}" type="datetime1">
              <a:rPr lang="en-US" smtClean="0"/>
              <a:pPr/>
              <a:t>9/9/2013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10411-7FC1-4932-935A-BFF14E5B0328}" type="datetime1">
              <a:rPr lang="en-US" smtClean="0"/>
              <a:pPr/>
              <a:t>9/9/2013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ADBF7-22C5-4EE7-85DC-DB2AE499504C}" type="datetime1">
              <a:rPr lang="en-US" smtClean="0"/>
              <a:pPr/>
              <a:t>9/9/2013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56180-0222-4FCA-BDDC-F4FBB7135B43}" type="datetime1">
              <a:rPr lang="en-US" smtClean="0"/>
              <a:pPr/>
              <a:t>9/9/2013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144FF-901E-4C61-9C93-A0781DD490BB}" type="datetime1">
              <a:rPr lang="en-US" smtClean="0"/>
              <a:pPr/>
              <a:t>9/9/2013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3E8CA-6B01-4252-9EAF-0CC522717836}" type="datetime1">
              <a:rPr lang="en-US" smtClean="0"/>
              <a:pPr/>
              <a:t>9/9/2013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F492F-521B-4688-9BF0-C639960F087F}" type="datetime1">
              <a:rPr lang="en-US" smtClean="0"/>
              <a:pPr/>
              <a:t>9/9/2013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883CD-ADAC-4C1E-8DC5-46847A06EE30}" type="datetime1">
              <a:rPr lang="en-US" smtClean="0"/>
              <a:pPr/>
              <a:t>9/9/2013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E6E66-B03B-450E-A9A0-8CF290E0B310}" type="datetime1">
              <a:rPr lang="en-US" smtClean="0"/>
              <a:pPr/>
              <a:t>9/9/2013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7F8A35-5528-49EE-8082-46659D31B9D1}" type="datetime1">
              <a:rPr lang="en-US" smtClean="0"/>
              <a:pPr/>
              <a:t>9/9/2013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openxmlformats.org/officeDocument/2006/relationships/image" Target="../media/image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9.xml"/><Relationship Id="rId3" Type="http://schemas.openxmlformats.org/officeDocument/2006/relationships/diagramLayout" Target="../diagrams/layout18.xml"/><Relationship Id="rId7" Type="http://schemas.openxmlformats.org/officeDocument/2006/relationships/diagramLayout" Target="../diagrams/layout19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19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Relationship Id="rId9" Type="http://schemas.openxmlformats.org/officeDocument/2006/relationships/diagramColors" Target="../diagrams/colors19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1.xml"/><Relationship Id="rId3" Type="http://schemas.openxmlformats.org/officeDocument/2006/relationships/diagramLayout" Target="../diagrams/layout20.xml"/><Relationship Id="rId7" Type="http://schemas.openxmlformats.org/officeDocument/2006/relationships/diagramLayout" Target="../diagrams/layout21.xml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21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Relationship Id="rId9" Type="http://schemas.openxmlformats.org/officeDocument/2006/relationships/diagramColors" Target="../diagrams/colors2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2.xml"/><Relationship Id="rId2" Type="http://schemas.openxmlformats.org/officeDocument/2006/relationships/diagramData" Target="../diagrams/data22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22.xml"/><Relationship Id="rId4" Type="http://schemas.openxmlformats.org/officeDocument/2006/relationships/diagramQuickStyle" Target="../diagrams/quickStyle2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4.xml"/><Relationship Id="rId3" Type="http://schemas.openxmlformats.org/officeDocument/2006/relationships/diagramLayout" Target="../diagrams/layout23.xml"/><Relationship Id="rId7" Type="http://schemas.openxmlformats.org/officeDocument/2006/relationships/diagramLayout" Target="../diagrams/layout24.xml"/><Relationship Id="rId2" Type="http://schemas.openxmlformats.org/officeDocument/2006/relationships/diagramData" Target="../diagrams/data23.xml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24.xml"/><Relationship Id="rId5" Type="http://schemas.openxmlformats.org/officeDocument/2006/relationships/diagramColors" Target="../diagrams/colors23.xml"/><Relationship Id="rId4" Type="http://schemas.openxmlformats.org/officeDocument/2006/relationships/diagramQuickStyle" Target="../diagrams/quickStyle23.xml"/><Relationship Id="rId9" Type="http://schemas.openxmlformats.org/officeDocument/2006/relationships/diagramColors" Target="../diagrams/colors2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5.xml"/><Relationship Id="rId2" Type="http://schemas.openxmlformats.org/officeDocument/2006/relationships/diagramData" Target="../diagrams/data25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25.xml"/><Relationship Id="rId4" Type="http://schemas.openxmlformats.org/officeDocument/2006/relationships/diagramQuickStyle" Target="../diagrams/quickStyle2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6.xml"/><Relationship Id="rId2" Type="http://schemas.openxmlformats.org/officeDocument/2006/relationships/diagramData" Target="../diagrams/data26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26.xml"/><Relationship Id="rId4" Type="http://schemas.openxmlformats.org/officeDocument/2006/relationships/diagramQuickStyle" Target="../diagrams/quickStyle2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8.xml"/><Relationship Id="rId3" Type="http://schemas.openxmlformats.org/officeDocument/2006/relationships/diagramLayout" Target="../diagrams/layout27.xml"/><Relationship Id="rId7" Type="http://schemas.openxmlformats.org/officeDocument/2006/relationships/diagramLayout" Target="../diagrams/layout28.xml"/><Relationship Id="rId2" Type="http://schemas.openxmlformats.org/officeDocument/2006/relationships/diagramData" Target="../diagrams/data27.xml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28.xml"/><Relationship Id="rId5" Type="http://schemas.openxmlformats.org/officeDocument/2006/relationships/diagramColors" Target="../diagrams/colors27.xml"/><Relationship Id="rId4" Type="http://schemas.openxmlformats.org/officeDocument/2006/relationships/diagramQuickStyle" Target="../diagrams/quickStyle27.xml"/><Relationship Id="rId9" Type="http://schemas.openxmlformats.org/officeDocument/2006/relationships/diagramColors" Target="../diagrams/colors28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0.xml"/><Relationship Id="rId3" Type="http://schemas.openxmlformats.org/officeDocument/2006/relationships/diagramLayout" Target="../diagrams/layout29.xml"/><Relationship Id="rId7" Type="http://schemas.openxmlformats.org/officeDocument/2006/relationships/diagramLayout" Target="../diagrams/layout30.xml"/><Relationship Id="rId2" Type="http://schemas.openxmlformats.org/officeDocument/2006/relationships/diagramData" Target="../diagrams/data29.xml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30.xml"/><Relationship Id="rId5" Type="http://schemas.openxmlformats.org/officeDocument/2006/relationships/diagramColors" Target="../diagrams/colors29.xml"/><Relationship Id="rId4" Type="http://schemas.openxmlformats.org/officeDocument/2006/relationships/diagramQuickStyle" Target="../diagrams/quickStyle29.xml"/><Relationship Id="rId9" Type="http://schemas.openxmlformats.org/officeDocument/2006/relationships/diagramColors" Target="../diagrams/colors3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1.xml"/><Relationship Id="rId2" Type="http://schemas.openxmlformats.org/officeDocument/2006/relationships/diagramData" Target="../diagrams/data31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31.xml"/><Relationship Id="rId4" Type="http://schemas.openxmlformats.org/officeDocument/2006/relationships/diagramQuickStyle" Target="../diagrams/quickStyle3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8.xml"/><Relationship Id="rId3" Type="http://schemas.openxmlformats.org/officeDocument/2006/relationships/diagramLayout" Target="../diagrams/layout7.xml"/><Relationship Id="rId7" Type="http://schemas.openxmlformats.org/officeDocument/2006/relationships/diagramLayout" Target="../diagrams/layout8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8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Relationship Id="rId9" Type="http://schemas.openxmlformats.org/officeDocument/2006/relationships/diagramColors" Target="../diagrams/colors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0.xml"/><Relationship Id="rId3" Type="http://schemas.openxmlformats.org/officeDocument/2006/relationships/diagramLayout" Target="../diagrams/layout9.xml"/><Relationship Id="rId7" Type="http://schemas.openxmlformats.org/officeDocument/2006/relationships/diagramLayout" Target="../diagrams/layout10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10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Relationship Id="rId9" Type="http://schemas.openxmlformats.org/officeDocument/2006/relationships/diagramColors" Target="../diagrams/colors10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2.xml"/><Relationship Id="rId13" Type="http://schemas.openxmlformats.org/officeDocument/2006/relationships/diagramColors" Target="../diagrams/colors13.xml"/><Relationship Id="rId3" Type="http://schemas.openxmlformats.org/officeDocument/2006/relationships/diagramLayout" Target="../diagrams/layout11.xml"/><Relationship Id="rId7" Type="http://schemas.openxmlformats.org/officeDocument/2006/relationships/diagramLayout" Target="../diagrams/layout12.xml"/><Relationship Id="rId12" Type="http://schemas.openxmlformats.org/officeDocument/2006/relationships/diagramQuickStyle" Target="../diagrams/quickStyle13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12.xml"/><Relationship Id="rId11" Type="http://schemas.openxmlformats.org/officeDocument/2006/relationships/diagramLayout" Target="../diagrams/layout13.xml"/><Relationship Id="rId5" Type="http://schemas.openxmlformats.org/officeDocument/2006/relationships/diagramColors" Target="../diagrams/colors11.xml"/><Relationship Id="rId10" Type="http://schemas.openxmlformats.org/officeDocument/2006/relationships/diagramData" Target="../diagrams/data13.xml"/><Relationship Id="rId4" Type="http://schemas.openxmlformats.org/officeDocument/2006/relationships/diagramQuickStyle" Target="../diagrams/quickStyle11.xml"/><Relationship Id="rId9" Type="http://schemas.openxmlformats.org/officeDocument/2006/relationships/diagramColors" Target="../diagrams/colors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19200" y="457200"/>
            <a:ext cx="675056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bliqueTopRight"/>
              <a:lightRig rig="threePt" dir="t"/>
            </a:scene3d>
          </a:bodyPr>
          <a:lstStyle/>
          <a:p>
            <a:pPr algn="ctr"/>
            <a:r>
              <a:rPr lang="en-US" sz="54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Berlin Sans FB" pitchFamily="34" charset="0"/>
              </a:rPr>
              <a:t>Accounting Standard 7</a:t>
            </a:r>
            <a:endParaRPr lang="en-US" sz="5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1">
                  <a:lumMod val="95000"/>
                  <a:lumOff val="5000"/>
                </a:schemeClr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  <a:reflection blurRad="6350" stA="55000" endA="300" endPos="45500" dir="5400000" sy="-100000" algn="bl" rotWithShape="0"/>
              </a:effectLst>
              <a:latin typeface="Berlin Sans FB" pitchFamily="34" charset="0"/>
            </a:endParaRPr>
          </a:p>
        </p:txBody>
      </p:sp>
      <p:graphicFrame>
        <p:nvGraphicFramePr>
          <p:cNvPr id="11" name="Diagram 10"/>
          <p:cNvGraphicFramePr/>
          <p:nvPr/>
        </p:nvGraphicFramePr>
        <p:xfrm>
          <a:off x="2743200" y="1524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28" name="Picture 4" descr="C:\Program Files\Microsoft Office\MEDIA\CAGCAT10\j0205462.wmf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04800" y="1828800"/>
            <a:ext cx="3810001" cy="4628998"/>
          </a:xfrm>
          <a:prstGeom prst="rect">
            <a:avLst/>
          </a:prstGeom>
          <a:noFill/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905000" y="304800"/>
            <a:ext cx="527432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u="sng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Contract Revenue</a:t>
            </a:r>
            <a:endParaRPr lang="en-US" sz="5400" b="1" u="sng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aphicFrame>
        <p:nvGraphicFramePr>
          <p:cNvPr id="4" name="Diagram 3"/>
          <p:cNvGraphicFramePr/>
          <p:nvPr/>
        </p:nvGraphicFramePr>
        <p:xfrm>
          <a:off x="533400" y="1371600"/>
          <a:ext cx="8001000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  <p:graphicFrame>
        <p:nvGraphicFramePr>
          <p:cNvPr id="4" name="Diagram 3"/>
          <p:cNvGraphicFramePr/>
          <p:nvPr/>
        </p:nvGraphicFramePr>
        <p:xfrm>
          <a:off x="533400" y="1447800"/>
          <a:ext cx="8001000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angle 5"/>
          <p:cNvSpPr/>
          <p:nvPr/>
        </p:nvSpPr>
        <p:spPr>
          <a:xfrm>
            <a:off x="1905000" y="304800"/>
            <a:ext cx="553478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u="sng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Defining the terms</a:t>
            </a:r>
            <a:endParaRPr lang="en-US" sz="5400" b="1" u="sng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  <p:graphicFrame>
        <p:nvGraphicFramePr>
          <p:cNvPr id="3" name="Diagram 2"/>
          <p:cNvGraphicFramePr/>
          <p:nvPr/>
        </p:nvGraphicFramePr>
        <p:xfrm>
          <a:off x="533400" y="1524000"/>
          <a:ext cx="8001000" cy="4343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ctangle 3"/>
          <p:cNvSpPr/>
          <p:nvPr/>
        </p:nvSpPr>
        <p:spPr>
          <a:xfrm>
            <a:off x="1905000" y="304800"/>
            <a:ext cx="639354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u="sng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Defining the terms</a:t>
            </a:r>
            <a:r>
              <a:rPr lang="en-US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Contd.</a:t>
            </a:r>
            <a:endParaRPr lang="en-U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  <p:graphicFrame>
        <p:nvGraphicFramePr>
          <p:cNvPr id="21" name="Diagram 20"/>
          <p:cNvGraphicFramePr/>
          <p:nvPr/>
        </p:nvGraphicFramePr>
        <p:xfrm>
          <a:off x="609600" y="1676400"/>
          <a:ext cx="7696200" cy="472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2" name="Rectangle 21"/>
          <p:cNvSpPr/>
          <p:nvPr/>
        </p:nvSpPr>
        <p:spPr>
          <a:xfrm>
            <a:off x="2438400" y="457200"/>
            <a:ext cx="40377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u="sng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Contract Cost</a:t>
            </a:r>
            <a:endParaRPr lang="en-US" sz="5400" b="1" u="sng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133600" y="381000"/>
            <a:ext cx="523598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u="sng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Cost Components</a:t>
            </a:r>
            <a:endParaRPr lang="en-US" sz="5400" b="1" u="sng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aphicFrame>
        <p:nvGraphicFramePr>
          <p:cNvPr id="5" name="Diagram 4"/>
          <p:cNvGraphicFramePr/>
          <p:nvPr/>
        </p:nvGraphicFramePr>
        <p:xfrm>
          <a:off x="914400" y="1524000"/>
          <a:ext cx="4746877" cy="3693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Diagram 5"/>
          <p:cNvGraphicFramePr/>
          <p:nvPr/>
        </p:nvGraphicFramePr>
        <p:xfrm>
          <a:off x="914400" y="1981200"/>
          <a:ext cx="7696200" cy="4343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457200" y="381000"/>
            <a:ext cx="830785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u="sng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Excluded from Contract Cost</a:t>
            </a:r>
            <a:endParaRPr lang="en-US" sz="5400" b="1" u="sng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aphicFrame>
        <p:nvGraphicFramePr>
          <p:cNvPr id="5" name="Diagram 4"/>
          <p:cNvGraphicFramePr/>
          <p:nvPr/>
        </p:nvGraphicFramePr>
        <p:xfrm>
          <a:off x="1600200" y="1752600"/>
          <a:ext cx="5557612" cy="3693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Diagram 5"/>
          <p:cNvGraphicFramePr/>
          <p:nvPr/>
        </p:nvGraphicFramePr>
        <p:xfrm>
          <a:off x="1524000" y="23622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143000" y="381000"/>
            <a:ext cx="691266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u="sng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Recognition </a:t>
            </a:r>
            <a:r>
              <a:rPr lang="en-US" sz="2800" b="1" u="sng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(Revenue &amp; Expense)</a:t>
            </a:r>
            <a:endParaRPr lang="en-US" sz="5400" b="1" u="sng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aphicFrame>
        <p:nvGraphicFramePr>
          <p:cNvPr id="6" name="Diagram 5"/>
          <p:cNvGraphicFramePr/>
          <p:nvPr/>
        </p:nvGraphicFramePr>
        <p:xfrm>
          <a:off x="1371600" y="1600200"/>
          <a:ext cx="6400800" cy="4648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143000" y="304800"/>
            <a:ext cx="67030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u="sng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Estimation of outcome</a:t>
            </a:r>
            <a:endParaRPr lang="en-U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aphicFrame>
        <p:nvGraphicFramePr>
          <p:cNvPr id="6" name="Diagram 5"/>
          <p:cNvGraphicFramePr/>
          <p:nvPr/>
        </p:nvGraphicFramePr>
        <p:xfrm>
          <a:off x="685800" y="1447800"/>
          <a:ext cx="7086600" cy="3693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Diagram 6"/>
          <p:cNvGraphicFramePr/>
          <p:nvPr/>
        </p:nvGraphicFramePr>
        <p:xfrm>
          <a:off x="685800" y="2057400"/>
          <a:ext cx="7620000" cy="4292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295400" y="381000"/>
            <a:ext cx="647837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u="sng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Degree of Completion</a:t>
            </a:r>
            <a:endParaRPr lang="en-US" sz="5400" b="1" u="sng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aphicFrame>
        <p:nvGraphicFramePr>
          <p:cNvPr id="4" name="Diagram 3"/>
          <p:cNvGraphicFramePr/>
          <p:nvPr/>
        </p:nvGraphicFramePr>
        <p:xfrm>
          <a:off x="1524000" y="1397000"/>
          <a:ext cx="6096000" cy="508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447800" y="381000"/>
            <a:ext cx="667272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u="sng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Recognition </a:t>
            </a:r>
            <a:r>
              <a:rPr lang="en-US" sz="3200" b="1" u="sng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(Expected losses)</a:t>
            </a:r>
            <a:endParaRPr lang="en-US" sz="5400" b="1" u="sng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aphicFrame>
        <p:nvGraphicFramePr>
          <p:cNvPr id="6" name="Diagram 5"/>
          <p:cNvGraphicFramePr/>
          <p:nvPr/>
        </p:nvGraphicFramePr>
        <p:xfrm>
          <a:off x="1524000" y="1905000"/>
          <a:ext cx="6096000" cy="449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/>
          <p:cNvGraphicFramePr/>
          <p:nvPr/>
        </p:nvGraphicFramePr>
        <p:xfrm>
          <a:off x="1524000" y="1905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Rectangle 6"/>
          <p:cNvSpPr/>
          <p:nvPr/>
        </p:nvSpPr>
        <p:spPr>
          <a:xfrm>
            <a:off x="2514600" y="457200"/>
            <a:ext cx="4343305" cy="9188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u="sng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Quick Facts</a:t>
            </a:r>
            <a:endParaRPr lang="en-US" sz="5400" b="1" u="sng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971800" y="381000"/>
            <a:ext cx="313284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u="sng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Disclosure</a:t>
            </a:r>
            <a:endParaRPr lang="en-US" sz="5400" b="1" u="sng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aphicFrame>
        <p:nvGraphicFramePr>
          <p:cNvPr id="4" name="Diagram 3"/>
          <p:cNvGraphicFramePr/>
          <p:nvPr/>
        </p:nvGraphicFramePr>
        <p:xfrm>
          <a:off x="1524000" y="22098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Diagram 5"/>
          <p:cNvGraphicFramePr/>
          <p:nvPr/>
        </p:nvGraphicFramePr>
        <p:xfrm>
          <a:off x="1295400" y="1676400"/>
          <a:ext cx="4277966" cy="3693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514600" y="381000"/>
            <a:ext cx="413158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u="sng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Disclosure</a:t>
            </a:r>
            <a:r>
              <a:rPr lang="en-US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Contd.</a:t>
            </a:r>
            <a:endParaRPr lang="en-U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aphicFrame>
        <p:nvGraphicFramePr>
          <p:cNvPr id="4" name="Diagram 3"/>
          <p:cNvGraphicFramePr/>
          <p:nvPr/>
        </p:nvGraphicFramePr>
        <p:xfrm>
          <a:off x="609600" y="1397000"/>
          <a:ext cx="7848600" cy="5156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Diagram 5"/>
          <p:cNvGraphicFramePr/>
          <p:nvPr/>
        </p:nvGraphicFramePr>
        <p:xfrm>
          <a:off x="533400" y="1752600"/>
          <a:ext cx="6553200" cy="3693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819400" y="381000"/>
            <a:ext cx="314893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u="sng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Thank You</a:t>
            </a:r>
            <a:endParaRPr lang="en-US" sz="5400" b="1" u="sng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aphicFrame>
        <p:nvGraphicFramePr>
          <p:cNvPr id="4" name="Diagram 3"/>
          <p:cNvGraphicFramePr/>
          <p:nvPr/>
        </p:nvGraphicFramePr>
        <p:xfrm>
          <a:off x="1600200" y="2057400"/>
          <a:ext cx="6248400" cy="381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/>
        </p:nvGraphicFramePr>
        <p:xfrm>
          <a:off x="1524000" y="16764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4"/>
          <p:cNvSpPr/>
          <p:nvPr/>
        </p:nvSpPr>
        <p:spPr>
          <a:xfrm>
            <a:off x="3048000" y="457200"/>
            <a:ext cx="319350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u="sng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Objectives</a:t>
            </a:r>
            <a:endParaRPr lang="en-US" sz="5400" b="1" u="sng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/>
          <p:cNvGraphicFramePr/>
          <p:nvPr/>
        </p:nvGraphicFramePr>
        <p:xfrm>
          <a:off x="1066800" y="381000"/>
          <a:ext cx="7162800" cy="6172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  <p:graphicFrame>
        <p:nvGraphicFramePr>
          <p:cNvPr id="5" name="Diagram 4"/>
          <p:cNvGraphicFramePr/>
          <p:nvPr/>
        </p:nvGraphicFramePr>
        <p:xfrm>
          <a:off x="1524000" y="1905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Rectangle 5"/>
          <p:cNvSpPr/>
          <p:nvPr/>
        </p:nvSpPr>
        <p:spPr>
          <a:xfrm>
            <a:off x="2209800" y="533400"/>
            <a:ext cx="518443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u="sng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Types of Contract</a:t>
            </a:r>
            <a:endParaRPr lang="en-US" sz="5400" b="1" u="sng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  <p:graphicFrame>
        <p:nvGraphicFramePr>
          <p:cNvPr id="5" name="Diagram 4"/>
          <p:cNvGraphicFramePr/>
          <p:nvPr/>
        </p:nvGraphicFramePr>
        <p:xfrm>
          <a:off x="1524000" y="17526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Rectangle 5"/>
          <p:cNvSpPr/>
          <p:nvPr/>
        </p:nvSpPr>
        <p:spPr>
          <a:xfrm>
            <a:off x="1905000" y="457200"/>
            <a:ext cx="553478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u="sng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Defining the terms</a:t>
            </a:r>
            <a:endParaRPr lang="en-US" sz="5400" b="1" u="sng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  <p:graphicFrame>
        <p:nvGraphicFramePr>
          <p:cNvPr id="9" name="Diagram 8"/>
          <p:cNvGraphicFramePr/>
          <p:nvPr/>
        </p:nvGraphicFramePr>
        <p:xfrm>
          <a:off x="1143000" y="2667000"/>
          <a:ext cx="7162800" cy="358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Rectangle 9"/>
          <p:cNvSpPr/>
          <p:nvPr/>
        </p:nvSpPr>
        <p:spPr>
          <a:xfrm>
            <a:off x="3276600" y="533400"/>
            <a:ext cx="27170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u="sng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The 3 R’s</a:t>
            </a:r>
            <a:endParaRPr lang="en-US" sz="5400" b="1" u="sng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aphicFrame>
        <p:nvGraphicFramePr>
          <p:cNvPr id="12" name="Diagram 11"/>
          <p:cNvGraphicFramePr/>
          <p:nvPr/>
        </p:nvGraphicFramePr>
        <p:xfrm>
          <a:off x="1447800" y="1981200"/>
          <a:ext cx="3352800" cy="5979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  <p:graphicFrame>
        <p:nvGraphicFramePr>
          <p:cNvPr id="4" name="Diagram 3"/>
          <p:cNvGraphicFramePr/>
          <p:nvPr/>
        </p:nvGraphicFramePr>
        <p:xfrm>
          <a:off x="1524000" y="21336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angle 5"/>
          <p:cNvSpPr/>
          <p:nvPr/>
        </p:nvSpPr>
        <p:spPr>
          <a:xfrm>
            <a:off x="914400" y="381000"/>
            <a:ext cx="74623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u="sng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Combining &amp; Segmenting</a:t>
            </a:r>
            <a:endParaRPr lang="en-US" sz="5400" b="1" u="sng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aphicFrame>
        <p:nvGraphicFramePr>
          <p:cNvPr id="8" name="Diagram 7"/>
          <p:cNvGraphicFramePr/>
          <p:nvPr/>
        </p:nvGraphicFramePr>
        <p:xfrm>
          <a:off x="990600" y="1524000"/>
          <a:ext cx="5131982" cy="3693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362200" y="457200"/>
            <a:ext cx="481740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u="sng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Additional asset</a:t>
            </a:r>
            <a:endParaRPr lang="en-US" sz="5400" b="1" u="sng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aphicFrame>
        <p:nvGraphicFramePr>
          <p:cNvPr id="5" name="Diagram 4"/>
          <p:cNvGraphicFramePr/>
          <p:nvPr/>
        </p:nvGraphicFramePr>
        <p:xfrm>
          <a:off x="533400" y="1752600"/>
          <a:ext cx="7876836" cy="3693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Diagram 6"/>
          <p:cNvGraphicFramePr/>
          <p:nvPr/>
        </p:nvGraphicFramePr>
        <p:xfrm>
          <a:off x="457200" y="2438400"/>
          <a:ext cx="8001000" cy="167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graphicFrame>
        <p:nvGraphicFramePr>
          <p:cNvPr id="9" name="Diagram 8"/>
          <p:cNvGraphicFramePr/>
          <p:nvPr/>
        </p:nvGraphicFramePr>
        <p:xfrm>
          <a:off x="0" y="4114800"/>
          <a:ext cx="8839200" cy="22949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863</TotalTime>
  <Words>986</Words>
  <Application>Microsoft Office PowerPoint</Application>
  <PresentationFormat>On-screen Show (4:3)</PresentationFormat>
  <Paragraphs>185</Paragraphs>
  <Slides>22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>Pandey</cp:lastModifiedBy>
  <cp:revision>197</cp:revision>
  <dcterms:created xsi:type="dcterms:W3CDTF">2006-08-16T00:00:00Z</dcterms:created>
  <dcterms:modified xsi:type="dcterms:W3CDTF">2013-09-09T06:19:54Z</dcterms:modified>
</cp:coreProperties>
</file>