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2"/>
  </p:notesMasterIdLst>
  <p:sldIdLst>
    <p:sldId id="256" r:id="rId2"/>
    <p:sldId id="257" r:id="rId3"/>
    <p:sldId id="259" r:id="rId4"/>
    <p:sldId id="258" r:id="rId5"/>
    <p:sldId id="268" r:id="rId6"/>
    <p:sldId id="269" r:id="rId7"/>
    <p:sldId id="273" r:id="rId8"/>
    <p:sldId id="277" r:id="rId9"/>
    <p:sldId id="260" r:id="rId10"/>
    <p:sldId id="261" r:id="rId11"/>
    <p:sldId id="275" r:id="rId12"/>
    <p:sldId id="262" r:id="rId13"/>
    <p:sldId id="276" r:id="rId14"/>
    <p:sldId id="263" r:id="rId15"/>
    <p:sldId id="264" r:id="rId16"/>
    <p:sldId id="265" r:id="rId17"/>
    <p:sldId id="266" r:id="rId18"/>
    <p:sldId id="267" r:id="rId19"/>
    <p:sldId id="272" r:id="rId20"/>
    <p:sldId id="27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EBA6B9-7A22-4194-91D4-680B93DE06F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89B01492-D800-4A38-887D-B828B02498A0}">
      <dgm:prSet phldrT="[Text]"/>
      <dgm:spPr/>
      <dgm:t>
        <a:bodyPr/>
        <a:lstStyle/>
        <a:p>
          <a:r>
            <a:rPr lang="en-US" dirty="0" smtClean="0"/>
            <a:t>THE CUSTOMS TARIFF ACT 1975</a:t>
          </a:r>
          <a:endParaRPr lang="en-US" dirty="0"/>
        </a:p>
      </dgm:t>
    </dgm:pt>
    <dgm:pt modelId="{92ED3794-63B6-4B2D-A3F1-6FC7ED40ED43}" type="parTrans" cxnId="{482C327B-1332-42FC-B882-8E63793BBD85}">
      <dgm:prSet/>
      <dgm:spPr/>
      <dgm:t>
        <a:bodyPr/>
        <a:lstStyle/>
        <a:p>
          <a:endParaRPr lang="en-US"/>
        </a:p>
      </dgm:t>
    </dgm:pt>
    <dgm:pt modelId="{5138B98A-E035-4951-ADAA-382E49BF6052}" type="sibTrans" cxnId="{482C327B-1332-42FC-B882-8E63793BBD85}">
      <dgm:prSet/>
      <dgm:spPr/>
      <dgm:t>
        <a:bodyPr/>
        <a:lstStyle/>
        <a:p>
          <a:endParaRPr lang="en-US"/>
        </a:p>
      </dgm:t>
    </dgm:pt>
    <dgm:pt modelId="{16FBF6FE-7E1F-4153-8394-095690615B77}">
      <dgm:prSet phldrT="[Text]"/>
      <dgm:spPr/>
      <dgm:t>
        <a:bodyPr/>
        <a:lstStyle/>
        <a:p>
          <a:r>
            <a:rPr lang="en-US" dirty="0" smtClean="0"/>
            <a:t>FIRST SCHEDULE</a:t>
          </a:r>
          <a:endParaRPr lang="en-US" dirty="0"/>
        </a:p>
      </dgm:t>
    </dgm:pt>
    <dgm:pt modelId="{F0FDA40F-DB20-4A25-9B7F-05967CF92B45}" type="parTrans" cxnId="{C7E17462-6AD6-46C2-A552-AB444F33F075}">
      <dgm:prSet/>
      <dgm:spPr/>
      <dgm:t>
        <a:bodyPr/>
        <a:lstStyle/>
        <a:p>
          <a:endParaRPr lang="en-US"/>
        </a:p>
      </dgm:t>
    </dgm:pt>
    <dgm:pt modelId="{7C3CFCE5-1E57-40B7-9704-8C01440F667A}" type="sibTrans" cxnId="{C7E17462-6AD6-46C2-A552-AB444F33F075}">
      <dgm:prSet/>
      <dgm:spPr/>
      <dgm:t>
        <a:bodyPr/>
        <a:lstStyle/>
        <a:p>
          <a:endParaRPr lang="en-US"/>
        </a:p>
      </dgm:t>
    </dgm:pt>
    <dgm:pt modelId="{DCC5C22E-D976-46F5-9F32-A93AE8513EE3}">
      <dgm:prSet phldrT="[Text]"/>
      <dgm:spPr/>
      <dgm:t>
        <a:bodyPr/>
        <a:lstStyle/>
        <a:p>
          <a:r>
            <a:rPr lang="en-US" dirty="0" smtClean="0"/>
            <a:t>ENLISTS THE GOODS LIABLE TO IMPORT DUTY</a:t>
          </a:r>
          <a:endParaRPr lang="en-US" dirty="0"/>
        </a:p>
      </dgm:t>
    </dgm:pt>
    <dgm:pt modelId="{316080A4-5089-477A-BDF0-EA90187F308D}" type="parTrans" cxnId="{AA81130E-1B52-4C37-96B3-5B212C1C4D0A}">
      <dgm:prSet/>
      <dgm:spPr/>
      <dgm:t>
        <a:bodyPr/>
        <a:lstStyle/>
        <a:p>
          <a:endParaRPr lang="en-US"/>
        </a:p>
      </dgm:t>
    </dgm:pt>
    <dgm:pt modelId="{9196CB4C-AA4D-425B-B364-65FB54F46C6E}" type="sibTrans" cxnId="{AA81130E-1B52-4C37-96B3-5B212C1C4D0A}">
      <dgm:prSet/>
      <dgm:spPr/>
      <dgm:t>
        <a:bodyPr/>
        <a:lstStyle/>
        <a:p>
          <a:endParaRPr lang="en-US"/>
        </a:p>
      </dgm:t>
    </dgm:pt>
    <dgm:pt modelId="{C9536C2F-EAED-4254-90E1-461983113664}">
      <dgm:prSet phldrT="[Text]"/>
      <dgm:spPr/>
      <dgm:t>
        <a:bodyPr/>
        <a:lstStyle/>
        <a:p>
          <a:r>
            <a:rPr lang="en-US" dirty="0" smtClean="0"/>
            <a:t>SECOND SCHEDULE</a:t>
          </a:r>
          <a:endParaRPr lang="en-US" dirty="0"/>
        </a:p>
      </dgm:t>
    </dgm:pt>
    <dgm:pt modelId="{1EE08D2A-E456-4EF0-B1BB-78893F870949}" type="parTrans" cxnId="{0D2450A6-03A4-4B56-90A4-BF5FBB13F43F}">
      <dgm:prSet/>
      <dgm:spPr/>
      <dgm:t>
        <a:bodyPr/>
        <a:lstStyle/>
        <a:p>
          <a:endParaRPr lang="en-US"/>
        </a:p>
      </dgm:t>
    </dgm:pt>
    <dgm:pt modelId="{868449E9-8124-4238-8065-2659E68E374B}" type="sibTrans" cxnId="{0D2450A6-03A4-4B56-90A4-BF5FBB13F43F}">
      <dgm:prSet/>
      <dgm:spPr/>
      <dgm:t>
        <a:bodyPr/>
        <a:lstStyle/>
        <a:p>
          <a:endParaRPr lang="en-US"/>
        </a:p>
      </dgm:t>
    </dgm:pt>
    <dgm:pt modelId="{AA2EE29C-0403-44BF-8CED-5B42D21C5EE0}">
      <dgm:prSet phldrT="[Text]"/>
      <dgm:spPr/>
      <dgm:t>
        <a:bodyPr/>
        <a:lstStyle/>
        <a:p>
          <a:r>
            <a:rPr lang="en-US" dirty="0" smtClean="0"/>
            <a:t>ENLISTS THE GOODS LIABLE TO EXPORT DUTY</a:t>
          </a:r>
          <a:endParaRPr lang="en-US" dirty="0"/>
        </a:p>
      </dgm:t>
    </dgm:pt>
    <dgm:pt modelId="{9FED7612-6C0B-4583-8765-250BEB968526}" type="parTrans" cxnId="{353A5D4E-F302-47BF-A2A0-C0D796F9539C}">
      <dgm:prSet/>
      <dgm:spPr/>
      <dgm:t>
        <a:bodyPr/>
        <a:lstStyle/>
        <a:p>
          <a:endParaRPr lang="en-US"/>
        </a:p>
      </dgm:t>
    </dgm:pt>
    <dgm:pt modelId="{0F64EE9F-00DC-4492-BFEB-0562D6244DE8}" type="sibTrans" cxnId="{353A5D4E-F302-47BF-A2A0-C0D796F9539C}">
      <dgm:prSet/>
      <dgm:spPr/>
      <dgm:t>
        <a:bodyPr/>
        <a:lstStyle/>
        <a:p>
          <a:endParaRPr lang="en-US"/>
        </a:p>
      </dgm:t>
    </dgm:pt>
    <dgm:pt modelId="{40A2C3BF-CAE1-4976-930B-C9045C5BD7D0}" type="pres">
      <dgm:prSet presAssocID="{12EBA6B9-7A22-4194-91D4-680B93DE06F2}" presName="hierChild1" presStyleCnt="0">
        <dgm:presLayoutVars>
          <dgm:orgChart val="1"/>
          <dgm:chPref val="1"/>
          <dgm:dir/>
          <dgm:animOne val="branch"/>
          <dgm:animLvl val="lvl"/>
          <dgm:resizeHandles/>
        </dgm:presLayoutVars>
      </dgm:prSet>
      <dgm:spPr/>
      <dgm:t>
        <a:bodyPr/>
        <a:lstStyle/>
        <a:p>
          <a:endParaRPr lang="en-US"/>
        </a:p>
      </dgm:t>
    </dgm:pt>
    <dgm:pt modelId="{89A64AFC-6F13-441E-8535-7FA49C2A0FE3}" type="pres">
      <dgm:prSet presAssocID="{89B01492-D800-4A38-887D-B828B02498A0}" presName="hierRoot1" presStyleCnt="0">
        <dgm:presLayoutVars>
          <dgm:hierBranch val="init"/>
        </dgm:presLayoutVars>
      </dgm:prSet>
      <dgm:spPr/>
    </dgm:pt>
    <dgm:pt modelId="{7EEC816D-2D95-4AA7-A7B5-5C50CA7EF91C}" type="pres">
      <dgm:prSet presAssocID="{89B01492-D800-4A38-887D-B828B02498A0}" presName="rootComposite1" presStyleCnt="0"/>
      <dgm:spPr/>
    </dgm:pt>
    <dgm:pt modelId="{1BCC4E4D-3F3B-4844-BECE-613B41263413}" type="pres">
      <dgm:prSet presAssocID="{89B01492-D800-4A38-887D-B828B02498A0}" presName="rootText1" presStyleLbl="node0" presStyleIdx="0" presStyleCnt="1">
        <dgm:presLayoutVars>
          <dgm:chPref val="3"/>
        </dgm:presLayoutVars>
      </dgm:prSet>
      <dgm:spPr/>
      <dgm:t>
        <a:bodyPr/>
        <a:lstStyle/>
        <a:p>
          <a:endParaRPr lang="en-US"/>
        </a:p>
      </dgm:t>
    </dgm:pt>
    <dgm:pt modelId="{15B202F9-384F-4D5F-AD3D-B7AF548FF1D4}" type="pres">
      <dgm:prSet presAssocID="{89B01492-D800-4A38-887D-B828B02498A0}" presName="rootConnector1" presStyleLbl="node1" presStyleIdx="0" presStyleCnt="0"/>
      <dgm:spPr/>
      <dgm:t>
        <a:bodyPr/>
        <a:lstStyle/>
        <a:p>
          <a:endParaRPr lang="en-US"/>
        </a:p>
      </dgm:t>
    </dgm:pt>
    <dgm:pt modelId="{F7EA65B9-65DB-4010-BA0A-A582CE9CA5A6}" type="pres">
      <dgm:prSet presAssocID="{89B01492-D800-4A38-887D-B828B02498A0}" presName="hierChild2" presStyleCnt="0"/>
      <dgm:spPr/>
    </dgm:pt>
    <dgm:pt modelId="{445BCC8E-A76F-4E89-AA68-213D1344F1CE}" type="pres">
      <dgm:prSet presAssocID="{F0FDA40F-DB20-4A25-9B7F-05967CF92B45}" presName="Name37" presStyleLbl="parChTrans1D2" presStyleIdx="0" presStyleCnt="2"/>
      <dgm:spPr/>
      <dgm:t>
        <a:bodyPr/>
        <a:lstStyle/>
        <a:p>
          <a:endParaRPr lang="en-US"/>
        </a:p>
      </dgm:t>
    </dgm:pt>
    <dgm:pt modelId="{867BBECB-6751-4D45-AFF9-98570D0A83F9}" type="pres">
      <dgm:prSet presAssocID="{16FBF6FE-7E1F-4153-8394-095690615B77}" presName="hierRoot2" presStyleCnt="0">
        <dgm:presLayoutVars>
          <dgm:hierBranch val="init"/>
        </dgm:presLayoutVars>
      </dgm:prSet>
      <dgm:spPr/>
    </dgm:pt>
    <dgm:pt modelId="{BE2E331F-3655-4192-84F0-96D41F43A862}" type="pres">
      <dgm:prSet presAssocID="{16FBF6FE-7E1F-4153-8394-095690615B77}" presName="rootComposite" presStyleCnt="0"/>
      <dgm:spPr/>
    </dgm:pt>
    <dgm:pt modelId="{34B5814D-1A86-4F57-8F62-35FD9C656B29}" type="pres">
      <dgm:prSet presAssocID="{16FBF6FE-7E1F-4153-8394-095690615B77}" presName="rootText" presStyleLbl="node2" presStyleIdx="0" presStyleCnt="2" custLinFactNeighborX="-33972" custLinFactNeighborY="-2698">
        <dgm:presLayoutVars>
          <dgm:chPref val="3"/>
        </dgm:presLayoutVars>
      </dgm:prSet>
      <dgm:spPr/>
      <dgm:t>
        <a:bodyPr/>
        <a:lstStyle/>
        <a:p>
          <a:endParaRPr lang="en-US"/>
        </a:p>
      </dgm:t>
    </dgm:pt>
    <dgm:pt modelId="{6C4CC2AD-0A23-431A-A52C-32D2E1144913}" type="pres">
      <dgm:prSet presAssocID="{16FBF6FE-7E1F-4153-8394-095690615B77}" presName="rootConnector" presStyleLbl="node2" presStyleIdx="0" presStyleCnt="2"/>
      <dgm:spPr/>
      <dgm:t>
        <a:bodyPr/>
        <a:lstStyle/>
        <a:p>
          <a:endParaRPr lang="en-US"/>
        </a:p>
      </dgm:t>
    </dgm:pt>
    <dgm:pt modelId="{8338CC6D-6F16-417C-B3B3-E5A62A8D32B2}" type="pres">
      <dgm:prSet presAssocID="{16FBF6FE-7E1F-4153-8394-095690615B77}" presName="hierChild4" presStyleCnt="0"/>
      <dgm:spPr/>
    </dgm:pt>
    <dgm:pt modelId="{8D61A3FB-7791-46CD-8D14-3DD6B98322F5}" type="pres">
      <dgm:prSet presAssocID="{316080A4-5089-477A-BDF0-EA90187F308D}" presName="Name37" presStyleLbl="parChTrans1D3" presStyleIdx="0" presStyleCnt="2"/>
      <dgm:spPr/>
      <dgm:t>
        <a:bodyPr/>
        <a:lstStyle/>
        <a:p>
          <a:endParaRPr lang="en-US"/>
        </a:p>
      </dgm:t>
    </dgm:pt>
    <dgm:pt modelId="{C2F2BE2D-7034-48EF-8688-F765052A1992}" type="pres">
      <dgm:prSet presAssocID="{DCC5C22E-D976-46F5-9F32-A93AE8513EE3}" presName="hierRoot2" presStyleCnt="0">
        <dgm:presLayoutVars>
          <dgm:hierBranch val="init"/>
        </dgm:presLayoutVars>
      </dgm:prSet>
      <dgm:spPr/>
    </dgm:pt>
    <dgm:pt modelId="{F65A31E9-1246-47B4-B342-398773A0A4D2}" type="pres">
      <dgm:prSet presAssocID="{DCC5C22E-D976-46F5-9F32-A93AE8513EE3}" presName="rootComposite" presStyleCnt="0"/>
      <dgm:spPr/>
    </dgm:pt>
    <dgm:pt modelId="{81540FE9-FE5A-41BA-9F3A-AC2FC253C4D2}" type="pres">
      <dgm:prSet presAssocID="{DCC5C22E-D976-46F5-9F32-A93AE8513EE3}" presName="rootText" presStyleLbl="node3" presStyleIdx="0" presStyleCnt="2" custLinFactNeighborX="-6648" custLinFactNeighborY="-5167">
        <dgm:presLayoutVars>
          <dgm:chPref val="3"/>
        </dgm:presLayoutVars>
      </dgm:prSet>
      <dgm:spPr/>
      <dgm:t>
        <a:bodyPr/>
        <a:lstStyle/>
        <a:p>
          <a:endParaRPr lang="en-US"/>
        </a:p>
      </dgm:t>
    </dgm:pt>
    <dgm:pt modelId="{137D8186-FDBD-48B6-9C0B-33C0C95A7E3F}" type="pres">
      <dgm:prSet presAssocID="{DCC5C22E-D976-46F5-9F32-A93AE8513EE3}" presName="rootConnector" presStyleLbl="node3" presStyleIdx="0" presStyleCnt="2"/>
      <dgm:spPr/>
      <dgm:t>
        <a:bodyPr/>
        <a:lstStyle/>
        <a:p>
          <a:endParaRPr lang="en-US"/>
        </a:p>
      </dgm:t>
    </dgm:pt>
    <dgm:pt modelId="{5AFAD89F-9F01-435C-A885-BA02419CA662}" type="pres">
      <dgm:prSet presAssocID="{DCC5C22E-D976-46F5-9F32-A93AE8513EE3}" presName="hierChild4" presStyleCnt="0"/>
      <dgm:spPr/>
    </dgm:pt>
    <dgm:pt modelId="{C0098173-514A-4922-A463-4F5269F153E5}" type="pres">
      <dgm:prSet presAssocID="{DCC5C22E-D976-46F5-9F32-A93AE8513EE3}" presName="hierChild5" presStyleCnt="0"/>
      <dgm:spPr/>
    </dgm:pt>
    <dgm:pt modelId="{BB381732-7228-4C08-8D17-17927617AE7F}" type="pres">
      <dgm:prSet presAssocID="{16FBF6FE-7E1F-4153-8394-095690615B77}" presName="hierChild5" presStyleCnt="0"/>
      <dgm:spPr/>
    </dgm:pt>
    <dgm:pt modelId="{2B4EB86C-DE96-4A8E-9472-A1171AD086D2}" type="pres">
      <dgm:prSet presAssocID="{1EE08D2A-E456-4EF0-B1BB-78893F870949}" presName="Name37" presStyleLbl="parChTrans1D2" presStyleIdx="1" presStyleCnt="2"/>
      <dgm:spPr/>
      <dgm:t>
        <a:bodyPr/>
        <a:lstStyle/>
        <a:p>
          <a:endParaRPr lang="en-US"/>
        </a:p>
      </dgm:t>
    </dgm:pt>
    <dgm:pt modelId="{1EACCC2B-8F82-46DB-BD14-BCA88AAC113E}" type="pres">
      <dgm:prSet presAssocID="{C9536C2F-EAED-4254-90E1-461983113664}" presName="hierRoot2" presStyleCnt="0">
        <dgm:presLayoutVars>
          <dgm:hierBranch val="init"/>
        </dgm:presLayoutVars>
      </dgm:prSet>
      <dgm:spPr/>
    </dgm:pt>
    <dgm:pt modelId="{516CA503-CFBF-438A-A57E-492FECF91CC0}" type="pres">
      <dgm:prSet presAssocID="{C9536C2F-EAED-4254-90E1-461983113664}" presName="rootComposite" presStyleCnt="0"/>
      <dgm:spPr/>
    </dgm:pt>
    <dgm:pt modelId="{3B181741-8264-4C44-915F-3620BAD08F80}" type="pres">
      <dgm:prSet presAssocID="{C9536C2F-EAED-4254-90E1-461983113664}" presName="rootText" presStyleLbl="node2" presStyleIdx="1" presStyleCnt="2" custScaleX="118018" custLinFactNeighborX="45603" custLinFactNeighborY="-2698">
        <dgm:presLayoutVars>
          <dgm:chPref val="3"/>
        </dgm:presLayoutVars>
      </dgm:prSet>
      <dgm:spPr/>
      <dgm:t>
        <a:bodyPr/>
        <a:lstStyle/>
        <a:p>
          <a:endParaRPr lang="en-US"/>
        </a:p>
      </dgm:t>
    </dgm:pt>
    <dgm:pt modelId="{22536308-B72D-4308-A05A-781110956F46}" type="pres">
      <dgm:prSet presAssocID="{C9536C2F-EAED-4254-90E1-461983113664}" presName="rootConnector" presStyleLbl="node2" presStyleIdx="1" presStyleCnt="2"/>
      <dgm:spPr/>
      <dgm:t>
        <a:bodyPr/>
        <a:lstStyle/>
        <a:p>
          <a:endParaRPr lang="en-US"/>
        </a:p>
      </dgm:t>
    </dgm:pt>
    <dgm:pt modelId="{547129F4-D69B-4117-9CC0-8CCE6D9318AD}" type="pres">
      <dgm:prSet presAssocID="{C9536C2F-EAED-4254-90E1-461983113664}" presName="hierChild4" presStyleCnt="0"/>
      <dgm:spPr/>
    </dgm:pt>
    <dgm:pt modelId="{5A5D088D-A33F-4C28-A7F8-7B9D31A9162A}" type="pres">
      <dgm:prSet presAssocID="{9FED7612-6C0B-4583-8765-250BEB968526}" presName="Name37" presStyleLbl="parChTrans1D3" presStyleIdx="1" presStyleCnt="2"/>
      <dgm:spPr/>
      <dgm:t>
        <a:bodyPr/>
        <a:lstStyle/>
        <a:p>
          <a:endParaRPr lang="en-US"/>
        </a:p>
      </dgm:t>
    </dgm:pt>
    <dgm:pt modelId="{BE59E486-BDB5-48CE-AD2C-24AA34CF980B}" type="pres">
      <dgm:prSet presAssocID="{AA2EE29C-0403-44BF-8CED-5B42D21C5EE0}" presName="hierRoot2" presStyleCnt="0">
        <dgm:presLayoutVars>
          <dgm:hierBranch val="init"/>
        </dgm:presLayoutVars>
      </dgm:prSet>
      <dgm:spPr/>
    </dgm:pt>
    <dgm:pt modelId="{8417FD46-B6BC-4D43-A391-61EB666B6027}" type="pres">
      <dgm:prSet presAssocID="{AA2EE29C-0403-44BF-8CED-5B42D21C5EE0}" presName="rootComposite" presStyleCnt="0"/>
      <dgm:spPr/>
    </dgm:pt>
    <dgm:pt modelId="{1A2EFCA2-C959-4436-B26B-9D7CF6AB2BED}" type="pres">
      <dgm:prSet presAssocID="{AA2EE29C-0403-44BF-8CED-5B42D21C5EE0}" presName="rootText" presStyleLbl="node3" presStyleIdx="1" presStyleCnt="2" custLinFactNeighborX="72026" custLinFactNeighborY="-5167">
        <dgm:presLayoutVars>
          <dgm:chPref val="3"/>
        </dgm:presLayoutVars>
      </dgm:prSet>
      <dgm:spPr/>
      <dgm:t>
        <a:bodyPr/>
        <a:lstStyle/>
        <a:p>
          <a:endParaRPr lang="en-US"/>
        </a:p>
      </dgm:t>
    </dgm:pt>
    <dgm:pt modelId="{81979AC4-C624-4092-B674-8104A17ADC53}" type="pres">
      <dgm:prSet presAssocID="{AA2EE29C-0403-44BF-8CED-5B42D21C5EE0}" presName="rootConnector" presStyleLbl="node3" presStyleIdx="1" presStyleCnt="2"/>
      <dgm:spPr/>
      <dgm:t>
        <a:bodyPr/>
        <a:lstStyle/>
        <a:p>
          <a:endParaRPr lang="en-US"/>
        </a:p>
      </dgm:t>
    </dgm:pt>
    <dgm:pt modelId="{AFD5AFCF-BFF5-4192-ADB8-E861966A5942}" type="pres">
      <dgm:prSet presAssocID="{AA2EE29C-0403-44BF-8CED-5B42D21C5EE0}" presName="hierChild4" presStyleCnt="0"/>
      <dgm:spPr/>
    </dgm:pt>
    <dgm:pt modelId="{F6E4A9B4-41BF-422E-BDFB-A2B03AB39EAC}" type="pres">
      <dgm:prSet presAssocID="{AA2EE29C-0403-44BF-8CED-5B42D21C5EE0}" presName="hierChild5" presStyleCnt="0"/>
      <dgm:spPr/>
    </dgm:pt>
    <dgm:pt modelId="{59B04A79-78BF-41BE-A7DF-6F9D9E0B91AD}" type="pres">
      <dgm:prSet presAssocID="{C9536C2F-EAED-4254-90E1-461983113664}" presName="hierChild5" presStyleCnt="0"/>
      <dgm:spPr/>
    </dgm:pt>
    <dgm:pt modelId="{413DA0CA-B6A3-4089-8CC4-7B13324D3EFE}" type="pres">
      <dgm:prSet presAssocID="{89B01492-D800-4A38-887D-B828B02498A0}" presName="hierChild3" presStyleCnt="0"/>
      <dgm:spPr/>
    </dgm:pt>
  </dgm:ptLst>
  <dgm:cxnLst>
    <dgm:cxn modelId="{AA81130E-1B52-4C37-96B3-5B212C1C4D0A}" srcId="{16FBF6FE-7E1F-4153-8394-095690615B77}" destId="{DCC5C22E-D976-46F5-9F32-A93AE8513EE3}" srcOrd="0" destOrd="0" parTransId="{316080A4-5089-477A-BDF0-EA90187F308D}" sibTransId="{9196CB4C-AA4D-425B-B364-65FB54F46C6E}"/>
    <dgm:cxn modelId="{C1BDB3D5-2BAA-4652-955F-204C4AD7883D}" type="presOf" srcId="{9FED7612-6C0B-4583-8765-250BEB968526}" destId="{5A5D088D-A33F-4C28-A7F8-7B9D31A9162A}" srcOrd="0" destOrd="0" presId="urn:microsoft.com/office/officeart/2005/8/layout/orgChart1"/>
    <dgm:cxn modelId="{F2E6A199-7840-4C83-8476-B30A33B254AB}" type="presOf" srcId="{1EE08D2A-E456-4EF0-B1BB-78893F870949}" destId="{2B4EB86C-DE96-4A8E-9472-A1171AD086D2}" srcOrd="0" destOrd="0" presId="urn:microsoft.com/office/officeart/2005/8/layout/orgChart1"/>
    <dgm:cxn modelId="{973738F9-90E4-4EB2-896C-D71B1CE127A3}" type="presOf" srcId="{16FBF6FE-7E1F-4153-8394-095690615B77}" destId="{6C4CC2AD-0A23-431A-A52C-32D2E1144913}" srcOrd="1" destOrd="0" presId="urn:microsoft.com/office/officeart/2005/8/layout/orgChart1"/>
    <dgm:cxn modelId="{5A8A8DA8-BCD5-4F09-A4FA-D19E2D1CDD01}" type="presOf" srcId="{89B01492-D800-4A38-887D-B828B02498A0}" destId="{15B202F9-384F-4D5F-AD3D-B7AF548FF1D4}" srcOrd="1" destOrd="0" presId="urn:microsoft.com/office/officeart/2005/8/layout/orgChart1"/>
    <dgm:cxn modelId="{F42A155D-50C8-42DF-A99F-B54C3F5917B6}" type="presOf" srcId="{C9536C2F-EAED-4254-90E1-461983113664}" destId="{3B181741-8264-4C44-915F-3620BAD08F80}" srcOrd="0" destOrd="0" presId="urn:microsoft.com/office/officeart/2005/8/layout/orgChart1"/>
    <dgm:cxn modelId="{E4B618BC-D08E-45D1-AFA1-123E487403EF}" type="presOf" srcId="{DCC5C22E-D976-46F5-9F32-A93AE8513EE3}" destId="{137D8186-FDBD-48B6-9C0B-33C0C95A7E3F}" srcOrd="1" destOrd="0" presId="urn:microsoft.com/office/officeart/2005/8/layout/orgChart1"/>
    <dgm:cxn modelId="{353A5D4E-F302-47BF-A2A0-C0D796F9539C}" srcId="{C9536C2F-EAED-4254-90E1-461983113664}" destId="{AA2EE29C-0403-44BF-8CED-5B42D21C5EE0}" srcOrd="0" destOrd="0" parTransId="{9FED7612-6C0B-4583-8765-250BEB968526}" sibTransId="{0F64EE9F-00DC-4492-BFEB-0562D6244DE8}"/>
    <dgm:cxn modelId="{E9E96EF4-4ADF-4BE4-BFE7-5578BF67AB24}" type="presOf" srcId="{316080A4-5089-477A-BDF0-EA90187F308D}" destId="{8D61A3FB-7791-46CD-8D14-3DD6B98322F5}" srcOrd="0" destOrd="0" presId="urn:microsoft.com/office/officeart/2005/8/layout/orgChart1"/>
    <dgm:cxn modelId="{39FA1563-95A8-43EB-9BD3-070FABD6AA0A}" type="presOf" srcId="{F0FDA40F-DB20-4A25-9B7F-05967CF92B45}" destId="{445BCC8E-A76F-4E89-AA68-213D1344F1CE}" srcOrd="0" destOrd="0" presId="urn:microsoft.com/office/officeart/2005/8/layout/orgChart1"/>
    <dgm:cxn modelId="{F50B2868-CB0A-4BE5-9017-801829FFF240}" type="presOf" srcId="{89B01492-D800-4A38-887D-B828B02498A0}" destId="{1BCC4E4D-3F3B-4844-BECE-613B41263413}" srcOrd="0" destOrd="0" presId="urn:microsoft.com/office/officeart/2005/8/layout/orgChart1"/>
    <dgm:cxn modelId="{A94B5DD2-72D0-4405-97E6-1F1EB8A8D49C}" type="presOf" srcId="{12EBA6B9-7A22-4194-91D4-680B93DE06F2}" destId="{40A2C3BF-CAE1-4976-930B-C9045C5BD7D0}" srcOrd="0" destOrd="0" presId="urn:microsoft.com/office/officeart/2005/8/layout/orgChart1"/>
    <dgm:cxn modelId="{CD500A75-7B71-4EC0-9208-F200E55E8E88}" type="presOf" srcId="{AA2EE29C-0403-44BF-8CED-5B42D21C5EE0}" destId="{81979AC4-C624-4092-B674-8104A17ADC53}" srcOrd="1" destOrd="0" presId="urn:microsoft.com/office/officeart/2005/8/layout/orgChart1"/>
    <dgm:cxn modelId="{DEE5C74D-E519-4847-AA56-8CCE9FD91C05}" type="presOf" srcId="{DCC5C22E-D976-46F5-9F32-A93AE8513EE3}" destId="{81540FE9-FE5A-41BA-9F3A-AC2FC253C4D2}" srcOrd="0" destOrd="0" presId="urn:microsoft.com/office/officeart/2005/8/layout/orgChart1"/>
    <dgm:cxn modelId="{482C327B-1332-42FC-B882-8E63793BBD85}" srcId="{12EBA6B9-7A22-4194-91D4-680B93DE06F2}" destId="{89B01492-D800-4A38-887D-B828B02498A0}" srcOrd="0" destOrd="0" parTransId="{92ED3794-63B6-4B2D-A3F1-6FC7ED40ED43}" sibTransId="{5138B98A-E035-4951-ADAA-382E49BF6052}"/>
    <dgm:cxn modelId="{C7E17462-6AD6-46C2-A552-AB444F33F075}" srcId="{89B01492-D800-4A38-887D-B828B02498A0}" destId="{16FBF6FE-7E1F-4153-8394-095690615B77}" srcOrd="0" destOrd="0" parTransId="{F0FDA40F-DB20-4A25-9B7F-05967CF92B45}" sibTransId="{7C3CFCE5-1E57-40B7-9704-8C01440F667A}"/>
    <dgm:cxn modelId="{D1F3060A-6FB1-467F-A264-DC0094A90F3C}" type="presOf" srcId="{C9536C2F-EAED-4254-90E1-461983113664}" destId="{22536308-B72D-4308-A05A-781110956F46}" srcOrd="1" destOrd="0" presId="urn:microsoft.com/office/officeart/2005/8/layout/orgChart1"/>
    <dgm:cxn modelId="{14DF34BB-DE4D-41EB-8D6F-520F27100316}" type="presOf" srcId="{16FBF6FE-7E1F-4153-8394-095690615B77}" destId="{34B5814D-1A86-4F57-8F62-35FD9C656B29}" srcOrd="0" destOrd="0" presId="urn:microsoft.com/office/officeart/2005/8/layout/orgChart1"/>
    <dgm:cxn modelId="{0D2450A6-03A4-4B56-90A4-BF5FBB13F43F}" srcId="{89B01492-D800-4A38-887D-B828B02498A0}" destId="{C9536C2F-EAED-4254-90E1-461983113664}" srcOrd="1" destOrd="0" parTransId="{1EE08D2A-E456-4EF0-B1BB-78893F870949}" sibTransId="{868449E9-8124-4238-8065-2659E68E374B}"/>
    <dgm:cxn modelId="{36549EB7-4DB1-4036-BA20-BCE2FA4C0AC1}" type="presOf" srcId="{AA2EE29C-0403-44BF-8CED-5B42D21C5EE0}" destId="{1A2EFCA2-C959-4436-B26B-9D7CF6AB2BED}" srcOrd="0" destOrd="0" presId="urn:microsoft.com/office/officeart/2005/8/layout/orgChart1"/>
    <dgm:cxn modelId="{7FFE599F-1144-4093-80B8-A7D99606A532}" type="presParOf" srcId="{40A2C3BF-CAE1-4976-930B-C9045C5BD7D0}" destId="{89A64AFC-6F13-441E-8535-7FA49C2A0FE3}" srcOrd="0" destOrd="0" presId="urn:microsoft.com/office/officeart/2005/8/layout/orgChart1"/>
    <dgm:cxn modelId="{B889EA20-C0F5-4C4C-8B4F-4E566C768FA9}" type="presParOf" srcId="{89A64AFC-6F13-441E-8535-7FA49C2A0FE3}" destId="{7EEC816D-2D95-4AA7-A7B5-5C50CA7EF91C}" srcOrd="0" destOrd="0" presId="urn:microsoft.com/office/officeart/2005/8/layout/orgChart1"/>
    <dgm:cxn modelId="{C45BD387-49F1-4FAE-9E88-4C0ADA2C04A4}" type="presParOf" srcId="{7EEC816D-2D95-4AA7-A7B5-5C50CA7EF91C}" destId="{1BCC4E4D-3F3B-4844-BECE-613B41263413}" srcOrd="0" destOrd="0" presId="urn:microsoft.com/office/officeart/2005/8/layout/orgChart1"/>
    <dgm:cxn modelId="{0C06C05E-D258-4E4E-A258-83D5784E92B9}" type="presParOf" srcId="{7EEC816D-2D95-4AA7-A7B5-5C50CA7EF91C}" destId="{15B202F9-384F-4D5F-AD3D-B7AF548FF1D4}" srcOrd="1" destOrd="0" presId="urn:microsoft.com/office/officeart/2005/8/layout/orgChart1"/>
    <dgm:cxn modelId="{B984A16F-6149-4AB9-A5EA-87613C515038}" type="presParOf" srcId="{89A64AFC-6F13-441E-8535-7FA49C2A0FE3}" destId="{F7EA65B9-65DB-4010-BA0A-A582CE9CA5A6}" srcOrd="1" destOrd="0" presId="urn:microsoft.com/office/officeart/2005/8/layout/orgChart1"/>
    <dgm:cxn modelId="{0489C302-2262-497F-A823-88128F811394}" type="presParOf" srcId="{F7EA65B9-65DB-4010-BA0A-A582CE9CA5A6}" destId="{445BCC8E-A76F-4E89-AA68-213D1344F1CE}" srcOrd="0" destOrd="0" presId="urn:microsoft.com/office/officeart/2005/8/layout/orgChart1"/>
    <dgm:cxn modelId="{2A4DCF81-DAD7-4EB3-BF8F-EFD1A88614A2}" type="presParOf" srcId="{F7EA65B9-65DB-4010-BA0A-A582CE9CA5A6}" destId="{867BBECB-6751-4D45-AFF9-98570D0A83F9}" srcOrd="1" destOrd="0" presId="urn:microsoft.com/office/officeart/2005/8/layout/orgChart1"/>
    <dgm:cxn modelId="{38D52AE2-08B4-48F1-A178-63C2362E9E91}" type="presParOf" srcId="{867BBECB-6751-4D45-AFF9-98570D0A83F9}" destId="{BE2E331F-3655-4192-84F0-96D41F43A862}" srcOrd="0" destOrd="0" presId="urn:microsoft.com/office/officeart/2005/8/layout/orgChart1"/>
    <dgm:cxn modelId="{384F57E6-2AF6-48D7-BF86-F9FFC10FFC05}" type="presParOf" srcId="{BE2E331F-3655-4192-84F0-96D41F43A862}" destId="{34B5814D-1A86-4F57-8F62-35FD9C656B29}" srcOrd="0" destOrd="0" presId="urn:microsoft.com/office/officeart/2005/8/layout/orgChart1"/>
    <dgm:cxn modelId="{829790E7-EBB0-46A5-905A-8A8D8E6A3C6A}" type="presParOf" srcId="{BE2E331F-3655-4192-84F0-96D41F43A862}" destId="{6C4CC2AD-0A23-431A-A52C-32D2E1144913}" srcOrd="1" destOrd="0" presId="urn:microsoft.com/office/officeart/2005/8/layout/orgChart1"/>
    <dgm:cxn modelId="{F74B72A5-E2B8-44D2-8EB6-CD85A0087CB8}" type="presParOf" srcId="{867BBECB-6751-4D45-AFF9-98570D0A83F9}" destId="{8338CC6D-6F16-417C-B3B3-E5A62A8D32B2}" srcOrd="1" destOrd="0" presId="urn:microsoft.com/office/officeart/2005/8/layout/orgChart1"/>
    <dgm:cxn modelId="{F7A05EA8-8548-41D0-B2B1-EBE5454E8C46}" type="presParOf" srcId="{8338CC6D-6F16-417C-B3B3-E5A62A8D32B2}" destId="{8D61A3FB-7791-46CD-8D14-3DD6B98322F5}" srcOrd="0" destOrd="0" presId="urn:microsoft.com/office/officeart/2005/8/layout/orgChart1"/>
    <dgm:cxn modelId="{3CFD4C55-CB37-4531-84F6-27C61CB1AC4E}" type="presParOf" srcId="{8338CC6D-6F16-417C-B3B3-E5A62A8D32B2}" destId="{C2F2BE2D-7034-48EF-8688-F765052A1992}" srcOrd="1" destOrd="0" presId="urn:microsoft.com/office/officeart/2005/8/layout/orgChart1"/>
    <dgm:cxn modelId="{46575C84-1E8C-4794-9706-CBB7D14AE6E0}" type="presParOf" srcId="{C2F2BE2D-7034-48EF-8688-F765052A1992}" destId="{F65A31E9-1246-47B4-B342-398773A0A4D2}" srcOrd="0" destOrd="0" presId="urn:microsoft.com/office/officeart/2005/8/layout/orgChart1"/>
    <dgm:cxn modelId="{EF5DD708-A589-4761-AB55-3B0FBF618FD9}" type="presParOf" srcId="{F65A31E9-1246-47B4-B342-398773A0A4D2}" destId="{81540FE9-FE5A-41BA-9F3A-AC2FC253C4D2}" srcOrd="0" destOrd="0" presId="urn:microsoft.com/office/officeart/2005/8/layout/orgChart1"/>
    <dgm:cxn modelId="{6CE44AE5-7AFC-4CF4-9888-A703F8797E00}" type="presParOf" srcId="{F65A31E9-1246-47B4-B342-398773A0A4D2}" destId="{137D8186-FDBD-48B6-9C0B-33C0C95A7E3F}" srcOrd="1" destOrd="0" presId="urn:microsoft.com/office/officeart/2005/8/layout/orgChart1"/>
    <dgm:cxn modelId="{BB80E372-69FC-4C66-95AE-91006853D349}" type="presParOf" srcId="{C2F2BE2D-7034-48EF-8688-F765052A1992}" destId="{5AFAD89F-9F01-435C-A885-BA02419CA662}" srcOrd="1" destOrd="0" presId="urn:microsoft.com/office/officeart/2005/8/layout/orgChart1"/>
    <dgm:cxn modelId="{B16506D4-3FEE-4DFE-BDB2-5158E11CD46D}" type="presParOf" srcId="{C2F2BE2D-7034-48EF-8688-F765052A1992}" destId="{C0098173-514A-4922-A463-4F5269F153E5}" srcOrd="2" destOrd="0" presId="urn:microsoft.com/office/officeart/2005/8/layout/orgChart1"/>
    <dgm:cxn modelId="{FD25ABA9-B341-40D3-9CA0-267C1ECC7AFF}" type="presParOf" srcId="{867BBECB-6751-4D45-AFF9-98570D0A83F9}" destId="{BB381732-7228-4C08-8D17-17927617AE7F}" srcOrd="2" destOrd="0" presId="urn:microsoft.com/office/officeart/2005/8/layout/orgChart1"/>
    <dgm:cxn modelId="{4AD83774-B297-4027-86CA-EED53F8DF331}" type="presParOf" srcId="{F7EA65B9-65DB-4010-BA0A-A582CE9CA5A6}" destId="{2B4EB86C-DE96-4A8E-9472-A1171AD086D2}" srcOrd="2" destOrd="0" presId="urn:microsoft.com/office/officeart/2005/8/layout/orgChart1"/>
    <dgm:cxn modelId="{01A0C0CE-F683-47A6-9690-912D961E571A}" type="presParOf" srcId="{F7EA65B9-65DB-4010-BA0A-A582CE9CA5A6}" destId="{1EACCC2B-8F82-46DB-BD14-BCA88AAC113E}" srcOrd="3" destOrd="0" presId="urn:microsoft.com/office/officeart/2005/8/layout/orgChart1"/>
    <dgm:cxn modelId="{39A3B9EB-C90B-4359-9985-FDF8C13DD426}" type="presParOf" srcId="{1EACCC2B-8F82-46DB-BD14-BCA88AAC113E}" destId="{516CA503-CFBF-438A-A57E-492FECF91CC0}" srcOrd="0" destOrd="0" presId="urn:microsoft.com/office/officeart/2005/8/layout/orgChart1"/>
    <dgm:cxn modelId="{8680C6D2-7912-4E9A-862A-43FA729E80DC}" type="presParOf" srcId="{516CA503-CFBF-438A-A57E-492FECF91CC0}" destId="{3B181741-8264-4C44-915F-3620BAD08F80}" srcOrd="0" destOrd="0" presId="urn:microsoft.com/office/officeart/2005/8/layout/orgChart1"/>
    <dgm:cxn modelId="{2B00FC41-81B9-49C3-83F8-22DB28810319}" type="presParOf" srcId="{516CA503-CFBF-438A-A57E-492FECF91CC0}" destId="{22536308-B72D-4308-A05A-781110956F46}" srcOrd="1" destOrd="0" presId="urn:microsoft.com/office/officeart/2005/8/layout/orgChart1"/>
    <dgm:cxn modelId="{CF54872F-951C-4430-960A-862BEC6E106C}" type="presParOf" srcId="{1EACCC2B-8F82-46DB-BD14-BCA88AAC113E}" destId="{547129F4-D69B-4117-9CC0-8CCE6D9318AD}" srcOrd="1" destOrd="0" presId="urn:microsoft.com/office/officeart/2005/8/layout/orgChart1"/>
    <dgm:cxn modelId="{6AA5C1D6-AED0-42C8-AF79-A49FAB721DB2}" type="presParOf" srcId="{547129F4-D69B-4117-9CC0-8CCE6D9318AD}" destId="{5A5D088D-A33F-4C28-A7F8-7B9D31A9162A}" srcOrd="0" destOrd="0" presId="urn:microsoft.com/office/officeart/2005/8/layout/orgChart1"/>
    <dgm:cxn modelId="{2FE196CE-B51B-4627-AB41-D7EB6B715CA5}" type="presParOf" srcId="{547129F4-D69B-4117-9CC0-8CCE6D9318AD}" destId="{BE59E486-BDB5-48CE-AD2C-24AA34CF980B}" srcOrd="1" destOrd="0" presId="urn:microsoft.com/office/officeart/2005/8/layout/orgChart1"/>
    <dgm:cxn modelId="{C2D8D4C2-2BC4-4DBD-99A5-90017FA59426}" type="presParOf" srcId="{BE59E486-BDB5-48CE-AD2C-24AA34CF980B}" destId="{8417FD46-B6BC-4D43-A391-61EB666B6027}" srcOrd="0" destOrd="0" presId="urn:microsoft.com/office/officeart/2005/8/layout/orgChart1"/>
    <dgm:cxn modelId="{EE38FC93-6C29-4B39-B306-1347CD14E47F}" type="presParOf" srcId="{8417FD46-B6BC-4D43-A391-61EB666B6027}" destId="{1A2EFCA2-C959-4436-B26B-9D7CF6AB2BED}" srcOrd="0" destOrd="0" presId="urn:microsoft.com/office/officeart/2005/8/layout/orgChart1"/>
    <dgm:cxn modelId="{9F72A927-B218-41D0-A86E-E705E5E8FE65}" type="presParOf" srcId="{8417FD46-B6BC-4D43-A391-61EB666B6027}" destId="{81979AC4-C624-4092-B674-8104A17ADC53}" srcOrd="1" destOrd="0" presId="urn:microsoft.com/office/officeart/2005/8/layout/orgChart1"/>
    <dgm:cxn modelId="{78617E2A-037B-4B58-B370-0E2624B8AEA5}" type="presParOf" srcId="{BE59E486-BDB5-48CE-AD2C-24AA34CF980B}" destId="{AFD5AFCF-BFF5-4192-ADB8-E861966A5942}" srcOrd="1" destOrd="0" presId="urn:microsoft.com/office/officeart/2005/8/layout/orgChart1"/>
    <dgm:cxn modelId="{37B3C1EC-5D22-4532-A522-A76DB0F7B9C8}" type="presParOf" srcId="{BE59E486-BDB5-48CE-AD2C-24AA34CF980B}" destId="{F6E4A9B4-41BF-422E-BDFB-A2B03AB39EAC}" srcOrd="2" destOrd="0" presId="urn:microsoft.com/office/officeart/2005/8/layout/orgChart1"/>
    <dgm:cxn modelId="{5A318049-38F2-4DFE-A718-181E4B20E4FC}" type="presParOf" srcId="{1EACCC2B-8F82-46DB-BD14-BCA88AAC113E}" destId="{59B04A79-78BF-41BE-A7DF-6F9D9E0B91AD}" srcOrd="2" destOrd="0" presId="urn:microsoft.com/office/officeart/2005/8/layout/orgChart1"/>
    <dgm:cxn modelId="{229C5897-B3D2-4A44-B09D-52BEDF1CE25A}" type="presParOf" srcId="{89A64AFC-6F13-441E-8535-7FA49C2A0FE3}" destId="{413DA0CA-B6A3-4089-8CC4-7B13324D3EF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897B67-4EBB-4922-B65D-1A7C7C8A60D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D2BCA06E-F62C-43F4-A80E-FB35B3AC8E4D}">
      <dgm:prSet phldrT="[Text]"/>
      <dgm:spPr/>
      <dgm:t>
        <a:bodyPr/>
        <a:lstStyle/>
        <a:p>
          <a:r>
            <a:rPr lang="en-US" dirty="0" smtClean="0"/>
            <a:t>ADDITIONAL DUTY</a:t>
          </a:r>
          <a:endParaRPr lang="en-US" dirty="0"/>
        </a:p>
      </dgm:t>
    </dgm:pt>
    <dgm:pt modelId="{88C8B533-746D-4969-8346-0D76A1AF01BD}" type="parTrans" cxnId="{CFD47D28-C539-4337-A558-C01014C1725E}">
      <dgm:prSet/>
      <dgm:spPr/>
      <dgm:t>
        <a:bodyPr/>
        <a:lstStyle/>
        <a:p>
          <a:endParaRPr lang="en-US"/>
        </a:p>
      </dgm:t>
    </dgm:pt>
    <dgm:pt modelId="{815765F9-6DC2-44CD-A845-138894CBD93E}" type="sibTrans" cxnId="{CFD47D28-C539-4337-A558-C01014C1725E}">
      <dgm:prSet/>
      <dgm:spPr/>
      <dgm:t>
        <a:bodyPr/>
        <a:lstStyle/>
        <a:p>
          <a:endParaRPr lang="en-US"/>
        </a:p>
      </dgm:t>
    </dgm:pt>
    <dgm:pt modelId="{D6D90281-591A-4E5A-B886-C154362E5B7E}">
      <dgm:prSet phldrT="[Text]"/>
      <dgm:spPr/>
      <dgm:t>
        <a:bodyPr/>
        <a:lstStyle/>
        <a:p>
          <a:r>
            <a:rPr lang="en-US" dirty="0" smtClean="0"/>
            <a:t>VARIATION IN DUTY STRUCTURE</a:t>
          </a:r>
          <a:endParaRPr lang="en-US" dirty="0"/>
        </a:p>
      </dgm:t>
    </dgm:pt>
    <dgm:pt modelId="{71836168-353A-42FF-9DF9-CA9E62973AF3}" type="parTrans" cxnId="{150929F3-FB83-4809-9F6E-2C3D3DDCB4A4}">
      <dgm:prSet/>
      <dgm:spPr/>
      <dgm:t>
        <a:bodyPr/>
        <a:lstStyle/>
        <a:p>
          <a:endParaRPr lang="en-US"/>
        </a:p>
      </dgm:t>
    </dgm:pt>
    <dgm:pt modelId="{F5A27E26-5617-4821-BF65-519DEDC28916}" type="sibTrans" cxnId="{150929F3-FB83-4809-9F6E-2C3D3DDCB4A4}">
      <dgm:prSet/>
      <dgm:spPr/>
      <dgm:t>
        <a:bodyPr/>
        <a:lstStyle/>
        <a:p>
          <a:endParaRPr lang="en-US"/>
        </a:p>
      </dgm:t>
    </dgm:pt>
    <dgm:pt modelId="{F5A1ED94-FF84-4047-B88B-51C392B51E3D}">
      <dgm:prSet phldrT="[Text]"/>
      <dgm:spPr/>
      <dgm:t>
        <a:bodyPr/>
        <a:lstStyle/>
        <a:p>
          <a:r>
            <a:rPr lang="en-US" dirty="0" smtClean="0"/>
            <a:t>CVD U/s 3 (1)</a:t>
          </a:r>
          <a:endParaRPr lang="en-US" dirty="0"/>
        </a:p>
      </dgm:t>
    </dgm:pt>
    <dgm:pt modelId="{21449649-3881-4F93-9B63-22CC11208137}" type="parTrans" cxnId="{D381A761-D0AB-4ED3-B915-FEA8E0B6CDFC}">
      <dgm:prSet/>
      <dgm:spPr/>
      <dgm:t>
        <a:bodyPr/>
        <a:lstStyle/>
        <a:p>
          <a:endParaRPr lang="en-US"/>
        </a:p>
      </dgm:t>
    </dgm:pt>
    <dgm:pt modelId="{7645CA68-C119-4959-8B60-8F1512F576F5}" type="sibTrans" cxnId="{D381A761-D0AB-4ED3-B915-FEA8E0B6CDFC}">
      <dgm:prSet/>
      <dgm:spPr/>
      <dgm:t>
        <a:bodyPr/>
        <a:lstStyle/>
        <a:p>
          <a:endParaRPr lang="en-US"/>
        </a:p>
      </dgm:t>
    </dgm:pt>
    <dgm:pt modelId="{DA37AA5C-62F5-46BC-938B-3A2FEBDAC239}">
      <dgm:prSet phldrT="[Text]"/>
      <dgm:spPr/>
      <dgm:t>
        <a:bodyPr/>
        <a:lstStyle/>
        <a:p>
          <a:r>
            <a:rPr lang="en-US" dirty="0" smtClean="0"/>
            <a:t>SPECIAL CVD Sec.3(5)</a:t>
          </a:r>
          <a:endParaRPr lang="en-US" dirty="0"/>
        </a:p>
      </dgm:t>
    </dgm:pt>
    <dgm:pt modelId="{E86E2B50-6309-42B0-8965-18C7006E5B00}" type="parTrans" cxnId="{6A2B58B0-5AFB-4CAA-B4A4-BBCFE09D7662}">
      <dgm:prSet/>
      <dgm:spPr/>
      <dgm:t>
        <a:bodyPr/>
        <a:lstStyle/>
        <a:p>
          <a:endParaRPr lang="en-US"/>
        </a:p>
      </dgm:t>
    </dgm:pt>
    <dgm:pt modelId="{BF8B571C-66AB-4446-B185-0DC512D021F7}" type="sibTrans" cxnId="{6A2B58B0-5AFB-4CAA-B4A4-BBCFE09D7662}">
      <dgm:prSet/>
      <dgm:spPr/>
      <dgm:t>
        <a:bodyPr/>
        <a:lstStyle/>
        <a:p>
          <a:endParaRPr lang="en-US"/>
        </a:p>
      </dgm:t>
    </dgm:pt>
    <dgm:pt modelId="{E522AF0F-0B4D-468E-9FF1-D626F699E257}">
      <dgm:prSet phldrT="[Text]"/>
      <dgm:spPr/>
      <dgm:t>
        <a:bodyPr/>
        <a:lstStyle/>
        <a:p>
          <a:r>
            <a:rPr lang="en-US" dirty="0" smtClean="0"/>
            <a:t>VARIATION IN QTY.OF GOODS</a:t>
          </a:r>
          <a:endParaRPr lang="en-US" dirty="0"/>
        </a:p>
      </dgm:t>
    </dgm:pt>
    <dgm:pt modelId="{72515B07-968E-4E8A-9C55-4904572A17E4}" type="parTrans" cxnId="{0627EE55-A5F7-4BD2-AA31-DF419827D75E}">
      <dgm:prSet/>
      <dgm:spPr/>
      <dgm:t>
        <a:bodyPr/>
        <a:lstStyle/>
        <a:p>
          <a:endParaRPr lang="en-US"/>
        </a:p>
      </dgm:t>
    </dgm:pt>
    <dgm:pt modelId="{90F7D009-3A22-4238-9945-4EB70158F6B4}" type="sibTrans" cxnId="{0627EE55-A5F7-4BD2-AA31-DF419827D75E}">
      <dgm:prSet/>
      <dgm:spPr/>
      <dgm:t>
        <a:bodyPr/>
        <a:lstStyle/>
        <a:p>
          <a:endParaRPr lang="en-US"/>
        </a:p>
      </dgm:t>
    </dgm:pt>
    <dgm:pt modelId="{01217A8E-6AE1-4891-A2B6-5BD4EFB81FC1}">
      <dgm:prSet phldrT="[Text]"/>
      <dgm:spPr/>
      <dgm:t>
        <a:bodyPr/>
        <a:lstStyle/>
        <a:p>
          <a:r>
            <a:rPr lang="en-US" dirty="0" smtClean="0"/>
            <a:t>ANTI-SUBSIDARY DUTY Sec.9</a:t>
          </a:r>
          <a:endParaRPr lang="en-US" dirty="0"/>
        </a:p>
      </dgm:t>
    </dgm:pt>
    <dgm:pt modelId="{028883AA-C749-47C3-925C-0C004F1141B8}" type="parTrans" cxnId="{78BF87B9-30AC-470B-9A11-BFFAB3F924B1}">
      <dgm:prSet/>
      <dgm:spPr/>
      <dgm:t>
        <a:bodyPr/>
        <a:lstStyle/>
        <a:p>
          <a:endParaRPr lang="en-US"/>
        </a:p>
      </dgm:t>
    </dgm:pt>
    <dgm:pt modelId="{4CAAB8A8-A2B7-4298-A62B-E0AFA80D81B6}" type="sibTrans" cxnId="{78BF87B9-30AC-470B-9A11-BFFAB3F924B1}">
      <dgm:prSet/>
      <dgm:spPr/>
      <dgm:t>
        <a:bodyPr/>
        <a:lstStyle/>
        <a:p>
          <a:endParaRPr lang="en-US"/>
        </a:p>
      </dgm:t>
    </dgm:pt>
    <dgm:pt modelId="{5A726224-336B-439C-AA24-7E0348A3FB23}">
      <dgm:prSet phldrT="[Text]"/>
      <dgm:spPr/>
      <dgm:t>
        <a:bodyPr/>
        <a:lstStyle/>
        <a:p>
          <a:r>
            <a:rPr lang="en-US" dirty="0" smtClean="0"/>
            <a:t>VARIATION IN PRICING MODEL</a:t>
          </a:r>
          <a:endParaRPr lang="en-US" dirty="0"/>
        </a:p>
      </dgm:t>
    </dgm:pt>
    <dgm:pt modelId="{4DE99FC0-E82A-4511-A63A-E99D51E80678}" type="parTrans" cxnId="{B6C086F9-CBF0-4C02-9BA7-A3CE8EE4BF33}">
      <dgm:prSet/>
      <dgm:spPr/>
      <dgm:t>
        <a:bodyPr/>
        <a:lstStyle/>
        <a:p>
          <a:endParaRPr lang="en-US"/>
        </a:p>
      </dgm:t>
    </dgm:pt>
    <dgm:pt modelId="{04B93AD3-5818-4129-96D6-9A2676A8CA16}" type="sibTrans" cxnId="{B6C086F9-CBF0-4C02-9BA7-A3CE8EE4BF33}">
      <dgm:prSet/>
      <dgm:spPr/>
      <dgm:t>
        <a:bodyPr/>
        <a:lstStyle/>
        <a:p>
          <a:endParaRPr lang="en-US"/>
        </a:p>
      </dgm:t>
    </dgm:pt>
    <dgm:pt modelId="{26B6F0C1-7B70-4594-99B9-94C90521DBE3}">
      <dgm:prSet phldrT="[Text]"/>
      <dgm:spPr/>
      <dgm:t>
        <a:bodyPr/>
        <a:lstStyle/>
        <a:p>
          <a:r>
            <a:rPr lang="en-US" dirty="0" smtClean="0"/>
            <a:t>PROTECTIVE DUTY Sec.6/7</a:t>
          </a:r>
          <a:endParaRPr lang="en-US" dirty="0"/>
        </a:p>
      </dgm:t>
    </dgm:pt>
    <dgm:pt modelId="{6751A67A-8E73-42E5-B3DD-EDAED70C2C78}" type="parTrans" cxnId="{9D055CBA-7740-4AD5-9C3E-150F29680BA6}">
      <dgm:prSet/>
      <dgm:spPr/>
      <dgm:t>
        <a:bodyPr/>
        <a:lstStyle/>
        <a:p>
          <a:endParaRPr lang="en-US"/>
        </a:p>
      </dgm:t>
    </dgm:pt>
    <dgm:pt modelId="{C6DD0F68-1343-4900-89F4-146900456229}" type="sibTrans" cxnId="{9D055CBA-7740-4AD5-9C3E-150F29680BA6}">
      <dgm:prSet/>
      <dgm:spPr/>
      <dgm:t>
        <a:bodyPr/>
        <a:lstStyle/>
        <a:p>
          <a:endParaRPr lang="en-US"/>
        </a:p>
      </dgm:t>
    </dgm:pt>
    <dgm:pt modelId="{8A904818-2D61-4053-863C-A26DA7004BDC}">
      <dgm:prSet phldrT="[Text]"/>
      <dgm:spPr/>
      <dgm:t>
        <a:bodyPr/>
        <a:lstStyle/>
        <a:p>
          <a:r>
            <a:rPr lang="en-US" dirty="0" smtClean="0"/>
            <a:t>SAFEGUARD DUTY Sec.8(b)</a:t>
          </a:r>
          <a:endParaRPr lang="en-US" dirty="0"/>
        </a:p>
      </dgm:t>
    </dgm:pt>
    <dgm:pt modelId="{44C7EC55-4301-40A9-A492-CB819CE78C03}" type="parTrans" cxnId="{2B930D8F-037B-4C66-A215-E602F77B7B93}">
      <dgm:prSet/>
      <dgm:spPr/>
      <dgm:t>
        <a:bodyPr/>
        <a:lstStyle/>
        <a:p>
          <a:endParaRPr lang="en-US"/>
        </a:p>
      </dgm:t>
    </dgm:pt>
    <dgm:pt modelId="{58F55C5B-FE99-46C6-8852-567222E2462B}" type="sibTrans" cxnId="{2B930D8F-037B-4C66-A215-E602F77B7B93}">
      <dgm:prSet/>
      <dgm:spPr/>
      <dgm:t>
        <a:bodyPr/>
        <a:lstStyle/>
        <a:p>
          <a:endParaRPr lang="en-US"/>
        </a:p>
      </dgm:t>
    </dgm:pt>
    <dgm:pt modelId="{730BD394-4A48-4F5A-B553-6B9AB93EEC40}">
      <dgm:prSet phldrT="[Text]"/>
      <dgm:spPr/>
      <dgm:t>
        <a:bodyPr/>
        <a:lstStyle/>
        <a:p>
          <a:r>
            <a:rPr lang="en-US" dirty="0" smtClean="0"/>
            <a:t>ANTI-DUMPING DUTY Sec.9A</a:t>
          </a:r>
          <a:endParaRPr lang="en-US" dirty="0"/>
        </a:p>
      </dgm:t>
    </dgm:pt>
    <dgm:pt modelId="{6A349087-F913-41B4-98D7-8B9EEB39C46E}" type="parTrans" cxnId="{85602749-D34F-41A1-8A43-1A2D3A986686}">
      <dgm:prSet/>
      <dgm:spPr/>
      <dgm:t>
        <a:bodyPr/>
        <a:lstStyle/>
        <a:p>
          <a:endParaRPr lang="en-US"/>
        </a:p>
      </dgm:t>
    </dgm:pt>
    <dgm:pt modelId="{D8B3473D-EE25-43D8-B747-31BFFD202F10}" type="sibTrans" cxnId="{85602749-D34F-41A1-8A43-1A2D3A986686}">
      <dgm:prSet/>
      <dgm:spPr/>
      <dgm:t>
        <a:bodyPr/>
        <a:lstStyle/>
        <a:p>
          <a:endParaRPr lang="en-US"/>
        </a:p>
      </dgm:t>
    </dgm:pt>
    <dgm:pt modelId="{083546F9-36EE-4380-96D2-685A5276730B}" type="pres">
      <dgm:prSet presAssocID="{03897B67-4EBB-4922-B65D-1A7C7C8A60D0}" presName="hierChild1" presStyleCnt="0">
        <dgm:presLayoutVars>
          <dgm:chPref val="1"/>
          <dgm:dir/>
          <dgm:animOne val="branch"/>
          <dgm:animLvl val="lvl"/>
          <dgm:resizeHandles/>
        </dgm:presLayoutVars>
      </dgm:prSet>
      <dgm:spPr/>
      <dgm:t>
        <a:bodyPr/>
        <a:lstStyle/>
        <a:p>
          <a:endParaRPr lang="en-US"/>
        </a:p>
      </dgm:t>
    </dgm:pt>
    <dgm:pt modelId="{0D750860-1AE9-4B11-A59B-97FE5A204095}" type="pres">
      <dgm:prSet presAssocID="{D2BCA06E-F62C-43F4-A80E-FB35B3AC8E4D}" presName="hierRoot1" presStyleCnt="0"/>
      <dgm:spPr/>
    </dgm:pt>
    <dgm:pt modelId="{3988BDB5-E433-47A9-AD3E-42501AE73207}" type="pres">
      <dgm:prSet presAssocID="{D2BCA06E-F62C-43F4-A80E-FB35B3AC8E4D}" presName="composite" presStyleCnt="0"/>
      <dgm:spPr/>
    </dgm:pt>
    <dgm:pt modelId="{B6E8663D-B421-4E5E-9680-EE955232A46D}" type="pres">
      <dgm:prSet presAssocID="{D2BCA06E-F62C-43F4-A80E-FB35B3AC8E4D}" presName="background" presStyleLbl="node0" presStyleIdx="0" presStyleCnt="1"/>
      <dgm:spPr/>
    </dgm:pt>
    <dgm:pt modelId="{6BB5C797-315F-4418-A785-6AEE56BBDE6C}" type="pres">
      <dgm:prSet presAssocID="{D2BCA06E-F62C-43F4-A80E-FB35B3AC8E4D}" presName="text" presStyleLbl="fgAcc0" presStyleIdx="0" presStyleCnt="1" custLinFactNeighborX="-18071" custLinFactNeighborY="-56515">
        <dgm:presLayoutVars>
          <dgm:chPref val="3"/>
        </dgm:presLayoutVars>
      </dgm:prSet>
      <dgm:spPr/>
      <dgm:t>
        <a:bodyPr/>
        <a:lstStyle/>
        <a:p>
          <a:endParaRPr lang="en-US"/>
        </a:p>
      </dgm:t>
    </dgm:pt>
    <dgm:pt modelId="{EFDA4E5B-0C7B-4A72-BF54-75B3529548C9}" type="pres">
      <dgm:prSet presAssocID="{D2BCA06E-F62C-43F4-A80E-FB35B3AC8E4D}" presName="hierChild2" presStyleCnt="0"/>
      <dgm:spPr/>
    </dgm:pt>
    <dgm:pt modelId="{D2A9778A-212A-4916-A2C7-0C802BDDD11E}" type="pres">
      <dgm:prSet presAssocID="{71836168-353A-42FF-9DF9-CA9E62973AF3}" presName="Name10" presStyleLbl="parChTrans1D2" presStyleIdx="0" presStyleCnt="3"/>
      <dgm:spPr/>
      <dgm:t>
        <a:bodyPr/>
        <a:lstStyle/>
        <a:p>
          <a:endParaRPr lang="en-US"/>
        </a:p>
      </dgm:t>
    </dgm:pt>
    <dgm:pt modelId="{877EDC86-9DD3-4CFD-8AD8-7D1D6CEEF98E}" type="pres">
      <dgm:prSet presAssocID="{D6D90281-591A-4E5A-B886-C154362E5B7E}" presName="hierRoot2" presStyleCnt="0"/>
      <dgm:spPr/>
    </dgm:pt>
    <dgm:pt modelId="{432853C0-2CD3-4F06-AE94-3758E346F4EC}" type="pres">
      <dgm:prSet presAssocID="{D6D90281-591A-4E5A-B886-C154362E5B7E}" presName="composite2" presStyleCnt="0"/>
      <dgm:spPr/>
    </dgm:pt>
    <dgm:pt modelId="{A4110B55-EF26-48CA-BEC0-AD35A826A1E4}" type="pres">
      <dgm:prSet presAssocID="{D6D90281-591A-4E5A-B886-C154362E5B7E}" presName="background2" presStyleLbl="node2" presStyleIdx="0" presStyleCnt="3"/>
      <dgm:spPr/>
    </dgm:pt>
    <dgm:pt modelId="{A4BC64A3-BC03-49D5-8841-CD3E249A9597}" type="pres">
      <dgm:prSet presAssocID="{D6D90281-591A-4E5A-B886-C154362E5B7E}" presName="text2" presStyleLbl="fgAcc2" presStyleIdx="0" presStyleCnt="3">
        <dgm:presLayoutVars>
          <dgm:chPref val="3"/>
        </dgm:presLayoutVars>
      </dgm:prSet>
      <dgm:spPr/>
      <dgm:t>
        <a:bodyPr/>
        <a:lstStyle/>
        <a:p>
          <a:endParaRPr lang="en-US"/>
        </a:p>
      </dgm:t>
    </dgm:pt>
    <dgm:pt modelId="{8A54BD56-4D91-421B-BC8C-9BCDAE581671}" type="pres">
      <dgm:prSet presAssocID="{D6D90281-591A-4E5A-B886-C154362E5B7E}" presName="hierChild3" presStyleCnt="0"/>
      <dgm:spPr/>
    </dgm:pt>
    <dgm:pt modelId="{19A6CB6A-DBAD-4D18-8538-7CA9FC30467C}" type="pres">
      <dgm:prSet presAssocID="{21449649-3881-4F93-9B63-22CC11208137}" presName="Name17" presStyleLbl="parChTrans1D3" presStyleIdx="0" presStyleCnt="6"/>
      <dgm:spPr/>
      <dgm:t>
        <a:bodyPr/>
        <a:lstStyle/>
        <a:p>
          <a:endParaRPr lang="en-US"/>
        </a:p>
      </dgm:t>
    </dgm:pt>
    <dgm:pt modelId="{CCD69090-6A6E-4085-8DBC-716625AB2D12}" type="pres">
      <dgm:prSet presAssocID="{F5A1ED94-FF84-4047-B88B-51C392B51E3D}" presName="hierRoot3" presStyleCnt="0"/>
      <dgm:spPr/>
    </dgm:pt>
    <dgm:pt modelId="{D6A51A73-00EC-4CCA-B1D1-63370B1AC150}" type="pres">
      <dgm:prSet presAssocID="{F5A1ED94-FF84-4047-B88B-51C392B51E3D}" presName="composite3" presStyleCnt="0"/>
      <dgm:spPr/>
    </dgm:pt>
    <dgm:pt modelId="{27EE053A-C7FC-4021-AD3A-454A3C9EA495}" type="pres">
      <dgm:prSet presAssocID="{F5A1ED94-FF84-4047-B88B-51C392B51E3D}" presName="background3" presStyleLbl="node3" presStyleIdx="0" presStyleCnt="6"/>
      <dgm:spPr/>
    </dgm:pt>
    <dgm:pt modelId="{7A7FE066-5052-4274-AFF1-0AB8D2376F31}" type="pres">
      <dgm:prSet presAssocID="{F5A1ED94-FF84-4047-B88B-51C392B51E3D}" presName="text3" presStyleLbl="fgAcc3" presStyleIdx="0" presStyleCnt="6">
        <dgm:presLayoutVars>
          <dgm:chPref val="3"/>
        </dgm:presLayoutVars>
      </dgm:prSet>
      <dgm:spPr/>
      <dgm:t>
        <a:bodyPr/>
        <a:lstStyle/>
        <a:p>
          <a:endParaRPr lang="en-US"/>
        </a:p>
      </dgm:t>
    </dgm:pt>
    <dgm:pt modelId="{A889C612-7DF3-41F9-BEC8-F73B02ED2D5E}" type="pres">
      <dgm:prSet presAssocID="{F5A1ED94-FF84-4047-B88B-51C392B51E3D}" presName="hierChild4" presStyleCnt="0"/>
      <dgm:spPr/>
    </dgm:pt>
    <dgm:pt modelId="{AE6BA1F0-F07F-42F8-86C3-1AF9A471032A}" type="pres">
      <dgm:prSet presAssocID="{E86E2B50-6309-42B0-8965-18C7006E5B00}" presName="Name17" presStyleLbl="parChTrans1D3" presStyleIdx="1" presStyleCnt="6"/>
      <dgm:spPr/>
      <dgm:t>
        <a:bodyPr/>
        <a:lstStyle/>
        <a:p>
          <a:endParaRPr lang="en-US"/>
        </a:p>
      </dgm:t>
    </dgm:pt>
    <dgm:pt modelId="{5CCB2DC5-B10C-449D-8469-962273E38231}" type="pres">
      <dgm:prSet presAssocID="{DA37AA5C-62F5-46BC-938B-3A2FEBDAC239}" presName="hierRoot3" presStyleCnt="0"/>
      <dgm:spPr/>
    </dgm:pt>
    <dgm:pt modelId="{6A04D547-8BD2-4394-BC05-2FCD682A6CA1}" type="pres">
      <dgm:prSet presAssocID="{DA37AA5C-62F5-46BC-938B-3A2FEBDAC239}" presName="composite3" presStyleCnt="0"/>
      <dgm:spPr/>
    </dgm:pt>
    <dgm:pt modelId="{B21C44CE-C0BD-4B7B-8AEB-0AEE825CC025}" type="pres">
      <dgm:prSet presAssocID="{DA37AA5C-62F5-46BC-938B-3A2FEBDAC239}" presName="background3" presStyleLbl="node3" presStyleIdx="1" presStyleCnt="6"/>
      <dgm:spPr/>
    </dgm:pt>
    <dgm:pt modelId="{55D8580D-ABD2-4041-8CD8-40682A8CD9BF}" type="pres">
      <dgm:prSet presAssocID="{DA37AA5C-62F5-46BC-938B-3A2FEBDAC239}" presName="text3" presStyleLbl="fgAcc3" presStyleIdx="1" presStyleCnt="6">
        <dgm:presLayoutVars>
          <dgm:chPref val="3"/>
        </dgm:presLayoutVars>
      </dgm:prSet>
      <dgm:spPr/>
      <dgm:t>
        <a:bodyPr/>
        <a:lstStyle/>
        <a:p>
          <a:endParaRPr lang="en-US"/>
        </a:p>
      </dgm:t>
    </dgm:pt>
    <dgm:pt modelId="{FBE1DC25-0E93-446F-B77E-1DF0935EEE53}" type="pres">
      <dgm:prSet presAssocID="{DA37AA5C-62F5-46BC-938B-3A2FEBDAC239}" presName="hierChild4" presStyleCnt="0"/>
      <dgm:spPr/>
    </dgm:pt>
    <dgm:pt modelId="{C76B3782-03EC-49A1-9867-18449FF8D4CB}" type="pres">
      <dgm:prSet presAssocID="{72515B07-968E-4E8A-9C55-4904572A17E4}" presName="Name10" presStyleLbl="parChTrans1D2" presStyleIdx="1" presStyleCnt="3"/>
      <dgm:spPr/>
      <dgm:t>
        <a:bodyPr/>
        <a:lstStyle/>
        <a:p>
          <a:endParaRPr lang="en-US"/>
        </a:p>
      </dgm:t>
    </dgm:pt>
    <dgm:pt modelId="{FC88C94D-7196-443E-A758-9A0E1878112B}" type="pres">
      <dgm:prSet presAssocID="{E522AF0F-0B4D-468E-9FF1-D626F699E257}" presName="hierRoot2" presStyleCnt="0"/>
      <dgm:spPr/>
    </dgm:pt>
    <dgm:pt modelId="{DE7075D7-2880-45FA-A1F3-EBFEBF4F871A}" type="pres">
      <dgm:prSet presAssocID="{E522AF0F-0B4D-468E-9FF1-D626F699E257}" presName="composite2" presStyleCnt="0"/>
      <dgm:spPr/>
    </dgm:pt>
    <dgm:pt modelId="{3168189A-9CD7-4895-9A23-27F9E45DFB00}" type="pres">
      <dgm:prSet presAssocID="{E522AF0F-0B4D-468E-9FF1-D626F699E257}" presName="background2" presStyleLbl="node2" presStyleIdx="1" presStyleCnt="3"/>
      <dgm:spPr/>
    </dgm:pt>
    <dgm:pt modelId="{C5CAD584-FE90-4CF1-9C42-00111AE0055E}" type="pres">
      <dgm:prSet presAssocID="{E522AF0F-0B4D-468E-9FF1-D626F699E257}" presName="text2" presStyleLbl="fgAcc2" presStyleIdx="1" presStyleCnt="3">
        <dgm:presLayoutVars>
          <dgm:chPref val="3"/>
        </dgm:presLayoutVars>
      </dgm:prSet>
      <dgm:spPr/>
      <dgm:t>
        <a:bodyPr/>
        <a:lstStyle/>
        <a:p>
          <a:endParaRPr lang="en-US"/>
        </a:p>
      </dgm:t>
    </dgm:pt>
    <dgm:pt modelId="{9BDD4E48-99B8-4832-8292-46F7A8C8BC1E}" type="pres">
      <dgm:prSet presAssocID="{E522AF0F-0B4D-468E-9FF1-D626F699E257}" presName="hierChild3" presStyleCnt="0"/>
      <dgm:spPr/>
    </dgm:pt>
    <dgm:pt modelId="{9FE65CA2-B368-47A4-889D-70B92BA9D3FD}" type="pres">
      <dgm:prSet presAssocID="{6751A67A-8E73-42E5-B3DD-EDAED70C2C78}" presName="Name17" presStyleLbl="parChTrans1D3" presStyleIdx="2" presStyleCnt="6"/>
      <dgm:spPr/>
      <dgm:t>
        <a:bodyPr/>
        <a:lstStyle/>
        <a:p>
          <a:endParaRPr lang="en-US"/>
        </a:p>
      </dgm:t>
    </dgm:pt>
    <dgm:pt modelId="{CE38BEC6-4292-4306-A69D-B9B659B5C425}" type="pres">
      <dgm:prSet presAssocID="{26B6F0C1-7B70-4594-99B9-94C90521DBE3}" presName="hierRoot3" presStyleCnt="0"/>
      <dgm:spPr/>
    </dgm:pt>
    <dgm:pt modelId="{09434F5B-93E7-4D39-89AC-9FBBF40541FA}" type="pres">
      <dgm:prSet presAssocID="{26B6F0C1-7B70-4594-99B9-94C90521DBE3}" presName="composite3" presStyleCnt="0"/>
      <dgm:spPr/>
    </dgm:pt>
    <dgm:pt modelId="{8FE1688E-A251-4251-9009-3A6AD63972A7}" type="pres">
      <dgm:prSet presAssocID="{26B6F0C1-7B70-4594-99B9-94C90521DBE3}" presName="background3" presStyleLbl="node3" presStyleIdx="2" presStyleCnt="6"/>
      <dgm:spPr/>
    </dgm:pt>
    <dgm:pt modelId="{F7A1A96E-442F-4FFF-8295-0E45E542BC26}" type="pres">
      <dgm:prSet presAssocID="{26B6F0C1-7B70-4594-99B9-94C90521DBE3}" presName="text3" presStyleLbl="fgAcc3" presStyleIdx="2" presStyleCnt="6">
        <dgm:presLayoutVars>
          <dgm:chPref val="3"/>
        </dgm:presLayoutVars>
      </dgm:prSet>
      <dgm:spPr/>
      <dgm:t>
        <a:bodyPr/>
        <a:lstStyle/>
        <a:p>
          <a:endParaRPr lang="en-US"/>
        </a:p>
      </dgm:t>
    </dgm:pt>
    <dgm:pt modelId="{86E8798D-61AB-4FCC-9B2D-A76723C0693F}" type="pres">
      <dgm:prSet presAssocID="{26B6F0C1-7B70-4594-99B9-94C90521DBE3}" presName="hierChild4" presStyleCnt="0"/>
      <dgm:spPr/>
    </dgm:pt>
    <dgm:pt modelId="{94A82E02-2CD9-404B-8B2F-C4359275F7B2}" type="pres">
      <dgm:prSet presAssocID="{44C7EC55-4301-40A9-A492-CB819CE78C03}" presName="Name17" presStyleLbl="parChTrans1D3" presStyleIdx="3" presStyleCnt="6"/>
      <dgm:spPr/>
      <dgm:t>
        <a:bodyPr/>
        <a:lstStyle/>
        <a:p>
          <a:endParaRPr lang="en-US"/>
        </a:p>
      </dgm:t>
    </dgm:pt>
    <dgm:pt modelId="{14B75151-8030-4ECC-A599-7BFE473EE6A1}" type="pres">
      <dgm:prSet presAssocID="{8A904818-2D61-4053-863C-A26DA7004BDC}" presName="hierRoot3" presStyleCnt="0"/>
      <dgm:spPr/>
    </dgm:pt>
    <dgm:pt modelId="{ED007625-5E0A-49E3-A14E-B0065A5E6C8E}" type="pres">
      <dgm:prSet presAssocID="{8A904818-2D61-4053-863C-A26DA7004BDC}" presName="composite3" presStyleCnt="0"/>
      <dgm:spPr/>
    </dgm:pt>
    <dgm:pt modelId="{611D91E1-8E08-4DD8-B1D8-B897A39AFAD9}" type="pres">
      <dgm:prSet presAssocID="{8A904818-2D61-4053-863C-A26DA7004BDC}" presName="background3" presStyleLbl="node3" presStyleIdx="3" presStyleCnt="6"/>
      <dgm:spPr/>
    </dgm:pt>
    <dgm:pt modelId="{0556B4DA-67EA-4FB3-AA5C-FEBFB8E00354}" type="pres">
      <dgm:prSet presAssocID="{8A904818-2D61-4053-863C-A26DA7004BDC}" presName="text3" presStyleLbl="fgAcc3" presStyleIdx="3" presStyleCnt="6">
        <dgm:presLayoutVars>
          <dgm:chPref val="3"/>
        </dgm:presLayoutVars>
      </dgm:prSet>
      <dgm:spPr/>
      <dgm:t>
        <a:bodyPr/>
        <a:lstStyle/>
        <a:p>
          <a:endParaRPr lang="en-US"/>
        </a:p>
      </dgm:t>
    </dgm:pt>
    <dgm:pt modelId="{B81E0765-ECB9-4341-A5E2-F74275DA50C7}" type="pres">
      <dgm:prSet presAssocID="{8A904818-2D61-4053-863C-A26DA7004BDC}" presName="hierChild4" presStyleCnt="0"/>
      <dgm:spPr/>
    </dgm:pt>
    <dgm:pt modelId="{F6B43A1F-ABBD-4630-8681-AFD541EA061B}" type="pres">
      <dgm:prSet presAssocID="{4DE99FC0-E82A-4511-A63A-E99D51E80678}" presName="Name10" presStyleLbl="parChTrans1D2" presStyleIdx="2" presStyleCnt="3"/>
      <dgm:spPr/>
      <dgm:t>
        <a:bodyPr/>
        <a:lstStyle/>
        <a:p>
          <a:endParaRPr lang="en-US"/>
        </a:p>
      </dgm:t>
    </dgm:pt>
    <dgm:pt modelId="{2B264702-E65A-4DE0-81C1-E79D2C51D3FF}" type="pres">
      <dgm:prSet presAssocID="{5A726224-336B-439C-AA24-7E0348A3FB23}" presName="hierRoot2" presStyleCnt="0"/>
      <dgm:spPr/>
    </dgm:pt>
    <dgm:pt modelId="{54B41D10-801F-49A9-9339-45B88081209A}" type="pres">
      <dgm:prSet presAssocID="{5A726224-336B-439C-AA24-7E0348A3FB23}" presName="composite2" presStyleCnt="0"/>
      <dgm:spPr/>
    </dgm:pt>
    <dgm:pt modelId="{BF97693D-844C-49A9-9CA6-5C1F479BCFFE}" type="pres">
      <dgm:prSet presAssocID="{5A726224-336B-439C-AA24-7E0348A3FB23}" presName="background2" presStyleLbl="node2" presStyleIdx="2" presStyleCnt="3"/>
      <dgm:spPr/>
    </dgm:pt>
    <dgm:pt modelId="{954E5CC9-A2AB-447D-BE32-58BD1B9203C8}" type="pres">
      <dgm:prSet presAssocID="{5A726224-336B-439C-AA24-7E0348A3FB23}" presName="text2" presStyleLbl="fgAcc2" presStyleIdx="2" presStyleCnt="3">
        <dgm:presLayoutVars>
          <dgm:chPref val="3"/>
        </dgm:presLayoutVars>
      </dgm:prSet>
      <dgm:spPr/>
      <dgm:t>
        <a:bodyPr/>
        <a:lstStyle/>
        <a:p>
          <a:endParaRPr lang="en-US"/>
        </a:p>
      </dgm:t>
    </dgm:pt>
    <dgm:pt modelId="{26C3A237-676A-4B09-B405-8AF738F2FD93}" type="pres">
      <dgm:prSet presAssocID="{5A726224-336B-439C-AA24-7E0348A3FB23}" presName="hierChild3" presStyleCnt="0"/>
      <dgm:spPr/>
    </dgm:pt>
    <dgm:pt modelId="{60E18FE5-9B1C-46AD-97F6-2209071C205B}" type="pres">
      <dgm:prSet presAssocID="{028883AA-C749-47C3-925C-0C004F1141B8}" presName="Name17" presStyleLbl="parChTrans1D3" presStyleIdx="4" presStyleCnt="6"/>
      <dgm:spPr/>
      <dgm:t>
        <a:bodyPr/>
        <a:lstStyle/>
        <a:p>
          <a:endParaRPr lang="en-US"/>
        </a:p>
      </dgm:t>
    </dgm:pt>
    <dgm:pt modelId="{D5EF957C-FF72-46FF-AB60-FE6B4746A847}" type="pres">
      <dgm:prSet presAssocID="{01217A8E-6AE1-4891-A2B6-5BD4EFB81FC1}" presName="hierRoot3" presStyleCnt="0"/>
      <dgm:spPr/>
    </dgm:pt>
    <dgm:pt modelId="{DD26FF6C-1538-423C-B6AA-CF61E954D38B}" type="pres">
      <dgm:prSet presAssocID="{01217A8E-6AE1-4891-A2B6-5BD4EFB81FC1}" presName="composite3" presStyleCnt="0"/>
      <dgm:spPr/>
    </dgm:pt>
    <dgm:pt modelId="{76609007-3460-4273-8C9F-444CAE994A54}" type="pres">
      <dgm:prSet presAssocID="{01217A8E-6AE1-4891-A2B6-5BD4EFB81FC1}" presName="background3" presStyleLbl="node3" presStyleIdx="4" presStyleCnt="6"/>
      <dgm:spPr/>
    </dgm:pt>
    <dgm:pt modelId="{AAA4BCAF-55DA-4F03-9478-0EB59CD3F574}" type="pres">
      <dgm:prSet presAssocID="{01217A8E-6AE1-4891-A2B6-5BD4EFB81FC1}" presName="text3" presStyleLbl="fgAcc3" presStyleIdx="4" presStyleCnt="6">
        <dgm:presLayoutVars>
          <dgm:chPref val="3"/>
        </dgm:presLayoutVars>
      </dgm:prSet>
      <dgm:spPr/>
      <dgm:t>
        <a:bodyPr/>
        <a:lstStyle/>
        <a:p>
          <a:endParaRPr lang="en-US"/>
        </a:p>
      </dgm:t>
    </dgm:pt>
    <dgm:pt modelId="{808D7814-407B-484B-9452-49023C7070FD}" type="pres">
      <dgm:prSet presAssocID="{01217A8E-6AE1-4891-A2B6-5BD4EFB81FC1}" presName="hierChild4" presStyleCnt="0"/>
      <dgm:spPr/>
    </dgm:pt>
    <dgm:pt modelId="{DE63E53B-415D-470F-AB7F-0EC76427F71F}" type="pres">
      <dgm:prSet presAssocID="{6A349087-F913-41B4-98D7-8B9EEB39C46E}" presName="Name17" presStyleLbl="parChTrans1D3" presStyleIdx="5" presStyleCnt="6"/>
      <dgm:spPr/>
      <dgm:t>
        <a:bodyPr/>
        <a:lstStyle/>
        <a:p>
          <a:endParaRPr lang="en-US"/>
        </a:p>
      </dgm:t>
    </dgm:pt>
    <dgm:pt modelId="{BE810673-98F9-4173-874C-0220EB87E630}" type="pres">
      <dgm:prSet presAssocID="{730BD394-4A48-4F5A-B553-6B9AB93EEC40}" presName="hierRoot3" presStyleCnt="0"/>
      <dgm:spPr/>
    </dgm:pt>
    <dgm:pt modelId="{C98016DC-CF12-4325-AA7B-6616B7679EFC}" type="pres">
      <dgm:prSet presAssocID="{730BD394-4A48-4F5A-B553-6B9AB93EEC40}" presName="composite3" presStyleCnt="0"/>
      <dgm:spPr/>
    </dgm:pt>
    <dgm:pt modelId="{59CA2F78-0100-4E4E-86C0-17C9DAFBD6D2}" type="pres">
      <dgm:prSet presAssocID="{730BD394-4A48-4F5A-B553-6B9AB93EEC40}" presName="background3" presStyleLbl="node3" presStyleIdx="5" presStyleCnt="6"/>
      <dgm:spPr/>
    </dgm:pt>
    <dgm:pt modelId="{D0E54D8F-93B5-43E0-B605-A60681493FB5}" type="pres">
      <dgm:prSet presAssocID="{730BD394-4A48-4F5A-B553-6B9AB93EEC40}" presName="text3" presStyleLbl="fgAcc3" presStyleIdx="5" presStyleCnt="6">
        <dgm:presLayoutVars>
          <dgm:chPref val="3"/>
        </dgm:presLayoutVars>
      </dgm:prSet>
      <dgm:spPr/>
      <dgm:t>
        <a:bodyPr/>
        <a:lstStyle/>
        <a:p>
          <a:endParaRPr lang="en-US"/>
        </a:p>
      </dgm:t>
    </dgm:pt>
    <dgm:pt modelId="{DE731487-C457-4879-9349-02E8971EA04E}" type="pres">
      <dgm:prSet presAssocID="{730BD394-4A48-4F5A-B553-6B9AB93EEC40}" presName="hierChild4" presStyleCnt="0"/>
      <dgm:spPr/>
    </dgm:pt>
  </dgm:ptLst>
  <dgm:cxnLst>
    <dgm:cxn modelId="{57C359A3-736E-43CC-B05A-C47D666134EC}" type="presOf" srcId="{E522AF0F-0B4D-468E-9FF1-D626F699E257}" destId="{C5CAD584-FE90-4CF1-9C42-00111AE0055E}" srcOrd="0" destOrd="0" presId="urn:microsoft.com/office/officeart/2005/8/layout/hierarchy1"/>
    <dgm:cxn modelId="{B6C086F9-CBF0-4C02-9BA7-A3CE8EE4BF33}" srcId="{D2BCA06E-F62C-43F4-A80E-FB35B3AC8E4D}" destId="{5A726224-336B-439C-AA24-7E0348A3FB23}" srcOrd="2" destOrd="0" parTransId="{4DE99FC0-E82A-4511-A63A-E99D51E80678}" sibTransId="{04B93AD3-5818-4129-96D6-9A2676A8CA16}"/>
    <dgm:cxn modelId="{FFF22A0E-5312-4D9A-A38E-D8160926A8C4}" type="presOf" srcId="{028883AA-C749-47C3-925C-0C004F1141B8}" destId="{60E18FE5-9B1C-46AD-97F6-2209071C205B}" srcOrd="0" destOrd="0" presId="urn:microsoft.com/office/officeart/2005/8/layout/hierarchy1"/>
    <dgm:cxn modelId="{D9750E3A-98C6-429A-8FF6-956DDD178E2E}" type="presOf" srcId="{03897B67-4EBB-4922-B65D-1A7C7C8A60D0}" destId="{083546F9-36EE-4380-96D2-685A5276730B}" srcOrd="0" destOrd="0" presId="urn:microsoft.com/office/officeart/2005/8/layout/hierarchy1"/>
    <dgm:cxn modelId="{D9B42420-E1B0-4981-A611-73FA36BD229B}" type="presOf" srcId="{26B6F0C1-7B70-4594-99B9-94C90521DBE3}" destId="{F7A1A96E-442F-4FFF-8295-0E45E542BC26}" srcOrd="0" destOrd="0" presId="urn:microsoft.com/office/officeart/2005/8/layout/hierarchy1"/>
    <dgm:cxn modelId="{8775B694-7434-4D18-979C-3E73D1EAD625}" type="presOf" srcId="{21449649-3881-4F93-9B63-22CC11208137}" destId="{19A6CB6A-DBAD-4D18-8538-7CA9FC30467C}" srcOrd="0" destOrd="0" presId="urn:microsoft.com/office/officeart/2005/8/layout/hierarchy1"/>
    <dgm:cxn modelId="{C6E334DB-5923-4C69-BE78-E93FD420DEDC}" type="presOf" srcId="{E86E2B50-6309-42B0-8965-18C7006E5B00}" destId="{AE6BA1F0-F07F-42F8-86C3-1AF9A471032A}" srcOrd="0" destOrd="0" presId="urn:microsoft.com/office/officeart/2005/8/layout/hierarchy1"/>
    <dgm:cxn modelId="{8D25C5CD-531B-4583-A31D-94EBEA684DAC}" type="presOf" srcId="{71836168-353A-42FF-9DF9-CA9E62973AF3}" destId="{D2A9778A-212A-4916-A2C7-0C802BDDD11E}" srcOrd="0" destOrd="0" presId="urn:microsoft.com/office/officeart/2005/8/layout/hierarchy1"/>
    <dgm:cxn modelId="{A05FB8DA-62B7-4DA1-A525-81E70AAEB7B3}" type="presOf" srcId="{730BD394-4A48-4F5A-B553-6B9AB93EEC40}" destId="{D0E54D8F-93B5-43E0-B605-A60681493FB5}" srcOrd="0" destOrd="0" presId="urn:microsoft.com/office/officeart/2005/8/layout/hierarchy1"/>
    <dgm:cxn modelId="{85602749-D34F-41A1-8A43-1A2D3A986686}" srcId="{5A726224-336B-439C-AA24-7E0348A3FB23}" destId="{730BD394-4A48-4F5A-B553-6B9AB93EEC40}" srcOrd="1" destOrd="0" parTransId="{6A349087-F913-41B4-98D7-8B9EEB39C46E}" sibTransId="{D8B3473D-EE25-43D8-B747-31BFFD202F10}"/>
    <dgm:cxn modelId="{150929F3-FB83-4809-9F6E-2C3D3DDCB4A4}" srcId="{D2BCA06E-F62C-43F4-A80E-FB35B3AC8E4D}" destId="{D6D90281-591A-4E5A-B886-C154362E5B7E}" srcOrd="0" destOrd="0" parTransId="{71836168-353A-42FF-9DF9-CA9E62973AF3}" sibTransId="{F5A27E26-5617-4821-BF65-519DEDC28916}"/>
    <dgm:cxn modelId="{CC6B8F28-E8E9-491B-A0ED-7E873290307C}" type="presOf" srcId="{D2BCA06E-F62C-43F4-A80E-FB35B3AC8E4D}" destId="{6BB5C797-315F-4418-A785-6AEE56BBDE6C}" srcOrd="0" destOrd="0" presId="urn:microsoft.com/office/officeart/2005/8/layout/hierarchy1"/>
    <dgm:cxn modelId="{2B930D8F-037B-4C66-A215-E602F77B7B93}" srcId="{E522AF0F-0B4D-468E-9FF1-D626F699E257}" destId="{8A904818-2D61-4053-863C-A26DA7004BDC}" srcOrd="1" destOrd="0" parTransId="{44C7EC55-4301-40A9-A492-CB819CE78C03}" sibTransId="{58F55C5B-FE99-46C6-8852-567222E2462B}"/>
    <dgm:cxn modelId="{FCB4EB82-4F5F-4933-B852-AC050A9429FD}" type="presOf" srcId="{01217A8E-6AE1-4891-A2B6-5BD4EFB81FC1}" destId="{AAA4BCAF-55DA-4F03-9478-0EB59CD3F574}" srcOrd="0" destOrd="0" presId="urn:microsoft.com/office/officeart/2005/8/layout/hierarchy1"/>
    <dgm:cxn modelId="{CFD47D28-C539-4337-A558-C01014C1725E}" srcId="{03897B67-4EBB-4922-B65D-1A7C7C8A60D0}" destId="{D2BCA06E-F62C-43F4-A80E-FB35B3AC8E4D}" srcOrd="0" destOrd="0" parTransId="{88C8B533-746D-4969-8346-0D76A1AF01BD}" sibTransId="{815765F9-6DC2-44CD-A845-138894CBD93E}"/>
    <dgm:cxn modelId="{8DF9FA35-1B6E-42AE-AEB8-1D1127B722C3}" type="presOf" srcId="{6751A67A-8E73-42E5-B3DD-EDAED70C2C78}" destId="{9FE65CA2-B368-47A4-889D-70B92BA9D3FD}" srcOrd="0" destOrd="0" presId="urn:microsoft.com/office/officeart/2005/8/layout/hierarchy1"/>
    <dgm:cxn modelId="{0627EE55-A5F7-4BD2-AA31-DF419827D75E}" srcId="{D2BCA06E-F62C-43F4-A80E-FB35B3AC8E4D}" destId="{E522AF0F-0B4D-468E-9FF1-D626F699E257}" srcOrd="1" destOrd="0" parTransId="{72515B07-968E-4E8A-9C55-4904572A17E4}" sibTransId="{90F7D009-3A22-4238-9945-4EB70158F6B4}"/>
    <dgm:cxn modelId="{DC76D081-FAC4-45C3-8B91-3CD44572C8FD}" type="presOf" srcId="{5A726224-336B-439C-AA24-7E0348A3FB23}" destId="{954E5CC9-A2AB-447D-BE32-58BD1B9203C8}" srcOrd="0" destOrd="0" presId="urn:microsoft.com/office/officeart/2005/8/layout/hierarchy1"/>
    <dgm:cxn modelId="{A136B729-70BD-4D46-8EEB-F7B36C3B0F53}" type="presOf" srcId="{6A349087-F913-41B4-98D7-8B9EEB39C46E}" destId="{DE63E53B-415D-470F-AB7F-0EC76427F71F}" srcOrd="0" destOrd="0" presId="urn:microsoft.com/office/officeart/2005/8/layout/hierarchy1"/>
    <dgm:cxn modelId="{6A2B58B0-5AFB-4CAA-B4A4-BBCFE09D7662}" srcId="{D6D90281-591A-4E5A-B886-C154362E5B7E}" destId="{DA37AA5C-62F5-46BC-938B-3A2FEBDAC239}" srcOrd="1" destOrd="0" parTransId="{E86E2B50-6309-42B0-8965-18C7006E5B00}" sibTransId="{BF8B571C-66AB-4446-B185-0DC512D021F7}"/>
    <dgm:cxn modelId="{AE0D5749-7788-4430-B0D0-5E18CEF9EB5A}" type="presOf" srcId="{DA37AA5C-62F5-46BC-938B-3A2FEBDAC239}" destId="{55D8580D-ABD2-4041-8CD8-40682A8CD9BF}" srcOrd="0" destOrd="0" presId="urn:microsoft.com/office/officeart/2005/8/layout/hierarchy1"/>
    <dgm:cxn modelId="{56943EDF-2A01-4C82-8D5F-9C7BD1B35A71}" type="presOf" srcId="{44C7EC55-4301-40A9-A492-CB819CE78C03}" destId="{94A82E02-2CD9-404B-8B2F-C4359275F7B2}" srcOrd="0" destOrd="0" presId="urn:microsoft.com/office/officeart/2005/8/layout/hierarchy1"/>
    <dgm:cxn modelId="{A15653EC-4FF2-4932-AF74-41C9CF23A485}" type="presOf" srcId="{8A904818-2D61-4053-863C-A26DA7004BDC}" destId="{0556B4DA-67EA-4FB3-AA5C-FEBFB8E00354}" srcOrd="0" destOrd="0" presId="urn:microsoft.com/office/officeart/2005/8/layout/hierarchy1"/>
    <dgm:cxn modelId="{21D43EC7-01DB-472A-A213-9F12C780D351}" type="presOf" srcId="{F5A1ED94-FF84-4047-B88B-51C392B51E3D}" destId="{7A7FE066-5052-4274-AFF1-0AB8D2376F31}" srcOrd="0" destOrd="0" presId="urn:microsoft.com/office/officeart/2005/8/layout/hierarchy1"/>
    <dgm:cxn modelId="{509BE5B6-F11E-4DF2-AB82-8FE4D78C4AA0}" type="presOf" srcId="{72515B07-968E-4E8A-9C55-4904572A17E4}" destId="{C76B3782-03EC-49A1-9867-18449FF8D4CB}" srcOrd="0" destOrd="0" presId="urn:microsoft.com/office/officeart/2005/8/layout/hierarchy1"/>
    <dgm:cxn modelId="{7A75B6FB-8C13-400C-B830-83A72EDB5F43}" type="presOf" srcId="{4DE99FC0-E82A-4511-A63A-E99D51E80678}" destId="{F6B43A1F-ABBD-4630-8681-AFD541EA061B}" srcOrd="0" destOrd="0" presId="urn:microsoft.com/office/officeart/2005/8/layout/hierarchy1"/>
    <dgm:cxn modelId="{9D055CBA-7740-4AD5-9C3E-150F29680BA6}" srcId="{E522AF0F-0B4D-468E-9FF1-D626F699E257}" destId="{26B6F0C1-7B70-4594-99B9-94C90521DBE3}" srcOrd="0" destOrd="0" parTransId="{6751A67A-8E73-42E5-B3DD-EDAED70C2C78}" sibTransId="{C6DD0F68-1343-4900-89F4-146900456229}"/>
    <dgm:cxn modelId="{78BF87B9-30AC-470B-9A11-BFFAB3F924B1}" srcId="{5A726224-336B-439C-AA24-7E0348A3FB23}" destId="{01217A8E-6AE1-4891-A2B6-5BD4EFB81FC1}" srcOrd="0" destOrd="0" parTransId="{028883AA-C749-47C3-925C-0C004F1141B8}" sibTransId="{4CAAB8A8-A2B7-4298-A62B-E0AFA80D81B6}"/>
    <dgm:cxn modelId="{D381A761-D0AB-4ED3-B915-FEA8E0B6CDFC}" srcId="{D6D90281-591A-4E5A-B886-C154362E5B7E}" destId="{F5A1ED94-FF84-4047-B88B-51C392B51E3D}" srcOrd="0" destOrd="0" parTransId="{21449649-3881-4F93-9B63-22CC11208137}" sibTransId="{7645CA68-C119-4959-8B60-8F1512F576F5}"/>
    <dgm:cxn modelId="{77EE4876-6F5F-47B8-8B68-5988CDB00240}" type="presOf" srcId="{D6D90281-591A-4E5A-B886-C154362E5B7E}" destId="{A4BC64A3-BC03-49D5-8841-CD3E249A9597}" srcOrd="0" destOrd="0" presId="urn:microsoft.com/office/officeart/2005/8/layout/hierarchy1"/>
    <dgm:cxn modelId="{07E6386E-0802-423C-85A1-D676D3401CB9}" type="presParOf" srcId="{083546F9-36EE-4380-96D2-685A5276730B}" destId="{0D750860-1AE9-4B11-A59B-97FE5A204095}" srcOrd="0" destOrd="0" presId="urn:microsoft.com/office/officeart/2005/8/layout/hierarchy1"/>
    <dgm:cxn modelId="{AE364E1F-E1DB-4142-A3F1-DB44624B731C}" type="presParOf" srcId="{0D750860-1AE9-4B11-A59B-97FE5A204095}" destId="{3988BDB5-E433-47A9-AD3E-42501AE73207}" srcOrd="0" destOrd="0" presId="urn:microsoft.com/office/officeart/2005/8/layout/hierarchy1"/>
    <dgm:cxn modelId="{2D851E85-CFBA-4A63-BC26-5117DF030658}" type="presParOf" srcId="{3988BDB5-E433-47A9-AD3E-42501AE73207}" destId="{B6E8663D-B421-4E5E-9680-EE955232A46D}" srcOrd="0" destOrd="0" presId="urn:microsoft.com/office/officeart/2005/8/layout/hierarchy1"/>
    <dgm:cxn modelId="{F9DE45F6-712E-4D57-8D9B-33EEEC1A487A}" type="presParOf" srcId="{3988BDB5-E433-47A9-AD3E-42501AE73207}" destId="{6BB5C797-315F-4418-A785-6AEE56BBDE6C}" srcOrd="1" destOrd="0" presId="urn:microsoft.com/office/officeart/2005/8/layout/hierarchy1"/>
    <dgm:cxn modelId="{50A40D05-AAF3-4AFA-AAA3-849510F953F7}" type="presParOf" srcId="{0D750860-1AE9-4B11-A59B-97FE5A204095}" destId="{EFDA4E5B-0C7B-4A72-BF54-75B3529548C9}" srcOrd="1" destOrd="0" presId="urn:microsoft.com/office/officeart/2005/8/layout/hierarchy1"/>
    <dgm:cxn modelId="{6D814175-7EA5-4D2D-AC0A-B1ECE2DC6ED5}" type="presParOf" srcId="{EFDA4E5B-0C7B-4A72-BF54-75B3529548C9}" destId="{D2A9778A-212A-4916-A2C7-0C802BDDD11E}" srcOrd="0" destOrd="0" presId="urn:microsoft.com/office/officeart/2005/8/layout/hierarchy1"/>
    <dgm:cxn modelId="{CEABEBD0-F1ED-47CF-A293-5D66647D6AE4}" type="presParOf" srcId="{EFDA4E5B-0C7B-4A72-BF54-75B3529548C9}" destId="{877EDC86-9DD3-4CFD-8AD8-7D1D6CEEF98E}" srcOrd="1" destOrd="0" presId="urn:microsoft.com/office/officeart/2005/8/layout/hierarchy1"/>
    <dgm:cxn modelId="{6538E711-5CBD-4CBA-8E64-D079892EBDC6}" type="presParOf" srcId="{877EDC86-9DD3-4CFD-8AD8-7D1D6CEEF98E}" destId="{432853C0-2CD3-4F06-AE94-3758E346F4EC}" srcOrd="0" destOrd="0" presId="urn:microsoft.com/office/officeart/2005/8/layout/hierarchy1"/>
    <dgm:cxn modelId="{7AA8246F-4D8D-4FE2-A636-6E1CF7BCE1A0}" type="presParOf" srcId="{432853C0-2CD3-4F06-AE94-3758E346F4EC}" destId="{A4110B55-EF26-48CA-BEC0-AD35A826A1E4}" srcOrd="0" destOrd="0" presId="urn:microsoft.com/office/officeart/2005/8/layout/hierarchy1"/>
    <dgm:cxn modelId="{0703827A-016A-4836-A5A5-DFECE07DD2CD}" type="presParOf" srcId="{432853C0-2CD3-4F06-AE94-3758E346F4EC}" destId="{A4BC64A3-BC03-49D5-8841-CD3E249A9597}" srcOrd="1" destOrd="0" presId="urn:microsoft.com/office/officeart/2005/8/layout/hierarchy1"/>
    <dgm:cxn modelId="{6A6247DF-834E-4196-9C12-B47432E3BCD5}" type="presParOf" srcId="{877EDC86-9DD3-4CFD-8AD8-7D1D6CEEF98E}" destId="{8A54BD56-4D91-421B-BC8C-9BCDAE581671}" srcOrd="1" destOrd="0" presId="urn:microsoft.com/office/officeart/2005/8/layout/hierarchy1"/>
    <dgm:cxn modelId="{520281F8-46DA-4F83-B09A-AFDD74F6E85A}" type="presParOf" srcId="{8A54BD56-4D91-421B-BC8C-9BCDAE581671}" destId="{19A6CB6A-DBAD-4D18-8538-7CA9FC30467C}" srcOrd="0" destOrd="0" presId="urn:microsoft.com/office/officeart/2005/8/layout/hierarchy1"/>
    <dgm:cxn modelId="{D598C9D1-8325-4266-91FC-54DEA7FEE5A1}" type="presParOf" srcId="{8A54BD56-4D91-421B-BC8C-9BCDAE581671}" destId="{CCD69090-6A6E-4085-8DBC-716625AB2D12}" srcOrd="1" destOrd="0" presId="urn:microsoft.com/office/officeart/2005/8/layout/hierarchy1"/>
    <dgm:cxn modelId="{E9CC4E23-F15B-4FEF-8B6D-00017B61C302}" type="presParOf" srcId="{CCD69090-6A6E-4085-8DBC-716625AB2D12}" destId="{D6A51A73-00EC-4CCA-B1D1-63370B1AC150}" srcOrd="0" destOrd="0" presId="urn:microsoft.com/office/officeart/2005/8/layout/hierarchy1"/>
    <dgm:cxn modelId="{BE48F39C-234C-401A-AA1A-9B83F934F3D8}" type="presParOf" srcId="{D6A51A73-00EC-4CCA-B1D1-63370B1AC150}" destId="{27EE053A-C7FC-4021-AD3A-454A3C9EA495}" srcOrd="0" destOrd="0" presId="urn:microsoft.com/office/officeart/2005/8/layout/hierarchy1"/>
    <dgm:cxn modelId="{AAF8976E-F62B-4092-AD39-A0786D41FE77}" type="presParOf" srcId="{D6A51A73-00EC-4CCA-B1D1-63370B1AC150}" destId="{7A7FE066-5052-4274-AFF1-0AB8D2376F31}" srcOrd="1" destOrd="0" presId="urn:microsoft.com/office/officeart/2005/8/layout/hierarchy1"/>
    <dgm:cxn modelId="{BA822FF5-E371-480C-8D41-35C0F1AB3DA8}" type="presParOf" srcId="{CCD69090-6A6E-4085-8DBC-716625AB2D12}" destId="{A889C612-7DF3-41F9-BEC8-F73B02ED2D5E}" srcOrd="1" destOrd="0" presId="urn:microsoft.com/office/officeart/2005/8/layout/hierarchy1"/>
    <dgm:cxn modelId="{F9364D72-E86C-4245-B071-DA8B2FCBA423}" type="presParOf" srcId="{8A54BD56-4D91-421B-BC8C-9BCDAE581671}" destId="{AE6BA1F0-F07F-42F8-86C3-1AF9A471032A}" srcOrd="2" destOrd="0" presId="urn:microsoft.com/office/officeart/2005/8/layout/hierarchy1"/>
    <dgm:cxn modelId="{7F992D20-5B19-44D8-9870-8129F1C61439}" type="presParOf" srcId="{8A54BD56-4D91-421B-BC8C-9BCDAE581671}" destId="{5CCB2DC5-B10C-449D-8469-962273E38231}" srcOrd="3" destOrd="0" presId="urn:microsoft.com/office/officeart/2005/8/layout/hierarchy1"/>
    <dgm:cxn modelId="{C651B7B9-A49E-4750-B5AA-6C6EFF3896F7}" type="presParOf" srcId="{5CCB2DC5-B10C-449D-8469-962273E38231}" destId="{6A04D547-8BD2-4394-BC05-2FCD682A6CA1}" srcOrd="0" destOrd="0" presId="urn:microsoft.com/office/officeart/2005/8/layout/hierarchy1"/>
    <dgm:cxn modelId="{EEF732DF-5DE3-44E6-97C1-24A52CD60AA9}" type="presParOf" srcId="{6A04D547-8BD2-4394-BC05-2FCD682A6CA1}" destId="{B21C44CE-C0BD-4B7B-8AEB-0AEE825CC025}" srcOrd="0" destOrd="0" presId="urn:microsoft.com/office/officeart/2005/8/layout/hierarchy1"/>
    <dgm:cxn modelId="{C2AC4147-A423-43C5-B6C7-5F9AC3836D7E}" type="presParOf" srcId="{6A04D547-8BD2-4394-BC05-2FCD682A6CA1}" destId="{55D8580D-ABD2-4041-8CD8-40682A8CD9BF}" srcOrd="1" destOrd="0" presId="urn:microsoft.com/office/officeart/2005/8/layout/hierarchy1"/>
    <dgm:cxn modelId="{A72322E2-F459-4D37-A219-9043B4BC4E7E}" type="presParOf" srcId="{5CCB2DC5-B10C-449D-8469-962273E38231}" destId="{FBE1DC25-0E93-446F-B77E-1DF0935EEE53}" srcOrd="1" destOrd="0" presId="urn:microsoft.com/office/officeart/2005/8/layout/hierarchy1"/>
    <dgm:cxn modelId="{3F33797E-E0CE-4371-9877-71986CB198BF}" type="presParOf" srcId="{EFDA4E5B-0C7B-4A72-BF54-75B3529548C9}" destId="{C76B3782-03EC-49A1-9867-18449FF8D4CB}" srcOrd="2" destOrd="0" presId="urn:microsoft.com/office/officeart/2005/8/layout/hierarchy1"/>
    <dgm:cxn modelId="{81AE5B55-BE79-41CC-8DEF-411F021F9028}" type="presParOf" srcId="{EFDA4E5B-0C7B-4A72-BF54-75B3529548C9}" destId="{FC88C94D-7196-443E-A758-9A0E1878112B}" srcOrd="3" destOrd="0" presId="urn:microsoft.com/office/officeart/2005/8/layout/hierarchy1"/>
    <dgm:cxn modelId="{4734DBFD-734E-4981-9010-0F69B5E3B653}" type="presParOf" srcId="{FC88C94D-7196-443E-A758-9A0E1878112B}" destId="{DE7075D7-2880-45FA-A1F3-EBFEBF4F871A}" srcOrd="0" destOrd="0" presId="urn:microsoft.com/office/officeart/2005/8/layout/hierarchy1"/>
    <dgm:cxn modelId="{BE2E30B4-F20B-4914-896F-06BC9B8F8743}" type="presParOf" srcId="{DE7075D7-2880-45FA-A1F3-EBFEBF4F871A}" destId="{3168189A-9CD7-4895-9A23-27F9E45DFB00}" srcOrd="0" destOrd="0" presId="urn:microsoft.com/office/officeart/2005/8/layout/hierarchy1"/>
    <dgm:cxn modelId="{3735F1D4-BA00-463A-A5C5-2CAD0DD1E2C3}" type="presParOf" srcId="{DE7075D7-2880-45FA-A1F3-EBFEBF4F871A}" destId="{C5CAD584-FE90-4CF1-9C42-00111AE0055E}" srcOrd="1" destOrd="0" presId="urn:microsoft.com/office/officeart/2005/8/layout/hierarchy1"/>
    <dgm:cxn modelId="{D55C7AA6-0C33-4B61-A035-B922B1DF7D8E}" type="presParOf" srcId="{FC88C94D-7196-443E-A758-9A0E1878112B}" destId="{9BDD4E48-99B8-4832-8292-46F7A8C8BC1E}" srcOrd="1" destOrd="0" presId="urn:microsoft.com/office/officeart/2005/8/layout/hierarchy1"/>
    <dgm:cxn modelId="{87DB8A95-A062-407A-90EA-61D7285C1954}" type="presParOf" srcId="{9BDD4E48-99B8-4832-8292-46F7A8C8BC1E}" destId="{9FE65CA2-B368-47A4-889D-70B92BA9D3FD}" srcOrd="0" destOrd="0" presId="urn:microsoft.com/office/officeart/2005/8/layout/hierarchy1"/>
    <dgm:cxn modelId="{110BA56B-D9AE-40A4-9BCF-3A210BE6FB98}" type="presParOf" srcId="{9BDD4E48-99B8-4832-8292-46F7A8C8BC1E}" destId="{CE38BEC6-4292-4306-A69D-B9B659B5C425}" srcOrd="1" destOrd="0" presId="urn:microsoft.com/office/officeart/2005/8/layout/hierarchy1"/>
    <dgm:cxn modelId="{F952AD03-3D03-43C3-A4A8-3645E666044C}" type="presParOf" srcId="{CE38BEC6-4292-4306-A69D-B9B659B5C425}" destId="{09434F5B-93E7-4D39-89AC-9FBBF40541FA}" srcOrd="0" destOrd="0" presId="urn:microsoft.com/office/officeart/2005/8/layout/hierarchy1"/>
    <dgm:cxn modelId="{B0FE3AA7-261A-4C1E-B466-2DE380E71680}" type="presParOf" srcId="{09434F5B-93E7-4D39-89AC-9FBBF40541FA}" destId="{8FE1688E-A251-4251-9009-3A6AD63972A7}" srcOrd="0" destOrd="0" presId="urn:microsoft.com/office/officeart/2005/8/layout/hierarchy1"/>
    <dgm:cxn modelId="{CD3BEECF-A18B-4709-9082-693767D87C73}" type="presParOf" srcId="{09434F5B-93E7-4D39-89AC-9FBBF40541FA}" destId="{F7A1A96E-442F-4FFF-8295-0E45E542BC26}" srcOrd="1" destOrd="0" presId="urn:microsoft.com/office/officeart/2005/8/layout/hierarchy1"/>
    <dgm:cxn modelId="{231760ED-AF0B-4B50-A7B4-C5C5786F7F4B}" type="presParOf" srcId="{CE38BEC6-4292-4306-A69D-B9B659B5C425}" destId="{86E8798D-61AB-4FCC-9B2D-A76723C0693F}" srcOrd="1" destOrd="0" presId="urn:microsoft.com/office/officeart/2005/8/layout/hierarchy1"/>
    <dgm:cxn modelId="{65C51795-1806-43E9-B856-DD7E5A729A4E}" type="presParOf" srcId="{9BDD4E48-99B8-4832-8292-46F7A8C8BC1E}" destId="{94A82E02-2CD9-404B-8B2F-C4359275F7B2}" srcOrd="2" destOrd="0" presId="urn:microsoft.com/office/officeart/2005/8/layout/hierarchy1"/>
    <dgm:cxn modelId="{EB24D324-4107-4DDC-B60D-FC1FC0BEE113}" type="presParOf" srcId="{9BDD4E48-99B8-4832-8292-46F7A8C8BC1E}" destId="{14B75151-8030-4ECC-A599-7BFE473EE6A1}" srcOrd="3" destOrd="0" presId="urn:microsoft.com/office/officeart/2005/8/layout/hierarchy1"/>
    <dgm:cxn modelId="{95EA0BBE-CE0F-49DE-B263-B89B4D298196}" type="presParOf" srcId="{14B75151-8030-4ECC-A599-7BFE473EE6A1}" destId="{ED007625-5E0A-49E3-A14E-B0065A5E6C8E}" srcOrd="0" destOrd="0" presId="urn:microsoft.com/office/officeart/2005/8/layout/hierarchy1"/>
    <dgm:cxn modelId="{433E9D59-6047-49A3-8B2F-9EDD10BEE968}" type="presParOf" srcId="{ED007625-5E0A-49E3-A14E-B0065A5E6C8E}" destId="{611D91E1-8E08-4DD8-B1D8-B897A39AFAD9}" srcOrd="0" destOrd="0" presId="urn:microsoft.com/office/officeart/2005/8/layout/hierarchy1"/>
    <dgm:cxn modelId="{8A795E4D-7CC7-4954-955B-5B1E257FC9C5}" type="presParOf" srcId="{ED007625-5E0A-49E3-A14E-B0065A5E6C8E}" destId="{0556B4DA-67EA-4FB3-AA5C-FEBFB8E00354}" srcOrd="1" destOrd="0" presId="urn:microsoft.com/office/officeart/2005/8/layout/hierarchy1"/>
    <dgm:cxn modelId="{F5A4C7E2-E67B-497F-A2BF-821722009796}" type="presParOf" srcId="{14B75151-8030-4ECC-A599-7BFE473EE6A1}" destId="{B81E0765-ECB9-4341-A5E2-F74275DA50C7}" srcOrd="1" destOrd="0" presId="urn:microsoft.com/office/officeart/2005/8/layout/hierarchy1"/>
    <dgm:cxn modelId="{CCB8EE44-DE61-4883-AC40-9EC0019C2870}" type="presParOf" srcId="{EFDA4E5B-0C7B-4A72-BF54-75B3529548C9}" destId="{F6B43A1F-ABBD-4630-8681-AFD541EA061B}" srcOrd="4" destOrd="0" presId="urn:microsoft.com/office/officeart/2005/8/layout/hierarchy1"/>
    <dgm:cxn modelId="{FB03CA1C-BABC-4D79-B609-F491B4BE8CD3}" type="presParOf" srcId="{EFDA4E5B-0C7B-4A72-BF54-75B3529548C9}" destId="{2B264702-E65A-4DE0-81C1-E79D2C51D3FF}" srcOrd="5" destOrd="0" presId="urn:microsoft.com/office/officeart/2005/8/layout/hierarchy1"/>
    <dgm:cxn modelId="{44AE05BF-631D-40A7-AB53-E8F1C3894C86}" type="presParOf" srcId="{2B264702-E65A-4DE0-81C1-E79D2C51D3FF}" destId="{54B41D10-801F-49A9-9339-45B88081209A}" srcOrd="0" destOrd="0" presId="urn:microsoft.com/office/officeart/2005/8/layout/hierarchy1"/>
    <dgm:cxn modelId="{8666D2EB-AAE4-40C3-977C-034FCF5E8D29}" type="presParOf" srcId="{54B41D10-801F-49A9-9339-45B88081209A}" destId="{BF97693D-844C-49A9-9CA6-5C1F479BCFFE}" srcOrd="0" destOrd="0" presId="urn:microsoft.com/office/officeart/2005/8/layout/hierarchy1"/>
    <dgm:cxn modelId="{18F42FCA-D9CC-4577-A1C7-17673EC9E15E}" type="presParOf" srcId="{54B41D10-801F-49A9-9339-45B88081209A}" destId="{954E5CC9-A2AB-447D-BE32-58BD1B9203C8}" srcOrd="1" destOrd="0" presId="urn:microsoft.com/office/officeart/2005/8/layout/hierarchy1"/>
    <dgm:cxn modelId="{0D87FF45-DDC5-4E72-B176-10590D117F16}" type="presParOf" srcId="{2B264702-E65A-4DE0-81C1-E79D2C51D3FF}" destId="{26C3A237-676A-4B09-B405-8AF738F2FD93}" srcOrd="1" destOrd="0" presId="urn:microsoft.com/office/officeart/2005/8/layout/hierarchy1"/>
    <dgm:cxn modelId="{6E7951BC-EA0A-4D37-A85E-26B03040CA68}" type="presParOf" srcId="{26C3A237-676A-4B09-B405-8AF738F2FD93}" destId="{60E18FE5-9B1C-46AD-97F6-2209071C205B}" srcOrd="0" destOrd="0" presId="urn:microsoft.com/office/officeart/2005/8/layout/hierarchy1"/>
    <dgm:cxn modelId="{62742BDA-21D0-4248-9F58-C569AA689909}" type="presParOf" srcId="{26C3A237-676A-4B09-B405-8AF738F2FD93}" destId="{D5EF957C-FF72-46FF-AB60-FE6B4746A847}" srcOrd="1" destOrd="0" presId="urn:microsoft.com/office/officeart/2005/8/layout/hierarchy1"/>
    <dgm:cxn modelId="{A6A0C896-E02C-4CC8-8325-DB7C55E4678E}" type="presParOf" srcId="{D5EF957C-FF72-46FF-AB60-FE6B4746A847}" destId="{DD26FF6C-1538-423C-B6AA-CF61E954D38B}" srcOrd="0" destOrd="0" presId="urn:microsoft.com/office/officeart/2005/8/layout/hierarchy1"/>
    <dgm:cxn modelId="{0AA7D946-343C-4500-8CA9-D9D063639D53}" type="presParOf" srcId="{DD26FF6C-1538-423C-B6AA-CF61E954D38B}" destId="{76609007-3460-4273-8C9F-444CAE994A54}" srcOrd="0" destOrd="0" presId="urn:microsoft.com/office/officeart/2005/8/layout/hierarchy1"/>
    <dgm:cxn modelId="{5B1FDAC3-5A24-416E-AF35-0A9596AE359E}" type="presParOf" srcId="{DD26FF6C-1538-423C-B6AA-CF61E954D38B}" destId="{AAA4BCAF-55DA-4F03-9478-0EB59CD3F574}" srcOrd="1" destOrd="0" presId="urn:microsoft.com/office/officeart/2005/8/layout/hierarchy1"/>
    <dgm:cxn modelId="{B3261676-ADDC-4892-B4AD-07C3F21F23B2}" type="presParOf" srcId="{D5EF957C-FF72-46FF-AB60-FE6B4746A847}" destId="{808D7814-407B-484B-9452-49023C7070FD}" srcOrd="1" destOrd="0" presId="urn:microsoft.com/office/officeart/2005/8/layout/hierarchy1"/>
    <dgm:cxn modelId="{791FD460-C8DC-43FD-BE31-31CBCD87B7CB}" type="presParOf" srcId="{26C3A237-676A-4B09-B405-8AF738F2FD93}" destId="{DE63E53B-415D-470F-AB7F-0EC76427F71F}" srcOrd="2" destOrd="0" presId="urn:microsoft.com/office/officeart/2005/8/layout/hierarchy1"/>
    <dgm:cxn modelId="{DE3618BA-B1A2-46EB-AF1D-1ED9A039D463}" type="presParOf" srcId="{26C3A237-676A-4B09-B405-8AF738F2FD93}" destId="{BE810673-98F9-4173-874C-0220EB87E630}" srcOrd="3" destOrd="0" presId="urn:microsoft.com/office/officeart/2005/8/layout/hierarchy1"/>
    <dgm:cxn modelId="{312AEFFF-0BE8-40C7-B956-BC9BF67BB7F5}" type="presParOf" srcId="{BE810673-98F9-4173-874C-0220EB87E630}" destId="{C98016DC-CF12-4325-AA7B-6616B7679EFC}" srcOrd="0" destOrd="0" presId="urn:microsoft.com/office/officeart/2005/8/layout/hierarchy1"/>
    <dgm:cxn modelId="{2BFB6194-1C7C-4581-874E-912A52B2A698}" type="presParOf" srcId="{C98016DC-CF12-4325-AA7B-6616B7679EFC}" destId="{59CA2F78-0100-4E4E-86C0-17C9DAFBD6D2}" srcOrd="0" destOrd="0" presId="urn:microsoft.com/office/officeart/2005/8/layout/hierarchy1"/>
    <dgm:cxn modelId="{A6BA61EA-3B84-4E52-BA96-2B0CC6E75C01}" type="presParOf" srcId="{C98016DC-CF12-4325-AA7B-6616B7679EFC}" destId="{D0E54D8F-93B5-43E0-B605-A60681493FB5}" srcOrd="1" destOrd="0" presId="urn:microsoft.com/office/officeart/2005/8/layout/hierarchy1"/>
    <dgm:cxn modelId="{80060EE4-B8DC-4C42-94DE-1A9DEECB475B}" type="presParOf" srcId="{BE810673-98F9-4173-874C-0220EB87E630}" destId="{DE731487-C457-4879-9349-02E8971EA04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D088D-A33F-4C28-A7F8-7B9D31A9162A}">
      <dsp:nvSpPr>
        <dsp:cNvPr id="0" name=""/>
        <dsp:cNvSpPr/>
      </dsp:nvSpPr>
      <dsp:spPr>
        <a:xfrm>
          <a:off x="4357876" y="2092981"/>
          <a:ext cx="752555" cy="782307"/>
        </a:xfrm>
        <a:custGeom>
          <a:avLst/>
          <a:gdLst/>
          <a:ahLst/>
          <a:cxnLst/>
          <a:rect l="0" t="0" r="0" b="0"/>
          <a:pathLst>
            <a:path>
              <a:moveTo>
                <a:pt x="0" y="0"/>
              </a:moveTo>
              <a:lnTo>
                <a:pt x="0" y="782307"/>
              </a:lnTo>
              <a:lnTo>
                <a:pt x="752555" y="78230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4EB86C-DE96-4A8E-9472-A1171AD086D2}">
      <dsp:nvSpPr>
        <dsp:cNvPr id="0" name=""/>
        <dsp:cNvSpPr/>
      </dsp:nvSpPr>
      <dsp:spPr>
        <a:xfrm>
          <a:off x="3328632" y="875783"/>
          <a:ext cx="1854221" cy="343414"/>
        </a:xfrm>
        <a:custGeom>
          <a:avLst/>
          <a:gdLst/>
          <a:ahLst/>
          <a:cxnLst/>
          <a:rect l="0" t="0" r="0" b="0"/>
          <a:pathLst>
            <a:path>
              <a:moveTo>
                <a:pt x="0" y="0"/>
              </a:moveTo>
              <a:lnTo>
                <a:pt x="0" y="159919"/>
              </a:lnTo>
              <a:lnTo>
                <a:pt x="1854221" y="159919"/>
              </a:lnTo>
              <a:lnTo>
                <a:pt x="1854221" y="3434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61A3FB-7791-46CD-8D14-3DD6B98322F5}">
      <dsp:nvSpPr>
        <dsp:cNvPr id="0" name=""/>
        <dsp:cNvSpPr/>
      </dsp:nvSpPr>
      <dsp:spPr>
        <a:xfrm>
          <a:off x="821205" y="2092981"/>
          <a:ext cx="739640" cy="782307"/>
        </a:xfrm>
        <a:custGeom>
          <a:avLst/>
          <a:gdLst/>
          <a:ahLst/>
          <a:cxnLst/>
          <a:rect l="0" t="0" r="0" b="0"/>
          <a:pathLst>
            <a:path>
              <a:moveTo>
                <a:pt x="0" y="0"/>
              </a:moveTo>
              <a:lnTo>
                <a:pt x="0" y="782307"/>
              </a:lnTo>
              <a:lnTo>
                <a:pt x="739640" y="78230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5BCC8E-A76F-4E89-AA68-213D1344F1CE}">
      <dsp:nvSpPr>
        <dsp:cNvPr id="0" name=""/>
        <dsp:cNvSpPr/>
      </dsp:nvSpPr>
      <dsp:spPr>
        <a:xfrm>
          <a:off x="1520232" y="875783"/>
          <a:ext cx="1808400" cy="343414"/>
        </a:xfrm>
        <a:custGeom>
          <a:avLst/>
          <a:gdLst/>
          <a:ahLst/>
          <a:cxnLst/>
          <a:rect l="0" t="0" r="0" b="0"/>
          <a:pathLst>
            <a:path>
              <a:moveTo>
                <a:pt x="1808400" y="0"/>
              </a:moveTo>
              <a:lnTo>
                <a:pt x="1808400" y="159919"/>
              </a:lnTo>
              <a:lnTo>
                <a:pt x="0" y="159919"/>
              </a:lnTo>
              <a:lnTo>
                <a:pt x="0" y="3434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CC4E4D-3F3B-4844-BECE-613B41263413}">
      <dsp:nvSpPr>
        <dsp:cNvPr id="0" name=""/>
        <dsp:cNvSpPr/>
      </dsp:nvSpPr>
      <dsp:spPr>
        <a:xfrm>
          <a:off x="2454848" y="1999"/>
          <a:ext cx="1747567" cy="873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THE CUSTOMS TARIFF ACT 1975</a:t>
          </a:r>
          <a:endParaRPr lang="en-US" sz="1900" kern="1200" dirty="0"/>
        </a:p>
      </dsp:txBody>
      <dsp:txXfrm>
        <a:off x="2454848" y="1999"/>
        <a:ext cx="1747567" cy="873783"/>
      </dsp:txXfrm>
    </dsp:sp>
    <dsp:sp modelId="{34B5814D-1A86-4F57-8F62-35FD9C656B29}">
      <dsp:nvSpPr>
        <dsp:cNvPr id="0" name=""/>
        <dsp:cNvSpPr/>
      </dsp:nvSpPr>
      <dsp:spPr>
        <a:xfrm>
          <a:off x="646448" y="1219197"/>
          <a:ext cx="1747567" cy="873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FIRST SCHEDULE</a:t>
          </a:r>
          <a:endParaRPr lang="en-US" sz="1900" kern="1200" dirty="0"/>
        </a:p>
      </dsp:txBody>
      <dsp:txXfrm>
        <a:off x="646448" y="1219197"/>
        <a:ext cx="1747567" cy="873783"/>
      </dsp:txXfrm>
    </dsp:sp>
    <dsp:sp modelId="{81540FE9-FE5A-41BA-9F3A-AC2FC253C4D2}">
      <dsp:nvSpPr>
        <dsp:cNvPr id="0" name=""/>
        <dsp:cNvSpPr/>
      </dsp:nvSpPr>
      <dsp:spPr>
        <a:xfrm>
          <a:off x="1560845" y="2438397"/>
          <a:ext cx="1747567" cy="873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ENLISTS THE GOODS LIABLE TO IMPORT DUTY</a:t>
          </a:r>
          <a:endParaRPr lang="en-US" sz="1900" kern="1200" dirty="0"/>
        </a:p>
      </dsp:txBody>
      <dsp:txXfrm>
        <a:off x="1560845" y="2438397"/>
        <a:ext cx="1747567" cy="873783"/>
      </dsp:txXfrm>
    </dsp:sp>
    <dsp:sp modelId="{3B181741-8264-4C44-915F-3620BAD08F80}">
      <dsp:nvSpPr>
        <dsp:cNvPr id="0" name=""/>
        <dsp:cNvSpPr/>
      </dsp:nvSpPr>
      <dsp:spPr>
        <a:xfrm>
          <a:off x="4151632" y="1219197"/>
          <a:ext cx="2062444" cy="873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SECOND SCHEDULE</a:t>
          </a:r>
          <a:endParaRPr lang="en-US" sz="1900" kern="1200" dirty="0"/>
        </a:p>
      </dsp:txBody>
      <dsp:txXfrm>
        <a:off x="4151632" y="1219197"/>
        <a:ext cx="2062444" cy="873783"/>
      </dsp:txXfrm>
    </dsp:sp>
    <dsp:sp modelId="{1A2EFCA2-C959-4436-B26B-9D7CF6AB2BED}">
      <dsp:nvSpPr>
        <dsp:cNvPr id="0" name=""/>
        <dsp:cNvSpPr/>
      </dsp:nvSpPr>
      <dsp:spPr>
        <a:xfrm>
          <a:off x="5110432" y="2438397"/>
          <a:ext cx="1747567" cy="873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ENLISTS THE GOODS LIABLE TO EXPORT DUTY</a:t>
          </a:r>
          <a:endParaRPr lang="en-US" sz="1900" kern="1200" dirty="0"/>
        </a:p>
      </dsp:txBody>
      <dsp:txXfrm>
        <a:off x="5110432" y="2438397"/>
        <a:ext cx="1747567" cy="8737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910385-3EE1-4F94-A8A9-7838B2E119B6}" type="datetimeFigureOut">
              <a:rPr lang="en-US" smtClean="0"/>
              <a:t>09-Feb-13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17A74A-CC5B-454D-B8A5-8916808EB740}" type="slidenum">
              <a:rPr lang="en-US" smtClean="0"/>
              <a:t>‹#›</a:t>
            </a:fld>
            <a:endParaRPr lang="en-US" dirty="0"/>
          </a:p>
        </p:txBody>
      </p:sp>
    </p:spTree>
    <p:extLst>
      <p:ext uri="{BB962C8B-B14F-4D97-AF65-F5344CB8AC3E}">
        <p14:creationId xmlns:p14="http://schemas.microsoft.com/office/powerpoint/2010/main" val="3098527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1E835-1A6A-4053-BFA0-0D72179917EC}"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1E835-1A6A-4053-BFA0-0D72179917EC}"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1E835-1A6A-4053-BFA0-0D72179917EC}"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1E835-1A6A-4053-BFA0-0D72179917EC}"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1E835-1A6A-4053-BFA0-0D72179917EC}"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21E835-1A6A-4053-BFA0-0D72179917EC}"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F21E835-1A6A-4053-BFA0-0D72179917EC}"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F21E835-1A6A-4053-BFA0-0D72179917EC}"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F21E835-1A6A-4053-BFA0-0D72179917E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21E835-1A6A-4053-BFA0-0D72179917EC}"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8F20B1DF-0E26-4BDB-BC14-1CB55C86727B}" type="datetimeFigureOut">
              <a:rPr lang="en-US" smtClean="0"/>
              <a:t>09-Feb-13</a:t>
            </a:fld>
            <a:endParaRPr lang="en-US" dirty="0"/>
          </a:p>
        </p:txBody>
      </p:sp>
      <p:sp>
        <p:nvSpPr>
          <p:cNvPr id="9" name="Slide Number Placeholder 8"/>
          <p:cNvSpPr>
            <a:spLocks noGrp="1"/>
          </p:cNvSpPr>
          <p:nvPr>
            <p:ph type="sldNum" sz="quarter" idx="11"/>
          </p:nvPr>
        </p:nvSpPr>
        <p:spPr/>
        <p:txBody>
          <a:bodyPr/>
          <a:lstStyle/>
          <a:p>
            <a:fld id="{0F21E835-1A6A-4053-BFA0-0D72179917EC}"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0F21E835-1A6A-4053-BFA0-0D72179917EC}"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8F20B1DF-0E26-4BDB-BC14-1CB55C86727B}" type="datetimeFigureOut">
              <a:rPr lang="en-US" smtClean="0"/>
              <a:t>09-Feb-13</a:t>
            </a:fld>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INDIAN CUSTOMS ACT, 1962</a:t>
            </a:r>
            <a:endParaRPr lang="en-US" dirty="0"/>
          </a:p>
        </p:txBody>
      </p:sp>
      <p:sp>
        <p:nvSpPr>
          <p:cNvPr id="3" name="Subtitle 2"/>
          <p:cNvSpPr>
            <a:spLocks noGrp="1"/>
          </p:cNvSpPr>
          <p:nvPr>
            <p:ph type="subTitle" idx="1"/>
          </p:nvPr>
        </p:nvSpPr>
        <p:spPr/>
        <p:txBody>
          <a:bodyPr>
            <a:normAutofit lnSpcReduction="10000"/>
          </a:bodyPr>
          <a:lstStyle/>
          <a:p>
            <a:endParaRPr lang="en-US" dirty="0" smtClean="0"/>
          </a:p>
          <a:p>
            <a:endParaRPr lang="en-US" dirty="0"/>
          </a:p>
          <a:p>
            <a:r>
              <a:rPr lang="en-US" dirty="0" smtClean="0"/>
              <a:t>					</a:t>
            </a:r>
          </a:p>
        </p:txBody>
      </p:sp>
    </p:spTree>
    <p:extLst>
      <p:ext uri="{BB962C8B-B14F-4D97-AF65-F5344CB8AC3E}">
        <p14:creationId xmlns:p14="http://schemas.microsoft.com/office/powerpoint/2010/main" val="16715043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1143000"/>
          </a:xfrm>
        </p:spPr>
        <p:txBody>
          <a:bodyPr/>
          <a:lstStyle/>
          <a:p>
            <a:r>
              <a:rPr lang="en-US" dirty="0" smtClean="0"/>
              <a:t>HOME CONSUMPTION (Sec.47):</a:t>
            </a:r>
            <a:endParaRPr lang="en-US" dirty="0"/>
          </a:p>
        </p:txBody>
      </p:sp>
      <p:sp>
        <p:nvSpPr>
          <p:cNvPr id="3" name="TextBox 2"/>
          <p:cNvSpPr txBox="1"/>
          <p:nvPr/>
        </p:nvSpPr>
        <p:spPr>
          <a:xfrm>
            <a:off x="381000" y="1371600"/>
            <a:ext cx="7772400" cy="3693319"/>
          </a:xfrm>
          <a:prstGeom prst="rect">
            <a:avLst/>
          </a:prstGeom>
          <a:noFill/>
        </p:spPr>
        <p:txBody>
          <a:bodyPr wrap="square" rtlCol="0">
            <a:spAutoFit/>
          </a:bodyPr>
          <a:lstStyle/>
          <a:p>
            <a:r>
              <a:rPr lang="en-US" dirty="0" smtClean="0">
                <a:cs typeface="Times New Roman" pitchFamily="18" charset="0"/>
              </a:rPr>
              <a:t> </a:t>
            </a:r>
          </a:p>
          <a:p>
            <a:r>
              <a:rPr lang="en-US" dirty="0">
                <a:cs typeface="Times New Roman" pitchFamily="18" charset="0"/>
              </a:rPr>
              <a:t> </a:t>
            </a:r>
            <a:r>
              <a:rPr lang="en-US" dirty="0" smtClean="0">
                <a:cs typeface="Times New Roman" pitchFamily="18" charset="0"/>
              </a:rPr>
              <a:t>GOODS CLEARED FOR HOME CONSUMPTION MEANS THE IMPORTER CAN CLEARED HIS GOODS FROM THE CUSTOM STATION AND TAKE DELIVERY OF THE SAME.</a:t>
            </a:r>
          </a:p>
          <a:p>
            <a:endParaRPr lang="en-US" dirty="0">
              <a:cs typeface="Times New Roman" pitchFamily="18" charset="0"/>
            </a:endParaRPr>
          </a:p>
          <a:p>
            <a:r>
              <a:rPr lang="en-US" dirty="0" smtClean="0">
                <a:cs typeface="Times New Roman" pitchFamily="18" charset="0"/>
              </a:rPr>
              <a:t>FOR HOME CONSUMPTION, IMPORTER HAS TO FILE </a:t>
            </a:r>
            <a:r>
              <a:rPr lang="en-US" b="1" dirty="0" smtClean="0">
                <a:cs typeface="Times New Roman" pitchFamily="18" charset="0"/>
              </a:rPr>
              <a:t>WHITE BILL OF ENTRY </a:t>
            </a:r>
            <a:r>
              <a:rPr lang="en-US" dirty="0" smtClean="0">
                <a:cs typeface="Times New Roman" pitchFamily="18" charset="0"/>
              </a:rPr>
              <a:t>WITHIN 30 DAYS FROM THE DATE ON WHICH GOODS ARE ARRIVED AT PORT OR STATION</a:t>
            </a:r>
            <a:r>
              <a:rPr lang="en-US" b="1" dirty="0" smtClean="0">
                <a:cs typeface="Times New Roman" pitchFamily="18" charset="0"/>
              </a:rPr>
              <a:t> </a:t>
            </a:r>
            <a:r>
              <a:rPr lang="en-US" dirty="0" smtClean="0">
                <a:cs typeface="Times New Roman" pitchFamily="18" charset="0"/>
              </a:rPr>
              <a:t>.DUTY HAS TO BE PAID WITHIN 5 WORKING DAYS FROM DATE OF FILING WHITE BILL OF ENTRY. </a:t>
            </a:r>
          </a:p>
          <a:p>
            <a:endParaRPr lang="en-US" dirty="0">
              <a:cs typeface="Times New Roman" pitchFamily="18" charset="0"/>
            </a:endParaRPr>
          </a:p>
          <a:p>
            <a:r>
              <a:rPr lang="en-US" dirty="0" smtClean="0">
                <a:cs typeface="Times New Roman" pitchFamily="18" charset="0"/>
              </a:rPr>
              <a:t>CALCULATION OF DUTY WILL BE </a:t>
            </a:r>
          </a:p>
          <a:p>
            <a:endParaRPr lang="en-US" dirty="0">
              <a:cs typeface="Times New Roman" pitchFamily="18" charset="0"/>
            </a:endParaRPr>
          </a:p>
          <a:p>
            <a:endParaRPr lang="en-US" dirty="0">
              <a:cs typeface="Times New Roman" pitchFamily="18" charset="0"/>
            </a:endParaRPr>
          </a:p>
        </p:txBody>
      </p:sp>
      <p:sp>
        <p:nvSpPr>
          <p:cNvPr id="5" name="TextBox 4"/>
          <p:cNvSpPr txBox="1"/>
          <p:nvPr/>
        </p:nvSpPr>
        <p:spPr>
          <a:xfrm>
            <a:off x="678873" y="4418588"/>
            <a:ext cx="7162800" cy="369332"/>
          </a:xfrm>
          <a:prstGeom prst="rect">
            <a:avLst/>
          </a:prstGeom>
          <a:noFill/>
        </p:spPr>
        <p:txBody>
          <a:bodyPr wrap="square" rtlCol="0">
            <a:spAutoFit/>
          </a:bodyPr>
          <a:lstStyle/>
          <a:p>
            <a:r>
              <a:rPr lang="en-US" b="1" dirty="0" smtClean="0"/>
              <a:t>Duty Liability = Import Value ( In $ )   X   Exchange Rate   X   Rate Of Duty</a:t>
            </a:r>
            <a:endParaRPr lang="en-US" b="1" dirty="0"/>
          </a:p>
        </p:txBody>
      </p:sp>
      <p:sp>
        <p:nvSpPr>
          <p:cNvPr id="6" name="TextBox 5"/>
          <p:cNvSpPr txBox="1"/>
          <p:nvPr/>
        </p:nvSpPr>
        <p:spPr>
          <a:xfrm>
            <a:off x="678873" y="5029200"/>
            <a:ext cx="6941127" cy="646331"/>
          </a:xfrm>
          <a:prstGeom prst="rect">
            <a:avLst/>
          </a:prstGeom>
          <a:noFill/>
        </p:spPr>
        <p:txBody>
          <a:bodyPr wrap="square" rtlCol="0">
            <a:spAutoFit/>
          </a:bodyPr>
          <a:lstStyle/>
          <a:p>
            <a:r>
              <a:rPr lang="en-US" b="1" dirty="0" smtClean="0"/>
              <a:t>NOTE :- </a:t>
            </a:r>
            <a:r>
              <a:rPr lang="en-US" dirty="0" smtClean="0"/>
              <a:t>EXCHANGE RATE AND RATE OF DUTY PREVAILING ON THE DATE ON FILLING WHITE BILL OF ENTRY WILL BE APPLICABLE.</a:t>
            </a:r>
            <a:endParaRPr lang="en-US" b="1" dirty="0"/>
          </a:p>
        </p:txBody>
      </p:sp>
    </p:spTree>
    <p:extLst>
      <p:ext uri="{BB962C8B-B14F-4D97-AF65-F5344CB8AC3E}">
        <p14:creationId xmlns:p14="http://schemas.microsoft.com/office/powerpoint/2010/main" val="3428617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a:t>
            </a:r>
            <a:endParaRPr lang="en-US" dirty="0"/>
          </a:p>
        </p:txBody>
      </p:sp>
      <p:sp>
        <p:nvSpPr>
          <p:cNvPr id="4" name="TextBox 3"/>
          <p:cNvSpPr txBox="1"/>
          <p:nvPr/>
        </p:nvSpPr>
        <p:spPr>
          <a:xfrm>
            <a:off x="228600" y="1828800"/>
            <a:ext cx="8153400" cy="1200329"/>
          </a:xfrm>
          <a:prstGeom prst="rect">
            <a:avLst/>
          </a:prstGeom>
          <a:noFill/>
        </p:spPr>
        <p:txBody>
          <a:bodyPr wrap="square" rtlCol="0">
            <a:spAutoFit/>
          </a:bodyPr>
          <a:lstStyle/>
          <a:p>
            <a:r>
              <a:rPr lang="en-US" b="1" u="sng" dirty="0" smtClean="0"/>
              <a:t>SITUATION 1</a:t>
            </a:r>
          </a:p>
          <a:p>
            <a:endParaRPr lang="en-US" b="1" u="sng" dirty="0"/>
          </a:p>
          <a:p>
            <a:endParaRPr lang="en-US" b="1" u="sng" dirty="0" smtClean="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99766202"/>
              </p:ext>
            </p:extLst>
          </p:nvPr>
        </p:nvGraphicFramePr>
        <p:xfrm>
          <a:off x="990600" y="2819400"/>
          <a:ext cx="6858000" cy="1905000"/>
        </p:xfrm>
        <a:graphic>
          <a:graphicData uri="http://schemas.openxmlformats.org/drawingml/2006/table">
            <a:tbl>
              <a:tblPr firstRow="1" bandRow="1">
                <a:tableStyleId>{5C22544A-7EE6-4342-B048-85BDC9FD1C3A}</a:tableStyleId>
              </a:tblPr>
              <a:tblGrid>
                <a:gridCol w="1714500"/>
                <a:gridCol w="1714500"/>
                <a:gridCol w="1714500"/>
                <a:gridCol w="1714500"/>
              </a:tblGrid>
              <a:tr h="635000">
                <a:tc>
                  <a:txBody>
                    <a:bodyPr/>
                    <a:lstStyle/>
                    <a:p>
                      <a:r>
                        <a:rPr lang="en-US" dirty="0" smtClean="0"/>
                        <a:t>PARTICULARS</a:t>
                      </a:r>
                      <a:endParaRPr lang="en-US" dirty="0"/>
                    </a:p>
                  </a:txBody>
                  <a:tcPr/>
                </a:tc>
                <a:tc>
                  <a:txBody>
                    <a:bodyPr/>
                    <a:lstStyle/>
                    <a:p>
                      <a:r>
                        <a:rPr lang="en-US" dirty="0" smtClean="0"/>
                        <a:t>DATE</a:t>
                      </a:r>
                      <a:endParaRPr lang="en-US" dirty="0"/>
                    </a:p>
                  </a:txBody>
                  <a:tcPr/>
                </a:tc>
                <a:tc>
                  <a:txBody>
                    <a:bodyPr/>
                    <a:lstStyle/>
                    <a:p>
                      <a:r>
                        <a:rPr lang="en-US" dirty="0" smtClean="0"/>
                        <a:t>EXHANGE RATE</a:t>
                      </a:r>
                      <a:endParaRPr lang="en-US" dirty="0"/>
                    </a:p>
                  </a:txBody>
                  <a:tcPr/>
                </a:tc>
                <a:tc>
                  <a:txBody>
                    <a:bodyPr/>
                    <a:lstStyle/>
                    <a:p>
                      <a:r>
                        <a:rPr lang="en-US" dirty="0" smtClean="0"/>
                        <a:t>RATE OF DUTY</a:t>
                      </a:r>
                      <a:endParaRPr lang="en-US" dirty="0"/>
                    </a:p>
                  </a:txBody>
                  <a:tcPr/>
                </a:tc>
              </a:tr>
              <a:tr h="635000">
                <a:tc>
                  <a:txBody>
                    <a:bodyPr/>
                    <a:lstStyle/>
                    <a:p>
                      <a:r>
                        <a:rPr lang="en-US" dirty="0" smtClean="0"/>
                        <a:t>ENTRY</a:t>
                      </a:r>
                      <a:r>
                        <a:rPr lang="en-US" baseline="0" dirty="0" smtClean="0"/>
                        <a:t> INWARD</a:t>
                      </a:r>
                      <a:endParaRPr lang="en-US" dirty="0"/>
                    </a:p>
                  </a:txBody>
                  <a:tcPr/>
                </a:tc>
                <a:tc>
                  <a:txBody>
                    <a:bodyPr/>
                    <a:lstStyle/>
                    <a:p>
                      <a:r>
                        <a:rPr lang="en-US" dirty="0" smtClean="0"/>
                        <a:t>28/2/2011</a:t>
                      </a:r>
                      <a:endParaRPr lang="en-US" dirty="0"/>
                    </a:p>
                  </a:txBody>
                  <a:tcPr/>
                </a:tc>
                <a:tc>
                  <a:txBody>
                    <a:bodyPr/>
                    <a:lstStyle/>
                    <a:p>
                      <a:r>
                        <a:rPr lang="en-US" dirty="0" smtClean="0"/>
                        <a:t>52.50</a:t>
                      </a:r>
                      <a:endParaRPr lang="en-US" dirty="0"/>
                    </a:p>
                  </a:txBody>
                  <a:tcPr/>
                </a:tc>
                <a:tc>
                  <a:txBody>
                    <a:bodyPr/>
                    <a:lstStyle/>
                    <a:p>
                      <a:r>
                        <a:rPr lang="en-US" dirty="0" smtClean="0"/>
                        <a:t>10%</a:t>
                      </a:r>
                      <a:endParaRPr lang="en-US" dirty="0"/>
                    </a:p>
                  </a:txBody>
                  <a:tcPr/>
                </a:tc>
              </a:tr>
              <a:tr h="635000">
                <a:tc>
                  <a:txBody>
                    <a:bodyPr/>
                    <a:lstStyle/>
                    <a:p>
                      <a:r>
                        <a:rPr lang="en-US" dirty="0" smtClean="0"/>
                        <a:t>WHITE B/E</a:t>
                      </a:r>
                      <a:endParaRPr lang="en-US" dirty="0"/>
                    </a:p>
                  </a:txBody>
                  <a:tcPr/>
                </a:tc>
                <a:tc>
                  <a:txBody>
                    <a:bodyPr/>
                    <a:lstStyle/>
                    <a:p>
                      <a:r>
                        <a:rPr lang="en-US" dirty="0" smtClean="0"/>
                        <a:t>25/3/2011</a:t>
                      </a:r>
                      <a:endParaRPr lang="en-US" dirty="0"/>
                    </a:p>
                  </a:txBody>
                  <a:tcPr/>
                </a:tc>
                <a:tc>
                  <a:txBody>
                    <a:bodyPr/>
                    <a:lstStyle/>
                    <a:p>
                      <a:r>
                        <a:rPr lang="en-US" b="1" dirty="0" smtClean="0"/>
                        <a:t>52</a:t>
                      </a:r>
                      <a:endParaRPr lang="en-US" b="1" dirty="0"/>
                    </a:p>
                  </a:txBody>
                  <a:tcPr/>
                </a:tc>
                <a:tc>
                  <a:txBody>
                    <a:bodyPr/>
                    <a:lstStyle/>
                    <a:p>
                      <a:r>
                        <a:rPr lang="en-US" b="1" dirty="0" smtClean="0"/>
                        <a:t>12%</a:t>
                      </a:r>
                      <a:endParaRPr lang="en-US" b="1" dirty="0"/>
                    </a:p>
                  </a:txBody>
                  <a:tcPr/>
                </a:tc>
              </a:tr>
            </a:tbl>
          </a:graphicData>
        </a:graphic>
      </p:graphicFrame>
    </p:spTree>
    <p:extLst>
      <p:ext uri="{BB962C8B-B14F-4D97-AF65-F5344CB8AC3E}">
        <p14:creationId xmlns:p14="http://schemas.microsoft.com/office/powerpoint/2010/main" val="22754574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WAREHOUSING (Sec. 68) :</a:t>
            </a:r>
            <a:endParaRPr lang="en-US" dirty="0"/>
          </a:p>
        </p:txBody>
      </p:sp>
      <p:sp>
        <p:nvSpPr>
          <p:cNvPr id="3" name="TextBox 2"/>
          <p:cNvSpPr txBox="1"/>
          <p:nvPr/>
        </p:nvSpPr>
        <p:spPr>
          <a:xfrm>
            <a:off x="304800" y="1524000"/>
            <a:ext cx="7239000" cy="3693319"/>
          </a:xfrm>
          <a:prstGeom prst="rect">
            <a:avLst/>
          </a:prstGeom>
          <a:noFill/>
        </p:spPr>
        <p:txBody>
          <a:bodyPr wrap="square" rtlCol="0">
            <a:spAutoFit/>
          </a:bodyPr>
          <a:lstStyle/>
          <a:p>
            <a:r>
              <a:rPr lang="en-US" dirty="0" smtClean="0"/>
              <a:t> THE OTHER OPTION AVAILABLE WITH THE IMPORTER APART FROM HOME CONSUMPTION IS TO STORE GOODS IN CUSTOM APPROVED WAREHOUSE.</a:t>
            </a:r>
          </a:p>
          <a:p>
            <a:endParaRPr lang="en-US" dirty="0"/>
          </a:p>
          <a:p>
            <a:r>
              <a:rPr lang="en-US" dirty="0" smtClean="0"/>
              <a:t>FOR WAREHOUSING, IMPORTER HAS TO FILE TWO BILL OF ENTRIES.</a:t>
            </a:r>
          </a:p>
          <a:p>
            <a:pPr marL="342900" indent="-342900">
              <a:buFont typeface="+mj-lt"/>
              <a:buAutoNum type="arabicPeriod"/>
            </a:pPr>
            <a:endParaRPr lang="en-US" dirty="0" smtClean="0"/>
          </a:p>
          <a:p>
            <a:pPr marL="342900" indent="-342900">
              <a:buFont typeface="+mj-lt"/>
              <a:buAutoNum type="arabicPeriod"/>
            </a:pPr>
            <a:r>
              <a:rPr lang="en-US" dirty="0" smtClean="0"/>
              <a:t>YELLOW BILL OF ENTRY</a:t>
            </a:r>
            <a:r>
              <a:rPr lang="en-US" dirty="0"/>
              <a:t> </a:t>
            </a:r>
            <a:r>
              <a:rPr lang="en-US" dirty="0" smtClean="0"/>
              <a:t>–</a:t>
            </a:r>
            <a:r>
              <a:rPr lang="en-US" dirty="0"/>
              <a:t>	</a:t>
            </a:r>
            <a:r>
              <a:rPr lang="en-US" dirty="0" smtClean="0"/>
              <a:t>AT THE TIME OF STORING GOODS IN 				WAREHOUSE.</a:t>
            </a:r>
          </a:p>
          <a:p>
            <a:pPr marL="342900" indent="-342900">
              <a:buFont typeface="+mj-lt"/>
              <a:buAutoNum type="arabicPeriod"/>
            </a:pPr>
            <a:r>
              <a:rPr lang="en-US" dirty="0" smtClean="0"/>
              <a:t>GREEN BILL OF ENTRY  - AT THE TIME OF CLEARING GOODS FOR HOME 		               CONSUMPTION FROM WAREHOUSE.</a:t>
            </a:r>
          </a:p>
          <a:p>
            <a:pPr marL="342900" indent="-342900">
              <a:buFont typeface="+mj-lt"/>
              <a:buAutoNum type="arabicPeriod"/>
            </a:pPr>
            <a:endParaRPr lang="en-US" dirty="0"/>
          </a:p>
          <a:p>
            <a:pPr lvl="1"/>
            <a:r>
              <a:rPr lang="en-US" dirty="0" smtClean="0"/>
              <a:t>TIME PERIOD PERMIT FOR WAREHOUSING PURPOSE ARE DIFFERENT DEPENDING UPON IMPORTER STATUS AND PERMISSION GRANTED BY CUSTOM COMMISSIONER.</a:t>
            </a:r>
          </a:p>
        </p:txBody>
      </p:sp>
      <p:sp>
        <p:nvSpPr>
          <p:cNvPr id="4" name="TextBox 3"/>
          <p:cNvSpPr txBox="1"/>
          <p:nvPr/>
        </p:nvSpPr>
        <p:spPr>
          <a:xfrm>
            <a:off x="304800" y="5217319"/>
            <a:ext cx="7696200" cy="646331"/>
          </a:xfrm>
          <a:prstGeom prst="rect">
            <a:avLst/>
          </a:prstGeom>
          <a:noFill/>
        </p:spPr>
        <p:txBody>
          <a:bodyPr wrap="square" rtlCol="0">
            <a:spAutoFit/>
          </a:bodyPr>
          <a:lstStyle/>
          <a:p>
            <a:r>
              <a:rPr lang="en-US" b="1" dirty="0" smtClean="0"/>
              <a:t>NOTE :-</a:t>
            </a:r>
            <a:r>
              <a:rPr lang="en-US" dirty="0" smtClean="0"/>
              <a:t> EXCHANGE RATE ON THE DATE OF FILLING YELLOW B/E AND RATE OF DUTY APPLICABLE ON THE DATE OF FILLING GREEN B/E WILL BE APPLICABLE.</a:t>
            </a:r>
            <a:endParaRPr lang="en-US" b="1" dirty="0"/>
          </a:p>
        </p:txBody>
      </p:sp>
    </p:spTree>
    <p:extLst>
      <p:ext uri="{BB962C8B-B14F-4D97-AF65-F5344CB8AC3E}">
        <p14:creationId xmlns:p14="http://schemas.microsoft.com/office/powerpoint/2010/main" val="19545408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a:t>
            </a:r>
            <a:endParaRPr lang="en-US" dirty="0"/>
          </a:p>
        </p:txBody>
      </p:sp>
      <p:sp>
        <p:nvSpPr>
          <p:cNvPr id="3" name="TextBox 2"/>
          <p:cNvSpPr txBox="1"/>
          <p:nvPr/>
        </p:nvSpPr>
        <p:spPr>
          <a:xfrm>
            <a:off x="304800" y="1600200"/>
            <a:ext cx="4343400" cy="369332"/>
          </a:xfrm>
          <a:prstGeom prst="rect">
            <a:avLst/>
          </a:prstGeom>
          <a:noFill/>
        </p:spPr>
        <p:txBody>
          <a:bodyPr wrap="square" rtlCol="0">
            <a:spAutoFit/>
          </a:bodyPr>
          <a:lstStyle/>
          <a:p>
            <a:r>
              <a:rPr lang="en-US" b="1" u="sng" dirty="0" smtClean="0"/>
              <a:t>SITUATION 2 -</a:t>
            </a:r>
            <a:endParaRPr lang="en-US" b="1" u="sng" dirty="0"/>
          </a:p>
        </p:txBody>
      </p:sp>
      <p:graphicFrame>
        <p:nvGraphicFramePr>
          <p:cNvPr id="5" name="Table 4"/>
          <p:cNvGraphicFramePr>
            <a:graphicFrameLocks noGrp="1"/>
          </p:cNvGraphicFramePr>
          <p:nvPr>
            <p:extLst>
              <p:ext uri="{D42A27DB-BD31-4B8C-83A1-F6EECF244321}">
                <p14:modId xmlns:p14="http://schemas.microsoft.com/office/powerpoint/2010/main" val="1542170112"/>
              </p:ext>
            </p:extLst>
          </p:nvPr>
        </p:nvGraphicFramePr>
        <p:xfrm>
          <a:off x="762000" y="2971800"/>
          <a:ext cx="6858000" cy="2057400"/>
        </p:xfrm>
        <a:graphic>
          <a:graphicData uri="http://schemas.openxmlformats.org/drawingml/2006/table">
            <a:tbl>
              <a:tblPr firstRow="1" bandRow="1">
                <a:tableStyleId>{5C22544A-7EE6-4342-B048-85BDC9FD1C3A}</a:tableStyleId>
              </a:tblPr>
              <a:tblGrid>
                <a:gridCol w="1714500"/>
                <a:gridCol w="1714500"/>
                <a:gridCol w="1714500"/>
                <a:gridCol w="1714500"/>
              </a:tblGrid>
              <a:tr h="751398">
                <a:tc>
                  <a:txBody>
                    <a:bodyPr/>
                    <a:lstStyle/>
                    <a:p>
                      <a:r>
                        <a:rPr lang="en-US" dirty="0" smtClean="0"/>
                        <a:t>PARTICUALRS</a:t>
                      </a:r>
                      <a:endParaRPr lang="en-US" dirty="0"/>
                    </a:p>
                  </a:txBody>
                  <a:tcPr/>
                </a:tc>
                <a:tc>
                  <a:txBody>
                    <a:bodyPr/>
                    <a:lstStyle/>
                    <a:p>
                      <a:r>
                        <a:rPr lang="en-US" dirty="0" smtClean="0"/>
                        <a:t>DATE</a:t>
                      </a:r>
                      <a:endParaRPr lang="en-US" dirty="0"/>
                    </a:p>
                  </a:txBody>
                  <a:tcPr/>
                </a:tc>
                <a:tc>
                  <a:txBody>
                    <a:bodyPr/>
                    <a:lstStyle/>
                    <a:p>
                      <a:r>
                        <a:rPr lang="en-US" dirty="0" smtClean="0"/>
                        <a:t>EXCHANGE</a:t>
                      </a:r>
                      <a:r>
                        <a:rPr lang="en-US" baseline="0" dirty="0" smtClean="0"/>
                        <a:t> RATE</a:t>
                      </a:r>
                      <a:endParaRPr lang="en-US" dirty="0"/>
                    </a:p>
                  </a:txBody>
                  <a:tcPr/>
                </a:tc>
                <a:tc>
                  <a:txBody>
                    <a:bodyPr/>
                    <a:lstStyle/>
                    <a:p>
                      <a:r>
                        <a:rPr lang="en-US" dirty="0" smtClean="0"/>
                        <a:t>RATE OF DUTY</a:t>
                      </a:r>
                      <a:endParaRPr lang="en-US" dirty="0"/>
                    </a:p>
                  </a:txBody>
                  <a:tcPr/>
                </a:tc>
              </a:tr>
              <a:tr h="435334">
                <a:tc>
                  <a:txBody>
                    <a:bodyPr/>
                    <a:lstStyle/>
                    <a:p>
                      <a:r>
                        <a:rPr lang="en-US" dirty="0" smtClean="0"/>
                        <a:t>ENTRY INWARD</a:t>
                      </a:r>
                      <a:endParaRPr lang="en-US" dirty="0"/>
                    </a:p>
                  </a:txBody>
                  <a:tcPr/>
                </a:tc>
                <a:tc>
                  <a:txBody>
                    <a:bodyPr/>
                    <a:lstStyle/>
                    <a:p>
                      <a:r>
                        <a:rPr lang="en-US" dirty="0" smtClean="0"/>
                        <a:t>28/2/2011</a:t>
                      </a:r>
                      <a:endParaRPr lang="en-US" dirty="0"/>
                    </a:p>
                  </a:txBody>
                  <a:tcPr/>
                </a:tc>
                <a:tc>
                  <a:txBody>
                    <a:bodyPr/>
                    <a:lstStyle/>
                    <a:p>
                      <a:r>
                        <a:rPr lang="en-US" dirty="0" smtClean="0"/>
                        <a:t>52.50</a:t>
                      </a:r>
                      <a:endParaRPr lang="en-US" dirty="0"/>
                    </a:p>
                  </a:txBody>
                  <a:tcPr/>
                </a:tc>
                <a:tc>
                  <a:txBody>
                    <a:bodyPr/>
                    <a:lstStyle/>
                    <a:p>
                      <a:r>
                        <a:rPr lang="en-US" dirty="0" smtClean="0"/>
                        <a:t>10%</a:t>
                      </a:r>
                      <a:endParaRPr lang="en-US" dirty="0"/>
                    </a:p>
                  </a:txBody>
                  <a:tcPr/>
                </a:tc>
              </a:tr>
              <a:tr h="435334">
                <a:tc>
                  <a:txBody>
                    <a:bodyPr/>
                    <a:lstStyle/>
                    <a:p>
                      <a:r>
                        <a:rPr lang="en-US" dirty="0" smtClean="0"/>
                        <a:t>YELLOW B/E</a:t>
                      </a:r>
                      <a:endParaRPr lang="en-US" dirty="0"/>
                    </a:p>
                  </a:txBody>
                  <a:tcPr/>
                </a:tc>
                <a:tc>
                  <a:txBody>
                    <a:bodyPr/>
                    <a:lstStyle/>
                    <a:p>
                      <a:r>
                        <a:rPr lang="en-US" dirty="0" smtClean="0"/>
                        <a:t>25/3/2011</a:t>
                      </a:r>
                      <a:endParaRPr lang="en-US" dirty="0"/>
                    </a:p>
                  </a:txBody>
                  <a:tcPr/>
                </a:tc>
                <a:tc>
                  <a:txBody>
                    <a:bodyPr/>
                    <a:lstStyle/>
                    <a:p>
                      <a:r>
                        <a:rPr lang="en-US" b="1" dirty="0" smtClean="0"/>
                        <a:t>52</a:t>
                      </a:r>
                      <a:endParaRPr lang="en-US" b="1" dirty="0"/>
                    </a:p>
                  </a:txBody>
                  <a:tcPr/>
                </a:tc>
                <a:tc>
                  <a:txBody>
                    <a:bodyPr/>
                    <a:lstStyle/>
                    <a:p>
                      <a:r>
                        <a:rPr lang="en-US" dirty="0" smtClean="0"/>
                        <a:t>12%</a:t>
                      </a:r>
                      <a:endParaRPr lang="en-US" dirty="0"/>
                    </a:p>
                  </a:txBody>
                  <a:tcPr/>
                </a:tc>
              </a:tr>
              <a:tr h="435334">
                <a:tc>
                  <a:txBody>
                    <a:bodyPr/>
                    <a:lstStyle/>
                    <a:p>
                      <a:r>
                        <a:rPr lang="en-US" dirty="0" smtClean="0"/>
                        <a:t>GREEN B/E</a:t>
                      </a:r>
                      <a:endParaRPr lang="en-US" dirty="0"/>
                    </a:p>
                  </a:txBody>
                  <a:tcPr/>
                </a:tc>
                <a:tc>
                  <a:txBody>
                    <a:bodyPr/>
                    <a:lstStyle/>
                    <a:p>
                      <a:r>
                        <a:rPr lang="en-US" dirty="0" smtClean="0"/>
                        <a:t>28/3/2011</a:t>
                      </a:r>
                      <a:endParaRPr lang="en-US" dirty="0"/>
                    </a:p>
                  </a:txBody>
                  <a:tcPr/>
                </a:tc>
                <a:tc>
                  <a:txBody>
                    <a:bodyPr/>
                    <a:lstStyle/>
                    <a:p>
                      <a:r>
                        <a:rPr lang="en-US" dirty="0" smtClean="0"/>
                        <a:t>50.50</a:t>
                      </a:r>
                      <a:endParaRPr lang="en-US" dirty="0"/>
                    </a:p>
                  </a:txBody>
                  <a:tcPr/>
                </a:tc>
                <a:tc>
                  <a:txBody>
                    <a:bodyPr/>
                    <a:lstStyle/>
                    <a:p>
                      <a:r>
                        <a:rPr lang="en-US" b="1" dirty="0" smtClean="0"/>
                        <a:t>14%</a:t>
                      </a:r>
                      <a:endParaRPr lang="en-US" b="1" dirty="0"/>
                    </a:p>
                  </a:txBody>
                  <a:tcPr/>
                </a:tc>
              </a:tr>
            </a:tbl>
          </a:graphicData>
        </a:graphic>
      </p:graphicFrame>
    </p:spTree>
    <p:extLst>
      <p:ext uri="{BB962C8B-B14F-4D97-AF65-F5344CB8AC3E}">
        <p14:creationId xmlns:p14="http://schemas.microsoft.com/office/powerpoint/2010/main" val="19793570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CUSTOM DUTY :</a:t>
            </a:r>
            <a:endParaRPr lang="en-US" dirty="0"/>
          </a:p>
        </p:txBody>
      </p:sp>
      <p:sp>
        <p:nvSpPr>
          <p:cNvPr id="4" name="TextBox 3"/>
          <p:cNvSpPr txBox="1"/>
          <p:nvPr/>
        </p:nvSpPr>
        <p:spPr>
          <a:xfrm>
            <a:off x="2438400" y="1524000"/>
            <a:ext cx="3505200" cy="738664"/>
          </a:xfrm>
          <a:prstGeom prst="rect">
            <a:avLst/>
          </a:prstGeom>
          <a:noFill/>
        </p:spPr>
        <p:txBody>
          <a:bodyPr wrap="square" rtlCol="0">
            <a:spAutoFit/>
          </a:bodyPr>
          <a:lstStyle/>
          <a:p>
            <a:r>
              <a:rPr lang="en-US" dirty="0"/>
              <a:t> </a:t>
            </a:r>
            <a:r>
              <a:rPr lang="en-US" dirty="0" smtClean="0"/>
              <a:t>                  BASIC DUTY</a:t>
            </a:r>
            <a:endParaRPr lang="en-US" dirty="0"/>
          </a:p>
          <a:p>
            <a:r>
              <a:rPr lang="en-US" dirty="0" smtClean="0"/>
              <a:t>	         </a:t>
            </a:r>
            <a:r>
              <a:rPr lang="en-US" sz="2400" dirty="0" smtClean="0"/>
              <a:t>+</a:t>
            </a:r>
            <a:endParaRPr lang="en-US" dirty="0" smtClean="0"/>
          </a:p>
        </p:txBody>
      </p:sp>
      <p:graphicFrame>
        <p:nvGraphicFramePr>
          <p:cNvPr id="23" name="Diagram 22"/>
          <p:cNvGraphicFramePr/>
          <p:nvPr>
            <p:extLst>
              <p:ext uri="{D42A27DB-BD31-4B8C-83A1-F6EECF244321}">
                <p14:modId xmlns:p14="http://schemas.microsoft.com/office/powerpoint/2010/main" val="3610238475"/>
              </p:ext>
            </p:extLst>
          </p:nvPr>
        </p:nvGraphicFramePr>
        <p:xfrm>
          <a:off x="228600" y="1143000"/>
          <a:ext cx="79248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18391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229600" cy="1143000"/>
          </a:xfrm>
        </p:spPr>
        <p:txBody>
          <a:bodyPr/>
          <a:lstStyle/>
          <a:p>
            <a:r>
              <a:rPr lang="en-US" u="sng" dirty="0" smtClean="0"/>
              <a:t>VARIATION IN DUTY STRUCTURE</a:t>
            </a:r>
            <a:endParaRPr lang="en-US" u="sng" dirty="0"/>
          </a:p>
        </p:txBody>
      </p:sp>
      <p:sp>
        <p:nvSpPr>
          <p:cNvPr id="3" name="Text Placeholder 2"/>
          <p:cNvSpPr>
            <a:spLocks noGrp="1"/>
          </p:cNvSpPr>
          <p:nvPr>
            <p:ph type="body" idx="1"/>
          </p:nvPr>
        </p:nvSpPr>
        <p:spPr/>
        <p:txBody>
          <a:bodyPr/>
          <a:lstStyle/>
          <a:p>
            <a:r>
              <a:rPr lang="en-US" u="sng" dirty="0" smtClean="0"/>
              <a:t>CVD U/S 3 (1)</a:t>
            </a:r>
            <a:endParaRPr lang="en-US" u="sng" dirty="0"/>
          </a:p>
        </p:txBody>
      </p:sp>
      <p:sp>
        <p:nvSpPr>
          <p:cNvPr id="4" name="Content Placeholder 3"/>
          <p:cNvSpPr>
            <a:spLocks noGrp="1"/>
          </p:cNvSpPr>
          <p:nvPr>
            <p:ph sz="half" idx="2"/>
          </p:nvPr>
        </p:nvSpPr>
        <p:spPr/>
        <p:txBody>
          <a:bodyPr>
            <a:normAutofit/>
          </a:bodyPr>
          <a:lstStyle/>
          <a:p>
            <a:r>
              <a:rPr lang="en-US" sz="2000" dirty="0" smtClean="0"/>
              <a:t>THIS DUTY IS EQUAL TO EXCISE DUTY LEVIABLE ON LIKEWISE PRODUCT IF MANUFACTURED IN INDIA.</a:t>
            </a:r>
          </a:p>
          <a:p>
            <a:r>
              <a:rPr lang="en-US" sz="2000" dirty="0" smtClean="0"/>
              <a:t>IF EXCISE DUTY IS NOT APPLICABLE ON LIKEWISE PRODUCT THEN THIS DUTY IS NOT APPLICABLE.</a:t>
            </a:r>
          </a:p>
        </p:txBody>
      </p:sp>
      <p:sp>
        <p:nvSpPr>
          <p:cNvPr id="5" name="Text Placeholder 4"/>
          <p:cNvSpPr>
            <a:spLocks noGrp="1"/>
          </p:cNvSpPr>
          <p:nvPr>
            <p:ph type="body" sz="quarter" idx="3"/>
          </p:nvPr>
        </p:nvSpPr>
        <p:spPr/>
        <p:txBody>
          <a:bodyPr/>
          <a:lstStyle/>
          <a:p>
            <a:r>
              <a:rPr lang="en-US" u="sng" dirty="0" smtClean="0"/>
              <a:t>SPECIAL CVD U/S 3 (5)</a:t>
            </a:r>
            <a:endParaRPr lang="en-US" u="sng" dirty="0"/>
          </a:p>
        </p:txBody>
      </p:sp>
      <p:sp>
        <p:nvSpPr>
          <p:cNvPr id="6" name="Content Placeholder 5"/>
          <p:cNvSpPr>
            <a:spLocks noGrp="1"/>
          </p:cNvSpPr>
          <p:nvPr>
            <p:ph sz="quarter" idx="4"/>
          </p:nvPr>
        </p:nvSpPr>
        <p:spPr/>
        <p:txBody>
          <a:bodyPr>
            <a:normAutofit/>
          </a:bodyPr>
          <a:lstStyle/>
          <a:p>
            <a:r>
              <a:rPr lang="en-US" sz="2000" dirty="0" smtClean="0"/>
              <a:t>THIS DUTY IS EQUIVALENT TO </a:t>
            </a:r>
            <a:r>
              <a:rPr lang="en-US" sz="2000" b="1" dirty="0" smtClean="0"/>
              <a:t>VAT</a:t>
            </a:r>
            <a:r>
              <a:rPr lang="en-US" sz="2000" dirty="0" smtClean="0"/>
              <a:t> APPLICABLE IN INDIA.</a:t>
            </a:r>
          </a:p>
          <a:p>
            <a:r>
              <a:rPr lang="en-US" sz="2000" dirty="0" smtClean="0"/>
              <a:t>CURRENT RATE OF SPECIAL CVD IS RESTRICTED TO 4 %.</a:t>
            </a:r>
          </a:p>
          <a:p>
            <a:r>
              <a:rPr lang="en-US" sz="2000" dirty="0" smtClean="0"/>
              <a:t>THIS DUTY IS APPLICABLE ONLY IF LIKEWISE PRODUCT IS CHARGABLE TO EXCISE DUTY IN INDIA.</a:t>
            </a:r>
          </a:p>
          <a:p>
            <a:r>
              <a:rPr lang="en-US" sz="2000" dirty="0" smtClean="0"/>
              <a:t>EVERY MANUFACTURER OR REGISTERED DEALER IS ELIGIBLE TO AVAIL CREDIT OF DUTIES U/s 3 (1) and 3(5).</a:t>
            </a:r>
          </a:p>
        </p:txBody>
      </p:sp>
    </p:spTree>
    <p:extLst>
      <p:ext uri="{BB962C8B-B14F-4D97-AF65-F5344CB8AC3E}">
        <p14:creationId xmlns:p14="http://schemas.microsoft.com/office/powerpoint/2010/main" val="326162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229600" cy="1143000"/>
          </a:xfrm>
        </p:spPr>
        <p:txBody>
          <a:bodyPr/>
          <a:lstStyle/>
          <a:p>
            <a:r>
              <a:rPr lang="en-US" u="sng" dirty="0" smtClean="0"/>
              <a:t>VARIATION IN QTY. OF IMPORT</a:t>
            </a:r>
            <a:endParaRPr lang="en-US" u="sng" dirty="0"/>
          </a:p>
        </p:txBody>
      </p:sp>
      <p:sp>
        <p:nvSpPr>
          <p:cNvPr id="3" name="Text Placeholder 2"/>
          <p:cNvSpPr>
            <a:spLocks noGrp="1"/>
          </p:cNvSpPr>
          <p:nvPr>
            <p:ph type="body" idx="1"/>
          </p:nvPr>
        </p:nvSpPr>
        <p:spPr/>
        <p:txBody>
          <a:bodyPr/>
          <a:lstStyle/>
          <a:p>
            <a:r>
              <a:rPr lang="en-US" u="sng" dirty="0" smtClean="0"/>
              <a:t>PROTECTIVE DUTY</a:t>
            </a:r>
            <a:endParaRPr lang="en-US" u="sng" dirty="0"/>
          </a:p>
        </p:txBody>
      </p:sp>
      <p:sp>
        <p:nvSpPr>
          <p:cNvPr id="4" name="Content Placeholder 3"/>
          <p:cNvSpPr>
            <a:spLocks noGrp="1"/>
          </p:cNvSpPr>
          <p:nvPr>
            <p:ph sz="half" idx="2"/>
          </p:nvPr>
        </p:nvSpPr>
        <p:spPr>
          <a:xfrm>
            <a:off x="457200" y="2174874"/>
            <a:ext cx="3657600" cy="4454525"/>
          </a:xfrm>
        </p:spPr>
        <p:txBody>
          <a:bodyPr>
            <a:normAutofit fontScale="92500"/>
          </a:bodyPr>
          <a:lstStyle/>
          <a:p>
            <a:r>
              <a:rPr lang="en-US" sz="2000" dirty="0" smtClean="0"/>
              <a:t>TO PROTECT INDIAN MANUFACTURERS FROM BULK IMPORT, GOVT.CHARGES THIS DUTY.</a:t>
            </a:r>
          </a:p>
          <a:p>
            <a:r>
              <a:rPr lang="en-US" sz="2000" dirty="0" smtClean="0"/>
              <a:t>RESPECTIVE TRADE ASSOCIATIONS HAS TO REPORT TO TARRIF COMMISSION REGARDING ANY BULK IMPORT AND AFTER NECESSARY INQUIRY AND PERMISSION THIS DUTY IS APPLICABLE.</a:t>
            </a:r>
          </a:p>
          <a:p>
            <a:r>
              <a:rPr lang="en-US" sz="2000" dirty="0" smtClean="0"/>
              <a:t>AS OF NOW, THIS DUTY IS NOT APPLICABLE ON ANY PRODUCT.</a:t>
            </a:r>
          </a:p>
          <a:p>
            <a:r>
              <a:rPr lang="en-US" sz="2000" dirty="0" smtClean="0"/>
              <a:t> IT IS COVERED U/S-6 &amp; 7.</a:t>
            </a:r>
          </a:p>
        </p:txBody>
      </p:sp>
      <p:sp>
        <p:nvSpPr>
          <p:cNvPr id="5" name="Text Placeholder 4"/>
          <p:cNvSpPr>
            <a:spLocks noGrp="1"/>
          </p:cNvSpPr>
          <p:nvPr>
            <p:ph type="body" sz="quarter" idx="3"/>
          </p:nvPr>
        </p:nvSpPr>
        <p:spPr/>
        <p:txBody>
          <a:bodyPr/>
          <a:lstStyle/>
          <a:p>
            <a:r>
              <a:rPr lang="en-US" u="sng" dirty="0" smtClean="0"/>
              <a:t>SAFEGUARD DUTY</a:t>
            </a:r>
            <a:endParaRPr lang="en-US" u="sng" dirty="0"/>
          </a:p>
        </p:txBody>
      </p:sp>
      <p:sp>
        <p:nvSpPr>
          <p:cNvPr id="6" name="Content Placeholder 5"/>
          <p:cNvSpPr>
            <a:spLocks noGrp="1"/>
          </p:cNvSpPr>
          <p:nvPr>
            <p:ph sz="quarter" idx="4"/>
          </p:nvPr>
        </p:nvSpPr>
        <p:spPr/>
        <p:txBody>
          <a:bodyPr>
            <a:normAutofit/>
          </a:bodyPr>
          <a:lstStyle/>
          <a:p>
            <a:r>
              <a:rPr lang="en-US" sz="2000" dirty="0" smtClean="0"/>
              <a:t>IF DEMAMD AND SUPPLY IMBALANCE IS BY REASON OF GRADUAL INCREASE IN QTY. OF IMPORT THEN GOVT CHARGES THIS DUTY.</a:t>
            </a:r>
          </a:p>
          <a:p>
            <a:r>
              <a:rPr lang="en-US" sz="2000" dirty="0" smtClean="0"/>
              <a:t>ONCE THIS DUTY IS LEVIED,IT IS APPLICABLE FOR FOUR YEARS.</a:t>
            </a:r>
          </a:p>
          <a:p>
            <a:r>
              <a:rPr lang="en-US" sz="2000" dirty="0" smtClean="0"/>
              <a:t>IT IS COVERED U/S-8B.</a:t>
            </a:r>
          </a:p>
          <a:p>
            <a:pPr marL="114300" indent="0">
              <a:buNone/>
            </a:pPr>
            <a:endParaRPr lang="en-US" sz="2000" dirty="0" smtClean="0"/>
          </a:p>
        </p:txBody>
      </p:sp>
    </p:spTree>
    <p:extLst>
      <p:ext uri="{BB962C8B-B14F-4D97-AF65-F5344CB8AC3E}">
        <p14:creationId xmlns:p14="http://schemas.microsoft.com/office/powerpoint/2010/main" val="27046438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229600" cy="1143000"/>
          </a:xfrm>
        </p:spPr>
        <p:txBody>
          <a:bodyPr/>
          <a:lstStyle/>
          <a:p>
            <a:r>
              <a:rPr lang="en-US" u="sng" dirty="0" smtClean="0"/>
              <a:t>VARIATION IN PRICING MODEL</a:t>
            </a:r>
            <a:endParaRPr lang="en-US" u="sng" dirty="0"/>
          </a:p>
        </p:txBody>
      </p:sp>
      <p:sp>
        <p:nvSpPr>
          <p:cNvPr id="3" name="Text Placeholder 2"/>
          <p:cNvSpPr>
            <a:spLocks noGrp="1"/>
          </p:cNvSpPr>
          <p:nvPr>
            <p:ph type="body" idx="1"/>
          </p:nvPr>
        </p:nvSpPr>
        <p:spPr/>
        <p:txBody>
          <a:bodyPr/>
          <a:lstStyle/>
          <a:p>
            <a:r>
              <a:rPr lang="en-US" u="sng" dirty="0" smtClean="0"/>
              <a:t>ANTI SUBSIDARY DUTY</a:t>
            </a:r>
            <a:endParaRPr lang="en-US" u="sng" dirty="0"/>
          </a:p>
        </p:txBody>
      </p:sp>
      <p:sp>
        <p:nvSpPr>
          <p:cNvPr id="4" name="Content Placeholder 3"/>
          <p:cNvSpPr>
            <a:spLocks noGrp="1"/>
          </p:cNvSpPr>
          <p:nvPr>
            <p:ph sz="half" idx="2"/>
          </p:nvPr>
        </p:nvSpPr>
        <p:spPr>
          <a:xfrm>
            <a:off x="457200" y="2174874"/>
            <a:ext cx="3657600" cy="4454525"/>
          </a:xfrm>
        </p:spPr>
        <p:txBody>
          <a:bodyPr>
            <a:normAutofit lnSpcReduction="10000"/>
          </a:bodyPr>
          <a:lstStyle/>
          <a:p>
            <a:r>
              <a:rPr lang="en-US" sz="2000" dirty="0" smtClean="0"/>
              <a:t>WHEN SUBSIDY IS GIVEN BY FOREIGN COUNTRY TO EXPORT THEIR PRODUCT AND DUE TO WHICH GOODS ARE IMPORTED IN INDIA AT A PRICE LOWER THAN NORMAL SELLING PRICE IN EXPORTING COUNTRY THEN THIS DUTY IS APPLICABLE.</a:t>
            </a:r>
          </a:p>
          <a:p>
            <a:r>
              <a:rPr lang="en-US" sz="2000" dirty="0" smtClean="0"/>
              <a:t>THIS DUTY IS APPLICABLE ONLY IF SUBSIDY GIVEN IS RELATES TO EXPORT PERFORMANCE.</a:t>
            </a:r>
          </a:p>
          <a:p>
            <a:r>
              <a:rPr lang="en-US" sz="2000" dirty="0" smtClean="0"/>
              <a:t>IT IS COVRED U/S-9.</a:t>
            </a:r>
          </a:p>
        </p:txBody>
      </p:sp>
      <p:sp>
        <p:nvSpPr>
          <p:cNvPr id="5" name="Text Placeholder 4"/>
          <p:cNvSpPr>
            <a:spLocks noGrp="1"/>
          </p:cNvSpPr>
          <p:nvPr>
            <p:ph type="body" sz="quarter" idx="3"/>
          </p:nvPr>
        </p:nvSpPr>
        <p:spPr/>
        <p:txBody>
          <a:bodyPr/>
          <a:lstStyle/>
          <a:p>
            <a:r>
              <a:rPr lang="en-US" u="sng" dirty="0" smtClean="0"/>
              <a:t>ANTI-DUMPING DUTY</a:t>
            </a:r>
            <a:endParaRPr lang="en-US" u="sng" dirty="0"/>
          </a:p>
        </p:txBody>
      </p:sp>
      <p:sp>
        <p:nvSpPr>
          <p:cNvPr id="6" name="Content Placeholder 5"/>
          <p:cNvSpPr>
            <a:spLocks noGrp="1"/>
          </p:cNvSpPr>
          <p:nvPr>
            <p:ph sz="quarter" idx="4"/>
          </p:nvPr>
        </p:nvSpPr>
        <p:spPr/>
        <p:txBody>
          <a:bodyPr>
            <a:normAutofit/>
          </a:bodyPr>
          <a:lstStyle/>
          <a:p>
            <a:r>
              <a:rPr lang="en-US" sz="2000" dirty="0" smtClean="0"/>
              <a:t>WHEN ANY MFG.OF FOREIGN MARKET SUPPLY A LARGE QTY. OF GOODS IN INDIA AT A LOWER PRICE THEN CONSIDERING THEIR DUMPING INTENTIONS, GOVT. CHARGES THIS DUTY.</a:t>
            </a:r>
          </a:p>
          <a:p>
            <a:r>
              <a:rPr lang="en-US" sz="2000" dirty="0" smtClean="0"/>
              <a:t>IT IS COVERED U/S-9A.</a:t>
            </a:r>
          </a:p>
          <a:p>
            <a:pPr marL="114300" indent="0">
              <a:buNone/>
            </a:pPr>
            <a:endParaRPr lang="en-US" sz="2000" dirty="0" smtClean="0"/>
          </a:p>
        </p:txBody>
      </p:sp>
    </p:spTree>
    <p:extLst>
      <p:ext uri="{BB962C8B-B14F-4D97-AF65-F5344CB8AC3E}">
        <p14:creationId xmlns:p14="http://schemas.microsoft.com/office/powerpoint/2010/main" val="42535480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91600" cy="1143000"/>
          </a:xfrm>
        </p:spPr>
        <p:txBody>
          <a:bodyPr/>
          <a:lstStyle/>
          <a:p>
            <a:r>
              <a:rPr lang="en-US" dirty="0" smtClean="0"/>
              <a:t>VALUATION OF IMPORTED GOODS </a:t>
            </a:r>
            <a:endParaRPr lang="en-US" dirty="0"/>
          </a:p>
        </p:txBody>
      </p:sp>
      <p:sp>
        <p:nvSpPr>
          <p:cNvPr id="3" name="TextBox 2"/>
          <p:cNvSpPr txBox="1"/>
          <p:nvPr/>
        </p:nvSpPr>
        <p:spPr>
          <a:xfrm>
            <a:off x="533400" y="1752600"/>
            <a:ext cx="7467600" cy="4524315"/>
          </a:xfrm>
          <a:prstGeom prst="rect">
            <a:avLst/>
          </a:prstGeom>
          <a:noFill/>
        </p:spPr>
        <p:txBody>
          <a:bodyPr wrap="square" rtlCol="0">
            <a:spAutoFit/>
          </a:bodyPr>
          <a:lstStyle/>
          <a:p>
            <a:r>
              <a:rPr lang="en-US" dirty="0" smtClean="0"/>
              <a:t>VALUATION OF IMPORTED GOODS CAN BE DONE BY TWO METHODS.</a:t>
            </a:r>
          </a:p>
          <a:p>
            <a:pPr marL="342900" indent="-342900">
              <a:buFont typeface="+mj-lt"/>
              <a:buAutoNum type="arabicPeriod"/>
            </a:pPr>
            <a:r>
              <a:rPr lang="en-US" dirty="0"/>
              <a:t> </a:t>
            </a:r>
            <a:r>
              <a:rPr lang="en-US" dirty="0" smtClean="0"/>
              <a:t>TARRIF VALUE – WHICH IS GOVERNED BY SECTION 14(2) AND IT IS PRESCRIBED BY CENTRAL GOVERNMENT .IT IS APPLICABLE ON SPECIFIED GOODS LIKE BRASS, SCRAP,OIL,ETC.</a:t>
            </a:r>
          </a:p>
          <a:p>
            <a:pPr marL="342900" indent="-342900">
              <a:buFont typeface="+mj-lt"/>
              <a:buAutoNum type="arabicPeriod"/>
            </a:pPr>
            <a:r>
              <a:rPr lang="en-US" dirty="0" smtClean="0"/>
              <a:t>TRANSACTION VALUE – WHICH IS GOVERNED BY SECTION 14(1) AND APPLICABLE TO ALL OTHER GOODS..</a:t>
            </a:r>
          </a:p>
          <a:p>
            <a:endParaRPr lang="en-US" dirty="0"/>
          </a:p>
          <a:p>
            <a:r>
              <a:rPr lang="en-US" dirty="0" smtClean="0"/>
              <a:t>	TRANSACTION VALUE WILL BE DETERMINED ON THE BASIS OF THE FOLLOWING.</a:t>
            </a:r>
          </a:p>
          <a:p>
            <a:endParaRPr lang="en-US" dirty="0"/>
          </a:p>
          <a:p>
            <a:pPr marL="285750" indent="-285750">
              <a:buFont typeface="Arial" pitchFamily="34" charset="0"/>
              <a:buChar char="•"/>
            </a:pPr>
            <a:r>
              <a:rPr lang="en-US" dirty="0" smtClean="0"/>
              <a:t>PRICE ACTULLY PAID OR PAYABLE</a:t>
            </a:r>
          </a:p>
          <a:p>
            <a:pPr marL="285750" indent="-285750">
              <a:buFont typeface="Arial" pitchFamily="34" charset="0"/>
              <a:buChar char="•"/>
            </a:pPr>
            <a:r>
              <a:rPr lang="en-US" dirty="0" smtClean="0"/>
              <a:t>AT THE TIME OF DELIVERY</a:t>
            </a:r>
          </a:p>
          <a:p>
            <a:pPr marL="285750" indent="-285750">
              <a:buFont typeface="Arial" pitchFamily="34" charset="0"/>
              <a:buChar char="•"/>
            </a:pPr>
            <a:r>
              <a:rPr lang="en-US" dirty="0" smtClean="0"/>
              <a:t>AT THE PLACE OF IMPORTATION</a:t>
            </a:r>
          </a:p>
          <a:p>
            <a:r>
              <a:rPr lang="en-US" dirty="0"/>
              <a:t>	</a:t>
            </a:r>
            <a:r>
              <a:rPr lang="en-US" dirty="0" smtClean="0"/>
              <a:t>(AFTER MAKING NECESSARY ADJUSTMENTS UNDER RULE 10 (1) LIKE COMMISSION,ROYALTY,ETC AND UNDER RULE 10(2) LIKE FRIEGHT,INSURANCE AND LANDING CHARGES.)</a:t>
            </a:r>
            <a:endParaRPr lang="en-US" dirty="0"/>
          </a:p>
        </p:txBody>
      </p:sp>
    </p:spTree>
    <p:extLst>
      <p:ext uri="{BB962C8B-B14F-4D97-AF65-F5344CB8AC3E}">
        <p14:creationId xmlns:p14="http://schemas.microsoft.com/office/powerpoint/2010/main" val="27584849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28600"/>
            <a:ext cx="7620000" cy="1143000"/>
          </a:xfrm>
        </p:spPr>
        <p:txBody>
          <a:bodyPr/>
          <a:lstStyle/>
          <a:p>
            <a:r>
              <a:rPr lang="en-US" sz="3600" dirty="0" smtClean="0"/>
              <a:t>FORMAT OF DUTY CALCULATION</a:t>
            </a:r>
            <a:endParaRPr lang="en-US" sz="3600" dirty="0"/>
          </a:p>
        </p:txBody>
      </p:sp>
      <p:sp>
        <p:nvSpPr>
          <p:cNvPr id="7" name="TextBox 6"/>
          <p:cNvSpPr txBox="1"/>
          <p:nvPr/>
        </p:nvSpPr>
        <p:spPr>
          <a:xfrm>
            <a:off x="533400" y="1447798"/>
            <a:ext cx="7848600" cy="5078313"/>
          </a:xfrm>
          <a:prstGeom prst="rect">
            <a:avLst/>
          </a:prstGeom>
          <a:noFill/>
        </p:spPr>
        <p:txBody>
          <a:bodyPr wrap="square" rtlCol="0">
            <a:spAutoFit/>
          </a:bodyPr>
          <a:lstStyle/>
          <a:p>
            <a:endParaRPr lang="en-US" dirty="0" smtClean="0"/>
          </a:p>
          <a:p>
            <a:r>
              <a:rPr lang="en-US" dirty="0" smtClean="0"/>
              <a:t>	FOB PRICE (IN $)          </a:t>
            </a:r>
          </a:p>
          <a:p>
            <a:r>
              <a:rPr lang="en-US" dirty="0" smtClean="0"/>
              <a:t>         +      FREIGHT              </a:t>
            </a:r>
          </a:p>
          <a:p>
            <a:r>
              <a:rPr lang="en-US" dirty="0" smtClean="0"/>
              <a:t>         +      INSURANCE                  	 _______</a:t>
            </a:r>
          </a:p>
          <a:p>
            <a:r>
              <a:rPr lang="en-US" dirty="0" smtClean="0"/>
              <a:t>	</a:t>
            </a:r>
            <a:r>
              <a:rPr lang="en-US" b="1" dirty="0" smtClean="0"/>
              <a:t>CIF VALUE</a:t>
            </a:r>
            <a:r>
              <a:rPr lang="en-US" dirty="0" smtClean="0"/>
              <a:t>		</a:t>
            </a:r>
          </a:p>
          <a:p>
            <a:r>
              <a:rPr lang="en-US" dirty="0" smtClean="0"/>
              <a:t>         +      LANDING CHARGES    	 _______</a:t>
            </a:r>
          </a:p>
          <a:p>
            <a:r>
              <a:rPr lang="en-US" dirty="0"/>
              <a:t>	</a:t>
            </a:r>
            <a:r>
              <a:rPr lang="en-US" b="1" dirty="0" smtClean="0"/>
              <a:t>ASSESSABLE VALUE</a:t>
            </a:r>
          </a:p>
          <a:p>
            <a:r>
              <a:rPr lang="en-US" dirty="0" smtClean="0"/>
              <a:t>         X	EXCHANGE RATE</a:t>
            </a:r>
          </a:p>
          <a:p>
            <a:r>
              <a:rPr lang="en-US" dirty="0"/>
              <a:t>	</a:t>
            </a:r>
            <a:r>
              <a:rPr lang="en-US" dirty="0" smtClean="0"/>
              <a:t>(PRESCRIBED BY CBEC)	 _______</a:t>
            </a:r>
          </a:p>
          <a:p>
            <a:r>
              <a:rPr lang="en-US" dirty="0"/>
              <a:t>	</a:t>
            </a:r>
            <a:r>
              <a:rPr lang="en-US" b="1" dirty="0" smtClean="0"/>
              <a:t>ASS.VALUE (IN RS.)</a:t>
            </a:r>
          </a:p>
          <a:p>
            <a:r>
              <a:rPr lang="en-US" b="1" dirty="0" smtClean="0"/>
              <a:t>         </a:t>
            </a:r>
            <a:r>
              <a:rPr lang="en-US" dirty="0" smtClean="0"/>
              <a:t>+      BASIC CUSTOM DUTY   	  _______</a:t>
            </a:r>
          </a:p>
          <a:p>
            <a:r>
              <a:rPr lang="en-US" dirty="0" smtClean="0"/>
              <a:t>         	</a:t>
            </a:r>
            <a:r>
              <a:rPr lang="en-US" b="1" dirty="0" smtClean="0"/>
              <a:t>TOTAL	</a:t>
            </a:r>
          </a:p>
          <a:p>
            <a:r>
              <a:rPr lang="en-US" dirty="0"/>
              <a:t> </a:t>
            </a:r>
            <a:r>
              <a:rPr lang="en-US" dirty="0" smtClean="0"/>
              <a:t>        +       CVD U/s 3(1)               	  ______</a:t>
            </a:r>
          </a:p>
          <a:p>
            <a:r>
              <a:rPr lang="en-US" dirty="0"/>
              <a:t>	</a:t>
            </a:r>
            <a:r>
              <a:rPr lang="en-US" b="1" dirty="0" smtClean="0"/>
              <a:t>TOTAL</a:t>
            </a:r>
          </a:p>
          <a:p>
            <a:r>
              <a:rPr lang="en-US" dirty="0" smtClean="0"/>
              <a:t>         +      3 % CESS 			  _______</a:t>
            </a:r>
          </a:p>
          <a:p>
            <a:r>
              <a:rPr lang="en-US" dirty="0"/>
              <a:t>	</a:t>
            </a:r>
            <a:r>
              <a:rPr lang="en-US" b="1" dirty="0" smtClean="0"/>
              <a:t>TOTAL</a:t>
            </a:r>
          </a:p>
          <a:p>
            <a:r>
              <a:rPr lang="en-US" dirty="0"/>
              <a:t> </a:t>
            </a:r>
            <a:r>
              <a:rPr lang="en-US" dirty="0" smtClean="0"/>
              <a:t>        +      SPECIAL CVD U/s 3(5)	  _______</a:t>
            </a:r>
          </a:p>
          <a:p>
            <a:r>
              <a:rPr lang="en-US" dirty="0"/>
              <a:t>	</a:t>
            </a:r>
            <a:r>
              <a:rPr lang="en-US" b="1" dirty="0" smtClean="0"/>
              <a:t>TOTAL IMPORT VALUE</a:t>
            </a:r>
            <a:endParaRPr lang="en-US" dirty="0"/>
          </a:p>
        </p:txBody>
      </p:sp>
    </p:spTree>
    <p:extLst>
      <p:ext uri="{BB962C8B-B14F-4D97-AF65-F5344CB8AC3E}">
        <p14:creationId xmlns:p14="http://schemas.microsoft.com/office/powerpoint/2010/main" val="27447790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533400"/>
            <a:ext cx="4572000" cy="707886"/>
          </a:xfrm>
          <a:prstGeom prst="rect">
            <a:avLst/>
          </a:prstGeom>
          <a:noFill/>
        </p:spPr>
        <p:txBody>
          <a:bodyPr wrap="square" rtlCol="0">
            <a:spAutoFit/>
          </a:bodyPr>
          <a:lstStyle/>
          <a:p>
            <a:r>
              <a:rPr lang="en-US" sz="2000" b="1" u="sng" dirty="0" smtClean="0">
                <a:cs typeface="Times New Roman" pitchFamily="18" charset="0"/>
              </a:rPr>
              <a:t>MEANING AND NEED OF CUSTOMS :</a:t>
            </a:r>
          </a:p>
          <a:p>
            <a:endParaRPr lang="en-US" sz="2000" b="1" u="sng" dirty="0">
              <a:cs typeface="Times New Roman" pitchFamily="18" charset="0"/>
            </a:endParaRPr>
          </a:p>
        </p:txBody>
      </p:sp>
      <p:sp>
        <p:nvSpPr>
          <p:cNvPr id="3" name="TextBox 2"/>
          <p:cNvSpPr txBox="1"/>
          <p:nvPr/>
        </p:nvSpPr>
        <p:spPr>
          <a:xfrm>
            <a:off x="381000" y="1447800"/>
            <a:ext cx="7543800" cy="1631216"/>
          </a:xfrm>
          <a:prstGeom prst="rect">
            <a:avLst/>
          </a:prstGeom>
          <a:noFill/>
        </p:spPr>
        <p:txBody>
          <a:bodyPr wrap="square" rtlCol="0">
            <a:spAutoFit/>
          </a:bodyPr>
          <a:lstStyle/>
          <a:p>
            <a:r>
              <a:rPr lang="en-US" sz="2000" dirty="0">
                <a:cs typeface="Times New Roman" pitchFamily="18" charset="0"/>
              </a:rPr>
              <a:t>	</a:t>
            </a:r>
            <a:r>
              <a:rPr lang="en-US" sz="2000" dirty="0" smtClean="0">
                <a:cs typeface="Times New Roman" pitchFamily="18" charset="0"/>
              </a:rPr>
              <a:t>CUSTOMS IS A FORM OF INDIRECT TAX. STANDARD ENGLISH DICTIONARY DEFINES THE TERM “CUSTOMS” AS DUTIES IMPOSED ON IMPORTED OR LESS COMMONLY EXPORTED GOODS. THIS TERM IS USUALLY APPLIED TO THOSE TAXES WHICH ARE PAYABLE UPON GOODS OR MERCHANDISE IMPORTED OR EXPORTED. </a:t>
            </a:r>
            <a:endParaRPr lang="en-US" sz="2000" dirty="0">
              <a:cs typeface="Times New Roman" pitchFamily="18" charset="0"/>
            </a:endParaRPr>
          </a:p>
        </p:txBody>
      </p:sp>
      <p:sp>
        <p:nvSpPr>
          <p:cNvPr id="4" name="TextBox 3"/>
          <p:cNvSpPr txBox="1"/>
          <p:nvPr/>
        </p:nvSpPr>
        <p:spPr>
          <a:xfrm>
            <a:off x="457200" y="3581400"/>
            <a:ext cx="7467600" cy="2554545"/>
          </a:xfrm>
          <a:prstGeom prst="rect">
            <a:avLst/>
          </a:prstGeom>
          <a:noFill/>
        </p:spPr>
        <p:txBody>
          <a:bodyPr wrap="square" rtlCol="0">
            <a:spAutoFit/>
          </a:bodyPr>
          <a:lstStyle/>
          <a:p>
            <a:r>
              <a:rPr lang="en-US" sz="2000" dirty="0" smtClean="0">
                <a:cs typeface="Times New Roman" pitchFamily="18" charset="0"/>
              </a:rPr>
              <a:t>THE CUSTOMS ACT WAS FORMULATED IN 1962 TO PREVENT ILLEGAL IMPORTS AND EXPORTS OF GOODS. BESIDES, ALL IMPORTS ARE SOUGHT TO BE SUBJECT TO A DUTY WITH A VIEW TO AFFORDING PROTECTION TO INDIGENOUS INDUSTRIES AS WELL AS TO KEEP THE IMPORTS TO THE MINIMUM IN THE INTEREST OF SECURITIES THE EXCHANGE RATE OF INDIAN CURRENCY.</a:t>
            </a:r>
          </a:p>
          <a:p>
            <a:pPr marL="285750" indent="-285750">
              <a:buFont typeface="Arial" pitchFamily="34" charset="0"/>
              <a:buChar char="•"/>
            </a:pPr>
            <a:endParaRPr lang="en-US" sz="2000" dirty="0">
              <a:cs typeface="Times New Roman" pitchFamily="18" charset="0"/>
            </a:endParaRPr>
          </a:p>
          <a:p>
            <a:endParaRPr lang="en-US" sz="2000" dirty="0">
              <a:cs typeface="Times New Roman" pitchFamily="18" charset="0"/>
            </a:endParaRPr>
          </a:p>
        </p:txBody>
      </p:sp>
    </p:spTree>
    <p:extLst>
      <p:ext uri="{BB962C8B-B14F-4D97-AF65-F5344CB8AC3E}">
        <p14:creationId xmlns:p14="http://schemas.microsoft.com/office/powerpoint/2010/main" val="318291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62000" y="4648200"/>
            <a:ext cx="7659688" cy="1168400"/>
          </a:xfrm>
        </p:spPr>
        <p:txBody>
          <a:bodyPr/>
          <a:lstStyle/>
          <a:p>
            <a:r>
              <a:rPr lang="en-US" sz="4400" dirty="0" smtClean="0"/>
              <a:t>THANK YOU</a:t>
            </a:r>
            <a:endParaRPr lang="en-US" sz="4400" dirty="0"/>
          </a:p>
        </p:txBody>
      </p:sp>
    </p:spTree>
    <p:extLst>
      <p:ext uri="{BB962C8B-B14F-4D97-AF65-F5344CB8AC3E}">
        <p14:creationId xmlns:p14="http://schemas.microsoft.com/office/powerpoint/2010/main" val="1257132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DETERMINING FACTORS :</a:t>
            </a:r>
            <a:endParaRPr lang="en-US" dirty="0"/>
          </a:p>
        </p:txBody>
      </p:sp>
      <p:sp>
        <p:nvSpPr>
          <p:cNvPr id="5" name="TextBox 4"/>
          <p:cNvSpPr txBox="1"/>
          <p:nvPr/>
        </p:nvSpPr>
        <p:spPr>
          <a:xfrm>
            <a:off x="381000" y="1524000"/>
            <a:ext cx="7620000" cy="3139321"/>
          </a:xfrm>
          <a:prstGeom prst="rect">
            <a:avLst/>
          </a:prstGeom>
          <a:noFill/>
        </p:spPr>
        <p:txBody>
          <a:bodyPr wrap="square" rtlCol="0">
            <a:spAutoFit/>
          </a:bodyPr>
          <a:lstStyle/>
          <a:p>
            <a:r>
              <a:rPr lang="en-US" dirty="0" smtClean="0"/>
              <a:t>THE LIABILITY TOWARDS CUSTOMS DUTY IS BROADLY BASED UPON THE FOLLOWING </a:t>
            </a:r>
            <a:r>
              <a:rPr lang="en-US" b="1" dirty="0" smtClean="0"/>
              <a:t>THREE</a:t>
            </a:r>
            <a:r>
              <a:rPr lang="en-US" dirty="0" smtClean="0"/>
              <a:t> FACTORS.</a:t>
            </a:r>
          </a:p>
          <a:p>
            <a:endParaRPr lang="en-US" dirty="0"/>
          </a:p>
          <a:p>
            <a:pPr marL="342900" indent="-342900">
              <a:buFont typeface="+mj-lt"/>
              <a:buAutoNum type="arabicPeriod"/>
            </a:pPr>
            <a:r>
              <a:rPr lang="en-US" dirty="0" smtClean="0"/>
              <a:t>THE GOODS,THE POINT AND THE CIRCUMSTANCES UNDER WHICH THE DUTY BECOMES LEVIABLE.</a:t>
            </a:r>
          </a:p>
          <a:p>
            <a:pPr marL="342900" indent="-342900">
              <a:buFont typeface="+mj-lt"/>
              <a:buAutoNum type="arabicPeriod"/>
            </a:pPr>
            <a:endParaRPr lang="en-US" dirty="0"/>
          </a:p>
          <a:p>
            <a:pPr marL="342900" indent="-342900">
              <a:buFont typeface="+mj-lt"/>
              <a:buAutoNum type="arabicPeriod"/>
            </a:pPr>
            <a:r>
              <a:rPr lang="en-US" dirty="0" smtClean="0"/>
              <a:t>THE PROCEDURE,THE MECHANISM AND THE ORGANIZATION FOR DETERMINING THE AMOUNT OF DUTY AND COLLECTION THEREOF.</a:t>
            </a:r>
          </a:p>
          <a:p>
            <a:pPr marL="342900" indent="-342900">
              <a:buFont typeface="+mj-lt"/>
              <a:buAutoNum type="arabicPeriod"/>
            </a:pPr>
            <a:endParaRPr lang="en-US" dirty="0"/>
          </a:p>
          <a:p>
            <a:pPr marL="342900" indent="-342900">
              <a:buFont typeface="+mj-lt"/>
              <a:buAutoNum type="arabicPeriod"/>
            </a:pPr>
            <a:r>
              <a:rPr lang="en-US" dirty="0" smtClean="0"/>
              <a:t>THE EXEMPTION TO THE LEVY EITHER ON GROUNDS OF MORALITY OR AS A RESULT OF THE POWERS VESTED IN THE GOVERNMENT.</a:t>
            </a:r>
            <a:endParaRPr lang="en-US" dirty="0"/>
          </a:p>
        </p:txBody>
      </p:sp>
    </p:spTree>
    <p:extLst>
      <p:ext uri="{BB962C8B-B14F-4D97-AF65-F5344CB8AC3E}">
        <p14:creationId xmlns:p14="http://schemas.microsoft.com/office/powerpoint/2010/main" val="3858238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CUSOMS ACT</a:t>
            </a:r>
            <a:endParaRPr lang="en-US" dirty="0"/>
          </a:p>
        </p:txBody>
      </p:sp>
      <p:sp>
        <p:nvSpPr>
          <p:cNvPr id="3" name="TextBox 2"/>
          <p:cNvSpPr txBox="1"/>
          <p:nvPr/>
        </p:nvSpPr>
        <p:spPr>
          <a:xfrm>
            <a:off x="457200" y="1447800"/>
            <a:ext cx="7696200" cy="2554545"/>
          </a:xfrm>
          <a:prstGeom prst="rect">
            <a:avLst/>
          </a:prstGeom>
          <a:noFill/>
        </p:spPr>
        <p:txBody>
          <a:bodyPr wrap="square" rtlCol="0">
            <a:spAutoFit/>
          </a:bodyPr>
          <a:lstStyle/>
          <a:p>
            <a:pPr marL="285750" indent="-285750">
              <a:buFont typeface="Arial" pitchFamily="34" charset="0"/>
              <a:buChar char="•"/>
            </a:pPr>
            <a:endParaRPr lang="en-US" sz="2000" dirty="0" smtClean="0">
              <a:cs typeface="Times New Roman" pitchFamily="18" charset="0"/>
            </a:endParaRPr>
          </a:p>
          <a:p>
            <a:pPr marL="285750" indent="-285750">
              <a:buFont typeface="Arial" pitchFamily="34" charset="0"/>
              <a:buChar char="•"/>
            </a:pPr>
            <a:r>
              <a:rPr lang="en-US" sz="2000" dirty="0" smtClean="0">
                <a:cs typeface="Times New Roman" pitchFamily="18" charset="0"/>
              </a:rPr>
              <a:t>INDIAN CUSTOMS ACT,1962 APPLIES TO WHOLE OF INDIA INCLUDING JAMMU AND KASHMIR AND A AREA UPTO 12 NAUTICAL MILES IN THE SEA WHICH IS TERMED AS “INDIAN TERRITORIAL WATERS”.</a:t>
            </a:r>
          </a:p>
          <a:p>
            <a:pPr marL="285750" indent="-285750">
              <a:buFont typeface="Arial" pitchFamily="34" charset="0"/>
              <a:buChar char="•"/>
            </a:pPr>
            <a:endParaRPr lang="en-US" sz="2000" dirty="0">
              <a:cs typeface="Times New Roman" pitchFamily="18" charset="0"/>
            </a:endParaRPr>
          </a:p>
          <a:p>
            <a:pPr marL="285750" indent="-285750">
              <a:buFont typeface="Arial" pitchFamily="34" charset="0"/>
              <a:buChar char="•"/>
            </a:pPr>
            <a:r>
              <a:rPr lang="en-US" sz="2000" dirty="0" smtClean="0">
                <a:cs typeface="Times New Roman" pitchFamily="18" charset="0"/>
              </a:rPr>
              <a:t>THE GOODS ARE SAID TO BE IMPORTED IN INDIA ONLY IF THE VESSEL OR AIR-CRAFT CARRYING THE GOODS ENTERS INTO THE INDIAN TERRITORIAL WATERS.</a:t>
            </a:r>
            <a:endParaRPr lang="en-US" sz="2000" dirty="0">
              <a:cs typeface="Times New Roman" pitchFamily="18" charset="0"/>
            </a:endParaRPr>
          </a:p>
        </p:txBody>
      </p:sp>
    </p:spTree>
    <p:extLst>
      <p:ext uri="{BB962C8B-B14F-4D97-AF65-F5344CB8AC3E}">
        <p14:creationId xmlns:p14="http://schemas.microsoft.com/office/powerpoint/2010/main" val="1177358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STAGES OF IMPOSITION OF DUTY :</a:t>
            </a:r>
            <a:endParaRPr lang="en-US" sz="4000" dirty="0"/>
          </a:p>
        </p:txBody>
      </p:sp>
      <p:sp>
        <p:nvSpPr>
          <p:cNvPr id="3" name="TextBox 2"/>
          <p:cNvSpPr txBox="1"/>
          <p:nvPr/>
        </p:nvSpPr>
        <p:spPr>
          <a:xfrm>
            <a:off x="381000" y="1371600"/>
            <a:ext cx="7391400" cy="3416320"/>
          </a:xfrm>
          <a:prstGeom prst="rect">
            <a:avLst/>
          </a:prstGeom>
          <a:noFill/>
        </p:spPr>
        <p:txBody>
          <a:bodyPr wrap="square" rtlCol="0">
            <a:spAutoFit/>
          </a:bodyPr>
          <a:lstStyle/>
          <a:p>
            <a:r>
              <a:rPr lang="en-US" dirty="0" smtClean="0"/>
              <a:t>	THE </a:t>
            </a:r>
            <a:r>
              <a:rPr lang="en-US" b="1" dirty="0" smtClean="0"/>
              <a:t>THREE </a:t>
            </a:r>
            <a:r>
              <a:rPr lang="en-US" dirty="0" smtClean="0"/>
              <a:t>STAGES FOR IMPOSING DUTY IS AS FOLLOWS.</a:t>
            </a:r>
          </a:p>
          <a:p>
            <a:endParaRPr lang="en-US" dirty="0"/>
          </a:p>
          <a:p>
            <a:pPr marL="342900" indent="-342900">
              <a:buFont typeface="+mj-lt"/>
              <a:buAutoNum type="arabicParenR"/>
            </a:pPr>
            <a:r>
              <a:rPr lang="en-US" b="1" dirty="0" smtClean="0"/>
              <a:t>LEVY </a:t>
            </a:r>
            <a:r>
              <a:rPr lang="en-US" dirty="0" smtClean="0"/>
              <a:t>IS THE STAGE WHERE THE DECLARATION OF LIABLITY IS MADE AND THE PERSON OR THE PROPERTIES IN RESPECT OF WHICH THE DUTY IS TO BE LEVIED IS IDENTIFIED AND CHARGED.</a:t>
            </a:r>
          </a:p>
          <a:p>
            <a:pPr marL="342900" indent="-342900">
              <a:buFont typeface="+mj-lt"/>
              <a:buAutoNum type="arabicParenR"/>
            </a:pPr>
            <a:endParaRPr lang="en-US" b="1" dirty="0"/>
          </a:p>
          <a:p>
            <a:pPr marL="342900" indent="-342900">
              <a:buFont typeface="+mj-lt"/>
              <a:buAutoNum type="arabicParenR"/>
            </a:pPr>
            <a:r>
              <a:rPr lang="en-US" b="1" dirty="0" smtClean="0"/>
              <a:t>ASSESSMENT </a:t>
            </a:r>
            <a:r>
              <a:rPr lang="en-US" dirty="0" smtClean="0"/>
              <a:t>IS THE PROCEDURE OF QUANTIFYING THE AMOUNT OF LIABILITY. THE LIABILITY TO DUTY DOES NOT DEPEND UPON THE ASSESSMENT.</a:t>
            </a:r>
          </a:p>
          <a:p>
            <a:pPr marL="342900" indent="-342900">
              <a:buFont typeface="+mj-lt"/>
              <a:buAutoNum type="arabicParenR"/>
            </a:pPr>
            <a:endParaRPr lang="en-US" dirty="0"/>
          </a:p>
          <a:p>
            <a:pPr marL="342900" indent="-342900">
              <a:buFont typeface="+mj-lt"/>
              <a:buAutoNum type="arabicParenR"/>
            </a:pPr>
            <a:r>
              <a:rPr lang="en-US" dirty="0" smtClean="0"/>
              <a:t>THE FINAL STAGE IS WHERE THE DUTY IS ACTUALLY COLLECTED.THE </a:t>
            </a:r>
            <a:r>
              <a:rPr lang="en-US" b="1" dirty="0" smtClean="0"/>
              <a:t>COLLECTION OF DUTY.</a:t>
            </a:r>
            <a:r>
              <a:rPr lang="en-US" dirty="0" smtClean="0"/>
              <a:t> </a:t>
            </a:r>
            <a:endParaRPr lang="en-US" b="1" dirty="0"/>
          </a:p>
        </p:txBody>
      </p:sp>
    </p:spTree>
    <p:extLst>
      <p:ext uri="{BB962C8B-B14F-4D97-AF65-F5344CB8AC3E}">
        <p14:creationId xmlns:p14="http://schemas.microsoft.com/office/powerpoint/2010/main" val="23406836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CHARGING SECTION (Sec. 12)</a:t>
            </a:r>
            <a:endParaRPr lang="en-US" dirty="0"/>
          </a:p>
        </p:txBody>
      </p:sp>
      <p:sp>
        <p:nvSpPr>
          <p:cNvPr id="3" name="TextBox 2"/>
          <p:cNvSpPr txBox="1"/>
          <p:nvPr/>
        </p:nvSpPr>
        <p:spPr>
          <a:xfrm>
            <a:off x="381000" y="1371600"/>
            <a:ext cx="7620000" cy="3416320"/>
          </a:xfrm>
          <a:prstGeom prst="rect">
            <a:avLst/>
          </a:prstGeom>
          <a:noFill/>
        </p:spPr>
        <p:txBody>
          <a:bodyPr wrap="square" rtlCol="0">
            <a:spAutoFit/>
          </a:bodyPr>
          <a:lstStyle/>
          <a:p>
            <a:r>
              <a:rPr lang="en-US" dirty="0" smtClean="0"/>
              <a:t>	THIS IS THE CHARGING SECTION OF THE ACT. THE CUSTOMS DUTY SHALL BE LEVIED AT SUCH RATES AS MAY BE SPECIFIED UNDER THE CUSTOMS TARIFF ACT,1975 ON GOODS IMPORTED INTO AND EXPORTED FROM INDIA.</a:t>
            </a:r>
          </a:p>
          <a:p>
            <a:endParaRPr lang="en-US" dirty="0"/>
          </a:p>
          <a:p>
            <a:pPr marL="285750" indent="-285750">
              <a:buFont typeface="Wingdings" pitchFamily="2" charset="2"/>
              <a:buChar char="Ø"/>
            </a:pPr>
            <a:r>
              <a:rPr lang="en-US" b="1" dirty="0" smtClean="0"/>
              <a:t>CHARGE ON GOODS  :-   </a:t>
            </a:r>
            <a:r>
              <a:rPr lang="en-US" dirty="0" smtClean="0"/>
              <a:t>THE CHARGE OF CUSTOMS DUTY IS CONSIDERED TO BE ON THE GOODS AND NOT ON THE PERSON IMPORTING THEM OR PAYING THE DUTY.</a:t>
            </a:r>
            <a:endParaRPr lang="en-US" b="1" dirty="0"/>
          </a:p>
          <a:p>
            <a:pPr marL="285750" indent="-285750">
              <a:buFont typeface="Wingdings" pitchFamily="2" charset="2"/>
              <a:buChar char="Ø"/>
            </a:pPr>
            <a:endParaRPr lang="en-US" b="1" dirty="0" smtClean="0"/>
          </a:p>
          <a:p>
            <a:pPr marL="285750" indent="-285750">
              <a:buFont typeface="Wingdings" pitchFamily="2" charset="2"/>
              <a:buChar char="Ø"/>
            </a:pPr>
            <a:r>
              <a:rPr lang="en-US" b="1" dirty="0" smtClean="0"/>
              <a:t>TAXABLE EVENT :- </a:t>
            </a:r>
            <a:r>
              <a:rPr lang="en-US" dirty="0" smtClean="0"/>
              <a:t> SECTION 12 MAKES IT CLEAR THAT IMPORTATION OR EXPORTATION OF GOODS INTO OR OUT OF INDIA IS THE TAXABLE EVENT FOR PAYMENT OF THE DUTY OF CUSTOMS.</a:t>
            </a:r>
            <a:endParaRPr lang="en-US" b="1" dirty="0"/>
          </a:p>
          <a:p>
            <a:pPr lvl="2"/>
            <a:endParaRPr lang="en-US" dirty="0" smtClean="0"/>
          </a:p>
        </p:txBody>
      </p:sp>
    </p:spTree>
    <p:extLst>
      <p:ext uri="{BB962C8B-B14F-4D97-AF65-F5344CB8AC3E}">
        <p14:creationId xmlns:p14="http://schemas.microsoft.com/office/powerpoint/2010/main" val="1499797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THE CUSTOMS TARIFF ACT,1975</a:t>
            </a:r>
            <a:endParaRPr lang="en-US" sz="3600" dirty="0"/>
          </a:p>
        </p:txBody>
      </p:sp>
      <p:sp>
        <p:nvSpPr>
          <p:cNvPr id="3" name="TextBox 2"/>
          <p:cNvSpPr txBox="1"/>
          <p:nvPr/>
        </p:nvSpPr>
        <p:spPr>
          <a:xfrm>
            <a:off x="228600" y="1143000"/>
            <a:ext cx="7620000" cy="923330"/>
          </a:xfrm>
          <a:prstGeom prst="rect">
            <a:avLst/>
          </a:prstGeom>
          <a:noFill/>
        </p:spPr>
        <p:txBody>
          <a:bodyPr wrap="square" rtlCol="0">
            <a:spAutoFit/>
          </a:bodyPr>
          <a:lstStyle/>
          <a:p>
            <a:endParaRPr lang="en-US" dirty="0" smtClean="0"/>
          </a:p>
          <a:p>
            <a:r>
              <a:rPr lang="en-US" dirty="0" smtClean="0"/>
              <a:t>THE RATES AT WHICH DUTIES OF CUSTOMS SHALL BE LEVIED UNDER THE CUSTOMS ACT 1962 ARE SPECIFIED IN THE FIRST AND SECOND SCHEDULES .</a:t>
            </a:r>
            <a:endParaRPr lang="en-US" dirty="0"/>
          </a:p>
        </p:txBody>
      </p:sp>
      <p:graphicFrame>
        <p:nvGraphicFramePr>
          <p:cNvPr id="4" name="Diagram 3"/>
          <p:cNvGraphicFramePr/>
          <p:nvPr>
            <p:extLst>
              <p:ext uri="{D42A27DB-BD31-4B8C-83A1-F6EECF244321}">
                <p14:modId xmlns:p14="http://schemas.microsoft.com/office/powerpoint/2010/main" val="1296821526"/>
              </p:ext>
            </p:extLst>
          </p:nvPr>
        </p:nvGraphicFramePr>
        <p:xfrm>
          <a:off x="838200" y="2066330"/>
          <a:ext cx="6858000" cy="3359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22564" y="5562600"/>
            <a:ext cx="6934200" cy="1200329"/>
          </a:xfrm>
          <a:prstGeom prst="rect">
            <a:avLst/>
          </a:prstGeom>
          <a:noFill/>
        </p:spPr>
        <p:txBody>
          <a:bodyPr wrap="square" rtlCol="0">
            <a:spAutoFit/>
          </a:bodyPr>
          <a:lstStyle/>
          <a:p>
            <a:r>
              <a:rPr lang="en-US" b="1" dirty="0" smtClean="0"/>
              <a:t>NOTE:-</a:t>
            </a:r>
            <a:r>
              <a:rPr lang="en-US" dirty="0" smtClean="0"/>
              <a:t> GENERALLY, EVERY PRODUCT IS LIABLE FOR </a:t>
            </a:r>
            <a:r>
              <a:rPr lang="en-US" b="1" dirty="0" smtClean="0"/>
              <a:t>STANDARD RATE OF DUTY</a:t>
            </a:r>
            <a:r>
              <a:rPr lang="en-US" dirty="0" smtClean="0"/>
              <a:t> BUT WHEN PRODUCT IS IMPORTED FROM NOTIFIED PREFERENTIAL AREA DECLARED BY CENTRAL GOVT THEN </a:t>
            </a:r>
            <a:r>
              <a:rPr lang="en-US" b="1" dirty="0" smtClean="0"/>
              <a:t>PREFERENTIAL RATE OF DUTY IS APPLICABLE.</a:t>
            </a:r>
            <a:endParaRPr lang="en-US" b="1" dirty="0"/>
          </a:p>
        </p:txBody>
      </p:sp>
    </p:spTree>
    <p:extLst>
      <p:ext uri="{BB962C8B-B14F-4D97-AF65-F5344CB8AC3E}">
        <p14:creationId xmlns:p14="http://schemas.microsoft.com/office/powerpoint/2010/main" val="9553171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PREFERENTIAL RATE OF DUTY</a:t>
            </a:r>
            <a:endParaRPr lang="en-US" sz="4000" dirty="0"/>
          </a:p>
        </p:txBody>
      </p:sp>
      <p:sp>
        <p:nvSpPr>
          <p:cNvPr id="3" name="TextBox 2"/>
          <p:cNvSpPr txBox="1"/>
          <p:nvPr/>
        </p:nvSpPr>
        <p:spPr>
          <a:xfrm>
            <a:off x="304800" y="1371600"/>
            <a:ext cx="7924800" cy="1477328"/>
          </a:xfrm>
          <a:prstGeom prst="rect">
            <a:avLst/>
          </a:prstGeom>
          <a:noFill/>
        </p:spPr>
        <p:txBody>
          <a:bodyPr wrap="square" rtlCol="0">
            <a:spAutoFit/>
          </a:bodyPr>
          <a:lstStyle/>
          <a:p>
            <a:endParaRPr lang="en-US" dirty="0" smtClean="0"/>
          </a:p>
          <a:p>
            <a:r>
              <a:rPr lang="en-US" dirty="0"/>
              <a:t>	</a:t>
            </a:r>
            <a:r>
              <a:rPr lang="en-US" dirty="0" smtClean="0"/>
              <a:t>IT IS APPLICABLE ONLY IN RESPECT OF SPECIFIED GOODS AS WELL AS SPECIFIED COUNTRIES WITH WHOM INDIA HAS MADE PREFERENTIAL RATE AGREEMENT. SUCH PREFERENTIAL RATE OF DUTY IS TO BE DETERMINED BASED ON THE COUNTRY OF ORIGIN.</a:t>
            </a:r>
            <a:endParaRPr lang="en-US" dirty="0"/>
          </a:p>
        </p:txBody>
      </p:sp>
    </p:spTree>
    <p:extLst>
      <p:ext uri="{BB962C8B-B14F-4D97-AF65-F5344CB8AC3E}">
        <p14:creationId xmlns:p14="http://schemas.microsoft.com/office/powerpoint/2010/main" val="39313351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OF IMPORTING :</a:t>
            </a:r>
            <a:endParaRPr lang="en-US" dirty="0"/>
          </a:p>
        </p:txBody>
      </p:sp>
      <p:sp>
        <p:nvSpPr>
          <p:cNvPr id="3" name="TextBox 2"/>
          <p:cNvSpPr txBox="1"/>
          <p:nvPr/>
        </p:nvSpPr>
        <p:spPr>
          <a:xfrm>
            <a:off x="381000" y="1295400"/>
            <a:ext cx="7162800" cy="3139321"/>
          </a:xfrm>
          <a:prstGeom prst="rect">
            <a:avLst/>
          </a:prstGeom>
          <a:noFill/>
        </p:spPr>
        <p:txBody>
          <a:bodyPr wrap="square" rtlCol="0">
            <a:spAutoFit/>
          </a:bodyPr>
          <a:lstStyle/>
          <a:p>
            <a:endParaRPr lang="en-US" dirty="0" smtClean="0"/>
          </a:p>
          <a:p>
            <a:pPr marL="285750" indent="-285750">
              <a:buFont typeface="Arial" pitchFamily="34" charset="0"/>
              <a:buChar char="•"/>
            </a:pPr>
            <a:r>
              <a:rPr lang="en-US" dirty="0"/>
              <a:t> </a:t>
            </a:r>
            <a:r>
              <a:rPr lang="en-US" dirty="0" smtClean="0"/>
              <a:t>THE LEVY OF CUSTOMS DUTY WILL BE APPLICABLE ONLY WHEN GOODS ARE ARRIVED AT CUSTOM APPROVED PORT/AIRPORT/LAND STATION.</a:t>
            </a:r>
          </a:p>
          <a:p>
            <a:pPr marL="285750" indent="-285750">
              <a:buFont typeface="Arial" pitchFamily="34" charset="0"/>
              <a:buChar char="•"/>
            </a:pPr>
            <a:endParaRPr lang="en-US" dirty="0"/>
          </a:p>
          <a:p>
            <a:pPr marL="285750" indent="-285750">
              <a:buFont typeface="Arial" pitchFamily="34" charset="0"/>
              <a:buChar char="•"/>
            </a:pPr>
            <a:r>
              <a:rPr lang="en-US" dirty="0" smtClean="0"/>
              <a:t>AT CUSTOM STATION, GOODS WILL BE IN THE CUSTODY OF “ CUSTODIAN” WHO IS IN CHARGE OFFICER AT STATION.</a:t>
            </a:r>
          </a:p>
          <a:p>
            <a:pPr marL="285750" indent="-285750">
              <a:buFont typeface="Arial" pitchFamily="34" charset="0"/>
              <a:buChar char="•"/>
            </a:pPr>
            <a:endParaRPr lang="en-US" dirty="0"/>
          </a:p>
          <a:p>
            <a:pPr marL="285750" indent="-285750">
              <a:buFont typeface="Arial" pitchFamily="34" charset="0"/>
              <a:buChar char="•"/>
            </a:pPr>
            <a:r>
              <a:rPr lang="en-US" dirty="0" smtClean="0"/>
              <a:t>THERE ARE 2 OPTIONS AVAILABLE FOR THE IMPORTER EITHER TO CLAIM THOSE GOODS FOR HOME CONSUMPTION OR TO CLEARED GOODS FOR WAREHOUSING AT CUSTOM WAREHOUSE. IN BOTH THE SITUATION , DUTY LIABLITY WILL BE DIFFERENT AS PER THE CASE MAY BE.</a:t>
            </a:r>
            <a:endParaRPr lang="en-US" dirty="0"/>
          </a:p>
        </p:txBody>
      </p:sp>
    </p:spTree>
    <p:extLst>
      <p:ext uri="{BB962C8B-B14F-4D97-AF65-F5344CB8AC3E}">
        <p14:creationId xmlns:p14="http://schemas.microsoft.com/office/powerpoint/2010/main" val="5817643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489</TotalTime>
  <Words>1056</Words>
  <Application>Microsoft Office PowerPoint</Application>
  <PresentationFormat>On-screen Show (4:3)</PresentationFormat>
  <Paragraphs>176</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Adjacency</vt:lpstr>
      <vt:lpstr>INDIAN CUSTOMS ACT, 1962</vt:lpstr>
      <vt:lpstr>PowerPoint Presentation</vt:lpstr>
      <vt:lpstr>DETERMINING FACTORS :</vt:lpstr>
      <vt:lpstr>OVERVIEW OF CUSOMS ACT</vt:lpstr>
      <vt:lpstr>STAGES OF IMPOSITION OF DUTY :</vt:lpstr>
      <vt:lpstr>CHARGING SECTION (Sec. 12)</vt:lpstr>
      <vt:lpstr>THE CUSTOMS TARIFF ACT,1975</vt:lpstr>
      <vt:lpstr>PREFERENTIAL RATE OF DUTY</vt:lpstr>
      <vt:lpstr>PROCESS OF IMPORTING :</vt:lpstr>
      <vt:lpstr>HOME CONSUMPTION (Sec.47):</vt:lpstr>
      <vt:lpstr>EXAMPLE :</vt:lpstr>
      <vt:lpstr>WAREHOUSING (Sec. 68) :</vt:lpstr>
      <vt:lpstr>EXAMPLE :-</vt:lpstr>
      <vt:lpstr>TYPES OF CUSTOM DUTY :</vt:lpstr>
      <vt:lpstr>VARIATION IN DUTY STRUCTURE</vt:lpstr>
      <vt:lpstr>VARIATION IN QTY. OF IMPORT</vt:lpstr>
      <vt:lpstr>VARIATION IN PRICING MODEL</vt:lpstr>
      <vt:lpstr>VALUATION OF IMPORTED GOODS </vt:lpstr>
      <vt:lpstr>FORMAT OF DUTY CALCULATION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 CUSTOMS ACT, 1962</dc:title>
  <dc:creator>Jeet</dc:creator>
  <cp:lastModifiedBy>Jeet</cp:lastModifiedBy>
  <cp:revision>98</cp:revision>
  <dcterms:created xsi:type="dcterms:W3CDTF">2013-02-07T04:02:40Z</dcterms:created>
  <dcterms:modified xsi:type="dcterms:W3CDTF">2013-02-09T08:21:36Z</dcterms:modified>
</cp:coreProperties>
</file>