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Lst>
  <p:sldSz cx="9144000" cy="6858000" type="screen4x3"/>
  <p:notesSz cx="6858000" cy="9144000"/>
  <p:custShowLst>
    <p:custShow name="Custom Show 1" id="0">
      <p:sldLst>
        <p:sld r:id="rId2"/>
        <p:sld r:id="rId3"/>
        <p:sld r:id="rId4"/>
        <p:sld r:id="rId5"/>
        <p:sld r:id="rId6"/>
        <p:sld r:id="rId7"/>
        <p:sld r:id="rId8"/>
        <p:sld r:id="rId9"/>
        <p:sld r:id="rId10"/>
        <p:sld r:id="rId11"/>
        <p:sld r:id="rId12"/>
      </p:sldLst>
    </p:custShow>
  </p:custShow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p:browse/>
    <p:sldAll/>
    <p:penClr>
      <a:srgbClr val="FF0000"/>
    </p:penClr>
  </p:showPr>
  <p:clrMru>
    <a:srgbClr val="66FF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34615" autoAdjust="0"/>
    <p:restoredTop sz="86380" autoAdjust="0"/>
  </p:normalViewPr>
  <p:slideViewPr>
    <p:cSldViewPr>
      <p:cViewPr varScale="1">
        <p:scale>
          <a:sx n="73" d="100"/>
          <a:sy n="73" d="100"/>
        </p:scale>
        <p:origin x="-894" y="-102"/>
      </p:cViewPr>
      <p:guideLst>
        <p:guide orient="horz" pos="2160"/>
        <p:guide pos="2880"/>
      </p:guideLst>
    </p:cSldViewPr>
  </p:slideViewPr>
  <p:outlineViewPr>
    <p:cViewPr>
      <p:scale>
        <a:sx n="33" d="100"/>
        <a:sy n="33" d="100"/>
      </p:scale>
      <p:origin x="24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37B351E-A70B-432A-B242-3A96F89D0536}" type="datetimeFigureOut">
              <a:rPr lang="en-US" smtClean="0"/>
              <a:pPr/>
              <a:t>26-Dec-14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340419B-D643-40C5-B31E-7947FF08C1B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26-Dec-14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transition>
    <p:dissolve/>
    <p:sndAc>
      <p:stSnd>
        <p:snd r:embed="rId1" name="laser.wav" builtIn="1"/>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26-Dec-14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dissolve/>
    <p:sndAc>
      <p:stSnd>
        <p:snd r:embed="rId1" name="laser.wav" builtIn="1"/>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26-Dec-14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dissolve/>
    <p:sndAc>
      <p:stSnd>
        <p:snd r:embed="rId1" name="laser.wav" builtIn="1"/>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26-Dec-14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dissolve/>
    <p:sndAc>
      <p:stSnd>
        <p:snd r:embed="rId1" name="laser.wav" builtIn="1"/>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26-Dec-14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B6F15528-21DE-4FAA-801E-634DDDAF4B2B}" type="slidenum">
              <a:rPr lang="en-US" smtClean="0"/>
              <a:pPr/>
              <a:t>‹#›</a:t>
            </a:fld>
            <a:endParaRPr lang="en-US"/>
          </a:p>
        </p:txBody>
      </p:sp>
    </p:spTree>
  </p:cSld>
  <p:clrMapOvr>
    <a:masterClrMapping/>
  </p:clrMapOvr>
  <p:transition>
    <p:dissolve/>
    <p:sndAc>
      <p:stSnd>
        <p:snd r:embed="rId1" name="laser.wav" builtIn="1"/>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26-Dec-14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dissolve/>
    <p:sndAc>
      <p:stSnd>
        <p:snd r:embed="rId1" name="laser.wav" builtIn="1"/>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26-Dec-14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dissolve/>
    <p:sndAc>
      <p:stSnd>
        <p:snd r:embed="rId1" name="laser.wav" builtIn="1"/>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26-Dec-14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dissolve/>
    <p:sndAc>
      <p:stSnd>
        <p:snd r:embed="rId1" name="laser.wav" builtIn="1"/>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26-Dec-14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dissolve/>
    <p:sndAc>
      <p:stSnd>
        <p:snd r:embed="rId1" name="laser.wav" builtIn="1"/>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26-Dec-14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dissolve/>
    <p:sndAc>
      <p:stSnd>
        <p:snd r:embed="rId1" name="laser.wav" builtIn="1"/>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26-Dec-14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dissolve/>
    <p:sndAc>
      <p:stSnd>
        <p:snd r:embed="rId1" name="laser.wav" builtIn="1"/>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26-Dec-14</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dissolve/>
    <p:sndAc>
      <p:stSnd>
        <p:snd r:embed="rId13" name="laser.wav" builtIn="1"/>
      </p:stSnd>
    </p:sndAc>
  </p:transition>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audio" Target="../media/audio5.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audio" Target="../media/audio6.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audio" Target="../media/audio5.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audio" Target="../media/audio4.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rgbClr val="FF0000"/>
                </a:solidFill>
              </a:rPr>
              <a:t>Personality development</a:t>
            </a:r>
            <a:endParaRPr lang="en-US" dirty="0">
              <a:solidFill>
                <a:srgbClr val="FF0000"/>
              </a:solidFill>
            </a:endParaRPr>
          </a:p>
        </p:txBody>
      </p:sp>
      <p:sp>
        <p:nvSpPr>
          <p:cNvPr id="3" name="Subtitle 2"/>
          <p:cNvSpPr>
            <a:spLocks noGrp="1"/>
          </p:cNvSpPr>
          <p:nvPr>
            <p:ph type="subTitle" idx="1"/>
          </p:nvPr>
        </p:nvSpPr>
        <p:spPr>
          <a:xfrm>
            <a:off x="152400" y="3886200"/>
            <a:ext cx="8991600" cy="4419600"/>
          </a:xfrm>
        </p:spPr>
        <p:txBody>
          <a:bodyPr>
            <a:noAutofit/>
          </a:bodyPr>
          <a:lstStyle/>
          <a:p>
            <a:endParaRPr lang="en-US" sz="2000" dirty="0" smtClean="0"/>
          </a:p>
          <a:p>
            <a:endParaRPr lang="en-US" sz="2000" dirty="0" smtClean="0"/>
          </a:p>
          <a:p>
            <a:endParaRPr lang="en-US" sz="2000" dirty="0" smtClean="0"/>
          </a:p>
          <a:p>
            <a:r>
              <a:rPr lang="en-US" sz="2000" dirty="0" smtClean="0">
                <a:solidFill>
                  <a:schemeClr val="tx1"/>
                </a:solidFill>
              </a:rPr>
              <a:t>Three  meanings as per Oxford Dictionary</a:t>
            </a:r>
          </a:p>
          <a:p>
            <a:endParaRPr lang="en-US" sz="2000" dirty="0" smtClean="0">
              <a:solidFill>
                <a:schemeClr val="tx1"/>
              </a:solidFill>
            </a:endParaRPr>
          </a:p>
          <a:p>
            <a:pPr marL="514350" indent="-514350" algn="l"/>
            <a:r>
              <a:rPr lang="en-US" sz="2000" dirty="0" smtClean="0">
                <a:solidFill>
                  <a:schemeClr val="tx1"/>
                </a:solidFill>
              </a:rPr>
              <a:t>a)Characteristics and qualities of a person seen as a whole</a:t>
            </a:r>
          </a:p>
          <a:p>
            <a:pPr marL="514350" indent="-514350" algn="l"/>
            <a:r>
              <a:rPr lang="en-US" sz="2000" dirty="0" smtClean="0">
                <a:solidFill>
                  <a:schemeClr val="tx1"/>
                </a:solidFill>
              </a:rPr>
              <a:t>b)Distinctive especially socially attractive qualities</a:t>
            </a:r>
          </a:p>
          <a:p>
            <a:pPr marL="514350" indent="-514350" algn="l"/>
            <a:r>
              <a:rPr lang="en-US" sz="2000" dirty="0" smtClean="0">
                <a:solidFill>
                  <a:schemeClr val="tx1"/>
                </a:solidFill>
              </a:rPr>
              <a:t>c)  Famous person especially in the world of entertainment or sport</a:t>
            </a:r>
          </a:p>
          <a:p>
            <a:pPr marL="514350" indent="-514350">
              <a:buAutoNum type="alphaLcParenR"/>
            </a:pPr>
            <a:endParaRPr lang="en-US" sz="2000" dirty="0" smtClean="0"/>
          </a:p>
          <a:p>
            <a:pPr marL="514350" indent="-514350"/>
            <a:endParaRPr lang="en-US" sz="2000" dirty="0" smtClean="0"/>
          </a:p>
        </p:txBody>
      </p:sp>
    </p:spTree>
  </p:cSld>
  <p:clrMapOvr>
    <a:masterClrMapping/>
  </p:clrMapOvr>
  <p:transition advTm="20000">
    <p:dissolve/>
    <p:sndAc>
      <p:stSnd>
        <p:snd r:embed="rId2" name="laser.wav" builtIn="1"/>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linds(horizontal)">
                                      <p:cBhvr>
                                        <p:cTn id="12" dur="500"/>
                                        <p:tgtEl>
                                          <p:spTgt spid="3">
                                            <p:txEl>
                                              <p:pRg st="3" end="3"/>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Effect transition="in" filter="blinds(horizontal)">
                                      <p:cBhvr>
                                        <p:cTn id="15" dur="500"/>
                                        <p:tgtEl>
                                          <p:spTgt spid="3">
                                            <p:txEl>
                                              <p:pRg st="5" end="5"/>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3">
                                            <p:txEl>
                                              <p:pRg st="6" end="6"/>
                                            </p:txEl>
                                          </p:spTgt>
                                        </p:tgtEl>
                                        <p:attrNameLst>
                                          <p:attrName>style.visibility</p:attrName>
                                        </p:attrNameLst>
                                      </p:cBhvr>
                                      <p:to>
                                        <p:strVal val="visible"/>
                                      </p:to>
                                    </p:set>
                                    <p:animEffect transition="in" filter="blinds(horizontal)">
                                      <p:cBhvr>
                                        <p:cTn id="18" dur="500"/>
                                        <p:tgtEl>
                                          <p:spTgt spid="3">
                                            <p:txEl>
                                              <p:pRg st="6" end="6"/>
                                            </p:txEl>
                                          </p:spTgt>
                                        </p:tgtEl>
                                      </p:cBhvr>
                                    </p:animEffect>
                                  </p:childTnLst>
                                </p:cTn>
                              </p:par>
                              <p:par>
                                <p:cTn id="19" presetID="3" presetClass="entr" presetSubtype="1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animEffect transition="in" filter="blinds(horizontal)">
                                      <p:cBhvr>
                                        <p:cTn id="21"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sz="4000" i="1" dirty="0" smtClean="0">
                <a:solidFill>
                  <a:srgbClr val="FF0000"/>
                </a:solidFill>
              </a:rPr>
              <a:t>Inner Personality</a:t>
            </a:r>
          </a:p>
          <a:p>
            <a:r>
              <a:rPr lang="en-US" b="1" dirty="0" smtClean="0">
                <a:solidFill>
                  <a:srgbClr val="92D050"/>
                </a:solidFill>
              </a:rPr>
              <a:t>Personal qualities</a:t>
            </a:r>
            <a:r>
              <a:rPr lang="en-US" dirty="0" smtClean="0">
                <a:solidFill>
                  <a:srgbClr val="92D050"/>
                </a:solidFill>
              </a:rPr>
              <a:t> – Intelligence ,courage , emotional stability and maturity , originality ,vigor and drive , purposefulness</a:t>
            </a:r>
          </a:p>
          <a:p>
            <a:r>
              <a:rPr lang="en-US" b="1" dirty="0" smtClean="0">
                <a:solidFill>
                  <a:srgbClr val="92D050"/>
                </a:solidFill>
              </a:rPr>
              <a:t>Personal knowledge and skills</a:t>
            </a:r>
            <a:r>
              <a:rPr lang="en-US" dirty="0" smtClean="0">
                <a:solidFill>
                  <a:srgbClr val="92D050"/>
                </a:solidFill>
              </a:rPr>
              <a:t> – Communication, problem solving, analysis and interpretation, creative and innovative thinking , professional and interpersonal competence ,visualization of future situations</a:t>
            </a:r>
          </a:p>
          <a:p>
            <a:endParaRPr lang="en-US" dirty="0" smtClean="0">
              <a:solidFill>
                <a:srgbClr val="92D050"/>
              </a:solidFill>
            </a:endParaRPr>
          </a:p>
          <a:p>
            <a:endParaRPr lang="en-US" dirty="0"/>
          </a:p>
        </p:txBody>
      </p:sp>
    </p:spTree>
  </p:cSld>
  <p:clrMapOvr>
    <a:masterClrMapping/>
  </p:clrMapOvr>
  <p:transition advClick="0" advTm="2000">
    <p:dissolve/>
    <p:sndAc>
      <p:stSnd>
        <p:snd r:embed="rId2" name="chimes.wav" builtIn="1"/>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9" presetClass="entr" presetSubtype="0" decel="10000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500" fill="hold"/>
                                        <p:tgtEl>
                                          <p:spTgt spid="3">
                                            <p:txEl>
                                              <p:pRg st="1" end="1"/>
                                            </p:txEl>
                                          </p:spTgt>
                                        </p:tgtEl>
                                        <p:attrNameLst>
                                          <p:attrName>style.rotation</p:attrName>
                                        </p:attrNameLst>
                                      </p:cBhvr>
                                      <p:tavLst>
                                        <p:tav tm="0">
                                          <p:val>
                                            <p:fltVal val="360"/>
                                          </p:val>
                                        </p:tav>
                                        <p:tav tm="100000">
                                          <p:val>
                                            <p:fltVal val="0"/>
                                          </p:val>
                                        </p:tav>
                                      </p:tavLst>
                                    </p:anim>
                                    <p:animEffect transition="in" filter="fade">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9" presetClass="entr" presetSubtype="0" decel="10000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5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500" fill="hold"/>
                                        <p:tgtEl>
                                          <p:spTgt spid="3">
                                            <p:txEl>
                                              <p:pRg st="2" end="2"/>
                                            </p:txEl>
                                          </p:spTgt>
                                        </p:tgtEl>
                                        <p:attrNameLst>
                                          <p:attrName>style.rotation</p:attrName>
                                        </p:attrNameLst>
                                      </p:cBhvr>
                                      <p:tavLst>
                                        <p:tav tm="0">
                                          <p:val>
                                            <p:fltVal val="360"/>
                                          </p:val>
                                        </p:tav>
                                        <p:tav tm="100000">
                                          <p:val>
                                            <p:fltVal val="0"/>
                                          </p:val>
                                        </p:tav>
                                      </p:tavLst>
                                    </p:anim>
                                    <p:animEffect transition="in" filter="fade">
                                      <p:cBhvr>
                                        <p:cTn id="2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solidFill>
                  <a:srgbClr val="FFFF00"/>
                </a:solidFill>
              </a:rPr>
              <a:t>Beliefs and attitudes -  Optimism, self confidence, trust ,helpful nature , open mindedness , scientific spirit</a:t>
            </a:r>
          </a:p>
          <a:p>
            <a:r>
              <a:rPr lang="en-US" dirty="0" smtClean="0">
                <a:solidFill>
                  <a:srgbClr val="FFFF00"/>
                </a:solidFill>
              </a:rPr>
              <a:t>Values -  Professional integrity and pride , respect for others discipline and self-restraint  , sense of decency and dignity ,work ethic , sense of responsibility , independence and objectivity , social sensitivity</a:t>
            </a:r>
            <a:endParaRPr lang="en-US" dirty="0">
              <a:solidFill>
                <a:srgbClr val="FFFF00"/>
              </a:solidFill>
            </a:endParaRPr>
          </a:p>
        </p:txBody>
      </p:sp>
    </p:spTree>
  </p:cSld>
  <p:clrMapOvr>
    <a:masterClrMapping/>
  </p:clrMapOvr>
  <p:transition>
    <p:dissolve/>
    <p:sndAc>
      <p:stSnd>
        <p:snd r:embed="rId2" name="drumroll.wav" builtIn="1"/>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path" presetSubtype="0" accel="50000" decel="50000" fill="hold" grpId="0" nodeType="clickEffect">
                                  <p:stCondLst>
                                    <p:cond delay="0"/>
                                  </p:stCondLst>
                                  <p:childTnLst>
                                    <p:animMotion origin="layout" path="M 0 0  C 0.012 -0.024  0.033 -0.05867  0.058 -0.05867  C 0.095 -0.05867  0.125 -0.02267  0.125 0.02267  C 0.125 0.03733  0.122 0.05067  0.116 0.06267  C 0.117 0.06267  0 0.24267  0 0.244  C 0 0.24267  -0.117 0.06267  -0.116 0.06267  C -0.122 0.05067  -0.125 0.03733  -0.125 0.02267  C -0.125 -0.02267  -0.095 -0.05867  -0.057 -0.05867  C -0.033 -0.05867  -0.012 -0.024  0 0  Z" pathEditMode="relative" ptsTypes="">
                                      <p:cBhvr>
                                        <p:cTn id="6" dur="2000" fill="hold"/>
                                        <p:tgtEl>
                                          <p:spTgt spid="3">
                                            <p:txEl>
                                              <p:pRg st="0" end="0"/>
                                            </p:txEl>
                                          </p:spTgt>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9" presetClass="path" presetSubtype="0" accel="50000" decel="50000" fill="hold" grpId="0" nodeType="clickEffect">
                                  <p:stCondLst>
                                    <p:cond delay="0"/>
                                  </p:stCondLst>
                                  <p:childTnLst>
                                    <p:animMotion origin="layout" path="M 0 0  C 0.012 -0.024  0.033 -0.05867  0.058 -0.05867  C 0.095 -0.05867  0.125 -0.02267  0.125 0.02267  C 0.125 0.03733  0.122 0.05067  0.116 0.06267  C 0.117 0.06267  0 0.24267  0 0.244  C 0 0.24267  -0.117 0.06267  -0.116 0.06267  C -0.122 0.05067  -0.125 0.03733  -0.125 0.02267  C -0.125 -0.02267  -0.095 -0.05867  -0.057 -0.05867  C -0.033 -0.05867  -0.012 -0.024  0 0  Z" pathEditMode="relative" ptsTypes="">
                                      <p:cBhvr>
                                        <p:cTn id="10" dur="2000" fill="hold"/>
                                        <p:tgtEl>
                                          <p:spTgt spid="3">
                                            <p:txEl>
                                              <p:pRg st="1" end="1"/>
                                            </p:txEl>
                                          </p:spTgt>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p:txBody>
          <a:bodyPr>
            <a:normAutofit/>
          </a:bodyPr>
          <a:lstStyle/>
          <a:p>
            <a:pPr algn="just"/>
            <a:r>
              <a:rPr lang="en-US" dirty="0" smtClean="0">
                <a:solidFill>
                  <a:srgbClr val="66FF33"/>
                </a:solidFill>
              </a:rPr>
              <a:t>Personality development of an individual is thus a process of ‘growing up’ along several dimensions and sub-dimensions by utilizing  the opportunities and challenges available in the immediate and larger environment . The path to development may be spread with a mix of roses and thorns. One has to enjoy one and endure the other which itself is a lesson in personality development. </a:t>
            </a:r>
            <a:endParaRPr lang="en-US" dirty="0">
              <a:solidFill>
                <a:srgbClr val="66FF33"/>
              </a:solidFill>
            </a:endParaRPr>
          </a:p>
        </p:txBody>
      </p:sp>
    </p:spTree>
  </p:cSld>
  <p:clrMapOvr>
    <a:masterClrMapping/>
  </p:clrMapOvr>
  <p:transition>
    <p:dissolve/>
    <p:sndAc>
      <p:stSnd>
        <p:snd r:embed="rId2" name="chimes.wav" builtIn="1"/>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3">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Personality</a:t>
            </a:r>
            <a:endParaRPr lang="en-US" dirty="0"/>
          </a:p>
        </p:txBody>
      </p:sp>
      <p:sp>
        <p:nvSpPr>
          <p:cNvPr id="3" name="Content Placeholder 2"/>
          <p:cNvSpPr>
            <a:spLocks noGrp="1"/>
          </p:cNvSpPr>
          <p:nvPr>
            <p:ph idx="1"/>
          </p:nvPr>
        </p:nvSpPr>
        <p:spPr>
          <a:xfrm>
            <a:off x="457200" y="1828800"/>
            <a:ext cx="8686800" cy="5257800"/>
          </a:xfrm>
        </p:spPr>
        <p:txBody>
          <a:bodyPr>
            <a:normAutofit fontScale="92500"/>
          </a:bodyPr>
          <a:lstStyle/>
          <a:p>
            <a:r>
              <a:rPr lang="en-US" dirty="0" smtClean="0">
                <a:solidFill>
                  <a:srgbClr val="00B0F0"/>
                </a:solidFill>
              </a:rPr>
              <a:t>‘Personality’  as the sum total of certain dynamic, interactive , and inter-related set of physical, social , intellectual and ethical attributes and behaviors of a person in relation to his environment which contribute to his power , status and success in society. </a:t>
            </a:r>
          </a:p>
          <a:p>
            <a:endParaRPr lang="en-US" dirty="0" smtClean="0"/>
          </a:p>
          <a:p>
            <a:r>
              <a:rPr lang="en-US" b="1" dirty="0" smtClean="0">
                <a:solidFill>
                  <a:srgbClr val="FF0000"/>
                </a:solidFill>
              </a:rPr>
              <a:t>Personality is a variable and not a constant . It refers to a set of efforts of an individual towards positively changing , improving, polishing or refining his internal and/or external personality features and attributes.</a:t>
            </a:r>
          </a:p>
          <a:p>
            <a:pPr>
              <a:buNone/>
            </a:pPr>
            <a:r>
              <a:rPr lang="en-US" dirty="0" smtClean="0"/>
              <a:t>       </a:t>
            </a:r>
            <a:endParaRPr lang="en-US" dirty="0"/>
          </a:p>
        </p:txBody>
      </p:sp>
    </p:spTree>
  </p:cSld>
  <p:clrMapOvr>
    <a:masterClrMapping/>
  </p:clrMapOvr>
  <p:transition advClick="0" advTm="2000">
    <p:dissolve/>
    <p:sndAc>
      <p:stSnd>
        <p:snd r:embed="rId2" name="laser.wav" builtIn="1"/>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checkerboard(across)">
                                      <p:cBhvr>
                                        <p:cTn id="10" dur="500"/>
                                        <p:tgtEl>
                                          <p:spTgt spid="3">
                                            <p:txEl>
                                              <p:pRg st="2" end="2"/>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checkerboard(across)">
                                      <p:cBhvr>
                                        <p:cTn id="1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67840"/>
            <a:ext cx="8229600" cy="4709160"/>
          </a:xfrm>
        </p:spPr>
        <p:txBody>
          <a:bodyPr>
            <a:normAutofit lnSpcReduction="10000"/>
          </a:bodyPr>
          <a:lstStyle/>
          <a:p>
            <a:pPr algn="just">
              <a:buNone/>
            </a:pPr>
            <a:r>
              <a:rPr lang="en-US" dirty="0" smtClean="0">
                <a:solidFill>
                  <a:srgbClr val="FFC000"/>
                </a:solidFill>
              </a:rPr>
              <a:t>An individuals personality is amenable for significant development processes of conscious self-directed efforts and also outside help in the form of grooming , guidance and training.</a:t>
            </a:r>
          </a:p>
          <a:p>
            <a:pPr algn="just">
              <a:buNone/>
            </a:pPr>
            <a:r>
              <a:rPr lang="en-US" dirty="0" smtClean="0">
                <a:solidFill>
                  <a:srgbClr val="FFC000"/>
                </a:solidFill>
              </a:rPr>
              <a:t>Personality conscious individuals may focus on development of their external and/or internal features of personality.</a:t>
            </a:r>
          </a:p>
          <a:p>
            <a:pPr algn="just">
              <a:buNone/>
            </a:pPr>
            <a:r>
              <a:rPr lang="en-US" dirty="0" smtClean="0">
                <a:solidFill>
                  <a:srgbClr val="FFC000"/>
                </a:solidFill>
              </a:rPr>
              <a:t>Many individuals also try to develop their personality over a period of time in an evolutionary and incremental manner as they negotiate through their life and career.</a:t>
            </a:r>
          </a:p>
          <a:p>
            <a:pPr algn="just">
              <a:buNone/>
            </a:pPr>
            <a:endParaRPr lang="en-US" dirty="0">
              <a:solidFill>
                <a:srgbClr val="FFC000"/>
              </a:solidFill>
            </a:endParaRPr>
          </a:p>
        </p:txBody>
      </p:sp>
    </p:spTree>
  </p:cSld>
  <p:clrMapOvr>
    <a:masterClrMapping/>
  </p:clrMapOvr>
  <p:transition advClick="0" advTm="1000">
    <p:dissolve/>
    <p:sndAc>
      <p:stSnd>
        <p:snd r:embed="rId2" name="laser.wav" builtIn="1"/>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15440"/>
            <a:ext cx="8229600" cy="4709160"/>
          </a:xfrm>
        </p:spPr>
        <p:txBody>
          <a:bodyPr/>
          <a:lstStyle/>
          <a:p>
            <a:pPr algn="just"/>
            <a:r>
              <a:rPr lang="en-US" dirty="0" smtClean="0">
                <a:solidFill>
                  <a:srgbClr val="66FF33"/>
                </a:solidFill>
              </a:rPr>
              <a:t>They tend to feel the urge to modify or improve some of their personality features and qualities as they interact with or observe others and as they are exposed to the events , experiences and influences in their life.</a:t>
            </a:r>
          </a:p>
          <a:p>
            <a:pPr algn="just"/>
            <a:endParaRPr lang="en-US" dirty="0"/>
          </a:p>
        </p:txBody>
      </p:sp>
    </p:spTree>
  </p:cSld>
  <p:clrMapOvr>
    <a:masterClrMapping/>
  </p:clrMapOvr>
  <p:transition advClick="0" advTm="5000">
    <p:dissolve/>
    <p:sndAc>
      <p:stSnd>
        <p:snd r:embed="rId2" name="suction.wav" builtIn="1"/>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3">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5105400"/>
          </a:xfrm>
        </p:spPr>
        <p:txBody>
          <a:bodyPr>
            <a:normAutofit fontScale="92500" lnSpcReduction="20000"/>
          </a:bodyPr>
          <a:lstStyle/>
          <a:p>
            <a:pPr>
              <a:buNone/>
            </a:pPr>
            <a:r>
              <a:rPr lang="en-US" dirty="0" smtClean="0">
                <a:solidFill>
                  <a:srgbClr val="00B050"/>
                </a:solidFill>
              </a:rPr>
              <a:t> Certain </a:t>
            </a:r>
            <a:r>
              <a:rPr lang="en-US" dirty="0" smtClean="0">
                <a:solidFill>
                  <a:srgbClr val="00B050"/>
                </a:solidFill>
              </a:rPr>
              <a:t>aspects of personality</a:t>
            </a:r>
          </a:p>
          <a:p>
            <a:pPr>
              <a:buNone/>
            </a:pPr>
            <a:endParaRPr lang="en-US" dirty="0" smtClean="0">
              <a:solidFill>
                <a:srgbClr val="00B050"/>
              </a:solidFill>
            </a:endParaRPr>
          </a:p>
          <a:p>
            <a:pPr>
              <a:buNone/>
            </a:pPr>
            <a:r>
              <a:rPr lang="en-US" dirty="0" smtClean="0">
                <a:solidFill>
                  <a:srgbClr val="00B050"/>
                </a:solidFill>
              </a:rPr>
              <a:t>1.Personality has two dimensions : outer and inner</a:t>
            </a:r>
          </a:p>
          <a:p>
            <a:pPr>
              <a:buNone/>
            </a:pPr>
            <a:r>
              <a:rPr lang="en-US" dirty="0" smtClean="0">
                <a:solidFill>
                  <a:srgbClr val="00B050"/>
                </a:solidFill>
              </a:rPr>
              <a:t>    outer dimension consists of                                                     </a:t>
            </a:r>
          </a:p>
          <a:p>
            <a:pPr>
              <a:buNone/>
            </a:pPr>
            <a:r>
              <a:rPr lang="en-US" dirty="0" smtClean="0">
                <a:solidFill>
                  <a:srgbClr val="00B050"/>
                </a:solidFill>
              </a:rPr>
              <a:t>       a)   Quality of physical hygiene and health</a:t>
            </a:r>
          </a:p>
          <a:p>
            <a:pPr>
              <a:buNone/>
            </a:pPr>
            <a:r>
              <a:rPr lang="en-US" dirty="0" smtClean="0">
                <a:solidFill>
                  <a:srgbClr val="00B050"/>
                </a:solidFill>
              </a:rPr>
              <a:t>       b)   The way one dresses</a:t>
            </a:r>
          </a:p>
          <a:p>
            <a:pPr>
              <a:buNone/>
            </a:pPr>
            <a:r>
              <a:rPr lang="en-US" dirty="0" smtClean="0">
                <a:solidFill>
                  <a:srgbClr val="00B050"/>
                </a:solidFill>
              </a:rPr>
              <a:t>       c)   walks and talks etc.</a:t>
            </a:r>
          </a:p>
          <a:p>
            <a:pPr>
              <a:buNone/>
            </a:pPr>
            <a:r>
              <a:rPr lang="en-US" dirty="0" smtClean="0">
                <a:solidFill>
                  <a:srgbClr val="00B050"/>
                </a:solidFill>
              </a:rPr>
              <a:t>     inner dimension consists of</a:t>
            </a:r>
          </a:p>
          <a:p>
            <a:pPr>
              <a:buNone/>
            </a:pPr>
            <a:r>
              <a:rPr lang="en-US" dirty="0" smtClean="0">
                <a:solidFill>
                  <a:srgbClr val="00B050"/>
                </a:solidFill>
              </a:rPr>
              <a:t>        a)  one’s qualities</a:t>
            </a:r>
          </a:p>
          <a:p>
            <a:pPr>
              <a:buNone/>
            </a:pPr>
            <a:r>
              <a:rPr lang="en-US" dirty="0" smtClean="0">
                <a:solidFill>
                  <a:srgbClr val="00B050"/>
                </a:solidFill>
              </a:rPr>
              <a:t>        b)   skills</a:t>
            </a:r>
          </a:p>
          <a:p>
            <a:pPr>
              <a:buNone/>
            </a:pPr>
            <a:r>
              <a:rPr lang="en-US" dirty="0" smtClean="0">
                <a:solidFill>
                  <a:srgbClr val="00B050"/>
                </a:solidFill>
              </a:rPr>
              <a:t>        c)   values and attitudes</a:t>
            </a:r>
          </a:p>
          <a:p>
            <a:pPr>
              <a:buNone/>
            </a:pPr>
            <a:r>
              <a:rPr lang="en-US" dirty="0" smtClean="0">
                <a:solidFill>
                  <a:srgbClr val="00B050"/>
                </a:solidFill>
              </a:rPr>
              <a:t>    which determine his competence, character  and  interpersonal as well as social </a:t>
            </a:r>
            <a:r>
              <a:rPr lang="en-US" dirty="0" err="1" smtClean="0">
                <a:solidFill>
                  <a:srgbClr val="00B050"/>
                </a:solidFill>
              </a:rPr>
              <a:t>behaviour</a:t>
            </a:r>
            <a:r>
              <a:rPr lang="en-US" dirty="0" smtClean="0">
                <a:solidFill>
                  <a:srgbClr val="00B050"/>
                </a:solidFill>
              </a:rPr>
              <a:t>.</a:t>
            </a:r>
          </a:p>
        </p:txBody>
      </p:sp>
    </p:spTree>
  </p:cSld>
  <p:clrMapOvr>
    <a:masterClrMapping/>
  </p:clrMapOvr>
  <p:transition>
    <p:dissolve/>
    <p:sndAc>
      <p:stSnd>
        <p:snd r:embed="rId2" name="whoosh.wav" builtIn="1"/>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800" decel="100000"/>
                                        <p:tgtEl>
                                          <p:spTgt spid="3">
                                            <p:txEl>
                                              <p:pRg st="0" end="0"/>
                                            </p:txEl>
                                          </p:spTgt>
                                        </p:tgtEl>
                                      </p:cBhvr>
                                    </p:animEffect>
                                    <p:anim calcmode="lin" valueType="num">
                                      <p:cBhvr>
                                        <p:cTn id="8" dur="800" decel="100000" fill="hold"/>
                                        <p:tgtEl>
                                          <p:spTgt spid="3">
                                            <p:txEl>
                                              <p:pRg st="0" end="0"/>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3">
                                            <p:txEl>
                                              <p:pRg st="0" end="0"/>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3">
                                            <p:txEl>
                                              <p:pRg st="0" end="0"/>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3">
                                            <p:txEl>
                                              <p:pRg st="0" end="0"/>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3">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800" decel="100000"/>
                                        <p:tgtEl>
                                          <p:spTgt spid="3">
                                            <p:txEl>
                                              <p:pRg st="2" end="2"/>
                                            </p:txEl>
                                          </p:spTgt>
                                        </p:tgtEl>
                                      </p:cBhvr>
                                    </p:animEffect>
                                    <p:anim calcmode="lin" valueType="num">
                                      <p:cBhvr>
                                        <p:cTn id="18" dur="800" decel="100000" fill="hold"/>
                                        <p:tgtEl>
                                          <p:spTgt spid="3">
                                            <p:txEl>
                                              <p:pRg st="2" end="2"/>
                                            </p:txEl>
                                          </p:spTgt>
                                        </p:tgtEl>
                                        <p:attrNameLst>
                                          <p:attrName>style.rotation</p:attrName>
                                        </p:attrNameLst>
                                      </p:cBhvr>
                                      <p:tavLst>
                                        <p:tav tm="0">
                                          <p:val>
                                            <p:fltVal val="-90"/>
                                          </p:val>
                                        </p:tav>
                                        <p:tav tm="100000">
                                          <p:val>
                                            <p:fltVal val="0"/>
                                          </p:val>
                                        </p:tav>
                                      </p:tavLst>
                                    </p:anim>
                                    <p:anim calcmode="lin" valueType="num">
                                      <p:cBhvr>
                                        <p:cTn id="19" dur="800" decel="100000" fill="hold"/>
                                        <p:tgtEl>
                                          <p:spTgt spid="3">
                                            <p:txEl>
                                              <p:pRg st="2" end="2"/>
                                            </p:txEl>
                                          </p:spTgt>
                                        </p:tgtEl>
                                        <p:attrNameLst>
                                          <p:attrName>ppt_x</p:attrName>
                                        </p:attrNameLst>
                                      </p:cBhvr>
                                      <p:tavLst>
                                        <p:tav tm="0">
                                          <p:val>
                                            <p:strVal val="#ppt_x+0.4"/>
                                          </p:val>
                                        </p:tav>
                                        <p:tav tm="100000">
                                          <p:val>
                                            <p:strVal val="#ppt_x-0.05"/>
                                          </p:val>
                                        </p:tav>
                                      </p:tavLst>
                                    </p:anim>
                                    <p:anim calcmode="lin" valueType="num">
                                      <p:cBhvr>
                                        <p:cTn id="20" dur="800" decel="100000" fill="hold"/>
                                        <p:tgtEl>
                                          <p:spTgt spid="3">
                                            <p:txEl>
                                              <p:pRg st="2" end="2"/>
                                            </p:txEl>
                                          </p:spTgt>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3">
                                            <p:txEl>
                                              <p:pRg st="2" end="2"/>
                                            </p:txEl>
                                          </p:spTgt>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3">
                                            <p:txEl>
                                              <p:pRg st="2" end="2"/>
                                            </p:txEl>
                                          </p:spTgt>
                                        </p:tgtEl>
                                        <p:attrNameLst>
                                          <p:attrName>ppt_y</p:attrName>
                                        </p:attrNameLst>
                                      </p:cBhvr>
                                      <p:tavLst>
                                        <p:tav tm="0">
                                          <p:val>
                                            <p:strVal val="#ppt_y+0.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800" decel="100000"/>
                                        <p:tgtEl>
                                          <p:spTgt spid="3">
                                            <p:txEl>
                                              <p:pRg st="3" end="3"/>
                                            </p:txEl>
                                          </p:spTgt>
                                        </p:tgtEl>
                                      </p:cBhvr>
                                    </p:animEffect>
                                    <p:anim calcmode="lin" valueType="num">
                                      <p:cBhvr>
                                        <p:cTn id="28" dur="800" decel="100000" fill="hold"/>
                                        <p:tgtEl>
                                          <p:spTgt spid="3">
                                            <p:txEl>
                                              <p:pRg st="3" end="3"/>
                                            </p:txEl>
                                          </p:spTgt>
                                        </p:tgtEl>
                                        <p:attrNameLst>
                                          <p:attrName>style.rotation</p:attrName>
                                        </p:attrNameLst>
                                      </p:cBhvr>
                                      <p:tavLst>
                                        <p:tav tm="0">
                                          <p:val>
                                            <p:fltVal val="-90"/>
                                          </p:val>
                                        </p:tav>
                                        <p:tav tm="100000">
                                          <p:val>
                                            <p:fltVal val="0"/>
                                          </p:val>
                                        </p:tav>
                                      </p:tavLst>
                                    </p:anim>
                                    <p:anim calcmode="lin" valueType="num">
                                      <p:cBhvr>
                                        <p:cTn id="29" dur="800" decel="100000" fill="hold"/>
                                        <p:tgtEl>
                                          <p:spTgt spid="3">
                                            <p:txEl>
                                              <p:pRg st="3" end="3"/>
                                            </p:txEl>
                                          </p:spTgt>
                                        </p:tgtEl>
                                        <p:attrNameLst>
                                          <p:attrName>ppt_x</p:attrName>
                                        </p:attrNameLst>
                                      </p:cBhvr>
                                      <p:tavLst>
                                        <p:tav tm="0">
                                          <p:val>
                                            <p:strVal val="#ppt_x+0.4"/>
                                          </p:val>
                                        </p:tav>
                                        <p:tav tm="100000">
                                          <p:val>
                                            <p:strVal val="#ppt_x-0.05"/>
                                          </p:val>
                                        </p:tav>
                                      </p:tavLst>
                                    </p:anim>
                                    <p:anim calcmode="lin" valueType="num">
                                      <p:cBhvr>
                                        <p:cTn id="30" dur="800" decel="100000" fill="hold"/>
                                        <p:tgtEl>
                                          <p:spTgt spid="3">
                                            <p:txEl>
                                              <p:pRg st="3" end="3"/>
                                            </p:txEl>
                                          </p:spTgt>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3">
                                            <p:txEl>
                                              <p:pRg st="3" end="3"/>
                                            </p:txEl>
                                          </p:spTgt>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3">
                                            <p:txEl>
                                              <p:pRg st="3" end="3"/>
                                            </p:txEl>
                                          </p:spTgt>
                                        </p:tgtEl>
                                        <p:attrNameLst>
                                          <p:attrName>ppt_y</p:attrName>
                                        </p:attrNameLst>
                                      </p:cBhvr>
                                      <p:tavLst>
                                        <p:tav tm="0">
                                          <p:val>
                                            <p:strVal val="#ppt_y+0.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0" presetClass="entr" presetSubtype="0"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800" decel="100000"/>
                                        <p:tgtEl>
                                          <p:spTgt spid="3">
                                            <p:txEl>
                                              <p:pRg st="4" end="4"/>
                                            </p:txEl>
                                          </p:spTgt>
                                        </p:tgtEl>
                                      </p:cBhvr>
                                    </p:animEffect>
                                    <p:anim calcmode="lin" valueType="num">
                                      <p:cBhvr>
                                        <p:cTn id="38" dur="800" decel="100000" fill="hold"/>
                                        <p:tgtEl>
                                          <p:spTgt spid="3">
                                            <p:txEl>
                                              <p:pRg st="4" end="4"/>
                                            </p:txEl>
                                          </p:spTgt>
                                        </p:tgtEl>
                                        <p:attrNameLst>
                                          <p:attrName>style.rotation</p:attrName>
                                        </p:attrNameLst>
                                      </p:cBhvr>
                                      <p:tavLst>
                                        <p:tav tm="0">
                                          <p:val>
                                            <p:fltVal val="-90"/>
                                          </p:val>
                                        </p:tav>
                                        <p:tav tm="100000">
                                          <p:val>
                                            <p:fltVal val="0"/>
                                          </p:val>
                                        </p:tav>
                                      </p:tavLst>
                                    </p:anim>
                                    <p:anim calcmode="lin" valueType="num">
                                      <p:cBhvr>
                                        <p:cTn id="39" dur="800" decel="100000" fill="hold"/>
                                        <p:tgtEl>
                                          <p:spTgt spid="3">
                                            <p:txEl>
                                              <p:pRg st="4" end="4"/>
                                            </p:txEl>
                                          </p:spTgt>
                                        </p:tgtEl>
                                        <p:attrNameLst>
                                          <p:attrName>ppt_x</p:attrName>
                                        </p:attrNameLst>
                                      </p:cBhvr>
                                      <p:tavLst>
                                        <p:tav tm="0">
                                          <p:val>
                                            <p:strVal val="#ppt_x+0.4"/>
                                          </p:val>
                                        </p:tav>
                                        <p:tav tm="100000">
                                          <p:val>
                                            <p:strVal val="#ppt_x-0.05"/>
                                          </p:val>
                                        </p:tav>
                                      </p:tavLst>
                                    </p:anim>
                                    <p:anim calcmode="lin" valueType="num">
                                      <p:cBhvr>
                                        <p:cTn id="40" dur="800" decel="100000" fill="hold"/>
                                        <p:tgtEl>
                                          <p:spTgt spid="3">
                                            <p:txEl>
                                              <p:pRg st="4" end="4"/>
                                            </p:txEl>
                                          </p:spTgt>
                                        </p:tgtEl>
                                        <p:attrNameLst>
                                          <p:attrName>ppt_y</p:attrName>
                                        </p:attrNameLst>
                                      </p:cBhvr>
                                      <p:tavLst>
                                        <p:tav tm="0">
                                          <p:val>
                                            <p:strVal val="#ppt_y-0.4"/>
                                          </p:val>
                                        </p:tav>
                                        <p:tav tm="100000">
                                          <p:val>
                                            <p:strVal val="#ppt_y+0.1"/>
                                          </p:val>
                                        </p:tav>
                                      </p:tavLst>
                                    </p:anim>
                                    <p:anim calcmode="lin" valueType="num">
                                      <p:cBhvr>
                                        <p:cTn id="41" dur="200" accel="100000" fill="hold">
                                          <p:stCondLst>
                                            <p:cond delay="800"/>
                                          </p:stCondLst>
                                        </p:cTn>
                                        <p:tgtEl>
                                          <p:spTgt spid="3">
                                            <p:txEl>
                                              <p:pRg st="4" end="4"/>
                                            </p:txEl>
                                          </p:spTgt>
                                        </p:tgtEl>
                                        <p:attrNameLst>
                                          <p:attrName>ppt_x</p:attrName>
                                        </p:attrNameLst>
                                      </p:cBhvr>
                                      <p:tavLst>
                                        <p:tav tm="0">
                                          <p:val>
                                            <p:strVal val="#ppt_x-0.05"/>
                                          </p:val>
                                        </p:tav>
                                        <p:tav tm="100000">
                                          <p:val>
                                            <p:strVal val="#ppt_x"/>
                                          </p:val>
                                        </p:tav>
                                      </p:tavLst>
                                    </p:anim>
                                    <p:anim calcmode="lin" valueType="num">
                                      <p:cBhvr>
                                        <p:cTn id="42" dur="200" accel="100000" fill="hold">
                                          <p:stCondLst>
                                            <p:cond delay="800"/>
                                          </p:stCondLst>
                                        </p:cTn>
                                        <p:tgtEl>
                                          <p:spTgt spid="3">
                                            <p:txEl>
                                              <p:pRg st="4" end="4"/>
                                            </p:txEl>
                                          </p:spTgt>
                                        </p:tgtEl>
                                        <p:attrNameLst>
                                          <p:attrName>ppt_y</p:attrName>
                                        </p:attrNameLst>
                                      </p:cBhvr>
                                      <p:tavLst>
                                        <p:tav tm="0">
                                          <p:val>
                                            <p:strVal val="#ppt_y+0.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0"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fade">
                                      <p:cBhvr>
                                        <p:cTn id="47" dur="800" decel="100000"/>
                                        <p:tgtEl>
                                          <p:spTgt spid="3">
                                            <p:txEl>
                                              <p:pRg st="5" end="5"/>
                                            </p:txEl>
                                          </p:spTgt>
                                        </p:tgtEl>
                                      </p:cBhvr>
                                    </p:animEffect>
                                    <p:anim calcmode="lin" valueType="num">
                                      <p:cBhvr>
                                        <p:cTn id="48" dur="800" decel="100000" fill="hold"/>
                                        <p:tgtEl>
                                          <p:spTgt spid="3">
                                            <p:txEl>
                                              <p:pRg st="5" end="5"/>
                                            </p:txEl>
                                          </p:spTgt>
                                        </p:tgtEl>
                                        <p:attrNameLst>
                                          <p:attrName>style.rotation</p:attrName>
                                        </p:attrNameLst>
                                      </p:cBhvr>
                                      <p:tavLst>
                                        <p:tav tm="0">
                                          <p:val>
                                            <p:fltVal val="-90"/>
                                          </p:val>
                                        </p:tav>
                                        <p:tav tm="100000">
                                          <p:val>
                                            <p:fltVal val="0"/>
                                          </p:val>
                                        </p:tav>
                                      </p:tavLst>
                                    </p:anim>
                                    <p:anim calcmode="lin" valueType="num">
                                      <p:cBhvr>
                                        <p:cTn id="49" dur="800" decel="100000" fill="hold"/>
                                        <p:tgtEl>
                                          <p:spTgt spid="3">
                                            <p:txEl>
                                              <p:pRg st="5" end="5"/>
                                            </p:txEl>
                                          </p:spTgt>
                                        </p:tgtEl>
                                        <p:attrNameLst>
                                          <p:attrName>ppt_x</p:attrName>
                                        </p:attrNameLst>
                                      </p:cBhvr>
                                      <p:tavLst>
                                        <p:tav tm="0">
                                          <p:val>
                                            <p:strVal val="#ppt_x+0.4"/>
                                          </p:val>
                                        </p:tav>
                                        <p:tav tm="100000">
                                          <p:val>
                                            <p:strVal val="#ppt_x-0.05"/>
                                          </p:val>
                                        </p:tav>
                                      </p:tavLst>
                                    </p:anim>
                                    <p:anim calcmode="lin" valueType="num">
                                      <p:cBhvr>
                                        <p:cTn id="50" dur="800" decel="100000" fill="hold"/>
                                        <p:tgtEl>
                                          <p:spTgt spid="3">
                                            <p:txEl>
                                              <p:pRg st="5" end="5"/>
                                            </p:txEl>
                                          </p:spTgt>
                                        </p:tgtEl>
                                        <p:attrNameLst>
                                          <p:attrName>ppt_y</p:attrName>
                                        </p:attrNameLst>
                                      </p:cBhvr>
                                      <p:tavLst>
                                        <p:tav tm="0">
                                          <p:val>
                                            <p:strVal val="#ppt_y-0.4"/>
                                          </p:val>
                                        </p:tav>
                                        <p:tav tm="100000">
                                          <p:val>
                                            <p:strVal val="#ppt_y+0.1"/>
                                          </p:val>
                                        </p:tav>
                                      </p:tavLst>
                                    </p:anim>
                                    <p:anim calcmode="lin" valueType="num">
                                      <p:cBhvr>
                                        <p:cTn id="51" dur="200" accel="100000" fill="hold">
                                          <p:stCondLst>
                                            <p:cond delay="800"/>
                                          </p:stCondLst>
                                        </p:cTn>
                                        <p:tgtEl>
                                          <p:spTgt spid="3">
                                            <p:txEl>
                                              <p:pRg st="5" end="5"/>
                                            </p:txEl>
                                          </p:spTgt>
                                        </p:tgtEl>
                                        <p:attrNameLst>
                                          <p:attrName>ppt_x</p:attrName>
                                        </p:attrNameLst>
                                      </p:cBhvr>
                                      <p:tavLst>
                                        <p:tav tm="0">
                                          <p:val>
                                            <p:strVal val="#ppt_x-0.05"/>
                                          </p:val>
                                        </p:tav>
                                        <p:tav tm="100000">
                                          <p:val>
                                            <p:strVal val="#ppt_x"/>
                                          </p:val>
                                        </p:tav>
                                      </p:tavLst>
                                    </p:anim>
                                    <p:anim calcmode="lin" valueType="num">
                                      <p:cBhvr>
                                        <p:cTn id="52" dur="200" accel="100000" fill="hold">
                                          <p:stCondLst>
                                            <p:cond delay="800"/>
                                          </p:stCondLst>
                                        </p:cTn>
                                        <p:tgtEl>
                                          <p:spTgt spid="3">
                                            <p:txEl>
                                              <p:pRg st="5" end="5"/>
                                            </p:txEl>
                                          </p:spTgt>
                                        </p:tgtEl>
                                        <p:attrNameLst>
                                          <p:attrName>ppt_y</p:attrName>
                                        </p:attrNameLst>
                                      </p:cBhvr>
                                      <p:tavLst>
                                        <p:tav tm="0">
                                          <p:val>
                                            <p:strVal val="#ppt_y+0.1"/>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30" presetClass="entr" presetSubtype="0" fill="hold" grpId="0" nodeType="clickEffect">
                                  <p:stCondLst>
                                    <p:cond delay="0"/>
                                  </p:stCondLst>
                                  <p:childTnLst>
                                    <p:set>
                                      <p:cBhvr>
                                        <p:cTn id="56" dur="1" fill="hold">
                                          <p:stCondLst>
                                            <p:cond delay="0"/>
                                          </p:stCondLst>
                                        </p:cTn>
                                        <p:tgtEl>
                                          <p:spTgt spid="3">
                                            <p:txEl>
                                              <p:pRg st="6" end="6"/>
                                            </p:txEl>
                                          </p:spTgt>
                                        </p:tgtEl>
                                        <p:attrNameLst>
                                          <p:attrName>style.visibility</p:attrName>
                                        </p:attrNameLst>
                                      </p:cBhvr>
                                      <p:to>
                                        <p:strVal val="visible"/>
                                      </p:to>
                                    </p:set>
                                    <p:animEffect transition="in" filter="fade">
                                      <p:cBhvr>
                                        <p:cTn id="57" dur="800" decel="100000"/>
                                        <p:tgtEl>
                                          <p:spTgt spid="3">
                                            <p:txEl>
                                              <p:pRg st="6" end="6"/>
                                            </p:txEl>
                                          </p:spTgt>
                                        </p:tgtEl>
                                      </p:cBhvr>
                                    </p:animEffect>
                                    <p:anim calcmode="lin" valueType="num">
                                      <p:cBhvr>
                                        <p:cTn id="58" dur="800" decel="100000" fill="hold"/>
                                        <p:tgtEl>
                                          <p:spTgt spid="3">
                                            <p:txEl>
                                              <p:pRg st="6" end="6"/>
                                            </p:txEl>
                                          </p:spTgt>
                                        </p:tgtEl>
                                        <p:attrNameLst>
                                          <p:attrName>style.rotation</p:attrName>
                                        </p:attrNameLst>
                                      </p:cBhvr>
                                      <p:tavLst>
                                        <p:tav tm="0">
                                          <p:val>
                                            <p:fltVal val="-90"/>
                                          </p:val>
                                        </p:tav>
                                        <p:tav tm="100000">
                                          <p:val>
                                            <p:fltVal val="0"/>
                                          </p:val>
                                        </p:tav>
                                      </p:tavLst>
                                    </p:anim>
                                    <p:anim calcmode="lin" valueType="num">
                                      <p:cBhvr>
                                        <p:cTn id="59" dur="800" decel="100000" fill="hold"/>
                                        <p:tgtEl>
                                          <p:spTgt spid="3">
                                            <p:txEl>
                                              <p:pRg st="6" end="6"/>
                                            </p:txEl>
                                          </p:spTgt>
                                        </p:tgtEl>
                                        <p:attrNameLst>
                                          <p:attrName>ppt_x</p:attrName>
                                        </p:attrNameLst>
                                      </p:cBhvr>
                                      <p:tavLst>
                                        <p:tav tm="0">
                                          <p:val>
                                            <p:strVal val="#ppt_x+0.4"/>
                                          </p:val>
                                        </p:tav>
                                        <p:tav tm="100000">
                                          <p:val>
                                            <p:strVal val="#ppt_x-0.05"/>
                                          </p:val>
                                        </p:tav>
                                      </p:tavLst>
                                    </p:anim>
                                    <p:anim calcmode="lin" valueType="num">
                                      <p:cBhvr>
                                        <p:cTn id="60" dur="800" decel="100000" fill="hold"/>
                                        <p:tgtEl>
                                          <p:spTgt spid="3">
                                            <p:txEl>
                                              <p:pRg st="6" end="6"/>
                                            </p:txEl>
                                          </p:spTgt>
                                        </p:tgtEl>
                                        <p:attrNameLst>
                                          <p:attrName>ppt_y</p:attrName>
                                        </p:attrNameLst>
                                      </p:cBhvr>
                                      <p:tavLst>
                                        <p:tav tm="0">
                                          <p:val>
                                            <p:strVal val="#ppt_y-0.4"/>
                                          </p:val>
                                        </p:tav>
                                        <p:tav tm="100000">
                                          <p:val>
                                            <p:strVal val="#ppt_y+0.1"/>
                                          </p:val>
                                        </p:tav>
                                      </p:tavLst>
                                    </p:anim>
                                    <p:anim calcmode="lin" valueType="num">
                                      <p:cBhvr>
                                        <p:cTn id="61" dur="200" accel="100000" fill="hold">
                                          <p:stCondLst>
                                            <p:cond delay="800"/>
                                          </p:stCondLst>
                                        </p:cTn>
                                        <p:tgtEl>
                                          <p:spTgt spid="3">
                                            <p:txEl>
                                              <p:pRg st="6" end="6"/>
                                            </p:txEl>
                                          </p:spTgt>
                                        </p:tgtEl>
                                        <p:attrNameLst>
                                          <p:attrName>ppt_x</p:attrName>
                                        </p:attrNameLst>
                                      </p:cBhvr>
                                      <p:tavLst>
                                        <p:tav tm="0">
                                          <p:val>
                                            <p:strVal val="#ppt_x-0.05"/>
                                          </p:val>
                                        </p:tav>
                                        <p:tav tm="100000">
                                          <p:val>
                                            <p:strVal val="#ppt_x"/>
                                          </p:val>
                                        </p:tav>
                                      </p:tavLst>
                                    </p:anim>
                                    <p:anim calcmode="lin" valueType="num">
                                      <p:cBhvr>
                                        <p:cTn id="62" dur="200" accel="100000" fill="hold">
                                          <p:stCondLst>
                                            <p:cond delay="800"/>
                                          </p:stCondLst>
                                        </p:cTn>
                                        <p:tgtEl>
                                          <p:spTgt spid="3">
                                            <p:txEl>
                                              <p:pRg st="6" end="6"/>
                                            </p:txEl>
                                          </p:spTgt>
                                        </p:tgtEl>
                                        <p:attrNameLst>
                                          <p:attrName>ppt_y</p:attrName>
                                        </p:attrNameLst>
                                      </p:cBhvr>
                                      <p:tavLst>
                                        <p:tav tm="0">
                                          <p:val>
                                            <p:strVal val="#ppt_y+0.1"/>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30" presetClass="entr" presetSubtype="0" fill="hold" grpId="0" nodeType="clickEffect">
                                  <p:stCondLst>
                                    <p:cond delay="0"/>
                                  </p:stCondLst>
                                  <p:childTnLst>
                                    <p:set>
                                      <p:cBhvr>
                                        <p:cTn id="66" dur="1" fill="hold">
                                          <p:stCondLst>
                                            <p:cond delay="0"/>
                                          </p:stCondLst>
                                        </p:cTn>
                                        <p:tgtEl>
                                          <p:spTgt spid="3">
                                            <p:txEl>
                                              <p:pRg st="7" end="7"/>
                                            </p:txEl>
                                          </p:spTgt>
                                        </p:tgtEl>
                                        <p:attrNameLst>
                                          <p:attrName>style.visibility</p:attrName>
                                        </p:attrNameLst>
                                      </p:cBhvr>
                                      <p:to>
                                        <p:strVal val="visible"/>
                                      </p:to>
                                    </p:set>
                                    <p:animEffect transition="in" filter="fade">
                                      <p:cBhvr>
                                        <p:cTn id="67" dur="800" decel="100000"/>
                                        <p:tgtEl>
                                          <p:spTgt spid="3">
                                            <p:txEl>
                                              <p:pRg st="7" end="7"/>
                                            </p:txEl>
                                          </p:spTgt>
                                        </p:tgtEl>
                                      </p:cBhvr>
                                    </p:animEffect>
                                    <p:anim calcmode="lin" valueType="num">
                                      <p:cBhvr>
                                        <p:cTn id="68" dur="800" decel="100000" fill="hold"/>
                                        <p:tgtEl>
                                          <p:spTgt spid="3">
                                            <p:txEl>
                                              <p:pRg st="7" end="7"/>
                                            </p:txEl>
                                          </p:spTgt>
                                        </p:tgtEl>
                                        <p:attrNameLst>
                                          <p:attrName>style.rotation</p:attrName>
                                        </p:attrNameLst>
                                      </p:cBhvr>
                                      <p:tavLst>
                                        <p:tav tm="0">
                                          <p:val>
                                            <p:fltVal val="-90"/>
                                          </p:val>
                                        </p:tav>
                                        <p:tav tm="100000">
                                          <p:val>
                                            <p:fltVal val="0"/>
                                          </p:val>
                                        </p:tav>
                                      </p:tavLst>
                                    </p:anim>
                                    <p:anim calcmode="lin" valueType="num">
                                      <p:cBhvr>
                                        <p:cTn id="69" dur="800" decel="100000" fill="hold"/>
                                        <p:tgtEl>
                                          <p:spTgt spid="3">
                                            <p:txEl>
                                              <p:pRg st="7" end="7"/>
                                            </p:txEl>
                                          </p:spTgt>
                                        </p:tgtEl>
                                        <p:attrNameLst>
                                          <p:attrName>ppt_x</p:attrName>
                                        </p:attrNameLst>
                                      </p:cBhvr>
                                      <p:tavLst>
                                        <p:tav tm="0">
                                          <p:val>
                                            <p:strVal val="#ppt_x+0.4"/>
                                          </p:val>
                                        </p:tav>
                                        <p:tav tm="100000">
                                          <p:val>
                                            <p:strVal val="#ppt_x-0.05"/>
                                          </p:val>
                                        </p:tav>
                                      </p:tavLst>
                                    </p:anim>
                                    <p:anim calcmode="lin" valueType="num">
                                      <p:cBhvr>
                                        <p:cTn id="70" dur="800" decel="100000" fill="hold"/>
                                        <p:tgtEl>
                                          <p:spTgt spid="3">
                                            <p:txEl>
                                              <p:pRg st="7" end="7"/>
                                            </p:txEl>
                                          </p:spTgt>
                                        </p:tgtEl>
                                        <p:attrNameLst>
                                          <p:attrName>ppt_y</p:attrName>
                                        </p:attrNameLst>
                                      </p:cBhvr>
                                      <p:tavLst>
                                        <p:tav tm="0">
                                          <p:val>
                                            <p:strVal val="#ppt_y-0.4"/>
                                          </p:val>
                                        </p:tav>
                                        <p:tav tm="100000">
                                          <p:val>
                                            <p:strVal val="#ppt_y+0.1"/>
                                          </p:val>
                                        </p:tav>
                                      </p:tavLst>
                                    </p:anim>
                                    <p:anim calcmode="lin" valueType="num">
                                      <p:cBhvr>
                                        <p:cTn id="71" dur="200" accel="100000" fill="hold">
                                          <p:stCondLst>
                                            <p:cond delay="800"/>
                                          </p:stCondLst>
                                        </p:cTn>
                                        <p:tgtEl>
                                          <p:spTgt spid="3">
                                            <p:txEl>
                                              <p:pRg st="7" end="7"/>
                                            </p:txEl>
                                          </p:spTgt>
                                        </p:tgtEl>
                                        <p:attrNameLst>
                                          <p:attrName>ppt_x</p:attrName>
                                        </p:attrNameLst>
                                      </p:cBhvr>
                                      <p:tavLst>
                                        <p:tav tm="0">
                                          <p:val>
                                            <p:strVal val="#ppt_x-0.05"/>
                                          </p:val>
                                        </p:tav>
                                        <p:tav tm="100000">
                                          <p:val>
                                            <p:strVal val="#ppt_x"/>
                                          </p:val>
                                        </p:tav>
                                      </p:tavLst>
                                    </p:anim>
                                    <p:anim calcmode="lin" valueType="num">
                                      <p:cBhvr>
                                        <p:cTn id="72" dur="200" accel="100000" fill="hold">
                                          <p:stCondLst>
                                            <p:cond delay="800"/>
                                          </p:stCondLst>
                                        </p:cTn>
                                        <p:tgtEl>
                                          <p:spTgt spid="3">
                                            <p:txEl>
                                              <p:pRg st="7" end="7"/>
                                            </p:txEl>
                                          </p:spTgt>
                                        </p:tgtEl>
                                        <p:attrNameLst>
                                          <p:attrName>ppt_y</p:attrName>
                                        </p:attrNameLst>
                                      </p:cBhvr>
                                      <p:tavLst>
                                        <p:tav tm="0">
                                          <p:val>
                                            <p:strVal val="#ppt_y+0.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30" presetClass="entr" presetSubtype="0" fill="hold" grpId="0" nodeType="clickEffect">
                                  <p:stCondLst>
                                    <p:cond delay="0"/>
                                  </p:stCondLst>
                                  <p:childTnLst>
                                    <p:set>
                                      <p:cBhvr>
                                        <p:cTn id="76" dur="1" fill="hold">
                                          <p:stCondLst>
                                            <p:cond delay="0"/>
                                          </p:stCondLst>
                                        </p:cTn>
                                        <p:tgtEl>
                                          <p:spTgt spid="3">
                                            <p:txEl>
                                              <p:pRg st="8" end="8"/>
                                            </p:txEl>
                                          </p:spTgt>
                                        </p:tgtEl>
                                        <p:attrNameLst>
                                          <p:attrName>style.visibility</p:attrName>
                                        </p:attrNameLst>
                                      </p:cBhvr>
                                      <p:to>
                                        <p:strVal val="visible"/>
                                      </p:to>
                                    </p:set>
                                    <p:animEffect transition="in" filter="fade">
                                      <p:cBhvr>
                                        <p:cTn id="77" dur="800" decel="100000"/>
                                        <p:tgtEl>
                                          <p:spTgt spid="3">
                                            <p:txEl>
                                              <p:pRg st="8" end="8"/>
                                            </p:txEl>
                                          </p:spTgt>
                                        </p:tgtEl>
                                      </p:cBhvr>
                                    </p:animEffect>
                                    <p:anim calcmode="lin" valueType="num">
                                      <p:cBhvr>
                                        <p:cTn id="78" dur="800" decel="100000" fill="hold"/>
                                        <p:tgtEl>
                                          <p:spTgt spid="3">
                                            <p:txEl>
                                              <p:pRg st="8" end="8"/>
                                            </p:txEl>
                                          </p:spTgt>
                                        </p:tgtEl>
                                        <p:attrNameLst>
                                          <p:attrName>style.rotation</p:attrName>
                                        </p:attrNameLst>
                                      </p:cBhvr>
                                      <p:tavLst>
                                        <p:tav tm="0">
                                          <p:val>
                                            <p:fltVal val="-90"/>
                                          </p:val>
                                        </p:tav>
                                        <p:tav tm="100000">
                                          <p:val>
                                            <p:fltVal val="0"/>
                                          </p:val>
                                        </p:tav>
                                      </p:tavLst>
                                    </p:anim>
                                    <p:anim calcmode="lin" valueType="num">
                                      <p:cBhvr>
                                        <p:cTn id="79" dur="800" decel="100000" fill="hold"/>
                                        <p:tgtEl>
                                          <p:spTgt spid="3">
                                            <p:txEl>
                                              <p:pRg st="8" end="8"/>
                                            </p:txEl>
                                          </p:spTgt>
                                        </p:tgtEl>
                                        <p:attrNameLst>
                                          <p:attrName>ppt_x</p:attrName>
                                        </p:attrNameLst>
                                      </p:cBhvr>
                                      <p:tavLst>
                                        <p:tav tm="0">
                                          <p:val>
                                            <p:strVal val="#ppt_x+0.4"/>
                                          </p:val>
                                        </p:tav>
                                        <p:tav tm="100000">
                                          <p:val>
                                            <p:strVal val="#ppt_x-0.05"/>
                                          </p:val>
                                        </p:tav>
                                      </p:tavLst>
                                    </p:anim>
                                    <p:anim calcmode="lin" valueType="num">
                                      <p:cBhvr>
                                        <p:cTn id="80" dur="800" decel="100000" fill="hold"/>
                                        <p:tgtEl>
                                          <p:spTgt spid="3">
                                            <p:txEl>
                                              <p:pRg st="8" end="8"/>
                                            </p:txEl>
                                          </p:spTgt>
                                        </p:tgtEl>
                                        <p:attrNameLst>
                                          <p:attrName>ppt_y</p:attrName>
                                        </p:attrNameLst>
                                      </p:cBhvr>
                                      <p:tavLst>
                                        <p:tav tm="0">
                                          <p:val>
                                            <p:strVal val="#ppt_y-0.4"/>
                                          </p:val>
                                        </p:tav>
                                        <p:tav tm="100000">
                                          <p:val>
                                            <p:strVal val="#ppt_y+0.1"/>
                                          </p:val>
                                        </p:tav>
                                      </p:tavLst>
                                    </p:anim>
                                    <p:anim calcmode="lin" valueType="num">
                                      <p:cBhvr>
                                        <p:cTn id="81" dur="200" accel="100000" fill="hold">
                                          <p:stCondLst>
                                            <p:cond delay="800"/>
                                          </p:stCondLst>
                                        </p:cTn>
                                        <p:tgtEl>
                                          <p:spTgt spid="3">
                                            <p:txEl>
                                              <p:pRg st="8" end="8"/>
                                            </p:txEl>
                                          </p:spTgt>
                                        </p:tgtEl>
                                        <p:attrNameLst>
                                          <p:attrName>ppt_x</p:attrName>
                                        </p:attrNameLst>
                                      </p:cBhvr>
                                      <p:tavLst>
                                        <p:tav tm="0">
                                          <p:val>
                                            <p:strVal val="#ppt_x-0.05"/>
                                          </p:val>
                                        </p:tav>
                                        <p:tav tm="100000">
                                          <p:val>
                                            <p:strVal val="#ppt_x"/>
                                          </p:val>
                                        </p:tav>
                                      </p:tavLst>
                                    </p:anim>
                                    <p:anim calcmode="lin" valueType="num">
                                      <p:cBhvr>
                                        <p:cTn id="82" dur="200" accel="100000" fill="hold">
                                          <p:stCondLst>
                                            <p:cond delay="800"/>
                                          </p:stCondLst>
                                        </p:cTn>
                                        <p:tgtEl>
                                          <p:spTgt spid="3">
                                            <p:txEl>
                                              <p:pRg st="8" end="8"/>
                                            </p:txEl>
                                          </p:spTgt>
                                        </p:tgtEl>
                                        <p:attrNameLst>
                                          <p:attrName>ppt_y</p:attrName>
                                        </p:attrNameLst>
                                      </p:cBhvr>
                                      <p:tavLst>
                                        <p:tav tm="0">
                                          <p:val>
                                            <p:strVal val="#ppt_y+0.1"/>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30" presetClass="entr" presetSubtype="0" fill="hold" grpId="0" nodeType="clickEffect">
                                  <p:stCondLst>
                                    <p:cond delay="0"/>
                                  </p:stCondLst>
                                  <p:childTnLst>
                                    <p:set>
                                      <p:cBhvr>
                                        <p:cTn id="86" dur="1" fill="hold">
                                          <p:stCondLst>
                                            <p:cond delay="0"/>
                                          </p:stCondLst>
                                        </p:cTn>
                                        <p:tgtEl>
                                          <p:spTgt spid="3">
                                            <p:txEl>
                                              <p:pRg st="9" end="9"/>
                                            </p:txEl>
                                          </p:spTgt>
                                        </p:tgtEl>
                                        <p:attrNameLst>
                                          <p:attrName>style.visibility</p:attrName>
                                        </p:attrNameLst>
                                      </p:cBhvr>
                                      <p:to>
                                        <p:strVal val="visible"/>
                                      </p:to>
                                    </p:set>
                                    <p:animEffect transition="in" filter="fade">
                                      <p:cBhvr>
                                        <p:cTn id="87" dur="800" decel="100000"/>
                                        <p:tgtEl>
                                          <p:spTgt spid="3">
                                            <p:txEl>
                                              <p:pRg st="9" end="9"/>
                                            </p:txEl>
                                          </p:spTgt>
                                        </p:tgtEl>
                                      </p:cBhvr>
                                    </p:animEffect>
                                    <p:anim calcmode="lin" valueType="num">
                                      <p:cBhvr>
                                        <p:cTn id="88" dur="800" decel="100000" fill="hold"/>
                                        <p:tgtEl>
                                          <p:spTgt spid="3">
                                            <p:txEl>
                                              <p:pRg st="9" end="9"/>
                                            </p:txEl>
                                          </p:spTgt>
                                        </p:tgtEl>
                                        <p:attrNameLst>
                                          <p:attrName>style.rotation</p:attrName>
                                        </p:attrNameLst>
                                      </p:cBhvr>
                                      <p:tavLst>
                                        <p:tav tm="0">
                                          <p:val>
                                            <p:fltVal val="-90"/>
                                          </p:val>
                                        </p:tav>
                                        <p:tav tm="100000">
                                          <p:val>
                                            <p:fltVal val="0"/>
                                          </p:val>
                                        </p:tav>
                                      </p:tavLst>
                                    </p:anim>
                                    <p:anim calcmode="lin" valueType="num">
                                      <p:cBhvr>
                                        <p:cTn id="89" dur="800" decel="100000" fill="hold"/>
                                        <p:tgtEl>
                                          <p:spTgt spid="3">
                                            <p:txEl>
                                              <p:pRg st="9" end="9"/>
                                            </p:txEl>
                                          </p:spTgt>
                                        </p:tgtEl>
                                        <p:attrNameLst>
                                          <p:attrName>ppt_x</p:attrName>
                                        </p:attrNameLst>
                                      </p:cBhvr>
                                      <p:tavLst>
                                        <p:tav tm="0">
                                          <p:val>
                                            <p:strVal val="#ppt_x+0.4"/>
                                          </p:val>
                                        </p:tav>
                                        <p:tav tm="100000">
                                          <p:val>
                                            <p:strVal val="#ppt_x-0.05"/>
                                          </p:val>
                                        </p:tav>
                                      </p:tavLst>
                                    </p:anim>
                                    <p:anim calcmode="lin" valueType="num">
                                      <p:cBhvr>
                                        <p:cTn id="90" dur="800" decel="100000" fill="hold"/>
                                        <p:tgtEl>
                                          <p:spTgt spid="3">
                                            <p:txEl>
                                              <p:pRg st="9" end="9"/>
                                            </p:txEl>
                                          </p:spTgt>
                                        </p:tgtEl>
                                        <p:attrNameLst>
                                          <p:attrName>ppt_y</p:attrName>
                                        </p:attrNameLst>
                                      </p:cBhvr>
                                      <p:tavLst>
                                        <p:tav tm="0">
                                          <p:val>
                                            <p:strVal val="#ppt_y-0.4"/>
                                          </p:val>
                                        </p:tav>
                                        <p:tav tm="100000">
                                          <p:val>
                                            <p:strVal val="#ppt_y+0.1"/>
                                          </p:val>
                                        </p:tav>
                                      </p:tavLst>
                                    </p:anim>
                                    <p:anim calcmode="lin" valueType="num">
                                      <p:cBhvr>
                                        <p:cTn id="91" dur="200" accel="100000" fill="hold">
                                          <p:stCondLst>
                                            <p:cond delay="800"/>
                                          </p:stCondLst>
                                        </p:cTn>
                                        <p:tgtEl>
                                          <p:spTgt spid="3">
                                            <p:txEl>
                                              <p:pRg st="9" end="9"/>
                                            </p:txEl>
                                          </p:spTgt>
                                        </p:tgtEl>
                                        <p:attrNameLst>
                                          <p:attrName>ppt_x</p:attrName>
                                        </p:attrNameLst>
                                      </p:cBhvr>
                                      <p:tavLst>
                                        <p:tav tm="0">
                                          <p:val>
                                            <p:strVal val="#ppt_x-0.05"/>
                                          </p:val>
                                        </p:tav>
                                        <p:tav tm="100000">
                                          <p:val>
                                            <p:strVal val="#ppt_x"/>
                                          </p:val>
                                        </p:tav>
                                      </p:tavLst>
                                    </p:anim>
                                    <p:anim calcmode="lin" valueType="num">
                                      <p:cBhvr>
                                        <p:cTn id="92" dur="200" accel="100000" fill="hold">
                                          <p:stCondLst>
                                            <p:cond delay="800"/>
                                          </p:stCondLst>
                                        </p:cTn>
                                        <p:tgtEl>
                                          <p:spTgt spid="3">
                                            <p:txEl>
                                              <p:pRg st="9" end="9"/>
                                            </p:txEl>
                                          </p:spTgt>
                                        </p:tgtEl>
                                        <p:attrNameLst>
                                          <p:attrName>ppt_y</p:attrName>
                                        </p:attrNameLst>
                                      </p:cBhvr>
                                      <p:tavLst>
                                        <p:tav tm="0">
                                          <p:val>
                                            <p:strVal val="#ppt_y+0.1"/>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30" presetClass="entr" presetSubtype="0" fill="hold" grpId="0" nodeType="clickEffect">
                                  <p:stCondLst>
                                    <p:cond delay="0"/>
                                  </p:stCondLst>
                                  <p:childTnLst>
                                    <p:set>
                                      <p:cBhvr>
                                        <p:cTn id="96" dur="1" fill="hold">
                                          <p:stCondLst>
                                            <p:cond delay="0"/>
                                          </p:stCondLst>
                                        </p:cTn>
                                        <p:tgtEl>
                                          <p:spTgt spid="3">
                                            <p:txEl>
                                              <p:pRg st="10" end="10"/>
                                            </p:txEl>
                                          </p:spTgt>
                                        </p:tgtEl>
                                        <p:attrNameLst>
                                          <p:attrName>style.visibility</p:attrName>
                                        </p:attrNameLst>
                                      </p:cBhvr>
                                      <p:to>
                                        <p:strVal val="visible"/>
                                      </p:to>
                                    </p:set>
                                    <p:animEffect transition="in" filter="fade">
                                      <p:cBhvr>
                                        <p:cTn id="97" dur="800" decel="100000"/>
                                        <p:tgtEl>
                                          <p:spTgt spid="3">
                                            <p:txEl>
                                              <p:pRg st="10" end="10"/>
                                            </p:txEl>
                                          </p:spTgt>
                                        </p:tgtEl>
                                      </p:cBhvr>
                                    </p:animEffect>
                                    <p:anim calcmode="lin" valueType="num">
                                      <p:cBhvr>
                                        <p:cTn id="98" dur="800" decel="100000" fill="hold"/>
                                        <p:tgtEl>
                                          <p:spTgt spid="3">
                                            <p:txEl>
                                              <p:pRg st="10" end="10"/>
                                            </p:txEl>
                                          </p:spTgt>
                                        </p:tgtEl>
                                        <p:attrNameLst>
                                          <p:attrName>style.rotation</p:attrName>
                                        </p:attrNameLst>
                                      </p:cBhvr>
                                      <p:tavLst>
                                        <p:tav tm="0">
                                          <p:val>
                                            <p:fltVal val="-90"/>
                                          </p:val>
                                        </p:tav>
                                        <p:tav tm="100000">
                                          <p:val>
                                            <p:fltVal val="0"/>
                                          </p:val>
                                        </p:tav>
                                      </p:tavLst>
                                    </p:anim>
                                    <p:anim calcmode="lin" valueType="num">
                                      <p:cBhvr>
                                        <p:cTn id="99" dur="800" decel="100000" fill="hold"/>
                                        <p:tgtEl>
                                          <p:spTgt spid="3">
                                            <p:txEl>
                                              <p:pRg st="10" end="10"/>
                                            </p:txEl>
                                          </p:spTgt>
                                        </p:tgtEl>
                                        <p:attrNameLst>
                                          <p:attrName>ppt_x</p:attrName>
                                        </p:attrNameLst>
                                      </p:cBhvr>
                                      <p:tavLst>
                                        <p:tav tm="0">
                                          <p:val>
                                            <p:strVal val="#ppt_x+0.4"/>
                                          </p:val>
                                        </p:tav>
                                        <p:tav tm="100000">
                                          <p:val>
                                            <p:strVal val="#ppt_x-0.05"/>
                                          </p:val>
                                        </p:tav>
                                      </p:tavLst>
                                    </p:anim>
                                    <p:anim calcmode="lin" valueType="num">
                                      <p:cBhvr>
                                        <p:cTn id="100" dur="800" decel="100000" fill="hold"/>
                                        <p:tgtEl>
                                          <p:spTgt spid="3">
                                            <p:txEl>
                                              <p:pRg st="10" end="10"/>
                                            </p:txEl>
                                          </p:spTgt>
                                        </p:tgtEl>
                                        <p:attrNameLst>
                                          <p:attrName>ppt_y</p:attrName>
                                        </p:attrNameLst>
                                      </p:cBhvr>
                                      <p:tavLst>
                                        <p:tav tm="0">
                                          <p:val>
                                            <p:strVal val="#ppt_y-0.4"/>
                                          </p:val>
                                        </p:tav>
                                        <p:tav tm="100000">
                                          <p:val>
                                            <p:strVal val="#ppt_y+0.1"/>
                                          </p:val>
                                        </p:tav>
                                      </p:tavLst>
                                    </p:anim>
                                    <p:anim calcmode="lin" valueType="num">
                                      <p:cBhvr>
                                        <p:cTn id="101" dur="200" accel="100000" fill="hold">
                                          <p:stCondLst>
                                            <p:cond delay="800"/>
                                          </p:stCondLst>
                                        </p:cTn>
                                        <p:tgtEl>
                                          <p:spTgt spid="3">
                                            <p:txEl>
                                              <p:pRg st="10" end="10"/>
                                            </p:txEl>
                                          </p:spTgt>
                                        </p:tgtEl>
                                        <p:attrNameLst>
                                          <p:attrName>ppt_x</p:attrName>
                                        </p:attrNameLst>
                                      </p:cBhvr>
                                      <p:tavLst>
                                        <p:tav tm="0">
                                          <p:val>
                                            <p:strVal val="#ppt_x-0.05"/>
                                          </p:val>
                                        </p:tav>
                                        <p:tav tm="100000">
                                          <p:val>
                                            <p:strVal val="#ppt_x"/>
                                          </p:val>
                                        </p:tav>
                                      </p:tavLst>
                                    </p:anim>
                                    <p:anim calcmode="lin" valueType="num">
                                      <p:cBhvr>
                                        <p:cTn id="102" dur="200" accel="100000" fill="hold">
                                          <p:stCondLst>
                                            <p:cond delay="800"/>
                                          </p:stCondLst>
                                        </p:cTn>
                                        <p:tgtEl>
                                          <p:spTgt spid="3">
                                            <p:txEl>
                                              <p:pRg st="10" end="10"/>
                                            </p:txEl>
                                          </p:spTgt>
                                        </p:tgtEl>
                                        <p:attrNameLst>
                                          <p:attrName>ppt_y</p:attrName>
                                        </p:attrNameLst>
                                      </p:cBhvr>
                                      <p:tavLst>
                                        <p:tav tm="0">
                                          <p:val>
                                            <p:strVal val="#ppt_y+0.1"/>
                                          </p:val>
                                        </p:tav>
                                        <p:tav tm="100000">
                                          <p:val>
                                            <p:strVal val="#ppt_y"/>
                                          </p:val>
                                        </p:tav>
                                      </p:tavLst>
                                    </p:anim>
                                  </p:childTnLst>
                                </p:cTn>
                              </p:par>
                            </p:childTnLst>
                          </p:cTn>
                        </p:par>
                      </p:childTnLst>
                    </p:cTn>
                  </p:par>
                  <p:par>
                    <p:cTn id="103" fill="hold">
                      <p:stCondLst>
                        <p:cond delay="indefinite"/>
                      </p:stCondLst>
                      <p:childTnLst>
                        <p:par>
                          <p:cTn id="104" fill="hold">
                            <p:stCondLst>
                              <p:cond delay="0"/>
                            </p:stCondLst>
                            <p:childTnLst>
                              <p:par>
                                <p:cTn id="105" presetID="30" presetClass="entr" presetSubtype="0" fill="hold" grpId="0" nodeType="clickEffect">
                                  <p:stCondLst>
                                    <p:cond delay="0"/>
                                  </p:stCondLst>
                                  <p:childTnLst>
                                    <p:set>
                                      <p:cBhvr>
                                        <p:cTn id="106" dur="1" fill="hold">
                                          <p:stCondLst>
                                            <p:cond delay="0"/>
                                          </p:stCondLst>
                                        </p:cTn>
                                        <p:tgtEl>
                                          <p:spTgt spid="3">
                                            <p:txEl>
                                              <p:pRg st="11" end="11"/>
                                            </p:txEl>
                                          </p:spTgt>
                                        </p:tgtEl>
                                        <p:attrNameLst>
                                          <p:attrName>style.visibility</p:attrName>
                                        </p:attrNameLst>
                                      </p:cBhvr>
                                      <p:to>
                                        <p:strVal val="visible"/>
                                      </p:to>
                                    </p:set>
                                    <p:animEffect transition="in" filter="fade">
                                      <p:cBhvr>
                                        <p:cTn id="107" dur="800" decel="100000"/>
                                        <p:tgtEl>
                                          <p:spTgt spid="3">
                                            <p:txEl>
                                              <p:pRg st="11" end="11"/>
                                            </p:txEl>
                                          </p:spTgt>
                                        </p:tgtEl>
                                      </p:cBhvr>
                                    </p:animEffect>
                                    <p:anim calcmode="lin" valueType="num">
                                      <p:cBhvr>
                                        <p:cTn id="108" dur="800" decel="100000" fill="hold"/>
                                        <p:tgtEl>
                                          <p:spTgt spid="3">
                                            <p:txEl>
                                              <p:pRg st="11" end="11"/>
                                            </p:txEl>
                                          </p:spTgt>
                                        </p:tgtEl>
                                        <p:attrNameLst>
                                          <p:attrName>style.rotation</p:attrName>
                                        </p:attrNameLst>
                                      </p:cBhvr>
                                      <p:tavLst>
                                        <p:tav tm="0">
                                          <p:val>
                                            <p:fltVal val="-90"/>
                                          </p:val>
                                        </p:tav>
                                        <p:tav tm="100000">
                                          <p:val>
                                            <p:fltVal val="0"/>
                                          </p:val>
                                        </p:tav>
                                      </p:tavLst>
                                    </p:anim>
                                    <p:anim calcmode="lin" valueType="num">
                                      <p:cBhvr>
                                        <p:cTn id="109" dur="800" decel="100000" fill="hold"/>
                                        <p:tgtEl>
                                          <p:spTgt spid="3">
                                            <p:txEl>
                                              <p:pRg st="11" end="11"/>
                                            </p:txEl>
                                          </p:spTgt>
                                        </p:tgtEl>
                                        <p:attrNameLst>
                                          <p:attrName>ppt_x</p:attrName>
                                        </p:attrNameLst>
                                      </p:cBhvr>
                                      <p:tavLst>
                                        <p:tav tm="0">
                                          <p:val>
                                            <p:strVal val="#ppt_x+0.4"/>
                                          </p:val>
                                        </p:tav>
                                        <p:tav tm="100000">
                                          <p:val>
                                            <p:strVal val="#ppt_x-0.05"/>
                                          </p:val>
                                        </p:tav>
                                      </p:tavLst>
                                    </p:anim>
                                    <p:anim calcmode="lin" valueType="num">
                                      <p:cBhvr>
                                        <p:cTn id="110" dur="800" decel="100000" fill="hold"/>
                                        <p:tgtEl>
                                          <p:spTgt spid="3">
                                            <p:txEl>
                                              <p:pRg st="11" end="11"/>
                                            </p:txEl>
                                          </p:spTgt>
                                        </p:tgtEl>
                                        <p:attrNameLst>
                                          <p:attrName>ppt_y</p:attrName>
                                        </p:attrNameLst>
                                      </p:cBhvr>
                                      <p:tavLst>
                                        <p:tav tm="0">
                                          <p:val>
                                            <p:strVal val="#ppt_y-0.4"/>
                                          </p:val>
                                        </p:tav>
                                        <p:tav tm="100000">
                                          <p:val>
                                            <p:strVal val="#ppt_y+0.1"/>
                                          </p:val>
                                        </p:tav>
                                      </p:tavLst>
                                    </p:anim>
                                    <p:anim calcmode="lin" valueType="num">
                                      <p:cBhvr>
                                        <p:cTn id="111" dur="200" accel="100000" fill="hold">
                                          <p:stCondLst>
                                            <p:cond delay="800"/>
                                          </p:stCondLst>
                                        </p:cTn>
                                        <p:tgtEl>
                                          <p:spTgt spid="3">
                                            <p:txEl>
                                              <p:pRg st="11" end="11"/>
                                            </p:txEl>
                                          </p:spTgt>
                                        </p:tgtEl>
                                        <p:attrNameLst>
                                          <p:attrName>ppt_x</p:attrName>
                                        </p:attrNameLst>
                                      </p:cBhvr>
                                      <p:tavLst>
                                        <p:tav tm="0">
                                          <p:val>
                                            <p:strVal val="#ppt_x-0.05"/>
                                          </p:val>
                                        </p:tav>
                                        <p:tav tm="100000">
                                          <p:val>
                                            <p:strVal val="#ppt_x"/>
                                          </p:val>
                                        </p:tav>
                                      </p:tavLst>
                                    </p:anim>
                                    <p:anim calcmode="lin" valueType="num">
                                      <p:cBhvr>
                                        <p:cTn id="112" dur="200" accel="100000" fill="hold">
                                          <p:stCondLst>
                                            <p:cond delay="800"/>
                                          </p:stCondLst>
                                        </p:cTn>
                                        <p:tgtEl>
                                          <p:spTgt spid="3">
                                            <p:txEl>
                                              <p:pRg st="11" end="11"/>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algn="just">
              <a:buNone/>
            </a:pPr>
            <a:r>
              <a:rPr lang="en-US" sz="2200" dirty="0" smtClean="0">
                <a:solidFill>
                  <a:srgbClr val="FFFF00"/>
                </a:solidFill>
              </a:rPr>
              <a:t>2.Personality attitudes are partly inborn or hereditary and partly learned from early upbringing ,subsequent life experiences and exposures ,conscious training and development ,(whether formal or informal) and soon.</a:t>
            </a:r>
          </a:p>
          <a:p>
            <a:pPr algn="just">
              <a:buNone/>
            </a:pPr>
            <a:r>
              <a:rPr lang="en-US" sz="2200" dirty="0" smtClean="0">
                <a:solidFill>
                  <a:srgbClr val="FFFF00"/>
                </a:solidFill>
              </a:rPr>
              <a:t>3.One’s personality is to be viewed from a holistic perspective because of the attributes some attributes of a person may be contradictory to one another. Also a few conflicting forces may be in action within one’s personality ,diluting the positive attributes . Further some personality attributes of an individual tend to change over a period of time , for better or worse.</a:t>
            </a:r>
          </a:p>
          <a:p>
            <a:pPr algn="just">
              <a:buNone/>
            </a:pPr>
            <a:r>
              <a:rPr lang="en-US" sz="2200" dirty="0" smtClean="0">
                <a:solidFill>
                  <a:srgbClr val="FFFF00"/>
                </a:solidFill>
              </a:rPr>
              <a:t>4.One’s personality is only one among a set of factors contributing to his success, status and power in life . Other factors like one’s educational attainments, overall  leadership and managerial skills ,the combination of situational conditions in which a person works etc. have also an important role in his success or otherwise.</a:t>
            </a:r>
            <a:endParaRPr lang="en-US" sz="2200" dirty="0">
              <a:solidFill>
                <a:srgbClr val="FFFF00"/>
              </a:solidFill>
            </a:endParaRPr>
          </a:p>
        </p:txBody>
      </p:sp>
    </p:spTree>
  </p:cSld>
  <p:clrMapOvr>
    <a:masterClrMapping/>
  </p:clrMapOvr>
  <p:transition>
    <p:dissolve/>
    <p:sndAc>
      <p:stSnd>
        <p:snd r:embed="rId2" name="laser.wav" builtIn="1"/>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800" decel="100000"/>
                                        <p:tgtEl>
                                          <p:spTgt spid="3">
                                            <p:txEl>
                                              <p:pRg st="0" end="0"/>
                                            </p:txEl>
                                          </p:spTgt>
                                        </p:tgtEl>
                                      </p:cBhvr>
                                    </p:animEffect>
                                    <p:anim calcmode="lin" valueType="num">
                                      <p:cBhvr>
                                        <p:cTn id="8" dur="800" decel="100000" fill="hold"/>
                                        <p:tgtEl>
                                          <p:spTgt spid="3">
                                            <p:txEl>
                                              <p:pRg st="0" end="0"/>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3">
                                            <p:txEl>
                                              <p:pRg st="0" end="0"/>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3">
                                            <p:txEl>
                                              <p:pRg st="0" end="0"/>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3">
                                            <p:txEl>
                                              <p:pRg st="0" end="0"/>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3">
                                            <p:txEl>
                                              <p:pRg st="0" end="0"/>
                                            </p:txEl>
                                          </p:spTgt>
                                        </p:tgtEl>
                                        <p:attrNameLst>
                                          <p:attrName>ppt_y</p:attrName>
                                        </p:attrNameLst>
                                      </p:cBhvr>
                                      <p:tavLst>
                                        <p:tav tm="0">
                                          <p:val>
                                            <p:strVal val="#ppt_y+0.1"/>
                                          </p:val>
                                        </p:tav>
                                        <p:tav tm="100000">
                                          <p:val>
                                            <p:strVal val="#ppt_y"/>
                                          </p:val>
                                        </p:tav>
                                      </p:tavLst>
                                    </p:anim>
                                  </p:childTnLst>
                                </p:cTn>
                              </p:par>
                              <p:par>
                                <p:cTn id="13" presetID="30" presetClass="entr" presetSubtype="0"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800" decel="100000"/>
                                        <p:tgtEl>
                                          <p:spTgt spid="3">
                                            <p:txEl>
                                              <p:pRg st="1" end="1"/>
                                            </p:txEl>
                                          </p:spTgt>
                                        </p:tgtEl>
                                      </p:cBhvr>
                                    </p:animEffect>
                                    <p:anim calcmode="lin" valueType="num">
                                      <p:cBhvr>
                                        <p:cTn id="16" dur="800" decel="100000" fill="hold"/>
                                        <p:tgtEl>
                                          <p:spTgt spid="3">
                                            <p:txEl>
                                              <p:pRg st="1" end="1"/>
                                            </p:txEl>
                                          </p:spTgt>
                                        </p:tgtEl>
                                        <p:attrNameLst>
                                          <p:attrName>style.rotation</p:attrName>
                                        </p:attrNameLst>
                                      </p:cBhvr>
                                      <p:tavLst>
                                        <p:tav tm="0">
                                          <p:val>
                                            <p:fltVal val="-90"/>
                                          </p:val>
                                        </p:tav>
                                        <p:tav tm="100000">
                                          <p:val>
                                            <p:fltVal val="0"/>
                                          </p:val>
                                        </p:tav>
                                      </p:tavLst>
                                    </p:anim>
                                    <p:anim calcmode="lin" valueType="num">
                                      <p:cBhvr>
                                        <p:cTn id="17" dur="800" decel="100000" fill="hold"/>
                                        <p:tgtEl>
                                          <p:spTgt spid="3">
                                            <p:txEl>
                                              <p:pRg st="1" end="1"/>
                                            </p:txEl>
                                          </p:spTgt>
                                        </p:tgtEl>
                                        <p:attrNameLst>
                                          <p:attrName>ppt_x</p:attrName>
                                        </p:attrNameLst>
                                      </p:cBhvr>
                                      <p:tavLst>
                                        <p:tav tm="0">
                                          <p:val>
                                            <p:strVal val="#ppt_x+0.4"/>
                                          </p:val>
                                        </p:tav>
                                        <p:tav tm="100000">
                                          <p:val>
                                            <p:strVal val="#ppt_x-0.05"/>
                                          </p:val>
                                        </p:tav>
                                      </p:tavLst>
                                    </p:anim>
                                    <p:anim calcmode="lin" valueType="num">
                                      <p:cBhvr>
                                        <p:cTn id="18" dur="800" decel="100000" fill="hold"/>
                                        <p:tgtEl>
                                          <p:spTgt spid="3">
                                            <p:txEl>
                                              <p:pRg st="1" end="1"/>
                                            </p:txEl>
                                          </p:spTgt>
                                        </p:tgtEl>
                                        <p:attrNameLst>
                                          <p:attrName>ppt_y</p:attrName>
                                        </p:attrNameLst>
                                      </p:cBhvr>
                                      <p:tavLst>
                                        <p:tav tm="0">
                                          <p:val>
                                            <p:strVal val="#ppt_y-0.4"/>
                                          </p:val>
                                        </p:tav>
                                        <p:tav tm="100000">
                                          <p:val>
                                            <p:strVal val="#ppt_y+0.1"/>
                                          </p:val>
                                        </p:tav>
                                      </p:tavLst>
                                    </p:anim>
                                    <p:anim calcmode="lin" valueType="num">
                                      <p:cBhvr>
                                        <p:cTn id="19" dur="200" accel="100000" fill="hold">
                                          <p:stCondLst>
                                            <p:cond delay="800"/>
                                          </p:stCondLst>
                                        </p:cTn>
                                        <p:tgtEl>
                                          <p:spTgt spid="3">
                                            <p:txEl>
                                              <p:pRg st="1" end="1"/>
                                            </p:txEl>
                                          </p:spTgt>
                                        </p:tgtEl>
                                        <p:attrNameLst>
                                          <p:attrName>ppt_x</p:attrName>
                                        </p:attrNameLst>
                                      </p:cBhvr>
                                      <p:tavLst>
                                        <p:tav tm="0">
                                          <p:val>
                                            <p:strVal val="#ppt_x-0.05"/>
                                          </p:val>
                                        </p:tav>
                                        <p:tav tm="100000">
                                          <p:val>
                                            <p:strVal val="#ppt_x"/>
                                          </p:val>
                                        </p:tav>
                                      </p:tavLst>
                                    </p:anim>
                                    <p:anim calcmode="lin" valueType="num">
                                      <p:cBhvr>
                                        <p:cTn id="20" dur="200" accel="100000" fill="hold">
                                          <p:stCondLst>
                                            <p:cond delay="800"/>
                                          </p:stCondLst>
                                        </p:cTn>
                                        <p:tgtEl>
                                          <p:spTgt spid="3">
                                            <p:txEl>
                                              <p:pRg st="1" end="1"/>
                                            </p:txEl>
                                          </p:spTgt>
                                        </p:tgtEl>
                                        <p:attrNameLst>
                                          <p:attrName>ppt_y</p:attrName>
                                        </p:attrNameLst>
                                      </p:cBhvr>
                                      <p:tavLst>
                                        <p:tav tm="0">
                                          <p:val>
                                            <p:strVal val="#ppt_y+0.1"/>
                                          </p:val>
                                        </p:tav>
                                        <p:tav tm="100000">
                                          <p:val>
                                            <p:strVal val="#ppt_y"/>
                                          </p:val>
                                        </p:tav>
                                      </p:tavLst>
                                    </p:anim>
                                  </p:childTnLst>
                                </p:cTn>
                              </p:par>
                              <p:par>
                                <p:cTn id="21" presetID="30" presetClass="entr" presetSubtype="0" fill="hold" nodeType="with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800" decel="100000"/>
                                        <p:tgtEl>
                                          <p:spTgt spid="3">
                                            <p:txEl>
                                              <p:pRg st="2" end="2"/>
                                            </p:txEl>
                                          </p:spTgt>
                                        </p:tgtEl>
                                      </p:cBhvr>
                                    </p:animEffect>
                                    <p:anim calcmode="lin" valueType="num">
                                      <p:cBhvr>
                                        <p:cTn id="24" dur="800" decel="100000" fill="hold"/>
                                        <p:tgtEl>
                                          <p:spTgt spid="3">
                                            <p:txEl>
                                              <p:pRg st="2" end="2"/>
                                            </p:txEl>
                                          </p:spTgt>
                                        </p:tgtEl>
                                        <p:attrNameLst>
                                          <p:attrName>style.rotation</p:attrName>
                                        </p:attrNameLst>
                                      </p:cBhvr>
                                      <p:tavLst>
                                        <p:tav tm="0">
                                          <p:val>
                                            <p:fltVal val="-90"/>
                                          </p:val>
                                        </p:tav>
                                        <p:tav tm="100000">
                                          <p:val>
                                            <p:fltVal val="0"/>
                                          </p:val>
                                        </p:tav>
                                      </p:tavLst>
                                    </p:anim>
                                    <p:anim calcmode="lin" valueType="num">
                                      <p:cBhvr>
                                        <p:cTn id="25" dur="800" decel="100000" fill="hold"/>
                                        <p:tgtEl>
                                          <p:spTgt spid="3">
                                            <p:txEl>
                                              <p:pRg st="2" end="2"/>
                                            </p:txEl>
                                          </p:spTgt>
                                        </p:tgtEl>
                                        <p:attrNameLst>
                                          <p:attrName>ppt_x</p:attrName>
                                        </p:attrNameLst>
                                      </p:cBhvr>
                                      <p:tavLst>
                                        <p:tav tm="0">
                                          <p:val>
                                            <p:strVal val="#ppt_x+0.4"/>
                                          </p:val>
                                        </p:tav>
                                        <p:tav tm="100000">
                                          <p:val>
                                            <p:strVal val="#ppt_x-0.05"/>
                                          </p:val>
                                        </p:tav>
                                      </p:tavLst>
                                    </p:anim>
                                    <p:anim calcmode="lin" valueType="num">
                                      <p:cBhvr>
                                        <p:cTn id="26" dur="800" decel="100000" fill="hold"/>
                                        <p:tgtEl>
                                          <p:spTgt spid="3">
                                            <p:txEl>
                                              <p:pRg st="2" end="2"/>
                                            </p:txEl>
                                          </p:spTgt>
                                        </p:tgtEl>
                                        <p:attrNameLst>
                                          <p:attrName>ppt_y</p:attrName>
                                        </p:attrNameLst>
                                      </p:cBhvr>
                                      <p:tavLst>
                                        <p:tav tm="0">
                                          <p:val>
                                            <p:strVal val="#ppt_y-0.4"/>
                                          </p:val>
                                        </p:tav>
                                        <p:tav tm="100000">
                                          <p:val>
                                            <p:strVal val="#ppt_y+0.1"/>
                                          </p:val>
                                        </p:tav>
                                      </p:tavLst>
                                    </p:anim>
                                    <p:anim calcmode="lin" valueType="num">
                                      <p:cBhvr>
                                        <p:cTn id="27" dur="200" accel="100000" fill="hold">
                                          <p:stCondLst>
                                            <p:cond delay="800"/>
                                          </p:stCondLst>
                                        </p:cTn>
                                        <p:tgtEl>
                                          <p:spTgt spid="3">
                                            <p:txEl>
                                              <p:pRg st="2" end="2"/>
                                            </p:txEl>
                                          </p:spTgt>
                                        </p:tgtEl>
                                        <p:attrNameLst>
                                          <p:attrName>ppt_x</p:attrName>
                                        </p:attrNameLst>
                                      </p:cBhvr>
                                      <p:tavLst>
                                        <p:tav tm="0">
                                          <p:val>
                                            <p:strVal val="#ppt_x-0.05"/>
                                          </p:val>
                                        </p:tav>
                                        <p:tav tm="100000">
                                          <p:val>
                                            <p:strVal val="#ppt_x"/>
                                          </p:val>
                                        </p:tav>
                                      </p:tavLst>
                                    </p:anim>
                                    <p:anim calcmode="lin" valueType="num">
                                      <p:cBhvr>
                                        <p:cTn id="28" dur="200" accel="100000" fill="hold">
                                          <p:stCondLst>
                                            <p:cond delay="800"/>
                                          </p:stCondLst>
                                        </p:cTn>
                                        <p:tgtEl>
                                          <p:spTgt spid="3">
                                            <p:txEl>
                                              <p:pRg st="2" end="2"/>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Elements of effective personality</a:t>
            </a:r>
            <a:endParaRPr lang="en-US" dirty="0"/>
          </a:p>
        </p:txBody>
      </p:sp>
      <p:sp>
        <p:nvSpPr>
          <p:cNvPr id="3" name="Content Placeholder 2"/>
          <p:cNvSpPr>
            <a:spLocks noGrp="1"/>
          </p:cNvSpPr>
          <p:nvPr>
            <p:ph idx="1"/>
          </p:nvPr>
        </p:nvSpPr>
        <p:spPr>
          <a:xfrm>
            <a:off x="457200" y="1600200"/>
            <a:ext cx="8229600" cy="5257800"/>
          </a:xfrm>
        </p:spPr>
        <p:txBody>
          <a:bodyPr/>
          <a:lstStyle/>
          <a:p>
            <a:pPr>
              <a:buNone/>
            </a:pPr>
            <a:r>
              <a:rPr lang="en-US" i="1" dirty="0" smtClean="0"/>
              <a:t>No one can make you feel small without your consent               --</a:t>
            </a:r>
            <a:r>
              <a:rPr lang="en-US" i="1" dirty="0" smtClean="0">
                <a:solidFill>
                  <a:srgbClr val="FF0000"/>
                </a:solidFill>
              </a:rPr>
              <a:t>Eleanor Roosevel</a:t>
            </a:r>
            <a:endParaRPr lang="en-US" dirty="0" smtClean="0">
              <a:solidFill>
                <a:srgbClr val="FF0000"/>
              </a:solidFill>
            </a:endParaRPr>
          </a:p>
          <a:p>
            <a:pPr>
              <a:buNone/>
            </a:pPr>
            <a:endParaRPr lang="en-US" i="1" dirty="0" smtClean="0"/>
          </a:p>
          <a:p>
            <a:pPr>
              <a:buNone/>
            </a:pPr>
            <a:endParaRPr lang="en-US" i="1" dirty="0" smtClean="0"/>
          </a:p>
          <a:p>
            <a:pPr>
              <a:buNone/>
            </a:pPr>
            <a:r>
              <a:rPr lang="en-US" dirty="0" smtClean="0">
                <a:solidFill>
                  <a:srgbClr val="00B0F0"/>
                </a:solidFill>
              </a:rPr>
              <a:t>Six components in any personality development effort underlined as follows:</a:t>
            </a:r>
          </a:p>
          <a:p>
            <a:pPr>
              <a:buNone/>
            </a:pPr>
            <a:r>
              <a:rPr lang="en-US" dirty="0" smtClean="0">
                <a:solidFill>
                  <a:srgbClr val="00B0F0"/>
                </a:solidFill>
              </a:rPr>
              <a:t>        1.Goal setting</a:t>
            </a:r>
          </a:p>
          <a:p>
            <a:pPr>
              <a:buNone/>
            </a:pPr>
            <a:r>
              <a:rPr lang="en-US" dirty="0" smtClean="0">
                <a:solidFill>
                  <a:srgbClr val="00B0F0"/>
                </a:solidFill>
              </a:rPr>
              <a:t>        2.Time management</a:t>
            </a:r>
          </a:p>
          <a:p>
            <a:pPr>
              <a:buNone/>
            </a:pPr>
            <a:r>
              <a:rPr lang="en-US" dirty="0" smtClean="0">
                <a:solidFill>
                  <a:srgbClr val="00B0F0"/>
                </a:solidFill>
              </a:rPr>
              <a:t>        </a:t>
            </a:r>
            <a:r>
              <a:rPr lang="en-US" dirty="0" smtClean="0">
                <a:solidFill>
                  <a:srgbClr val="00B0F0"/>
                </a:solidFill>
              </a:rPr>
              <a:t>3.Self-esteem</a:t>
            </a:r>
          </a:p>
          <a:p>
            <a:pPr>
              <a:buNone/>
            </a:pPr>
            <a:endParaRPr lang="en-US" i="1" dirty="0" smtClean="0"/>
          </a:p>
        </p:txBody>
      </p:sp>
    </p:spTree>
  </p:cSld>
  <p:clrMapOvr>
    <a:masterClrMapping/>
  </p:clrMapOvr>
  <p:transition>
    <p:dissolve/>
    <p:sndAc>
      <p:stSnd>
        <p:snd r:embed="rId2" name="laser.wav" builtIn="1"/>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dirty="0" smtClean="0"/>
              <a:t>            4.Empathy and Understanding</a:t>
            </a:r>
          </a:p>
          <a:p>
            <a:pPr>
              <a:buNone/>
            </a:pPr>
            <a:r>
              <a:rPr lang="en-US" dirty="0" smtClean="0"/>
              <a:t>            5.Building inter-personal bridges</a:t>
            </a:r>
          </a:p>
          <a:p>
            <a:pPr>
              <a:buNone/>
            </a:pPr>
            <a:r>
              <a:rPr lang="en-US" dirty="0" smtClean="0"/>
              <a:t>            6.Balance</a:t>
            </a:r>
          </a:p>
          <a:p>
            <a:pPr>
              <a:buNone/>
            </a:pPr>
            <a:endParaRPr lang="en-US" dirty="0" smtClean="0"/>
          </a:p>
          <a:p>
            <a:pPr>
              <a:buNone/>
            </a:pPr>
            <a:endParaRPr lang="en-US" dirty="0" smtClean="0"/>
          </a:p>
        </p:txBody>
      </p:sp>
    </p:spTree>
  </p:cSld>
  <p:clrMapOvr>
    <a:masterClrMapping/>
  </p:clrMapOvr>
  <p:transition>
    <p:dissolve/>
    <p:sndAc>
      <p:stSnd>
        <p:snd r:embed="rId2" name="applause.wav" builtIn="1"/>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Outer and Inner Dimensions of personality and its Development</a:t>
            </a:r>
            <a:endParaRPr lang="en-US" dirty="0">
              <a:solidFill>
                <a:srgbClr val="FF0000"/>
              </a:solidFill>
            </a:endParaRPr>
          </a:p>
        </p:txBody>
      </p:sp>
      <p:sp>
        <p:nvSpPr>
          <p:cNvPr id="3" name="Content Placeholder 2"/>
          <p:cNvSpPr>
            <a:spLocks noGrp="1"/>
          </p:cNvSpPr>
          <p:nvPr>
            <p:ph idx="1"/>
          </p:nvPr>
        </p:nvSpPr>
        <p:spPr/>
        <p:txBody>
          <a:bodyPr/>
          <a:lstStyle/>
          <a:p>
            <a:pPr>
              <a:buNone/>
            </a:pPr>
            <a:r>
              <a:rPr lang="en-US" b="1" i="1" dirty="0" smtClean="0">
                <a:solidFill>
                  <a:srgbClr val="00B0F0"/>
                </a:solidFill>
              </a:rPr>
              <a:t>Outer Personality</a:t>
            </a:r>
          </a:p>
          <a:p>
            <a:pPr>
              <a:buNone/>
            </a:pPr>
            <a:r>
              <a:rPr lang="en-US" b="1" dirty="0" smtClean="0">
                <a:solidFill>
                  <a:srgbClr val="00B0F0"/>
                </a:solidFill>
              </a:rPr>
              <a:t>  a)Physical fitness</a:t>
            </a:r>
          </a:p>
          <a:p>
            <a:pPr>
              <a:buNone/>
            </a:pPr>
            <a:r>
              <a:rPr lang="en-US" b="1" dirty="0" smtClean="0">
                <a:solidFill>
                  <a:srgbClr val="00B0F0"/>
                </a:solidFill>
              </a:rPr>
              <a:t>  b)Personal hygiene</a:t>
            </a:r>
          </a:p>
          <a:p>
            <a:pPr>
              <a:buNone/>
            </a:pPr>
            <a:r>
              <a:rPr lang="en-US" b="1" dirty="0" smtClean="0">
                <a:solidFill>
                  <a:srgbClr val="00B0F0"/>
                </a:solidFill>
              </a:rPr>
              <a:t>  c)Appropriate dress</a:t>
            </a:r>
          </a:p>
          <a:p>
            <a:pPr>
              <a:buNone/>
            </a:pPr>
            <a:r>
              <a:rPr lang="en-US" b="1" dirty="0" smtClean="0">
                <a:solidFill>
                  <a:srgbClr val="00B0F0"/>
                </a:solidFill>
              </a:rPr>
              <a:t>  d)Confident and correct posture</a:t>
            </a:r>
          </a:p>
          <a:p>
            <a:pPr>
              <a:buNone/>
            </a:pPr>
            <a:r>
              <a:rPr lang="en-US" b="1" dirty="0" smtClean="0">
                <a:solidFill>
                  <a:srgbClr val="00B0F0"/>
                </a:solidFill>
              </a:rPr>
              <a:t>  </a:t>
            </a:r>
            <a:r>
              <a:rPr lang="en-US" b="1" dirty="0" smtClean="0">
                <a:solidFill>
                  <a:srgbClr val="00B0F0"/>
                </a:solidFill>
              </a:rPr>
              <a:t>e)A </a:t>
            </a:r>
            <a:r>
              <a:rPr lang="en-US" b="1" dirty="0" smtClean="0">
                <a:solidFill>
                  <a:srgbClr val="00B0F0"/>
                </a:solidFill>
              </a:rPr>
              <a:t>smiling and genial face</a:t>
            </a:r>
          </a:p>
          <a:p>
            <a:pPr>
              <a:buNone/>
            </a:pPr>
            <a:r>
              <a:rPr lang="en-US" b="1" dirty="0" smtClean="0">
                <a:solidFill>
                  <a:srgbClr val="00B0F0"/>
                </a:solidFill>
              </a:rPr>
              <a:t>  f)Pleasant and rich voice</a:t>
            </a:r>
          </a:p>
          <a:p>
            <a:endParaRPr lang="en-US" dirty="0"/>
          </a:p>
        </p:txBody>
      </p:sp>
    </p:spTree>
  </p:cSld>
  <p:clrMapOvr>
    <a:masterClrMapping/>
  </p:clrMapOvr>
  <p:transition>
    <p:dissolve/>
    <p:sndAc>
      <p:stSnd>
        <p:snd r:embed="rId2" name="laser.wav" builtIn="1"/>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3" presetClass="path" presetSubtype="0" accel="50000" decel="50000" fill="hold" grpId="0" nodeType="clickEffect">
                                  <p:stCondLst>
                                    <p:cond delay="0"/>
                                  </p:stCondLst>
                                  <p:childTnLst>
                                    <p:animMotion origin="layout" path="M 0 0  L 0.25 0  E" pathEditMode="relative" ptsTypes="">
                                      <p:cBhvr>
                                        <p:cTn id="12" dur="2000" fill="hold"/>
                                        <p:tgtEl>
                                          <p:spTgt spid="3">
                                            <p:txEl>
                                              <p:pRg st="0" end="0"/>
                                            </p:txEl>
                                          </p:spTgt>
                                        </p:tgtEl>
                                        <p:attrNameLst>
                                          <p:attrName>ppt_x</p:attrName>
                                          <p:attrName>ppt_y</p:attrName>
                                        </p:attrNameLst>
                                      </p:cBhvr>
                                    </p:animMotion>
                                  </p:childTnLst>
                                </p:cTn>
                              </p:par>
                            </p:childTnLst>
                          </p:cTn>
                        </p:par>
                      </p:childTnLst>
                    </p:cTn>
                  </p:par>
                  <p:par>
                    <p:cTn id="13" fill="hold">
                      <p:stCondLst>
                        <p:cond delay="indefinite"/>
                      </p:stCondLst>
                      <p:childTnLst>
                        <p:par>
                          <p:cTn id="14" fill="hold">
                            <p:stCondLst>
                              <p:cond delay="0"/>
                            </p:stCondLst>
                            <p:childTnLst>
                              <p:par>
                                <p:cTn id="15" presetID="63" presetClass="path" presetSubtype="0" accel="50000" decel="50000" fill="hold" grpId="0" nodeType="clickEffect">
                                  <p:stCondLst>
                                    <p:cond delay="0"/>
                                  </p:stCondLst>
                                  <p:childTnLst>
                                    <p:animMotion origin="layout" path="M 0 0  L 0.25 0  E" pathEditMode="relative" ptsTypes="">
                                      <p:cBhvr>
                                        <p:cTn id="16" dur="2000" fill="hold"/>
                                        <p:tgtEl>
                                          <p:spTgt spid="3">
                                            <p:txEl>
                                              <p:pRg st="1" end="1"/>
                                            </p:txEl>
                                          </p:spTgt>
                                        </p:tgtEl>
                                        <p:attrNameLst>
                                          <p:attrName>ppt_x</p:attrName>
                                          <p:attrName>ppt_y</p:attrName>
                                        </p:attrNameLst>
                                      </p:cBhvr>
                                    </p:animMotion>
                                  </p:childTnLst>
                                </p:cTn>
                              </p:par>
                            </p:childTnLst>
                          </p:cTn>
                        </p:par>
                      </p:childTnLst>
                    </p:cTn>
                  </p:par>
                  <p:par>
                    <p:cTn id="17" fill="hold">
                      <p:stCondLst>
                        <p:cond delay="indefinite"/>
                      </p:stCondLst>
                      <p:childTnLst>
                        <p:par>
                          <p:cTn id="18" fill="hold">
                            <p:stCondLst>
                              <p:cond delay="0"/>
                            </p:stCondLst>
                            <p:childTnLst>
                              <p:par>
                                <p:cTn id="19" presetID="63" presetClass="path" presetSubtype="0" accel="50000" decel="50000" fill="hold" grpId="0" nodeType="clickEffect">
                                  <p:stCondLst>
                                    <p:cond delay="0"/>
                                  </p:stCondLst>
                                  <p:childTnLst>
                                    <p:animMotion origin="layout" path="M 0 0  L 0.25 0  E" pathEditMode="relative" ptsTypes="">
                                      <p:cBhvr>
                                        <p:cTn id="20" dur="2000" fill="hold"/>
                                        <p:tgtEl>
                                          <p:spTgt spid="3">
                                            <p:txEl>
                                              <p:pRg st="2" end="2"/>
                                            </p:txEl>
                                          </p:spTgt>
                                        </p:tgtEl>
                                        <p:attrNameLst>
                                          <p:attrName>ppt_x</p:attrName>
                                          <p:attrName>ppt_y</p:attrName>
                                        </p:attrNameLst>
                                      </p:cBhvr>
                                    </p:animMotion>
                                  </p:childTnLst>
                                </p:cTn>
                              </p:par>
                            </p:childTnLst>
                          </p:cTn>
                        </p:par>
                      </p:childTnLst>
                    </p:cTn>
                  </p:par>
                  <p:par>
                    <p:cTn id="21" fill="hold">
                      <p:stCondLst>
                        <p:cond delay="indefinite"/>
                      </p:stCondLst>
                      <p:childTnLst>
                        <p:par>
                          <p:cTn id="22" fill="hold">
                            <p:stCondLst>
                              <p:cond delay="0"/>
                            </p:stCondLst>
                            <p:childTnLst>
                              <p:par>
                                <p:cTn id="23" presetID="63" presetClass="path" presetSubtype="0" accel="50000" decel="50000" fill="hold" grpId="0" nodeType="clickEffect">
                                  <p:stCondLst>
                                    <p:cond delay="0"/>
                                  </p:stCondLst>
                                  <p:childTnLst>
                                    <p:animMotion origin="layout" path="M 0 0  L 0.25 0  E" pathEditMode="relative" ptsTypes="">
                                      <p:cBhvr>
                                        <p:cTn id="24" dur="2000" fill="hold"/>
                                        <p:tgtEl>
                                          <p:spTgt spid="3">
                                            <p:txEl>
                                              <p:pRg st="3" end="3"/>
                                            </p:txEl>
                                          </p:spTgt>
                                        </p:tgtEl>
                                        <p:attrNameLst>
                                          <p:attrName>ppt_x</p:attrName>
                                          <p:attrName>ppt_y</p:attrName>
                                        </p:attrNameLst>
                                      </p:cBhvr>
                                    </p:animMotion>
                                  </p:childTnLst>
                                </p:cTn>
                              </p:par>
                            </p:childTnLst>
                          </p:cTn>
                        </p:par>
                      </p:childTnLst>
                    </p:cTn>
                  </p:par>
                  <p:par>
                    <p:cTn id="25" fill="hold">
                      <p:stCondLst>
                        <p:cond delay="indefinite"/>
                      </p:stCondLst>
                      <p:childTnLst>
                        <p:par>
                          <p:cTn id="26" fill="hold">
                            <p:stCondLst>
                              <p:cond delay="0"/>
                            </p:stCondLst>
                            <p:childTnLst>
                              <p:par>
                                <p:cTn id="27" presetID="63" presetClass="path" presetSubtype="0" accel="50000" decel="50000" fill="hold" grpId="0" nodeType="clickEffect">
                                  <p:stCondLst>
                                    <p:cond delay="0"/>
                                  </p:stCondLst>
                                  <p:childTnLst>
                                    <p:animMotion origin="layout" path="M 0 0  L 0.25 0  E" pathEditMode="relative" ptsTypes="">
                                      <p:cBhvr>
                                        <p:cTn id="28" dur="2000" fill="hold"/>
                                        <p:tgtEl>
                                          <p:spTgt spid="3">
                                            <p:txEl>
                                              <p:pRg st="4" end="4"/>
                                            </p:txEl>
                                          </p:spTgt>
                                        </p:tgtEl>
                                        <p:attrNameLst>
                                          <p:attrName>ppt_x</p:attrName>
                                          <p:attrName>ppt_y</p:attrName>
                                        </p:attrNameLst>
                                      </p:cBhvr>
                                    </p:animMotion>
                                  </p:childTnLst>
                                </p:cTn>
                              </p:par>
                            </p:childTnLst>
                          </p:cTn>
                        </p:par>
                      </p:childTnLst>
                    </p:cTn>
                  </p:par>
                  <p:par>
                    <p:cTn id="29" fill="hold">
                      <p:stCondLst>
                        <p:cond delay="indefinite"/>
                      </p:stCondLst>
                      <p:childTnLst>
                        <p:par>
                          <p:cTn id="30" fill="hold">
                            <p:stCondLst>
                              <p:cond delay="0"/>
                            </p:stCondLst>
                            <p:childTnLst>
                              <p:par>
                                <p:cTn id="31" presetID="63" presetClass="path" presetSubtype="0" accel="50000" decel="50000" fill="hold" grpId="0" nodeType="clickEffect">
                                  <p:stCondLst>
                                    <p:cond delay="0"/>
                                  </p:stCondLst>
                                  <p:childTnLst>
                                    <p:animMotion origin="layout" path="M 0 0  L 0.25 0  E" pathEditMode="relative" ptsTypes="">
                                      <p:cBhvr>
                                        <p:cTn id="32" dur="2000" fill="hold"/>
                                        <p:tgtEl>
                                          <p:spTgt spid="3">
                                            <p:txEl>
                                              <p:pRg st="5" end="5"/>
                                            </p:txEl>
                                          </p:spTgt>
                                        </p:tgtEl>
                                        <p:attrNameLst>
                                          <p:attrName>ppt_x</p:attrName>
                                          <p:attrName>ppt_y</p:attrName>
                                        </p:attrNameLst>
                                      </p:cBhvr>
                                    </p:animMotion>
                                  </p:childTnLst>
                                </p:cTn>
                              </p:par>
                            </p:childTnLst>
                          </p:cTn>
                        </p:par>
                      </p:childTnLst>
                    </p:cTn>
                  </p:par>
                  <p:par>
                    <p:cTn id="33" fill="hold">
                      <p:stCondLst>
                        <p:cond delay="indefinite"/>
                      </p:stCondLst>
                      <p:childTnLst>
                        <p:par>
                          <p:cTn id="34" fill="hold">
                            <p:stCondLst>
                              <p:cond delay="0"/>
                            </p:stCondLst>
                            <p:childTnLst>
                              <p:par>
                                <p:cTn id="35" presetID="63" presetClass="path" presetSubtype="0" accel="50000" decel="50000" fill="hold" grpId="0" nodeType="clickEffect">
                                  <p:stCondLst>
                                    <p:cond delay="0"/>
                                  </p:stCondLst>
                                  <p:childTnLst>
                                    <p:animMotion origin="layout" path="M 0 0  L 0.25 0  E" pathEditMode="relative" ptsTypes="">
                                      <p:cBhvr>
                                        <p:cTn id="36" dur="2000" fill="hold"/>
                                        <p:tgtEl>
                                          <p:spTgt spid="3">
                                            <p:txEl>
                                              <p:pRg st="6" end="6"/>
                                            </p:txEl>
                                          </p:spTgt>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284</TotalTime>
  <Words>715</Words>
  <Application>Microsoft Office PowerPoint</Application>
  <PresentationFormat>On-screen Show (4:3)</PresentationFormat>
  <Paragraphs>59</Paragraphs>
  <Slides>12</Slides>
  <Notes>0</Notes>
  <HiddenSlides>0</HiddenSlides>
  <MMClips>0</MMClips>
  <ScaleCrop>false</ScaleCrop>
  <HeadingPairs>
    <vt:vector size="6" baseType="variant">
      <vt:variant>
        <vt:lpstr>Theme</vt:lpstr>
      </vt:variant>
      <vt:variant>
        <vt:i4>1</vt:i4>
      </vt:variant>
      <vt:variant>
        <vt:lpstr>Slide Titles</vt:lpstr>
      </vt:variant>
      <vt:variant>
        <vt:i4>12</vt:i4>
      </vt:variant>
      <vt:variant>
        <vt:lpstr>Custom Shows</vt:lpstr>
      </vt:variant>
      <vt:variant>
        <vt:i4>1</vt:i4>
      </vt:variant>
    </vt:vector>
  </HeadingPairs>
  <TitlesOfParts>
    <vt:vector size="14" baseType="lpstr">
      <vt:lpstr>Apex</vt:lpstr>
      <vt:lpstr>Personality development</vt:lpstr>
      <vt:lpstr> Personality</vt:lpstr>
      <vt:lpstr>Slide 3</vt:lpstr>
      <vt:lpstr>Slide 4</vt:lpstr>
      <vt:lpstr>Slide 5</vt:lpstr>
      <vt:lpstr>Slide 6</vt:lpstr>
      <vt:lpstr>Elements of effective personality</vt:lpstr>
      <vt:lpstr>Slide 8</vt:lpstr>
      <vt:lpstr>Outer and Inner Dimensions of personality and its Development</vt:lpstr>
      <vt:lpstr>Slide 10</vt:lpstr>
      <vt:lpstr>Slide 11</vt:lpstr>
      <vt:lpstr> </vt:lpstr>
      <vt:lpstr>Custom Show 1</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Personality development</dc:title>
  <dc:creator>veerendranath paladugu</dc:creator>
  <cp:lastModifiedBy>lenovo w8.1</cp:lastModifiedBy>
  <cp:revision>47</cp:revision>
  <dcterms:created xsi:type="dcterms:W3CDTF">2006-08-16T00:00:00Z</dcterms:created>
  <dcterms:modified xsi:type="dcterms:W3CDTF">2014-12-26T15:54:04Z</dcterms:modified>
</cp:coreProperties>
</file>