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Default Extension="wav" ContentType="audio/wav"/>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14"/>
  </p:notesMasterIdLst>
  <p:sldIdLst>
    <p:sldId id="256" r:id="rId2"/>
    <p:sldId id="257" r:id="rId3"/>
    <p:sldId id="258" r:id="rId4"/>
    <p:sldId id="259" r:id="rId5"/>
    <p:sldId id="260" r:id="rId6"/>
    <p:sldId id="261" r:id="rId7"/>
    <p:sldId id="263" r:id="rId8"/>
    <p:sldId id="264" r:id="rId9"/>
    <p:sldId id="265" r:id="rId10"/>
    <p:sldId id="266" r:id="rId11"/>
    <p:sldId id="267" r:id="rId12"/>
    <p:sldId id="268" r:id="rId13"/>
  </p:sldIdLst>
  <p:sldSz cx="9144000" cy="6858000" type="screen4x3"/>
  <p:notesSz cx="6858000" cy="9144000"/>
  <p:custShowLst>
    <p:custShow name="Custom Show 1" id="0">
      <p:sldLst>
        <p:sld r:id="rId2"/>
        <p:sld r:id="rId3"/>
        <p:sld r:id="rId4"/>
        <p:sld r:id="rId5"/>
        <p:sld r:id="rId6"/>
        <p:sld r:id="rId7"/>
        <p:sld r:id="rId8"/>
        <p:sld r:id="rId9"/>
        <p:sld r:id="rId10"/>
        <p:sld r:id="rId11"/>
        <p:sld r:id="rId12"/>
      </p:sldLst>
    </p:custShow>
  </p:custShow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loop="1">
    <p:browse/>
    <p:sldAll/>
    <p:penClr>
      <a:srgbClr val="FF0000"/>
    </p:penClr>
  </p:showPr>
  <p:clrMru>
    <a:srgbClr val="66FF33"/>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snapVertSplitter="1" vertBarState="minimized" horzBarState="maximized">
    <p:restoredLeft sz="34615" autoAdjust="0"/>
    <p:restoredTop sz="86380" autoAdjust="0"/>
  </p:normalViewPr>
  <p:slideViewPr>
    <p:cSldViewPr>
      <p:cViewPr varScale="1">
        <p:scale>
          <a:sx n="73" d="100"/>
          <a:sy n="73" d="100"/>
        </p:scale>
        <p:origin x="-894" y="-102"/>
      </p:cViewPr>
      <p:guideLst>
        <p:guide orient="horz" pos="2160"/>
        <p:guide pos="2880"/>
      </p:guideLst>
    </p:cSldViewPr>
  </p:slideViewPr>
  <p:outlineViewPr>
    <p:cViewPr>
      <p:scale>
        <a:sx n="33" d="100"/>
        <a:sy n="33" d="100"/>
      </p:scale>
      <p:origin x="240" y="0"/>
    </p:cViewPr>
  </p:outlin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37B351E-A70B-432A-B242-3A96F89D0536}" type="datetimeFigureOut">
              <a:rPr lang="en-US" smtClean="0"/>
              <a:pPr/>
              <a:t>26-Dec-14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340419B-D643-40C5-B31E-7947FF08C1B4}"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10.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1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9.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8" name="Title 7"/>
          <p:cNvSpPr>
            <a:spLocks noGrp="1"/>
          </p:cNvSpPr>
          <p:nvPr>
            <p:ph type="ctrTitle"/>
          </p:nvPr>
        </p:nvSpPr>
        <p:spPr>
          <a:xfrm>
            <a:off x="422030" y="1371600"/>
            <a:ext cx="8229600" cy="1828800"/>
          </a:xfrm>
        </p:spPr>
        <p:txBody>
          <a:bodyPr vert="horz" lIns="45720" tIns="0" rIns="45720" bIns="0" anchor="b">
            <a:normAutofit/>
            <a:scene3d>
              <a:camera prst="orthographicFront"/>
              <a:lightRig rig="soft" dir="t">
                <a:rot lat="0" lon="0" rev="17220000"/>
              </a:lightRig>
            </a:scene3d>
            <a:sp3d prstMaterial="softEdge">
              <a:bevelT w="38100" h="38100"/>
            </a:sp3d>
          </a:bodyPr>
          <a:lstStyle>
            <a:lvl1pPr>
              <a:defRPr sz="4800" b="1"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defRPr>
            </a:lvl1pPr>
          </a:lstStyle>
          <a:p>
            <a:r>
              <a:rPr kumimoji="0" lang="en-US" smtClean="0"/>
              <a:t>Click to edit Master title style</a:t>
            </a:r>
            <a:endParaRPr kumimoji="0" lang="en-US"/>
          </a:p>
        </p:txBody>
      </p:sp>
      <p:sp>
        <p:nvSpPr>
          <p:cNvPr id="28" name="Date Placeholder 27"/>
          <p:cNvSpPr>
            <a:spLocks noGrp="1"/>
          </p:cNvSpPr>
          <p:nvPr>
            <p:ph type="dt" sz="half" idx="10"/>
          </p:nvPr>
        </p:nvSpPr>
        <p:spPr/>
        <p:txBody>
          <a:bodyPr/>
          <a:lstStyle/>
          <a:p>
            <a:fld id="{1D8BD707-D9CF-40AE-B4C6-C98DA3205C09}" type="datetimeFigureOut">
              <a:rPr lang="en-US" smtClean="0"/>
              <a:pPr/>
              <a:t>26-Dec-14</a:t>
            </a:fld>
            <a:endParaRPr lang="en-US"/>
          </a:p>
        </p:txBody>
      </p:sp>
      <p:sp>
        <p:nvSpPr>
          <p:cNvPr id="17" name="Footer Placeholder 16"/>
          <p:cNvSpPr>
            <a:spLocks noGrp="1"/>
          </p:cNvSpPr>
          <p:nvPr>
            <p:ph type="ftr" sz="quarter" idx="11"/>
          </p:nvPr>
        </p:nvSpPr>
        <p:spPr/>
        <p:txBody>
          <a:bodyPr/>
          <a:lstStyle/>
          <a:p>
            <a:endParaRPr lang="en-US"/>
          </a:p>
        </p:txBody>
      </p:sp>
      <p:sp>
        <p:nvSpPr>
          <p:cNvPr id="29" name="Slide Number Placeholder 28"/>
          <p:cNvSpPr>
            <a:spLocks noGrp="1"/>
          </p:cNvSpPr>
          <p:nvPr>
            <p:ph type="sldNum" sz="quarter" idx="12"/>
          </p:nvPr>
        </p:nvSpPr>
        <p:spPr/>
        <p:txBody>
          <a:bodyPr/>
          <a:lstStyle/>
          <a:p>
            <a:fld id="{B6F15528-21DE-4FAA-801E-634DDDAF4B2B}" type="slidenum">
              <a:rPr lang="en-US" smtClean="0"/>
              <a:pPr/>
              <a:t>‹#›</a:t>
            </a:fld>
            <a:endParaRPr lang="en-US"/>
          </a:p>
        </p:txBody>
      </p:sp>
      <p:sp>
        <p:nvSpPr>
          <p:cNvPr id="9" name="Subtitle 8"/>
          <p:cNvSpPr>
            <a:spLocks noGrp="1"/>
          </p:cNvSpPr>
          <p:nvPr>
            <p:ph type="subTitle" idx="1"/>
          </p:nvPr>
        </p:nvSpPr>
        <p:spPr>
          <a:xfrm>
            <a:off x="1371600" y="3331698"/>
            <a:ext cx="6400800" cy="1752600"/>
          </a:xfrm>
        </p:spPr>
        <p:txBody>
          <a:bodyPr/>
          <a:lstStyle>
            <a:lvl1pPr marL="0" indent="0" algn="ct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Tree>
  </p:cSld>
  <p:clrMapOvr>
    <a:masterClrMapping/>
  </p:clrMapOvr>
  <p:transition>
    <p:dissolve/>
    <p:sndAc>
      <p:stSnd>
        <p:snd r:embed="rId1" name="laser.wav" builtIn="1"/>
      </p:stSnd>
    </p:sndAc>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26-Dec-14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p:dissolve/>
    <p:sndAc>
      <p:stSnd>
        <p:snd r:embed="rId1" name="laser.wav" builtIn="1"/>
      </p:stSnd>
    </p:sndAc>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26-Dec-14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p:dissolve/>
    <p:sndAc>
      <p:stSnd>
        <p:snd r:embed="rId1" name="laser.wav" builtIn="1"/>
      </p:stSnd>
    </p:sndAc>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26-Dec-14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p:dissolve/>
    <p:sndAc>
      <p:stSnd>
        <p:snd r:embed="rId1" name="laser.wav" builtIn="1"/>
      </p:stSnd>
    </p:sndAc>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600200" y="609600"/>
            <a:ext cx="7086600" cy="1828800"/>
          </a:xfrm>
        </p:spPr>
        <p:txBody>
          <a:bodyPr vert="horz" bIns="0" anchor="b">
            <a:noAutofit/>
            <a:scene3d>
              <a:camera prst="orthographicFront"/>
              <a:lightRig rig="soft" dir="t">
                <a:rot lat="0" lon="0" rev="17220000"/>
              </a:lightRig>
            </a:scene3d>
            <a:sp3d prstMaterial="softEdge">
              <a:bevelT w="38100" h="38100"/>
              <a:contourClr>
                <a:schemeClr val="tx2">
                  <a:shade val="50000"/>
                </a:schemeClr>
              </a:contourClr>
            </a:sp3d>
          </a:bodyPr>
          <a:lstStyle>
            <a:lvl1pPr algn="l" rtl="0">
              <a:spcBef>
                <a:spcPct val="0"/>
              </a:spcBef>
              <a:buNone/>
              <a:defRPr sz="4800" b="1" cap="none" baseline="0">
                <a:ln w="6350">
                  <a:noFill/>
                </a:ln>
                <a:solidFill>
                  <a:schemeClr val="accent1">
                    <a:tint val="90000"/>
                    <a:satMod val="120000"/>
                  </a:schemeClr>
                </a:solidFill>
                <a:effectLst>
                  <a:outerShdw blurRad="114300" dist="101600" dir="2700000" algn="tl" rotWithShape="0">
                    <a:srgbClr val="000000">
                      <a:alpha val="40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1600200" y="2507786"/>
            <a:ext cx="7086600" cy="1509712"/>
          </a:xfrm>
        </p:spPr>
        <p:txBody>
          <a:bodyPr anchor="t"/>
          <a:lstStyle>
            <a:lvl1pPr marL="73152" indent="0" algn="l">
              <a:buNone/>
              <a:defRPr sz="20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26-Dec-14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7924800" y="6416675"/>
            <a:ext cx="762000" cy="365125"/>
          </a:xfrm>
        </p:spPr>
        <p:txBody>
          <a:bodyPr/>
          <a:lstStyle/>
          <a:p>
            <a:fld id="{B6F15528-21DE-4FAA-801E-634DDDAF4B2B}" type="slidenum">
              <a:rPr lang="en-US" smtClean="0"/>
              <a:pPr/>
              <a:t>‹#›</a:t>
            </a:fld>
            <a:endParaRPr lang="en-US"/>
          </a:p>
        </p:txBody>
      </p:sp>
    </p:spTree>
  </p:cSld>
  <p:clrMapOvr>
    <a:masterClrMapping/>
  </p:clrMapOvr>
  <p:transition>
    <p:dissolve/>
    <p:sndAc>
      <p:stSnd>
        <p:snd r:embed="rId1" name="laser.wav" builtIn="1"/>
      </p:stSnd>
    </p:sndAc>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1D8BD707-D9CF-40AE-B4C6-C98DA3205C09}" type="datetimeFigureOut">
              <a:rPr lang="en-US" smtClean="0"/>
              <a:pPr/>
              <a:t>26-Dec-14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p:dissolve/>
    <p:sndAc>
      <p:stSnd>
        <p:snd r:embed="rId1" name="laser.wav" builtIn="1"/>
      </p:stSnd>
    </p:sndAc>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535112"/>
            <a:ext cx="4040188"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535112"/>
            <a:ext cx="4041775"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362200"/>
            <a:ext cx="4040188"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362200"/>
            <a:ext cx="4041775"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1D8BD707-D9CF-40AE-B4C6-C98DA3205C09}" type="datetimeFigureOut">
              <a:rPr lang="en-US" smtClean="0"/>
              <a:pPr/>
              <a:t>26-Dec-14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p:dissolve/>
    <p:sndAc>
      <p:stSnd>
        <p:snd r:embed="rId1" name="laser.wav" builtIn="1"/>
      </p:stSnd>
    </p:sndAc>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1D8BD707-D9CF-40AE-B4C6-C98DA3205C09}" type="datetimeFigureOut">
              <a:rPr lang="en-US" smtClean="0"/>
              <a:pPr/>
              <a:t>26-Dec-14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p:dissolve/>
    <p:sndAc>
      <p:stSnd>
        <p:snd r:embed="rId1" name="laser.wav" builtIn="1"/>
      </p:stSnd>
    </p:sndAc>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26-Dec-14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p:dissolve/>
    <p:sndAc>
      <p:stSnd>
        <p:snd r:embed="rId1" name="laser.wav" builtIn="1"/>
      </p:stSnd>
    </p:sndAc>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vert="horz" anchor="b">
            <a:normAutofit/>
            <a:sp3d prstMaterial="softEdge"/>
          </a:bodyPr>
          <a:lstStyle>
            <a:lvl1pPr algn="l">
              <a:buNone/>
              <a:defRPr sz="2200" b="0">
                <a:ln w="6350">
                  <a:noFill/>
                </a:ln>
                <a:solidFill>
                  <a:schemeClr val="accent1">
                    <a:tint val="73000"/>
                    <a:satMod val="180000"/>
                  </a:schemeClr>
                </a:solidFill>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524000"/>
            <a:ext cx="3008313" cy="4602163"/>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273050"/>
            <a:ext cx="5111750" cy="5853113"/>
          </a:xfrm>
        </p:spPr>
        <p:txBody>
          <a:bodyPr/>
          <a:lstStyle>
            <a:lvl1pPr>
              <a:defRPr sz="2600"/>
            </a:lvl1pPr>
            <a:lvl2pPr>
              <a:defRPr sz="2400"/>
            </a:lvl2pPr>
            <a:lvl3pPr>
              <a:defRPr sz="22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1D8BD707-D9CF-40AE-B4C6-C98DA3205C09}" type="datetimeFigureOut">
              <a:rPr lang="en-US" smtClean="0"/>
              <a:pPr/>
              <a:t>26-Dec-14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p:dissolve/>
    <p:sndAc>
      <p:stSnd>
        <p:snd r:embed="rId1" name="laser.wav" builtIn="1"/>
      </p:stSnd>
    </p:sndAc>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828800" y="609600"/>
            <a:ext cx="5486400" cy="522288"/>
          </a:xfrm>
        </p:spPr>
        <p:txBody>
          <a:bodyPr lIns="45720" rIns="45720" bIns="0" anchor="b">
            <a:sp3d prstMaterial="softEdge"/>
          </a:bodyPr>
          <a:lstStyle>
            <a:lvl1pPr algn="ctr">
              <a:buNone/>
              <a:defRPr sz="2000" b="1"/>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1828800" y="1831975"/>
            <a:ext cx="5486400" cy="3962400"/>
          </a:xfrm>
          <a:solidFill>
            <a:schemeClr val="bg2"/>
          </a:solidFill>
          <a:ln w="44450" cap="sq" cmpd="sng" algn="ctr">
            <a:solidFill>
              <a:srgbClr val="FFFFFF"/>
            </a:solidFill>
            <a:prstDash val="solid"/>
            <a:miter lim="800000"/>
          </a:ln>
          <a:effectLst>
            <a:outerShdw blurRad="190500" dist="228600" dir="2700000" sy="90000">
              <a:srgbClr val="000000">
                <a:alpha val="25000"/>
              </a:srgbClr>
            </a:outerShdw>
          </a:effectLst>
          <a:scene3d>
            <a:camera prst="orthographicFront">
              <a:rot lat="0" lon="0" rev="0"/>
            </a:camera>
            <a:lightRig rig="balanced" dir="tr">
              <a:rot lat="0" lon="0" rev="2700000"/>
            </a:lightRig>
          </a:scene3d>
          <a:sp3d prstMaterial="matte">
            <a:contourClr>
              <a:schemeClr val="tx2">
                <a:shade val="50000"/>
              </a:schemeClr>
            </a:contourClr>
          </a:sp3d>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lstStyle>
          <a:p>
            <a:pPr marL="0" algn="l" rtl="0" eaLnBrk="1" latinLnBrk="0" hangingPunct="1"/>
            <a:r>
              <a:rPr kumimoji="0" lang="en-US" smtClean="0">
                <a:solidFill>
                  <a:schemeClr val="lt1"/>
                </a:solidFill>
                <a:latin typeface="+mn-lt"/>
                <a:ea typeface="+mn-ea"/>
                <a:cs typeface="+mn-cs"/>
              </a:rPr>
              <a:t>Click icon to add picture</a:t>
            </a:r>
            <a:endParaRPr kumimoji="0" lang="en-US" dirty="0">
              <a:solidFill>
                <a:schemeClr val="lt1"/>
              </a:solidFill>
              <a:latin typeface="+mn-lt"/>
              <a:ea typeface="+mn-ea"/>
              <a:cs typeface="+mn-cs"/>
            </a:endParaRPr>
          </a:p>
        </p:txBody>
      </p:sp>
      <p:sp>
        <p:nvSpPr>
          <p:cNvPr id="4" name="Text Placeholder 3"/>
          <p:cNvSpPr>
            <a:spLocks noGrp="1"/>
          </p:cNvSpPr>
          <p:nvPr>
            <p:ph type="body" sz="half" idx="2"/>
          </p:nvPr>
        </p:nvSpPr>
        <p:spPr>
          <a:xfrm>
            <a:off x="1828800" y="1166787"/>
            <a:ext cx="5486400" cy="530352"/>
          </a:xfrm>
        </p:spPr>
        <p:txBody>
          <a:bodyPr lIns="45720" tIns="45720" rIns="45720" anchor="t"/>
          <a:lstStyle>
            <a:lvl1pPr marL="0" indent="0" algn="ctr">
              <a:buNone/>
              <a:defRPr sz="14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26-Dec-14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p:dissolve/>
    <p:sndAc>
      <p:stSnd>
        <p:snd r:embed="rId1" name="laser.wav" builtIn="1"/>
      </p:stSnd>
    </p:sndAc>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audio" Target="../media/audio1.wav"/><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rot lat="0" lon="0" rev="16800000"/>
              </a:lightRig>
            </a:scene3d>
            <a:sp3d prstMaterial="softEdge">
              <a:bevelT w="38100" h="38100"/>
            </a:sp3d>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600200"/>
            <a:ext cx="8229600" cy="470916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457200" y="6416675"/>
            <a:ext cx="2133600" cy="365125"/>
          </a:xfrm>
          <a:prstGeom prst="rect">
            <a:avLst/>
          </a:prstGeom>
        </p:spPr>
        <p:txBody>
          <a:bodyPr vert="horz" anchor="b"/>
          <a:lstStyle>
            <a:lvl1pPr algn="l" eaLnBrk="1" latinLnBrk="0" hangingPunct="1">
              <a:defRPr kumimoji="0" sz="1200">
                <a:solidFill>
                  <a:schemeClr val="tx1">
                    <a:shade val="50000"/>
                  </a:schemeClr>
                </a:solidFill>
              </a:defRPr>
            </a:lvl1pPr>
          </a:lstStyle>
          <a:p>
            <a:fld id="{1D8BD707-D9CF-40AE-B4C6-C98DA3205C09}" type="datetimeFigureOut">
              <a:rPr lang="en-US" smtClean="0"/>
              <a:pPr/>
              <a:t>26-Dec-14</a:t>
            </a:fld>
            <a:endParaRPr lang="en-US"/>
          </a:p>
        </p:txBody>
      </p:sp>
      <p:sp>
        <p:nvSpPr>
          <p:cNvPr id="3" name="Footer Placeholder 2"/>
          <p:cNvSpPr>
            <a:spLocks noGrp="1"/>
          </p:cNvSpPr>
          <p:nvPr>
            <p:ph type="ftr" sz="quarter" idx="3"/>
          </p:nvPr>
        </p:nvSpPr>
        <p:spPr>
          <a:xfrm>
            <a:off x="3124200" y="6416675"/>
            <a:ext cx="2895600" cy="365125"/>
          </a:xfrm>
          <a:prstGeom prst="rect">
            <a:avLst/>
          </a:prstGeom>
        </p:spPr>
        <p:txBody>
          <a:bodyPr vert="horz" anchor="b"/>
          <a:lstStyle>
            <a:lvl1pPr algn="ctr" eaLnBrk="1" latinLnBrk="0" hangingPunct="1">
              <a:defRPr kumimoji="0" sz="1200">
                <a:solidFill>
                  <a:schemeClr val="tx1">
                    <a:shade val="50000"/>
                  </a:schemeClr>
                </a:solidFill>
              </a:defRPr>
            </a:lvl1pPr>
          </a:lstStyle>
          <a:p>
            <a:endParaRPr lang="en-US"/>
          </a:p>
        </p:txBody>
      </p:sp>
      <p:sp>
        <p:nvSpPr>
          <p:cNvPr id="23" name="Slide Number Placeholder 22"/>
          <p:cNvSpPr>
            <a:spLocks noGrp="1"/>
          </p:cNvSpPr>
          <p:nvPr>
            <p:ph type="sldNum" sz="quarter" idx="4"/>
          </p:nvPr>
        </p:nvSpPr>
        <p:spPr>
          <a:xfrm>
            <a:off x="7924800" y="6416675"/>
            <a:ext cx="762000" cy="365125"/>
          </a:xfrm>
          <a:prstGeom prst="rect">
            <a:avLst/>
          </a:prstGeom>
        </p:spPr>
        <p:txBody>
          <a:bodyPr vert="horz" lIns="0" rIns="0" anchor="b"/>
          <a:lstStyle>
            <a:lvl1pPr algn="r" eaLnBrk="1" latinLnBrk="0" hangingPunct="1">
              <a:defRPr kumimoji="0" sz="1200">
                <a:solidFill>
                  <a:schemeClr val="tx1">
                    <a:shade val="50000"/>
                  </a:schemeClr>
                </a:solidFill>
              </a:defRPr>
            </a:lvl1pPr>
          </a:lstStyle>
          <a:p>
            <a:fld id="{B6F15528-21DE-4FAA-801E-634DDDAF4B2B}"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ransition>
    <p:dissolve/>
    <p:sndAc>
      <p:stSnd>
        <p:snd r:embed="rId13" name="laser.wav" builtIn="1"/>
      </p:stSnd>
    </p:sndAc>
  </p:transition>
  <p:txStyles>
    <p:titleStyle>
      <a:lvl1pPr algn="ctr" rtl="0" eaLnBrk="1" latinLnBrk="0" hangingPunct="1">
        <a:spcBef>
          <a:spcPct val="0"/>
        </a:spcBef>
        <a:buNone/>
        <a:defRPr kumimoji="0" sz="4100" b="1" kern="1200" cap="none"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p:titleStyle>
    <p:bodyStyle>
      <a:lvl1pPr marL="548640" indent="-411480" algn="l" rtl="0" eaLnBrk="1" latinLnBrk="0" hangingPunct="1">
        <a:spcBef>
          <a:spcPct val="20000"/>
        </a:spcBef>
        <a:buClr>
          <a:schemeClr val="tx1">
            <a:shade val="95000"/>
          </a:schemeClr>
        </a:buClr>
        <a:buSzPct val="65000"/>
        <a:buFont typeface="Wingdings 2"/>
        <a:buChar char=""/>
        <a:defRPr kumimoji="0" sz="2800" kern="1200">
          <a:solidFill>
            <a:schemeClr val="tx1"/>
          </a:solidFill>
          <a:latin typeface="+mn-lt"/>
          <a:ea typeface="+mn-ea"/>
          <a:cs typeface="+mn-cs"/>
        </a:defRPr>
      </a:lvl1pPr>
      <a:lvl2pPr marL="868680" indent="-283464" algn="l" rtl="0" eaLnBrk="1" latinLnBrk="0" hangingPunct="1">
        <a:spcBef>
          <a:spcPct val="20000"/>
        </a:spcBef>
        <a:buClr>
          <a:schemeClr val="tx1"/>
        </a:buClr>
        <a:buSzPct val="80000"/>
        <a:buFont typeface="Wingdings 2"/>
        <a:buChar char=""/>
        <a:defRPr kumimoji="0" sz="2400" kern="1200">
          <a:solidFill>
            <a:schemeClr val="tx1"/>
          </a:solidFill>
          <a:latin typeface="+mn-lt"/>
          <a:ea typeface="+mn-ea"/>
          <a:cs typeface="+mn-cs"/>
        </a:defRPr>
      </a:lvl2pPr>
      <a:lvl3pPr marL="1133856" indent="-228600" algn="l" rtl="0" eaLnBrk="1" latinLnBrk="0" hangingPunct="1">
        <a:spcBef>
          <a:spcPct val="20000"/>
        </a:spcBef>
        <a:buClr>
          <a:schemeClr val="tx1"/>
        </a:buClr>
        <a:buSzPct val="95000"/>
        <a:buFont typeface="Wingdings"/>
        <a:buChar char=""/>
        <a:defRPr kumimoji="0" sz="2200" kern="1200">
          <a:solidFill>
            <a:schemeClr val="tx1"/>
          </a:solidFill>
          <a:latin typeface="+mn-lt"/>
          <a:ea typeface="+mn-ea"/>
          <a:cs typeface="+mn-cs"/>
        </a:defRPr>
      </a:lvl3pPr>
      <a:lvl4pPr marL="1353312" indent="-182880" algn="l" rtl="0" eaLnBrk="1" latinLnBrk="0" hangingPunct="1">
        <a:spcBef>
          <a:spcPct val="20000"/>
        </a:spcBef>
        <a:buClr>
          <a:schemeClr val="tx1"/>
        </a:buClr>
        <a:buSzPct val="100000"/>
        <a:buFont typeface="Wingdings 3"/>
        <a:buChar char=""/>
        <a:defRPr kumimoji="0" sz="2000" kern="1200">
          <a:solidFill>
            <a:schemeClr val="tx1"/>
          </a:solidFill>
          <a:latin typeface="+mn-lt"/>
          <a:ea typeface="+mn-ea"/>
          <a:cs typeface="+mn-cs"/>
        </a:defRPr>
      </a:lvl4pPr>
      <a:lvl5pPr marL="1545336" indent="-182880" algn="l" rtl="0" eaLnBrk="1" latinLnBrk="0" hangingPunct="1">
        <a:spcBef>
          <a:spcPct val="20000"/>
        </a:spcBef>
        <a:buClr>
          <a:schemeClr val="tx1"/>
        </a:buClr>
        <a:buFont typeface="Wingdings 2"/>
        <a:buChar char=""/>
        <a:defRPr kumimoji="0" sz="2000" kern="1200">
          <a:solidFill>
            <a:schemeClr val="tx1"/>
          </a:solidFill>
          <a:latin typeface="+mn-lt"/>
          <a:ea typeface="+mn-ea"/>
          <a:cs typeface="+mn-cs"/>
        </a:defRPr>
      </a:lvl5pPr>
      <a:lvl6pPr marL="1764792" indent="-182880" algn="l" rtl="0" eaLnBrk="1" latinLnBrk="0" hangingPunct="1">
        <a:spcBef>
          <a:spcPct val="20000"/>
        </a:spcBef>
        <a:buClr>
          <a:schemeClr val="tx1"/>
        </a:buClr>
        <a:buFont typeface="Wingdings 3"/>
        <a:buChar char=""/>
        <a:defRPr kumimoji="0" sz="1800" kern="1200">
          <a:solidFill>
            <a:schemeClr val="tx1"/>
          </a:solidFill>
          <a:latin typeface="+mn-lt"/>
          <a:ea typeface="+mn-ea"/>
          <a:cs typeface="+mn-cs"/>
        </a:defRPr>
      </a:lvl6pPr>
      <a:lvl7pPr marL="1965960" indent="-182880" algn="l" rtl="0" eaLnBrk="1" latinLnBrk="0" hangingPunct="1">
        <a:spcBef>
          <a:spcPct val="20000"/>
        </a:spcBef>
        <a:buClr>
          <a:schemeClr val="tx1"/>
        </a:buClr>
        <a:buFont typeface="Wingdings 2"/>
        <a:buChar char=""/>
        <a:defRPr kumimoji="0" sz="1600" kern="1200">
          <a:solidFill>
            <a:schemeClr val="tx1"/>
          </a:solidFill>
          <a:latin typeface="+mn-lt"/>
          <a:ea typeface="+mn-ea"/>
          <a:cs typeface="+mn-cs"/>
        </a:defRPr>
      </a:lvl7pPr>
      <a:lvl8pPr marL="2167128" indent="-182880" algn="l" rtl="0" eaLnBrk="1" latinLnBrk="0" hangingPunct="1">
        <a:spcBef>
          <a:spcPct val="20000"/>
        </a:spcBef>
        <a:buClr>
          <a:schemeClr val="tx1"/>
        </a:buClr>
        <a:buFont typeface="Wingdings 2"/>
        <a:buChar char=""/>
        <a:defRPr kumimoji="0" sz="1400" kern="1200">
          <a:solidFill>
            <a:schemeClr val="tx1"/>
          </a:solidFill>
          <a:latin typeface="+mn-lt"/>
          <a:ea typeface="+mn-ea"/>
          <a:cs typeface="+mn-cs"/>
        </a:defRPr>
      </a:lvl8pPr>
      <a:lvl9pPr marL="2368296" indent="-182880" algn="l" rtl="0" eaLnBrk="1" latinLnBrk="0" hangingPunct="1">
        <a:spcBef>
          <a:spcPct val="20000"/>
        </a:spcBef>
        <a:buClr>
          <a:schemeClr val="tx1"/>
        </a:buClr>
        <a:buFont typeface="Wingdings 2"/>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audio" Target="../media/audio5.wav"/><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audio" Target="../media/audio6.wav"/><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audio" Target="../media/audio5.wav"/><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audio" Target="../media/audio2.wav"/><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audio" Target="../media/audio3.wav"/><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audio" Target="../media/audio4.wav"/><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solidFill>
                  <a:srgbClr val="FF0000"/>
                </a:solidFill>
              </a:rPr>
              <a:t>Personality development</a:t>
            </a:r>
            <a:endParaRPr lang="en-US" dirty="0">
              <a:solidFill>
                <a:srgbClr val="FF0000"/>
              </a:solidFill>
            </a:endParaRPr>
          </a:p>
        </p:txBody>
      </p:sp>
      <p:sp>
        <p:nvSpPr>
          <p:cNvPr id="3" name="Subtitle 2"/>
          <p:cNvSpPr>
            <a:spLocks noGrp="1"/>
          </p:cNvSpPr>
          <p:nvPr>
            <p:ph type="subTitle" idx="1"/>
          </p:nvPr>
        </p:nvSpPr>
        <p:spPr>
          <a:xfrm>
            <a:off x="152400" y="3886200"/>
            <a:ext cx="8991600" cy="4419600"/>
          </a:xfrm>
        </p:spPr>
        <p:txBody>
          <a:bodyPr>
            <a:noAutofit/>
          </a:bodyPr>
          <a:lstStyle/>
          <a:p>
            <a:endParaRPr lang="en-US" sz="2000" dirty="0" smtClean="0"/>
          </a:p>
          <a:p>
            <a:endParaRPr lang="en-US" sz="2000" dirty="0" smtClean="0"/>
          </a:p>
          <a:p>
            <a:endParaRPr lang="en-US" sz="2000" dirty="0" smtClean="0"/>
          </a:p>
          <a:p>
            <a:r>
              <a:rPr lang="en-US" sz="2000" dirty="0" smtClean="0">
                <a:solidFill>
                  <a:schemeClr val="tx1"/>
                </a:solidFill>
              </a:rPr>
              <a:t>Three  meanings as per Oxford Dictionary</a:t>
            </a:r>
          </a:p>
          <a:p>
            <a:endParaRPr lang="en-US" sz="2000" dirty="0" smtClean="0">
              <a:solidFill>
                <a:schemeClr val="tx1"/>
              </a:solidFill>
            </a:endParaRPr>
          </a:p>
          <a:p>
            <a:pPr marL="514350" indent="-514350" algn="l"/>
            <a:r>
              <a:rPr lang="en-US" sz="2000" dirty="0" smtClean="0">
                <a:solidFill>
                  <a:schemeClr val="tx1"/>
                </a:solidFill>
              </a:rPr>
              <a:t>a)Characteristics and qualities of a person seen as a whole</a:t>
            </a:r>
          </a:p>
          <a:p>
            <a:pPr marL="514350" indent="-514350" algn="l"/>
            <a:r>
              <a:rPr lang="en-US" sz="2000" dirty="0" smtClean="0">
                <a:solidFill>
                  <a:schemeClr val="tx1"/>
                </a:solidFill>
              </a:rPr>
              <a:t>b)Distinctive especially socially attractive qualities</a:t>
            </a:r>
          </a:p>
          <a:p>
            <a:pPr marL="514350" indent="-514350" algn="l"/>
            <a:r>
              <a:rPr lang="en-US" sz="2000" dirty="0" smtClean="0">
                <a:solidFill>
                  <a:schemeClr val="tx1"/>
                </a:solidFill>
              </a:rPr>
              <a:t>c)  Famous person especially in the world of entertainment or sport</a:t>
            </a:r>
          </a:p>
          <a:p>
            <a:pPr marL="514350" indent="-514350">
              <a:buAutoNum type="alphaLcParenR"/>
            </a:pPr>
            <a:endParaRPr lang="en-US" sz="2000" dirty="0" smtClean="0"/>
          </a:p>
          <a:p>
            <a:pPr marL="514350" indent="-514350"/>
            <a:endParaRPr lang="en-US" sz="2000" dirty="0" smtClean="0"/>
          </a:p>
        </p:txBody>
      </p:sp>
    </p:spTree>
  </p:cSld>
  <p:clrMapOvr>
    <a:masterClrMapping/>
  </p:clrMapOvr>
  <p:transition advTm="20000">
    <p:dissolve/>
    <p:sndAc>
      <p:stSnd>
        <p:snd r:embed="rId2" name="laser.wav" builtIn="1"/>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ox(i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Effect transition="in" filter="blinds(horizontal)">
                                      <p:cBhvr>
                                        <p:cTn id="12" dur="500"/>
                                        <p:tgtEl>
                                          <p:spTgt spid="3">
                                            <p:txEl>
                                              <p:pRg st="3" end="3"/>
                                            </p:txEl>
                                          </p:spTgt>
                                        </p:tgtEl>
                                      </p:cBhvr>
                                    </p:animEffect>
                                  </p:childTnLst>
                                </p:cTn>
                              </p:par>
                              <p:par>
                                <p:cTn id="13" presetID="3" presetClass="entr" presetSubtype="10" fill="hold" nodeType="with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animEffect transition="in" filter="blinds(horizontal)">
                                      <p:cBhvr>
                                        <p:cTn id="15" dur="500"/>
                                        <p:tgtEl>
                                          <p:spTgt spid="3">
                                            <p:txEl>
                                              <p:pRg st="5" end="5"/>
                                            </p:txEl>
                                          </p:spTgt>
                                        </p:tgtEl>
                                      </p:cBhvr>
                                    </p:animEffect>
                                  </p:childTnLst>
                                </p:cTn>
                              </p:par>
                              <p:par>
                                <p:cTn id="16" presetID="3" presetClass="entr" presetSubtype="10" fill="hold" nodeType="withEffect">
                                  <p:stCondLst>
                                    <p:cond delay="0"/>
                                  </p:stCondLst>
                                  <p:childTnLst>
                                    <p:set>
                                      <p:cBhvr>
                                        <p:cTn id="17" dur="1" fill="hold">
                                          <p:stCondLst>
                                            <p:cond delay="0"/>
                                          </p:stCondLst>
                                        </p:cTn>
                                        <p:tgtEl>
                                          <p:spTgt spid="3">
                                            <p:txEl>
                                              <p:pRg st="6" end="6"/>
                                            </p:txEl>
                                          </p:spTgt>
                                        </p:tgtEl>
                                        <p:attrNameLst>
                                          <p:attrName>style.visibility</p:attrName>
                                        </p:attrNameLst>
                                      </p:cBhvr>
                                      <p:to>
                                        <p:strVal val="visible"/>
                                      </p:to>
                                    </p:set>
                                    <p:animEffect transition="in" filter="blinds(horizontal)">
                                      <p:cBhvr>
                                        <p:cTn id="18" dur="500"/>
                                        <p:tgtEl>
                                          <p:spTgt spid="3">
                                            <p:txEl>
                                              <p:pRg st="6" end="6"/>
                                            </p:txEl>
                                          </p:spTgt>
                                        </p:tgtEl>
                                      </p:cBhvr>
                                    </p:animEffect>
                                  </p:childTnLst>
                                </p:cTn>
                              </p:par>
                              <p:par>
                                <p:cTn id="19" presetID="3" presetClass="entr" presetSubtype="10" fill="hold" nodeType="withEffect">
                                  <p:stCondLst>
                                    <p:cond delay="0"/>
                                  </p:stCondLst>
                                  <p:childTnLst>
                                    <p:set>
                                      <p:cBhvr>
                                        <p:cTn id="20" dur="1" fill="hold">
                                          <p:stCondLst>
                                            <p:cond delay="0"/>
                                          </p:stCondLst>
                                        </p:cTn>
                                        <p:tgtEl>
                                          <p:spTgt spid="3">
                                            <p:txEl>
                                              <p:pRg st="7" end="7"/>
                                            </p:txEl>
                                          </p:spTgt>
                                        </p:tgtEl>
                                        <p:attrNameLst>
                                          <p:attrName>style.visibility</p:attrName>
                                        </p:attrNameLst>
                                      </p:cBhvr>
                                      <p:to>
                                        <p:strVal val="visible"/>
                                      </p:to>
                                    </p:set>
                                    <p:animEffect transition="in" filter="blinds(horizontal)">
                                      <p:cBhvr>
                                        <p:cTn id="21"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a:buNone/>
            </a:pPr>
            <a:r>
              <a:rPr lang="en-US" sz="4000" i="1" dirty="0" smtClean="0">
                <a:solidFill>
                  <a:srgbClr val="FF0000"/>
                </a:solidFill>
              </a:rPr>
              <a:t>Inner Personality</a:t>
            </a:r>
          </a:p>
          <a:p>
            <a:r>
              <a:rPr lang="en-US" b="1" dirty="0" smtClean="0">
                <a:solidFill>
                  <a:srgbClr val="92D050"/>
                </a:solidFill>
              </a:rPr>
              <a:t>Personal qualities</a:t>
            </a:r>
            <a:r>
              <a:rPr lang="en-US" dirty="0" smtClean="0">
                <a:solidFill>
                  <a:srgbClr val="92D050"/>
                </a:solidFill>
              </a:rPr>
              <a:t> – Intelligence ,courage , emotional stability and maturity , originality ,vigor and drive , purposefulness</a:t>
            </a:r>
          </a:p>
          <a:p>
            <a:r>
              <a:rPr lang="en-US" b="1" dirty="0" smtClean="0">
                <a:solidFill>
                  <a:srgbClr val="92D050"/>
                </a:solidFill>
              </a:rPr>
              <a:t>Personal knowledge and skills</a:t>
            </a:r>
            <a:r>
              <a:rPr lang="en-US" dirty="0" smtClean="0">
                <a:solidFill>
                  <a:srgbClr val="92D050"/>
                </a:solidFill>
              </a:rPr>
              <a:t> – Communication, problem solving, analysis and interpretation, creative and innovative thinking , professional and interpersonal competence ,visualization of future situations</a:t>
            </a:r>
          </a:p>
          <a:p>
            <a:endParaRPr lang="en-US" dirty="0" smtClean="0">
              <a:solidFill>
                <a:srgbClr val="92D050"/>
              </a:solidFill>
            </a:endParaRPr>
          </a:p>
          <a:p>
            <a:endParaRPr lang="en-US" dirty="0"/>
          </a:p>
        </p:txBody>
      </p:sp>
    </p:spTree>
  </p:cSld>
  <p:clrMapOvr>
    <a:masterClrMapping/>
  </p:clrMapOvr>
  <p:transition advClick="0" advTm="2000">
    <p:dissolve/>
    <p:sndAc>
      <p:stSnd>
        <p:snd r:embed="rId2" name="chimes.wav" builtIn="1"/>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9" presetClass="entr" presetSubtype="0" decel="10000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 calcmode="lin" valueType="num">
                                      <p:cBhvr>
                                        <p:cTn id="9" dur="500" fill="hold"/>
                                        <p:tgtEl>
                                          <p:spTgt spid="3">
                                            <p:txEl>
                                              <p:pRg st="0" end="0"/>
                                            </p:txEl>
                                          </p:spTgt>
                                        </p:tgtEl>
                                        <p:attrNameLst>
                                          <p:attrName>style.rotation</p:attrName>
                                        </p:attrNameLst>
                                      </p:cBhvr>
                                      <p:tavLst>
                                        <p:tav tm="0">
                                          <p:val>
                                            <p:fltVal val="360"/>
                                          </p:val>
                                        </p:tav>
                                        <p:tav tm="100000">
                                          <p:val>
                                            <p:fltVal val="0"/>
                                          </p:val>
                                        </p:tav>
                                      </p:tavLst>
                                    </p:anim>
                                    <p:animEffect transition="in" filter="fade">
                                      <p:cBhvr>
                                        <p:cTn id="10" dur="500"/>
                                        <p:tgtEl>
                                          <p:spTgt spid="3">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49" presetClass="entr" presetSubtype="0" decel="100000" fill="hold" grpId="0"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 calcmode="lin" valueType="num">
                                      <p:cBhvr>
                                        <p:cTn id="15"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6" dur="500" fill="hold"/>
                                        <p:tgtEl>
                                          <p:spTgt spid="3">
                                            <p:txEl>
                                              <p:pRg st="1" end="1"/>
                                            </p:txEl>
                                          </p:spTgt>
                                        </p:tgtEl>
                                        <p:attrNameLst>
                                          <p:attrName>ppt_h</p:attrName>
                                        </p:attrNameLst>
                                      </p:cBhvr>
                                      <p:tavLst>
                                        <p:tav tm="0">
                                          <p:val>
                                            <p:fltVal val="0"/>
                                          </p:val>
                                        </p:tav>
                                        <p:tav tm="100000">
                                          <p:val>
                                            <p:strVal val="#ppt_h"/>
                                          </p:val>
                                        </p:tav>
                                      </p:tavLst>
                                    </p:anim>
                                    <p:anim calcmode="lin" valueType="num">
                                      <p:cBhvr>
                                        <p:cTn id="17" dur="500" fill="hold"/>
                                        <p:tgtEl>
                                          <p:spTgt spid="3">
                                            <p:txEl>
                                              <p:pRg st="1" end="1"/>
                                            </p:txEl>
                                          </p:spTgt>
                                        </p:tgtEl>
                                        <p:attrNameLst>
                                          <p:attrName>style.rotation</p:attrName>
                                        </p:attrNameLst>
                                      </p:cBhvr>
                                      <p:tavLst>
                                        <p:tav tm="0">
                                          <p:val>
                                            <p:fltVal val="360"/>
                                          </p:val>
                                        </p:tav>
                                        <p:tav tm="100000">
                                          <p:val>
                                            <p:fltVal val="0"/>
                                          </p:val>
                                        </p:tav>
                                      </p:tavLst>
                                    </p:anim>
                                    <p:animEffect transition="in" filter="fade">
                                      <p:cBhvr>
                                        <p:cTn id="18" dur="500"/>
                                        <p:tgtEl>
                                          <p:spTgt spid="3">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49" presetClass="entr" presetSubtype="0" decel="100000" fill="hold" grpId="0" nodeType="click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 calcmode="lin" valueType="num">
                                      <p:cBhvr>
                                        <p:cTn id="23"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4" dur="500" fill="hold"/>
                                        <p:tgtEl>
                                          <p:spTgt spid="3">
                                            <p:txEl>
                                              <p:pRg st="2" end="2"/>
                                            </p:txEl>
                                          </p:spTgt>
                                        </p:tgtEl>
                                        <p:attrNameLst>
                                          <p:attrName>ppt_h</p:attrName>
                                        </p:attrNameLst>
                                      </p:cBhvr>
                                      <p:tavLst>
                                        <p:tav tm="0">
                                          <p:val>
                                            <p:fltVal val="0"/>
                                          </p:val>
                                        </p:tav>
                                        <p:tav tm="100000">
                                          <p:val>
                                            <p:strVal val="#ppt_h"/>
                                          </p:val>
                                        </p:tav>
                                      </p:tavLst>
                                    </p:anim>
                                    <p:anim calcmode="lin" valueType="num">
                                      <p:cBhvr>
                                        <p:cTn id="25" dur="500" fill="hold"/>
                                        <p:tgtEl>
                                          <p:spTgt spid="3">
                                            <p:txEl>
                                              <p:pRg st="2" end="2"/>
                                            </p:txEl>
                                          </p:spTgt>
                                        </p:tgtEl>
                                        <p:attrNameLst>
                                          <p:attrName>style.rotation</p:attrName>
                                        </p:attrNameLst>
                                      </p:cBhvr>
                                      <p:tavLst>
                                        <p:tav tm="0">
                                          <p:val>
                                            <p:fltVal val="360"/>
                                          </p:val>
                                        </p:tav>
                                        <p:tav tm="100000">
                                          <p:val>
                                            <p:fltVal val="0"/>
                                          </p:val>
                                        </p:tav>
                                      </p:tavLst>
                                    </p:anim>
                                    <p:animEffect transition="in" filter="fade">
                                      <p:cBhvr>
                                        <p:cTn id="26"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dirty="0" smtClean="0">
                <a:solidFill>
                  <a:srgbClr val="FFFF00"/>
                </a:solidFill>
              </a:rPr>
              <a:t>Beliefs and attitudes -  Optimism, self confidence, trust ,helpful nature , open mindedness , scientific spirit</a:t>
            </a:r>
          </a:p>
          <a:p>
            <a:r>
              <a:rPr lang="en-US" dirty="0" smtClean="0">
                <a:solidFill>
                  <a:srgbClr val="FFFF00"/>
                </a:solidFill>
              </a:rPr>
              <a:t>Values -  Professional integrity and pride , respect for others discipline and self-restraint  , sense of decency and dignity ,work ethic , sense of responsibility , independence and objectivity , social sensitivity</a:t>
            </a:r>
            <a:endParaRPr lang="en-US" dirty="0">
              <a:solidFill>
                <a:srgbClr val="FFFF00"/>
              </a:solidFill>
            </a:endParaRPr>
          </a:p>
        </p:txBody>
      </p:sp>
    </p:spTree>
  </p:cSld>
  <p:clrMapOvr>
    <a:masterClrMapping/>
  </p:clrMapOvr>
  <p:transition>
    <p:dissolve/>
    <p:sndAc>
      <p:stSnd>
        <p:snd r:embed="rId2" name="drumroll.wav" builtIn="1"/>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path" presetSubtype="0" accel="50000" decel="50000" fill="hold" grpId="0" nodeType="clickEffect">
                                  <p:stCondLst>
                                    <p:cond delay="0"/>
                                  </p:stCondLst>
                                  <p:childTnLst>
                                    <p:animMotion origin="layout" path="M 0 0  C 0.012 -0.024  0.033 -0.05867  0.058 -0.05867  C 0.095 -0.05867  0.125 -0.02267  0.125 0.02267  C 0.125 0.03733  0.122 0.05067  0.116 0.06267  C 0.117 0.06267  0 0.24267  0 0.244  C 0 0.24267  -0.117 0.06267  -0.116 0.06267  C -0.122 0.05067  -0.125 0.03733  -0.125 0.02267  C -0.125 -0.02267  -0.095 -0.05867  -0.057 -0.05867  C -0.033 -0.05867  -0.012 -0.024  0 0  Z" pathEditMode="relative" ptsTypes="">
                                      <p:cBhvr>
                                        <p:cTn id="6" dur="2000" fill="hold"/>
                                        <p:tgtEl>
                                          <p:spTgt spid="3">
                                            <p:txEl>
                                              <p:pRg st="0" end="0"/>
                                            </p:txEl>
                                          </p:spTgt>
                                        </p:tgtEl>
                                        <p:attrNameLst>
                                          <p:attrName>ppt_x</p:attrName>
                                          <p:attrName>ppt_y</p:attrName>
                                        </p:attrNameLst>
                                      </p:cBhvr>
                                    </p:animMotion>
                                  </p:childTnLst>
                                </p:cTn>
                              </p:par>
                            </p:childTnLst>
                          </p:cTn>
                        </p:par>
                      </p:childTnLst>
                    </p:cTn>
                  </p:par>
                  <p:par>
                    <p:cTn id="7" fill="hold">
                      <p:stCondLst>
                        <p:cond delay="indefinite"/>
                      </p:stCondLst>
                      <p:childTnLst>
                        <p:par>
                          <p:cTn id="8" fill="hold">
                            <p:stCondLst>
                              <p:cond delay="0"/>
                            </p:stCondLst>
                            <p:childTnLst>
                              <p:par>
                                <p:cTn id="9" presetID="9" presetClass="path" presetSubtype="0" accel="50000" decel="50000" fill="hold" grpId="0" nodeType="clickEffect">
                                  <p:stCondLst>
                                    <p:cond delay="0"/>
                                  </p:stCondLst>
                                  <p:childTnLst>
                                    <p:animMotion origin="layout" path="M 0 0  C 0.012 -0.024  0.033 -0.05867  0.058 -0.05867  C 0.095 -0.05867  0.125 -0.02267  0.125 0.02267  C 0.125 0.03733  0.122 0.05067  0.116 0.06267  C 0.117 0.06267  0 0.24267  0 0.244  C 0 0.24267  -0.117 0.06267  -0.116 0.06267  C -0.122 0.05067  -0.125 0.03733  -0.125 0.02267  C -0.125 -0.02267  -0.095 -0.05867  -0.057 -0.05867  C -0.033 -0.05867  -0.012 -0.024  0 0  Z" pathEditMode="relative" ptsTypes="">
                                      <p:cBhvr>
                                        <p:cTn id="10" dur="2000" fill="hold"/>
                                        <p:tgtEl>
                                          <p:spTgt spid="3">
                                            <p:txEl>
                                              <p:pRg st="1" end="1"/>
                                            </p:txEl>
                                          </p:spTgt>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 </a:t>
            </a:r>
            <a:endParaRPr lang="en-US" dirty="0"/>
          </a:p>
        </p:txBody>
      </p:sp>
      <p:sp>
        <p:nvSpPr>
          <p:cNvPr id="3" name="Content Placeholder 2"/>
          <p:cNvSpPr>
            <a:spLocks noGrp="1"/>
          </p:cNvSpPr>
          <p:nvPr>
            <p:ph idx="1"/>
          </p:nvPr>
        </p:nvSpPr>
        <p:spPr/>
        <p:txBody>
          <a:bodyPr>
            <a:normAutofit/>
          </a:bodyPr>
          <a:lstStyle/>
          <a:p>
            <a:pPr algn="just"/>
            <a:r>
              <a:rPr lang="en-US" dirty="0" smtClean="0">
                <a:solidFill>
                  <a:srgbClr val="66FF33"/>
                </a:solidFill>
              </a:rPr>
              <a:t>Personality development of an individual is thus a process of ‘growing up’ along several dimensions and sub-dimensions by utilizing  the opportunities and challenges available in the immediate and larger environment . The path to development may be spread with a mix of roses and thorns. One has to enjoy one and endure the other which itself is a lesson in personality development. </a:t>
            </a:r>
            <a:endParaRPr lang="en-US" dirty="0">
              <a:solidFill>
                <a:srgbClr val="66FF33"/>
              </a:solidFill>
            </a:endParaRPr>
          </a:p>
        </p:txBody>
      </p:sp>
    </p:spTree>
  </p:cSld>
  <p:clrMapOvr>
    <a:masterClrMapping/>
  </p:clrMapOvr>
  <p:transition>
    <p:dissolve/>
    <p:sndAc>
      <p:stSnd>
        <p:snd r:embed="rId2" name="chimes.wav" builtIn="1"/>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mph" presetSubtype="0" fill="hold" grpId="0" nodeType="clickEffect">
                                  <p:stCondLst>
                                    <p:cond delay="0"/>
                                  </p:stCondLst>
                                  <p:childTnLst>
                                    <p:animRot by="21600000">
                                      <p:cBhvr>
                                        <p:cTn id="6" dur="2000" fill="hold"/>
                                        <p:tgtEl>
                                          <p:spTgt spid="3">
                                            <p:txEl>
                                              <p:pRg st="0" end="0"/>
                                            </p:txEl>
                                          </p:spTgt>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 Personality</a:t>
            </a:r>
            <a:endParaRPr lang="en-US" dirty="0"/>
          </a:p>
        </p:txBody>
      </p:sp>
      <p:sp>
        <p:nvSpPr>
          <p:cNvPr id="3" name="Content Placeholder 2"/>
          <p:cNvSpPr>
            <a:spLocks noGrp="1"/>
          </p:cNvSpPr>
          <p:nvPr>
            <p:ph idx="1"/>
          </p:nvPr>
        </p:nvSpPr>
        <p:spPr>
          <a:xfrm>
            <a:off x="457200" y="1828800"/>
            <a:ext cx="8686800" cy="5257800"/>
          </a:xfrm>
        </p:spPr>
        <p:txBody>
          <a:bodyPr>
            <a:normAutofit fontScale="92500"/>
          </a:bodyPr>
          <a:lstStyle/>
          <a:p>
            <a:r>
              <a:rPr lang="en-US" dirty="0" smtClean="0">
                <a:solidFill>
                  <a:srgbClr val="00B0F0"/>
                </a:solidFill>
              </a:rPr>
              <a:t>‘Personality’  as the sum total of certain dynamic, interactive , and inter-related set of physical, social , intellectual and ethical attributes and behaviors of a person in relation to his environment which contribute to his power , status and success in society. </a:t>
            </a:r>
          </a:p>
          <a:p>
            <a:endParaRPr lang="en-US" dirty="0" smtClean="0"/>
          </a:p>
          <a:p>
            <a:r>
              <a:rPr lang="en-US" b="1" dirty="0" smtClean="0">
                <a:solidFill>
                  <a:srgbClr val="FF0000"/>
                </a:solidFill>
              </a:rPr>
              <a:t>Personality is a variable and not a constant . It refers to a set of efforts of an individual towards positively changing , improving, polishing or refining his internal and/or external personality features and attributes.</a:t>
            </a:r>
          </a:p>
          <a:p>
            <a:pPr>
              <a:buNone/>
            </a:pPr>
            <a:r>
              <a:rPr lang="en-US" dirty="0" smtClean="0"/>
              <a:t>       </a:t>
            </a:r>
            <a:endParaRPr lang="en-US" dirty="0"/>
          </a:p>
        </p:txBody>
      </p:sp>
    </p:spTree>
  </p:cSld>
  <p:clrMapOvr>
    <a:masterClrMapping/>
  </p:clrMapOvr>
  <p:transition advClick="0" advTm="2000">
    <p:dissolve/>
    <p:sndAc>
      <p:stSnd>
        <p:snd r:embed="rId2" name="laser.wav" builtIn="1"/>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heckerboard(across)">
                                      <p:cBhvr>
                                        <p:cTn id="7" dur="500"/>
                                        <p:tgtEl>
                                          <p:spTgt spid="3">
                                            <p:txEl>
                                              <p:pRg st="0" end="0"/>
                                            </p:txEl>
                                          </p:spTgt>
                                        </p:tgtEl>
                                      </p:cBhvr>
                                    </p:animEffect>
                                  </p:childTnLst>
                                </p:cTn>
                              </p:par>
                              <p:par>
                                <p:cTn id="8" presetID="5" presetClass="entr" presetSubtype="10" fill="hold"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Effect transition="in" filter="checkerboard(across)">
                                      <p:cBhvr>
                                        <p:cTn id="10" dur="500"/>
                                        <p:tgtEl>
                                          <p:spTgt spid="3">
                                            <p:txEl>
                                              <p:pRg st="2" end="2"/>
                                            </p:txEl>
                                          </p:spTgt>
                                        </p:tgtEl>
                                      </p:cBhvr>
                                    </p:animEffect>
                                  </p:childTnLst>
                                </p:cTn>
                              </p:par>
                              <p:par>
                                <p:cTn id="11" presetID="5" presetClass="entr" presetSubtype="1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Effect transition="in" filter="checkerboard(across)">
                                      <p:cBhvr>
                                        <p:cTn id="13"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767840"/>
            <a:ext cx="8229600" cy="4709160"/>
          </a:xfrm>
        </p:spPr>
        <p:txBody>
          <a:bodyPr>
            <a:normAutofit lnSpcReduction="10000"/>
          </a:bodyPr>
          <a:lstStyle/>
          <a:p>
            <a:pPr algn="just">
              <a:buNone/>
            </a:pPr>
            <a:r>
              <a:rPr lang="en-US" dirty="0" smtClean="0">
                <a:solidFill>
                  <a:srgbClr val="FFC000"/>
                </a:solidFill>
              </a:rPr>
              <a:t>An individuals personality is amenable for significant development processes of conscious self-directed efforts and also outside help in the form of grooming , guidance and training.</a:t>
            </a:r>
          </a:p>
          <a:p>
            <a:pPr algn="just">
              <a:buNone/>
            </a:pPr>
            <a:r>
              <a:rPr lang="en-US" dirty="0" smtClean="0">
                <a:solidFill>
                  <a:srgbClr val="FFC000"/>
                </a:solidFill>
              </a:rPr>
              <a:t>Personality conscious individuals may focus on development of their external and/or internal features of personality.</a:t>
            </a:r>
          </a:p>
          <a:p>
            <a:pPr algn="just">
              <a:buNone/>
            </a:pPr>
            <a:r>
              <a:rPr lang="en-US" dirty="0" smtClean="0">
                <a:solidFill>
                  <a:srgbClr val="FFC000"/>
                </a:solidFill>
              </a:rPr>
              <a:t>Many individuals also try to develop their personality over a period of time in an evolutionary and incremental manner as they negotiate through their life and career.</a:t>
            </a:r>
          </a:p>
          <a:p>
            <a:pPr algn="just">
              <a:buNone/>
            </a:pPr>
            <a:endParaRPr lang="en-US" dirty="0">
              <a:solidFill>
                <a:srgbClr val="FFC000"/>
              </a:solidFill>
            </a:endParaRPr>
          </a:p>
        </p:txBody>
      </p:sp>
    </p:spTree>
  </p:cSld>
  <p:clrMapOvr>
    <a:masterClrMapping/>
  </p:clrMapOvr>
  <p:transition advClick="0" advTm="1000">
    <p:dissolve/>
    <p:sndAc>
      <p:stSnd>
        <p:snd r:embed="rId2" name="laser.wav" builtIn="1"/>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 calcmode="lin" valueType="num">
                                      <p:cBhvr additive="base">
                                        <p:cTn id="1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615440"/>
            <a:ext cx="8229600" cy="4709160"/>
          </a:xfrm>
        </p:spPr>
        <p:txBody>
          <a:bodyPr/>
          <a:lstStyle/>
          <a:p>
            <a:pPr algn="just"/>
            <a:r>
              <a:rPr lang="en-US" dirty="0" smtClean="0">
                <a:solidFill>
                  <a:srgbClr val="66FF33"/>
                </a:solidFill>
              </a:rPr>
              <a:t>They tend to feel the urge to modify or improve some of their personality features and qualities as they interact with or observe others and as they are exposed to the events , experiences and influences in their life.</a:t>
            </a:r>
          </a:p>
          <a:p>
            <a:pPr algn="just"/>
            <a:endParaRPr lang="en-US" dirty="0"/>
          </a:p>
        </p:txBody>
      </p:sp>
    </p:spTree>
  </p:cSld>
  <p:clrMapOvr>
    <a:masterClrMapping/>
  </p:clrMapOvr>
  <p:transition advClick="0" advTm="5000">
    <p:dissolve/>
    <p:sndAc>
      <p:stSnd>
        <p:snd r:embed="rId2" name="suction.wav" builtIn="1"/>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mph" presetSubtype="0" fill="hold" grpId="0" nodeType="clickEffect">
                                  <p:stCondLst>
                                    <p:cond delay="0"/>
                                  </p:stCondLst>
                                  <p:childTnLst>
                                    <p:animRot by="21600000">
                                      <p:cBhvr>
                                        <p:cTn id="6" dur="2000" fill="hold"/>
                                        <p:tgtEl>
                                          <p:spTgt spid="3">
                                            <p:txEl>
                                              <p:pRg st="0" end="0"/>
                                            </p:txEl>
                                          </p:spTgt>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600200"/>
            <a:ext cx="8229600" cy="5105400"/>
          </a:xfrm>
        </p:spPr>
        <p:txBody>
          <a:bodyPr>
            <a:normAutofit fontScale="92500" lnSpcReduction="20000"/>
          </a:bodyPr>
          <a:lstStyle/>
          <a:p>
            <a:pPr>
              <a:buNone/>
            </a:pPr>
            <a:r>
              <a:rPr lang="en-US" dirty="0" smtClean="0">
                <a:solidFill>
                  <a:srgbClr val="00B050"/>
                </a:solidFill>
              </a:rPr>
              <a:t> Certain </a:t>
            </a:r>
            <a:r>
              <a:rPr lang="en-US" dirty="0" smtClean="0">
                <a:solidFill>
                  <a:srgbClr val="00B050"/>
                </a:solidFill>
              </a:rPr>
              <a:t>aspects of personality</a:t>
            </a:r>
          </a:p>
          <a:p>
            <a:pPr>
              <a:buNone/>
            </a:pPr>
            <a:endParaRPr lang="en-US" dirty="0" smtClean="0">
              <a:solidFill>
                <a:srgbClr val="00B050"/>
              </a:solidFill>
            </a:endParaRPr>
          </a:p>
          <a:p>
            <a:pPr>
              <a:buNone/>
            </a:pPr>
            <a:r>
              <a:rPr lang="en-US" dirty="0" smtClean="0">
                <a:solidFill>
                  <a:srgbClr val="00B050"/>
                </a:solidFill>
              </a:rPr>
              <a:t>1.Personality has two dimensions : outer and inner</a:t>
            </a:r>
          </a:p>
          <a:p>
            <a:pPr>
              <a:buNone/>
            </a:pPr>
            <a:r>
              <a:rPr lang="en-US" dirty="0" smtClean="0">
                <a:solidFill>
                  <a:srgbClr val="00B050"/>
                </a:solidFill>
              </a:rPr>
              <a:t>    outer dimension consists of                                                     </a:t>
            </a:r>
          </a:p>
          <a:p>
            <a:pPr>
              <a:buNone/>
            </a:pPr>
            <a:r>
              <a:rPr lang="en-US" dirty="0" smtClean="0">
                <a:solidFill>
                  <a:srgbClr val="00B050"/>
                </a:solidFill>
              </a:rPr>
              <a:t>       a)   Quality of physical hygiene and health</a:t>
            </a:r>
          </a:p>
          <a:p>
            <a:pPr>
              <a:buNone/>
            </a:pPr>
            <a:r>
              <a:rPr lang="en-US" dirty="0" smtClean="0">
                <a:solidFill>
                  <a:srgbClr val="00B050"/>
                </a:solidFill>
              </a:rPr>
              <a:t>       b)   The way one dresses</a:t>
            </a:r>
          </a:p>
          <a:p>
            <a:pPr>
              <a:buNone/>
            </a:pPr>
            <a:r>
              <a:rPr lang="en-US" dirty="0" smtClean="0">
                <a:solidFill>
                  <a:srgbClr val="00B050"/>
                </a:solidFill>
              </a:rPr>
              <a:t>       c)   walks and talks etc.</a:t>
            </a:r>
          </a:p>
          <a:p>
            <a:pPr>
              <a:buNone/>
            </a:pPr>
            <a:r>
              <a:rPr lang="en-US" dirty="0" smtClean="0">
                <a:solidFill>
                  <a:srgbClr val="00B050"/>
                </a:solidFill>
              </a:rPr>
              <a:t>     inner dimension consists of</a:t>
            </a:r>
          </a:p>
          <a:p>
            <a:pPr>
              <a:buNone/>
            </a:pPr>
            <a:r>
              <a:rPr lang="en-US" dirty="0" smtClean="0">
                <a:solidFill>
                  <a:srgbClr val="00B050"/>
                </a:solidFill>
              </a:rPr>
              <a:t>        a)  one’s qualities</a:t>
            </a:r>
          </a:p>
          <a:p>
            <a:pPr>
              <a:buNone/>
            </a:pPr>
            <a:r>
              <a:rPr lang="en-US" dirty="0" smtClean="0">
                <a:solidFill>
                  <a:srgbClr val="00B050"/>
                </a:solidFill>
              </a:rPr>
              <a:t>        b)   skills</a:t>
            </a:r>
          </a:p>
          <a:p>
            <a:pPr>
              <a:buNone/>
            </a:pPr>
            <a:r>
              <a:rPr lang="en-US" dirty="0" smtClean="0">
                <a:solidFill>
                  <a:srgbClr val="00B050"/>
                </a:solidFill>
              </a:rPr>
              <a:t>        c)   values and attitudes</a:t>
            </a:r>
          </a:p>
          <a:p>
            <a:pPr>
              <a:buNone/>
            </a:pPr>
            <a:r>
              <a:rPr lang="en-US" dirty="0" smtClean="0">
                <a:solidFill>
                  <a:srgbClr val="00B050"/>
                </a:solidFill>
              </a:rPr>
              <a:t>    which determine his competence, character  and  interpersonal as well as social </a:t>
            </a:r>
            <a:r>
              <a:rPr lang="en-US" dirty="0" err="1" smtClean="0">
                <a:solidFill>
                  <a:srgbClr val="00B050"/>
                </a:solidFill>
              </a:rPr>
              <a:t>behaviour</a:t>
            </a:r>
            <a:r>
              <a:rPr lang="en-US" dirty="0" smtClean="0">
                <a:solidFill>
                  <a:srgbClr val="00B050"/>
                </a:solidFill>
              </a:rPr>
              <a:t>.</a:t>
            </a:r>
          </a:p>
        </p:txBody>
      </p:sp>
    </p:spTree>
  </p:cSld>
  <p:clrMapOvr>
    <a:masterClrMapping/>
  </p:clrMapOvr>
  <p:transition>
    <p:dissolve/>
    <p:sndAc>
      <p:stSnd>
        <p:snd r:embed="rId2" name="whoosh.wav" builtIn="1"/>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800" decel="100000"/>
                                        <p:tgtEl>
                                          <p:spTgt spid="3">
                                            <p:txEl>
                                              <p:pRg st="0" end="0"/>
                                            </p:txEl>
                                          </p:spTgt>
                                        </p:tgtEl>
                                      </p:cBhvr>
                                    </p:animEffect>
                                    <p:anim calcmode="lin" valueType="num">
                                      <p:cBhvr>
                                        <p:cTn id="8" dur="800" decel="100000" fill="hold"/>
                                        <p:tgtEl>
                                          <p:spTgt spid="3">
                                            <p:txEl>
                                              <p:pRg st="0" end="0"/>
                                            </p:txEl>
                                          </p:spTgt>
                                        </p:tgtEl>
                                        <p:attrNameLst>
                                          <p:attrName>style.rotation</p:attrName>
                                        </p:attrNameLst>
                                      </p:cBhvr>
                                      <p:tavLst>
                                        <p:tav tm="0">
                                          <p:val>
                                            <p:fltVal val="-90"/>
                                          </p:val>
                                        </p:tav>
                                        <p:tav tm="100000">
                                          <p:val>
                                            <p:fltVal val="0"/>
                                          </p:val>
                                        </p:tav>
                                      </p:tavLst>
                                    </p:anim>
                                    <p:anim calcmode="lin" valueType="num">
                                      <p:cBhvr>
                                        <p:cTn id="9" dur="800" decel="100000" fill="hold"/>
                                        <p:tgtEl>
                                          <p:spTgt spid="3">
                                            <p:txEl>
                                              <p:pRg st="0" end="0"/>
                                            </p:txEl>
                                          </p:spTgt>
                                        </p:tgtEl>
                                        <p:attrNameLst>
                                          <p:attrName>ppt_x</p:attrName>
                                        </p:attrNameLst>
                                      </p:cBhvr>
                                      <p:tavLst>
                                        <p:tav tm="0">
                                          <p:val>
                                            <p:strVal val="#ppt_x+0.4"/>
                                          </p:val>
                                        </p:tav>
                                        <p:tav tm="100000">
                                          <p:val>
                                            <p:strVal val="#ppt_x-0.05"/>
                                          </p:val>
                                        </p:tav>
                                      </p:tavLst>
                                    </p:anim>
                                    <p:anim calcmode="lin" valueType="num">
                                      <p:cBhvr>
                                        <p:cTn id="10" dur="800" decel="100000" fill="hold"/>
                                        <p:tgtEl>
                                          <p:spTgt spid="3">
                                            <p:txEl>
                                              <p:pRg st="0" end="0"/>
                                            </p:txEl>
                                          </p:spTgt>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xEl>
                                              <p:pRg st="0" end="0"/>
                                            </p:txEl>
                                          </p:spTgt>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xEl>
                                              <p:pRg st="0" end="0"/>
                                            </p:txEl>
                                          </p:spTgt>
                                        </p:tgtEl>
                                        <p:attrNameLst>
                                          <p:attrName>ppt_y</p:attrName>
                                        </p:attrNameLst>
                                      </p:cBhvr>
                                      <p:tavLst>
                                        <p:tav tm="0">
                                          <p:val>
                                            <p:strVal val="#ppt_y+0.1"/>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3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800" decel="100000"/>
                                        <p:tgtEl>
                                          <p:spTgt spid="3">
                                            <p:txEl>
                                              <p:pRg st="2" end="2"/>
                                            </p:txEl>
                                          </p:spTgt>
                                        </p:tgtEl>
                                      </p:cBhvr>
                                    </p:animEffect>
                                    <p:anim calcmode="lin" valueType="num">
                                      <p:cBhvr>
                                        <p:cTn id="18" dur="800" decel="100000" fill="hold"/>
                                        <p:tgtEl>
                                          <p:spTgt spid="3">
                                            <p:txEl>
                                              <p:pRg st="2" end="2"/>
                                            </p:txEl>
                                          </p:spTgt>
                                        </p:tgtEl>
                                        <p:attrNameLst>
                                          <p:attrName>style.rotation</p:attrName>
                                        </p:attrNameLst>
                                      </p:cBhvr>
                                      <p:tavLst>
                                        <p:tav tm="0">
                                          <p:val>
                                            <p:fltVal val="-90"/>
                                          </p:val>
                                        </p:tav>
                                        <p:tav tm="100000">
                                          <p:val>
                                            <p:fltVal val="0"/>
                                          </p:val>
                                        </p:tav>
                                      </p:tavLst>
                                    </p:anim>
                                    <p:anim calcmode="lin" valueType="num">
                                      <p:cBhvr>
                                        <p:cTn id="19" dur="800" decel="100000" fill="hold"/>
                                        <p:tgtEl>
                                          <p:spTgt spid="3">
                                            <p:txEl>
                                              <p:pRg st="2" end="2"/>
                                            </p:txEl>
                                          </p:spTgt>
                                        </p:tgtEl>
                                        <p:attrNameLst>
                                          <p:attrName>ppt_x</p:attrName>
                                        </p:attrNameLst>
                                      </p:cBhvr>
                                      <p:tavLst>
                                        <p:tav tm="0">
                                          <p:val>
                                            <p:strVal val="#ppt_x+0.4"/>
                                          </p:val>
                                        </p:tav>
                                        <p:tav tm="100000">
                                          <p:val>
                                            <p:strVal val="#ppt_x-0.05"/>
                                          </p:val>
                                        </p:tav>
                                      </p:tavLst>
                                    </p:anim>
                                    <p:anim calcmode="lin" valueType="num">
                                      <p:cBhvr>
                                        <p:cTn id="20" dur="800" decel="100000" fill="hold"/>
                                        <p:tgtEl>
                                          <p:spTgt spid="3">
                                            <p:txEl>
                                              <p:pRg st="2" end="2"/>
                                            </p:txEl>
                                          </p:spTgt>
                                        </p:tgtEl>
                                        <p:attrNameLst>
                                          <p:attrName>ppt_y</p:attrName>
                                        </p:attrNameLst>
                                      </p:cBhvr>
                                      <p:tavLst>
                                        <p:tav tm="0">
                                          <p:val>
                                            <p:strVal val="#ppt_y-0.4"/>
                                          </p:val>
                                        </p:tav>
                                        <p:tav tm="100000">
                                          <p:val>
                                            <p:strVal val="#ppt_y+0.1"/>
                                          </p:val>
                                        </p:tav>
                                      </p:tavLst>
                                    </p:anim>
                                    <p:anim calcmode="lin" valueType="num">
                                      <p:cBhvr>
                                        <p:cTn id="21" dur="200" accel="100000" fill="hold">
                                          <p:stCondLst>
                                            <p:cond delay="800"/>
                                          </p:stCondLst>
                                        </p:cTn>
                                        <p:tgtEl>
                                          <p:spTgt spid="3">
                                            <p:txEl>
                                              <p:pRg st="2" end="2"/>
                                            </p:txEl>
                                          </p:spTgt>
                                        </p:tgtEl>
                                        <p:attrNameLst>
                                          <p:attrName>ppt_x</p:attrName>
                                        </p:attrNameLst>
                                      </p:cBhvr>
                                      <p:tavLst>
                                        <p:tav tm="0">
                                          <p:val>
                                            <p:strVal val="#ppt_x-0.05"/>
                                          </p:val>
                                        </p:tav>
                                        <p:tav tm="100000">
                                          <p:val>
                                            <p:strVal val="#ppt_x"/>
                                          </p:val>
                                        </p:tav>
                                      </p:tavLst>
                                    </p:anim>
                                    <p:anim calcmode="lin" valueType="num">
                                      <p:cBhvr>
                                        <p:cTn id="22" dur="200" accel="100000" fill="hold">
                                          <p:stCondLst>
                                            <p:cond delay="800"/>
                                          </p:stCondLst>
                                        </p:cTn>
                                        <p:tgtEl>
                                          <p:spTgt spid="3">
                                            <p:txEl>
                                              <p:pRg st="2" end="2"/>
                                            </p:txEl>
                                          </p:spTgt>
                                        </p:tgtEl>
                                        <p:attrNameLst>
                                          <p:attrName>ppt_y</p:attrName>
                                        </p:attrNameLst>
                                      </p:cBhvr>
                                      <p:tavLst>
                                        <p:tav tm="0">
                                          <p:val>
                                            <p:strVal val="#ppt_y+0.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30" presetClass="entr" presetSubtype="0" fill="hold" grpId="0"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fade">
                                      <p:cBhvr>
                                        <p:cTn id="27" dur="800" decel="100000"/>
                                        <p:tgtEl>
                                          <p:spTgt spid="3">
                                            <p:txEl>
                                              <p:pRg st="3" end="3"/>
                                            </p:txEl>
                                          </p:spTgt>
                                        </p:tgtEl>
                                      </p:cBhvr>
                                    </p:animEffect>
                                    <p:anim calcmode="lin" valueType="num">
                                      <p:cBhvr>
                                        <p:cTn id="28" dur="800" decel="100000" fill="hold"/>
                                        <p:tgtEl>
                                          <p:spTgt spid="3">
                                            <p:txEl>
                                              <p:pRg st="3" end="3"/>
                                            </p:txEl>
                                          </p:spTgt>
                                        </p:tgtEl>
                                        <p:attrNameLst>
                                          <p:attrName>style.rotation</p:attrName>
                                        </p:attrNameLst>
                                      </p:cBhvr>
                                      <p:tavLst>
                                        <p:tav tm="0">
                                          <p:val>
                                            <p:fltVal val="-90"/>
                                          </p:val>
                                        </p:tav>
                                        <p:tav tm="100000">
                                          <p:val>
                                            <p:fltVal val="0"/>
                                          </p:val>
                                        </p:tav>
                                      </p:tavLst>
                                    </p:anim>
                                    <p:anim calcmode="lin" valueType="num">
                                      <p:cBhvr>
                                        <p:cTn id="29" dur="800" decel="100000" fill="hold"/>
                                        <p:tgtEl>
                                          <p:spTgt spid="3">
                                            <p:txEl>
                                              <p:pRg st="3" end="3"/>
                                            </p:txEl>
                                          </p:spTgt>
                                        </p:tgtEl>
                                        <p:attrNameLst>
                                          <p:attrName>ppt_x</p:attrName>
                                        </p:attrNameLst>
                                      </p:cBhvr>
                                      <p:tavLst>
                                        <p:tav tm="0">
                                          <p:val>
                                            <p:strVal val="#ppt_x+0.4"/>
                                          </p:val>
                                        </p:tav>
                                        <p:tav tm="100000">
                                          <p:val>
                                            <p:strVal val="#ppt_x-0.05"/>
                                          </p:val>
                                        </p:tav>
                                      </p:tavLst>
                                    </p:anim>
                                    <p:anim calcmode="lin" valueType="num">
                                      <p:cBhvr>
                                        <p:cTn id="30" dur="800" decel="100000" fill="hold"/>
                                        <p:tgtEl>
                                          <p:spTgt spid="3">
                                            <p:txEl>
                                              <p:pRg st="3" end="3"/>
                                            </p:txEl>
                                          </p:spTgt>
                                        </p:tgtEl>
                                        <p:attrNameLst>
                                          <p:attrName>ppt_y</p:attrName>
                                        </p:attrNameLst>
                                      </p:cBhvr>
                                      <p:tavLst>
                                        <p:tav tm="0">
                                          <p:val>
                                            <p:strVal val="#ppt_y-0.4"/>
                                          </p:val>
                                        </p:tav>
                                        <p:tav tm="100000">
                                          <p:val>
                                            <p:strVal val="#ppt_y+0.1"/>
                                          </p:val>
                                        </p:tav>
                                      </p:tavLst>
                                    </p:anim>
                                    <p:anim calcmode="lin" valueType="num">
                                      <p:cBhvr>
                                        <p:cTn id="31" dur="200" accel="100000" fill="hold">
                                          <p:stCondLst>
                                            <p:cond delay="800"/>
                                          </p:stCondLst>
                                        </p:cTn>
                                        <p:tgtEl>
                                          <p:spTgt spid="3">
                                            <p:txEl>
                                              <p:pRg st="3" end="3"/>
                                            </p:txEl>
                                          </p:spTgt>
                                        </p:tgtEl>
                                        <p:attrNameLst>
                                          <p:attrName>ppt_x</p:attrName>
                                        </p:attrNameLst>
                                      </p:cBhvr>
                                      <p:tavLst>
                                        <p:tav tm="0">
                                          <p:val>
                                            <p:strVal val="#ppt_x-0.05"/>
                                          </p:val>
                                        </p:tav>
                                        <p:tav tm="100000">
                                          <p:val>
                                            <p:strVal val="#ppt_x"/>
                                          </p:val>
                                        </p:tav>
                                      </p:tavLst>
                                    </p:anim>
                                    <p:anim calcmode="lin" valueType="num">
                                      <p:cBhvr>
                                        <p:cTn id="32" dur="200" accel="100000" fill="hold">
                                          <p:stCondLst>
                                            <p:cond delay="800"/>
                                          </p:stCondLst>
                                        </p:cTn>
                                        <p:tgtEl>
                                          <p:spTgt spid="3">
                                            <p:txEl>
                                              <p:pRg st="3" end="3"/>
                                            </p:txEl>
                                          </p:spTgt>
                                        </p:tgtEl>
                                        <p:attrNameLst>
                                          <p:attrName>ppt_y</p:attrName>
                                        </p:attrNameLst>
                                      </p:cBhvr>
                                      <p:tavLst>
                                        <p:tav tm="0">
                                          <p:val>
                                            <p:strVal val="#ppt_y+0.1"/>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30" presetClass="entr" presetSubtype="0" fill="hold" grpId="0" nodeType="click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Effect transition="in" filter="fade">
                                      <p:cBhvr>
                                        <p:cTn id="37" dur="800" decel="100000"/>
                                        <p:tgtEl>
                                          <p:spTgt spid="3">
                                            <p:txEl>
                                              <p:pRg st="4" end="4"/>
                                            </p:txEl>
                                          </p:spTgt>
                                        </p:tgtEl>
                                      </p:cBhvr>
                                    </p:animEffect>
                                    <p:anim calcmode="lin" valueType="num">
                                      <p:cBhvr>
                                        <p:cTn id="38" dur="800" decel="100000" fill="hold"/>
                                        <p:tgtEl>
                                          <p:spTgt spid="3">
                                            <p:txEl>
                                              <p:pRg st="4" end="4"/>
                                            </p:txEl>
                                          </p:spTgt>
                                        </p:tgtEl>
                                        <p:attrNameLst>
                                          <p:attrName>style.rotation</p:attrName>
                                        </p:attrNameLst>
                                      </p:cBhvr>
                                      <p:tavLst>
                                        <p:tav tm="0">
                                          <p:val>
                                            <p:fltVal val="-90"/>
                                          </p:val>
                                        </p:tav>
                                        <p:tav tm="100000">
                                          <p:val>
                                            <p:fltVal val="0"/>
                                          </p:val>
                                        </p:tav>
                                      </p:tavLst>
                                    </p:anim>
                                    <p:anim calcmode="lin" valueType="num">
                                      <p:cBhvr>
                                        <p:cTn id="39" dur="800" decel="100000" fill="hold"/>
                                        <p:tgtEl>
                                          <p:spTgt spid="3">
                                            <p:txEl>
                                              <p:pRg st="4" end="4"/>
                                            </p:txEl>
                                          </p:spTgt>
                                        </p:tgtEl>
                                        <p:attrNameLst>
                                          <p:attrName>ppt_x</p:attrName>
                                        </p:attrNameLst>
                                      </p:cBhvr>
                                      <p:tavLst>
                                        <p:tav tm="0">
                                          <p:val>
                                            <p:strVal val="#ppt_x+0.4"/>
                                          </p:val>
                                        </p:tav>
                                        <p:tav tm="100000">
                                          <p:val>
                                            <p:strVal val="#ppt_x-0.05"/>
                                          </p:val>
                                        </p:tav>
                                      </p:tavLst>
                                    </p:anim>
                                    <p:anim calcmode="lin" valueType="num">
                                      <p:cBhvr>
                                        <p:cTn id="40" dur="800" decel="100000" fill="hold"/>
                                        <p:tgtEl>
                                          <p:spTgt spid="3">
                                            <p:txEl>
                                              <p:pRg st="4" end="4"/>
                                            </p:txEl>
                                          </p:spTgt>
                                        </p:tgtEl>
                                        <p:attrNameLst>
                                          <p:attrName>ppt_y</p:attrName>
                                        </p:attrNameLst>
                                      </p:cBhvr>
                                      <p:tavLst>
                                        <p:tav tm="0">
                                          <p:val>
                                            <p:strVal val="#ppt_y-0.4"/>
                                          </p:val>
                                        </p:tav>
                                        <p:tav tm="100000">
                                          <p:val>
                                            <p:strVal val="#ppt_y+0.1"/>
                                          </p:val>
                                        </p:tav>
                                      </p:tavLst>
                                    </p:anim>
                                    <p:anim calcmode="lin" valueType="num">
                                      <p:cBhvr>
                                        <p:cTn id="41" dur="200" accel="100000" fill="hold">
                                          <p:stCondLst>
                                            <p:cond delay="800"/>
                                          </p:stCondLst>
                                        </p:cTn>
                                        <p:tgtEl>
                                          <p:spTgt spid="3">
                                            <p:txEl>
                                              <p:pRg st="4" end="4"/>
                                            </p:txEl>
                                          </p:spTgt>
                                        </p:tgtEl>
                                        <p:attrNameLst>
                                          <p:attrName>ppt_x</p:attrName>
                                        </p:attrNameLst>
                                      </p:cBhvr>
                                      <p:tavLst>
                                        <p:tav tm="0">
                                          <p:val>
                                            <p:strVal val="#ppt_x-0.05"/>
                                          </p:val>
                                        </p:tav>
                                        <p:tav tm="100000">
                                          <p:val>
                                            <p:strVal val="#ppt_x"/>
                                          </p:val>
                                        </p:tav>
                                      </p:tavLst>
                                    </p:anim>
                                    <p:anim calcmode="lin" valueType="num">
                                      <p:cBhvr>
                                        <p:cTn id="42" dur="200" accel="100000" fill="hold">
                                          <p:stCondLst>
                                            <p:cond delay="800"/>
                                          </p:stCondLst>
                                        </p:cTn>
                                        <p:tgtEl>
                                          <p:spTgt spid="3">
                                            <p:txEl>
                                              <p:pRg st="4" end="4"/>
                                            </p:txEl>
                                          </p:spTgt>
                                        </p:tgtEl>
                                        <p:attrNameLst>
                                          <p:attrName>ppt_y</p:attrName>
                                        </p:attrNameLst>
                                      </p:cBhvr>
                                      <p:tavLst>
                                        <p:tav tm="0">
                                          <p:val>
                                            <p:strVal val="#ppt_y+0.1"/>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30" presetClass="entr" presetSubtype="0" fill="hold" grpId="0" nodeType="clickEffect">
                                  <p:stCondLst>
                                    <p:cond delay="0"/>
                                  </p:stCondLst>
                                  <p:childTnLst>
                                    <p:set>
                                      <p:cBhvr>
                                        <p:cTn id="46" dur="1" fill="hold">
                                          <p:stCondLst>
                                            <p:cond delay="0"/>
                                          </p:stCondLst>
                                        </p:cTn>
                                        <p:tgtEl>
                                          <p:spTgt spid="3">
                                            <p:txEl>
                                              <p:pRg st="5" end="5"/>
                                            </p:txEl>
                                          </p:spTgt>
                                        </p:tgtEl>
                                        <p:attrNameLst>
                                          <p:attrName>style.visibility</p:attrName>
                                        </p:attrNameLst>
                                      </p:cBhvr>
                                      <p:to>
                                        <p:strVal val="visible"/>
                                      </p:to>
                                    </p:set>
                                    <p:animEffect transition="in" filter="fade">
                                      <p:cBhvr>
                                        <p:cTn id="47" dur="800" decel="100000"/>
                                        <p:tgtEl>
                                          <p:spTgt spid="3">
                                            <p:txEl>
                                              <p:pRg st="5" end="5"/>
                                            </p:txEl>
                                          </p:spTgt>
                                        </p:tgtEl>
                                      </p:cBhvr>
                                    </p:animEffect>
                                    <p:anim calcmode="lin" valueType="num">
                                      <p:cBhvr>
                                        <p:cTn id="48" dur="800" decel="100000" fill="hold"/>
                                        <p:tgtEl>
                                          <p:spTgt spid="3">
                                            <p:txEl>
                                              <p:pRg st="5" end="5"/>
                                            </p:txEl>
                                          </p:spTgt>
                                        </p:tgtEl>
                                        <p:attrNameLst>
                                          <p:attrName>style.rotation</p:attrName>
                                        </p:attrNameLst>
                                      </p:cBhvr>
                                      <p:tavLst>
                                        <p:tav tm="0">
                                          <p:val>
                                            <p:fltVal val="-90"/>
                                          </p:val>
                                        </p:tav>
                                        <p:tav tm="100000">
                                          <p:val>
                                            <p:fltVal val="0"/>
                                          </p:val>
                                        </p:tav>
                                      </p:tavLst>
                                    </p:anim>
                                    <p:anim calcmode="lin" valueType="num">
                                      <p:cBhvr>
                                        <p:cTn id="49" dur="800" decel="100000" fill="hold"/>
                                        <p:tgtEl>
                                          <p:spTgt spid="3">
                                            <p:txEl>
                                              <p:pRg st="5" end="5"/>
                                            </p:txEl>
                                          </p:spTgt>
                                        </p:tgtEl>
                                        <p:attrNameLst>
                                          <p:attrName>ppt_x</p:attrName>
                                        </p:attrNameLst>
                                      </p:cBhvr>
                                      <p:tavLst>
                                        <p:tav tm="0">
                                          <p:val>
                                            <p:strVal val="#ppt_x+0.4"/>
                                          </p:val>
                                        </p:tav>
                                        <p:tav tm="100000">
                                          <p:val>
                                            <p:strVal val="#ppt_x-0.05"/>
                                          </p:val>
                                        </p:tav>
                                      </p:tavLst>
                                    </p:anim>
                                    <p:anim calcmode="lin" valueType="num">
                                      <p:cBhvr>
                                        <p:cTn id="50" dur="800" decel="100000" fill="hold"/>
                                        <p:tgtEl>
                                          <p:spTgt spid="3">
                                            <p:txEl>
                                              <p:pRg st="5" end="5"/>
                                            </p:txEl>
                                          </p:spTgt>
                                        </p:tgtEl>
                                        <p:attrNameLst>
                                          <p:attrName>ppt_y</p:attrName>
                                        </p:attrNameLst>
                                      </p:cBhvr>
                                      <p:tavLst>
                                        <p:tav tm="0">
                                          <p:val>
                                            <p:strVal val="#ppt_y-0.4"/>
                                          </p:val>
                                        </p:tav>
                                        <p:tav tm="100000">
                                          <p:val>
                                            <p:strVal val="#ppt_y+0.1"/>
                                          </p:val>
                                        </p:tav>
                                      </p:tavLst>
                                    </p:anim>
                                    <p:anim calcmode="lin" valueType="num">
                                      <p:cBhvr>
                                        <p:cTn id="51" dur="200" accel="100000" fill="hold">
                                          <p:stCondLst>
                                            <p:cond delay="800"/>
                                          </p:stCondLst>
                                        </p:cTn>
                                        <p:tgtEl>
                                          <p:spTgt spid="3">
                                            <p:txEl>
                                              <p:pRg st="5" end="5"/>
                                            </p:txEl>
                                          </p:spTgt>
                                        </p:tgtEl>
                                        <p:attrNameLst>
                                          <p:attrName>ppt_x</p:attrName>
                                        </p:attrNameLst>
                                      </p:cBhvr>
                                      <p:tavLst>
                                        <p:tav tm="0">
                                          <p:val>
                                            <p:strVal val="#ppt_x-0.05"/>
                                          </p:val>
                                        </p:tav>
                                        <p:tav tm="100000">
                                          <p:val>
                                            <p:strVal val="#ppt_x"/>
                                          </p:val>
                                        </p:tav>
                                      </p:tavLst>
                                    </p:anim>
                                    <p:anim calcmode="lin" valueType="num">
                                      <p:cBhvr>
                                        <p:cTn id="52" dur="200" accel="100000" fill="hold">
                                          <p:stCondLst>
                                            <p:cond delay="800"/>
                                          </p:stCondLst>
                                        </p:cTn>
                                        <p:tgtEl>
                                          <p:spTgt spid="3">
                                            <p:txEl>
                                              <p:pRg st="5" end="5"/>
                                            </p:txEl>
                                          </p:spTgt>
                                        </p:tgtEl>
                                        <p:attrNameLst>
                                          <p:attrName>ppt_y</p:attrName>
                                        </p:attrNameLst>
                                      </p:cBhvr>
                                      <p:tavLst>
                                        <p:tav tm="0">
                                          <p:val>
                                            <p:strVal val="#ppt_y+0.1"/>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30" presetClass="entr" presetSubtype="0" fill="hold" grpId="0" nodeType="clickEffect">
                                  <p:stCondLst>
                                    <p:cond delay="0"/>
                                  </p:stCondLst>
                                  <p:childTnLst>
                                    <p:set>
                                      <p:cBhvr>
                                        <p:cTn id="56" dur="1" fill="hold">
                                          <p:stCondLst>
                                            <p:cond delay="0"/>
                                          </p:stCondLst>
                                        </p:cTn>
                                        <p:tgtEl>
                                          <p:spTgt spid="3">
                                            <p:txEl>
                                              <p:pRg st="6" end="6"/>
                                            </p:txEl>
                                          </p:spTgt>
                                        </p:tgtEl>
                                        <p:attrNameLst>
                                          <p:attrName>style.visibility</p:attrName>
                                        </p:attrNameLst>
                                      </p:cBhvr>
                                      <p:to>
                                        <p:strVal val="visible"/>
                                      </p:to>
                                    </p:set>
                                    <p:animEffect transition="in" filter="fade">
                                      <p:cBhvr>
                                        <p:cTn id="57" dur="800" decel="100000"/>
                                        <p:tgtEl>
                                          <p:spTgt spid="3">
                                            <p:txEl>
                                              <p:pRg st="6" end="6"/>
                                            </p:txEl>
                                          </p:spTgt>
                                        </p:tgtEl>
                                      </p:cBhvr>
                                    </p:animEffect>
                                    <p:anim calcmode="lin" valueType="num">
                                      <p:cBhvr>
                                        <p:cTn id="58" dur="800" decel="100000" fill="hold"/>
                                        <p:tgtEl>
                                          <p:spTgt spid="3">
                                            <p:txEl>
                                              <p:pRg st="6" end="6"/>
                                            </p:txEl>
                                          </p:spTgt>
                                        </p:tgtEl>
                                        <p:attrNameLst>
                                          <p:attrName>style.rotation</p:attrName>
                                        </p:attrNameLst>
                                      </p:cBhvr>
                                      <p:tavLst>
                                        <p:tav tm="0">
                                          <p:val>
                                            <p:fltVal val="-90"/>
                                          </p:val>
                                        </p:tav>
                                        <p:tav tm="100000">
                                          <p:val>
                                            <p:fltVal val="0"/>
                                          </p:val>
                                        </p:tav>
                                      </p:tavLst>
                                    </p:anim>
                                    <p:anim calcmode="lin" valueType="num">
                                      <p:cBhvr>
                                        <p:cTn id="59" dur="800" decel="100000" fill="hold"/>
                                        <p:tgtEl>
                                          <p:spTgt spid="3">
                                            <p:txEl>
                                              <p:pRg st="6" end="6"/>
                                            </p:txEl>
                                          </p:spTgt>
                                        </p:tgtEl>
                                        <p:attrNameLst>
                                          <p:attrName>ppt_x</p:attrName>
                                        </p:attrNameLst>
                                      </p:cBhvr>
                                      <p:tavLst>
                                        <p:tav tm="0">
                                          <p:val>
                                            <p:strVal val="#ppt_x+0.4"/>
                                          </p:val>
                                        </p:tav>
                                        <p:tav tm="100000">
                                          <p:val>
                                            <p:strVal val="#ppt_x-0.05"/>
                                          </p:val>
                                        </p:tav>
                                      </p:tavLst>
                                    </p:anim>
                                    <p:anim calcmode="lin" valueType="num">
                                      <p:cBhvr>
                                        <p:cTn id="60" dur="800" decel="100000" fill="hold"/>
                                        <p:tgtEl>
                                          <p:spTgt spid="3">
                                            <p:txEl>
                                              <p:pRg st="6" end="6"/>
                                            </p:txEl>
                                          </p:spTgt>
                                        </p:tgtEl>
                                        <p:attrNameLst>
                                          <p:attrName>ppt_y</p:attrName>
                                        </p:attrNameLst>
                                      </p:cBhvr>
                                      <p:tavLst>
                                        <p:tav tm="0">
                                          <p:val>
                                            <p:strVal val="#ppt_y-0.4"/>
                                          </p:val>
                                        </p:tav>
                                        <p:tav tm="100000">
                                          <p:val>
                                            <p:strVal val="#ppt_y+0.1"/>
                                          </p:val>
                                        </p:tav>
                                      </p:tavLst>
                                    </p:anim>
                                    <p:anim calcmode="lin" valueType="num">
                                      <p:cBhvr>
                                        <p:cTn id="61" dur="200" accel="100000" fill="hold">
                                          <p:stCondLst>
                                            <p:cond delay="800"/>
                                          </p:stCondLst>
                                        </p:cTn>
                                        <p:tgtEl>
                                          <p:spTgt spid="3">
                                            <p:txEl>
                                              <p:pRg st="6" end="6"/>
                                            </p:txEl>
                                          </p:spTgt>
                                        </p:tgtEl>
                                        <p:attrNameLst>
                                          <p:attrName>ppt_x</p:attrName>
                                        </p:attrNameLst>
                                      </p:cBhvr>
                                      <p:tavLst>
                                        <p:tav tm="0">
                                          <p:val>
                                            <p:strVal val="#ppt_x-0.05"/>
                                          </p:val>
                                        </p:tav>
                                        <p:tav tm="100000">
                                          <p:val>
                                            <p:strVal val="#ppt_x"/>
                                          </p:val>
                                        </p:tav>
                                      </p:tavLst>
                                    </p:anim>
                                    <p:anim calcmode="lin" valueType="num">
                                      <p:cBhvr>
                                        <p:cTn id="62" dur="200" accel="100000" fill="hold">
                                          <p:stCondLst>
                                            <p:cond delay="800"/>
                                          </p:stCondLst>
                                        </p:cTn>
                                        <p:tgtEl>
                                          <p:spTgt spid="3">
                                            <p:txEl>
                                              <p:pRg st="6" end="6"/>
                                            </p:txEl>
                                          </p:spTgt>
                                        </p:tgtEl>
                                        <p:attrNameLst>
                                          <p:attrName>ppt_y</p:attrName>
                                        </p:attrNameLst>
                                      </p:cBhvr>
                                      <p:tavLst>
                                        <p:tav tm="0">
                                          <p:val>
                                            <p:strVal val="#ppt_y+0.1"/>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30" presetClass="entr" presetSubtype="0" fill="hold" grpId="0" nodeType="clickEffect">
                                  <p:stCondLst>
                                    <p:cond delay="0"/>
                                  </p:stCondLst>
                                  <p:childTnLst>
                                    <p:set>
                                      <p:cBhvr>
                                        <p:cTn id="66" dur="1" fill="hold">
                                          <p:stCondLst>
                                            <p:cond delay="0"/>
                                          </p:stCondLst>
                                        </p:cTn>
                                        <p:tgtEl>
                                          <p:spTgt spid="3">
                                            <p:txEl>
                                              <p:pRg st="7" end="7"/>
                                            </p:txEl>
                                          </p:spTgt>
                                        </p:tgtEl>
                                        <p:attrNameLst>
                                          <p:attrName>style.visibility</p:attrName>
                                        </p:attrNameLst>
                                      </p:cBhvr>
                                      <p:to>
                                        <p:strVal val="visible"/>
                                      </p:to>
                                    </p:set>
                                    <p:animEffect transition="in" filter="fade">
                                      <p:cBhvr>
                                        <p:cTn id="67" dur="800" decel="100000"/>
                                        <p:tgtEl>
                                          <p:spTgt spid="3">
                                            <p:txEl>
                                              <p:pRg st="7" end="7"/>
                                            </p:txEl>
                                          </p:spTgt>
                                        </p:tgtEl>
                                      </p:cBhvr>
                                    </p:animEffect>
                                    <p:anim calcmode="lin" valueType="num">
                                      <p:cBhvr>
                                        <p:cTn id="68" dur="800" decel="100000" fill="hold"/>
                                        <p:tgtEl>
                                          <p:spTgt spid="3">
                                            <p:txEl>
                                              <p:pRg st="7" end="7"/>
                                            </p:txEl>
                                          </p:spTgt>
                                        </p:tgtEl>
                                        <p:attrNameLst>
                                          <p:attrName>style.rotation</p:attrName>
                                        </p:attrNameLst>
                                      </p:cBhvr>
                                      <p:tavLst>
                                        <p:tav tm="0">
                                          <p:val>
                                            <p:fltVal val="-90"/>
                                          </p:val>
                                        </p:tav>
                                        <p:tav tm="100000">
                                          <p:val>
                                            <p:fltVal val="0"/>
                                          </p:val>
                                        </p:tav>
                                      </p:tavLst>
                                    </p:anim>
                                    <p:anim calcmode="lin" valueType="num">
                                      <p:cBhvr>
                                        <p:cTn id="69" dur="800" decel="100000" fill="hold"/>
                                        <p:tgtEl>
                                          <p:spTgt spid="3">
                                            <p:txEl>
                                              <p:pRg st="7" end="7"/>
                                            </p:txEl>
                                          </p:spTgt>
                                        </p:tgtEl>
                                        <p:attrNameLst>
                                          <p:attrName>ppt_x</p:attrName>
                                        </p:attrNameLst>
                                      </p:cBhvr>
                                      <p:tavLst>
                                        <p:tav tm="0">
                                          <p:val>
                                            <p:strVal val="#ppt_x+0.4"/>
                                          </p:val>
                                        </p:tav>
                                        <p:tav tm="100000">
                                          <p:val>
                                            <p:strVal val="#ppt_x-0.05"/>
                                          </p:val>
                                        </p:tav>
                                      </p:tavLst>
                                    </p:anim>
                                    <p:anim calcmode="lin" valueType="num">
                                      <p:cBhvr>
                                        <p:cTn id="70" dur="800" decel="100000" fill="hold"/>
                                        <p:tgtEl>
                                          <p:spTgt spid="3">
                                            <p:txEl>
                                              <p:pRg st="7" end="7"/>
                                            </p:txEl>
                                          </p:spTgt>
                                        </p:tgtEl>
                                        <p:attrNameLst>
                                          <p:attrName>ppt_y</p:attrName>
                                        </p:attrNameLst>
                                      </p:cBhvr>
                                      <p:tavLst>
                                        <p:tav tm="0">
                                          <p:val>
                                            <p:strVal val="#ppt_y-0.4"/>
                                          </p:val>
                                        </p:tav>
                                        <p:tav tm="100000">
                                          <p:val>
                                            <p:strVal val="#ppt_y+0.1"/>
                                          </p:val>
                                        </p:tav>
                                      </p:tavLst>
                                    </p:anim>
                                    <p:anim calcmode="lin" valueType="num">
                                      <p:cBhvr>
                                        <p:cTn id="71" dur="200" accel="100000" fill="hold">
                                          <p:stCondLst>
                                            <p:cond delay="800"/>
                                          </p:stCondLst>
                                        </p:cTn>
                                        <p:tgtEl>
                                          <p:spTgt spid="3">
                                            <p:txEl>
                                              <p:pRg st="7" end="7"/>
                                            </p:txEl>
                                          </p:spTgt>
                                        </p:tgtEl>
                                        <p:attrNameLst>
                                          <p:attrName>ppt_x</p:attrName>
                                        </p:attrNameLst>
                                      </p:cBhvr>
                                      <p:tavLst>
                                        <p:tav tm="0">
                                          <p:val>
                                            <p:strVal val="#ppt_x-0.05"/>
                                          </p:val>
                                        </p:tav>
                                        <p:tav tm="100000">
                                          <p:val>
                                            <p:strVal val="#ppt_x"/>
                                          </p:val>
                                        </p:tav>
                                      </p:tavLst>
                                    </p:anim>
                                    <p:anim calcmode="lin" valueType="num">
                                      <p:cBhvr>
                                        <p:cTn id="72" dur="200" accel="100000" fill="hold">
                                          <p:stCondLst>
                                            <p:cond delay="800"/>
                                          </p:stCondLst>
                                        </p:cTn>
                                        <p:tgtEl>
                                          <p:spTgt spid="3">
                                            <p:txEl>
                                              <p:pRg st="7" end="7"/>
                                            </p:txEl>
                                          </p:spTgt>
                                        </p:tgtEl>
                                        <p:attrNameLst>
                                          <p:attrName>ppt_y</p:attrName>
                                        </p:attrNameLst>
                                      </p:cBhvr>
                                      <p:tavLst>
                                        <p:tav tm="0">
                                          <p:val>
                                            <p:strVal val="#ppt_y+0.1"/>
                                          </p:val>
                                        </p:tav>
                                        <p:tav tm="100000">
                                          <p:val>
                                            <p:strVal val="#ppt_y"/>
                                          </p:val>
                                        </p:tav>
                                      </p:tavLst>
                                    </p:anim>
                                  </p:childTnLst>
                                </p:cTn>
                              </p:par>
                            </p:childTnLst>
                          </p:cTn>
                        </p:par>
                      </p:childTnLst>
                    </p:cTn>
                  </p:par>
                  <p:par>
                    <p:cTn id="73" fill="hold">
                      <p:stCondLst>
                        <p:cond delay="indefinite"/>
                      </p:stCondLst>
                      <p:childTnLst>
                        <p:par>
                          <p:cTn id="74" fill="hold">
                            <p:stCondLst>
                              <p:cond delay="0"/>
                            </p:stCondLst>
                            <p:childTnLst>
                              <p:par>
                                <p:cTn id="75" presetID="30" presetClass="entr" presetSubtype="0" fill="hold" grpId="0" nodeType="clickEffect">
                                  <p:stCondLst>
                                    <p:cond delay="0"/>
                                  </p:stCondLst>
                                  <p:childTnLst>
                                    <p:set>
                                      <p:cBhvr>
                                        <p:cTn id="76" dur="1" fill="hold">
                                          <p:stCondLst>
                                            <p:cond delay="0"/>
                                          </p:stCondLst>
                                        </p:cTn>
                                        <p:tgtEl>
                                          <p:spTgt spid="3">
                                            <p:txEl>
                                              <p:pRg st="8" end="8"/>
                                            </p:txEl>
                                          </p:spTgt>
                                        </p:tgtEl>
                                        <p:attrNameLst>
                                          <p:attrName>style.visibility</p:attrName>
                                        </p:attrNameLst>
                                      </p:cBhvr>
                                      <p:to>
                                        <p:strVal val="visible"/>
                                      </p:to>
                                    </p:set>
                                    <p:animEffect transition="in" filter="fade">
                                      <p:cBhvr>
                                        <p:cTn id="77" dur="800" decel="100000"/>
                                        <p:tgtEl>
                                          <p:spTgt spid="3">
                                            <p:txEl>
                                              <p:pRg st="8" end="8"/>
                                            </p:txEl>
                                          </p:spTgt>
                                        </p:tgtEl>
                                      </p:cBhvr>
                                    </p:animEffect>
                                    <p:anim calcmode="lin" valueType="num">
                                      <p:cBhvr>
                                        <p:cTn id="78" dur="800" decel="100000" fill="hold"/>
                                        <p:tgtEl>
                                          <p:spTgt spid="3">
                                            <p:txEl>
                                              <p:pRg st="8" end="8"/>
                                            </p:txEl>
                                          </p:spTgt>
                                        </p:tgtEl>
                                        <p:attrNameLst>
                                          <p:attrName>style.rotation</p:attrName>
                                        </p:attrNameLst>
                                      </p:cBhvr>
                                      <p:tavLst>
                                        <p:tav tm="0">
                                          <p:val>
                                            <p:fltVal val="-90"/>
                                          </p:val>
                                        </p:tav>
                                        <p:tav tm="100000">
                                          <p:val>
                                            <p:fltVal val="0"/>
                                          </p:val>
                                        </p:tav>
                                      </p:tavLst>
                                    </p:anim>
                                    <p:anim calcmode="lin" valueType="num">
                                      <p:cBhvr>
                                        <p:cTn id="79" dur="800" decel="100000" fill="hold"/>
                                        <p:tgtEl>
                                          <p:spTgt spid="3">
                                            <p:txEl>
                                              <p:pRg st="8" end="8"/>
                                            </p:txEl>
                                          </p:spTgt>
                                        </p:tgtEl>
                                        <p:attrNameLst>
                                          <p:attrName>ppt_x</p:attrName>
                                        </p:attrNameLst>
                                      </p:cBhvr>
                                      <p:tavLst>
                                        <p:tav tm="0">
                                          <p:val>
                                            <p:strVal val="#ppt_x+0.4"/>
                                          </p:val>
                                        </p:tav>
                                        <p:tav tm="100000">
                                          <p:val>
                                            <p:strVal val="#ppt_x-0.05"/>
                                          </p:val>
                                        </p:tav>
                                      </p:tavLst>
                                    </p:anim>
                                    <p:anim calcmode="lin" valueType="num">
                                      <p:cBhvr>
                                        <p:cTn id="80" dur="800" decel="100000" fill="hold"/>
                                        <p:tgtEl>
                                          <p:spTgt spid="3">
                                            <p:txEl>
                                              <p:pRg st="8" end="8"/>
                                            </p:txEl>
                                          </p:spTgt>
                                        </p:tgtEl>
                                        <p:attrNameLst>
                                          <p:attrName>ppt_y</p:attrName>
                                        </p:attrNameLst>
                                      </p:cBhvr>
                                      <p:tavLst>
                                        <p:tav tm="0">
                                          <p:val>
                                            <p:strVal val="#ppt_y-0.4"/>
                                          </p:val>
                                        </p:tav>
                                        <p:tav tm="100000">
                                          <p:val>
                                            <p:strVal val="#ppt_y+0.1"/>
                                          </p:val>
                                        </p:tav>
                                      </p:tavLst>
                                    </p:anim>
                                    <p:anim calcmode="lin" valueType="num">
                                      <p:cBhvr>
                                        <p:cTn id="81" dur="200" accel="100000" fill="hold">
                                          <p:stCondLst>
                                            <p:cond delay="800"/>
                                          </p:stCondLst>
                                        </p:cTn>
                                        <p:tgtEl>
                                          <p:spTgt spid="3">
                                            <p:txEl>
                                              <p:pRg st="8" end="8"/>
                                            </p:txEl>
                                          </p:spTgt>
                                        </p:tgtEl>
                                        <p:attrNameLst>
                                          <p:attrName>ppt_x</p:attrName>
                                        </p:attrNameLst>
                                      </p:cBhvr>
                                      <p:tavLst>
                                        <p:tav tm="0">
                                          <p:val>
                                            <p:strVal val="#ppt_x-0.05"/>
                                          </p:val>
                                        </p:tav>
                                        <p:tav tm="100000">
                                          <p:val>
                                            <p:strVal val="#ppt_x"/>
                                          </p:val>
                                        </p:tav>
                                      </p:tavLst>
                                    </p:anim>
                                    <p:anim calcmode="lin" valueType="num">
                                      <p:cBhvr>
                                        <p:cTn id="82" dur="200" accel="100000" fill="hold">
                                          <p:stCondLst>
                                            <p:cond delay="800"/>
                                          </p:stCondLst>
                                        </p:cTn>
                                        <p:tgtEl>
                                          <p:spTgt spid="3">
                                            <p:txEl>
                                              <p:pRg st="8" end="8"/>
                                            </p:txEl>
                                          </p:spTgt>
                                        </p:tgtEl>
                                        <p:attrNameLst>
                                          <p:attrName>ppt_y</p:attrName>
                                        </p:attrNameLst>
                                      </p:cBhvr>
                                      <p:tavLst>
                                        <p:tav tm="0">
                                          <p:val>
                                            <p:strVal val="#ppt_y+0.1"/>
                                          </p:val>
                                        </p:tav>
                                        <p:tav tm="100000">
                                          <p:val>
                                            <p:strVal val="#ppt_y"/>
                                          </p:val>
                                        </p:tav>
                                      </p:tavLst>
                                    </p:anim>
                                  </p:childTnLst>
                                </p:cTn>
                              </p:par>
                            </p:childTnLst>
                          </p:cTn>
                        </p:par>
                      </p:childTnLst>
                    </p:cTn>
                  </p:par>
                  <p:par>
                    <p:cTn id="83" fill="hold">
                      <p:stCondLst>
                        <p:cond delay="indefinite"/>
                      </p:stCondLst>
                      <p:childTnLst>
                        <p:par>
                          <p:cTn id="84" fill="hold">
                            <p:stCondLst>
                              <p:cond delay="0"/>
                            </p:stCondLst>
                            <p:childTnLst>
                              <p:par>
                                <p:cTn id="85" presetID="30" presetClass="entr" presetSubtype="0" fill="hold" grpId="0" nodeType="clickEffect">
                                  <p:stCondLst>
                                    <p:cond delay="0"/>
                                  </p:stCondLst>
                                  <p:childTnLst>
                                    <p:set>
                                      <p:cBhvr>
                                        <p:cTn id="86" dur="1" fill="hold">
                                          <p:stCondLst>
                                            <p:cond delay="0"/>
                                          </p:stCondLst>
                                        </p:cTn>
                                        <p:tgtEl>
                                          <p:spTgt spid="3">
                                            <p:txEl>
                                              <p:pRg st="9" end="9"/>
                                            </p:txEl>
                                          </p:spTgt>
                                        </p:tgtEl>
                                        <p:attrNameLst>
                                          <p:attrName>style.visibility</p:attrName>
                                        </p:attrNameLst>
                                      </p:cBhvr>
                                      <p:to>
                                        <p:strVal val="visible"/>
                                      </p:to>
                                    </p:set>
                                    <p:animEffect transition="in" filter="fade">
                                      <p:cBhvr>
                                        <p:cTn id="87" dur="800" decel="100000"/>
                                        <p:tgtEl>
                                          <p:spTgt spid="3">
                                            <p:txEl>
                                              <p:pRg st="9" end="9"/>
                                            </p:txEl>
                                          </p:spTgt>
                                        </p:tgtEl>
                                      </p:cBhvr>
                                    </p:animEffect>
                                    <p:anim calcmode="lin" valueType="num">
                                      <p:cBhvr>
                                        <p:cTn id="88" dur="800" decel="100000" fill="hold"/>
                                        <p:tgtEl>
                                          <p:spTgt spid="3">
                                            <p:txEl>
                                              <p:pRg st="9" end="9"/>
                                            </p:txEl>
                                          </p:spTgt>
                                        </p:tgtEl>
                                        <p:attrNameLst>
                                          <p:attrName>style.rotation</p:attrName>
                                        </p:attrNameLst>
                                      </p:cBhvr>
                                      <p:tavLst>
                                        <p:tav tm="0">
                                          <p:val>
                                            <p:fltVal val="-90"/>
                                          </p:val>
                                        </p:tav>
                                        <p:tav tm="100000">
                                          <p:val>
                                            <p:fltVal val="0"/>
                                          </p:val>
                                        </p:tav>
                                      </p:tavLst>
                                    </p:anim>
                                    <p:anim calcmode="lin" valueType="num">
                                      <p:cBhvr>
                                        <p:cTn id="89" dur="800" decel="100000" fill="hold"/>
                                        <p:tgtEl>
                                          <p:spTgt spid="3">
                                            <p:txEl>
                                              <p:pRg st="9" end="9"/>
                                            </p:txEl>
                                          </p:spTgt>
                                        </p:tgtEl>
                                        <p:attrNameLst>
                                          <p:attrName>ppt_x</p:attrName>
                                        </p:attrNameLst>
                                      </p:cBhvr>
                                      <p:tavLst>
                                        <p:tav tm="0">
                                          <p:val>
                                            <p:strVal val="#ppt_x+0.4"/>
                                          </p:val>
                                        </p:tav>
                                        <p:tav tm="100000">
                                          <p:val>
                                            <p:strVal val="#ppt_x-0.05"/>
                                          </p:val>
                                        </p:tav>
                                      </p:tavLst>
                                    </p:anim>
                                    <p:anim calcmode="lin" valueType="num">
                                      <p:cBhvr>
                                        <p:cTn id="90" dur="800" decel="100000" fill="hold"/>
                                        <p:tgtEl>
                                          <p:spTgt spid="3">
                                            <p:txEl>
                                              <p:pRg st="9" end="9"/>
                                            </p:txEl>
                                          </p:spTgt>
                                        </p:tgtEl>
                                        <p:attrNameLst>
                                          <p:attrName>ppt_y</p:attrName>
                                        </p:attrNameLst>
                                      </p:cBhvr>
                                      <p:tavLst>
                                        <p:tav tm="0">
                                          <p:val>
                                            <p:strVal val="#ppt_y-0.4"/>
                                          </p:val>
                                        </p:tav>
                                        <p:tav tm="100000">
                                          <p:val>
                                            <p:strVal val="#ppt_y+0.1"/>
                                          </p:val>
                                        </p:tav>
                                      </p:tavLst>
                                    </p:anim>
                                    <p:anim calcmode="lin" valueType="num">
                                      <p:cBhvr>
                                        <p:cTn id="91" dur="200" accel="100000" fill="hold">
                                          <p:stCondLst>
                                            <p:cond delay="800"/>
                                          </p:stCondLst>
                                        </p:cTn>
                                        <p:tgtEl>
                                          <p:spTgt spid="3">
                                            <p:txEl>
                                              <p:pRg st="9" end="9"/>
                                            </p:txEl>
                                          </p:spTgt>
                                        </p:tgtEl>
                                        <p:attrNameLst>
                                          <p:attrName>ppt_x</p:attrName>
                                        </p:attrNameLst>
                                      </p:cBhvr>
                                      <p:tavLst>
                                        <p:tav tm="0">
                                          <p:val>
                                            <p:strVal val="#ppt_x-0.05"/>
                                          </p:val>
                                        </p:tav>
                                        <p:tav tm="100000">
                                          <p:val>
                                            <p:strVal val="#ppt_x"/>
                                          </p:val>
                                        </p:tav>
                                      </p:tavLst>
                                    </p:anim>
                                    <p:anim calcmode="lin" valueType="num">
                                      <p:cBhvr>
                                        <p:cTn id="92" dur="200" accel="100000" fill="hold">
                                          <p:stCondLst>
                                            <p:cond delay="800"/>
                                          </p:stCondLst>
                                        </p:cTn>
                                        <p:tgtEl>
                                          <p:spTgt spid="3">
                                            <p:txEl>
                                              <p:pRg st="9" end="9"/>
                                            </p:txEl>
                                          </p:spTgt>
                                        </p:tgtEl>
                                        <p:attrNameLst>
                                          <p:attrName>ppt_y</p:attrName>
                                        </p:attrNameLst>
                                      </p:cBhvr>
                                      <p:tavLst>
                                        <p:tav tm="0">
                                          <p:val>
                                            <p:strVal val="#ppt_y+0.1"/>
                                          </p:val>
                                        </p:tav>
                                        <p:tav tm="100000">
                                          <p:val>
                                            <p:strVal val="#ppt_y"/>
                                          </p:val>
                                        </p:tav>
                                      </p:tavLst>
                                    </p:anim>
                                  </p:childTnLst>
                                </p:cTn>
                              </p:par>
                            </p:childTnLst>
                          </p:cTn>
                        </p:par>
                      </p:childTnLst>
                    </p:cTn>
                  </p:par>
                  <p:par>
                    <p:cTn id="93" fill="hold">
                      <p:stCondLst>
                        <p:cond delay="indefinite"/>
                      </p:stCondLst>
                      <p:childTnLst>
                        <p:par>
                          <p:cTn id="94" fill="hold">
                            <p:stCondLst>
                              <p:cond delay="0"/>
                            </p:stCondLst>
                            <p:childTnLst>
                              <p:par>
                                <p:cTn id="95" presetID="30" presetClass="entr" presetSubtype="0" fill="hold" grpId="0" nodeType="clickEffect">
                                  <p:stCondLst>
                                    <p:cond delay="0"/>
                                  </p:stCondLst>
                                  <p:childTnLst>
                                    <p:set>
                                      <p:cBhvr>
                                        <p:cTn id="96" dur="1" fill="hold">
                                          <p:stCondLst>
                                            <p:cond delay="0"/>
                                          </p:stCondLst>
                                        </p:cTn>
                                        <p:tgtEl>
                                          <p:spTgt spid="3">
                                            <p:txEl>
                                              <p:pRg st="10" end="10"/>
                                            </p:txEl>
                                          </p:spTgt>
                                        </p:tgtEl>
                                        <p:attrNameLst>
                                          <p:attrName>style.visibility</p:attrName>
                                        </p:attrNameLst>
                                      </p:cBhvr>
                                      <p:to>
                                        <p:strVal val="visible"/>
                                      </p:to>
                                    </p:set>
                                    <p:animEffect transition="in" filter="fade">
                                      <p:cBhvr>
                                        <p:cTn id="97" dur="800" decel="100000"/>
                                        <p:tgtEl>
                                          <p:spTgt spid="3">
                                            <p:txEl>
                                              <p:pRg st="10" end="10"/>
                                            </p:txEl>
                                          </p:spTgt>
                                        </p:tgtEl>
                                      </p:cBhvr>
                                    </p:animEffect>
                                    <p:anim calcmode="lin" valueType="num">
                                      <p:cBhvr>
                                        <p:cTn id="98" dur="800" decel="100000" fill="hold"/>
                                        <p:tgtEl>
                                          <p:spTgt spid="3">
                                            <p:txEl>
                                              <p:pRg st="10" end="10"/>
                                            </p:txEl>
                                          </p:spTgt>
                                        </p:tgtEl>
                                        <p:attrNameLst>
                                          <p:attrName>style.rotation</p:attrName>
                                        </p:attrNameLst>
                                      </p:cBhvr>
                                      <p:tavLst>
                                        <p:tav tm="0">
                                          <p:val>
                                            <p:fltVal val="-90"/>
                                          </p:val>
                                        </p:tav>
                                        <p:tav tm="100000">
                                          <p:val>
                                            <p:fltVal val="0"/>
                                          </p:val>
                                        </p:tav>
                                      </p:tavLst>
                                    </p:anim>
                                    <p:anim calcmode="lin" valueType="num">
                                      <p:cBhvr>
                                        <p:cTn id="99" dur="800" decel="100000" fill="hold"/>
                                        <p:tgtEl>
                                          <p:spTgt spid="3">
                                            <p:txEl>
                                              <p:pRg st="10" end="10"/>
                                            </p:txEl>
                                          </p:spTgt>
                                        </p:tgtEl>
                                        <p:attrNameLst>
                                          <p:attrName>ppt_x</p:attrName>
                                        </p:attrNameLst>
                                      </p:cBhvr>
                                      <p:tavLst>
                                        <p:tav tm="0">
                                          <p:val>
                                            <p:strVal val="#ppt_x+0.4"/>
                                          </p:val>
                                        </p:tav>
                                        <p:tav tm="100000">
                                          <p:val>
                                            <p:strVal val="#ppt_x-0.05"/>
                                          </p:val>
                                        </p:tav>
                                      </p:tavLst>
                                    </p:anim>
                                    <p:anim calcmode="lin" valueType="num">
                                      <p:cBhvr>
                                        <p:cTn id="100" dur="800" decel="100000" fill="hold"/>
                                        <p:tgtEl>
                                          <p:spTgt spid="3">
                                            <p:txEl>
                                              <p:pRg st="10" end="10"/>
                                            </p:txEl>
                                          </p:spTgt>
                                        </p:tgtEl>
                                        <p:attrNameLst>
                                          <p:attrName>ppt_y</p:attrName>
                                        </p:attrNameLst>
                                      </p:cBhvr>
                                      <p:tavLst>
                                        <p:tav tm="0">
                                          <p:val>
                                            <p:strVal val="#ppt_y-0.4"/>
                                          </p:val>
                                        </p:tav>
                                        <p:tav tm="100000">
                                          <p:val>
                                            <p:strVal val="#ppt_y+0.1"/>
                                          </p:val>
                                        </p:tav>
                                      </p:tavLst>
                                    </p:anim>
                                    <p:anim calcmode="lin" valueType="num">
                                      <p:cBhvr>
                                        <p:cTn id="101" dur="200" accel="100000" fill="hold">
                                          <p:stCondLst>
                                            <p:cond delay="800"/>
                                          </p:stCondLst>
                                        </p:cTn>
                                        <p:tgtEl>
                                          <p:spTgt spid="3">
                                            <p:txEl>
                                              <p:pRg st="10" end="10"/>
                                            </p:txEl>
                                          </p:spTgt>
                                        </p:tgtEl>
                                        <p:attrNameLst>
                                          <p:attrName>ppt_x</p:attrName>
                                        </p:attrNameLst>
                                      </p:cBhvr>
                                      <p:tavLst>
                                        <p:tav tm="0">
                                          <p:val>
                                            <p:strVal val="#ppt_x-0.05"/>
                                          </p:val>
                                        </p:tav>
                                        <p:tav tm="100000">
                                          <p:val>
                                            <p:strVal val="#ppt_x"/>
                                          </p:val>
                                        </p:tav>
                                      </p:tavLst>
                                    </p:anim>
                                    <p:anim calcmode="lin" valueType="num">
                                      <p:cBhvr>
                                        <p:cTn id="102" dur="200" accel="100000" fill="hold">
                                          <p:stCondLst>
                                            <p:cond delay="800"/>
                                          </p:stCondLst>
                                        </p:cTn>
                                        <p:tgtEl>
                                          <p:spTgt spid="3">
                                            <p:txEl>
                                              <p:pRg st="10" end="10"/>
                                            </p:txEl>
                                          </p:spTgt>
                                        </p:tgtEl>
                                        <p:attrNameLst>
                                          <p:attrName>ppt_y</p:attrName>
                                        </p:attrNameLst>
                                      </p:cBhvr>
                                      <p:tavLst>
                                        <p:tav tm="0">
                                          <p:val>
                                            <p:strVal val="#ppt_y+0.1"/>
                                          </p:val>
                                        </p:tav>
                                        <p:tav tm="100000">
                                          <p:val>
                                            <p:strVal val="#ppt_y"/>
                                          </p:val>
                                        </p:tav>
                                      </p:tavLst>
                                    </p:anim>
                                  </p:childTnLst>
                                </p:cTn>
                              </p:par>
                            </p:childTnLst>
                          </p:cTn>
                        </p:par>
                      </p:childTnLst>
                    </p:cTn>
                  </p:par>
                  <p:par>
                    <p:cTn id="103" fill="hold">
                      <p:stCondLst>
                        <p:cond delay="indefinite"/>
                      </p:stCondLst>
                      <p:childTnLst>
                        <p:par>
                          <p:cTn id="104" fill="hold">
                            <p:stCondLst>
                              <p:cond delay="0"/>
                            </p:stCondLst>
                            <p:childTnLst>
                              <p:par>
                                <p:cTn id="105" presetID="30" presetClass="entr" presetSubtype="0" fill="hold" grpId="0" nodeType="clickEffect">
                                  <p:stCondLst>
                                    <p:cond delay="0"/>
                                  </p:stCondLst>
                                  <p:childTnLst>
                                    <p:set>
                                      <p:cBhvr>
                                        <p:cTn id="106" dur="1" fill="hold">
                                          <p:stCondLst>
                                            <p:cond delay="0"/>
                                          </p:stCondLst>
                                        </p:cTn>
                                        <p:tgtEl>
                                          <p:spTgt spid="3">
                                            <p:txEl>
                                              <p:pRg st="11" end="11"/>
                                            </p:txEl>
                                          </p:spTgt>
                                        </p:tgtEl>
                                        <p:attrNameLst>
                                          <p:attrName>style.visibility</p:attrName>
                                        </p:attrNameLst>
                                      </p:cBhvr>
                                      <p:to>
                                        <p:strVal val="visible"/>
                                      </p:to>
                                    </p:set>
                                    <p:animEffect transition="in" filter="fade">
                                      <p:cBhvr>
                                        <p:cTn id="107" dur="800" decel="100000"/>
                                        <p:tgtEl>
                                          <p:spTgt spid="3">
                                            <p:txEl>
                                              <p:pRg st="11" end="11"/>
                                            </p:txEl>
                                          </p:spTgt>
                                        </p:tgtEl>
                                      </p:cBhvr>
                                    </p:animEffect>
                                    <p:anim calcmode="lin" valueType="num">
                                      <p:cBhvr>
                                        <p:cTn id="108" dur="800" decel="100000" fill="hold"/>
                                        <p:tgtEl>
                                          <p:spTgt spid="3">
                                            <p:txEl>
                                              <p:pRg st="11" end="11"/>
                                            </p:txEl>
                                          </p:spTgt>
                                        </p:tgtEl>
                                        <p:attrNameLst>
                                          <p:attrName>style.rotation</p:attrName>
                                        </p:attrNameLst>
                                      </p:cBhvr>
                                      <p:tavLst>
                                        <p:tav tm="0">
                                          <p:val>
                                            <p:fltVal val="-90"/>
                                          </p:val>
                                        </p:tav>
                                        <p:tav tm="100000">
                                          <p:val>
                                            <p:fltVal val="0"/>
                                          </p:val>
                                        </p:tav>
                                      </p:tavLst>
                                    </p:anim>
                                    <p:anim calcmode="lin" valueType="num">
                                      <p:cBhvr>
                                        <p:cTn id="109" dur="800" decel="100000" fill="hold"/>
                                        <p:tgtEl>
                                          <p:spTgt spid="3">
                                            <p:txEl>
                                              <p:pRg st="11" end="11"/>
                                            </p:txEl>
                                          </p:spTgt>
                                        </p:tgtEl>
                                        <p:attrNameLst>
                                          <p:attrName>ppt_x</p:attrName>
                                        </p:attrNameLst>
                                      </p:cBhvr>
                                      <p:tavLst>
                                        <p:tav tm="0">
                                          <p:val>
                                            <p:strVal val="#ppt_x+0.4"/>
                                          </p:val>
                                        </p:tav>
                                        <p:tav tm="100000">
                                          <p:val>
                                            <p:strVal val="#ppt_x-0.05"/>
                                          </p:val>
                                        </p:tav>
                                      </p:tavLst>
                                    </p:anim>
                                    <p:anim calcmode="lin" valueType="num">
                                      <p:cBhvr>
                                        <p:cTn id="110" dur="800" decel="100000" fill="hold"/>
                                        <p:tgtEl>
                                          <p:spTgt spid="3">
                                            <p:txEl>
                                              <p:pRg st="11" end="11"/>
                                            </p:txEl>
                                          </p:spTgt>
                                        </p:tgtEl>
                                        <p:attrNameLst>
                                          <p:attrName>ppt_y</p:attrName>
                                        </p:attrNameLst>
                                      </p:cBhvr>
                                      <p:tavLst>
                                        <p:tav tm="0">
                                          <p:val>
                                            <p:strVal val="#ppt_y-0.4"/>
                                          </p:val>
                                        </p:tav>
                                        <p:tav tm="100000">
                                          <p:val>
                                            <p:strVal val="#ppt_y+0.1"/>
                                          </p:val>
                                        </p:tav>
                                      </p:tavLst>
                                    </p:anim>
                                    <p:anim calcmode="lin" valueType="num">
                                      <p:cBhvr>
                                        <p:cTn id="111" dur="200" accel="100000" fill="hold">
                                          <p:stCondLst>
                                            <p:cond delay="800"/>
                                          </p:stCondLst>
                                        </p:cTn>
                                        <p:tgtEl>
                                          <p:spTgt spid="3">
                                            <p:txEl>
                                              <p:pRg st="11" end="11"/>
                                            </p:txEl>
                                          </p:spTgt>
                                        </p:tgtEl>
                                        <p:attrNameLst>
                                          <p:attrName>ppt_x</p:attrName>
                                        </p:attrNameLst>
                                      </p:cBhvr>
                                      <p:tavLst>
                                        <p:tav tm="0">
                                          <p:val>
                                            <p:strVal val="#ppt_x-0.05"/>
                                          </p:val>
                                        </p:tav>
                                        <p:tav tm="100000">
                                          <p:val>
                                            <p:strVal val="#ppt_x"/>
                                          </p:val>
                                        </p:tav>
                                      </p:tavLst>
                                    </p:anim>
                                    <p:anim calcmode="lin" valueType="num">
                                      <p:cBhvr>
                                        <p:cTn id="112" dur="200" accel="100000" fill="hold">
                                          <p:stCondLst>
                                            <p:cond delay="800"/>
                                          </p:stCondLst>
                                        </p:cTn>
                                        <p:tgtEl>
                                          <p:spTgt spid="3">
                                            <p:txEl>
                                              <p:pRg st="11" end="11"/>
                                            </p:txEl>
                                          </p:spTgt>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Autofit/>
          </a:bodyPr>
          <a:lstStyle/>
          <a:p>
            <a:pPr algn="just">
              <a:buNone/>
            </a:pPr>
            <a:r>
              <a:rPr lang="en-US" sz="2200" dirty="0" smtClean="0">
                <a:solidFill>
                  <a:srgbClr val="FFFF00"/>
                </a:solidFill>
              </a:rPr>
              <a:t>2.Personality attitudes are partly inborn or hereditary and partly learned from early upbringing ,subsequent life experiences and exposures ,conscious training and development ,(whether formal or informal) and soon.</a:t>
            </a:r>
          </a:p>
          <a:p>
            <a:pPr algn="just">
              <a:buNone/>
            </a:pPr>
            <a:r>
              <a:rPr lang="en-US" sz="2200" dirty="0" smtClean="0">
                <a:solidFill>
                  <a:srgbClr val="FFFF00"/>
                </a:solidFill>
              </a:rPr>
              <a:t>3.One’s personality is to be viewed from a holistic perspective because of the attributes some attributes of a person may be contradictory to one another. Also a few conflicting forces may be in action within one’s personality ,diluting the positive attributes . Further some personality attributes of an individual tend to change over a period of time , for better or worse.</a:t>
            </a:r>
          </a:p>
          <a:p>
            <a:pPr algn="just">
              <a:buNone/>
            </a:pPr>
            <a:r>
              <a:rPr lang="en-US" sz="2200" dirty="0" smtClean="0">
                <a:solidFill>
                  <a:srgbClr val="FFFF00"/>
                </a:solidFill>
              </a:rPr>
              <a:t>4.One’s personality is only one among a set of factors contributing to his success, status and power in life . Other factors like one’s educational attainments, overall  leadership and managerial skills ,the combination of situational conditions in which a person works etc. have also an important role in his success or otherwise.</a:t>
            </a:r>
            <a:endParaRPr lang="en-US" sz="2200" dirty="0">
              <a:solidFill>
                <a:srgbClr val="FFFF00"/>
              </a:solidFill>
            </a:endParaRPr>
          </a:p>
        </p:txBody>
      </p:sp>
    </p:spTree>
  </p:cSld>
  <p:clrMapOvr>
    <a:masterClrMapping/>
  </p:clrMapOvr>
  <p:transition>
    <p:dissolve/>
    <p:sndAc>
      <p:stSnd>
        <p:snd r:embed="rId2" name="laser.wav" builtIn="1"/>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800" decel="100000"/>
                                        <p:tgtEl>
                                          <p:spTgt spid="3">
                                            <p:txEl>
                                              <p:pRg st="0" end="0"/>
                                            </p:txEl>
                                          </p:spTgt>
                                        </p:tgtEl>
                                      </p:cBhvr>
                                    </p:animEffect>
                                    <p:anim calcmode="lin" valueType="num">
                                      <p:cBhvr>
                                        <p:cTn id="8" dur="800" decel="100000" fill="hold"/>
                                        <p:tgtEl>
                                          <p:spTgt spid="3">
                                            <p:txEl>
                                              <p:pRg st="0" end="0"/>
                                            </p:txEl>
                                          </p:spTgt>
                                        </p:tgtEl>
                                        <p:attrNameLst>
                                          <p:attrName>style.rotation</p:attrName>
                                        </p:attrNameLst>
                                      </p:cBhvr>
                                      <p:tavLst>
                                        <p:tav tm="0">
                                          <p:val>
                                            <p:fltVal val="-90"/>
                                          </p:val>
                                        </p:tav>
                                        <p:tav tm="100000">
                                          <p:val>
                                            <p:fltVal val="0"/>
                                          </p:val>
                                        </p:tav>
                                      </p:tavLst>
                                    </p:anim>
                                    <p:anim calcmode="lin" valueType="num">
                                      <p:cBhvr>
                                        <p:cTn id="9" dur="800" decel="100000" fill="hold"/>
                                        <p:tgtEl>
                                          <p:spTgt spid="3">
                                            <p:txEl>
                                              <p:pRg st="0" end="0"/>
                                            </p:txEl>
                                          </p:spTgt>
                                        </p:tgtEl>
                                        <p:attrNameLst>
                                          <p:attrName>ppt_x</p:attrName>
                                        </p:attrNameLst>
                                      </p:cBhvr>
                                      <p:tavLst>
                                        <p:tav tm="0">
                                          <p:val>
                                            <p:strVal val="#ppt_x+0.4"/>
                                          </p:val>
                                        </p:tav>
                                        <p:tav tm="100000">
                                          <p:val>
                                            <p:strVal val="#ppt_x-0.05"/>
                                          </p:val>
                                        </p:tav>
                                      </p:tavLst>
                                    </p:anim>
                                    <p:anim calcmode="lin" valueType="num">
                                      <p:cBhvr>
                                        <p:cTn id="10" dur="800" decel="100000" fill="hold"/>
                                        <p:tgtEl>
                                          <p:spTgt spid="3">
                                            <p:txEl>
                                              <p:pRg st="0" end="0"/>
                                            </p:txEl>
                                          </p:spTgt>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xEl>
                                              <p:pRg st="0" end="0"/>
                                            </p:txEl>
                                          </p:spTgt>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xEl>
                                              <p:pRg st="0" end="0"/>
                                            </p:txEl>
                                          </p:spTgt>
                                        </p:tgtEl>
                                        <p:attrNameLst>
                                          <p:attrName>ppt_y</p:attrName>
                                        </p:attrNameLst>
                                      </p:cBhvr>
                                      <p:tavLst>
                                        <p:tav tm="0">
                                          <p:val>
                                            <p:strVal val="#ppt_y+0.1"/>
                                          </p:val>
                                        </p:tav>
                                        <p:tav tm="100000">
                                          <p:val>
                                            <p:strVal val="#ppt_y"/>
                                          </p:val>
                                        </p:tav>
                                      </p:tavLst>
                                    </p:anim>
                                  </p:childTnLst>
                                </p:cTn>
                              </p:par>
                              <p:par>
                                <p:cTn id="13" presetID="30" presetClass="entr" presetSubtype="0" fill="hold" nodeType="with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Effect transition="in" filter="fade">
                                      <p:cBhvr>
                                        <p:cTn id="15" dur="800" decel="100000"/>
                                        <p:tgtEl>
                                          <p:spTgt spid="3">
                                            <p:txEl>
                                              <p:pRg st="1" end="1"/>
                                            </p:txEl>
                                          </p:spTgt>
                                        </p:tgtEl>
                                      </p:cBhvr>
                                    </p:animEffect>
                                    <p:anim calcmode="lin" valueType="num">
                                      <p:cBhvr>
                                        <p:cTn id="16" dur="800" decel="100000" fill="hold"/>
                                        <p:tgtEl>
                                          <p:spTgt spid="3">
                                            <p:txEl>
                                              <p:pRg st="1" end="1"/>
                                            </p:txEl>
                                          </p:spTgt>
                                        </p:tgtEl>
                                        <p:attrNameLst>
                                          <p:attrName>style.rotation</p:attrName>
                                        </p:attrNameLst>
                                      </p:cBhvr>
                                      <p:tavLst>
                                        <p:tav tm="0">
                                          <p:val>
                                            <p:fltVal val="-90"/>
                                          </p:val>
                                        </p:tav>
                                        <p:tav tm="100000">
                                          <p:val>
                                            <p:fltVal val="0"/>
                                          </p:val>
                                        </p:tav>
                                      </p:tavLst>
                                    </p:anim>
                                    <p:anim calcmode="lin" valueType="num">
                                      <p:cBhvr>
                                        <p:cTn id="17" dur="800" decel="100000" fill="hold"/>
                                        <p:tgtEl>
                                          <p:spTgt spid="3">
                                            <p:txEl>
                                              <p:pRg st="1" end="1"/>
                                            </p:txEl>
                                          </p:spTgt>
                                        </p:tgtEl>
                                        <p:attrNameLst>
                                          <p:attrName>ppt_x</p:attrName>
                                        </p:attrNameLst>
                                      </p:cBhvr>
                                      <p:tavLst>
                                        <p:tav tm="0">
                                          <p:val>
                                            <p:strVal val="#ppt_x+0.4"/>
                                          </p:val>
                                        </p:tav>
                                        <p:tav tm="100000">
                                          <p:val>
                                            <p:strVal val="#ppt_x-0.05"/>
                                          </p:val>
                                        </p:tav>
                                      </p:tavLst>
                                    </p:anim>
                                    <p:anim calcmode="lin" valueType="num">
                                      <p:cBhvr>
                                        <p:cTn id="18" dur="800" decel="100000" fill="hold"/>
                                        <p:tgtEl>
                                          <p:spTgt spid="3">
                                            <p:txEl>
                                              <p:pRg st="1" end="1"/>
                                            </p:txEl>
                                          </p:spTgt>
                                        </p:tgtEl>
                                        <p:attrNameLst>
                                          <p:attrName>ppt_y</p:attrName>
                                        </p:attrNameLst>
                                      </p:cBhvr>
                                      <p:tavLst>
                                        <p:tav tm="0">
                                          <p:val>
                                            <p:strVal val="#ppt_y-0.4"/>
                                          </p:val>
                                        </p:tav>
                                        <p:tav tm="100000">
                                          <p:val>
                                            <p:strVal val="#ppt_y+0.1"/>
                                          </p:val>
                                        </p:tav>
                                      </p:tavLst>
                                    </p:anim>
                                    <p:anim calcmode="lin" valueType="num">
                                      <p:cBhvr>
                                        <p:cTn id="19" dur="200" accel="100000" fill="hold">
                                          <p:stCondLst>
                                            <p:cond delay="800"/>
                                          </p:stCondLst>
                                        </p:cTn>
                                        <p:tgtEl>
                                          <p:spTgt spid="3">
                                            <p:txEl>
                                              <p:pRg st="1" end="1"/>
                                            </p:txEl>
                                          </p:spTgt>
                                        </p:tgtEl>
                                        <p:attrNameLst>
                                          <p:attrName>ppt_x</p:attrName>
                                        </p:attrNameLst>
                                      </p:cBhvr>
                                      <p:tavLst>
                                        <p:tav tm="0">
                                          <p:val>
                                            <p:strVal val="#ppt_x-0.05"/>
                                          </p:val>
                                        </p:tav>
                                        <p:tav tm="100000">
                                          <p:val>
                                            <p:strVal val="#ppt_x"/>
                                          </p:val>
                                        </p:tav>
                                      </p:tavLst>
                                    </p:anim>
                                    <p:anim calcmode="lin" valueType="num">
                                      <p:cBhvr>
                                        <p:cTn id="20" dur="200" accel="100000" fill="hold">
                                          <p:stCondLst>
                                            <p:cond delay="800"/>
                                          </p:stCondLst>
                                        </p:cTn>
                                        <p:tgtEl>
                                          <p:spTgt spid="3">
                                            <p:txEl>
                                              <p:pRg st="1" end="1"/>
                                            </p:txEl>
                                          </p:spTgt>
                                        </p:tgtEl>
                                        <p:attrNameLst>
                                          <p:attrName>ppt_y</p:attrName>
                                        </p:attrNameLst>
                                      </p:cBhvr>
                                      <p:tavLst>
                                        <p:tav tm="0">
                                          <p:val>
                                            <p:strVal val="#ppt_y+0.1"/>
                                          </p:val>
                                        </p:tav>
                                        <p:tav tm="100000">
                                          <p:val>
                                            <p:strVal val="#ppt_y"/>
                                          </p:val>
                                        </p:tav>
                                      </p:tavLst>
                                    </p:anim>
                                  </p:childTnLst>
                                </p:cTn>
                              </p:par>
                              <p:par>
                                <p:cTn id="21" presetID="30" presetClass="entr" presetSubtype="0" fill="hold" nodeType="with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Effect transition="in" filter="fade">
                                      <p:cBhvr>
                                        <p:cTn id="23" dur="800" decel="100000"/>
                                        <p:tgtEl>
                                          <p:spTgt spid="3">
                                            <p:txEl>
                                              <p:pRg st="2" end="2"/>
                                            </p:txEl>
                                          </p:spTgt>
                                        </p:tgtEl>
                                      </p:cBhvr>
                                    </p:animEffect>
                                    <p:anim calcmode="lin" valueType="num">
                                      <p:cBhvr>
                                        <p:cTn id="24" dur="800" decel="100000" fill="hold"/>
                                        <p:tgtEl>
                                          <p:spTgt spid="3">
                                            <p:txEl>
                                              <p:pRg st="2" end="2"/>
                                            </p:txEl>
                                          </p:spTgt>
                                        </p:tgtEl>
                                        <p:attrNameLst>
                                          <p:attrName>style.rotation</p:attrName>
                                        </p:attrNameLst>
                                      </p:cBhvr>
                                      <p:tavLst>
                                        <p:tav tm="0">
                                          <p:val>
                                            <p:fltVal val="-90"/>
                                          </p:val>
                                        </p:tav>
                                        <p:tav tm="100000">
                                          <p:val>
                                            <p:fltVal val="0"/>
                                          </p:val>
                                        </p:tav>
                                      </p:tavLst>
                                    </p:anim>
                                    <p:anim calcmode="lin" valueType="num">
                                      <p:cBhvr>
                                        <p:cTn id="25" dur="800" decel="100000" fill="hold"/>
                                        <p:tgtEl>
                                          <p:spTgt spid="3">
                                            <p:txEl>
                                              <p:pRg st="2" end="2"/>
                                            </p:txEl>
                                          </p:spTgt>
                                        </p:tgtEl>
                                        <p:attrNameLst>
                                          <p:attrName>ppt_x</p:attrName>
                                        </p:attrNameLst>
                                      </p:cBhvr>
                                      <p:tavLst>
                                        <p:tav tm="0">
                                          <p:val>
                                            <p:strVal val="#ppt_x+0.4"/>
                                          </p:val>
                                        </p:tav>
                                        <p:tav tm="100000">
                                          <p:val>
                                            <p:strVal val="#ppt_x-0.05"/>
                                          </p:val>
                                        </p:tav>
                                      </p:tavLst>
                                    </p:anim>
                                    <p:anim calcmode="lin" valueType="num">
                                      <p:cBhvr>
                                        <p:cTn id="26" dur="800" decel="100000" fill="hold"/>
                                        <p:tgtEl>
                                          <p:spTgt spid="3">
                                            <p:txEl>
                                              <p:pRg st="2" end="2"/>
                                            </p:txEl>
                                          </p:spTgt>
                                        </p:tgtEl>
                                        <p:attrNameLst>
                                          <p:attrName>ppt_y</p:attrName>
                                        </p:attrNameLst>
                                      </p:cBhvr>
                                      <p:tavLst>
                                        <p:tav tm="0">
                                          <p:val>
                                            <p:strVal val="#ppt_y-0.4"/>
                                          </p:val>
                                        </p:tav>
                                        <p:tav tm="100000">
                                          <p:val>
                                            <p:strVal val="#ppt_y+0.1"/>
                                          </p:val>
                                        </p:tav>
                                      </p:tavLst>
                                    </p:anim>
                                    <p:anim calcmode="lin" valueType="num">
                                      <p:cBhvr>
                                        <p:cTn id="27" dur="200" accel="100000" fill="hold">
                                          <p:stCondLst>
                                            <p:cond delay="800"/>
                                          </p:stCondLst>
                                        </p:cTn>
                                        <p:tgtEl>
                                          <p:spTgt spid="3">
                                            <p:txEl>
                                              <p:pRg st="2" end="2"/>
                                            </p:txEl>
                                          </p:spTgt>
                                        </p:tgtEl>
                                        <p:attrNameLst>
                                          <p:attrName>ppt_x</p:attrName>
                                        </p:attrNameLst>
                                      </p:cBhvr>
                                      <p:tavLst>
                                        <p:tav tm="0">
                                          <p:val>
                                            <p:strVal val="#ppt_x-0.05"/>
                                          </p:val>
                                        </p:tav>
                                        <p:tav tm="100000">
                                          <p:val>
                                            <p:strVal val="#ppt_x"/>
                                          </p:val>
                                        </p:tav>
                                      </p:tavLst>
                                    </p:anim>
                                    <p:anim calcmode="lin" valueType="num">
                                      <p:cBhvr>
                                        <p:cTn id="28" dur="200" accel="100000" fill="hold">
                                          <p:stCondLst>
                                            <p:cond delay="800"/>
                                          </p:stCondLst>
                                        </p:cTn>
                                        <p:tgtEl>
                                          <p:spTgt spid="3">
                                            <p:txEl>
                                              <p:pRg st="2" end="2"/>
                                            </p:txEl>
                                          </p:spTgt>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Elements of effective personality</a:t>
            </a:r>
            <a:endParaRPr lang="en-US" dirty="0"/>
          </a:p>
        </p:txBody>
      </p:sp>
      <p:sp>
        <p:nvSpPr>
          <p:cNvPr id="3" name="Content Placeholder 2"/>
          <p:cNvSpPr>
            <a:spLocks noGrp="1"/>
          </p:cNvSpPr>
          <p:nvPr>
            <p:ph idx="1"/>
          </p:nvPr>
        </p:nvSpPr>
        <p:spPr>
          <a:xfrm>
            <a:off x="457200" y="1600200"/>
            <a:ext cx="8229600" cy="5257800"/>
          </a:xfrm>
        </p:spPr>
        <p:txBody>
          <a:bodyPr/>
          <a:lstStyle/>
          <a:p>
            <a:pPr>
              <a:buNone/>
            </a:pPr>
            <a:r>
              <a:rPr lang="en-US" i="1" dirty="0" smtClean="0"/>
              <a:t>No one can make you feel small without your consent               --</a:t>
            </a:r>
            <a:r>
              <a:rPr lang="en-US" i="1" dirty="0" smtClean="0">
                <a:solidFill>
                  <a:srgbClr val="FF0000"/>
                </a:solidFill>
              </a:rPr>
              <a:t>Eleanor Roosevel</a:t>
            </a:r>
            <a:endParaRPr lang="en-US" dirty="0" smtClean="0">
              <a:solidFill>
                <a:srgbClr val="FF0000"/>
              </a:solidFill>
            </a:endParaRPr>
          </a:p>
          <a:p>
            <a:pPr>
              <a:buNone/>
            </a:pPr>
            <a:endParaRPr lang="en-US" i="1" dirty="0" smtClean="0"/>
          </a:p>
          <a:p>
            <a:pPr>
              <a:buNone/>
            </a:pPr>
            <a:endParaRPr lang="en-US" i="1" dirty="0" smtClean="0"/>
          </a:p>
          <a:p>
            <a:pPr>
              <a:buNone/>
            </a:pPr>
            <a:r>
              <a:rPr lang="en-US" dirty="0" smtClean="0">
                <a:solidFill>
                  <a:srgbClr val="00B0F0"/>
                </a:solidFill>
              </a:rPr>
              <a:t>Six components in any personality development effort underlined as follows:</a:t>
            </a:r>
          </a:p>
          <a:p>
            <a:pPr>
              <a:buNone/>
            </a:pPr>
            <a:r>
              <a:rPr lang="en-US" dirty="0" smtClean="0">
                <a:solidFill>
                  <a:srgbClr val="00B0F0"/>
                </a:solidFill>
              </a:rPr>
              <a:t>        1.Goal setting</a:t>
            </a:r>
          </a:p>
          <a:p>
            <a:pPr>
              <a:buNone/>
            </a:pPr>
            <a:r>
              <a:rPr lang="en-US" dirty="0" smtClean="0">
                <a:solidFill>
                  <a:srgbClr val="00B0F0"/>
                </a:solidFill>
              </a:rPr>
              <a:t>        2.Time management</a:t>
            </a:r>
          </a:p>
          <a:p>
            <a:pPr>
              <a:buNone/>
            </a:pPr>
            <a:r>
              <a:rPr lang="en-US" dirty="0" smtClean="0">
                <a:solidFill>
                  <a:srgbClr val="00B0F0"/>
                </a:solidFill>
              </a:rPr>
              <a:t>        </a:t>
            </a:r>
            <a:r>
              <a:rPr lang="en-US" dirty="0" smtClean="0">
                <a:solidFill>
                  <a:srgbClr val="00B0F0"/>
                </a:solidFill>
              </a:rPr>
              <a:t>3.Self-esteem</a:t>
            </a:r>
          </a:p>
          <a:p>
            <a:pPr>
              <a:buNone/>
            </a:pPr>
            <a:endParaRPr lang="en-US" i="1" dirty="0" smtClean="0"/>
          </a:p>
        </p:txBody>
      </p:sp>
    </p:spTree>
  </p:cSld>
  <p:clrMapOvr>
    <a:masterClrMapping/>
  </p:clrMapOvr>
  <p:transition>
    <p:dissolve/>
    <p:sndAc>
      <p:stSnd>
        <p:snd r:embed="rId2" name="laser.wav" builtIn="1"/>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 calcmode="lin" valueType="num">
                                      <p:cBhvr additive="base">
                                        <p:cTn id="23"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4" end="4"/>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 calcmode="lin" valueType="num">
                                      <p:cBhvr additive="base">
                                        <p:cTn id="2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
                                            <p:txEl>
                                              <p:pRg st="5" end="5"/>
                                            </p:txEl>
                                          </p:spTgt>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anim calcmode="lin" valueType="num">
                                      <p:cBhvr additive="base">
                                        <p:cTn id="31"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buNone/>
            </a:pPr>
            <a:r>
              <a:rPr lang="en-US" dirty="0" smtClean="0"/>
              <a:t>            4.Empathy and Understanding</a:t>
            </a:r>
          </a:p>
          <a:p>
            <a:pPr>
              <a:buNone/>
            </a:pPr>
            <a:r>
              <a:rPr lang="en-US" dirty="0" smtClean="0"/>
              <a:t>            5.Building inter-personal bridges</a:t>
            </a:r>
          </a:p>
          <a:p>
            <a:pPr>
              <a:buNone/>
            </a:pPr>
            <a:r>
              <a:rPr lang="en-US" dirty="0" smtClean="0"/>
              <a:t>            6.Balance</a:t>
            </a:r>
          </a:p>
          <a:p>
            <a:pPr>
              <a:buNone/>
            </a:pPr>
            <a:endParaRPr lang="en-US" dirty="0" smtClean="0"/>
          </a:p>
          <a:p>
            <a:pPr>
              <a:buNone/>
            </a:pPr>
            <a:endParaRPr lang="en-US" dirty="0" smtClean="0"/>
          </a:p>
        </p:txBody>
      </p:sp>
    </p:spTree>
  </p:cSld>
  <p:clrMapOvr>
    <a:masterClrMapping/>
  </p:clrMapOvr>
  <p:transition>
    <p:dissolve/>
    <p:sndAc>
      <p:stSnd>
        <p:snd r:embed="rId2" name="applause.wav" builtIn="1"/>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solidFill>
                  <a:srgbClr val="FF0000"/>
                </a:solidFill>
              </a:rPr>
              <a:t>Outer and Inner Dimensions of personality and its Development</a:t>
            </a:r>
            <a:endParaRPr lang="en-US" dirty="0">
              <a:solidFill>
                <a:srgbClr val="FF0000"/>
              </a:solidFill>
            </a:endParaRPr>
          </a:p>
        </p:txBody>
      </p:sp>
      <p:sp>
        <p:nvSpPr>
          <p:cNvPr id="3" name="Content Placeholder 2"/>
          <p:cNvSpPr>
            <a:spLocks noGrp="1"/>
          </p:cNvSpPr>
          <p:nvPr>
            <p:ph idx="1"/>
          </p:nvPr>
        </p:nvSpPr>
        <p:spPr/>
        <p:txBody>
          <a:bodyPr/>
          <a:lstStyle/>
          <a:p>
            <a:pPr>
              <a:buNone/>
            </a:pPr>
            <a:r>
              <a:rPr lang="en-US" b="1" i="1" dirty="0" smtClean="0">
                <a:solidFill>
                  <a:srgbClr val="00B0F0"/>
                </a:solidFill>
              </a:rPr>
              <a:t>Outer Personality</a:t>
            </a:r>
          </a:p>
          <a:p>
            <a:pPr>
              <a:buNone/>
            </a:pPr>
            <a:r>
              <a:rPr lang="en-US" b="1" dirty="0" smtClean="0">
                <a:solidFill>
                  <a:srgbClr val="00B0F0"/>
                </a:solidFill>
              </a:rPr>
              <a:t>  a)Physical fitness</a:t>
            </a:r>
          </a:p>
          <a:p>
            <a:pPr>
              <a:buNone/>
            </a:pPr>
            <a:r>
              <a:rPr lang="en-US" b="1" dirty="0" smtClean="0">
                <a:solidFill>
                  <a:srgbClr val="00B0F0"/>
                </a:solidFill>
              </a:rPr>
              <a:t>  b)Personal hygiene</a:t>
            </a:r>
          </a:p>
          <a:p>
            <a:pPr>
              <a:buNone/>
            </a:pPr>
            <a:r>
              <a:rPr lang="en-US" b="1" dirty="0" smtClean="0">
                <a:solidFill>
                  <a:srgbClr val="00B0F0"/>
                </a:solidFill>
              </a:rPr>
              <a:t>  c)Appropriate dress</a:t>
            </a:r>
          </a:p>
          <a:p>
            <a:pPr>
              <a:buNone/>
            </a:pPr>
            <a:r>
              <a:rPr lang="en-US" b="1" dirty="0" smtClean="0">
                <a:solidFill>
                  <a:srgbClr val="00B0F0"/>
                </a:solidFill>
              </a:rPr>
              <a:t>  d)Confident and correct posture</a:t>
            </a:r>
          </a:p>
          <a:p>
            <a:pPr>
              <a:buNone/>
            </a:pPr>
            <a:r>
              <a:rPr lang="en-US" b="1" dirty="0" smtClean="0">
                <a:solidFill>
                  <a:srgbClr val="00B0F0"/>
                </a:solidFill>
              </a:rPr>
              <a:t>  </a:t>
            </a:r>
            <a:r>
              <a:rPr lang="en-US" b="1" dirty="0" smtClean="0">
                <a:solidFill>
                  <a:srgbClr val="00B0F0"/>
                </a:solidFill>
              </a:rPr>
              <a:t>e)A </a:t>
            </a:r>
            <a:r>
              <a:rPr lang="en-US" b="1" dirty="0" smtClean="0">
                <a:solidFill>
                  <a:srgbClr val="00B0F0"/>
                </a:solidFill>
              </a:rPr>
              <a:t>smiling and genial face</a:t>
            </a:r>
          </a:p>
          <a:p>
            <a:pPr>
              <a:buNone/>
            </a:pPr>
            <a:r>
              <a:rPr lang="en-US" b="1" dirty="0" smtClean="0">
                <a:solidFill>
                  <a:srgbClr val="00B0F0"/>
                </a:solidFill>
              </a:rPr>
              <a:t>  f)Pleasant and rich voice</a:t>
            </a:r>
          </a:p>
          <a:p>
            <a:endParaRPr lang="en-US" dirty="0"/>
          </a:p>
        </p:txBody>
      </p:sp>
    </p:spTree>
  </p:cSld>
  <p:clrMapOvr>
    <a:masterClrMapping/>
  </p:clrMapOvr>
  <p:transition>
    <p:dissolve/>
    <p:sndAc>
      <p:stSnd>
        <p:snd r:embed="rId2" name="laser.wav" builtIn="1"/>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63" presetClass="path" presetSubtype="0" accel="50000" decel="50000" fill="hold" grpId="0" nodeType="clickEffect">
                                  <p:stCondLst>
                                    <p:cond delay="0"/>
                                  </p:stCondLst>
                                  <p:childTnLst>
                                    <p:animMotion origin="layout" path="M 0 0  L 0.25 0  E" pathEditMode="relative" ptsTypes="">
                                      <p:cBhvr>
                                        <p:cTn id="12" dur="2000" fill="hold"/>
                                        <p:tgtEl>
                                          <p:spTgt spid="3">
                                            <p:txEl>
                                              <p:pRg st="0" end="0"/>
                                            </p:txEl>
                                          </p:spTgt>
                                        </p:tgtEl>
                                        <p:attrNameLst>
                                          <p:attrName>ppt_x</p:attrName>
                                          <p:attrName>ppt_y</p:attrName>
                                        </p:attrNameLst>
                                      </p:cBhvr>
                                    </p:animMotion>
                                  </p:childTnLst>
                                </p:cTn>
                              </p:par>
                            </p:childTnLst>
                          </p:cTn>
                        </p:par>
                      </p:childTnLst>
                    </p:cTn>
                  </p:par>
                  <p:par>
                    <p:cTn id="13" fill="hold">
                      <p:stCondLst>
                        <p:cond delay="indefinite"/>
                      </p:stCondLst>
                      <p:childTnLst>
                        <p:par>
                          <p:cTn id="14" fill="hold">
                            <p:stCondLst>
                              <p:cond delay="0"/>
                            </p:stCondLst>
                            <p:childTnLst>
                              <p:par>
                                <p:cTn id="15" presetID="63" presetClass="path" presetSubtype="0" accel="50000" decel="50000" fill="hold" grpId="0" nodeType="clickEffect">
                                  <p:stCondLst>
                                    <p:cond delay="0"/>
                                  </p:stCondLst>
                                  <p:childTnLst>
                                    <p:animMotion origin="layout" path="M 0 0  L 0.25 0  E" pathEditMode="relative" ptsTypes="">
                                      <p:cBhvr>
                                        <p:cTn id="16" dur="2000" fill="hold"/>
                                        <p:tgtEl>
                                          <p:spTgt spid="3">
                                            <p:txEl>
                                              <p:pRg st="1" end="1"/>
                                            </p:txEl>
                                          </p:spTgt>
                                        </p:tgtEl>
                                        <p:attrNameLst>
                                          <p:attrName>ppt_x</p:attrName>
                                          <p:attrName>ppt_y</p:attrName>
                                        </p:attrNameLst>
                                      </p:cBhvr>
                                    </p:animMotion>
                                  </p:childTnLst>
                                </p:cTn>
                              </p:par>
                            </p:childTnLst>
                          </p:cTn>
                        </p:par>
                      </p:childTnLst>
                    </p:cTn>
                  </p:par>
                  <p:par>
                    <p:cTn id="17" fill="hold">
                      <p:stCondLst>
                        <p:cond delay="indefinite"/>
                      </p:stCondLst>
                      <p:childTnLst>
                        <p:par>
                          <p:cTn id="18" fill="hold">
                            <p:stCondLst>
                              <p:cond delay="0"/>
                            </p:stCondLst>
                            <p:childTnLst>
                              <p:par>
                                <p:cTn id="19" presetID="63" presetClass="path" presetSubtype="0" accel="50000" decel="50000" fill="hold" grpId="0" nodeType="clickEffect">
                                  <p:stCondLst>
                                    <p:cond delay="0"/>
                                  </p:stCondLst>
                                  <p:childTnLst>
                                    <p:animMotion origin="layout" path="M 0 0  L 0.25 0  E" pathEditMode="relative" ptsTypes="">
                                      <p:cBhvr>
                                        <p:cTn id="20" dur="2000" fill="hold"/>
                                        <p:tgtEl>
                                          <p:spTgt spid="3">
                                            <p:txEl>
                                              <p:pRg st="2" end="2"/>
                                            </p:txEl>
                                          </p:spTgt>
                                        </p:tgtEl>
                                        <p:attrNameLst>
                                          <p:attrName>ppt_x</p:attrName>
                                          <p:attrName>ppt_y</p:attrName>
                                        </p:attrNameLst>
                                      </p:cBhvr>
                                    </p:animMotion>
                                  </p:childTnLst>
                                </p:cTn>
                              </p:par>
                            </p:childTnLst>
                          </p:cTn>
                        </p:par>
                      </p:childTnLst>
                    </p:cTn>
                  </p:par>
                  <p:par>
                    <p:cTn id="21" fill="hold">
                      <p:stCondLst>
                        <p:cond delay="indefinite"/>
                      </p:stCondLst>
                      <p:childTnLst>
                        <p:par>
                          <p:cTn id="22" fill="hold">
                            <p:stCondLst>
                              <p:cond delay="0"/>
                            </p:stCondLst>
                            <p:childTnLst>
                              <p:par>
                                <p:cTn id="23" presetID="63" presetClass="path" presetSubtype="0" accel="50000" decel="50000" fill="hold" grpId="0" nodeType="clickEffect">
                                  <p:stCondLst>
                                    <p:cond delay="0"/>
                                  </p:stCondLst>
                                  <p:childTnLst>
                                    <p:animMotion origin="layout" path="M 0 0  L 0.25 0  E" pathEditMode="relative" ptsTypes="">
                                      <p:cBhvr>
                                        <p:cTn id="24" dur="2000" fill="hold"/>
                                        <p:tgtEl>
                                          <p:spTgt spid="3">
                                            <p:txEl>
                                              <p:pRg st="3" end="3"/>
                                            </p:txEl>
                                          </p:spTgt>
                                        </p:tgtEl>
                                        <p:attrNameLst>
                                          <p:attrName>ppt_x</p:attrName>
                                          <p:attrName>ppt_y</p:attrName>
                                        </p:attrNameLst>
                                      </p:cBhvr>
                                    </p:animMotion>
                                  </p:childTnLst>
                                </p:cTn>
                              </p:par>
                            </p:childTnLst>
                          </p:cTn>
                        </p:par>
                      </p:childTnLst>
                    </p:cTn>
                  </p:par>
                  <p:par>
                    <p:cTn id="25" fill="hold">
                      <p:stCondLst>
                        <p:cond delay="indefinite"/>
                      </p:stCondLst>
                      <p:childTnLst>
                        <p:par>
                          <p:cTn id="26" fill="hold">
                            <p:stCondLst>
                              <p:cond delay="0"/>
                            </p:stCondLst>
                            <p:childTnLst>
                              <p:par>
                                <p:cTn id="27" presetID="63" presetClass="path" presetSubtype="0" accel="50000" decel="50000" fill="hold" grpId="0" nodeType="clickEffect">
                                  <p:stCondLst>
                                    <p:cond delay="0"/>
                                  </p:stCondLst>
                                  <p:childTnLst>
                                    <p:animMotion origin="layout" path="M 0 0  L 0.25 0  E" pathEditMode="relative" ptsTypes="">
                                      <p:cBhvr>
                                        <p:cTn id="28" dur="2000" fill="hold"/>
                                        <p:tgtEl>
                                          <p:spTgt spid="3">
                                            <p:txEl>
                                              <p:pRg st="4" end="4"/>
                                            </p:txEl>
                                          </p:spTgt>
                                        </p:tgtEl>
                                        <p:attrNameLst>
                                          <p:attrName>ppt_x</p:attrName>
                                          <p:attrName>ppt_y</p:attrName>
                                        </p:attrNameLst>
                                      </p:cBhvr>
                                    </p:animMotion>
                                  </p:childTnLst>
                                </p:cTn>
                              </p:par>
                            </p:childTnLst>
                          </p:cTn>
                        </p:par>
                      </p:childTnLst>
                    </p:cTn>
                  </p:par>
                  <p:par>
                    <p:cTn id="29" fill="hold">
                      <p:stCondLst>
                        <p:cond delay="indefinite"/>
                      </p:stCondLst>
                      <p:childTnLst>
                        <p:par>
                          <p:cTn id="30" fill="hold">
                            <p:stCondLst>
                              <p:cond delay="0"/>
                            </p:stCondLst>
                            <p:childTnLst>
                              <p:par>
                                <p:cTn id="31" presetID="63" presetClass="path" presetSubtype="0" accel="50000" decel="50000" fill="hold" grpId="0" nodeType="clickEffect">
                                  <p:stCondLst>
                                    <p:cond delay="0"/>
                                  </p:stCondLst>
                                  <p:childTnLst>
                                    <p:animMotion origin="layout" path="M 0 0  L 0.25 0  E" pathEditMode="relative" ptsTypes="">
                                      <p:cBhvr>
                                        <p:cTn id="32" dur="2000" fill="hold"/>
                                        <p:tgtEl>
                                          <p:spTgt spid="3">
                                            <p:txEl>
                                              <p:pRg st="5" end="5"/>
                                            </p:txEl>
                                          </p:spTgt>
                                        </p:tgtEl>
                                        <p:attrNameLst>
                                          <p:attrName>ppt_x</p:attrName>
                                          <p:attrName>ppt_y</p:attrName>
                                        </p:attrNameLst>
                                      </p:cBhvr>
                                    </p:animMotion>
                                  </p:childTnLst>
                                </p:cTn>
                              </p:par>
                            </p:childTnLst>
                          </p:cTn>
                        </p:par>
                      </p:childTnLst>
                    </p:cTn>
                  </p:par>
                  <p:par>
                    <p:cTn id="33" fill="hold">
                      <p:stCondLst>
                        <p:cond delay="indefinite"/>
                      </p:stCondLst>
                      <p:childTnLst>
                        <p:par>
                          <p:cTn id="34" fill="hold">
                            <p:stCondLst>
                              <p:cond delay="0"/>
                            </p:stCondLst>
                            <p:childTnLst>
                              <p:par>
                                <p:cTn id="35" presetID="63" presetClass="path" presetSubtype="0" accel="50000" decel="50000" fill="hold" grpId="0" nodeType="clickEffect">
                                  <p:stCondLst>
                                    <p:cond delay="0"/>
                                  </p:stCondLst>
                                  <p:childTnLst>
                                    <p:animMotion origin="layout" path="M 0 0  L 0.25 0  E" pathEditMode="relative" ptsTypes="">
                                      <p:cBhvr>
                                        <p:cTn id="36" dur="2000" fill="hold"/>
                                        <p:tgtEl>
                                          <p:spTgt spid="3">
                                            <p:txEl>
                                              <p:pRg st="6" end="6"/>
                                            </p:txEl>
                                          </p:spTgt>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pex">
  <a:themeElements>
    <a:clrScheme name="Apex">
      <a:dk1>
        <a:sysClr val="windowText" lastClr="000000"/>
      </a:dk1>
      <a:lt1>
        <a:sysClr val="window" lastClr="FFFFFF"/>
      </a:lt1>
      <a:dk2>
        <a:srgbClr val="69676D"/>
      </a:dk2>
      <a:lt2>
        <a:srgbClr val="C9C2D1"/>
      </a:lt2>
      <a:accent1>
        <a:srgbClr val="CEB966"/>
      </a:accent1>
      <a:accent2>
        <a:srgbClr val="9CB084"/>
      </a:accent2>
      <a:accent3>
        <a:srgbClr val="6BB1C9"/>
      </a:accent3>
      <a:accent4>
        <a:srgbClr val="6585CF"/>
      </a:accent4>
      <a:accent5>
        <a:srgbClr val="7E6BC9"/>
      </a:accent5>
      <a:accent6>
        <a:srgbClr val="A379BB"/>
      </a:accent6>
      <a:hlink>
        <a:srgbClr val="410082"/>
      </a:hlink>
      <a:folHlink>
        <a:srgbClr val="932968"/>
      </a:folHlink>
    </a:clrScheme>
    <a:fontScheme name="Apex">
      <a:majorFont>
        <a:latin typeface="Lucida Sans"/>
        <a:ea typeface=""/>
        <a:cs typeface=""/>
        <a:font script="Grek" typeface="Arial"/>
        <a:font script="Cyrl" typeface="Arial"/>
        <a:font script="Jpan" typeface="HG丸ｺﾞｼｯｸM-PRO"/>
        <a:font script="Hang" typeface="휴먼옛체"/>
        <a:font script="Hans" typeface="黑体"/>
        <a:font script="Hant" typeface="微軟正黑體"/>
        <a:font script="Arab" typeface="Tahoma"/>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Book Antiqua"/>
        <a:ea typeface=""/>
        <a:cs typeface=""/>
        <a:font script="Grek" typeface="Times New Roman"/>
        <a:font script="Cyrl" typeface="Times New Roman"/>
        <a:font script="Jpan" typeface="HG明朝B"/>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pex">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blipFill>
          <a:blip xmlns:r="http://schemas.openxmlformats.org/officeDocument/2006/relationships" r:embed="rId1">
            <a:duotone>
              <a:schemeClr val="phClr">
                <a:shade val="3000"/>
                <a:satMod val="110000"/>
              </a:schemeClr>
              <a:schemeClr val="phClr">
                <a:tint val="60000"/>
                <a:satMod val="425000"/>
              </a:schemeClr>
            </a:duotone>
          </a:blip>
          <a:stretch>
            <a:fillRect/>
          </a:stretch>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Apex</Template>
  <TotalTime>284</TotalTime>
  <Words>715</Words>
  <Application>Microsoft Office PowerPoint</Application>
  <PresentationFormat>On-screen Show (4:3)</PresentationFormat>
  <Paragraphs>59</Paragraphs>
  <Slides>12</Slides>
  <Notes>0</Notes>
  <HiddenSlides>0</HiddenSlides>
  <MMClips>0</MMClips>
  <ScaleCrop>false</ScaleCrop>
  <HeadingPairs>
    <vt:vector size="6" baseType="variant">
      <vt:variant>
        <vt:lpstr>Theme</vt:lpstr>
      </vt:variant>
      <vt:variant>
        <vt:i4>1</vt:i4>
      </vt:variant>
      <vt:variant>
        <vt:lpstr>Slide Titles</vt:lpstr>
      </vt:variant>
      <vt:variant>
        <vt:i4>12</vt:i4>
      </vt:variant>
      <vt:variant>
        <vt:lpstr>Custom Shows</vt:lpstr>
      </vt:variant>
      <vt:variant>
        <vt:i4>1</vt:i4>
      </vt:variant>
    </vt:vector>
  </HeadingPairs>
  <TitlesOfParts>
    <vt:vector size="14" baseType="lpstr">
      <vt:lpstr>Apex</vt:lpstr>
      <vt:lpstr>Personality development</vt:lpstr>
      <vt:lpstr> Personality</vt:lpstr>
      <vt:lpstr>Slide 3</vt:lpstr>
      <vt:lpstr>Slide 4</vt:lpstr>
      <vt:lpstr>Slide 5</vt:lpstr>
      <vt:lpstr>Slide 6</vt:lpstr>
      <vt:lpstr>Elements of effective personality</vt:lpstr>
      <vt:lpstr>Slide 8</vt:lpstr>
      <vt:lpstr>Outer and Inner Dimensions of personality and its Development</vt:lpstr>
      <vt:lpstr>Slide 10</vt:lpstr>
      <vt:lpstr>Slide 11</vt:lpstr>
      <vt:lpstr> </vt:lpstr>
      <vt:lpstr>Custom Show 1</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Personality development</dc:title>
  <dc:creator>veerendranath paladugu</dc:creator>
  <cp:lastModifiedBy>lenovo w8.1</cp:lastModifiedBy>
  <cp:revision>47</cp:revision>
  <dcterms:created xsi:type="dcterms:W3CDTF">2006-08-16T00:00:00Z</dcterms:created>
  <dcterms:modified xsi:type="dcterms:W3CDTF">2014-12-26T15:54:04Z</dcterms:modified>
</cp:coreProperties>
</file>