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2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1056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1600200"/>
            <a:ext cx="7147931" cy="35776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1600200"/>
            <a:ext cx="1190348" cy="357557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1905000"/>
            <a:ext cx="910224" cy="307874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1981200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3966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2544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065019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4196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9984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C4D187-3B52-4120-A35D-E790155038F4}" type="datetimeFigureOut">
              <a:rPr lang="en-US" smtClean="0"/>
              <a:pPr/>
              <a:t>10/14/2012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22010C-3CD7-488C-A288-132CAFA5B1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667000"/>
            <a:ext cx="6477000" cy="1447800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Bell MT" pitchFamily="18" charset="0"/>
              </a:rPr>
              <a:t>A checklist on PowerPoint Shortcut Keys</a:t>
            </a:r>
            <a:endParaRPr lang="en-US" b="1" dirty="0">
              <a:latin typeface="Bell M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7620" y="5857892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   CA .  SAYANTAN   BASU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174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928662" y="928670"/>
            <a:ext cx="7358114" cy="49292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smtClean="0"/>
              <a:t>Learn shortcut key combinations to easily create a presentation in Microsoft PowerPoint application. Work smartly and hassle-free with these techniques. </a:t>
            </a:r>
          </a:p>
          <a:p>
            <a:pPr marL="0" indent="0" algn="ctr">
              <a:buFont typeface="Arial" pitchFamily="34" charset="0"/>
              <a:buNone/>
            </a:pPr>
            <a:endParaRPr lang="en-US" sz="2800" smtClean="0"/>
          </a:p>
          <a:p>
            <a:pPr marL="0" indent="0" algn="ctr">
              <a:buFont typeface="Arial" pitchFamily="34" charset="0"/>
              <a:buNone/>
            </a:pPr>
            <a:endParaRPr lang="en-US" sz="2800" smtClean="0"/>
          </a:p>
          <a:p>
            <a:pPr marL="0" indent="0" algn="ctr">
              <a:buFont typeface="Arial" pitchFamily="34" charset="0"/>
              <a:buNone/>
            </a:pPr>
            <a:r>
              <a:rPr lang="en-US" sz="2800" smtClean="0"/>
              <a:t>Let’s take a look at a checklist of shortcut key combinations in a PowerPoint.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092764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0951753"/>
              </p:ext>
            </p:extLst>
          </p:nvPr>
        </p:nvGraphicFramePr>
        <p:xfrm>
          <a:off x="955730" y="727800"/>
          <a:ext cx="7273870" cy="55206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636935"/>
                <a:gridCol w="3636935"/>
              </a:tblGrid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Action</a:t>
                      </a:r>
                      <a:endParaRPr lang="en-US" sz="2800" b="1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PowerPoint shortcut</a:t>
                      </a:r>
                      <a:endParaRPr lang="en-US" sz="2800" b="1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Bold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Ctrl-B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Close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Ctrl-W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Close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Ctrl-F4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Copy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Ctrl-C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Find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Ctrl-F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Italics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Ctrl-I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Menu bar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F10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New slide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Ctrl-N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Next window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Ctrl-F6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Open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Ctrl-O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Paste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Ctrl-V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Print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Ctrl-P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Repeat Find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Shift-F4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marL="80821" marR="80821" marT="40410" marB="4041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516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060862"/>
              </p:ext>
            </p:extLst>
          </p:nvPr>
        </p:nvGraphicFramePr>
        <p:xfrm>
          <a:off x="457200" y="857232"/>
          <a:ext cx="8229600" cy="51816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Repeat/Redo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Ctrl-Y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Replace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Ctrl-H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Save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Ctrl-S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Begin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F5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Black screen show/hide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B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End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Esc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Erase annotations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Go to next hidden slide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H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Hide pointer and button always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Ctrl-L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Hide pointer and button temporarily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Ctrl-H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86691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1358795"/>
              </p:ext>
            </p:extLst>
          </p:nvPr>
        </p:nvGraphicFramePr>
        <p:xfrm>
          <a:off x="457200" y="500042"/>
          <a:ext cx="8229600" cy="57912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Slide Show: Mouse pointer to arrow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Ctrl-A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Mouse pointer to pen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Ctrl-P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Next slide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N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Previous slide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P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Set new timings while rehearsing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T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Stop/restart automatic slide show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Use mouse-click to advance (rehearsing)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Use original timings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O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Slide Show: White screen show/hide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W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Spelling and Grammar check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F7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88940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1864092"/>
              </p:ext>
            </p:extLst>
          </p:nvPr>
        </p:nvGraphicFramePr>
        <p:xfrm>
          <a:off x="457200" y="1214422"/>
          <a:ext cx="8229600" cy="42976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Switch to the next presentation window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Ctrl-F6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Switch to the next tab in a dialog box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Ctrl-Tab / Ctrl-Page Down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Switch to the previous presentation window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Ctrl-Shift-F6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Switch to the previous tab in a dialog box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Ctrl-Shift-Tab / Ctrl-Page Up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Turn character formatting on or of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Num /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Underline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Ctrl-U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Undo</a:t>
                      </a:r>
                      <a:endParaRPr lang="en-US" sz="2000">
                        <a:latin typeface="Bell MT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Ctrl-Z</a:t>
                      </a:r>
                      <a:endParaRPr lang="en-US" sz="2000" dirty="0">
                        <a:latin typeface="Bell MT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8741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249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Bell MT" pitchFamily="18" charset="0"/>
              </a:rPr>
              <a:t>Why use shortcut keys for PowerPoint?</a:t>
            </a:r>
            <a:endParaRPr lang="en-US" sz="3600" b="1" dirty="0">
              <a:latin typeface="Bell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Bell MT" pitchFamily="18" charset="0"/>
              </a:rPr>
              <a:t>Consumes less time.</a:t>
            </a:r>
          </a:p>
          <a:p>
            <a:r>
              <a:rPr lang="en-US" sz="2800" dirty="0" smtClean="0">
                <a:latin typeface="Bell MT" pitchFamily="18" charset="0"/>
              </a:rPr>
              <a:t>Makes you work smartly.</a:t>
            </a:r>
          </a:p>
          <a:p>
            <a:r>
              <a:rPr lang="en-US" sz="2800" dirty="0" smtClean="0">
                <a:latin typeface="Bell MT" pitchFamily="18" charset="0"/>
              </a:rPr>
              <a:t>Frees you of the hassle.</a:t>
            </a:r>
          </a:p>
          <a:p>
            <a:r>
              <a:rPr lang="en-US" sz="2800" dirty="0" smtClean="0">
                <a:latin typeface="Bell MT" pitchFamily="18" charset="0"/>
              </a:rPr>
              <a:t>Helps you to move from one task to another smoothly.</a:t>
            </a:r>
          </a:p>
          <a:p>
            <a:r>
              <a:rPr lang="en-US" sz="2800" dirty="0" smtClean="0">
                <a:latin typeface="Bell MT" pitchFamily="18" charset="0"/>
              </a:rPr>
              <a:t>Helps you to be more productive and creative. </a:t>
            </a:r>
          </a:p>
          <a:p>
            <a:r>
              <a:rPr lang="en-US" sz="2800" dirty="0" smtClean="0">
                <a:latin typeface="Bell MT" pitchFamily="18" charset="0"/>
              </a:rPr>
              <a:t>Enables you to give fast access to common commands. </a:t>
            </a:r>
          </a:p>
        </p:txBody>
      </p:sp>
    </p:spTree>
    <p:extLst>
      <p:ext uri="{BB962C8B-B14F-4D97-AF65-F5344CB8AC3E}">
        <p14:creationId xmlns:p14="http://schemas.microsoft.com/office/powerpoint/2010/main" xmlns="" val="254720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8596" y="5214950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Thank You!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357430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HAPPY   READING 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85</TotalTime>
  <Words>321</Words>
  <Application>Microsoft Office PowerPoint</Application>
  <PresentationFormat>On-screen Show (4:3)</PresentationFormat>
  <Paragraphs>97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Apothecary</vt:lpstr>
      <vt:lpstr>A checklist on PowerPoint Shortcut Keys</vt:lpstr>
      <vt:lpstr>Slide 2</vt:lpstr>
      <vt:lpstr>Slide 3</vt:lpstr>
      <vt:lpstr>Slide 4</vt:lpstr>
      <vt:lpstr>Slide 5</vt:lpstr>
      <vt:lpstr>Slide 6</vt:lpstr>
      <vt:lpstr>Why use shortcut keys for PowerPoint?</vt:lpstr>
      <vt:lpstr>Slide 8</vt:lpstr>
    </vt:vector>
  </TitlesOfParts>
  <Company>authorGEN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daisy</dc:creator>
  <cp:lastModifiedBy>ICA</cp:lastModifiedBy>
  <cp:revision>47</cp:revision>
  <dcterms:created xsi:type="dcterms:W3CDTF">2011-09-27T08:32:38Z</dcterms:created>
  <dcterms:modified xsi:type="dcterms:W3CDTF">2012-10-15T00:52:59Z</dcterms:modified>
</cp:coreProperties>
</file>