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DACCA-8A13-4B84-A4F3-6BD516F0DD9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54738-F95C-439A-A606-98B408E11B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0458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take loan???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-By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alwinder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Kalra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&amp;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Abhishek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Garg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</p:txBody>
      </p:sp>
      <p:pic>
        <p:nvPicPr>
          <p:cNvPr id="1030" name="Picture 6" descr="C:\Program Files\Microsoft Office\MEDIA\CAGCAT10\j019581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799" y="3962400"/>
            <a:ext cx="2295893" cy="2362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4209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810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Format of taking Loan </a:t>
            </a:r>
            <a:r>
              <a:rPr lang="en-US" sz="4000" dirty="0"/>
              <a:t>:</a:t>
            </a:r>
            <a:endParaRPr lang="en-US" sz="40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5765729"/>
              </p:ext>
            </p:extLst>
          </p:nvPr>
        </p:nvGraphicFramePr>
        <p:xfrm>
          <a:off x="685801" y="1397000"/>
          <a:ext cx="7696200" cy="4546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61999"/>
                <a:gridCol w="6934201"/>
              </a:tblGrid>
              <a:tr h="6604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Projected</a:t>
                      </a:r>
                      <a:r>
                        <a:rPr lang="en-US" b="1" baseline="0" dirty="0" smtClean="0"/>
                        <a:t> profit &amp; loss A/c</a:t>
                      </a:r>
                      <a:endParaRPr lang="en-US" b="1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2)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Projected Balance sheet</a:t>
                      </a:r>
                      <a:endParaRPr lang="en-US" b="1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Fund</a:t>
                      </a:r>
                      <a:r>
                        <a:rPr lang="en-US" b="1" baseline="0" dirty="0" smtClean="0"/>
                        <a:t> flow statement</a:t>
                      </a:r>
                      <a:endParaRPr lang="en-US" b="1" dirty="0"/>
                    </a:p>
                  </a:txBody>
                  <a:tcPr/>
                </a:tc>
              </a:tr>
              <a:tr h="9194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4)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Cash</a:t>
                      </a:r>
                      <a:r>
                        <a:rPr lang="en-US" b="1" baseline="0" dirty="0" smtClean="0"/>
                        <a:t> Flow statements</a:t>
                      </a:r>
                      <a:endParaRPr lang="en-US" b="1" dirty="0"/>
                    </a:p>
                  </a:txBody>
                  <a:tcPr/>
                </a:tc>
              </a:tr>
              <a:tr h="9194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5)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Ratio Analysis</a:t>
                      </a:r>
                      <a:endParaRPr lang="en-US" b="1" dirty="0"/>
                    </a:p>
                  </a:txBody>
                  <a:tcPr/>
                </a:tc>
              </a:tr>
              <a:tr h="8280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6)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Maximum permissible bank</a:t>
                      </a:r>
                      <a:r>
                        <a:rPr lang="en-US" b="1" baseline="0" dirty="0" smtClean="0"/>
                        <a:t> finance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6055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8818" y="576967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Projected Profit &amp; loss A/c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1336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means that  forecast of Profit and loss about our business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253232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457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Projected balance sheet-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8288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forecast our business future asset &amp; liabilities in comparison with present position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405023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5334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Fund Flow Statement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9050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 shows funds that flow in </a:t>
            </a:r>
            <a:r>
              <a:rPr lang="en-US" sz="3600" dirty="0" err="1" smtClean="0"/>
              <a:t>Businesss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42990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Cash flow statement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0574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shows cash flow in business from operating ,investing &amp; financing  Activities.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39239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7620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Ratio Analysis: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0574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Shows the comparison Between  two  or more items of financial statements.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03197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6096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Maximum Permissible Bank Finance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9812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Tandon</a:t>
            </a:r>
            <a:r>
              <a:rPr lang="en-US" sz="3600" dirty="0" smtClean="0"/>
              <a:t> Committee suggest various method to calculate MPBF. 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Thank You  ………..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514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Abhishek</a:t>
            </a:r>
            <a:r>
              <a:rPr lang="en-US" sz="3600" dirty="0" smtClean="0"/>
              <a:t> </a:t>
            </a:r>
            <a:r>
              <a:rPr lang="en-US" sz="3600" dirty="0" err="1" smtClean="0"/>
              <a:t>Garg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35814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Contact- 9915729809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6482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Balwinder</a:t>
            </a:r>
            <a:r>
              <a:rPr lang="en-US" sz="3600" dirty="0" smtClean="0"/>
              <a:t> </a:t>
            </a:r>
            <a:r>
              <a:rPr lang="en-US" sz="3600" dirty="0" err="1" smtClean="0"/>
              <a:t>Kalra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56388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Contact-9779753466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17674"/>
            <a:ext cx="762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Taking the example of daily life we try to explain the concept of taking loan……………..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205170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52555"/>
            <a:ext cx="7509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For example:</a:t>
            </a:r>
            <a:endParaRPr lang="en-US" sz="32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67640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We always try to get loan on </a:t>
            </a:r>
            <a:r>
              <a:rPr lang="en-US" sz="3600" dirty="0" err="1" smtClean="0"/>
              <a:t>Aashiqui</a:t>
            </a:r>
            <a:r>
              <a:rPr lang="en-US" sz="3600" dirty="0" smtClean="0"/>
              <a:t> but how to get it 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9495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Answer: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600200"/>
            <a:ext cx="6781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For this purpose we have to make CMA data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113789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81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1-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17221642"/>
              </p:ext>
            </p:extLst>
          </p:nvPr>
        </p:nvGraphicFramePr>
        <p:xfrm>
          <a:off x="990600" y="1447801"/>
          <a:ext cx="6705600" cy="675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05600"/>
              </a:tblGrid>
              <a:tr h="6756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Profit &amp; Loss A/c for year</a:t>
                      </a:r>
                      <a:r>
                        <a:rPr lang="en-US" sz="3200" baseline="0" dirty="0" smtClean="0"/>
                        <a:t> ending </a:t>
                      </a:r>
                      <a:r>
                        <a:rPr lang="en-US" sz="3200" baseline="0" dirty="0" smtClean="0"/>
                        <a:t>…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87909406"/>
              </p:ext>
            </p:extLst>
          </p:nvPr>
        </p:nvGraphicFramePr>
        <p:xfrm>
          <a:off x="685801" y="2133601"/>
          <a:ext cx="7239000" cy="41336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4743"/>
                <a:gridCol w="1418359"/>
                <a:gridCol w="2363932"/>
                <a:gridCol w="1181966"/>
              </a:tblGrid>
              <a:tr h="545011">
                <a:tc>
                  <a:txBody>
                    <a:bodyPr/>
                    <a:lstStyle/>
                    <a:p>
                      <a:r>
                        <a:rPr lang="en-US" dirty="0" smtClean="0"/>
                        <a:t>particulars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Amt.(R.s)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Particulars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Amt.(R.s)</a:t>
                      </a:r>
                      <a:endParaRPr lang="en-US" dirty="0"/>
                    </a:p>
                  </a:txBody>
                  <a:tcPr/>
                </a:tc>
              </a:tr>
              <a:tr h="392611">
                <a:tc>
                  <a:txBody>
                    <a:bodyPr/>
                    <a:lstStyle/>
                    <a:p>
                      <a:r>
                        <a:rPr lang="en-US" dirty="0" smtClean="0"/>
                        <a:t>To Recharge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exp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 </a:t>
                      </a:r>
                      <a:r>
                        <a:rPr lang="en-US" dirty="0" err="1" smtClean="0"/>
                        <a:t>rechrge</a:t>
                      </a:r>
                      <a:r>
                        <a:rPr lang="en-US" dirty="0" smtClean="0"/>
                        <a:t> 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2000.00</a:t>
                      </a:r>
                    </a:p>
                  </a:txBody>
                  <a:tcPr/>
                </a:tc>
              </a:tr>
              <a:tr h="392611">
                <a:tc>
                  <a:txBody>
                    <a:bodyPr/>
                    <a:lstStyle/>
                    <a:p>
                      <a:r>
                        <a:rPr lang="en-US" dirty="0" smtClean="0"/>
                        <a:t>To Lunch &amp;dinner </a:t>
                      </a:r>
                      <a:r>
                        <a:rPr lang="en-US" dirty="0" err="1" smtClean="0"/>
                        <a:t>exp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Pocket money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227000.00</a:t>
                      </a:r>
                      <a:endParaRPr lang="en-US" dirty="0"/>
                    </a:p>
                  </a:txBody>
                  <a:tcPr/>
                </a:tc>
              </a:tr>
              <a:tr h="574767">
                <a:tc>
                  <a:txBody>
                    <a:bodyPr/>
                    <a:lstStyle/>
                    <a:p>
                      <a:r>
                        <a:rPr lang="en-US" dirty="0" smtClean="0"/>
                        <a:t>To shopping </a:t>
                      </a:r>
                      <a:r>
                        <a:rPr lang="en-US" dirty="0" err="1" smtClean="0"/>
                        <a:t>exp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 net</a:t>
                      </a:r>
                      <a:r>
                        <a:rPr lang="en-US" baseline="0" dirty="0" smtClean="0"/>
                        <a:t>   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12000.00</a:t>
                      </a:r>
                      <a:endParaRPr lang="en-US" dirty="0"/>
                    </a:p>
                  </a:txBody>
                  <a:tcPr/>
                </a:tc>
              </a:tr>
              <a:tr h="639356">
                <a:tc>
                  <a:txBody>
                    <a:bodyPr/>
                    <a:lstStyle/>
                    <a:p>
                      <a:r>
                        <a:rPr lang="en-US" dirty="0" smtClean="0"/>
                        <a:t>-Mango  50000.00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3945">
                <a:tc>
                  <a:txBody>
                    <a:bodyPr/>
                    <a:lstStyle/>
                    <a:p>
                      <a:r>
                        <a:rPr lang="en-US" dirty="0" smtClean="0"/>
                        <a:t>-Madame 30000.00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7899"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r>
                        <a:rPr lang="en-US" dirty="0" err="1" smtClean="0"/>
                        <a:t>Archies</a:t>
                      </a:r>
                      <a:r>
                        <a:rPr lang="en-US" dirty="0" smtClean="0"/>
                        <a:t>  15000..00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38800" y="6324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Cont</a:t>
            </a:r>
            <a:r>
              <a:rPr lang="en-US" dirty="0" smtClean="0"/>
              <a:t>…….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456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595800"/>
              </p:ext>
            </p:extLst>
          </p:nvPr>
        </p:nvGraphicFramePr>
        <p:xfrm>
          <a:off x="609600" y="990600"/>
          <a:ext cx="7772400" cy="439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/>
                <a:gridCol w="1447800"/>
                <a:gridCol w="2438400"/>
                <a:gridCol w="13716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To Entertainment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exp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Geedi</a:t>
                      </a:r>
                      <a:r>
                        <a:rPr lang="en-US" baseline="0" dirty="0" smtClean="0"/>
                        <a:t>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160">
                <a:tc>
                  <a:txBody>
                    <a:bodyPr/>
                    <a:lstStyle/>
                    <a:p>
                      <a:r>
                        <a:rPr lang="en-US" dirty="0" smtClean="0"/>
                        <a:t>-Diesel 40000.00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-Insurance 4000.00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Maintainance</a:t>
                      </a:r>
                      <a:r>
                        <a:rPr lang="en-US" dirty="0" smtClean="0"/>
                        <a:t> 20000.00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1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241000.00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241000.00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7251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5334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BALANCE SHEET AS ON ….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13956709"/>
              </p:ext>
            </p:extLst>
          </p:nvPr>
        </p:nvGraphicFramePr>
        <p:xfrm>
          <a:off x="533401" y="1397000"/>
          <a:ext cx="8229600" cy="409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6999"/>
                <a:gridCol w="1676400"/>
                <a:gridCol w="2362200"/>
                <a:gridCol w="1524001"/>
              </a:tblGrid>
              <a:tr h="50800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Liabilities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Amt.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Assets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Amt.</a:t>
                      </a:r>
                      <a:endParaRPr lang="en-U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Pocket</a:t>
                      </a:r>
                      <a:r>
                        <a:rPr lang="en-US" b="1" baseline="0" dirty="0" smtClean="0"/>
                        <a:t> money( capital)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12000.00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Goodwill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30000.00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Laon</a:t>
                      </a:r>
                      <a:r>
                        <a:rPr lang="en-US" b="1" dirty="0" smtClean="0"/>
                        <a:t> From </a:t>
                      </a:r>
                      <a:r>
                        <a:rPr lang="en-US" b="1" dirty="0" err="1" smtClean="0"/>
                        <a:t>Billu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25000.00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Deffered</a:t>
                      </a:r>
                      <a:r>
                        <a:rPr lang="en-US" b="1" baseline="0" dirty="0" smtClean="0"/>
                        <a:t> revenue </a:t>
                      </a:r>
                      <a:r>
                        <a:rPr lang="en-US" b="1" baseline="0" dirty="0" err="1" smtClean="0"/>
                        <a:t>exp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45000.00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Loan</a:t>
                      </a:r>
                      <a:r>
                        <a:rPr lang="en-US" b="1" baseline="0" dirty="0" smtClean="0"/>
                        <a:t> From </a:t>
                      </a:r>
                      <a:r>
                        <a:rPr lang="en-US" b="1" baseline="0" dirty="0" err="1" smtClean="0"/>
                        <a:t>Rakesh</a:t>
                      </a:r>
                      <a:r>
                        <a:rPr lang="en-US" b="1" baseline="0" dirty="0" smtClean="0"/>
                        <a:t> Bank Of </a:t>
                      </a:r>
                      <a:r>
                        <a:rPr lang="en-US" b="1" baseline="0" dirty="0" err="1" smtClean="0"/>
                        <a:t>india</a:t>
                      </a:r>
                      <a:r>
                        <a:rPr lang="en-US" b="1" baseline="0" dirty="0" smtClean="0"/>
                        <a:t> (RBI)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50000.00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Profit &amp;loss A/c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12000.00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87000.00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87000.00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7934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Explanation-</a:t>
            </a:r>
            <a:r>
              <a:rPr lang="en-US" sz="3600" dirty="0" smtClean="0"/>
              <a:t>--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8077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Our business profit &amp; loss A/c is giving losses because initial stage of business like power sector . Our business has huge profit chances in future….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471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Now You ask ,How we generate revenue ????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will increase our profession of love guru. which will generate revenue in future.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56025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119</TotalTime>
  <Words>368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How to take loan???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take loan???</dc:title>
  <dc:creator>evening</dc:creator>
  <cp:lastModifiedBy>india2world@ymail.com</cp:lastModifiedBy>
  <cp:revision>17</cp:revision>
  <dcterms:created xsi:type="dcterms:W3CDTF">2006-08-16T00:00:00Z</dcterms:created>
  <dcterms:modified xsi:type="dcterms:W3CDTF">2003-01-01T09:58:40Z</dcterms:modified>
</cp:coreProperties>
</file>