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DA1854-4771-4671-BB12-EFEB5F65EF6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BC312805-4DC3-4315-9805-5EE114BB106F}">
      <dgm:prSet phldrT="[Text]"/>
      <dgm:spPr/>
      <dgm:t>
        <a:bodyPr/>
        <a:lstStyle/>
        <a:p>
          <a:r>
            <a:rPr lang="en-US" dirty="0" smtClean="0"/>
            <a:t>Going Concern</a:t>
          </a:r>
          <a:endParaRPr lang="en-IN" dirty="0"/>
        </a:p>
      </dgm:t>
    </dgm:pt>
    <dgm:pt modelId="{C5F7919B-4FA1-4C24-A320-3ACEC003B86B}" type="parTrans" cxnId="{72A090BD-DE18-4DB6-804B-3BB36880F994}">
      <dgm:prSet/>
      <dgm:spPr/>
      <dgm:t>
        <a:bodyPr/>
        <a:lstStyle/>
        <a:p>
          <a:endParaRPr lang="en-IN"/>
        </a:p>
      </dgm:t>
    </dgm:pt>
    <dgm:pt modelId="{FC8CD9C7-3BA2-4CAA-8253-AF3FF35A3F5D}" type="sibTrans" cxnId="{72A090BD-DE18-4DB6-804B-3BB36880F994}">
      <dgm:prSet/>
      <dgm:spPr/>
      <dgm:t>
        <a:bodyPr/>
        <a:lstStyle/>
        <a:p>
          <a:endParaRPr lang="en-IN"/>
        </a:p>
      </dgm:t>
    </dgm:pt>
    <dgm:pt modelId="{7B590E44-CF2B-4243-99DE-E726E3B13BE0}">
      <dgm:prSet phldrT="[Text]"/>
      <dgm:spPr/>
      <dgm:t>
        <a:bodyPr/>
        <a:lstStyle/>
        <a:p>
          <a:r>
            <a:rPr lang="en-US" dirty="0" smtClean="0"/>
            <a:t>Consistency</a:t>
          </a:r>
          <a:endParaRPr lang="en-IN" dirty="0"/>
        </a:p>
      </dgm:t>
    </dgm:pt>
    <dgm:pt modelId="{20B02594-B8C4-46DD-908C-C110F968BBFC}" type="parTrans" cxnId="{E6F8E7F0-C499-433C-8395-32AE5BB568E3}">
      <dgm:prSet/>
      <dgm:spPr/>
      <dgm:t>
        <a:bodyPr/>
        <a:lstStyle/>
        <a:p>
          <a:endParaRPr lang="en-IN"/>
        </a:p>
      </dgm:t>
    </dgm:pt>
    <dgm:pt modelId="{F346D642-FA8A-49DA-9266-FC609517D8E3}" type="sibTrans" cxnId="{E6F8E7F0-C499-433C-8395-32AE5BB568E3}">
      <dgm:prSet/>
      <dgm:spPr/>
      <dgm:t>
        <a:bodyPr/>
        <a:lstStyle/>
        <a:p>
          <a:endParaRPr lang="en-IN"/>
        </a:p>
      </dgm:t>
    </dgm:pt>
    <dgm:pt modelId="{5554E34F-F435-4E06-8A9A-F14CC9FD6194}">
      <dgm:prSet phldrT="[Text]"/>
      <dgm:spPr/>
      <dgm:t>
        <a:bodyPr/>
        <a:lstStyle/>
        <a:p>
          <a:r>
            <a:rPr lang="en-US" dirty="0" smtClean="0"/>
            <a:t>Accrual</a:t>
          </a:r>
        </a:p>
      </dgm:t>
    </dgm:pt>
    <dgm:pt modelId="{E1AE46DE-9143-48C5-9517-EAD17607E31D}" type="parTrans" cxnId="{349EF926-15A0-44D2-A0BC-B7FBFEFF53D3}">
      <dgm:prSet/>
      <dgm:spPr/>
      <dgm:t>
        <a:bodyPr/>
        <a:lstStyle/>
        <a:p>
          <a:endParaRPr lang="en-IN"/>
        </a:p>
      </dgm:t>
    </dgm:pt>
    <dgm:pt modelId="{75668D8D-4A87-44AA-8247-FBE8AB4FF212}" type="sibTrans" cxnId="{349EF926-15A0-44D2-A0BC-B7FBFEFF53D3}">
      <dgm:prSet/>
      <dgm:spPr/>
      <dgm:t>
        <a:bodyPr/>
        <a:lstStyle/>
        <a:p>
          <a:endParaRPr lang="en-IN"/>
        </a:p>
      </dgm:t>
    </dgm:pt>
    <dgm:pt modelId="{FC04BFA8-65B0-4E3E-958B-21FE502CA6CF}" type="pres">
      <dgm:prSet presAssocID="{35DA1854-4771-4671-BB12-EFEB5F65EF65}" presName="linear" presStyleCnt="0">
        <dgm:presLayoutVars>
          <dgm:dir/>
          <dgm:animLvl val="lvl"/>
          <dgm:resizeHandles val="exact"/>
        </dgm:presLayoutVars>
      </dgm:prSet>
      <dgm:spPr/>
    </dgm:pt>
    <dgm:pt modelId="{97979D6B-6D5B-46B6-9EE6-7007930CF63D}" type="pres">
      <dgm:prSet presAssocID="{BC312805-4DC3-4315-9805-5EE114BB106F}" presName="parentLin" presStyleCnt="0"/>
      <dgm:spPr/>
    </dgm:pt>
    <dgm:pt modelId="{E20EBC1E-A7AF-4C91-BB22-6E3FA6CF0F3A}" type="pres">
      <dgm:prSet presAssocID="{BC312805-4DC3-4315-9805-5EE114BB106F}" presName="parentLeftMargin" presStyleLbl="node1" presStyleIdx="0" presStyleCnt="3"/>
      <dgm:spPr/>
    </dgm:pt>
    <dgm:pt modelId="{F6E33477-0EC1-4021-9181-BCE437C9BBA4}" type="pres">
      <dgm:prSet presAssocID="{BC312805-4DC3-4315-9805-5EE114BB106F}" presName="parentText" presStyleLbl="node1" presStyleIdx="0" presStyleCnt="3">
        <dgm:presLayoutVars>
          <dgm:chMax val="0"/>
          <dgm:bulletEnabled val="1"/>
        </dgm:presLayoutVars>
      </dgm:prSet>
      <dgm:spPr/>
      <dgm:t>
        <a:bodyPr/>
        <a:lstStyle/>
        <a:p>
          <a:endParaRPr lang="en-IN"/>
        </a:p>
      </dgm:t>
    </dgm:pt>
    <dgm:pt modelId="{6B1DE702-58A7-453D-BF88-A32F681605B6}" type="pres">
      <dgm:prSet presAssocID="{BC312805-4DC3-4315-9805-5EE114BB106F}" presName="negativeSpace" presStyleCnt="0"/>
      <dgm:spPr/>
    </dgm:pt>
    <dgm:pt modelId="{F1F15FB6-E6CF-456A-A86F-F46FC3A33CDB}" type="pres">
      <dgm:prSet presAssocID="{BC312805-4DC3-4315-9805-5EE114BB106F}" presName="childText" presStyleLbl="conFgAcc1" presStyleIdx="0" presStyleCnt="3">
        <dgm:presLayoutVars>
          <dgm:bulletEnabled val="1"/>
        </dgm:presLayoutVars>
      </dgm:prSet>
      <dgm:spPr/>
    </dgm:pt>
    <dgm:pt modelId="{4CD357CB-7BDD-4B60-A2B3-F22F760EED57}" type="pres">
      <dgm:prSet presAssocID="{FC8CD9C7-3BA2-4CAA-8253-AF3FF35A3F5D}" presName="spaceBetweenRectangles" presStyleCnt="0"/>
      <dgm:spPr/>
    </dgm:pt>
    <dgm:pt modelId="{7F0041FB-D6C5-4E83-8C92-2C7142BBCF4E}" type="pres">
      <dgm:prSet presAssocID="{7B590E44-CF2B-4243-99DE-E726E3B13BE0}" presName="parentLin" presStyleCnt="0"/>
      <dgm:spPr/>
    </dgm:pt>
    <dgm:pt modelId="{6626C304-7E01-4C8F-9F0F-058CBDDB13DD}" type="pres">
      <dgm:prSet presAssocID="{7B590E44-CF2B-4243-99DE-E726E3B13BE0}" presName="parentLeftMargin" presStyleLbl="node1" presStyleIdx="0" presStyleCnt="3"/>
      <dgm:spPr/>
    </dgm:pt>
    <dgm:pt modelId="{6922EF57-F64A-4CD8-AEDC-E9C5481E0732}" type="pres">
      <dgm:prSet presAssocID="{7B590E44-CF2B-4243-99DE-E726E3B13BE0}" presName="parentText" presStyleLbl="node1" presStyleIdx="1" presStyleCnt="3">
        <dgm:presLayoutVars>
          <dgm:chMax val="0"/>
          <dgm:bulletEnabled val="1"/>
        </dgm:presLayoutVars>
      </dgm:prSet>
      <dgm:spPr/>
      <dgm:t>
        <a:bodyPr/>
        <a:lstStyle/>
        <a:p>
          <a:endParaRPr lang="en-IN"/>
        </a:p>
      </dgm:t>
    </dgm:pt>
    <dgm:pt modelId="{3BBDC300-EE08-4F63-9A56-82B843F5069B}" type="pres">
      <dgm:prSet presAssocID="{7B590E44-CF2B-4243-99DE-E726E3B13BE0}" presName="negativeSpace" presStyleCnt="0"/>
      <dgm:spPr/>
    </dgm:pt>
    <dgm:pt modelId="{3EAE07D6-5C0E-48F8-BD0C-B62036A9C30D}" type="pres">
      <dgm:prSet presAssocID="{7B590E44-CF2B-4243-99DE-E726E3B13BE0}" presName="childText" presStyleLbl="conFgAcc1" presStyleIdx="1" presStyleCnt="3">
        <dgm:presLayoutVars>
          <dgm:bulletEnabled val="1"/>
        </dgm:presLayoutVars>
      </dgm:prSet>
      <dgm:spPr/>
    </dgm:pt>
    <dgm:pt modelId="{42A8917A-B5DD-4C93-AD86-5F811D0B01CD}" type="pres">
      <dgm:prSet presAssocID="{F346D642-FA8A-49DA-9266-FC609517D8E3}" presName="spaceBetweenRectangles" presStyleCnt="0"/>
      <dgm:spPr/>
    </dgm:pt>
    <dgm:pt modelId="{4E94589C-36F3-4CA9-B7F5-3AF4C670D364}" type="pres">
      <dgm:prSet presAssocID="{5554E34F-F435-4E06-8A9A-F14CC9FD6194}" presName="parentLin" presStyleCnt="0"/>
      <dgm:spPr/>
    </dgm:pt>
    <dgm:pt modelId="{11984A7A-C85C-4E64-B077-DF6D50145E5B}" type="pres">
      <dgm:prSet presAssocID="{5554E34F-F435-4E06-8A9A-F14CC9FD6194}" presName="parentLeftMargin" presStyleLbl="node1" presStyleIdx="1" presStyleCnt="3"/>
      <dgm:spPr/>
    </dgm:pt>
    <dgm:pt modelId="{6AE582F3-D301-4BBB-BC1D-C7A844776C39}" type="pres">
      <dgm:prSet presAssocID="{5554E34F-F435-4E06-8A9A-F14CC9FD6194}" presName="parentText" presStyleLbl="node1" presStyleIdx="2" presStyleCnt="3">
        <dgm:presLayoutVars>
          <dgm:chMax val="0"/>
          <dgm:bulletEnabled val="1"/>
        </dgm:presLayoutVars>
      </dgm:prSet>
      <dgm:spPr/>
      <dgm:t>
        <a:bodyPr/>
        <a:lstStyle/>
        <a:p>
          <a:endParaRPr lang="en-IN"/>
        </a:p>
      </dgm:t>
    </dgm:pt>
    <dgm:pt modelId="{D6653A40-F823-406F-B27C-62FF7B641FD5}" type="pres">
      <dgm:prSet presAssocID="{5554E34F-F435-4E06-8A9A-F14CC9FD6194}" presName="negativeSpace" presStyleCnt="0"/>
      <dgm:spPr/>
    </dgm:pt>
    <dgm:pt modelId="{3EFBB677-361E-4EA8-A5FE-186ED5CED9D7}" type="pres">
      <dgm:prSet presAssocID="{5554E34F-F435-4E06-8A9A-F14CC9FD6194}" presName="childText" presStyleLbl="conFgAcc1" presStyleIdx="2" presStyleCnt="3">
        <dgm:presLayoutVars>
          <dgm:bulletEnabled val="1"/>
        </dgm:presLayoutVars>
      </dgm:prSet>
      <dgm:spPr/>
    </dgm:pt>
  </dgm:ptLst>
  <dgm:cxnLst>
    <dgm:cxn modelId="{4D56C7C7-E74D-4EC4-846C-DC295ADCE413}" type="presOf" srcId="{5554E34F-F435-4E06-8A9A-F14CC9FD6194}" destId="{11984A7A-C85C-4E64-B077-DF6D50145E5B}" srcOrd="0" destOrd="0" presId="urn:microsoft.com/office/officeart/2005/8/layout/list1"/>
    <dgm:cxn modelId="{25A922FB-FACC-467C-8AB4-DD56D2D3847B}" type="presOf" srcId="{7B590E44-CF2B-4243-99DE-E726E3B13BE0}" destId="{6626C304-7E01-4C8F-9F0F-058CBDDB13DD}" srcOrd="0" destOrd="0" presId="urn:microsoft.com/office/officeart/2005/8/layout/list1"/>
    <dgm:cxn modelId="{E6F8E7F0-C499-433C-8395-32AE5BB568E3}" srcId="{35DA1854-4771-4671-BB12-EFEB5F65EF65}" destId="{7B590E44-CF2B-4243-99DE-E726E3B13BE0}" srcOrd="1" destOrd="0" parTransId="{20B02594-B8C4-46DD-908C-C110F968BBFC}" sibTransId="{F346D642-FA8A-49DA-9266-FC609517D8E3}"/>
    <dgm:cxn modelId="{C017F0AE-17E1-49DD-975D-36702F8226A6}" type="presOf" srcId="{5554E34F-F435-4E06-8A9A-F14CC9FD6194}" destId="{6AE582F3-D301-4BBB-BC1D-C7A844776C39}" srcOrd="1" destOrd="0" presId="urn:microsoft.com/office/officeart/2005/8/layout/list1"/>
    <dgm:cxn modelId="{349EF926-15A0-44D2-A0BC-B7FBFEFF53D3}" srcId="{35DA1854-4771-4671-BB12-EFEB5F65EF65}" destId="{5554E34F-F435-4E06-8A9A-F14CC9FD6194}" srcOrd="2" destOrd="0" parTransId="{E1AE46DE-9143-48C5-9517-EAD17607E31D}" sibTransId="{75668D8D-4A87-44AA-8247-FBE8AB4FF212}"/>
    <dgm:cxn modelId="{72A090BD-DE18-4DB6-804B-3BB36880F994}" srcId="{35DA1854-4771-4671-BB12-EFEB5F65EF65}" destId="{BC312805-4DC3-4315-9805-5EE114BB106F}" srcOrd="0" destOrd="0" parTransId="{C5F7919B-4FA1-4C24-A320-3ACEC003B86B}" sibTransId="{FC8CD9C7-3BA2-4CAA-8253-AF3FF35A3F5D}"/>
    <dgm:cxn modelId="{28F55353-F1AE-4552-B2E4-1675B23A0416}" type="presOf" srcId="{35DA1854-4771-4671-BB12-EFEB5F65EF65}" destId="{FC04BFA8-65B0-4E3E-958B-21FE502CA6CF}" srcOrd="0" destOrd="0" presId="urn:microsoft.com/office/officeart/2005/8/layout/list1"/>
    <dgm:cxn modelId="{412D87FF-F4E8-4EBA-9B89-E51E50EB02F0}" type="presOf" srcId="{BC312805-4DC3-4315-9805-5EE114BB106F}" destId="{F6E33477-0EC1-4021-9181-BCE437C9BBA4}" srcOrd="1" destOrd="0" presId="urn:microsoft.com/office/officeart/2005/8/layout/list1"/>
    <dgm:cxn modelId="{39B64AD1-C7AD-4BF4-A4DE-A9CC6C49DB76}" type="presOf" srcId="{7B590E44-CF2B-4243-99DE-E726E3B13BE0}" destId="{6922EF57-F64A-4CD8-AEDC-E9C5481E0732}" srcOrd="1" destOrd="0" presId="urn:microsoft.com/office/officeart/2005/8/layout/list1"/>
    <dgm:cxn modelId="{EC94661F-BC35-4719-BFAE-C6342E7B9252}" type="presOf" srcId="{BC312805-4DC3-4315-9805-5EE114BB106F}" destId="{E20EBC1E-A7AF-4C91-BB22-6E3FA6CF0F3A}" srcOrd="0" destOrd="0" presId="urn:microsoft.com/office/officeart/2005/8/layout/list1"/>
    <dgm:cxn modelId="{9F9EE359-2ABA-4E60-BAF2-89CA29A21F2B}" type="presParOf" srcId="{FC04BFA8-65B0-4E3E-958B-21FE502CA6CF}" destId="{97979D6B-6D5B-46B6-9EE6-7007930CF63D}" srcOrd="0" destOrd="0" presId="urn:microsoft.com/office/officeart/2005/8/layout/list1"/>
    <dgm:cxn modelId="{BAC596A8-165F-47C3-BFA8-F4F0CBEA2BEB}" type="presParOf" srcId="{97979D6B-6D5B-46B6-9EE6-7007930CF63D}" destId="{E20EBC1E-A7AF-4C91-BB22-6E3FA6CF0F3A}" srcOrd="0" destOrd="0" presId="urn:microsoft.com/office/officeart/2005/8/layout/list1"/>
    <dgm:cxn modelId="{FD76D798-D3C4-4EBF-AEAB-60793493AC9A}" type="presParOf" srcId="{97979D6B-6D5B-46B6-9EE6-7007930CF63D}" destId="{F6E33477-0EC1-4021-9181-BCE437C9BBA4}" srcOrd="1" destOrd="0" presId="urn:microsoft.com/office/officeart/2005/8/layout/list1"/>
    <dgm:cxn modelId="{03F29A7A-4576-4DFD-9B91-E174C8AABE4D}" type="presParOf" srcId="{FC04BFA8-65B0-4E3E-958B-21FE502CA6CF}" destId="{6B1DE702-58A7-453D-BF88-A32F681605B6}" srcOrd="1" destOrd="0" presId="urn:microsoft.com/office/officeart/2005/8/layout/list1"/>
    <dgm:cxn modelId="{8AB508E2-18F3-443A-AA90-21C95D90A445}" type="presParOf" srcId="{FC04BFA8-65B0-4E3E-958B-21FE502CA6CF}" destId="{F1F15FB6-E6CF-456A-A86F-F46FC3A33CDB}" srcOrd="2" destOrd="0" presId="urn:microsoft.com/office/officeart/2005/8/layout/list1"/>
    <dgm:cxn modelId="{10BBA4FF-5471-4B9F-99B0-8475E346CE2E}" type="presParOf" srcId="{FC04BFA8-65B0-4E3E-958B-21FE502CA6CF}" destId="{4CD357CB-7BDD-4B60-A2B3-F22F760EED57}" srcOrd="3" destOrd="0" presId="urn:microsoft.com/office/officeart/2005/8/layout/list1"/>
    <dgm:cxn modelId="{FF1A19E9-AB9C-4F35-86CE-CE88B699CF0D}" type="presParOf" srcId="{FC04BFA8-65B0-4E3E-958B-21FE502CA6CF}" destId="{7F0041FB-D6C5-4E83-8C92-2C7142BBCF4E}" srcOrd="4" destOrd="0" presId="urn:microsoft.com/office/officeart/2005/8/layout/list1"/>
    <dgm:cxn modelId="{72ADF7E9-B666-4358-BB85-C1621817D3AB}" type="presParOf" srcId="{7F0041FB-D6C5-4E83-8C92-2C7142BBCF4E}" destId="{6626C304-7E01-4C8F-9F0F-058CBDDB13DD}" srcOrd="0" destOrd="0" presId="urn:microsoft.com/office/officeart/2005/8/layout/list1"/>
    <dgm:cxn modelId="{B1718769-286B-4233-B946-2EB007C940CE}" type="presParOf" srcId="{7F0041FB-D6C5-4E83-8C92-2C7142BBCF4E}" destId="{6922EF57-F64A-4CD8-AEDC-E9C5481E0732}" srcOrd="1" destOrd="0" presId="urn:microsoft.com/office/officeart/2005/8/layout/list1"/>
    <dgm:cxn modelId="{F75EBBC4-9243-4BF1-A80E-02B565B84FAB}" type="presParOf" srcId="{FC04BFA8-65B0-4E3E-958B-21FE502CA6CF}" destId="{3BBDC300-EE08-4F63-9A56-82B843F5069B}" srcOrd="5" destOrd="0" presId="urn:microsoft.com/office/officeart/2005/8/layout/list1"/>
    <dgm:cxn modelId="{EEC39F19-3DEE-4B59-874C-CB24B02620FB}" type="presParOf" srcId="{FC04BFA8-65B0-4E3E-958B-21FE502CA6CF}" destId="{3EAE07D6-5C0E-48F8-BD0C-B62036A9C30D}" srcOrd="6" destOrd="0" presId="urn:microsoft.com/office/officeart/2005/8/layout/list1"/>
    <dgm:cxn modelId="{586591F6-57E1-472D-B3E9-64E6A98A3CCC}" type="presParOf" srcId="{FC04BFA8-65B0-4E3E-958B-21FE502CA6CF}" destId="{42A8917A-B5DD-4C93-AD86-5F811D0B01CD}" srcOrd="7" destOrd="0" presId="urn:microsoft.com/office/officeart/2005/8/layout/list1"/>
    <dgm:cxn modelId="{0F39E698-7A50-4EEA-8AFC-AEBCB7B80DE5}" type="presParOf" srcId="{FC04BFA8-65B0-4E3E-958B-21FE502CA6CF}" destId="{4E94589C-36F3-4CA9-B7F5-3AF4C670D364}" srcOrd="8" destOrd="0" presId="urn:microsoft.com/office/officeart/2005/8/layout/list1"/>
    <dgm:cxn modelId="{E1584297-C8F5-4D37-A702-6CC1B00A2264}" type="presParOf" srcId="{4E94589C-36F3-4CA9-B7F5-3AF4C670D364}" destId="{11984A7A-C85C-4E64-B077-DF6D50145E5B}" srcOrd="0" destOrd="0" presId="urn:microsoft.com/office/officeart/2005/8/layout/list1"/>
    <dgm:cxn modelId="{1FB5C37E-E05B-48DF-AAC7-CBAB3C91CF44}" type="presParOf" srcId="{4E94589C-36F3-4CA9-B7F5-3AF4C670D364}" destId="{6AE582F3-D301-4BBB-BC1D-C7A844776C39}" srcOrd="1" destOrd="0" presId="urn:microsoft.com/office/officeart/2005/8/layout/list1"/>
    <dgm:cxn modelId="{06D0985E-95FA-4EA1-BDBF-8BE60D3B7332}" type="presParOf" srcId="{FC04BFA8-65B0-4E3E-958B-21FE502CA6CF}" destId="{D6653A40-F823-406F-B27C-62FF7B641FD5}" srcOrd="9" destOrd="0" presId="urn:microsoft.com/office/officeart/2005/8/layout/list1"/>
    <dgm:cxn modelId="{8EAA3116-BC08-4403-8836-4DAA4CF7D589}" type="presParOf" srcId="{FC04BFA8-65B0-4E3E-958B-21FE502CA6CF}" destId="{3EFBB677-361E-4EA8-A5FE-186ED5CED9D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347142-8951-41E8-9719-EFAE5E74E0F0}"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IN"/>
        </a:p>
      </dgm:t>
    </dgm:pt>
    <dgm:pt modelId="{068D5EDD-E67A-465E-B4A6-C78A69101740}">
      <dgm:prSet phldrT="[Text]"/>
      <dgm:spPr/>
      <dgm:t>
        <a:bodyPr/>
        <a:lstStyle/>
        <a:p>
          <a:r>
            <a:rPr lang="en-US" b="1" dirty="0" smtClean="0"/>
            <a:t>Prudence : </a:t>
          </a:r>
          <a:endParaRPr lang="en-IN" b="1" dirty="0"/>
        </a:p>
      </dgm:t>
    </dgm:pt>
    <dgm:pt modelId="{5AF2B21E-3705-4DD0-BA65-4A6B4713E669}" type="parTrans" cxnId="{F439EF74-5687-4873-A387-78697840B1DD}">
      <dgm:prSet/>
      <dgm:spPr/>
      <dgm:t>
        <a:bodyPr/>
        <a:lstStyle/>
        <a:p>
          <a:endParaRPr lang="en-IN"/>
        </a:p>
      </dgm:t>
    </dgm:pt>
    <dgm:pt modelId="{8179F939-9135-4914-A352-F4A355675FC9}" type="sibTrans" cxnId="{F439EF74-5687-4873-A387-78697840B1DD}">
      <dgm:prSet/>
      <dgm:spPr/>
      <dgm:t>
        <a:bodyPr/>
        <a:lstStyle/>
        <a:p>
          <a:endParaRPr lang="en-IN"/>
        </a:p>
      </dgm:t>
    </dgm:pt>
    <dgm:pt modelId="{7605ACFD-092E-4C66-989F-455B5352D87D}">
      <dgm:prSet phldrT="[Text]"/>
      <dgm:spPr/>
      <dgm:t>
        <a:bodyPr/>
        <a:lstStyle/>
        <a:p>
          <a:r>
            <a:rPr lang="en-US" dirty="0" smtClean="0"/>
            <a:t>Prudence means recording income on certain basis and expenses on uncertain basis.</a:t>
          </a:r>
          <a:endParaRPr lang="en-IN" dirty="0"/>
        </a:p>
      </dgm:t>
    </dgm:pt>
    <dgm:pt modelId="{8B1D2E61-4C96-443F-8523-78E90E3C1D52}" type="parTrans" cxnId="{C2028997-BE1B-4241-B99D-574CAD640828}">
      <dgm:prSet/>
      <dgm:spPr/>
      <dgm:t>
        <a:bodyPr/>
        <a:lstStyle/>
        <a:p>
          <a:endParaRPr lang="en-IN"/>
        </a:p>
      </dgm:t>
    </dgm:pt>
    <dgm:pt modelId="{793E2961-D27D-42EE-B2E8-7CE87D69BFB5}" type="sibTrans" cxnId="{C2028997-BE1B-4241-B99D-574CAD640828}">
      <dgm:prSet/>
      <dgm:spPr/>
      <dgm:t>
        <a:bodyPr/>
        <a:lstStyle/>
        <a:p>
          <a:endParaRPr lang="en-IN"/>
        </a:p>
      </dgm:t>
    </dgm:pt>
    <dgm:pt modelId="{90EA3AB0-5CCF-4FF3-BA29-28919CA6804D}">
      <dgm:prSet phldrT="[Text]"/>
      <dgm:spPr/>
      <dgm:t>
        <a:bodyPr/>
        <a:lstStyle/>
        <a:p>
          <a:r>
            <a:rPr lang="en-US" b="1" dirty="0" smtClean="0"/>
            <a:t>Substance over Form : </a:t>
          </a:r>
          <a:endParaRPr lang="en-IN" b="1" dirty="0"/>
        </a:p>
      </dgm:t>
    </dgm:pt>
    <dgm:pt modelId="{4D661DED-29A9-4F08-A80C-23FBB79D1A71}" type="parTrans" cxnId="{6D031392-373A-452E-A396-388F5714AF91}">
      <dgm:prSet/>
      <dgm:spPr/>
      <dgm:t>
        <a:bodyPr/>
        <a:lstStyle/>
        <a:p>
          <a:endParaRPr lang="en-IN"/>
        </a:p>
      </dgm:t>
    </dgm:pt>
    <dgm:pt modelId="{4EEB22D8-5645-48B7-99AD-A2FA81B0A6C8}" type="sibTrans" cxnId="{6D031392-373A-452E-A396-388F5714AF91}">
      <dgm:prSet/>
      <dgm:spPr/>
      <dgm:t>
        <a:bodyPr/>
        <a:lstStyle/>
        <a:p>
          <a:endParaRPr lang="en-IN"/>
        </a:p>
      </dgm:t>
    </dgm:pt>
    <dgm:pt modelId="{B4DAE87B-5ED4-49AD-B5F0-6ADA28F72F5F}">
      <dgm:prSet phldrT="[Text]"/>
      <dgm:spPr/>
      <dgm:t>
        <a:bodyPr/>
        <a:lstStyle/>
        <a:p>
          <a:r>
            <a:rPr lang="en-US" dirty="0" smtClean="0"/>
            <a:t>Transactions and Events should be governed by their substance (actual facts) and not merely by legal form.</a:t>
          </a:r>
          <a:endParaRPr lang="en-IN" dirty="0"/>
        </a:p>
      </dgm:t>
    </dgm:pt>
    <dgm:pt modelId="{800A7270-F2B5-4791-9140-9CC939FBD9A4}" type="parTrans" cxnId="{76E9017E-1066-49E0-8698-2022E0F6AC52}">
      <dgm:prSet/>
      <dgm:spPr/>
      <dgm:t>
        <a:bodyPr/>
        <a:lstStyle/>
        <a:p>
          <a:endParaRPr lang="en-IN"/>
        </a:p>
      </dgm:t>
    </dgm:pt>
    <dgm:pt modelId="{68316F5F-B196-4C34-8AA2-0EBFAC7D352E}" type="sibTrans" cxnId="{76E9017E-1066-49E0-8698-2022E0F6AC52}">
      <dgm:prSet/>
      <dgm:spPr/>
      <dgm:t>
        <a:bodyPr/>
        <a:lstStyle/>
        <a:p>
          <a:endParaRPr lang="en-IN"/>
        </a:p>
      </dgm:t>
    </dgm:pt>
    <dgm:pt modelId="{9EEACEFE-3E88-4E5A-A9F6-EA2699BE8DB7}">
      <dgm:prSet phldrT="[Text]"/>
      <dgm:spPr/>
      <dgm:t>
        <a:bodyPr/>
        <a:lstStyle/>
        <a:p>
          <a:r>
            <a:rPr lang="en-US" b="1" dirty="0" smtClean="0"/>
            <a:t>Materiality : </a:t>
          </a:r>
          <a:endParaRPr lang="en-IN" b="1" dirty="0"/>
        </a:p>
      </dgm:t>
    </dgm:pt>
    <dgm:pt modelId="{2B2EB2F6-97C7-43B7-AE1A-6EA3F1298C76}" type="parTrans" cxnId="{E7DC73B6-4E7E-45FB-A56E-41EB931BA2D3}">
      <dgm:prSet/>
      <dgm:spPr/>
      <dgm:t>
        <a:bodyPr/>
        <a:lstStyle/>
        <a:p>
          <a:endParaRPr lang="en-IN"/>
        </a:p>
      </dgm:t>
    </dgm:pt>
    <dgm:pt modelId="{27C97E1F-DBDD-4160-AA17-69D06E565C1B}" type="sibTrans" cxnId="{E7DC73B6-4E7E-45FB-A56E-41EB931BA2D3}">
      <dgm:prSet/>
      <dgm:spPr/>
      <dgm:t>
        <a:bodyPr/>
        <a:lstStyle/>
        <a:p>
          <a:endParaRPr lang="en-IN"/>
        </a:p>
      </dgm:t>
    </dgm:pt>
    <dgm:pt modelId="{4F937D07-8944-40BC-B067-73132C45B9B1}">
      <dgm:prSet phldrT="[Text]"/>
      <dgm:spPr/>
      <dgm:t>
        <a:bodyPr/>
        <a:lstStyle/>
        <a:p>
          <a:r>
            <a:rPr lang="en-US" dirty="0" smtClean="0"/>
            <a:t>Disclose all the items the knowledge of which might influence the users of financial statements.</a:t>
          </a:r>
          <a:endParaRPr lang="en-IN" dirty="0"/>
        </a:p>
      </dgm:t>
    </dgm:pt>
    <dgm:pt modelId="{74B5CC8D-DEC2-4DAD-B9E3-12FB3B2E661E}" type="parTrans" cxnId="{7F07C01B-8B33-410C-9EEB-9F4568E27521}">
      <dgm:prSet/>
      <dgm:spPr/>
      <dgm:t>
        <a:bodyPr/>
        <a:lstStyle/>
        <a:p>
          <a:endParaRPr lang="en-IN"/>
        </a:p>
      </dgm:t>
    </dgm:pt>
    <dgm:pt modelId="{973E5858-BC3B-486E-9813-685658A942B1}" type="sibTrans" cxnId="{7F07C01B-8B33-410C-9EEB-9F4568E27521}">
      <dgm:prSet/>
      <dgm:spPr/>
      <dgm:t>
        <a:bodyPr/>
        <a:lstStyle/>
        <a:p>
          <a:endParaRPr lang="en-IN"/>
        </a:p>
      </dgm:t>
    </dgm:pt>
    <dgm:pt modelId="{43FF6B0E-168F-4FD9-9583-2AFAF298740D}" type="pres">
      <dgm:prSet presAssocID="{CD347142-8951-41E8-9719-EFAE5E74E0F0}" presName="Name0" presStyleCnt="0">
        <dgm:presLayoutVars>
          <dgm:chMax/>
          <dgm:chPref/>
          <dgm:dir/>
        </dgm:presLayoutVars>
      </dgm:prSet>
      <dgm:spPr/>
    </dgm:pt>
    <dgm:pt modelId="{5651B8C2-04AF-4707-804F-626BCEDA0F98}" type="pres">
      <dgm:prSet presAssocID="{068D5EDD-E67A-465E-B4A6-C78A69101740}" presName="parenttextcomposite" presStyleCnt="0"/>
      <dgm:spPr/>
    </dgm:pt>
    <dgm:pt modelId="{8A223FA3-3A36-49E9-9CBD-0AD41AC03B59}" type="pres">
      <dgm:prSet presAssocID="{068D5EDD-E67A-465E-B4A6-C78A69101740}" presName="parenttext" presStyleLbl="revTx" presStyleIdx="0" presStyleCnt="3">
        <dgm:presLayoutVars>
          <dgm:chMax/>
          <dgm:chPref val="2"/>
          <dgm:bulletEnabled val="1"/>
        </dgm:presLayoutVars>
      </dgm:prSet>
      <dgm:spPr/>
      <dgm:t>
        <a:bodyPr/>
        <a:lstStyle/>
        <a:p>
          <a:endParaRPr lang="en-IN"/>
        </a:p>
      </dgm:t>
    </dgm:pt>
    <dgm:pt modelId="{E22F0C09-49E1-486A-94ED-68AABD1EC80A}" type="pres">
      <dgm:prSet presAssocID="{068D5EDD-E67A-465E-B4A6-C78A69101740}" presName="composite" presStyleCnt="0"/>
      <dgm:spPr/>
    </dgm:pt>
    <dgm:pt modelId="{5B512875-8566-4C7E-8343-12CC9EB2A4B4}" type="pres">
      <dgm:prSet presAssocID="{068D5EDD-E67A-465E-B4A6-C78A69101740}" presName="chevron1" presStyleLbl="alignNode1" presStyleIdx="0" presStyleCnt="21"/>
      <dgm:spPr/>
    </dgm:pt>
    <dgm:pt modelId="{492756DA-D5A4-4D75-84CD-03AC8A587640}" type="pres">
      <dgm:prSet presAssocID="{068D5EDD-E67A-465E-B4A6-C78A69101740}" presName="chevron2" presStyleLbl="alignNode1" presStyleIdx="1" presStyleCnt="21"/>
      <dgm:spPr/>
    </dgm:pt>
    <dgm:pt modelId="{423D6757-17CB-4793-A156-4C872D3FB1D8}" type="pres">
      <dgm:prSet presAssocID="{068D5EDD-E67A-465E-B4A6-C78A69101740}" presName="chevron3" presStyleLbl="alignNode1" presStyleIdx="2" presStyleCnt="21"/>
      <dgm:spPr/>
    </dgm:pt>
    <dgm:pt modelId="{B9C519C2-0F33-4C8E-AF46-22748572ADA5}" type="pres">
      <dgm:prSet presAssocID="{068D5EDD-E67A-465E-B4A6-C78A69101740}" presName="chevron4" presStyleLbl="alignNode1" presStyleIdx="3" presStyleCnt="21"/>
      <dgm:spPr/>
    </dgm:pt>
    <dgm:pt modelId="{ECC32F3C-9163-4D4B-A8D1-BB5D13D1FDAD}" type="pres">
      <dgm:prSet presAssocID="{068D5EDD-E67A-465E-B4A6-C78A69101740}" presName="chevron5" presStyleLbl="alignNode1" presStyleIdx="4" presStyleCnt="21"/>
      <dgm:spPr/>
    </dgm:pt>
    <dgm:pt modelId="{5277A823-D796-4F5A-A213-F5D30CF574E4}" type="pres">
      <dgm:prSet presAssocID="{068D5EDD-E67A-465E-B4A6-C78A69101740}" presName="chevron6" presStyleLbl="alignNode1" presStyleIdx="5" presStyleCnt="21"/>
      <dgm:spPr/>
    </dgm:pt>
    <dgm:pt modelId="{AF3096CF-F516-4771-B09A-CA628892E757}" type="pres">
      <dgm:prSet presAssocID="{068D5EDD-E67A-465E-B4A6-C78A69101740}" presName="chevron7" presStyleLbl="alignNode1" presStyleIdx="6" presStyleCnt="21"/>
      <dgm:spPr/>
    </dgm:pt>
    <dgm:pt modelId="{FE6BDB2A-8A46-470A-9403-E01544B611F5}" type="pres">
      <dgm:prSet presAssocID="{068D5EDD-E67A-465E-B4A6-C78A69101740}" presName="childtext" presStyleLbl="solidFgAcc1" presStyleIdx="0" presStyleCnt="3">
        <dgm:presLayoutVars>
          <dgm:chMax/>
          <dgm:chPref val="0"/>
          <dgm:bulletEnabled val="1"/>
        </dgm:presLayoutVars>
      </dgm:prSet>
      <dgm:spPr/>
      <dgm:t>
        <a:bodyPr/>
        <a:lstStyle/>
        <a:p>
          <a:endParaRPr lang="en-IN"/>
        </a:p>
      </dgm:t>
    </dgm:pt>
    <dgm:pt modelId="{09ECC5F8-7356-4FFA-ADA9-1D51B5A34710}" type="pres">
      <dgm:prSet presAssocID="{8179F939-9135-4914-A352-F4A355675FC9}" presName="sibTrans" presStyleCnt="0"/>
      <dgm:spPr/>
    </dgm:pt>
    <dgm:pt modelId="{D2BE7AA9-F30F-4DBE-8BAF-14E78B80475E}" type="pres">
      <dgm:prSet presAssocID="{90EA3AB0-5CCF-4FF3-BA29-28919CA6804D}" presName="parenttextcomposite" presStyleCnt="0"/>
      <dgm:spPr/>
    </dgm:pt>
    <dgm:pt modelId="{D7A4D6CE-9278-43C4-97FF-D76039EA3BEB}" type="pres">
      <dgm:prSet presAssocID="{90EA3AB0-5CCF-4FF3-BA29-28919CA6804D}" presName="parenttext" presStyleLbl="revTx" presStyleIdx="1" presStyleCnt="3">
        <dgm:presLayoutVars>
          <dgm:chMax/>
          <dgm:chPref val="2"/>
          <dgm:bulletEnabled val="1"/>
        </dgm:presLayoutVars>
      </dgm:prSet>
      <dgm:spPr/>
      <dgm:t>
        <a:bodyPr/>
        <a:lstStyle/>
        <a:p>
          <a:endParaRPr lang="en-IN"/>
        </a:p>
      </dgm:t>
    </dgm:pt>
    <dgm:pt modelId="{F2B1A097-63B2-4ADF-86E0-E217BDBA69CC}" type="pres">
      <dgm:prSet presAssocID="{90EA3AB0-5CCF-4FF3-BA29-28919CA6804D}" presName="composite" presStyleCnt="0"/>
      <dgm:spPr/>
    </dgm:pt>
    <dgm:pt modelId="{49167269-25F2-4B35-87AD-390286F212DB}" type="pres">
      <dgm:prSet presAssocID="{90EA3AB0-5CCF-4FF3-BA29-28919CA6804D}" presName="chevron1" presStyleLbl="alignNode1" presStyleIdx="7" presStyleCnt="21"/>
      <dgm:spPr/>
    </dgm:pt>
    <dgm:pt modelId="{35334369-5474-4594-8AE0-96D203A6C9E4}" type="pres">
      <dgm:prSet presAssocID="{90EA3AB0-5CCF-4FF3-BA29-28919CA6804D}" presName="chevron2" presStyleLbl="alignNode1" presStyleIdx="8" presStyleCnt="21"/>
      <dgm:spPr/>
    </dgm:pt>
    <dgm:pt modelId="{4738B04B-47C3-46C6-8878-370C05AD8A62}" type="pres">
      <dgm:prSet presAssocID="{90EA3AB0-5CCF-4FF3-BA29-28919CA6804D}" presName="chevron3" presStyleLbl="alignNode1" presStyleIdx="9" presStyleCnt="21"/>
      <dgm:spPr/>
    </dgm:pt>
    <dgm:pt modelId="{DA712124-B7FF-4AC7-B8D4-30D23732B5B3}" type="pres">
      <dgm:prSet presAssocID="{90EA3AB0-5CCF-4FF3-BA29-28919CA6804D}" presName="chevron4" presStyleLbl="alignNode1" presStyleIdx="10" presStyleCnt="21"/>
      <dgm:spPr/>
    </dgm:pt>
    <dgm:pt modelId="{9B6A5447-898A-49A0-ABA9-F58C5AE12702}" type="pres">
      <dgm:prSet presAssocID="{90EA3AB0-5CCF-4FF3-BA29-28919CA6804D}" presName="chevron5" presStyleLbl="alignNode1" presStyleIdx="11" presStyleCnt="21"/>
      <dgm:spPr/>
    </dgm:pt>
    <dgm:pt modelId="{591A4DF7-46E6-4C7B-B87F-82EDF7E0FAAC}" type="pres">
      <dgm:prSet presAssocID="{90EA3AB0-5CCF-4FF3-BA29-28919CA6804D}" presName="chevron6" presStyleLbl="alignNode1" presStyleIdx="12" presStyleCnt="21"/>
      <dgm:spPr/>
    </dgm:pt>
    <dgm:pt modelId="{582B0B39-D8E3-49B9-8592-BC84942A5DB1}" type="pres">
      <dgm:prSet presAssocID="{90EA3AB0-5CCF-4FF3-BA29-28919CA6804D}" presName="chevron7" presStyleLbl="alignNode1" presStyleIdx="13" presStyleCnt="21"/>
      <dgm:spPr/>
    </dgm:pt>
    <dgm:pt modelId="{FFC6585B-A40E-40B0-A918-08E654CF4DB8}" type="pres">
      <dgm:prSet presAssocID="{90EA3AB0-5CCF-4FF3-BA29-28919CA6804D}" presName="childtext" presStyleLbl="solidFgAcc1" presStyleIdx="1" presStyleCnt="3">
        <dgm:presLayoutVars>
          <dgm:chMax/>
          <dgm:chPref val="0"/>
          <dgm:bulletEnabled val="1"/>
        </dgm:presLayoutVars>
      </dgm:prSet>
      <dgm:spPr/>
      <dgm:t>
        <a:bodyPr/>
        <a:lstStyle/>
        <a:p>
          <a:endParaRPr lang="en-IN"/>
        </a:p>
      </dgm:t>
    </dgm:pt>
    <dgm:pt modelId="{DF86F922-C3F9-4724-A432-BB159C1E67D4}" type="pres">
      <dgm:prSet presAssocID="{4EEB22D8-5645-48B7-99AD-A2FA81B0A6C8}" presName="sibTrans" presStyleCnt="0"/>
      <dgm:spPr/>
    </dgm:pt>
    <dgm:pt modelId="{3FF0D3FA-4E84-4FA0-B9C5-413021252AD4}" type="pres">
      <dgm:prSet presAssocID="{9EEACEFE-3E88-4E5A-A9F6-EA2699BE8DB7}" presName="parenttextcomposite" presStyleCnt="0"/>
      <dgm:spPr/>
    </dgm:pt>
    <dgm:pt modelId="{289AB8D8-E67A-4068-B854-8CCEDDC4692E}" type="pres">
      <dgm:prSet presAssocID="{9EEACEFE-3E88-4E5A-A9F6-EA2699BE8DB7}" presName="parenttext" presStyleLbl="revTx" presStyleIdx="2" presStyleCnt="3">
        <dgm:presLayoutVars>
          <dgm:chMax/>
          <dgm:chPref val="2"/>
          <dgm:bulletEnabled val="1"/>
        </dgm:presLayoutVars>
      </dgm:prSet>
      <dgm:spPr/>
    </dgm:pt>
    <dgm:pt modelId="{02A299E1-E8BB-4616-B5C3-F3AF8AA62246}" type="pres">
      <dgm:prSet presAssocID="{9EEACEFE-3E88-4E5A-A9F6-EA2699BE8DB7}" presName="composite" presStyleCnt="0"/>
      <dgm:spPr/>
    </dgm:pt>
    <dgm:pt modelId="{9240E7EB-99E5-4B11-820C-E5FD14405C6B}" type="pres">
      <dgm:prSet presAssocID="{9EEACEFE-3E88-4E5A-A9F6-EA2699BE8DB7}" presName="chevron1" presStyleLbl="alignNode1" presStyleIdx="14" presStyleCnt="21"/>
      <dgm:spPr/>
    </dgm:pt>
    <dgm:pt modelId="{7DF0475D-5D13-4DD6-9C92-6FA4E9BF2D1B}" type="pres">
      <dgm:prSet presAssocID="{9EEACEFE-3E88-4E5A-A9F6-EA2699BE8DB7}" presName="chevron2" presStyleLbl="alignNode1" presStyleIdx="15" presStyleCnt="21"/>
      <dgm:spPr/>
    </dgm:pt>
    <dgm:pt modelId="{C8E6179A-631C-4B9B-8DEB-0C26145B6628}" type="pres">
      <dgm:prSet presAssocID="{9EEACEFE-3E88-4E5A-A9F6-EA2699BE8DB7}" presName="chevron3" presStyleLbl="alignNode1" presStyleIdx="16" presStyleCnt="21"/>
      <dgm:spPr/>
    </dgm:pt>
    <dgm:pt modelId="{6F6A151B-8C59-4B91-88A1-36BCD7F83242}" type="pres">
      <dgm:prSet presAssocID="{9EEACEFE-3E88-4E5A-A9F6-EA2699BE8DB7}" presName="chevron4" presStyleLbl="alignNode1" presStyleIdx="17" presStyleCnt="21"/>
      <dgm:spPr/>
    </dgm:pt>
    <dgm:pt modelId="{50A2407D-68A6-489D-BACC-CDEE493DA360}" type="pres">
      <dgm:prSet presAssocID="{9EEACEFE-3E88-4E5A-A9F6-EA2699BE8DB7}" presName="chevron5" presStyleLbl="alignNode1" presStyleIdx="18" presStyleCnt="21"/>
      <dgm:spPr/>
    </dgm:pt>
    <dgm:pt modelId="{0E116CCB-EAB9-43E8-A13A-87393A91404F}" type="pres">
      <dgm:prSet presAssocID="{9EEACEFE-3E88-4E5A-A9F6-EA2699BE8DB7}" presName="chevron6" presStyleLbl="alignNode1" presStyleIdx="19" presStyleCnt="21"/>
      <dgm:spPr/>
    </dgm:pt>
    <dgm:pt modelId="{CDB44E63-03ED-477D-B546-25382CD6E5DC}" type="pres">
      <dgm:prSet presAssocID="{9EEACEFE-3E88-4E5A-A9F6-EA2699BE8DB7}" presName="chevron7" presStyleLbl="alignNode1" presStyleIdx="20" presStyleCnt="21"/>
      <dgm:spPr/>
    </dgm:pt>
    <dgm:pt modelId="{EEE7CE9C-C086-4CD0-81E7-50933D8FA9F7}" type="pres">
      <dgm:prSet presAssocID="{9EEACEFE-3E88-4E5A-A9F6-EA2699BE8DB7}" presName="childtext" presStyleLbl="solidFgAcc1" presStyleIdx="2" presStyleCnt="3">
        <dgm:presLayoutVars>
          <dgm:chMax/>
          <dgm:chPref val="0"/>
          <dgm:bulletEnabled val="1"/>
        </dgm:presLayoutVars>
      </dgm:prSet>
      <dgm:spPr/>
      <dgm:t>
        <a:bodyPr/>
        <a:lstStyle/>
        <a:p>
          <a:endParaRPr lang="en-IN"/>
        </a:p>
      </dgm:t>
    </dgm:pt>
  </dgm:ptLst>
  <dgm:cxnLst>
    <dgm:cxn modelId="{F439EF74-5687-4873-A387-78697840B1DD}" srcId="{CD347142-8951-41E8-9719-EFAE5E74E0F0}" destId="{068D5EDD-E67A-465E-B4A6-C78A69101740}" srcOrd="0" destOrd="0" parTransId="{5AF2B21E-3705-4DD0-BA65-4A6B4713E669}" sibTransId="{8179F939-9135-4914-A352-F4A355675FC9}"/>
    <dgm:cxn modelId="{3FD7B1A8-F21A-4305-BDFB-0F107537BEB3}" type="presOf" srcId="{4F937D07-8944-40BC-B067-73132C45B9B1}" destId="{EEE7CE9C-C086-4CD0-81E7-50933D8FA9F7}" srcOrd="0" destOrd="0" presId="urn:microsoft.com/office/officeart/2008/layout/VerticalAccentList"/>
    <dgm:cxn modelId="{E7DC73B6-4E7E-45FB-A56E-41EB931BA2D3}" srcId="{CD347142-8951-41E8-9719-EFAE5E74E0F0}" destId="{9EEACEFE-3E88-4E5A-A9F6-EA2699BE8DB7}" srcOrd="2" destOrd="0" parTransId="{2B2EB2F6-97C7-43B7-AE1A-6EA3F1298C76}" sibTransId="{27C97E1F-DBDD-4160-AA17-69D06E565C1B}"/>
    <dgm:cxn modelId="{C35481FC-8199-4135-A988-22B5C848AA4A}" type="presOf" srcId="{CD347142-8951-41E8-9719-EFAE5E74E0F0}" destId="{43FF6B0E-168F-4FD9-9583-2AFAF298740D}" srcOrd="0" destOrd="0" presId="urn:microsoft.com/office/officeart/2008/layout/VerticalAccentList"/>
    <dgm:cxn modelId="{435432D2-9FB3-4366-B1BA-E47243F2A425}" type="presOf" srcId="{7605ACFD-092E-4C66-989F-455B5352D87D}" destId="{FE6BDB2A-8A46-470A-9403-E01544B611F5}" srcOrd="0" destOrd="0" presId="urn:microsoft.com/office/officeart/2008/layout/VerticalAccentList"/>
    <dgm:cxn modelId="{E8944D9B-5EF9-4534-A526-75587B99BF97}" type="presOf" srcId="{90EA3AB0-5CCF-4FF3-BA29-28919CA6804D}" destId="{D7A4D6CE-9278-43C4-97FF-D76039EA3BEB}" srcOrd="0" destOrd="0" presId="urn:microsoft.com/office/officeart/2008/layout/VerticalAccentList"/>
    <dgm:cxn modelId="{76E9017E-1066-49E0-8698-2022E0F6AC52}" srcId="{90EA3AB0-5CCF-4FF3-BA29-28919CA6804D}" destId="{B4DAE87B-5ED4-49AD-B5F0-6ADA28F72F5F}" srcOrd="0" destOrd="0" parTransId="{800A7270-F2B5-4791-9140-9CC939FBD9A4}" sibTransId="{68316F5F-B196-4C34-8AA2-0EBFAC7D352E}"/>
    <dgm:cxn modelId="{C2028997-BE1B-4241-B99D-574CAD640828}" srcId="{068D5EDD-E67A-465E-B4A6-C78A69101740}" destId="{7605ACFD-092E-4C66-989F-455B5352D87D}" srcOrd="0" destOrd="0" parTransId="{8B1D2E61-4C96-443F-8523-78E90E3C1D52}" sibTransId="{793E2961-D27D-42EE-B2E8-7CE87D69BFB5}"/>
    <dgm:cxn modelId="{7F07C01B-8B33-410C-9EEB-9F4568E27521}" srcId="{9EEACEFE-3E88-4E5A-A9F6-EA2699BE8DB7}" destId="{4F937D07-8944-40BC-B067-73132C45B9B1}" srcOrd="0" destOrd="0" parTransId="{74B5CC8D-DEC2-4DAD-B9E3-12FB3B2E661E}" sibTransId="{973E5858-BC3B-486E-9813-685658A942B1}"/>
    <dgm:cxn modelId="{6D031392-373A-452E-A396-388F5714AF91}" srcId="{CD347142-8951-41E8-9719-EFAE5E74E0F0}" destId="{90EA3AB0-5CCF-4FF3-BA29-28919CA6804D}" srcOrd="1" destOrd="0" parTransId="{4D661DED-29A9-4F08-A80C-23FBB79D1A71}" sibTransId="{4EEB22D8-5645-48B7-99AD-A2FA81B0A6C8}"/>
    <dgm:cxn modelId="{BFBAB794-3795-42EA-BDE4-018323971DE3}" type="presOf" srcId="{B4DAE87B-5ED4-49AD-B5F0-6ADA28F72F5F}" destId="{FFC6585B-A40E-40B0-A918-08E654CF4DB8}" srcOrd="0" destOrd="0" presId="urn:microsoft.com/office/officeart/2008/layout/VerticalAccentList"/>
    <dgm:cxn modelId="{D719C1A9-01F5-4A08-B68D-F9D49ABF4834}" type="presOf" srcId="{9EEACEFE-3E88-4E5A-A9F6-EA2699BE8DB7}" destId="{289AB8D8-E67A-4068-B854-8CCEDDC4692E}" srcOrd="0" destOrd="0" presId="urn:microsoft.com/office/officeart/2008/layout/VerticalAccentList"/>
    <dgm:cxn modelId="{3586747D-74B0-4EB5-A191-20FB1293198C}" type="presOf" srcId="{068D5EDD-E67A-465E-B4A6-C78A69101740}" destId="{8A223FA3-3A36-49E9-9CBD-0AD41AC03B59}" srcOrd="0" destOrd="0" presId="urn:microsoft.com/office/officeart/2008/layout/VerticalAccentList"/>
    <dgm:cxn modelId="{44BF2FE0-395A-4ED5-93DE-AB3AC9AE76EA}" type="presParOf" srcId="{43FF6B0E-168F-4FD9-9583-2AFAF298740D}" destId="{5651B8C2-04AF-4707-804F-626BCEDA0F98}" srcOrd="0" destOrd="0" presId="urn:microsoft.com/office/officeart/2008/layout/VerticalAccentList"/>
    <dgm:cxn modelId="{36056C15-2589-468E-B244-BF6B08D677CB}" type="presParOf" srcId="{5651B8C2-04AF-4707-804F-626BCEDA0F98}" destId="{8A223FA3-3A36-49E9-9CBD-0AD41AC03B59}" srcOrd="0" destOrd="0" presId="urn:microsoft.com/office/officeart/2008/layout/VerticalAccentList"/>
    <dgm:cxn modelId="{FEE07D15-2BB0-440E-810B-0A973F71B00C}" type="presParOf" srcId="{43FF6B0E-168F-4FD9-9583-2AFAF298740D}" destId="{E22F0C09-49E1-486A-94ED-68AABD1EC80A}" srcOrd="1" destOrd="0" presId="urn:microsoft.com/office/officeart/2008/layout/VerticalAccentList"/>
    <dgm:cxn modelId="{324C997A-0768-453A-B7FB-7288B88AD24A}" type="presParOf" srcId="{E22F0C09-49E1-486A-94ED-68AABD1EC80A}" destId="{5B512875-8566-4C7E-8343-12CC9EB2A4B4}" srcOrd="0" destOrd="0" presId="urn:microsoft.com/office/officeart/2008/layout/VerticalAccentList"/>
    <dgm:cxn modelId="{23433E8F-6314-4C79-A9FF-64DB720266E2}" type="presParOf" srcId="{E22F0C09-49E1-486A-94ED-68AABD1EC80A}" destId="{492756DA-D5A4-4D75-84CD-03AC8A587640}" srcOrd="1" destOrd="0" presId="urn:microsoft.com/office/officeart/2008/layout/VerticalAccentList"/>
    <dgm:cxn modelId="{E3AFB40A-7150-41CE-A8C7-2F7B489EC0C5}" type="presParOf" srcId="{E22F0C09-49E1-486A-94ED-68AABD1EC80A}" destId="{423D6757-17CB-4793-A156-4C872D3FB1D8}" srcOrd="2" destOrd="0" presId="urn:microsoft.com/office/officeart/2008/layout/VerticalAccentList"/>
    <dgm:cxn modelId="{CF0C7634-FC46-4ACC-B833-9807D935E058}" type="presParOf" srcId="{E22F0C09-49E1-486A-94ED-68AABD1EC80A}" destId="{B9C519C2-0F33-4C8E-AF46-22748572ADA5}" srcOrd="3" destOrd="0" presId="urn:microsoft.com/office/officeart/2008/layout/VerticalAccentList"/>
    <dgm:cxn modelId="{0C5C46F7-FA34-4D25-A702-1E711E3A68A1}" type="presParOf" srcId="{E22F0C09-49E1-486A-94ED-68AABD1EC80A}" destId="{ECC32F3C-9163-4D4B-A8D1-BB5D13D1FDAD}" srcOrd="4" destOrd="0" presId="urn:microsoft.com/office/officeart/2008/layout/VerticalAccentList"/>
    <dgm:cxn modelId="{4234CCB4-BB39-4D05-B11B-18EEC83C4C3D}" type="presParOf" srcId="{E22F0C09-49E1-486A-94ED-68AABD1EC80A}" destId="{5277A823-D796-4F5A-A213-F5D30CF574E4}" srcOrd="5" destOrd="0" presId="urn:microsoft.com/office/officeart/2008/layout/VerticalAccentList"/>
    <dgm:cxn modelId="{7DC4152F-F5AD-4269-A923-8588F3DC946D}" type="presParOf" srcId="{E22F0C09-49E1-486A-94ED-68AABD1EC80A}" destId="{AF3096CF-F516-4771-B09A-CA628892E757}" srcOrd="6" destOrd="0" presId="urn:microsoft.com/office/officeart/2008/layout/VerticalAccentList"/>
    <dgm:cxn modelId="{933E63B3-D73C-4870-AA4F-7B9C1EC6500C}" type="presParOf" srcId="{E22F0C09-49E1-486A-94ED-68AABD1EC80A}" destId="{FE6BDB2A-8A46-470A-9403-E01544B611F5}" srcOrd="7" destOrd="0" presId="urn:microsoft.com/office/officeart/2008/layout/VerticalAccentList"/>
    <dgm:cxn modelId="{2C24C6C9-6B66-41A4-ACB8-5E501BB06F74}" type="presParOf" srcId="{43FF6B0E-168F-4FD9-9583-2AFAF298740D}" destId="{09ECC5F8-7356-4FFA-ADA9-1D51B5A34710}" srcOrd="2" destOrd="0" presId="urn:microsoft.com/office/officeart/2008/layout/VerticalAccentList"/>
    <dgm:cxn modelId="{38EE4452-869F-45EA-A25A-45A60A031A16}" type="presParOf" srcId="{43FF6B0E-168F-4FD9-9583-2AFAF298740D}" destId="{D2BE7AA9-F30F-4DBE-8BAF-14E78B80475E}" srcOrd="3" destOrd="0" presId="urn:microsoft.com/office/officeart/2008/layout/VerticalAccentList"/>
    <dgm:cxn modelId="{55005226-740E-49F7-A755-F9669B7EE1C6}" type="presParOf" srcId="{D2BE7AA9-F30F-4DBE-8BAF-14E78B80475E}" destId="{D7A4D6CE-9278-43C4-97FF-D76039EA3BEB}" srcOrd="0" destOrd="0" presId="urn:microsoft.com/office/officeart/2008/layout/VerticalAccentList"/>
    <dgm:cxn modelId="{ACCBFBA5-4520-4D60-981A-A700B4046BBC}" type="presParOf" srcId="{43FF6B0E-168F-4FD9-9583-2AFAF298740D}" destId="{F2B1A097-63B2-4ADF-86E0-E217BDBA69CC}" srcOrd="4" destOrd="0" presId="urn:microsoft.com/office/officeart/2008/layout/VerticalAccentList"/>
    <dgm:cxn modelId="{72D8C316-6DC9-47C2-AF25-FA1FDCB2275E}" type="presParOf" srcId="{F2B1A097-63B2-4ADF-86E0-E217BDBA69CC}" destId="{49167269-25F2-4B35-87AD-390286F212DB}" srcOrd="0" destOrd="0" presId="urn:microsoft.com/office/officeart/2008/layout/VerticalAccentList"/>
    <dgm:cxn modelId="{8BC71C5E-EA96-464A-A116-1DD42F440821}" type="presParOf" srcId="{F2B1A097-63B2-4ADF-86E0-E217BDBA69CC}" destId="{35334369-5474-4594-8AE0-96D203A6C9E4}" srcOrd="1" destOrd="0" presId="urn:microsoft.com/office/officeart/2008/layout/VerticalAccentList"/>
    <dgm:cxn modelId="{5F4BE576-9940-44B8-A118-885CEA9B2A54}" type="presParOf" srcId="{F2B1A097-63B2-4ADF-86E0-E217BDBA69CC}" destId="{4738B04B-47C3-46C6-8878-370C05AD8A62}" srcOrd="2" destOrd="0" presId="urn:microsoft.com/office/officeart/2008/layout/VerticalAccentList"/>
    <dgm:cxn modelId="{EF1B66A5-94DD-4F87-807B-333093096981}" type="presParOf" srcId="{F2B1A097-63B2-4ADF-86E0-E217BDBA69CC}" destId="{DA712124-B7FF-4AC7-B8D4-30D23732B5B3}" srcOrd="3" destOrd="0" presId="urn:microsoft.com/office/officeart/2008/layout/VerticalAccentList"/>
    <dgm:cxn modelId="{E64FBD3B-FE17-4C32-95EC-91451E6FA857}" type="presParOf" srcId="{F2B1A097-63B2-4ADF-86E0-E217BDBA69CC}" destId="{9B6A5447-898A-49A0-ABA9-F58C5AE12702}" srcOrd="4" destOrd="0" presId="urn:microsoft.com/office/officeart/2008/layout/VerticalAccentList"/>
    <dgm:cxn modelId="{D38351ED-1420-4211-AFDF-0F94EACE8F6E}" type="presParOf" srcId="{F2B1A097-63B2-4ADF-86E0-E217BDBA69CC}" destId="{591A4DF7-46E6-4C7B-B87F-82EDF7E0FAAC}" srcOrd="5" destOrd="0" presId="urn:microsoft.com/office/officeart/2008/layout/VerticalAccentList"/>
    <dgm:cxn modelId="{17DF6EE4-13CD-4899-B504-C1CA93CB38A9}" type="presParOf" srcId="{F2B1A097-63B2-4ADF-86E0-E217BDBA69CC}" destId="{582B0B39-D8E3-49B9-8592-BC84942A5DB1}" srcOrd="6" destOrd="0" presId="urn:microsoft.com/office/officeart/2008/layout/VerticalAccentList"/>
    <dgm:cxn modelId="{06301DEE-B0CB-4363-B972-4BF661B791C9}" type="presParOf" srcId="{F2B1A097-63B2-4ADF-86E0-E217BDBA69CC}" destId="{FFC6585B-A40E-40B0-A918-08E654CF4DB8}" srcOrd="7" destOrd="0" presId="urn:microsoft.com/office/officeart/2008/layout/VerticalAccentList"/>
    <dgm:cxn modelId="{0F9285EF-7728-40E8-9C02-D5670AD60F2C}" type="presParOf" srcId="{43FF6B0E-168F-4FD9-9583-2AFAF298740D}" destId="{DF86F922-C3F9-4724-A432-BB159C1E67D4}" srcOrd="5" destOrd="0" presId="urn:microsoft.com/office/officeart/2008/layout/VerticalAccentList"/>
    <dgm:cxn modelId="{8B0ED2BC-3528-41CD-B3D2-60CADB6E7A00}" type="presParOf" srcId="{43FF6B0E-168F-4FD9-9583-2AFAF298740D}" destId="{3FF0D3FA-4E84-4FA0-B9C5-413021252AD4}" srcOrd="6" destOrd="0" presId="urn:microsoft.com/office/officeart/2008/layout/VerticalAccentList"/>
    <dgm:cxn modelId="{6107AA29-869D-4CDF-A6C7-F16D1E41D8C9}" type="presParOf" srcId="{3FF0D3FA-4E84-4FA0-B9C5-413021252AD4}" destId="{289AB8D8-E67A-4068-B854-8CCEDDC4692E}" srcOrd="0" destOrd="0" presId="urn:microsoft.com/office/officeart/2008/layout/VerticalAccentList"/>
    <dgm:cxn modelId="{BFB8F6DE-5084-4C24-ACBB-7C8F4BBC3C35}" type="presParOf" srcId="{43FF6B0E-168F-4FD9-9583-2AFAF298740D}" destId="{02A299E1-E8BB-4616-B5C3-F3AF8AA62246}" srcOrd="7" destOrd="0" presId="urn:microsoft.com/office/officeart/2008/layout/VerticalAccentList"/>
    <dgm:cxn modelId="{90EAF013-09C2-4B9E-8DDC-9701F3FBC74E}" type="presParOf" srcId="{02A299E1-E8BB-4616-B5C3-F3AF8AA62246}" destId="{9240E7EB-99E5-4B11-820C-E5FD14405C6B}" srcOrd="0" destOrd="0" presId="urn:microsoft.com/office/officeart/2008/layout/VerticalAccentList"/>
    <dgm:cxn modelId="{2AC5DFE5-3AF6-4A14-966C-E01B2E4E59C8}" type="presParOf" srcId="{02A299E1-E8BB-4616-B5C3-F3AF8AA62246}" destId="{7DF0475D-5D13-4DD6-9C92-6FA4E9BF2D1B}" srcOrd="1" destOrd="0" presId="urn:microsoft.com/office/officeart/2008/layout/VerticalAccentList"/>
    <dgm:cxn modelId="{413505D5-6D35-4E61-933F-8AB6F2416996}" type="presParOf" srcId="{02A299E1-E8BB-4616-B5C3-F3AF8AA62246}" destId="{C8E6179A-631C-4B9B-8DEB-0C26145B6628}" srcOrd="2" destOrd="0" presId="urn:microsoft.com/office/officeart/2008/layout/VerticalAccentList"/>
    <dgm:cxn modelId="{68F06ADE-2E97-4969-9D06-4A80D8614156}" type="presParOf" srcId="{02A299E1-E8BB-4616-B5C3-F3AF8AA62246}" destId="{6F6A151B-8C59-4B91-88A1-36BCD7F83242}" srcOrd="3" destOrd="0" presId="urn:microsoft.com/office/officeart/2008/layout/VerticalAccentList"/>
    <dgm:cxn modelId="{1DBD6204-0F38-4DBA-8582-570F4E45B278}" type="presParOf" srcId="{02A299E1-E8BB-4616-B5C3-F3AF8AA62246}" destId="{50A2407D-68A6-489D-BACC-CDEE493DA360}" srcOrd="4" destOrd="0" presId="urn:microsoft.com/office/officeart/2008/layout/VerticalAccentList"/>
    <dgm:cxn modelId="{80D4B68A-52D3-45BF-893E-951B7D473C17}" type="presParOf" srcId="{02A299E1-E8BB-4616-B5C3-F3AF8AA62246}" destId="{0E116CCB-EAB9-43E8-A13A-87393A91404F}" srcOrd="5" destOrd="0" presId="urn:microsoft.com/office/officeart/2008/layout/VerticalAccentList"/>
    <dgm:cxn modelId="{9960AF1A-9C6F-454E-A2C0-DD67FDDC9A64}" type="presParOf" srcId="{02A299E1-E8BB-4616-B5C3-F3AF8AA62246}" destId="{CDB44E63-03ED-477D-B546-25382CD6E5DC}" srcOrd="6" destOrd="0" presId="urn:microsoft.com/office/officeart/2008/layout/VerticalAccentList"/>
    <dgm:cxn modelId="{5839DF7B-D84E-4AFF-84B4-060DB98F60AB}" type="presParOf" srcId="{02A299E1-E8BB-4616-B5C3-F3AF8AA62246}" destId="{EEE7CE9C-C086-4CD0-81E7-50933D8FA9F7}"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15FB6-E6CF-456A-A86F-F46FC3A33CDB}">
      <dsp:nvSpPr>
        <dsp:cNvPr id="0" name=""/>
        <dsp:cNvSpPr/>
      </dsp:nvSpPr>
      <dsp:spPr>
        <a:xfrm>
          <a:off x="0" y="543260"/>
          <a:ext cx="86868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E33477-0EC1-4021-9181-BCE437C9BBA4}">
      <dsp:nvSpPr>
        <dsp:cNvPr id="0" name=""/>
        <dsp:cNvSpPr/>
      </dsp:nvSpPr>
      <dsp:spPr>
        <a:xfrm>
          <a:off x="434340" y="41420"/>
          <a:ext cx="608076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1511300">
            <a:lnSpc>
              <a:spcPct val="90000"/>
            </a:lnSpc>
            <a:spcBef>
              <a:spcPct val="0"/>
            </a:spcBef>
            <a:spcAft>
              <a:spcPct val="35000"/>
            </a:spcAft>
          </a:pPr>
          <a:r>
            <a:rPr lang="en-US" sz="3400" kern="1200" dirty="0" smtClean="0"/>
            <a:t>Going Concern</a:t>
          </a:r>
          <a:endParaRPr lang="en-IN" sz="3400" kern="1200" dirty="0"/>
        </a:p>
      </dsp:txBody>
      <dsp:txXfrm>
        <a:off x="483336" y="90416"/>
        <a:ext cx="5982768" cy="905688"/>
      </dsp:txXfrm>
    </dsp:sp>
    <dsp:sp modelId="{3EAE07D6-5C0E-48F8-BD0C-B62036A9C30D}">
      <dsp:nvSpPr>
        <dsp:cNvPr id="0" name=""/>
        <dsp:cNvSpPr/>
      </dsp:nvSpPr>
      <dsp:spPr>
        <a:xfrm>
          <a:off x="0" y="2085501"/>
          <a:ext cx="86868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22EF57-F64A-4CD8-AEDC-E9C5481E0732}">
      <dsp:nvSpPr>
        <dsp:cNvPr id="0" name=""/>
        <dsp:cNvSpPr/>
      </dsp:nvSpPr>
      <dsp:spPr>
        <a:xfrm>
          <a:off x="434340" y="1583661"/>
          <a:ext cx="608076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1511300">
            <a:lnSpc>
              <a:spcPct val="90000"/>
            </a:lnSpc>
            <a:spcBef>
              <a:spcPct val="0"/>
            </a:spcBef>
            <a:spcAft>
              <a:spcPct val="35000"/>
            </a:spcAft>
          </a:pPr>
          <a:r>
            <a:rPr lang="en-US" sz="3400" kern="1200" dirty="0" smtClean="0"/>
            <a:t>Consistency</a:t>
          </a:r>
          <a:endParaRPr lang="en-IN" sz="3400" kern="1200" dirty="0"/>
        </a:p>
      </dsp:txBody>
      <dsp:txXfrm>
        <a:off x="483336" y="1632657"/>
        <a:ext cx="5982768" cy="905688"/>
      </dsp:txXfrm>
    </dsp:sp>
    <dsp:sp modelId="{3EFBB677-361E-4EA8-A5FE-186ED5CED9D7}">
      <dsp:nvSpPr>
        <dsp:cNvPr id="0" name=""/>
        <dsp:cNvSpPr/>
      </dsp:nvSpPr>
      <dsp:spPr>
        <a:xfrm>
          <a:off x="0" y="3627741"/>
          <a:ext cx="86868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E582F3-D301-4BBB-BC1D-C7A844776C39}">
      <dsp:nvSpPr>
        <dsp:cNvPr id="0" name=""/>
        <dsp:cNvSpPr/>
      </dsp:nvSpPr>
      <dsp:spPr>
        <a:xfrm>
          <a:off x="434340" y="3125900"/>
          <a:ext cx="608076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1511300">
            <a:lnSpc>
              <a:spcPct val="90000"/>
            </a:lnSpc>
            <a:spcBef>
              <a:spcPct val="0"/>
            </a:spcBef>
            <a:spcAft>
              <a:spcPct val="35000"/>
            </a:spcAft>
          </a:pPr>
          <a:r>
            <a:rPr lang="en-US" sz="3400" kern="1200" dirty="0" smtClean="0"/>
            <a:t>Accrual</a:t>
          </a:r>
        </a:p>
      </dsp:txBody>
      <dsp:txXfrm>
        <a:off x="483336" y="3174896"/>
        <a:ext cx="5982768" cy="905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223FA3-3A36-49E9-9CBD-0AD41AC03B59}">
      <dsp:nvSpPr>
        <dsp:cNvPr id="0" name=""/>
        <dsp:cNvSpPr/>
      </dsp:nvSpPr>
      <dsp:spPr>
        <a:xfrm>
          <a:off x="1480105" y="759"/>
          <a:ext cx="5313878" cy="483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lvl="0" algn="l" defTabSz="1022350">
            <a:lnSpc>
              <a:spcPct val="90000"/>
            </a:lnSpc>
            <a:spcBef>
              <a:spcPct val="0"/>
            </a:spcBef>
            <a:spcAft>
              <a:spcPct val="35000"/>
            </a:spcAft>
          </a:pPr>
          <a:r>
            <a:rPr lang="en-US" sz="2300" b="1" kern="1200" dirty="0" smtClean="0"/>
            <a:t>Prudence : </a:t>
          </a:r>
          <a:endParaRPr lang="en-IN" sz="2300" b="1" kern="1200" dirty="0"/>
        </a:p>
      </dsp:txBody>
      <dsp:txXfrm>
        <a:off x="1480105" y="759"/>
        <a:ext cx="5313878" cy="483079"/>
      </dsp:txXfrm>
    </dsp:sp>
    <dsp:sp modelId="{5B512875-8566-4C7E-8343-12CC9EB2A4B4}">
      <dsp:nvSpPr>
        <dsp:cNvPr id="0" name=""/>
        <dsp:cNvSpPr/>
      </dsp:nvSpPr>
      <dsp:spPr>
        <a:xfrm>
          <a:off x="1480105" y="483838"/>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2756DA-D5A4-4D75-84CD-03AC8A587640}">
      <dsp:nvSpPr>
        <dsp:cNvPr id="0" name=""/>
        <dsp:cNvSpPr/>
      </dsp:nvSpPr>
      <dsp:spPr>
        <a:xfrm>
          <a:off x="2227000" y="483838"/>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3D6757-17CB-4793-A156-4C872D3FB1D8}">
      <dsp:nvSpPr>
        <dsp:cNvPr id="0" name=""/>
        <dsp:cNvSpPr/>
      </dsp:nvSpPr>
      <dsp:spPr>
        <a:xfrm>
          <a:off x="2974485" y="483838"/>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C519C2-0F33-4C8E-AF46-22748572ADA5}">
      <dsp:nvSpPr>
        <dsp:cNvPr id="0" name=""/>
        <dsp:cNvSpPr/>
      </dsp:nvSpPr>
      <dsp:spPr>
        <a:xfrm>
          <a:off x="3721381" y="483838"/>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C32F3C-9163-4D4B-A8D1-BB5D13D1FDAD}">
      <dsp:nvSpPr>
        <dsp:cNvPr id="0" name=""/>
        <dsp:cNvSpPr/>
      </dsp:nvSpPr>
      <dsp:spPr>
        <a:xfrm>
          <a:off x="4468866" y="483838"/>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77A823-D796-4F5A-A213-F5D30CF574E4}">
      <dsp:nvSpPr>
        <dsp:cNvPr id="0" name=""/>
        <dsp:cNvSpPr/>
      </dsp:nvSpPr>
      <dsp:spPr>
        <a:xfrm>
          <a:off x="5215761" y="483838"/>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3096CF-F516-4771-B09A-CA628892E757}">
      <dsp:nvSpPr>
        <dsp:cNvPr id="0" name=""/>
        <dsp:cNvSpPr/>
      </dsp:nvSpPr>
      <dsp:spPr>
        <a:xfrm>
          <a:off x="5963247" y="483838"/>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6BDB2A-8A46-470A-9403-E01544B611F5}">
      <dsp:nvSpPr>
        <dsp:cNvPr id="0" name=""/>
        <dsp:cNvSpPr/>
      </dsp:nvSpPr>
      <dsp:spPr>
        <a:xfrm>
          <a:off x="1480105" y="582244"/>
          <a:ext cx="5382958" cy="787241"/>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en-US" sz="1800" kern="1200" dirty="0" smtClean="0"/>
            <a:t>Prudence means recording income on certain basis and expenses on uncertain basis.</a:t>
          </a:r>
          <a:endParaRPr lang="en-IN" sz="1800" kern="1200" dirty="0"/>
        </a:p>
      </dsp:txBody>
      <dsp:txXfrm>
        <a:off x="1480105" y="582244"/>
        <a:ext cx="5382958" cy="787241"/>
      </dsp:txXfrm>
    </dsp:sp>
    <dsp:sp modelId="{D7A4D6CE-9278-43C4-97FF-D76039EA3BEB}">
      <dsp:nvSpPr>
        <dsp:cNvPr id="0" name=""/>
        <dsp:cNvSpPr/>
      </dsp:nvSpPr>
      <dsp:spPr>
        <a:xfrm>
          <a:off x="1480105" y="1529415"/>
          <a:ext cx="5313878" cy="483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lvl="0" algn="l" defTabSz="1022350">
            <a:lnSpc>
              <a:spcPct val="90000"/>
            </a:lnSpc>
            <a:spcBef>
              <a:spcPct val="0"/>
            </a:spcBef>
            <a:spcAft>
              <a:spcPct val="35000"/>
            </a:spcAft>
          </a:pPr>
          <a:r>
            <a:rPr lang="en-US" sz="2300" b="1" kern="1200" dirty="0" smtClean="0"/>
            <a:t>Substance over Form : </a:t>
          </a:r>
          <a:endParaRPr lang="en-IN" sz="2300" b="1" kern="1200" dirty="0"/>
        </a:p>
      </dsp:txBody>
      <dsp:txXfrm>
        <a:off x="1480105" y="1529415"/>
        <a:ext cx="5313878" cy="483079"/>
      </dsp:txXfrm>
    </dsp:sp>
    <dsp:sp modelId="{49167269-25F2-4B35-87AD-390286F212DB}">
      <dsp:nvSpPr>
        <dsp:cNvPr id="0" name=""/>
        <dsp:cNvSpPr/>
      </dsp:nvSpPr>
      <dsp:spPr>
        <a:xfrm>
          <a:off x="1480105" y="2012495"/>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334369-5474-4594-8AE0-96D203A6C9E4}">
      <dsp:nvSpPr>
        <dsp:cNvPr id="0" name=""/>
        <dsp:cNvSpPr/>
      </dsp:nvSpPr>
      <dsp:spPr>
        <a:xfrm>
          <a:off x="2227000" y="2012495"/>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38B04B-47C3-46C6-8878-370C05AD8A62}">
      <dsp:nvSpPr>
        <dsp:cNvPr id="0" name=""/>
        <dsp:cNvSpPr/>
      </dsp:nvSpPr>
      <dsp:spPr>
        <a:xfrm>
          <a:off x="2974485" y="2012495"/>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712124-B7FF-4AC7-B8D4-30D23732B5B3}">
      <dsp:nvSpPr>
        <dsp:cNvPr id="0" name=""/>
        <dsp:cNvSpPr/>
      </dsp:nvSpPr>
      <dsp:spPr>
        <a:xfrm>
          <a:off x="3721381" y="2012495"/>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6A5447-898A-49A0-ABA9-F58C5AE12702}">
      <dsp:nvSpPr>
        <dsp:cNvPr id="0" name=""/>
        <dsp:cNvSpPr/>
      </dsp:nvSpPr>
      <dsp:spPr>
        <a:xfrm>
          <a:off x="4468866" y="2012495"/>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1A4DF7-46E6-4C7B-B87F-82EDF7E0FAAC}">
      <dsp:nvSpPr>
        <dsp:cNvPr id="0" name=""/>
        <dsp:cNvSpPr/>
      </dsp:nvSpPr>
      <dsp:spPr>
        <a:xfrm>
          <a:off x="5215761" y="2012495"/>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2B0B39-D8E3-49B9-8592-BC84942A5DB1}">
      <dsp:nvSpPr>
        <dsp:cNvPr id="0" name=""/>
        <dsp:cNvSpPr/>
      </dsp:nvSpPr>
      <dsp:spPr>
        <a:xfrm>
          <a:off x="5963247" y="2012495"/>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C6585B-A40E-40B0-A918-08E654CF4DB8}">
      <dsp:nvSpPr>
        <dsp:cNvPr id="0" name=""/>
        <dsp:cNvSpPr/>
      </dsp:nvSpPr>
      <dsp:spPr>
        <a:xfrm>
          <a:off x="1480105" y="2110900"/>
          <a:ext cx="5382958" cy="787241"/>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en-US" sz="1800" kern="1200" dirty="0" smtClean="0"/>
            <a:t>Transactions and Events should be governed by their substance (actual facts) and not merely by legal form.</a:t>
          </a:r>
          <a:endParaRPr lang="en-IN" sz="1800" kern="1200" dirty="0"/>
        </a:p>
      </dsp:txBody>
      <dsp:txXfrm>
        <a:off x="1480105" y="2110900"/>
        <a:ext cx="5382958" cy="787241"/>
      </dsp:txXfrm>
    </dsp:sp>
    <dsp:sp modelId="{289AB8D8-E67A-4068-B854-8CCEDDC4692E}">
      <dsp:nvSpPr>
        <dsp:cNvPr id="0" name=""/>
        <dsp:cNvSpPr/>
      </dsp:nvSpPr>
      <dsp:spPr>
        <a:xfrm>
          <a:off x="1480105" y="3058071"/>
          <a:ext cx="5313878" cy="483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lvl="0" algn="l" defTabSz="1022350">
            <a:lnSpc>
              <a:spcPct val="90000"/>
            </a:lnSpc>
            <a:spcBef>
              <a:spcPct val="0"/>
            </a:spcBef>
            <a:spcAft>
              <a:spcPct val="35000"/>
            </a:spcAft>
          </a:pPr>
          <a:r>
            <a:rPr lang="en-US" sz="2300" b="1" kern="1200" dirty="0" smtClean="0"/>
            <a:t>Materiality : </a:t>
          </a:r>
          <a:endParaRPr lang="en-IN" sz="2300" b="1" kern="1200" dirty="0"/>
        </a:p>
      </dsp:txBody>
      <dsp:txXfrm>
        <a:off x="1480105" y="3058071"/>
        <a:ext cx="5313878" cy="483079"/>
      </dsp:txXfrm>
    </dsp:sp>
    <dsp:sp modelId="{9240E7EB-99E5-4B11-820C-E5FD14405C6B}">
      <dsp:nvSpPr>
        <dsp:cNvPr id="0" name=""/>
        <dsp:cNvSpPr/>
      </dsp:nvSpPr>
      <dsp:spPr>
        <a:xfrm>
          <a:off x="1480105" y="3541151"/>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F0475D-5D13-4DD6-9C92-6FA4E9BF2D1B}">
      <dsp:nvSpPr>
        <dsp:cNvPr id="0" name=""/>
        <dsp:cNvSpPr/>
      </dsp:nvSpPr>
      <dsp:spPr>
        <a:xfrm>
          <a:off x="2227000" y="3541151"/>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E6179A-631C-4B9B-8DEB-0C26145B6628}">
      <dsp:nvSpPr>
        <dsp:cNvPr id="0" name=""/>
        <dsp:cNvSpPr/>
      </dsp:nvSpPr>
      <dsp:spPr>
        <a:xfrm>
          <a:off x="2974485" y="3541151"/>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6A151B-8C59-4B91-88A1-36BCD7F83242}">
      <dsp:nvSpPr>
        <dsp:cNvPr id="0" name=""/>
        <dsp:cNvSpPr/>
      </dsp:nvSpPr>
      <dsp:spPr>
        <a:xfrm>
          <a:off x="3721381" y="3541151"/>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A2407D-68A6-489D-BACC-CDEE493DA360}">
      <dsp:nvSpPr>
        <dsp:cNvPr id="0" name=""/>
        <dsp:cNvSpPr/>
      </dsp:nvSpPr>
      <dsp:spPr>
        <a:xfrm>
          <a:off x="4468866" y="3541151"/>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116CCB-EAB9-43E8-A13A-87393A91404F}">
      <dsp:nvSpPr>
        <dsp:cNvPr id="0" name=""/>
        <dsp:cNvSpPr/>
      </dsp:nvSpPr>
      <dsp:spPr>
        <a:xfrm>
          <a:off x="5215761" y="3541151"/>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B44E63-03ED-477D-B546-25382CD6E5DC}">
      <dsp:nvSpPr>
        <dsp:cNvPr id="0" name=""/>
        <dsp:cNvSpPr/>
      </dsp:nvSpPr>
      <dsp:spPr>
        <a:xfrm>
          <a:off x="5963247" y="3541151"/>
          <a:ext cx="1243447" cy="98405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E7CE9C-C086-4CD0-81E7-50933D8FA9F7}">
      <dsp:nvSpPr>
        <dsp:cNvPr id="0" name=""/>
        <dsp:cNvSpPr/>
      </dsp:nvSpPr>
      <dsp:spPr>
        <a:xfrm>
          <a:off x="1480105" y="3639556"/>
          <a:ext cx="5382958" cy="787241"/>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en-US" sz="1800" kern="1200" dirty="0" smtClean="0"/>
            <a:t>Disclose all the items the knowledge of which might influence the users of financial statements.</a:t>
          </a:r>
          <a:endParaRPr lang="en-IN" sz="1800" kern="1200" dirty="0"/>
        </a:p>
      </dsp:txBody>
      <dsp:txXfrm>
        <a:off x="1480105" y="3639556"/>
        <a:ext cx="5382958" cy="78724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E4AF949F-3477-4C85-96A9-E71B61B46981}" type="datetimeFigureOut">
              <a:rPr lang="en-IN" smtClean="0"/>
              <a:t>24-11-2012</a:t>
            </a:fld>
            <a:endParaRPr lang="en-IN"/>
          </a:p>
        </p:txBody>
      </p:sp>
      <p:sp>
        <p:nvSpPr>
          <p:cNvPr id="2" name="Footer Placeholder 1"/>
          <p:cNvSpPr>
            <a:spLocks noGrp="1"/>
          </p:cNvSpPr>
          <p:nvPr>
            <p:ph type="ftr" sz="quarter" idx="11"/>
          </p:nvPr>
        </p:nvSpPr>
        <p:spPr/>
        <p:txBody>
          <a:bodyPr/>
          <a:lstStyle/>
          <a:p>
            <a:endParaRPr lang="en-IN"/>
          </a:p>
        </p:txBody>
      </p:sp>
      <p:sp>
        <p:nvSpPr>
          <p:cNvPr id="15" name="Slide Number Placeholder 14"/>
          <p:cNvSpPr>
            <a:spLocks noGrp="1"/>
          </p:cNvSpPr>
          <p:nvPr>
            <p:ph type="sldNum" sz="quarter" idx="12"/>
          </p:nvPr>
        </p:nvSpPr>
        <p:spPr>
          <a:xfrm>
            <a:off x="8229600" y="6473952"/>
            <a:ext cx="758952" cy="246888"/>
          </a:xfrm>
        </p:spPr>
        <p:txBody>
          <a:bodyPr/>
          <a:lstStyle/>
          <a:p>
            <a:fld id="{0C99464F-1AA1-4C3F-B703-E3D3854BED16}" type="slidenum">
              <a:rPr lang="en-IN" smtClean="0"/>
              <a:t>‹#›</a:t>
            </a:fld>
            <a:endParaRPr lang="en-IN"/>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AF949F-3477-4C85-96A9-E71B61B46981}" type="datetimeFigureOut">
              <a:rPr lang="en-IN" smtClean="0"/>
              <a:t>24-11-2012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99464F-1AA1-4C3F-B703-E3D3854BED16}" type="slidenum">
              <a:rPr lang="en-IN" smtClean="0"/>
              <a:t>‹#›</a:t>
            </a:fld>
            <a:endParaRPr lang="en-IN"/>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AF949F-3477-4C85-96A9-E71B61B46981}" type="datetimeFigureOut">
              <a:rPr lang="en-IN" smtClean="0"/>
              <a:t>24-11-2012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99464F-1AA1-4C3F-B703-E3D3854BED16}" type="slidenum">
              <a:rPr lang="en-IN" smtClean="0"/>
              <a:t>‹#›</a:t>
            </a:fld>
            <a:endParaRPr lang="en-IN"/>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4AF949F-3477-4C85-96A9-E71B61B46981}" type="datetimeFigureOut">
              <a:rPr lang="en-IN" smtClean="0"/>
              <a:t>24-11-2012</a:t>
            </a:fld>
            <a:endParaRPr lang="en-IN"/>
          </a:p>
        </p:txBody>
      </p:sp>
      <p:sp>
        <p:nvSpPr>
          <p:cNvPr id="19" name="Footer Placeholder 18"/>
          <p:cNvSpPr>
            <a:spLocks noGrp="1"/>
          </p:cNvSpPr>
          <p:nvPr>
            <p:ph type="ftr" sz="quarter" idx="11"/>
          </p:nvPr>
        </p:nvSpPr>
        <p:spPr>
          <a:xfrm>
            <a:off x="3581400" y="76200"/>
            <a:ext cx="2895600" cy="288925"/>
          </a:xfrm>
        </p:spPr>
        <p:txBody>
          <a:bodyPr/>
          <a:lstStyle/>
          <a:p>
            <a:endParaRPr lang="en-IN"/>
          </a:p>
        </p:txBody>
      </p:sp>
      <p:sp>
        <p:nvSpPr>
          <p:cNvPr id="16" name="Slide Number Placeholder 15"/>
          <p:cNvSpPr>
            <a:spLocks noGrp="1"/>
          </p:cNvSpPr>
          <p:nvPr>
            <p:ph type="sldNum" sz="quarter" idx="12"/>
          </p:nvPr>
        </p:nvSpPr>
        <p:spPr>
          <a:xfrm>
            <a:off x="8229600" y="6473952"/>
            <a:ext cx="758952" cy="246888"/>
          </a:xfrm>
        </p:spPr>
        <p:txBody>
          <a:bodyPr/>
          <a:lstStyle/>
          <a:p>
            <a:fld id="{0C99464F-1AA1-4C3F-B703-E3D3854BED16}" type="slidenum">
              <a:rPr lang="en-IN" smtClean="0"/>
              <a:t>‹#›</a:t>
            </a:fld>
            <a:endParaRPr lang="en-IN"/>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E4AF949F-3477-4C85-96A9-E71B61B46981}" type="datetimeFigureOut">
              <a:rPr lang="en-IN" smtClean="0"/>
              <a:t>24-11-2012</a:t>
            </a:fld>
            <a:endParaRPr lang="en-IN"/>
          </a:p>
        </p:txBody>
      </p:sp>
      <p:sp>
        <p:nvSpPr>
          <p:cNvPr id="11" name="Footer Placeholder 10"/>
          <p:cNvSpPr>
            <a:spLocks noGrp="1"/>
          </p:cNvSpPr>
          <p:nvPr>
            <p:ph type="ftr" sz="quarter" idx="11"/>
          </p:nvPr>
        </p:nvSpPr>
        <p:spPr/>
        <p:txBody>
          <a:bodyPr/>
          <a:lstStyle/>
          <a:p>
            <a:endParaRPr lang="en-IN"/>
          </a:p>
        </p:txBody>
      </p:sp>
      <p:sp>
        <p:nvSpPr>
          <p:cNvPr id="16" name="Slide Number Placeholder 15"/>
          <p:cNvSpPr>
            <a:spLocks noGrp="1"/>
          </p:cNvSpPr>
          <p:nvPr>
            <p:ph type="sldNum" sz="quarter" idx="12"/>
          </p:nvPr>
        </p:nvSpPr>
        <p:spPr/>
        <p:txBody>
          <a:bodyPr/>
          <a:lstStyle/>
          <a:p>
            <a:fld id="{0C99464F-1AA1-4C3F-B703-E3D3854BED16}" type="slidenum">
              <a:rPr lang="en-IN" smtClean="0"/>
              <a:t>‹#›</a:t>
            </a:fld>
            <a:endParaRPr lang="en-IN"/>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E4AF949F-3477-4C85-96A9-E71B61B46981}" type="datetimeFigureOut">
              <a:rPr lang="en-IN" smtClean="0"/>
              <a:t>24-11-2012</a:t>
            </a:fld>
            <a:endParaRPr lang="en-IN"/>
          </a:p>
        </p:txBody>
      </p:sp>
      <p:sp>
        <p:nvSpPr>
          <p:cNvPr id="10" name="Footer Placeholder 9"/>
          <p:cNvSpPr>
            <a:spLocks noGrp="1"/>
          </p:cNvSpPr>
          <p:nvPr>
            <p:ph type="ftr" sz="quarter" idx="11"/>
          </p:nvPr>
        </p:nvSpPr>
        <p:spPr/>
        <p:txBody>
          <a:bodyPr/>
          <a:lstStyle/>
          <a:p>
            <a:endParaRPr lang="en-IN"/>
          </a:p>
        </p:txBody>
      </p:sp>
      <p:sp>
        <p:nvSpPr>
          <p:cNvPr id="31" name="Slide Number Placeholder 30"/>
          <p:cNvSpPr>
            <a:spLocks noGrp="1"/>
          </p:cNvSpPr>
          <p:nvPr>
            <p:ph type="sldNum" sz="quarter" idx="12"/>
          </p:nvPr>
        </p:nvSpPr>
        <p:spPr/>
        <p:txBody>
          <a:bodyPr/>
          <a:lstStyle/>
          <a:p>
            <a:fld id="{0C99464F-1AA1-4C3F-B703-E3D3854BED16}" type="slidenum">
              <a:rPr lang="en-IN" smtClean="0"/>
              <a:t>‹#›</a:t>
            </a:fld>
            <a:endParaRPr lang="en-IN"/>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E4AF949F-3477-4C85-96A9-E71B61B46981}" type="datetimeFigureOut">
              <a:rPr lang="en-IN" smtClean="0"/>
              <a:t>24-11-2012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229600" y="6477000"/>
            <a:ext cx="762000" cy="246888"/>
          </a:xfrm>
        </p:spPr>
        <p:txBody>
          <a:bodyPr/>
          <a:lstStyle/>
          <a:p>
            <a:fld id="{0C99464F-1AA1-4C3F-B703-E3D3854BED16}" type="slidenum">
              <a:rPr lang="en-IN" smtClean="0"/>
              <a:t>‹#›</a:t>
            </a:fld>
            <a:endParaRPr lang="en-IN"/>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4AF949F-3477-4C85-96A9-E71B61B46981}" type="datetimeFigureOut">
              <a:rPr lang="en-IN" smtClean="0"/>
              <a:t>24-11-2012</a:t>
            </a:fld>
            <a:endParaRPr lang="en-IN"/>
          </a:p>
        </p:txBody>
      </p:sp>
      <p:sp>
        <p:nvSpPr>
          <p:cNvPr id="21" name="Footer Placeholder 20"/>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99464F-1AA1-4C3F-B703-E3D3854BED16}" type="slidenum">
              <a:rPr lang="en-IN" smtClean="0"/>
              <a:t>‹#›</a:t>
            </a:fld>
            <a:endParaRPr lang="en-IN"/>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4AF949F-3477-4C85-96A9-E71B61B46981}" type="datetimeFigureOut">
              <a:rPr lang="en-IN" smtClean="0"/>
              <a:t>24-11-2012</a:t>
            </a:fld>
            <a:endParaRPr lang="en-IN"/>
          </a:p>
        </p:txBody>
      </p:sp>
      <p:sp>
        <p:nvSpPr>
          <p:cNvPr id="24" name="Footer Placeholder 23"/>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99464F-1AA1-4C3F-B703-E3D3854BED16}" type="slidenum">
              <a:rPr lang="en-IN" smtClean="0"/>
              <a:t>‹#›</a:t>
            </a:fld>
            <a:endParaRPr lang="en-IN"/>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4AF949F-3477-4C85-96A9-E71B61B46981}" type="datetimeFigureOut">
              <a:rPr lang="en-IN" smtClean="0"/>
              <a:t>24-11-2012</a:t>
            </a:fld>
            <a:endParaRPr lang="en-IN"/>
          </a:p>
        </p:txBody>
      </p:sp>
      <p:sp>
        <p:nvSpPr>
          <p:cNvPr id="29" name="Footer Placeholder 28"/>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99464F-1AA1-4C3F-B703-E3D3854BED16}" type="slidenum">
              <a:rPr lang="en-IN" smtClean="0"/>
              <a:t>‹#›</a:t>
            </a:fld>
            <a:endParaRPr lang="en-IN"/>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E4AF949F-3477-4C85-96A9-E71B61B46981}" type="datetimeFigureOut">
              <a:rPr lang="en-IN" smtClean="0"/>
              <a:t>24-11-2012</a:t>
            </a:fld>
            <a:endParaRPr lang="en-IN"/>
          </a:p>
        </p:txBody>
      </p:sp>
      <p:sp>
        <p:nvSpPr>
          <p:cNvPr id="5" name="Footer Placeholder 4"/>
          <p:cNvSpPr>
            <a:spLocks noGrp="1"/>
          </p:cNvSpPr>
          <p:nvPr>
            <p:ph type="ftr" sz="quarter" idx="11"/>
          </p:nvPr>
        </p:nvSpPr>
        <p:spPr/>
        <p:txBody>
          <a:bodyPr/>
          <a:lstStyle/>
          <a:p>
            <a:endParaRPr lang="en-IN"/>
          </a:p>
        </p:txBody>
      </p:sp>
      <p:sp>
        <p:nvSpPr>
          <p:cNvPr id="31" name="Slide Number Placeholder 30"/>
          <p:cNvSpPr>
            <a:spLocks noGrp="1"/>
          </p:cNvSpPr>
          <p:nvPr>
            <p:ph type="sldNum" sz="quarter" idx="12"/>
          </p:nvPr>
        </p:nvSpPr>
        <p:spPr/>
        <p:txBody>
          <a:bodyPr/>
          <a:lstStyle/>
          <a:p>
            <a:fld id="{0C99464F-1AA1-4C3F-B703-E3D3854BED16}" type="slidenum">
              <a:rPr lang="en-IN" smtClean="0"/>
              <a:t>‹#›</a:t>
            </a:fld>
            <a:endParaRPr lang="en-IN"/>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4AF949F-3477-4C85-96A9-E71B61B46981}" type="datetimeFigureOut">
              <a:rPr lang="en-IN" smtClean="0"/>
              <a:t>24-11-2012</a:t>
            </a:fld>
            <a:endParaRPr lang="en-IN"/>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IN"/>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C99464F-1AA1-4C3F-B703-E3D3854BED16}" type="slidenum">
              <a:rPr lang="en-IN" smtClean="0"/>
              <a:t>‹#›</a:t>
            </a:fld>
            <a:endParaRPr lang="en-IN"/>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DISCLOSURE OF ACCOUNTING POLICIES</a:t>
            </a:r>
            <a:endParaRPr lang="en-IN" dirty="0"/>
          </a:p>
        </p:txBody>
      </p:sp>
      <p:sp>
        <p:nvSpPr>
          <p:cNvPr id="3" name="Subtitle 2"/>
          <p:cNvSpPr>
            <a:spLocks noGrp="1"/>
          </p:cNvSpPr>
          <p:nvPr>
            <p:ph type="subTitle" idx="1"/>
          </p:nvPr>
        </p:nvSpPr>
        <p:spPr/>
        <p:txBody>
          <a:bodyPr/>
          <a:lstStyle/>
          <a:p>
            <a:r>
              <a:rPr lang="en-US" dirty="0" smtClean="0"/>
              <a:t>Accounting Standard 1</a:t>
            </a:r>
            <a:endParaRPr lang="en-IN" dirty="0"/>
          </a:p>
        </p:txBody>
      </p:sp>
    </p:spTree>
    <p:extLst>
      <p:ext uri="{BB962C8B-B14F-4D97-AF65-F5344CB8AC3E}">
        <p14:creationId xmlns:p14="http://schemas.microsoft.com/office/powerpoint/2010/main" val="2341691284"/>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Disclosure requirements</a:t>
            </a:r>
            <a:endParaRPr lang="en-IN" dirty="0"/>
          </a:p>
        </p:txBody>
      </p:sp>
      <p:sp>
        <p:nvSpPr>
          <p:cNvPr id="3" name="Content Placeholder 2"/>
          <p:cNvSpPr>
            <a:spLocks noGrp="1"/>
          </p:cNvSpPr>
          <p:nvPr>
            <p:ph idx="1"/>
          </p:nvPr>
        </p:nvSpPr>
        <p:spPr>
          <a:xfrm>
            <a:off x="304800" y="1554162"/>
            <a:ext cx="8686800" cy="5303838"/>
          </a:xfrm>
        </p:spPr>
        <p:txBody>
          <a:bodyPr>
            <a:normAutofit fontScale="92500" lnSpcReduction="10000"/>
          </a:bodyPr>
          <a:lstStyle/>
          <a:p>
            <a:r>
              <a:rPr lang="en-US" dirty="0" smtClean="0"/>
              <a:t>All significant accounting policies adopted.</a:t>
            </a:r>
          </a:p>
          <a:p>
            <a:r>
              <a:rPr lang="en-US" dirty="0" smtClean="0"/>
              <a:t>Any change in the accounting policy which has a material effect.</a:t>
            </a:r>
            <a:endParaRPr lang="en-IN" dirty="0" smtClean="0"/>
          </a:p>
          <a:p>
            <a:pPr lvl="1">
              <a:buFont typeface="Arial" pitchFamily="34" charset="0"/>
              <a:buChar char="•"/>
            </a:pPr>
            <a:r>
              <a:rPr lang="en-US" dirty="0" smtClean="0"/>
              <a:t>The amount by which any item is affected by such change should also be disclosed to the extent ascertainable.</a:t>
            </a:r>
          </a:p>
          <a:p>
            <a:pPr lvl="1">
              <a:buFont typeface="Arial" pitchFamily="34" charset="0"/>
              <a:buChar char="•"/>
            </a:pPr>
            <a:r>
              <a:rPr lang="en-US" dirty="0" smtClean="0"/>
              <a:t>Where such amount is not ascertainable, the fact should be indicated.</a:t>
            </a:r>
          </a:p>
          <a:p>
            <a:pPr lvl="1">
              <a:buFont typeface="Arial" pitchFamily="34" charset="0"/>
              <a:buChar char="•"/>
            </a:pPr>
            <a:r>
              <a:rPr lang="en-US" dirty="0" smtClean="0"/>
              <a:t>If the change has no material effect for the current period but is reasonably expected to have material effect in later periods, the fact of such change should be appropriately disclosed.</a:t>
            </a:r>
          </a:p>
          <a:p>
            <a:pPr marL="457200" lvl="1" indent="0">
              <a:buNone/>
            </a:pPr>
            <a:r>
              <a:rPr lang="en-US" dirty="0"/>
              <a:t>	</a:t>
            </a:r>
            <a:r>
              <a:rPr lang="en-US" dirty="0" smtClean="0"/>
              <a:t>						…….Contd.</a:t>
            </a:r>
          </a:p>
        </p:txBody>
      </p:sp>
    </p:spTree>
    <p:extLst>
      <p:ext uri="{BB962C8B-B14F-4D97-AF65-F5344CB8AC3E}">
        <p14:creationId xmlns:p14="http://schemas.microsoft.com/office/powerpoint/2010/main" val="1085342911"/>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……contd.</a:t>
            </a:r>
            <a:br>
              <a:rPr lang="en-US" dirty="0" smtClean="0"/>
            </a:br>
            <a:endParaRPr lang="en-IN" dirty="0"/>
          </a:p>
        </p:txBody>
      </p:sp>
      <p:sp>
        <p:nvSpPr>
          <p:cNvPr id="3" name="Content Placeholder 2"/>
          <p:cNvSpPr>
            <a:spLocks noGrp="1"/>
          </p:cNvSpPr>
          <p:nvPr>
            <p:ph idx="1"/>
          </p:nvPr>
        </p:nvSpPr>
        <p:spPr>
          <a:xfrm>
            <a:off x="304800" y="2060849"/>
            <a:ext cx="8686800" cy="3888432"/>
          </a:xfrm>
        </p:spPr>
        <p:txBody>
          <a:bodyPr/>
          <a:lstStyle/>
          <a:p>
            <a:r>
              <a:rPr lang="en-US" dirty="0" smtClean="0"/>
              <a:t>If a Fundamental Accounting Assumption is not followed, the fact should be disclosed.</a:t>
            </a:r>
          </a:p>
          <a:p>
            <a:r>
              <a:rPr lang="en-US" dirty="0" smtClean="0"/>
              <a:t>Disclosure of accounting policies or of changes therein cannot remedy a wrong or inappropriate treatment of the items in the accounts.</a:t>
            </a:r>
            <a:endParaRPr lang="en-IN" dirty="0"/>
          </a:p>
        </p:txBody>
      </p:sp>
    </p:spTree>
    <p:extLst>
      <p:ext uri="{BB962C8B-B14F-4D97-AF65-F5344CB8AC3E}">
        <p14:creationId xmlns:p14="http://schemas.microsoft.com/office/powerpoint/2010/main" val="2999952093"/>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6" y="1772816"/>
            <a:ext cx="8443664" cy="1368152"/>
          </a:xfrm>
        </p:spPr>
        <p:txBody>
          <a:bodyPr/>
          <a:lstStyle/>
          <a:p>
            <a:pPr algn="ctr"/>
            <a:r>
              <a:rPr lang="en-US" dirty="0" smtClean="0"/>
              <a:t>THANK YOU</a:t>
            </a:r>
            <a:br>
              <a:rPr lang="en-US" dirty="0" smtClean="0"/>
            </a:br>
            <a:endParaRPr lang="en-IN" dirty="0"/>
          </a:p>
        </p:txBody>
      </p:sp>
      <p:sp>
        <p:nvSpPr>
          <p:cNvPr id="6" name="Rounded Rectangle 5"/>
          <p:cNvSpPr/>
          <p:nvPr/>
        </p:nvSpPr>
        <p:spPr>
          <a:xfrm>
            <a:off x="5292080" y="5373216"/>
            <a:ext cx="3851920" cy="14847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 By </a:t>
            </a:r>
            <a:r>
              <a:rPr lang="en-US" sz="2800" dirty="0" err="1" smtClean="0"/>
              <a:t>Mitika</a:t>
            </a:r>
            <a:r>
              <a:rPr lang="en-US" sz="2800" dirty="0" smtClean="0"/>
              <a:t> Mittal</a:t>
            </a:r>
            <a:endParaRPr lang="en-IN" sz="2800" dirty="0"/>
          </a:p>
        </p:txBody>
      </p:sp>
      <p:pic>
        <p:nvPicPr>
          <p:cNvPr id="2050" name="Picture 2" descr="C:\Users\sony\Desktop\Mitika\Smile.jpg"/>
          <p:cNvPicPr>
            <a:picLocks noChangeAspect="1" noChangeArrowheads="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PaintStrokes intensity="3"/>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3347865" y="2477231"/>
            <a:ext cx="2376264" cy="2103897"/>
          </a:xfrm>
          <a:prstGeom prst="rect">
            <a:avLst/>
          </a:prstGeom>
          <a:noFill/>
          <a:effectLst>
            <a:glow rad="139700">
              <a:schemeClr val="accent1">
                <a:satMod val="175000"/>
                <a:alpha val="40000"/>
              </a:schemeClr>
            </a:glow>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382791"/>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2050"/>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a:t>
            </a:r>
            <a:endParaRPr lang="en-IN" dirty="0"/>
          </a:p>
        </p:txBody>
      </p:sp>
      <p:sp>
        <p:nvSpPr>
          <p:cNvPr id="3" name="Content Placeholder 2"/>
          <p:cNvSpPr>
            <a:spLocks noGrp="1"/>
          </p:cNvSpPr>
          <p:nvPr>
            <p:ph idx="1"/>
          </p:nvPr>
        </p:nvSpPr>
        <p:spPr>
          <a:xfrm>
            <a:off x="304800" y="2780929"/>
            <a:ext cx="8686800" cy="2304256"/>
          </a:xfrm>
        </p:spPr>
        <p:txBody>
          <a:bodyPr/>
          <a:lstStyle/>
          <a:p>
            <a:r>
              <a:rPr lang="en-US" dirty="0" smtClean="0"/>
              <a:t>This statement deals with the disclosure of significant accounting policies followed in the preparing and presenting financial statements.</a:t>
            </a:r>
          </a:p>
        </p:txBody>
      </p:sp>
    </p:spTree>
    <p:extLst>
      <p:ext uri="{BB962C8B-B14F-4D97-AF65-F5344CB8AC3E}">
        <p14:creationId xmlns:p14="http://schemas.microsoft.com/office/powerpoint/2010/main" val="2201874776"/>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Fundamental ACCOUNTING ASSUMPTIONS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58552115"/>
              </p:ext>
            </p:extLst>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9035370"/>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F6E33477-0EC1-4021-9181-BCE437C9BBA4}"/>
                                            </p:graphicEl>
                                          </p:spTgt>
                                        </p:tgtEl>
                                        <p:attrNameLst>
                                          <p:attrName>style.visibility</p:attrName>
                                        </p:attrNameLst>
                                      </p:cBhvr>
                                      <p:to>
                                        <p:strVal val="visible"/>
                                      </p:to>
                                    </p:set>
                                    <p:animEffect transition="in" filter="fade">
                                      <p:cBhvr>
                                        <p:cTn id="7" dur="1000"/>
                                        <p:tgtEl>
                                          <p:spTgt spid="4">
                                            <p:graphicEl>
                                              <a:dgm id="{F6E33477-0EC1-4021-9181-BCE437C9BBA4}"/>
                                            </p:graphicEl>
                                          </p:spTgt>
                                        </p:tgtEl>
                                      </p:cBhvr>
                                    </p:animEffect>
                                    <p:anim calcmode="lin" valueType="num">
                                      <p:cBhvr>
                                        <p:cTn id="8" dur="1000" fill="hold"/>
                                        <p:tgtEl>
                                          <p:spTgt spid="4">
                                            <p:graphicEl>
                                              <a:dgm id="{F6E33477-0EC1-4021-9181-BCE437C9BBA4}"/>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F6E33477-0EC1-4021-9181-BCE437C9BBA4}"/>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graphicEl>
                                              <a:dgm id="{F1F15FB6-E6CF-456A-A86F-F46FC3A33CDB}"/>
                                            </p:graphicEl>
                                          </p:spTgt>
                                        </p:tgtEl>
                                        <p:attrNameLst>
                                          <p:attrName>style.visibility</p:attrName>
                                        </p:attrNameLst>
                                      </p:cBhvr>
                                      <p:to>
                                        <p:strVal val="visible"/>
                                      </p:to>
                                    </p:set>
                                    <p:animEffect transition="in" filter="fade">
                                      <p:cBhvr>
                                        <p:cTn id="12" dur="1000"/>
                                        <p:tgtEl>
                                          <p:spTgt spid="4">
                                            <p:graphicEl>
                                              <a:dgm id="{F1F15FB6-E6CF-456A-A86F-F46FC3A33CDB}"/>
                                            </p:graphicEl>
                                          </p:spTgt>
                                        </p:tgtEl>
                                      </p:cBhvr>
                                    </p:animEffect>
                                    <p:anim calcmode="lin" valueType="num">
                                      <p:cBhvr>
                                        <p:cTn id="13" dur="1000" fill="hold"/>
                                        <p:tgtEl>
                                          <p:spTgt spid="4">
                                            <p:graphicEl>
                                              <a:dgm id="{F1F15FB6-E6CF-456A-A86F-F46FC3A33CDB}"/>
                                            </p:graphicEl>
                                          </p:spTgt>
                                        </p:tgtEl>
                                        <p:attrNameLst>
                                          <p:attrName>ppt_x</p:attrName>
                                        </p:attrNameLst>
                                      </p:cBhvr>
                                      <p:tavLst>
                                        <p:tav tm="0">
                                          <p:val>
                                            <p:strVal val="#ppt_x"/>
                                          </p:val>
                                        </p:tav>
                                        <p:tav tm="100000">
                                          <p:val>
                                            <p:strVal val="#ppt_x"/>
                                          </p:val>
                                        </p:tav>
                                      </p:tavLst>
                                    </p:anim>
                                    <p:anim calcmode="lin" valueType="num">
                                      <p:cBhvr>
                                        <p:cTn id="14" dur="1000" fill="hold"/>
                                        <p:tgtEl>
                                          <p:spTgt spid="4">
                                            <p:graphicEl>
                                              <a:dgm id="{F1F15FB6-E6CF-456A-A86F-F46FC3A33CDB}"/>
                                            </p:graphic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graphicEl>
                                              <a:dgm id="{6922EF57-F64A-4CD8-AEDC-E9C5481E0732}"/>
                                            </p:graphicEl>
                                          </p:spTgt>
                                        </p:tgtEl>
                                        <p:attrNameLst>
                                          <p:attrName>style.visibility</p:attrName>
                                        </p:attrNameLst>
                                      </p:cBhvr>
                                      <p:to>
                                        <p:strVal val="visible"/>
                                      </p:to>
                                    </p:set>
                                    <p:animEffect transition="in" filter="fade">
                                      <p:cBhvr>
                                        <p:cTn id="17" dur="1000"/>
                                        <p:tgtEl>
                                          <p:spTgt spid="4">
                                            <p:graphicEl>
                                              <a:dgm id="{6922EF57-F64A-4CD8-AEDC-E9C5481E0732}"/>
                                            </p:graphicEl>
                                          </p:spTgt>
                                        </p:tgtEl>
                                      </p:cBhvr>
                                    </p:animEffect>
                                    <p:anim calcmode="lin" valueType="num">
                                      <p:cBhvr>
                                        <p:cTn id="18" dur="1000" fill="hold"/>
                                        <p:tgtEl>
                                          <p:spTgt spid="4">
                                            <p:graphicEl>
                                              <a:dgm id="{6922EF57-F64A-4CD8-AEDC-E9C5481E0732}"/>
                                            </p:graphicEl>
                                          </p:spTgt>
                                        </p:tgtEl>
                                        <p:attrNameLst>
                                          <p:attrName>ppt_x</p:attrName>
                                        </p:attrNameLst>
                                      </p:cBhvr>
                                      <p:tavLst>
                                        <p:tav tm="0">
                                          <p:val>
                                            <p:strVal val="#ppt_x"/>
                                          </p:val>
                                        </p:tav>
                                        <p:tav tm="100000">
                                          <p:val>
                                            <p:strVal val="#ppt_x"/>
                                          </p:val>
                                        </p:tav>
                                      </p:tavLst>
                                    </p:anim>
                                    <p:anim calcmode="lin" valueType="num">
                                      <p:cBhvr>
                                        <p:cTn id="19" dur="1000" fill="hold"/>
                                        <p:tgtEl>
                                          <p:spTgt spid="4">
                                            <p:graphicEl>
                                              <a:dgm id="{6922EF57-F64A-4CD8-AEDC-E9C5481E0732}"/>
                                            </p:graphic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graphicEl>
                                              <a:dgm id="{3EAE07D6-5C0E-48F8-BD0C-B62036A9C30D}"/>
                                            </p:graphicEl>
                                          </p:spTgt>
                                        </p:tgtEl>
                                        <p:attrNameLst>
                                          <p:attrName>style.visibility</p:attrName>
                                        </p:attrNameLst>
                                      </p:cBhvr>
                                      <p:to>
                                        <p:strVal val="visible"/>
                                      </p:to>
                                    </p:set>
                                    <p:animEffect transition="in" filter="fade">
                                      <p:cBhvr>
                                        <p:cTn id="22" dur="1000"/>
                                        <p:tgtEl>
                                          <p:spTgt spid="4">
                                            <p:graphicEl>
                                              <a:dgm id="{3EAE07D6-5C0E-48F8-BD0C-B62036A9C30D}"/>
                                            </p:graphicEl>
                                          </p:spTgt>
                                        </p:tgtEl>
                                      </p:cBhvr>
                                    </p:animEffect>
                                    <p:anim calcmode="lin" valueType="num">
                                      <p:cBhvr>
                                        <p:cTn id="23" dur="1000" fill="hold"/>
                                        <p:tgtEl>
                                          <p:spTgt spid="4">
                                            <p:graphicEl>
                                              <a:dgm id="{3EAE07D6-5C0E-48F8-BD0C-B62036A9C30D}"/>
                                            </p:graphicEl>
                                          </p:spTgt>
                                        </p:tgtEl>
                                        <p:attrNameLst>
                                          <p:attrName>ppt_x</p:attrName>
                                        </p:attrNameLst>
                                      </p:cBhvr>
                                      <p:tavLst>
                                        <p:tav tm="0">
                                          <p:val>
                                            <p:strVal val="#ppt_x"/>
                                          </p:val>
                                        </p:tav>
                                        <p:tav tm="100000">
                                          <p:val>
                                            <p:strVal val="#ppt_x"/>
                                          </p:val>
                                        </p:tav>
                                      </p:tavLst>
                                    </p:anim>
                                    <p:anim calcmode="lin" valueType="num">
                                      <p:cBhvr>
                                        <p:cTn id="24" dur="1000" fill="hold"/>
                                        <p:tgtEl>
                                          <p:spTgt spid="4">
                                            <p:graphicEl>
                                              <a:dgm id="{3EAE07D6-5C0E-48F8-BD0C-B62036A9C30D}"/>
                                            </p:graphic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graphicEl>
                                              <a:dgm id="{6AE582F3-D301-4BBB-BC1D-C7A844776C39}"/>
                                            </p:graphicEl>
                                          </p:spTgt>
                                        </p:tgtEl>
                                        <p:attrNameLst>
                                          <p:attrName>style.visibility</p:attrName>
                                        </p:attrNameLst>
                                      </p:cBhvr>
                                      <p:to>
                                        <p:strVal val="visible"/>
                                      </p:to>
                                    </p:set>
                                    <p:animEffect transition="in" filter="fade">
                                      <p:cBhvr>
                                        <p:cTn id="27" dur="1000"/>
                                        <p:tgtEl>
                                          <p:spTgt spid="4">
                                            <p:graphicEl>
                                              <a:dgm id="{6AE582F3-D301-4BBB-BC1D-C7A844776C39}"/>
                                            </p:graphicEl>
                                          </p:spTgt>
                                        </p:tgtEl>
                                      </p:cBhvr>
                                    </p:animEffect>
                                    <p:anim calcmode="lin" valueType="num">
                                      <p:cBhvr>
                                        <p:cTn id="28" dur="1000" fill="hold"/>
                                        <p:tgtEl>
                                          <p:spTgt spid="4">
                                            <p:graphicEl>
                                              <a:dgm id="{6AE582F3-D301-4BBB-BC1D-C7A844776C39}"/>
                                            </p:graphicEl>
                                          </p:spTgt>
                                        </p:tgtEl>
                                        <p:attrNameLst>
                                          <p:attrName>ppt_x</p:attrName>
                                        </p:attrNameLst>
                                      </p:cBhvr>
                                      <p:tavLst>
                                        <p:tav tm="0">
                                          <p:val>
                                            <p:strVal val="#ppt_x"/>
                                          </p:val>
                                        </p:tav>
                                        <p:tav tm="100000">
                                          <p:val>
                                            <p:strVal val="#ppt_x"/>
                                          </p:val>
                                        </p:tav>
                                      </p:tavLst>
                                    </p:anim>
                                    <p:anim calcmode="lin" valueType="num">
                                      <p:cBhvr>
                                        <p:cTn id="29" dur="1000" fill="hold"/>
                                        <p:tgtEl>
                                          <p:spTgt spid="4">
                                            <p:graphicEl>
                                              <a:dgm id="{6AE582F3-D301-4BBB-BC1D-C7A844776C39}"/>
                                            </p:graphic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graphicEl>
                                              <a:dgm id="{3EFBB677-361E-4EA8-A5FE-186ED5CED9D7}"/>
                                            </p:graphicEl>
                                          </p:spTgt>
                                        </p:tgtEl>
                                        <p:attrNameLst>
                                          <p:attrName>style.visibility</p:attrName>
                                        </p:attrNameLst>
                                      </p:cBhvr>
                                      <p:to>
                                        <p:strVal val="visible"/>
                                      </p:to>
                                    </p:set>
                                    <p:animEffect transition="in" filter="fade">
                                      <p:cBhvr>
                                        <p:cTn id="32" dur="1000"/>
                                        <p:tgtEl>
                                          <p:spTgt spid="4">
                                            <p:graphicEl>
                                              <a:dgm id="{3EFBB677-361E-4EA8-A5FE-186ED5CED9D7}"/>
                                            </p:graphicEl>
                                          </p:spTgt>
                                        </p:tgtEl>
                                      </p:cBhvr>
                                    </p:animEffect>
                                    <p:anim calcmode="lin" valueType="num">
                                      <p:cBhvr>
                                        <p:cTn id="33" dur="1000" fill="hold"/>
                                        <p:tgtEl>
                                          <p:spTgt spid="4">
                                            <p:graphicEl>
                                              <a:dgm id="{3EFBB677-361E-4EA8-A5FE-186ED5CED9D7}"/>
                                            </p:graphicEl>
                                          </p:spTgt>
                                        </p:tgtEl>
                                        <p:attrNameLst>
                                          <p:attrName>ppt_x</p:attrName>
                                        </p:attrNameLst>
                                      </p:cBhvr>
                                      <p:tavLst>
                                        <p:tav tm="0">
                                          <p:val>
                                            <p:strVal val="#ppt_x"/>
                                          </p:val>
                                        </p:tav>
                                        <p:tav tm="100000">
                                          <p:val>
                                            <p:strVal val="#ppt_x"/>
                                          </p:val>
                                        </p:tav>
                                      </p:tavLst>
                                    </p:anim>
                                    <p:anim calcmode="lin" valueType="num">
                                      <p:cBhvr>
                                        <p:cTn id="34" dur="1000" fill="hold"/>
                                        <p:tgtEl>
                                          <p:spTgt spid="4">
                                            <p:graphicEl>
                                              <a:dgm id="{3EFBB677-361E-4EA8-A5FE-186ED5CED9D7}"/>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052736"/>
            <a:ext cx="8812088" cy="5472608"/>
          </a:xfrm>
        </p:spPr>
        <p:txBody>
          <a:bodyPr>
            <a:normAutofit fontScale="85000" lnSpcReduction="10000"/>
          </a:bodyPr>
          <a:lstStyle/>
          <a:p>
            <a:r>
              <a:rPr lang="en-US" dirty="0" smtClean="0"/>
              <a:t>Going Concern : It is assumed that the enterprise will continue its operations for the foreseeable future. The enterprise has neither the necessity nor the intention of liquidation or of curtailing materially the scale of operations.</a:t>
            </a:r>
          </a:p>
          <a:p>
            <a:pPr marL="0" indent="0">
              <a:buNone/>
            </a:pPr>
            <a:endParaRPr lang="en-US" dirty="0" smtClean="0"/>
          </a:p>
          <a:p>
            <a:r>
              <a:rPr lang="en-US" dirty="0" smtClean="0"/>
              <a:t>Consistency : It is assumed that accounting policies are consistent from one period to another.</a:t>
            </a:r>
          </a:p>
          <a:p>
            <a:endParaRPr lang="en-US" dirty="0" smtClean="0"/>
          </a:p>
          <a:p>
            <a:r>
              <a:rPr lang="en-US" dirty="0" smtClean="0"/>
              <a:t>Accrual : Revenues and costs are accrued, i.e. , recognized as they are earned or incurred (and not as money is received or paid) and recorded in the financial statements of the periods to which they relate.</a:t>
            </a:r>
          </a:p>
        </p:txBody>
      </p:sp>
    </p:spTree>
    <p:extLst>
      <p:ext uri="{BB962C8B-B14F-4D97-AF65-F5344CB8AC3E}">
        <p14:creationId xmlns:p14="http://schemas.microsoft.com/office/powerpoint/2010/main" val="2871177813"/>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Accounting policies</a:t>
            </a:r>
            <a:endParaRPr lang="en-IN" dirty="0"/>
          </a:p>
        </p:txBody>
      </p:sp>
      <p:sp>
        <p:nvSpPr>
          <p:cNvPr id="3" name="Content Placeholder 2"/>
          <p:cNvSpPr>
            <a:spLocks noGrp="1"/>
          </p:cNvSpPr>
          <p:nvPr>
            <p:ph idx="1"/>
          </p:nvPr>
        </p:nvSpPr>
        <p:spPr>
          <a:xfrm>
            <a:off x="304800" y="2204864"/>
            <a:ext cx="8686800" cy="3875261"/>
          </a:xfrm>
        </p:spPr>
        <p:txBody>
          <a:bodyPr/>
          <a:lstStyle/>
          <a:p>
            <a:r>
              <a:rPr lang="en-US" dirty="0" smtClean="0"/>
              <a:t>The accounting policies refer to the specific accounting principles and the methods of applying those principles adopted by the enterprise in the preparation and presentation of financial statements.</a:t>
            </a:r>
            <a:endParaRPr lang="en-IN" dirty="0"/>
          </a:p>
        </p:txBody>
      </p:sp>
    </p:spTree>
    <p:extLst>
      <p:ext uri="{BB962C8B-B14F-4D97-AF65-F5344CB8AC3E}">
        <p14:creationId xmlns:p14="http://schemas.microsoft.com/office/powerpoint/2010/main" val="3589638245"/>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smtClean="0"/>
              <a:t>Areas in which different accounting policies are encountered</a:t>
            </a:r>
            <a:br>
              <a:rPr lang="en-US" dirty="0" smtClean="0"/>
            </a:br>
            <a:endParaRPr lang="en-IN" dirty="0"/>
          </a:p>
        </p:txBody>
      </p:sp>
      <p:sp>
        <p:nvSpPr>
          <p:cNvPr id="7" name="Content Placeholder 6"/>
          <p:cNvSpPr>
            <a:spLocks noGrp="1"/>
          </p:cNvSpPr>
          <p:nvPr>
            <p:ph idx="1"/>
          </p:nvPr>
        </p:nvSpPr>
        <p:spPr/>
        <p:txBody>
          <a:bodyPr>
            <a:normAutofit fontScale="92500" lnSpcReduction="10000"/>
          </a:bodyPr>
          <a:lstStyle/>
          <a:p>
            <a:r>
              <a:rPr lang="en-US" dirty="0" smtClean="0"/>
              <a:t>Methods of Depreciation</a:t>
            </a:r>
          </a:p>
          <a:p>
            <a:r>
              <a:rPr lang="en-US" dirty="0" smtClean="0"/>
              <a:t>Valuation of Inventories</a:t>
            </a:r>
          </a:p>
          <a:p>
            <a:r>
              <a:rPr lang="en-US" dirty="0" smtClean="0"/>
              <a:t>Treatment of Goodwill</a:t>
            </a:r>
          </a:p>
          <a:p>
            <a:r>
              <a:rPr lang="en-US" dirty="0" smtClean="0"/>
              <a:t>Valuation of Investments</a:t>
            </a:r>
          </a:p>
          <a:p>
            <a:r>
              <a:rPr lang="en-US" dirty="0" smtClean="0"/>
              <a:t>Treatment of Retirement Benefits</a:t>
            </a:r>
          </a:p>
          <a:p>
            <a:r>
              <a:rPr lang="en-US" dirty="0" smtClean="0"/>
              <a:t>Valuation of Fixed Assets</a:t>
            </a:r>
          </a:p>
          <a:p>
            <a:r>
              <a:rPr lang="en-US" dirty="0" smtClean="0"/>
              <a:t>Treatment of Contingent Liabilities</a:t>
            </a:r>
          </a:p>
          <a:p>
            <a:r>
              <a:rPr lang="en-US" dirty="0" smtClean="0"/>
              <a:t>Conversion or translation of Foreign Currency Items</a:t>
            </a:r>
            <a:endParaRPr lang="en-IN" dirty="0"/>
          </a:p>
        </p:txBody>
      </p:sp>
    </p:spTree>
    <p:extLst>
      <p:ext uri="{BB962C8B-B14F-4D97-AF65-F5344CB8AC3E}">
        <p14:creationId xmlns:p14="http://schemas.microsoft.com/office/powerpoint/2010/main" val="1928911515"/>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4" fill="hold" grpId="0" nodeType="after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additive="base">
                                        <p:cTn id="12" dur="75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75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8" dur="75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2250"/>
                            </p:stCondLst>
                            <p:childTnLst>
                              <p:par>
                                <p:cTn id="20" presetID="2" presetClass="entr" presetSubtype="4" fill="hold" grpId="0" nodeType="after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 calcmode="lin" valueType="num">
                                      <p:cBhvr additive="base">
                                        <p:cTn id="22" dur="75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3" dur="75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fill="hold" grpId="0" nodeType="after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additive="base">
                                        <p:cTn id="27" dur="75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8" dur="75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3750"/>
                            </p:stCondLst>
                            <p:childTnLst>
                              <p:par>
                                <p:cTn id="30" presetID="2" presetClass="entr" presetSubtype="4" fill="hold" grpId="0" nodeType="after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 calcmode="lin" valueType="num">
                                      <p:cBhvr additive="base">
                                        <p:cTn id="32" dur="75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4500"/>
                            </p:stCondLst>
                            <p:childTnLst>
                              <p:par>
                                <p:cTn id="35" presetID="2" presetClass="entr" presetSubtype="4" fill="hold" grpId="0" nodeType="after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 calcmode="lin" valueType="num">
                                      <p:cBhvr additive="base">
                                        <p:cTn id="37" dur="75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5250"/>
                            </p:stCondLst>
                            <p:childTnLst>
                              <p:par>
                                <p:cTn id="40" presetID="2" presetClass="entr" presetSubtype="4" fill="hold" grpId="0" nodeType="after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 calcmode="lin" valueType="num">
                                      <p:cBhvr additive="base">
                                        <p:cTn id="42" dur="75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43" dur="75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Considerations in selection of accounting policies</a:t>
            </a:r>
            <a:br>
              <a:rPr lang="en-US" dirty="0" smtClean="0"/>
            </a:br>
            <a:endParaRPr lang="en-IN" dirty="0"/>
          </a:p>
        </p:txBody>
      </p:sp>
      <p:cxnSp>
        <p:nvCxnSpPr>
          <p:cNvPr id="20" name="Straight Connector 19"/>
          <p:cNvCxnSpPr/>
          <p:nvPr/>
        </p:nvCxnSpPr>
        <p:spPr>
          <a:xfrm>
            <a:off x="4644008" y="1124744"/>
            <a:ext cx="0" cy="72008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Straight Connector 21"/>
          <p:cNvCxnSpPr/>
          <p:nvPr/>
        </p:nvCxnSpPr>
        <p:spPr>
          <a:xfrm flipV="1">
            <a:off x="2123728" y="1880828"/>
            <a:ext cx="5184576" cy="36004"/>
          </a:xfrm>
          <a:prstGeom prst="line">
            <a:avLst/>
          </a:prstGeom>
        </p:spPr>
        <p:style>
          <a:lnRef idx="3">
            <a:schemeClr val="accent6"/>
          </a:lnRef>
          <a:fillRef idx="0">
            <a:schemeClr val="accent6"/>
          </a:fillRef>
          <a:effectRef idx="2">
            <a:schemeClr val="accent6"/>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190" y="1916832"/>
            <a:ext cx="2190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8766" y="1916832"/>
            <a:ext cx="2190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 name="Rounded Rectangle 35"/>
          <p:cNvSpPr/>
          <p:nvPr/>
        </p:nvSpPr>
        <p:spPr>
          <a:xfrm>
            <a:off x="5580112" y="2708920"/>
            <a:ext cx="3130822" cy="2016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smtClean="0"/>
              <a:t>Secondary  Considerations</a:t>
            </a:r>
            <a:endParaRPr lang="en-IN" sz="3400" dirty="0"/>
          </a:p>
        </p:txBody>
      </p:sp>
      <p:sp>
        <p:nvSpPr>
          <p:cNvPr id="37" name="Rounded Rectangle 36"/>
          <p:cNvSpPr/>
          <p:nvPr/>
        </p:nvSpPr>
        <p:spPr>
          <a:xfrm>
            <a:off x="611558" y="2708920"/>
            <a:ext cx="3168353" cy="2016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smtClean="0"/>
              <a:t>Primary  Considerations</a:t>
            </a:r>
            <a:endParaRPr lang="en-IN" sz="3400" dirty="0"/>
          </a:p>
        </p:txBody>
      </p:sp>
    </p:spTree>
    <p:extLst>
      <p:ext uri="{BB962C8B-B14F-4D97-AF65-F5344CB8AC3E}">
        <p14:creationId xmlns:p14="http://schemas.microsoft.com/office/powerpoint/2010/main" val="3797754307"/>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Primary considerations</a:t>
            </a:r>
            <a:endParaRPr lang="en-IN" dirty="0"/>
          </a:p>
        </p:txBody>
      </p:sp>
      <p:sp>
        <p:nvSpPr>
          <p:cNvPr id="3" name="Content Placeholder 2"/>
          <p:cNvSpPr>
            <a:spLocks noGrp="1"/>
          </p:cNvSpPr>
          <p:nvPr>
            <p:ph idx="1"/>
          </p:nvPr>
        </p:nvSpPr>
        <p:spPr>
          <a:xfrm>
            <a:off x="304800" y="1844824"/>
            <a:ext cx="8686800" cy="4235301"/>
          </a:xfrm>
        </p:spPr>
        <p:txBody>
          <a:bodyPr/>
          <a:lstStyle/>
          <a:p>
            <a:r>
              <a:rPr lang="en-US" dirty="0" smtClean="0"/>
              <a:t>The primary consideration in the selection of accounting policies by an enterprise is that the financial statements prepared and presented on the basis of such accounting policies should represent a true and fair view of the state of affairs of the enterprise as at the Balance Sheet date and of the Profit or Loss for the period ended on that date.</a:t>
            </a:r>
            <a:endParaRPr lang="en-IN" dirty="0"/>
          </a:p>
        </p:txBody>
      </p:sp>
    </p:spTree>
    <p:extLst>
      <p:ext uri="{BB962C8B-B14F-4D97-AF65-F5344CB8AC3E}">
        <p14:creationId xmlns:p14="http://schemas.microsoft.com/office/powerpoint/2010/main" val="3542849313"/>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Secondary considerations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06223882"/>
              </p:ext>
            </p:extLst>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0098678"/>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492756DA-D5A4-4D75-84CD-03AC8A587640}"/>
                                            </p:graphicEl>
                                          </p:spTgt>
                                        </p:tgtEl>
                                        <p:attrNameLst>
                                          <p:attrName>style.visibility</p:attrName>
                                        </p:attrNameLst>
                                      </p:cBhvr>
                                      <p:to>
                                        <p:strVal val="visible"/>
                                      </p:to>
                                    </p:set>
                                    <p:animEffect transition="in" filter="fade">
                                      <p:cBhvr>
                                        <p:cTn id="7" dur="750"/>
                                        <p:tgtEl>
                                          <p:spTgt spid="4">
                                            <p:graphicEl>
                                              <a:dgm id="{492756DA-D5A4-4D75-84CD-03AC8A587640}"/>
                                            </p:graphicEl>
                                          </p:spTgt>
                                        </p:tgtEl>
                                      </p:cBhvr>
                                    </p:animEffect>
                                    <p:anim calcmode="lin" valueType="num">
                                      <p:cBhvr>
                                        <p:cTn id="8" dur="750" fill="hold"/>
                                        <p:tgtEl>
                                          <p:spTgt spid="4">
                                            <p:graphicEl>
                                              <a:dgm id="{492756DA-D5A4-4D75-84CD-03AC8A587640}"/>
                                            </p:graphicEl>
                                          </p:spTgt>
                                        </p:tgtEl>
                                        <p:attrNameLst>
                                          <p:attrName>ppt_x</p:attrName>
                                        </p:attrNameLst>
                                      </p:cBhvr>
                                      <p:tavLst>
                                        <p:tav tm="0">
                                          <p:val>
                                            <p:strVal val="#ppt_x"/>
                                          </p:val>
                                        </p:tav>
                                        <p:tav tm="100000">
                                          <p:val>
                                            <p:strVal val="#ppt_x"/>
                                          </p:val>
                                        </p:tav>
                                      </p:tavLst>
                                    </p:anim>
                                    <p:anim calcmode="lin" valueType="num">
                                      <p:cBhvr>
                                        <p:cTn id="9" dur="750" fill="hold"/>
                                        <p:tgtEl>
                                          <p:spTgt spid="4">
                                            <p:graphicEl>
                                              <a:dgm id="{492756DA-D5A4-4D75-84CD-03AC8A587640}"/>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graphicEl>
                                              <a:dgm id="{B9C519C2-0F33-4C8E-AF46-22748572ADA5}"/>
                                            </p:graphicEl>
                                          </p:spTgt>
                                        </p:tgtEl>
                                        <p:attrNameLst>
                                          <p:attrName>style.visibility</p:attrName>
                                        </p:attrNameLst>
                                      </p:cBhvr>
                                      <p:to>
                                        <p:strVal val="visible"/>
                                      </p:to>
                                    </p:set>
                                    <p:animEffect transition="in" filter="fade">
                                      <p:cBhvr>
                                        <p:cTn id="12" dur="750"/>
                                        <p:tgtEl>
                                          <p:spTgt spid="4">
                                            <p:graphicEl>
                                              <a:dgm id="{B9C519C2-0F33-4C8E-AF46-22748572ADA5}"/>
                                            </p:graphicEl>
                                          </p:spTgt>
                                        </p:tgtEl>
                                      </p:cBhvr>
                                    </p:animEffect>
                                    <p:anim calcmode="lin" valueType="num">
                                      <p:cBhvr>
                                        <p:cTn id="13" dur="750" fill="hold"/>
                                        <p:tgtEl>
                                          <p:spTgt spid="4">
                                            <p:graphicEl>
                                              <a:dgm id="{B9C519C2-0F33-4C8E-AF46-22748572ADA5}"/>
                                            </p:graphicEl>
                                          </p:spTgt>
                                        </p:tgtEl>
                                        <p:attrNameLst>
                                          <p:attrName>ppt_x</p:attrName>
                                        </p:attrNameLst>
                                      </p:cBhvr>
                                      <p:tavLst>
                                        <p:tav tm="0">
                                          <p:val>
                                            <p:strVal val="#ppt_x"/>
                                          </p:val>
                                        </p:tav>
                                        <p:tav tm="100000">
                                          <p:val>
                                            <p:strVal val="#ppt_x"/>
                                          </p:val>
                                        </p:tav>
                                      </p:tavLst>
                                    </p:anim>
                                    <p:anim calcmode="lin" valueType="num">
                                      <p:cBhvr>
                                        <p:cTn id="14" dur="750" fill="hold"/>
                                        <p:tgtEl>
                                          <p:spTgt spid="4">
                                            <p:graphicEl>
                                              <a:dgm id="{B9C519C2-0F33-4C8E-AF46-22748572ADA5}"/>
                                            </p:graphic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graphicEl>
                                              <a:dgm id="{ECC32F3C-9163-4D4B-A8D1-BB5D13D1FDAD}"/>
                                            </p:graphicEl>
                                          </p:spTgt>
                                        </p:tgtEl>
                                        <p:attrNameLst>
                                          <p:attrName>style.visibility</p:attrName>
                                        </p:attrNameLst>
                                      </p:cBhvr>
                                      <p:to>
                                        <p:strVal val="visible"/>
                                      </p:to>
                                    </p:set>
                                    <p:animEffect transition="in" filter="fade">
                                      <p:cBhvr>
                                        <p:cTn id="17" dur="750"/>
                                        <p:tgtEl>
                                          <p:spTgt spid="4">
                                            <p:graphicEl>
                                              <a:dgm id="{ECC32F3C-9163-4D4B-A8D1-BB5D13D1FDAD}"/>
                                            </p:graphicEl>
                                          </p:spTgt>
                                        </p:tgtEl>
                                      </p:cBhvr>
                                    </p:animEffect>
                                    <p:anim calcmode="lin" valueType="num">
                                      <p:cBhvr>
                                        <p:cTn id="18" dur="750" fill="hold"/>
                                        <p:tgtEl>
                                          <p:spTgt spid="4">
                                            <p:graphicEl>
                                              <a:dgm id="{ECC32F3C-9163-4D4B-A8D1-BB5D13D1FDAD}"/>
                                            </p:graphicEl>
                                          </p:spTgt>
                                        </p:tgtEl>
                                        <p:attrNameLst>
                                          <p:attrName>ppt_x</p:attrName>
                                        </p:attrNameLst>
                                      </p:cBhvr>
                                      <p:tavLst>
                                        <p:tav tm="0">
                                          <p:val>
                                            <p:strVal val="#ppt_x"/>
                                          </p:val>
                                        </p:tav>
                                        <p:tav tm="100000">
                                          <p:val>
                                            <p:strVal val="#ppt_x"/>
                                          </p:val>
                                        </p:tav>
                                      </p:tavLst>
                                    </p:anim>
                                    <p:anim calcmode="lin" valueType="num">
                                      <p:cBhvr>
                                        <p:cTn id="19" dur="750" fill="hold"/>
                                        <p:tgtEl>
                                          <p:spTgt spid="4">
                                            <p:graphicEl>
                                              <a:dgm id="{ECC32F3C-9163-4D4B-A8D1-BB5D13D1FDAD}"/>
                                            </p:graphic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graphicEl>
                                              <a:dgm id="{5B512875-8566-4C7E-8343-12CC9EB2A4B4}"/>
                                            </p:graphicEl>
                                          </p:spTgt>
                                        </p:tgtEl>
                                        <p:attrNameLst>
                                          <p:attrName>style.visibility</p:attrName>
                                        </p:attrNameLst>
                                      </p:cBhvr>
                                      <p:to>
                                        <p:strVal val="visible"/>
                                      </p:to>
                                    </p:set>
                                    <p:animEffect transition="in" filter="fade">
                                      <p:cBhvr>
                                        <p:cTn id="22" dur="750"/>
                                        <p:tgtEl>
                                          <p:spTgt spid="4">
                                            <p:graphicEl>
                                              <a:dgm id="{5B512875-8566-4C7E-8343-12CC9EB2A4B4}"/>
                                            </p:graphicEl>
                                          </p:spTgt>
                                        </p:tgtEl>
                                      </p:cBhvr>
                                    </p:animEffect>
                                    <p:anim calcmode="lin" valueType="num">
                                      <p:cBhvr>
                                        <p:cTn id="23" dur="750" fill="hold"/>
                                        <p:tgtEl>
                                          <p:spTgt spid="4">
                                            <p:graphicEl>
                                              <a:dgm id="{5B512875-8566-4C7E-8343-12CC9EB2A4B4}"/>
                                            </p:graphicEl>
                                          </p:spTgt>
                                        </p:tgtEl>
                                        <p:attrNameLst>
                                          <p:attrName>ppt_x</p:attrName>
                                        </p:attrNameLst>
                                      </p:cBhvr>
                                      <p:tavLst>
                                        <p:tav tm="0">
                                          <p:val>
                                            <p:strVal val="#ppt_x"/>
                                          </p:val>
                                        </p:tav>
                                        <p:tav tm="100000">
                                          <p:val>
                                            <p:strVal val="#ppt_x"/>
                                          </p:val>
                                        </p:tav>
                                      </p:tavLst>
                                    </p:anim>
                                    <p:anim calcmode="lin" valueType="num">
                                      <p:cBhvr>
                                        <p:cTn id="24" dur="750" fill="hold"/>
                                        <p:tgtEl>
                                          <p:spTgt spid="4">
                                            <p:graphicEl>
                                              <a:dgm id="{5B512875-8566-4C7E-8343-12CC9EB2A4B4}"/>
                                            </p:graphic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graphicEl>
                                              <a:dgm id="{423D6757-17CB-4793-A156-4C872D3FB1D8}"/>
                                            </p:graphicEl>
                                          </p:spTgt>
                                        </p:tgtEl>
                                        <p:attrNameLst>
                                          <p:attrName>style.visibility</p:attrName>
                                        </p:attrNameLst>
                                      </p:cBhvr>
                                      <p:to>
                                        <p:strVal val="visible"/>
                                      </p:to>
                                    </p:set>
                                    <p:animEffect transition="in" filter="fade">
                                      <p:cBhvr>
                                        <p:cTn id="27" dur="750"/>
                                        <p:tgtEl>
                                          <p:spTgt spid="4">
                                            <p:graphicEl>
                                              <a:dgm id="{423D6757-17CB-4793-A156-4C872D3FB1D8}"/>
                                            </p:graphicEl>
                                          </p:spTgt>
                                        </p:tgtEl>
                                      </p:cBhvr>
                                    </p:animEffect>
                                    <p:anim calcmode="lin" valueType="num">
                                      <p:cBhvr>
                                        <p:cTn id="28" dur="750" fill="hold"/>
                                        <p:tgtEl>
                                          <p:spTgt spid="4">
                                            <p:graphicEl>
                                              <a:dgm id="{423D6757-17CB-4793-A156-4C872D3FB1D8}"/>
                                            </p:graphicEl>
                                          </p:spTgt>
                                        </p:tgtEl>
                                        <p:attrNameLst>
                                          <p:attrName>ppt_x</p:attrName>
                                        </p:attrNameLst>
                                      </p:cBhvr>
                                      <p:tavLst>
                                        <p:tav tm="0">
                                          <p:val>
                                            <p:strVal val="#ppt_x"/>
                                          </p:val>
                                        </p:tav>
                                        <p:tav tm="100000">
                                          <p:val>
                                            <p:strVal val="#ppt_x"/>
                                          </p:val>
                                        </p:tav>
                                      </p:tavLst>
                                    </p:anim>
                                    <p:anim calcmode="lin" valueType="num">
                                      <p:cBhvr>
                                        <p:cTn id="29" dur="750" fill="hold"/>
                                        <p:tgtEl>
                                          <p:spTgt spid="4">
                                            <p:graphicEl>
                                              <a:dgm id="{423D6757-17CB-4793-A156-4C872D3FB1D8}"/>
                                            </p:graphic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graphicEl>
                                              <a:dgm id="{AF3096CF-F516-4771-B09A-CA628892E757}"/>
                                            </p:graphicEl>
                                          </p:spTgt>
                                        </p:tgtEl>
                                        <p:attrNameLst>
                                          <p:attrName>style.visibility</p:attrName>
                                        </p:attrNameLst>
                                      </p:cBhvr>
                                      <p:to>
                                        <p:strVal val="visible"/>
                                      </p:to>
                                    </p:set>
                                    <p:animEffect transition="in" filter="fade">
                                      <p:cBhvr>
                                        <p:cTn id="32" dur="750"/>
                                        <p:tgtEl>
                                          <p:spTgt spid="4">
                                            <p:graphicEl>
                                              <a:dgm id="{AF3096CF-F516-4771-B09A-CA628892E757}"/>
                                            </p:graphicEl>
                                          </p:spTgt>
                                        </p:tgtEl>
                                      </p:cBhvr>
                                    </p:animEffect>
                                    <p:anim calcmode="lin" valueType="num">
                                      <p:cBhvr>
                                        <p:cTn id="33" dur="750" fill="hold"/>
                                        <p:tgtEl>
                                          <p:spTgt spid="4">
                                            <p:graphicEl>
                                              <a:dgm id="{AF3096CF-F516-4771-B09A-CA628892E757}"/>
                                            </p:graphicEl>
                                          </p:spTgt>
                                        </p:tgtEl>
                                        <p:attrNameLst>
                                          <p:attrName>ppt_x</p:attrName>
                                        </p:attrNameLst>
                                      </p:cBhvr>
                                      <p:tavLst>
                                        <p:tav tm="0">
                                          <p:val>
                                            <p:strVal val="#ppt_x"/>
                                          </p:val>
                                        </p:tav>
                                        <p:tav tm="100000">
                                          <p:val>
                                            <p:strVal val="#ppt_x"/>
                                          </p:val>
                                        </p:tav>
                                      </p:tavLst>
                                    </p:anim>
                                    <p:anim calcmode="lin" valueType="num">
                                      <p:cBhvr>
                                        <p:cTn id="34" dur="750" fill="hold"/>
                                        <p:tgtEl>
                                          <p:spTgt spid="4">
                                            <p:graphicEl>
                                              <a:dgm id="{AF3096CF-F516-4771-B09A-CA628892E757}"/>
                                            </p:graphic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
                                            <p:graphicEl>
                                              <a:dgm id="{5277A823-D796-4F5A-A213-F5D30CF574E4}"/>
                                            </p:graphicEl>
                                          </p:spTgt>
                                        </p:tgtEl>
                                        <p:attrNameLst>
                                          <p:attrName>style.visibility</p:attrName>
                                        </p:attrNameLst>
                                      </p:cBhvr>
                                      <p:to>
                                        <p:strVal val="visible"/>
                                      </p:to>
                                    </p:set>
                                    <p:animEffect transition="in" filter="fade">
                                      <p:cBhvr>
                                        <p:cTn id="37" dur="750"/>
                                        <p:tgtEl>
                                          <p:spTgt spid="4">
                                            <p:graphicEl>
                                              <a:dgm id="{5277A823-D796-4F5A-A213-F5D30CF574E4}"/>
                                            </p:graphicEl>
                                          </p:spTgt>
                                        </p:tgtEl>
                                      </p:cBhvr>
                                    </p:animEffect>
                                    <p:anim calcmode="lin" valueType="num">
                                      <p:cBhvr>
                                        <p:cTn id="38" dur="750" fill="hold"/>
                                        <p:tgtEl>
                                          <p:spTgt spid="4">
                                            <p:graphicEl>
                                              <a:dgm id="{5277A823-D796-4F5A-A213-F5D30CF574E4}"/>
                                            </p:graphicEl>
                                          </p:spTgt>
                                        </p:tgtEl>
                                        <p:attrNameLst>
                                          <p:attrName>ppt_x</p:attrName>
                                        </p:attrNameLst>
                                      </p:cBhvr>
                                      <p:tavLst>
                                        <p:tav tm="0">
                                          <p:val>
                                            <p:strVal val="#ppt_x"/>
                                          </p:val>
                                        </p:tav>
                                        <p:tav tm="100000">
                                          <p:val>
                                            <p:strVal val="#ppt_x"/>
                                          </p:val>
                                        </p:tav>
                                      </p:tavLst>
                                    </p:anim>
                                    <p:anim calcmode="lin" valueType="num">
                                      <p:cBhvr>
                                        <p:cTn id="39" dur="750" fill="hold"/>
                                        <p:tgtEl>
                                          <p:spTgt spid="4">
                                            <p:graphicEl>
                                              <a:dgm id="{5277A823-D796-4F5A-A213-F5D30CF574E4}"/>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
                                            <p:graphicEl>
                                              <a:dgm id="{8A223FA3-3A36-49E9-9CBD-0AD41AC03B59}"/>
                                            </p:graphicEl>
                                          </p:spTgt>
                                        </p:tgtEl>
                                        <p:attrNameLst>
                                          <p:attrName>style.visibility</p:attrName>
                                        </p:attrNameLst>
                                      </p:cBhvr>
                                      <p:to>
                                        <p:strVal val="visible"/>
                                      </p:to>
                                    </p:set>
                                    <p:animEffect transition="in" filter="fade">
                                      <p:cBhvr>
                                        <p:cTn id="42" dur="750"/>
                                        <p:tgtEl>
                                          <p:spTgt spid="4">
                                            <p:graphicEl>
                                              <a:dgm id="{8A223FA3-3A36-49E9-9CBD-0AD41AC03B59}"/>
                                            </p:graphicEl>
                                          </p:spTgt>
                                        </p:tgtEl>
                                      </p:cBhvr>
                                    </p:animEffect>
                                    <p:anim calcmode="lin" valueType="num">
                                      <p:cBhvr>
                                        <p:cTn id="43" dur="750" fill="hold"/>
                                        <p:tgtEl>
                                          <p:spTgt spid="4">
                                            <p:graphicEl>
                                              <a:dgm id="{8A223FA3-3A36-49E9-9CBD-0AD41AC03B59}"/>
                                            </p:graphicEl>
                                          </p:spTgt>
                                        </p:tgtEl>
                                        <p:attrNameLst>
                                          <p:attrName>ppt_x</p:attrName>
                                        </p:attrNameLst>
                                      </p:cBhvr>
                                      <p:tavLst>
                                        <p:tav tm="0">
                                          <p:val>
                                            <p:strVal val="#ppt_x"/>
                                          </p:val>
                                        </p:tav>
                                        <p:tav tm="100000">
                                          <p:val>
                                            <p:strVal val="#ppt_x"/>
                                          </p:val>
                                        </p:tav>
                                      </p:tavLst>
                                    </p:anim>
                                    <p:anim calcmode="lin" valueType="num">
                                      <p:cBhvr>
                                        <p:cTn id="44" dur="750" fill="hold"/>
                                        <p:tgtEl>
                                          <p:spTgt spid="4">
                                            <p:graphicEl>
                                              <a:dgm id="{8A223FA3-3A36-49E9-9CBD-0AD41AC03B59}"/>
                                            </p:graphic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graphicEl>
                                              <a:dgm id="{FE6BDB2A-8A46-470A-9403-E01544B611F5}"/>
                                            </p:graphicEl>
                                          </p:spTgt>
                                        </p:tgtEl>
                                        <p:attrNameLst>
                                          <p:attrName>style.visibility</p:attrName>
                                        </p:attrNameLst>
                                      </p:cBhvr>
                                      <p:to>
                                        <p:strVal val="visible"/>
                                      </p:to>
                                    </p:set>
                                    <p:animEffect transition="in" filter="fade">
                                      <p:cBhvr>
                                        <p:cTn id="49" dur="750"/>
                                        <p:tgtEl>
                                          <p:spTgt spid="4">
                                            <p:graphicEl>
                                              <a:dgm id="{FE6BDB2A-8A46-470A-9403-E01544B611F5}"/>
                                            </p:graphicEl>
                                          </p:spTgt>
                                        </p:tgtEl>
                                      </p:cBhvr>
                                    </p:animEffect>
                                    <p:anim calcmode="lin" valueType="num">
                                      <p:cBhvr>
                                        <p:cTn id="50" dur="750" fill="hold"/>
                                        <p:tgtEl>
                                          <p:spTgt spid="4">
                                            <p:graphicEl>
                                              <a:dgm id="{FE6BDB2A-8A46-470A-9403-E01544B611F5}"/>
                                            </p:graphicEl>
                                          </p:spTgt>
                                        </p:tgtEl>
                                        <p:attrNameLst>
                                          <p:attrName>ppt_x</p:attrName>
                                        </p:attrNameLst>
                                      </p:cBhvr>
                                      <p:tavLst>
                                        <p:tav tm="0">
                                          <p:val>
                                            <p:strVal val="#ppt_x"/>
                                          </p:val>
                                        </p:tav>
                                        <p:tav tm="100000">
                                          <p:val>
                                            <p:strVal val="#ppt_x"/>
                                          </p:val>
                                        </p:tav>
                                      </p:tavLst>
                                    </p:anim>
                                    <p:anim calcmode="lin" valueType="num">
                                      <p:cBhvr>
                                        <p:cTn id="51" dur="750" fill="hold"/>
                                        <p:tgtEl>
                                          <p:spTgt spid="4">
                                            <p:graphicEl>
                                              <a:dgm id="{FE6BDB2A-8A46-470A-9403-E01544B611F5}"/>
                                            </p:graphic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graphicEl>
                                              <a:dgm id="{591A4DF7-46E6-4C7B-B87F-82EDF7E0FAAC}"/>
                                            </p:graphicEl>
                                          </p:spTgt>
                                        </p:tgtEl>
                                        <p:attrNameLst>
                                          <p:attrName>style.visibility</p:attrName>
                                        </p:attrNameLst>
                                      </p:cBhvr>
                                      <p:to>
                                        <p:strVal val="visible"/>
                                      </p:to>
                                    </p:set>
                                    <p:animEffect transition="in" filter="fade">
                                      <p:cBhvr>
                                        <p:cTn id="56" dur="750"/>
                                        <p:tgtEl>
                                          <p:spTgt spid="4">
                                            <p:graphicEl>
                                              <a:dgm id="{591A4DF7-46E6-4C7B-B87F-82EDF7E0FAAC}"/>
                                            </p:graphicEl>
                                          </p:spTgt>
                                        </p:tgtEl>
                                      </p:cBhvr>
                                    </p:animEffect>
                                    <p:anim calcmode="lin" valueType="num">
                                      <p:cBhvr>
                                        <p:cTn id="57" dur="750" fill="hold"/>
                                        <p:tgtEl>
                                          <p:spTgt spid="4">
                                            <p:graphicEl>
                                              <a:dgm id="{591A4DF7-46E6-4C7B-B87F-82EDF7E0FAAC}"/>
                                            </p:graphicEl>
                                          </p:spTgt>
                                        </p:tgtEl>
                                        <p:attrNameLst>
                                          <p:attrName>ppt_x</p:attrName>
                                        </p:attrNameLst>
                                      </p:cBhvr>
                                      <p:tavLst>
                                        <p:tav tm="0">
                                          <p:val>
                                            <p:strVal val="#ppt_x"/>
                                          </p:val>
                                        </p:tav>
                                        <p:tav tm="100000">
                                          <p:val>
                                            <p:strVal val="#ppt_x"/>
                                          </p:val>
                                        </p:tav>
                                      </p:tavLst>
                                    </p:anim>
                                    <p:anim calcmode="lin" valueType="num">
                                      <p:cBhvr>
                                        <p:cTn id="58" dur="750" fill="hold"/>
                                        <p:tgtEl>
                                          <p:spTgt spid="4">
                                            <p:graphicEl>
                                              <a:dgm id="{591A4DF7-46E6-4C7B-B87F-82EDF7E0FAAC}"/>
                                            </p:graphic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4">
                                            <p:graphicEl>
                                              <a:dgm id="{35334369-5474-4594-8AE0-96D203A6C9E4}"/>
                                            </p:graphicEl>
                                          </p:spTgt>
                                        </p:tgtEl>
                                        <p:attrNameLst>
                                          <p:attrName>style.visibility</p:attrName>
                                        </p:attrNameLst>
                                      </p:cBhvr>
                                      <p:to>
                                        <p:strVal val="visible"/>
                                      </p:to>
                                    </p:set>
                                    <p:animEffect transition="in" filter="fade">
                                      <p:cBhvr>
                                        <p:cTn id="61" dur="750"/>
                                        <p:tgtEl>
                                          <p:spTgt spid="4">
                                            <p:graphicEl>
                                              <a:dgm id="{35334369-5474-4594-8AE0-96D203A6C9E4}"/>
                                            </p:graphicEl>
                                          </p:spTgt>
                                        </p:tgtEl>
                                      </p:cBhvr>
                                    </p:animEffect>
                                    <p:anim calcmode="lin" valueType="num">
                                      <p:cBhvr>
                                        <p:cTn id="62" dur="750" fill="hold"/>
                                        <p:tgtEl>
                                          <p:spTgt spid="4">
                                            <p:graphicEl>
                                              <a:dgm id="{35334369-5474-4594-8AE0-96D203A6C9E4}"/>
                                            </p:graphicEl>
                                          </p:spTgt>
                                        </p:tgtEl>
                                        <p:attrNameLst>
                                          <p:attrName>ppt_x</p:attrName>
                                        </p:attrNameLst>
                                      </p:cBhvr>
                                      <p:tavLst>
                                        <p:tav tm="0">
                                          <p:val>
                                            <p:strVal val="#ppt_x"/>
                                          </p:val>
                                        </p:tav>
                                        <p:tav tm="100000">
                                          <p:val>
                                            <p:strVal val="#ppt_x"/>
                                          </p:val>
                                        </p:tav>
                                      </p:tavLst>
                                    </p:anim>
                                    <p:anim calcmode="lin" valueType="num">
                                      <p:cBhvr>
                                        <p:cTn id="63" dur="750" fill="hold"/>
                                        <p:tgtEl>
                                          <p:spTgt spid="4">
                                            <p:graphicEl>
                                              <a:dgm id="{35334369-5474-4594-8AE0-96D203A6C9E4}"/>
                                            </p:graphic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4">
                                            <p:graphicEl>
                                              <a:dgm id="{DA712124-B7FF-4AC7-B8D4-30D23732B5B3}"/>
                                            </p:graphicEl>
                                          </p:spTgt>
                                        </p:tgtEl>
                                        <p:attrNameLst>
                                          <p:attrName>style.visibility</p:attrName>
                                        </p:attrNameLst>
                                      </p:cBhvr>
                                      <p:to>
                                        <p:strVal val="visible"/>
                                      </p:to>
                                    </p:set>
                                    <p:animEffect transition="in" filter="fade">
                                      <p:cBhvr>
                                        <p:cTn id="66" dur="750"/>
                                        <p:tgtEl>
                                          <p:spTgt spid="4">
                                            <p:graphicEl>
                                              <a:dgm id="{DA712124-B7FF-4AC7-B8D4-30D23732B5B3}"/>
                                            </p:graphicEl>
                                          </p:spTgt>
                                        </p:tgtEl>
                                      </p:cBhvr>
                                    </p:animEffect>
                                    <p:anim calcmode="lin" valueType="num">
                                      <p:cBhvr>
                                        <p:cTn id="67" dur="750" fill="hold"/>
                                        <p:tgtEl>
                                          <p:spTgt spid="4">
                                            <p:graphicEl>
                                              <a:dgm id="{DA712124-B7FF-4AC7-B8D4-30D23732B5B3}"/>
                                            </p:graphicEl>
                                          </p:spTgt>
                                        </p:tgtEl>
                                        <p:attrNameLst>
                                          <p:attrName>ppt_x</p:attrName>
                                        </p:attrNameLst>
                                      </p:cBhvr>
                                      <p:tavLst>
                                        <p:tav tm="0">
                                          <p:val>
                                            <p:strVal val="#ppt_x"/>
                                          </p:val>
                                        </p:tav>
                                        <p:tav tm="100000">
                                          <p:val>
                                            <p:strVal val="#ppt_x"/>
                                          </p:val>
                                        </p:tav>
                                      </p:tavLst>
                                    </p:anim>
                                    <p:anim calcmode="lin" valueType="num">
                                      <p:cBhvr>
                                        <p:cTn id="68" dur="750" fill="hold"/>
                                        <p:tgtEl>
                                          <p:spTgt spid="4">
                                            <p:graphicEl>
                                              <a:dgm id="{DA712124-B7FF-4AC7-B8D4-30D23732B5B3}"/>
                                            </p:graphic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4">
                                            <p:graphicEl>
                                              <a:dgm id="{582B0B39-D8E3-49B9-8592-BC84942A5DB1}"/>
                                            </p:graphicEl>
                                          </p:spTgt>
                                        </p:tgtEl>
                                        <p:attrNameLst>
                                          <p:attrName>style.visibility</p:attrName>
                                        </p:attrNameLst>
                                      </p:cBhvr>
                                      <p:to>
                                        <p:strVal val="visible"/>
                                      </p:to>
                                    </p:set>
                                    <p:animEffect transition="in" filter="fade">
                                      <p:cBhvr>
                                        <p:cTn id="71" dur="750"/>
                                        <p:tgtEl>
                                          <p:spTgt spid="4">
                                            <p:graphicEl>
                                              <a:dgm id="{582B0B39-D8E3-49B9-8592-BC84942A5DB1}"/>
                                            </p:graphicEl>
                                          </p:spTgt>
                                        </p:tgtEl>
                                      </p:cBhvr>
                                    </p:animEffect>
                                    <p:anim calcmode="lin" valueType="num">
                                      <p:cBhvr>
                                        <p:cTn id="72" dur="750" fill="hold"/>
                                        <p:tgtEl>
                                          <p:spTgt spid="4">
                                            <p:graphicEl>
                                              <a:dgm id="{582B0B39-D8E3-49B9-8592-BC84942A5DB1}"/>
                                            </p:graphicEl>
                                          </p:spTgt>
                                        </p:tgtEl>
                                        <p:attrNameLst>
                                          <p:attrName>ppt_x</p:attrName>
                                        </p:attrNameLst>
                                      </p:cBhvr>
                                      <p:tavLst>
                                        <p:tav tm="0">
                                          <p:val>
                                            <p:strVal val="#ppt_x"/>
                                          </p:val>
                                        </p:tav>
                                        <p:tav tm="100000">
                                          <p:val>
                                            <p:strVal val="#ppt_x"/>
                                          </p:val>
                                        </p:tav>
                                      </p:tavLst>
                                    </p:anim>
                                    <p:anim calcmode="lin" valueType="num">
                                      <p:cBhvr>
                                        <p:cTn id="73" dur="750" fill="hold"/>
                                        <p:tgtEl>
                                          <p:spTgt spid="4">
                                            <p:graphicEl>
                                              <a:dgm id="{582B0B39-D8E3-49B9-8592-BC84942A5DB1}"/>
                                            </p:graphicEl>
                                          </p:spTgt>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4">
                                            <p:graphicEl>
                                              <a:dgm id="{4738B04B-47C3-46C6-8878-370C05AD8A62}"/>
                                            </p:graphicEl>
                                          </p:spTgt>
                                        </p:tgtEl>
                                        <p:attrNameLst>
                                          <p:attrName>style.visibility</p:attrName>
                                        </p:attrNameLst>
                                      </p:cBhvr>
                                      <p:to>
                                        <p:strVal val="visible"/>
                                      </p:to>
                                    </p:set>
                                    <p:animEffect transition="in" filter="fade">
                                      <p:cBhvr>
                                        <p:cTn id="76" dur="750"/>
                                        <p:tgtEl>
                                          <p:spTgt spid="4">
                                            <p:graphicEl>
                                              <a:dgm id="{4738B04B-47C3-46C6-8878-370C05AD8A62}"/>
                                            </p:graphicEl>
                                          </p:spTgt>
                                        </p:tgtEl>
                                      </p:cBhvr>
                                    </p:animEffect>
                                    <p:anim calcmode="lin" valueType="num">
                                      <p:cBhvr>
                                        <p:cTn id="77" dur="750" fill="hold"/>
                                        <p:tgtEl>
                                          <p:spTgt spid="4">
                                            <p:graphicEl>
                                              <a:dgm id="{4738B04B-47C3-46C6-8878-370C05AD8A62}"/>
                                            </p:graphicEl>
                                          </p:spTgt>
                                        </p:tgtEl>
                                        <p:attrNameLst>
                                          <p:attrName>ppt_x</p:attrName>
                                        </p:attrNameLst>
                                      </p:cBhvr>
                                      <p:tavLst>
                                        <p:tav tm="0">
                                          <p:val>
                                            <p:strVal val="#ppt_x"/>
                                          </p:val>
                                        </p:tav>
                                        <p:tav tm="100000">
                                          <p:val>
                                            <p:strVal val="#ppt_x"/>
                                          </p:val>
                                        </p:tav>
                                      </p:tavLst>
                                    </p:anim>
                                    <p:anim calcmode="lin" valueType="num">
                                      <p:cBhvr>
                                        <p:cTn id="78" dur="750" fill="hold"/>
                                        <p:tgtEl>
                                          <p:spTgt spid="4">
                                            <p:graphicEl>
                                              <a:dgm id="{4738B04B-47C3-46C6-8878-370C05AD8A62}"/>
                                            </p:graphicEl>
                                          </p:spTgt>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4">
                                            <p:graphicEl>
                                              <a:dgm id="{49167269-25F2-4B35-87AD-390286F212DB}"/>
                                            </p:graphicEl>
                                          </p:spTgt>
                                        </p:tgtEl>
                                        <p:attrNameLst>
                                          <p:attrName>style.visibility</p:attrName>
                                        </p:attrNameLst>
                                      </p:cBhvr>
                                      <p:to>
                                        <p:strVal val="visible"/>
                                      </p:to>
                                    </p:set>
                                    <p:animEffect transition="in" filter="fade">
                                      <p:cBhvr>
                                        <p:cTn id="81" dur="750"/>
                                        <p:tgtEl>
                                          <p:spTgt spid="4">
                                            <p:graphicEl>
                                              <a:dgm id="{49167269-25F2-4B35-87AD-390286F212DB}"/>
                                            </p:graphicEl>
                                          </p:spTgt>
                                        </p:tgtEl>
                                      </p:cBhvr>
                                    </p:animEffect>
                                    <p:anim calcmode="lin" valueType="num">
                                      <p:cBhvr>
                                        <p:cTn id="82" dur="750" fill="hold"/>
                                        <p:tgtEl>
                                          <p:spTgt spid="4">
                                            <p:graphicEl>
                                              <a:dgm id="{49167269-25F2-4B35-87AD-390286F212DB}"/>
                                            </p:graphicEl>
                                          </p:spTgt>
                                        </p:tgtEl>
                                        <p:attrNameLst>
                                          <p:attrName>ppt_x</p:attrName>
                                        </p:attrNameLst>
                                      </p:cBhvr>
                                      <p:tavLst>
                                        <p:tav tm="0">
                                          <p:val>
                                            <p:strVal val="#ppt_x"/>
                                          </p:val>
                                        </p:tav>
                                        <p:tav tm="100000">
                                          <p:val>
                                            <p:strVal val="#ppt_x"/>
                                          </p:val>
                                        </p:tav>
                                      </p:tavLst>
                                    </p:anim>
                                    <p:anim calcmode="lin" valueType="num">
                                      <p:cBhvr>
                                        <p:cTn id="83" dur="750" fill="hold"/>
                                        <p:tgtEl>
                                          <p:spTgt spid="4">
                                            <p:graphicEl>
                                              <a:dgm id="{49167269-25F2-4B35-87AD-390286F212DB}"/>
                                            </p:graphicEl>
                                          </p:spTgt>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4">
                                            <p:graphicEl>
                                              <a:dgm id="{9B6A5447-898A-49A0-ABA9-F58C5AE12702}"/>
                                            </p:graphicEl>
                                          </p:spTgt>
                                        </p:tgtEl>
                                        <p:attrNameLst>
                                          <p:attrName>style.visibility</p:attrName>
                                        </p:attrNameLst>
                                      </p:cBhvr>
                                      <p:to>
                                        <p:strVal val="visible"/>
                                      </p:to>
                                    </p:set>
                                    <p:animEffect transition="in" filter="fade">
                                      <p:cBhvr>
                                        <p:cTn id="86" dur="750"/>
                                        <p:tgtEl>
                                          <p:spTgt spid="4">
                                            <p:graphicEl>
                                              <a:dgm id="{9B6A5447-898A-49A0-ABA9-F58C5AE12702}"/>
                                            </p:graphicEl>
                                          </p:spTgt>
                                        </p:tgtEl>
                                      </p:cBhvr>
                                    </p:animEffect>
                                    <p:anim calcmode="lin" valueType="num">
                                      <p:cBhvr>
                                        <p:cTn id="87" dur="750" fill="hold"/>
                                        <p:tgtEl>
                                          <p:spTgt spid="4">
                                            <p:graphicEl>
                                              <a:dgm id="{9B6A5447-898A-49A0-ABA9-F58C5AE12702}"/>
                                            </p:graphicEl>
                                          </p:spTgt>
                                        </p:tgtEl>
                                        <p:attrNameLst>
                                          <p:attrName>ppt_x</p:attrName>
                                        </p:attrNameLst>
                                      </p:cBhvr>
                                      <p:tavLst>
                                        <p:tav tm="0">
                                          <p:val>
                                            <p:strVal val="#ppt_x"/>
                                          </p:val>
                                        </p:tav>
                                        <p:tav tm="100000">
                                          <p:val>
                                            <p:strVal val="#ppt_x"/>
                                          </p:val>
                                        </p:tav>
                                      </p:tavLst>
                                    </p:anim>
                                    <p:anim calcmode="lin" valueType="num">
                                      <p:cBhvr>
                                        <p:cTn id="88" dur="750" fill="hold"/>
                                        <p:tgtEl>
                                          <p:spTgt spid="4">
                                            <p:graphicEl>
                                              <a:dgm id="{9B6A5447-898A-49A0-ABA9-F58C5AE12702}"/>
                                            </p:graphicEl>
                                          </p:spTgt>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4">
                                            <p:graphicEl>
                                              <a:dgm id="{D7A4D6CE-9278-43C4-97FF-D76039EA3BEB}"/>
                                            </p:graphicEl>
                                          </p:spTgt>
                                        </p:tgtEl>
                                        <p:attrNameLst>
                                          <p:attrName>style.visibility</p:attrName>
                                        </p:attrNameLst>
                                      </p:cBhvr>
                                      <p:to>
                                        <p:strVal val="visible"/>
                                      </p:to>
                                    </p:set>
                                    <p:animEffect transition="in" filter="fade">
                                      <p:cBhvr>
                                        <p:cTn id="91" dur="750"/>
                                        <p:tgtEl>
                                          <p:spTgt spid="4">
                                            <p:graphicEl>
                                              <a:dgm id="{D7A4D6CE-9278-43C4-97FF-D76039EA3BEB}"/>
                                            </p:graphicEl>
                                          </p:spTgt>
                                        </p:tgtEl>
                                      </p:cBhvr>
                                    </p:animEffect>
                                    <p:anim calcmode="lin" valueType="num">
                                      <p:cBhvr>
                                        <p:cTn id="92" dur="750" fill="hold"/>
                                        <p:tgtEl>
                                          <p:spTgt spid="4">
                                            <p:graphicEl>
                                              <a:dgm id="{D7A4D6CE-9278-43C4-97FF-D76039EA3BEB}"/>
                                            </p:graphicEl>
                                          </p:spTgt>
                                        </p:tgtEl>
                                        <p:attrNameLst>
                                          <p:attrName>ppt_x</p:attrName>
                                        </p:attrNameLst>
                                      </p:cBhvr>
                                      <p:tavLst>
                                        <p:tav tm="0">
                                          <p:val>
                                            <p:strVal val="#ppt_x"/>
                                          </p:val>
                                        </p:tav>
                                        <p:tav tm="100000">
                                          <p:val>
                                            <p:strVal val="#ppt_x"/>
                                          </p:val>
                                        </p:tav>
                                      </p:tavLst>
                                    </p:anim>
                                    <p:anim calcmode="lin" valueType="num">
                                      <p:cBhvr>
                                        <p:cTn id="93" dur="750" fill="hold"/>
                                        <p:tgtEl>
                                          <p:spTgt spid="4">
                                            <p:graphicEl>
                                              <a:dgm id="{D7A4D6CE-9278-43C4-97FF-D76039EA3BEB}"/>
                                            </p:graphic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graphicEl>
                                              <a:dgm id="{FFC6585B-A40E-40B0-A918-08E654CF4DB8}"/>
                                            </p:graphicEl>
                                          </p:spTgt>
                                        </p:tgtEl>
                                        <p:attrNameLst>
                                          <p:attrName>style.visibility</p:attrName>
                                        </p:attrNameLst>
                                      </p:cBhvr>
                                      <p:to>
                                        <p:strVal val="visible"/>
                                      </p:to>
                                    </p:set>
                                    <p:animEffect transition="in" filter="fade">
                                      <p:cBhvr>
                                        <p:cTn id="98" dur="750"/>
                                        <p:tgtEl>
                                          <p:spTgt spid="4">
                                            <p:graphicEl>
                                              <a:dgm id="{FFC6585B-A40E-40B0-A918-08E654CF4DB8}"/>
                                            </p:graphicEl>
                                          </p:spTgt>
                                        </p:tgtEl>
                                      </p:cBhvr>
                                    </p:animEffect>
                                    <p:anim calcmode="lin" valueType="num">
                                      <p:cBhvr>
                                        <p:cTn id="99" dur="750" fill="hold"/>
                                        <p:tgtEl>
                                          <p:spTgt spid="4">
                                            <p:graphicEl>
                                              <a:dgm id="{FFC6585B-A40E-40B0-A918-08E654CF4DB8}"/>
                                            </p:graphicEl>
                                          </p:spTgt>
                                        </p:tgtEl>
                                        <p:attrNameLst>
                                          <p:attrName>ppt_x</p:attrName>
                                        </p:attrNameLst>
                                      </p:cBhvr>
                                      <p:tavLst>
                                        <p:tav tm="0">
                                          <p:val>
                                            <p:strVal val="#ppt_x"/>
                                          </p:val>
                                        </p:tav>
                                        <p:tav tm="100000">
                                          <p:val>
                                            <p:strVal val="#ppt_x"/>
                                          </p:val>
                                        </p:tav>
                                      </p:tavLst>
                                    </p:anim>
                                    <p:anim calcmode="lin" valueType="num">
                                      <p:cBhvr>
                                        <p:cTn id="100" dur="750" fill="hold"/>
                                        <p:tgtEl>
                                          <p:spTgt spid="4">
                                            <p:graphicEl>
                                              <a:dgm id="{FFC6585B-A40E-40B0-A918-08E654CF4DB8}"/>
                                            </p:graphic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graphicEl>
                                              <a:dgm id="{50A2407D-68A6-489D-BACC-CDEE493DA360}"/>
                                            </p:graphicEl>
                                          </p:spTgt>
                                        </p:tgtEl>
                                        <p:attrNameLst>
                                          <p:attrName>style.visibility</p:attrName>
                                        </p:attrNameLst>
                                      </p:cBhvr>
                                      <p:to>
                                        <p:strVal val="visible"/>
                                      </p:to>
                                    </p:set>
                                    <p:animEffect transition="in" filter="fade">
                                      <p:cBhvr>
                                        <p:cTn id="105" dur="750"/>
                                        <p:tgtEl>
                                          <p:spTgt spid="4">
                                            <p:graphicEl>
                                              <a:dgm id="{50A2407D-68A6-489D-BACC-CDEE493DA360}"/>
                                            </p:graphicEl>
                                          </p:spTgt>
                                        </p:tgtEl>
                                      </p:cBhvr>
                                    </p:animEffect>
                                    <p:anim calcmode="lin" valueType="num">
                                      <p:cBhvr>
                                        <p:cTn id="106" dur="750" fill="hold"/>
                                        <p:tgtEl>
                                          <p:spTgt spid="4">
                                            <p:graphicEl>
                                              <a:dgm id="{50A2407D-68A6-489D-BACC-CDEE493DA360}"/>
                                            </p:graphicEl>
                                          </p:spTgt>
                                        </p:tgtEl>
                                        <p:attrNameLst>
                                          <p:attrName>ppt_x</p:attrName>
                                        </p:attrNameLst>
                                      </p:cBhvr>
                                      <p:tavLst>
                                        <p:tav tm="0">
                                          <p:val>
                                            <p:strVal val="#ppt_x"/>
                                          </p:val>
                                        </p:tav>
                                        <p:tav tm="100000">
                                          <p:val>
                                            <p:strVal val="#ppt_x"/>
                                          </p:val>
                                        </p:tav>
                                      </p:tavLst>
                                    </p:anim>
                                    <p:anim calcmode="lin" valueType="num">
                                      <p:cBhvr>
                                        <p:cTn id="107" dur="750" fill="hold"/>
                                        <p:tgtEl>
                                          <p:spTgt spid="4">
                                            <p:graphicEl>
                                              <a:dgm id="{50A2407D-68A6-489D-BACC-CDEE493DA360}"/>
                                            </p:graphicEl>
                                          </p:spTgt>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4">
                                            <p:graphicEl>
                                              <a:dgm id="{CDB44E63-03ED-477D-B546-25382CD6E5DC}"/>
                                            </p:graphicEl>
                                          </p:spTgt>
                                        </p:tgtEl>
                                        <p:attrNameLst>
                                          <p:attrName>style.visibility</p:attrName>
                                        </p:attrNameLst>
                                      </p:cBhvr>
                                      <p:to>
                                        <p:strVal val="visible"/>
                                      </p:to>
                                    </p:set>
                                    <p:animEffect transition="in" filter="fade">
                                      <p:cBhvr>
                                        <p:cTn id="110" dur="750"/>
                                        <p:tgtEl>
                                          <p:spTgt spid="4">
                                            <p:graphicEl>
                                              <a:dgm id="{CDB44E63-03ED-477D-B546-25382CD6E5DC}"/>
                                            </p:graphicEl>
                                          </p:spTgt>
                                        </p:tgtEl>
                                      </p:cBhvr>
                                    </p:animEffect>
                                    <p:anim calcmode="lin" valueType="num">
                                      <p:cBhvr>
                                        <p:cTn id="111" dur="750" fill="hold"/>
                                        <p:tgtEl>
                                          <p:spTgt spid="4">
                                            <p:graphicEl>
                                              <a:dgm id="{CDB44E63-03ED-477D-B546-25382CD6E5DC}"/>
                                            </p:graphicEl>
                                          </p:spTgt>
                                        </p:tgtEl>
                                        <p:attrNameLst>
                                          <p:attrName>ppt_x</p:attrName>
                                        </p:attrNameLst>
                                      </p:cBhvr>
                                      <p:tavLst>
                                        <p:tav tm="0">
                                          <p:val>
                                            <p:strVal val="#ppt_x"/>
                                          </p:val>
                                        </p:tav>
                                        <p:tav tm="100000">
                                          <p:val>
                                            <p:strVal val="#ppt_x"/>
                                          </p:val>
                                        </p:tav>
                                      </p:tavLst>
                                    </p:anim>
                                    <p:anim calcmode="lin" valueType="num">
                                      <p:cBhvr>
                                        <p:cTn id="112" dur="750" fill="hold"/>
                                        <p:tgtEl>
                                          <p:spTgt spid="4">
                                            <p:graphicEl>
                                              <a:dgm id="{CDB44E63-03ED-477D-B546-25382CD6E5DC}"/>
                                            </p:graphicEl>
                                          </p:spTgt>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4">
                                            <p:graphicEl>
                                              <a:dgm id="{9240E7EB-99E5-4B11-820C-E5FD14405C6B}"/>
                                            </p:graphicEl>
                                          </p:spTgt>
                                        </p:tgtEl>
                                        <p:attrNameLst>
                                          <p:attrName>style.visibility</p:attrName>
                                        </p:attrNameLst>
                                      </p:cBhvr>
                                      <p:to>
                                        <p:strVal val="visible"/>
                                      </p:to>
                                    </p:set>
                                    <p:animEffect transition="in" filter="fade">
                                      <p:cBhvr>
                                        <p:cTn id="115" dur="750"/>
                                        <p:tgtEl>
                                          <p:spTgt spid="4">
                                            <p:graphicEl>
                                              <a:dgm id="{9240E7EB-99E5-4B11-820C-E5FD14405C6B}"/>
                                            </p:graphicEl>
                                          </p:spTgt>
                                        </p:tgtEl>
                                      </p:cBhvr>
                                    </p:animEffect>
                                    <p:anim calcmode="lin" valueType="num">
                                      <p:cBhvr>
                                        <p:cTn id="116" dur="750" fill="hold"/>
                                        <p:tgtEl>
                                          <p:spTgt spid="4">
                                            <p:graphicEl>
                                              <a:dgm id="{9240E7EB-99E5-4B11-820C-E5FD14405C6B}"/>
                                            </p:graphicEl>
                                          </p:spTgt>
                                        </p:tgtEl>
                                        <p:attrNameLst>
                                          <p:attrName>ppt_x</p:attrName>
                                        </p:attrNameLst>
                                      </p:cBhvr>
                                      <p:tavLst>
                                        <p:tav tm="0">
                                          <p:val>
                                            <p:strVal val="#ppt_x"/>
                                          </p:val>
                                        </p:tav>
                                        <p:tav tm="100000">
                                          <p:val>
                                            <p:strVal val="#ppt_x"/>
                                          </p:val>
                                        </p:tav>
                                      </p:tavLst>
                                    </p:anim>
                                    <p:anim calcmode="lin" valueType="num">
                                      <p:cBhvr>
                                        <p:cTn id="117" dur="750" fill="hold"/>
                                        <p:tgtEl>
                                          <p:spTgt spid="4">
                                            <p:graphicEl>
                                              <a:dgm id="{9240E7EB-99E5-4B11-820C-E5FD14405C6B}"/>
                                            </p:graphicEl>
                                          </p:spTgt>
                                        </p:tgtEl>
                                        <p:attrNameLst>
                                          <p:attrName>ppt_y</p:attrName>
                                        </p:attrNameLst>
                                      </p:cBhvr>
                                      <p:tavLst>
                                        <p:tav tm="0">
                                          <p:val>
                                            <p:strVal val="#ppt_y+.1"/>
                                          </p:val>
                                        </p:tav>
                                        <p:tav tm="100000">
                                          <p:val>
                                            <p:strVal val="#ppt_y"/>
                                          </p:val>
                                        </p:tav>
                                      </p:tavLst>
                                    </p:anim>
                                  </p:childTnLst>
                                </p:cTn>
                              </p:par>
                              <p:par>
                                <p:cTn id="118" presetID="42" presetClass="entr" presetSubtype="0" fill="hold" grpId="0" nodeType="withEffect">
                                  <p:stCondLst>
                                    <p:cond delay="0"/>
                                  </p:stCondLst>
                                  <p:childTnLst>
                                    <p:set>
                                      <p:cBhvr>
                                        <p:cTn id="119" dur="1" fill="hold">
                                          <p:stCondLst>
                                            <p:cond delay="0"/>
                                          </p:stCondLst>
                                        </p:cTn>
                                        <p:tgtEl>
                                          <p:spTgt spid="4">
                                            <p:graphicEl>
                                              <a:dgm id="{0E116CCB-EAB9-43E8-A13A-87393A91404F}"/>
                                            </p:graphicEl>
                                          </p:spTgt>
                                        </p:tgtEl>
                                        <p:attrNameLst>
                                          <p:attrName>style.visibility</p:attrName>
                                        </p:attrNameLst>
                                      </p:cBhvr>
                                      <p:to>
                                        <p:strVal val="visible"/>
                                      </p:to>
                                    </p:set>
                                    <p:animEffect transition="in" filter="fade">
                                      <p:cBhvr>
                                        <p:cTn id="120" dur="750"/>
                                        <p:tgtEl>
                                          <p:spTgt spid="4">
                                            <p:graphicEl>
                                              <a:dgm id="{0E116CCB-EAB9-43E8-A13A-87393A91404F}"/>
                                            </p:graphicEl>
                                          </p:spTgt>
                                        </p:tgtEl>
                                      </p:cBhvr>
                                    </p:animEffect>
                                    <p:anim calcmode="lin" valueType="num">
                                      <p:cBhvr>
                                        <p:cTn id="121" dur="750" fill="hold"/>
                                        <p:tgtEl>
                                          <p:spTgt spid="4">
                                            <p:graphicEl>
                                              <a:dgm id="{0E116CCB-EAB9-43E8-A13A-87393A91404F}"/>
                                            </p:graphicEl>
                                          </p:spTgt>
                                        </p:tgtEl>
                                        <p:attrNameLst>
                                          <p:attrName>ppt_x</p:attrName>
                                        </p:attrNameLst>
                                      </p:cBhvr>
                                      <p:tavLst>
                                        <p:tav tm="0">
                                          <p:val>
                                            <p:strVal val="#ppt_x"/>
                                          </p:val>
                                        </p:tav>
                                        <p:tav tm="100000">
                                          <p:val>
                                            <p:strVal val="#ppt_x"/>
                                          </p:val>
                                        </p:tav>
                                      </p:tavLst>
                                    </p:anim>
                                    <p:anim calcmode="lin" valueType="num">
                                      <p:cBhvr>
                                        <p:cTn id="122" dur="750" fill="hold"/>
                                        <p:tgtEl>
                                          <p:spTgt spid="4">
                                            <p:graphicEl>
                                              <a:dgm id="{0E116CCB-EAB9-43E8-A13A-87393A91404F}"/>
                                            </p:graphicEl>
                                          </p:spTgt>
                                        </p:tgtEl>
                                        <p:attrNameLst>
                                          <p:attrName>ppt_y</p:attrName>
                                        </p:attrNameLst>
                                      </p:cBhvr>
                                      <p:tavLst>
                                        <p:tav tm="0">
                                          <p:val>
                                            <p:strVal val="#ppt_y+.1"/>
                                          </p:val>
                                        </p:tav>
                                        <p:tav tm="100000">
                                          <p:val>
                                            <p:strVal val="#ppt_y"/>
                                          </p:val>
                                        </p:tav>
                                      </p:tavLst>
                                    </p:anim>
                                  </p:childTnLst>
                                </p:cTn>
                              </p:par>
                              <p:par>
                                <p:cTn id="123" presetID="42" presetClass="entr" presetSubtype="0" fill="hold" grpId="0" nodeType="withEffect">
                                  <p:stCondLst>
                                    <p:cond delay="0"/>
                                  </p:stCondLst>
                                  <p:childTnLst>
                                    <p:set>
                                      <p:cBhvr>
                                        <p:cTn id="124" dur="1" fill="hold">
                                          <p:stCondLst>
                                            <p:cond delay="0"/>
                                          </p:stCondLst>
                                        </p:cTn>
                                        <p:tgtEl>
                                          <p:spTgt spid="4">
                                            <p:graphicEl>
                                              <a:dgm id="{C8E6179A-631C-4B9B-8DEB-0C26145B6628}"/>
                                            </p:graphicEl>
                                          </p:spTgt>
                                        </p:tgtEl>
                                        <p:attrNameLst>
                                          <p:attrName>style.visibility</p:attrName>
                                        </p:attrNameLst>
                                      </p:cBhvr>
                                      <p:to>
                                        <p:strVal val="visible"/>
                                      </p:to>
                                    </p:set>
                                    <p:animEffect transition="in" filter="fade">
                                      <p:cBhvr>
                                        <p:cTn id="125" dur="750"/>
                                        <p:tgtEl>
                                          <p:spTgt spid="4">
                                            <p:graphicEl>
                                              <a:dgm id="{C8E6179A-631C-4B9B-8DEB-0C26145B6628}"/>
                                            </p:graphicEl>
                                          </p:spTgt>
                                        </p:tgtEl>
                                      </p:cBhvr>
                                    </p:animEffect>
                                    <p:anim calcmode="lin" valueType="num">
                                      <p:cBhvr>
                                        <p:cTn id="126" dur="750" fill="hold"/>
                                        <p:tgtEl>
                                          <p:spTgt spid="4">
                                            <p:graphicEl>
                                              <a:dgm id="{C8E6179A-631C-4B9B-8DEB-0C26145B6628}"/>
                                            </p:graphicEl>
                                          </p:spTgt>
                                        </p:tgtEl>
                                        <p:attrNameLst>
                                          <p:attrName>ppt_x</p:attrName>
                                        </p:attrNameLst>
                                      </p:cBhvr>
                                      <p:tavLst>
                                        <p:tav tm="0">
                                          <p:val>
                                            <p:strVal val="#ppt_x"/>
                                          </p:val>
                                        </p:tav>
                                        <p:tav tm="100000">
                                          <p:val>
                                            <p:strVal val="#ppt_x"/>
                                          </p:val>
                                        </p:tav>
                                      </p:tavLst>
                                    </p:anim>
                                    <p:anim calcmode="lin" valueType="num">
                                      <p:cBhvr>
                                        <p:cTn id="127" dur="750" fill="hold"/>
                                        <p:tgtEl>
                                          <p:spTgt spid="4">
                                            <p:graphicEl>
                                              <a:dgm id="{C8E6179A-631C-4B9B-8DEB-0C26145B6628}"/>
                                            </p:graphicEl>
                                          </p:spTgt>
                                        </p:tgtEl>
                                        <p:attrNameLst>
                                          <p:attrName>ppt_y</p:attrName>
                                        </p:attrNameLst>
                                      </p:cBhvr>
                                      <p:tavLst>
                                        <p:tav tm="0">
                                          <p:val>
                                            <p:strVal val="#ppt_y+.1"/>
                                          </p:val>
                                        </p:tav>
                                        <p:tav tm="100000">
                                          <p:val>
                                            <p:strVal val="#ppt_y"/>
                                          </p:val>
                                        </p:tav>
                                      </p:tavLst>
                                    </p:anim>
                                  </p:childTnLst>
                                </p:cTn>
                              </p:par>
                              <p:par>
                                <p:cTn id="128" presetID="42" presetClass="entr" presetSubtype="0" fill="hold" grpId="0" nodeType="withEffect">
                                  <p:stCondLst>
                                    <p:cond delay="0"/>
                                  </p:stCondLst>
                                  <p:childTnLst>
                                    <p:set>
                                      <p:cBhvr>
                                        <p:cTn id="129" dur="1" fill="hold">
                                          <p:stCondLst>
                                            <p:cond delay="0"/>
                                          </p:stCondLst>
                                        </p:cTn>
                                        <p:tgtEl>
                                          <p:spTgt spid="4">
                                            <p:graphicEl>
                                              <a:dgm id="{6F6A151B-8C59-4B91-88A1-36BCD7F83242}"/>
                                            </p:graphicEl>
                                          </p:spTgt>
                                        </p:tgtEl>
                                        <p:attrNameLst>
                                          <p:attrName>style.visibility</p:attrName>
                                        </p:attrNameLst>
                                      </p:cBhvr>
                                      <p:to>
                                        <p:strVal val="visible"/>
                                      </p:to>
                                    </p:set>
                                    <p:animEffect transition="in" filter="fade">
                                      <p:cBhvr>
                                        <p:cTn id="130" dur="750"/>
                                        <p:tgtEl>
                                          <p:spTgt spid="4">
                                            <p:graphicEl>
                                              <a:dgm id="{6F6A151B-8C59-4B91-88A1-36BCD7F83242}"/>
                                            </p:graphicEl>
                                          </p:spTgt>
                                        </p:tgtEl>
                                      </p:cBhvr>
                                    </p:animEffect>
                                    <p:anim calcmode="lin" valueType="num">
                                      <p:cBhvr>
                                        <p:cTn id="131" dur="750" fill="hold"/>
                                        <p:tgtEl>
                                          <p:spTgt spid="4">
                                            <p:graphicEl>
                                              <a:dgm id="{6F6A151B-8C59-4B91-88A1-36BCD7F83242}"/>
                                            </p:graphicEl>
                                          </p:spTgt>
                                        </p:tgtEl>
                                        <p:attrNameLst>
                                          <p:attrName>ppt_x</p:attrName>
                                        </p:attrNameLst>
                                      </p:cBhvr>
                                      <p:tavLst>
                                        <p:tav tm="0">
                                          <p:val>
                                            <p:strVal val="#ppt_x"/>
                                          </p:val>
                                        </p:tav>
                                        <p:tav tm="100000">
                                          <p:val>
                                            <p:strVal val="#ppt_x"/>
                                          </p:val>
                                        </p:tav>
                                      </p:tavLst>
                                    </p:anim>
                                    <p:anim calcmode="lin" valueType="num">
                                      <p:cBhvr>
                                        <p:cTn id="132" dur="750" fill="hold"/>
                                        <p:tgtEl>
                                          <p:spTgt spid="4">
                                            <p:graphicEl>
                                              <a:dgm id="{6F6A151B-8C59-4B91-88A1-36BCD7F83242}"/>
                                            </p:graphicEl>
                                          </p:spTgt>
                                        </p:tgtEl>
                                        <p:attrNameLst>
                                          <p:attrName>ppt_y</p:attrName>
                                        </p:attrNameLst>
                                      </p:cBhvr>
                                      <p:tavLst>
                                        <p:tav tm="0">
                                          <p:val>
                                            <p:strVal val="#ppt_y+.1"/>
                                          </p:val>
                                        </p:tav>
                                        <p:tav tm="100000">
                                          <p:val>
                                            <p:strVal val="#ppt_y"/>
                                          </p:val>
                                        </p:tav>
                                      </p:tavLst>
                                    </p:anim>
                                  </p:childTnLst>
                                </p:cTn>
                              </p:par>
                              <p:par>
                                <p:cTn id="133" presetID="42" presetClass="entr" presetSubtype="0" fill="hold" grpId="0" nodeType="withEffect">
                                  <p:stCondLst>
                                    <p:cond delay="0"/>
                                  </p:stCondLst>
                                  <p:childTnLst>
                                    <p:set>
                                      <p:cBhvr>
                                        <p:cTn id="134" dur="1" fill="hold">
                                          <p:stCondLst>
                                            <p:cond delay="0"/>
                                          </p:stCondLst>
                                        </p:cTn>
                                        <p:tgtEl>
                                          <p:spTgt spid="4">
                                            <p:graphicEl>
                                              <a:dgm id="{7DF0475D-5D13-4DD6-9C92-6FA4E9BF2D1B}"/>
                                            </p:graphicEl>
                                          </p:spTgt>
                                        </p:tgtEl>
                                        <p:attrNameLst>
                                          <p:attrName>style.visibility</p:attrName>
                                        </p:attrNameLst>
                                      </p:cBhvr>
                                      <p:to>
                                        <p:strVal val="visible"/>
                                      </p:to>
                                    </p:set>
                                    <p:animEffect transition="in" filter="fade">
                                      <p:cBhvr>
                                        <p:cTn id="135" dur="750"/>
                                        <p:tgtEl>
                                          <p:spTgt spid="4">
                                            <p:graphicEl>
                                              <a:dgm id="{7DF0475D-5D13-4DD6-9C92-6FA4E9BF2D1B}"/>
                                            </p:graphicEl>
                                          </p:spTgt>
                                        </p:tgtEl>
                                      </p:cBhvr>
                                    </p:animEffect>
                                    <p:anim calcmode="lin" valueType="num">
                                      <p:cBhvr>
                                        <p:cTn id="136" dur="750" fill="hold"/>
                                        <p:tgtEl>
                                          <p:spTgt spid="4">
                                            <p:graphicEl>
                                              <a:dgm id="{7DF0475D-5D13-4DD6-9C92-6FA4E9BF2D1B}"/>
                                            </p:graphicEl>
                                          </p:spTgt>
                                        </p:tgtEl>
                                        <p:attrNameLst>
                                          <p:attrName>ppt_x</p:attrName>
                                        </p:attrNameLst>
                                      </p:cBhvr>
                                      <p:tavLst>
                                        <p:tav tm="0">
                                          <p:val>
                                            <p:strVal val="#ppt_x"/>
                                          </p:val>
                                        </p:tav>
                                        <p:tav tm="100000">
                                          <p:val>
                                            <p:strVal val="#ppt_x"/>
                                          </p:val>
                                        </p:tav>
                                      </p:tavLst>
                                    </p:anim>
                                    <p:anim calcmode="lin" valueType="num">
                                      <p:cBhvr>
                                        <p:cTn id="137" dur="750" fill="hold"/>
                                        <p:tgtEl>
                                          <p:spTgt spid="4">
                                            <p:graphicEl>
                                              <a:dgm id="{7DF0475D-5D13-4DD6-9C92-6FA4E9BF2D1B}"/>
                                            </p:graphicEl>
                                          </p:spTgt>
                                        </p:tgtEl>
                                        <p:attrNameLst>
                                          <p:attrName>ppt_y</p:attrName>
                                        </p:attrNameLst>
                                      </p:cBhvr>
                                      <p:tavLst>
                                        <p:tav tm="0">
                                          <p:val>
                                            <p:strVal val="#ppt_y+.1"/>
                                          </p:val>
                                        </p:tav>
                                        <p:tav tm="100000">
                                          <p:val>
                                            <p:strVal val="#ppt_y"/>
                                          </p:val>
                                        </p:tav>
                                      </p:tavLst>
                                    </p:anim>
                                  </p:childTnLst>
                                </p:cTn>
                              </p:par>
                              <p:par>
                                <p:cTn id="138" presetID="42" presetClass="entr" presetSubtype="0" fill="hold" grpId="0" nodeType="withEffect">
                                  <p:stCondLst>
                                    <p:cond delay="0"/>
                                  </p:stCondLst>
                                  <p:childTnLst>
                                    <p:set>
                                      <p:cBhvr>
                                        <p:cTn id="139" dur="1" fill="hold">
                                          <p:stCondLst>
                                            <p:cond delay="0"/>
                                          </p:stCondLst>
                                        </p:cTn>
                                        <p:tgtEl>
                                          <p:spTgt spid="4">
                                            <p:graphicEl>
                                              <a:dgm id="{289AB8D8-E67A-4068-B854-8CCEDDC4692E}"/>
                                            </p:graphicEl>
                                          </p:spTgt>
                                        </p:tgtEl>
                                        <p:attrNameLst>
                                          <p:attrName>style.visibility</p:attrName>
                                        </p:attrNameLst>
                                      </p:cBhvr>
                                      <p:to>
                                        <p:strVal val="visible"/>
                                      </p:to>
                                    </p:set>
                                    <p:animEffect transition="in" filter="fade">
                                      <p:cBhvr>
                                        <p:cTn id="140" dur="750"/>
                                        <p:tgtEl>
                                          <p:spTgt spid="4">
                                            <p:graphicEl>
                                              <a:dgm id="{289AB8D8-E67A-4068-B854-8CCEDDC4692E}"/>
                                            </p:graphicEl>
                                          </p:spTgt>
                                        </p:tgtEl>
                                      </p:cBhvr>
                                    </p:animEffect>
                                    <p:anim calcmode="lin" valueType="num">
                                      <p:cBhvr>
                                        <p:cTn id="141" dur="750" fill="hold"/>
                                        <p:tgtEl>
                                          <p:spTgt spid="4">
                                            <p:graphicEl>
                                              <a:dgm id="{289AB8D8-E67A-4068-B854-8CCEDDC4692E}"/>
                                            </p:graphicEl>
                                          </p:spTgt>
                                        </p:tgtEl>
                                        <p:attrNameLst>
                                          <p:attrName>ppt_x</p:attrName>
                                        </p:attrNameLst>
                                      </p:cBhvr>
                                      <p:tavLst>
                                        <p:tav tm="0">
                                          <p:val>
                                            <p:strVal val="#ppt_x"/>
                                          </p:val>
                                        </p:tav>
                                        <p:tav tm="100000">
                                          <p:val>
                                            <p:strVal val="#ppt_x"/>
                                          </p:val>
                                        </p:tav>
                                      </p:tavLst>
                                    </p:anim>
                                    <p:anim calcmode="lin" valueType="num">
                                      <p:cBhvr>
                                        <p:cTn id="142" dur="750" fill="hold"/>
                                        <p:tgtEl>
                                          <p:spTgt spid="4">
                                            <p:graphicEl>
                                              <a:dgm id="{289AB8D8-E67A-4068-B854-8CCEDDC4692E}"/>
                                            </p:graphicEl>
                                          </p:spTgt>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4">
                                            <p:graphicEl>
                                              <a:dgm id="{EEE7CE9C-C086-4CD0-81E7-50933D8FA9F7}"/>
                                            </p:graphicEl>
                                          </p:spTgt>
                                        </p:tgtEl>
                                        <p:attrNameLst>
                                          <p:attrName>style.visibility</p:attrName>
                                        </p:attrNameLst>
                                      </p:cBhvr>
                                      <p:to>
                                        <p:strVal val="visible"/>
                                      </p:to>
                                    </p:set>
                                    <p:animEffect transition="in" filter="fade">
                                      <p:cBhvr>
                                        <p:cTn id="147" dur="750"/>
                                        <p:tgtEl>
                                          <p:spTgt spid="4">
                                            <p:graphicEl>
                                              <a:dgm id="{EEE7CE9C-C086-4CD0-81E7-50933D8FA9F7}"/>
                                            </p:graphicEl>
                                          </p:spTgt>
                                        </p:tgtEl>
                                      </p:cBhvr>
                                    </p:animEffect>
                                    <p:anim calcmode="lin" valueType="num">
                                      <p:cBhvr>
                                        <p:cTn id="148" dur="750" fill="hold"/>
                                        <p:tgtEl>
                                          <p:spTgt spid="4">
                                            <p:graphicEl>
                                              <a:dgm id="{EEE7CE9C-C086-4CD0-81E7-50933D8FA9F7}"/>
                                            </p:graphicEl>
                                          </p:spTgt>
                                        </p:tgtEl>
                                        <p:attrNameLst>
                                          <p:attrName>ppt_x</p:attrName>
                                        </p:attrNameLst>
                                      </p:cBhvr>
                                      <p:tavLst>
                                        <p:tav tm="0">
                                          <p:val>
                                            <p:strVal val="#ppt_x"/>
                                          </p:val>
                                        </p:tav>
                                        <p:tav tm="100000">
                                          <p:val>
                                            <p:strVal val="#ppt_x"/>
                                          </p:val>
                                        </p:tav>
                                      </p:tavLst>
                                    </p:anim>
                                    <p:anim calcmode="lin" valueType="num">
                                      <p:cBhvr>
                                        <p:cTn id="149" dur="750" fill="hold"/>
                                        <p:tgtEl>
                                          <p:spTgt spid="4">
                                            <p:graphicEl>
                                              <a:dgm id="{EEE7CE9C-C086-4CD0-81E7-50933D8FA9F7}"/>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122</TotalTime>
  <Words>465</Words>
  <Application>Microsoft Office PowerPoint</Application>
  <PresentationFormat>On-screen Show (4:3)</PresentationFormat>
  <Paragraphs>48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Trek</vt:lpstr>
      <vt:lpstr>DISCLOSURE OF ACCOUNTING POLICIES</vt:lpstr>
      <vt:lpstr>Introduction</vt:lpstr>
      <vt:lpstr>Fundamental ACCOUNTING ASSUMPTIONS</vt:lpstr>
      <vt:lpstr>PowerPoint Presentation</vt:lpstr>
      <vt:lpstr>Accounting policies</vt:lpstr>
      <vt:lpstr>Areas in which different accounting policies are encountered </vt:lpstr>
      <vt:lpstr>Considerations in selection of accounting policies </vt:lpstr>
      <vt:lpstr>Primary considerations</vt:lpstr>
      <vt:lpstr>Secondary considerations</vt:lpstr>
      <vt:lpstr>Disclosure requirements</vt:lpstr>
      <vt:lpstr>……contd. </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DISCLOSURE OF ACCOUNTING POLICIES</dc:title>
  <dc:creator>sony</dc:creator>
  <cp:lastModifiedBy>sony</cp:lastModifiedBy>
  <cp:revision>12</cp:revision>
  <dcterms:created xsi:type="dcterms:W3CDTF">2012-11-24T05:16:40Z</dcterms:created>
  <dcterms:modified xsi:type="dcterms:W3CDTF">2012-11-24T07:18:50Z</dcterms:modified>
</cp:coreProperties>
</file>