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82" r:id="rId3"/>
    <p:sldId id="280" r:id="rId4"/>
    <p:sldId id="27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98" autoAdjust="0"/>
  </p:normalViewPr>
  <p:slideViewPr>
    <p:cSldViewPr>
      <p:cViewPr>
        <p:scale>
          <a:sx n="60" d="100"/>
          <a:sy n="60" d="100"/>
        </p:scale>
        <p:origin x="-1428" y="-8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08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16/08/2013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229600" cy="4495800"/>
          </a:xfrm>
        </p:spPr>
        <p:txBody>
          <a:bodyPr>
            <a:normAutofit/>
          </a:bodyPr>
          <a:lstStyle/>
          <a:p>
            <a:r>
              <a:rPr lang="en-US" dirty="0" smtClean="0"/>
              <a:t>Overview of Companies (Auditor’s Report) Order, 2003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err="1" smtClean="0"/>
              <a:t>Vivek.M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724400"/>
            <a:ext cx="8229600" cy="470916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7.INTERNAL AUDIT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For whom internal audit is mandatory?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Existence of internal audit system based on the nature &amp; size of the business.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8.COST 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124200"/>
          </a:xfrm>
        </p:spPr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Proper cost records are maintained or not.(sec. 209(1) (d)).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not required.</a:t>
            </a:r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9.STATUTORY DUES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Undisputed statutory dues.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Auditor’s responsibility incase of non paid within 6 months.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TCS report.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10.SICKNESS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Company’s existence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Accumulated losses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Cash losses</a:t>
            </a:r>
          </a:p>
          <a:p>
            <a:pPr marL="65151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11.DEFAULT IN REPAYMENT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Default in payment of dues to banks, financial institutions, debenture holders.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Period and amount of default.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Loan repayment schedule.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12.LOANS ON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Company giving guarantee for loans taken by others.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Documents &amp; records including the detail of security pledged.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13.CHIT FUND/NIDHI/MUTUAL BENEFIT FUND/SOCIETIES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Whether the company is carrying chit fund business?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so, special statutes are fulfilled or not.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Incase of </a:t>
            </a:r>
            <a:r>
              <a:rPr lang="en-US" dirty="0" err="1" smtClean="0"/>
              <a:t>nidhi</a:t>
            </a:r>
            <a:r>
              <a:rPr lang="en-US" dirty="0" smtClean="0"/>
              <a:t>, mutual fund or societies, net owned fund to deposit liability ratio is greater than 1:20 as on the date of B/S?</a:t>
            </a:r>
          </a:p>
          <a:p>
            <a:pPr marL="65151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14.COMPANIES DEALING IN SHARES,ETC.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Whether the company is dealing in shares, securities, debentures and other investments?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Investment held in its own name (sec 49). 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Non-applicability of the above mentioned section.</a:t>
            </a:r>
            <a:endParaRPr lang="en-US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15.GUARANTEES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92500" lnSpcReduction="20000"/>
          </a:bodyPr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Whether the company has given guarantee for loans taken by others? If yes, examine the terms and conditions (name, amt, period, purpose) of guarantee.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Mgt. has to give proper representation about the guarantee.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Verify MOA &amp; AOA about the authorization.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Sec.295 – Loans to directors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Sec.372A-Inter corporate borrowings.</a:t>
            </a:r>
            <a:endParaRPr lang="en-US" dirty="0" smtClean="0"/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16.APPLICATION OF TERM LOANS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/>
          </a:bodyPr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loan taken by the company, examine the terms &amp; conditions, the purpose of loan, etc.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It should not be prejudicial to the interest of the company as a whole or its members.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loans not utilized for the stated purpose, it should find a place in the report.</a:t>
            </a:r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None/>
            </a:pPr>
            <a:r>
              <a:rPr lang="en-US" dirty="0" smtClean="0"/>
              <a:t> </a:t>
            </a:r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CARO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No general or special order between 15/10/1965 to 1975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Between 1975 to 1987 MAOCARO 1975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Between 1988 to 30/06/2003 MAOCARO 1988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Between 01/07/2003 to till date CARO 2003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17.SHORT TERM FUNDS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Short term funds used for long term purposes?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yes, indicate the nature and amount in the report.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A statement of funds taken and their utilization should be prepared.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no funds have taken, it should be mentioned in the report.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18.PREFERENTIAL ALLOTMENT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Preferential allotment made, if any, is covered u/s.301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Issue price shouldn’t be prejudicial to the interest of the company.</a:t>
            </a:r>
          </a:p>
          <a:p>
            <a:pPr marL="65151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19.SECURITY FOR DEBENTURE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Any debenture issued by the company?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Creation of security/charge for the debentures issued (sec.125).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Particulars relating to sec.130.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20.END USE OF MONEY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Any money raised by public issue?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so, complete disclosure should be made in the financial statement.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Examine the offer documents submitted with SEBI.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Verify with BOD’s report that the money raised is utilized for the purpose mentioned.</a:t>
            </a:r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21.FRAUD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Whether any fraud has been committed on or by the company during the year?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so, the amount and nature of fraud should be mentioned in the report.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OF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Caalley.com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Rajkumar</a:t>
            </a:r>
            <a:r>
              <a:rPr lang="en-US" dirty="0" smtClean="0"/>
              <a:t> </a:t>
            </a:r>
            <a:r>
              <a:rPr lang="en-US" dirty="0" err="1" smtClean="0"/>
              <a:t>S.Adukia’s</a:t>
            </a:r>
            <a:r>
              <a:rPr lang="en-US" dirty="0" smtClean="0"/>
              <a:t> presentation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Indiakanoon.com (for sections under Companies Act)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229600" cy="470916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8">
              <a:buNone/>
            </a:pPr>
            <a:r>
              <a:rPr lang="en-US" sz="5400" dirty="0" smtClean="0"/>
              <a:t>THANK YOU</a:t>
            </a:r>
            <a:endParaRPr lang="en-US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NON APPLICABILITY OF CARO, 2003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BANKING COMPANY</a:t>
            </a:r>
          </a:p>
          <a:p>
            <a:r>
              <a:rPr lang="en-US" dirty="0" smtClean="0"/>
              <a:t>INSURANCE COMPANY</a:t>
            </a:r>
          </a:p>
          <a:p>
            <a:r>
              <a:rPr lang="en-US" dirty="0" smtClean="0"/>
              <a:t>SECTION 25 COMPANY</a:t>
            </a:r>
          </a:p>
          <a:p>
            <a:r>
              <a:rPr lang="en-US" dirty="0" smtClean="0"/>
              <a:t>PRIVATE COMPANY</a:t>
            </a:r>
          </a:p>
          <a:p>
            <a:pPr>
              <a:buNone/>
            </a:pPr>
            <a:r>
              <a:rPr lang="en-US" dirty="0" smtClean="0"/>
              <a:t>         - paid up capital &amp; reserves upto Rs.50 </a:t>
            </a:r>
            <a:r>
              <a:rPr lang="en-US" dirty="0" err="1" smtClean="0"/>
              <a:t>lakhs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- loan outstanding from bank or financial institutions exceeding Rs.25 </a:t>
            </a:r>
            <a:r>
              <a:rPr lang="en-US" dirty="0" err="1" smtClean="0"/>
              <a:t>lakhs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- turnover upto Rs.5 </a:t>
            </a:r>
            <a:r>
              <a:rPr lang="en-US" dirty="0" err="1" smtClean="0"/>
              <a:t>crores</a:t>
            </a:r>
            <a:r>
              <a:rPr lang="en-US" dirty="0" smtClean="0"/>
              <a:t> at any time during the financial year. 	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/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Physical verification of assets.                                                               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Additions on FA. 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Discrepancies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Disposal of asset (sec.293)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1.Fixed Asset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2.INVENTORIES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350520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dirty="0" smtClean="0"/>
              <a:t>Physical verification of inventories.</a:t>
            </a:r>
          </a:p>
          <a:p>
            <a:pPr marL="514350" indent="-514350" algn="l">
              <a:buFont typeface="+mj-lt"/>
              <a:buAutoNum type="arabicPeriod"/>
            </a:pPr>
            <a:endParaRPr lang="en-US" dirty="0" smtClean="0"/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/>
              <a:t>Method of verification.</a:t>
            </a:r>
          </a:p>
          <a:p>
            <a:pPr marL="514350" indent="-514350" algn="l">
              <a:buFont typeface="+mj-lt"/>
              <a:buAutoNum type="arabicPeriod"/>
            </a:pPr>
            <a:endParaRPr lang="en-US" dirty="0" smtClean="0"/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/>
              <a:t>Finance sector’s description.</a:t>
            </a:r>
          </a:p>
          <a:p>
            <a:pPr marL="514350" indent="-514350" algn="l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3.LOANS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229600" cy="6019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Loans given and taken (</a:t>
            </a:r>
            <a:r>
              <a:rPr lang="en-US" dirty="0" err="1" smtClean="0"/>
              <a:t>w.r.t</a:t>
            </a:r>
            <a:r>
              <a:rPr lang="en-US" dirty="0" smtClean="0"/>
              <a:t>. sec. 301).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Repayment schedule.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Terms &amp; conditions, interest rate are prima facie prejudicial to the interest of the company.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loan amount borrowed/taken exceeds Rs.1 lakh.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no loans taken/given, the same should be mentioned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4.INTERNAL CONTROL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Adequate internal control system regarding the nature &amp; size of the business.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Continuous failure to correct major weaknesses.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Mgt. has taken steps to rectify those weaknesses or not.</a:t>
            </a:r>
          </a:p>
          <a:p>
            <a:pPr marL="65151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5.CONTRACTS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Contracts in pursuance to sec.301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registers for such contracts were not maintained (w.r.t.sec.301), mention it in the report.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value of contract exceeds Rs.5 lakh.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6.DEPOSITS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Acceptance of public deposits, if any.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If so, verify whether the directives of RBI were followed.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Provisions of sec.58A &amp; 58AA were complied with or not.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Sec. 58A- Deposits accepted before Companies (Amendment) Act, 1974.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Sec.58A-Deposits accepted after Companies (Amendment) Act, 1974.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Sec.58AA-Intimation to Tribunal.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876</TotalTime>
  <Words>827</Words>
  <Application>Microsoft Office PowerPoint</Application>
  <PresentationFormat>On-screen Show (4:3)</PresentationFormat>
  <Paragraphs>184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Apex</vt:lpstr>
      <vt:lpstr>Overview of Companies (Auditor’s Report) Order, 2003   Vivek.M</vt:lpstr>
      <vt:lpstr>HISTORY OF CARO</vt:lpstr>
      <vt:lpstr>NON APPLICABILITY OF CARO, 2003</vt:lpstr>
      <vt:lpstr>1.Fixed Asset </vt:lpstr>
      <vt:lpstr>2.INVENTORIES </vt:lpstr>
      <vt:lpstr>3.LOANS </vt:lpstr>
      <vt:lpstr>4.INTERNAL CONTROL SYSTEM</vt:lpstr>
      <vt:lpstr>5.CONTRACTS</vt:lpstr>
      <vt:lpstr>6.DEPOSITS</vt:lpstr>
      <vt:lpstr>7.INTERNAL AUDIT SYSTEM</vt:lpstr>
      <vt:lpstr>8.COST RECORDS</vt:lpstr>
      <vt:lpstr>9.STATUTORY DUES</vt:lpstr>
      <vt:lpstr>10.SICKNESS</vt:lpstr>
      <vt:lpstr>11.DEFAULT IN REPAYMENT</vt:lpstr>
      <vt:lpstr>12.LOANS ON SECURITY</vt:lpstr>
      <vt:lpstr>13.CHIT FUND/NIDHI/MUTUAL BENEFIT FUND/SOCIETIES</vt:lpstr>
      <vt:lpstr>14.COMPANIES DEALING IN SHARES,ETC.</vt:lpstr>
      <vt:lpstr>15.GUARANTEES</vt:lpstr>
      <vt:lpstr>16.APPLICATION OF TERM LOANS</vt:lpstr>
      <vt:lpstr>17.SHORT TERM FUNDS</vt:lpstr>
      <vt:lpstr>18.PREFERENTIAL ALLOTMENT</vt:lpstr>
      <vt:lpstr>19.SECURITY FOR DEBENTURE</vt:lpstr>
      <vt:lpstr>20.END USE OF MONEY</vt:lpstr>
      <vt:lpstr>21.FRAUD</vt:lpstr>
      <vt:lpstr>SOURCE OF INFORMATION</vt:lpstr>
      <vt:lpstr>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1.Fixed Asset</dc:title>
  <dc:creator/>
  <cp:lastModifiedBy>PKP</cp:lastModifiedBy>
  <cp:revision>254</cp:revision>
  <dcterms:created xsi:type="dcterms:W3CDTF">2006-08-16T00:00:00Z</dcterms:created>
  <dcterms:modified xsi:type="dcterms:W3CDTF">2013-08-16T13:09:28Z</dcterms:modified>
</cp:coreProperties>
</file>