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6" r:id="rId2"/>
    <p:sldMasterId id="214748374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768FE6-AD58-4D98-B3EF-CB8DF01D8D08}" type="doc">
      <dgm:prSet loTypeId="urn:microsoft.com/office/officeart/2005/8/layout/equation1" loCatId="process" qsTypeId="urn:microsoft.com/office/officeart/2005/8/quickstyle/simple4" qsCatId="simple" csTypeId="urn:microsoft.com/office/officeart/2005/8/colors/accent1_2" csCatId="accent1" phldr="1"/>
      <dgm:spPr/>
    </dgm:pt>
    <dgm:pt modelId="{57AA77FE-70F1-46F3-B7B7-E40410E8A0AD}">
      <dgm:prSet phldrT="[Text]" custT="1"/>
      <dgm:spPr/>
      <dgm:t>
        <a:bodyPr/>
        <a:lstStyle/>
        <a:p>
          <a:r>
            <a:rPr lang="en-IN" sz="1600" dirty="0" smtClean="0">
              <a:latin typeface="+mj-lt"/>
            </a:rPr>
            <a:t>Hired or reward</a:t>
          </a:r>
          <a:endParaRPr lang="en-IN" sz="1600" dirty="0">
            <a:latin typeface="+mj-lt"/>
          </a:endParaRPr>
        </a:p>
      </dgm:t>
    </dgm:pt>
    <dgm:pt modelId="{9C31497B-7453-4B69-8439-832746ABB880}" type="parTrans" cxnId="{C9F5C19C-4850-416C-B854-DBE55283CF49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5159CBCD-26CC-434A-B8BF-C2FD9716C862}" type="sibTrans" cxnId="{C9F5C19C-4850-416C-B854-DBE55283CF49}">
      <dgm:prSet custT="1"/>
      <dgm:spPr/>
      <dgm:t>
        <a:bodyPr/>
        <a:lstStyle/>
        <a:p>
          <a:endParaRPr lang="en-IN" sz="1100">
            <a:latin typeface="+mj-lt"/>
          </a:endParaRPr>
        </a:p>
      </dgm:t>
    </dgm:pt>
    <dgm:pt modelId="{2961652F-9FB3-429C-82A3-282F719F1A97}">
      <dgm:prSet phldrT="[Text]" custT="1"/>
      <dgm:spPr/>
      <dgm:t>
        <a:bodyPr/>
        <a:lstStyle/>
        <a:p>
          <a:r>
            <a:rPr lang="en-IN" sz="1600" dirty="0" smtClean="0">
              <a:latin typeface="+mj-lt"/>
            </a:rPr>
            <a:t>Skilled &amp; Unskilled</a:t>
          </a:r>
          <a:endParaRPr lang="en-IN" sz="1600" dirty="0">
            <a:latin typeface="+mj-lt"/>
          </a:endParaRPr>
        </a:p>
      </dgm:t>
    </dgm:pt>
    <dgm:pt modelId="{AB75AC3F-D3E6-4456-8F40-ECE098BBDB03}" type="parTrans" cxnId="{37CF7EF0-73C4-4B31-A0FA-5D4CDA6B093F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4B810CCA-1655-4BC8-8C83-551750AF9FF5}" type="sibTrans" cxnId="{37CF7EF0-73C4-4B31-A0FA-5D4CDA6B093F}">
      <dgm:prSet custT="1"/>
      <dgm:spPr/>
      <dgm:t>
        <a:bodyPr/>
        <a:lstStyle/>
        <a:p>
          <a:endParaRPr lang="en-IN" sz="1100">
            <a:latin typeface="+mj-lt"/>
          </a:endParaRPr>
        </a:p>
      </dgm:t>
    </dgm:pt>
    <dgm:pt modelId="{BDF0FA67-7550-4EF8-830C-FC5F0B4DF957}">
      <dgm:prSet phldrT="[Text]" custT="1"/>
      <dgm:spPr/>
      <dgm:t>
        <a:bodyPr/>
        <a:lstStyle/>
        <a:p>
          <a:r>
            <a:rPr lang="en-IN" sz="1600" dirty="0" smtClean="0">
              <a:latin typeface="+mj-lt"/>
            </a:rPr>
            <a:t>Manual &amp; Clerical</a:t>
          </a:r>
          <a:endParaRPr lang="en-IN" sz="1600" dirty="0">
            <a:latin typeface="+mj-lt"/>
          </a:endParaRPr>
        </a:p>
      </dgm:t>
    </dgm:pt>
    <dgm:pt modelId="{BD0D6935-85CE-40E1-A7D8-29AF0B05E2B8}" type="parTrans" cxnId="{0748BC47-C82C-401D-B9C5-65E02E50480C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2A9822C5-ADCB-4967-9063-4277DCA28FB5}" type="sibTrans" cxnId="{0748BC47-C82C-401D-B9C5-65E02E50480C}">
      <dgm:prSet custT="1"/>
      <dgm:spPr/>
      <dgm:t>
        <a:bodyPr/>
        <a:lstStyle/>
        <a:p>
          <a:endParaRPr lang="en-IN" sz="1100">
            <a:latin typeface="+mj-lt"/>
          </a:endParaRPr>
        </a:p>
      </dgm:t>
    </dgm:pt>
    <dgm:pt modelId="{1CDF9D6A-14B0-4849-AB10-CA7182ABE081}">
      <dgm:prSet phldrT="[Text]" custT="1"/>
      <dgm:spPr/>
      <dgm:t>
        <a:bodyPr/>
        <a:lstStyle/>
        <a:p>
          <a:r>
            <a:rPr lang="en-IN" sz="1600" dirty="0" smtClean="0">
              <a:latin typeface="+mj-lt"/>
            </a:rPr>
            <a:t>Out worker (job worker)</a:t>
          </a:r>
          <a:endParaRPr lang="en-IN" sz="1600" dirty="0">
            <a:latin typeface="+mj-lt"/>
          </a:endParaRPr>
        </a:p>
      </dgm:t>
    </dgm:pt>
    <dgm:pt modelId="{FE8BC0EA-0316-4F48-9DF5-B2B0A86E5A9B}" type="parTrans" cxnId="{7147ACA2-AE31-4C59-8A7D-49EF74CE5A55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A1C581C4-745C-435F-94F5-99150AEE9C21}" type="sibTrans" cxnId="{7147ACA2-AE31-4C59-8A7D-49EF74CE5A55}">
      <dgm:prSet custT="1"/>
      <dgm:spPr/>
      <dgm:t>
        <a:bodyPr/>
        <a:lstStyle/>
        <a:p>
          <a:endParaRPr lang="en-IN" sz="1100">
            <a:latin typeface="+mj-lt"/>
          </a:endParaRPr>
        </a:p>
      </dgm:t>
    </dgm:pt>
    <dgm:pt modelId="{E15E51F4-E607-4BC8-B012-DE4A239F1BC6}">
      <dgm:prSet phldrT="[Text]" custT="1"/>
      <dgm:spPr/>
      <dgm:t>
        <a:bodyPr/>
        <a:lstStyle/>
        <a:p>
          <a:r>
            <a:rPr lang="en-IN" sz="1600" dirty="0" smtClean="0">
              <a:latin typeface="+mj-lt"/>
            </a:rPr>
            <a:t>Contractor employee</a:t>
          </a:r>
          <a:endParaRPr lang="en-IN" sz="1600" dirty="0">
            <a:latin typeface="+mj-lt"/>
          </a:endParaRPr>
        </a:p>
      </dgm:t>
    </dgm:pt>
    <dgm:pt modelId="{320FB5AB-BB61-457B-86D4-002F310322EB}" type="parTrans" cxnId="{CB73AD06-1002-4BED-8AF2-C62E25C71F85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6BE6D1D6-936C-4E4D-A700-306C6D4109D3}" type="sibTrans" cxnId="{CB73AD06-1002-4BED-8AF2-C62E25C71F85}">
      <dgm:prSet custT="1"/>
      <dgm:spPr/>
      <dgm:t>
        <a:bodyPr/>
        <a:lstStyle/>
        <a:p>
          <a:endParaRPr lang="en-IN" sz="1100">
            <a:latin typeface="+mj-lt"/>
          </a:endParaRPr>
        </a:p>
      </dgm:t>
    </dgm:pt>
    <dgm:pt modelId="{B55B89F5-5DBA-49FD-96AE-5A9818561BD7}">
      <dgm:prSet phldrT="[Text]" custT="1"/>
      <dgm:spPr/>
      <dgm:t>
        <a:bodyPr/>
        <a:lstStyle/>
        <a:p>
          <a:r>
            <a:rPr lang="en-IN" sz="1600" dirty="0" smtClean="0">
              <a:latin typeface="+mj-lt"/>
            </a:rPr>
            <a:t>Armed formed</a:t>
          </a:r>
          <a:endParaRPr lang="en-IN" sz="1600" dirty="0">
            <a:latin typeface="+mj-lt"/>
          </a:endParaRPr>
        </a:p>
      </dgm:t>
    </dgm:pt>
    <dgm:pt modelId="{595FB265-C8FB-492A-A874-BC03E5DBE86E}" type="parTrans" cxnId="{DD20EAD8-2029-4483-929C-9F97BEA46B15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772820D8-A53F-4FB4-B429-9E8E90DBCD96}" type="sibTrans" cxnId="{DD20EAD8-2029-4483-929C-9F97BEA46B15}">
      <dgm:prSet custT="1"/>
      <dgm:spPr/>
      <dgm:t>
        <a:bodyPr/>
        <a:lstStyle/>
        <a:p>
          <a:endParaRPr lang="en-IN" sz="1100">
            <a:latin typeface="+mj-lt"/>
          </a:endParaRPr>
        </a:p>
      </dgm:t>
    </dgm:pt>
    <dgm:pt modelId="{95E6608B-282F-43ED-B41F-94745544F70B}">
      <dgm:prSet phldrT="[Text]" custT="1"/>
      <dgm:spPr/>
      <dgm:t>
        <a:bodyPr/>
        <a:lstStyle/>
        <a:p>
          <a:r>
            <a:rPr lang="en-IN" sz="1600" dirty="0" smtClean="0">
              <a:latin typeface="+mj-lt"/>
            </a:rPr>
            <a:t>Employee</a:t>
          </a:r>
          <a:endParaRPr lang="en-IN" sz="1600" dirty="0">
            <a:latin typeface="+mj-lt"/>
          </a:endParaRPr>
        </a:p>
      </dgm:t>
    </dgm:pt>
    <dgm:pt modelId="{5B8D6E11-863F-4C0C-BACA-A433515E3408}" type="parTrans" cxnId="{2F4FA017-CD90-416F-B2AF-C254ABBF4465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023DFC8D-8F56-438D-9193-66E2E7FBB65F}" type="sibTrans" cxnId="{2F4FA017-CD90-416F-B2AF-C254ABBF4465}">
      <dgm:prSet/>
      <dgm:spPr/>
      <dgm:t>
        <a:bodyPr/>
        <a:lstStyle/>
        <a:p>
          <a:endParaRPr lang="en-IN" sz="2800">
            <a:latin typeface="+mj-lt"/>
          </a:endParaRPr>
        </a:p>
      </dgm:t>
    </dgm:pt>
    <dgm:pt modelId="{B177B68E-065C-41AA-B8DA-98B79FEDF1D1}" type="pres">
      <dgm:prSet presAssocID="{8C768FE6-AD58-4D98-B3EF-CB8DF01D8D08}" presName="linearFlow" presStyleCnt="0">
        <dgm:presLayoutVars>
          <dgm:dir/>
          <dgm:resizeHandles val="exact"/>
        </dgm:presLayoutVars>
      </dgm:prSet>
      <dgm:spPr/>
    </dgm:pt>
    <dgm:pt modelId="{63D73629-1703-41A0-B451-A0ADCF63F374}" type="pres">
      <dgm:prSet presAssocID="{57AA77FE-70F1-46F3-B7B7-E40410E8A0A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1DDFC82-8829-42CC-A1FF-E96BC467DB23}" type="pres">
      <dgm:prSet presAssocID="{5159CBCD-26CC-434A-B8BF-C2FD9716C862}" presName="spacerL" presStyleCnt="0"/>
      <dgm:spPr/>
    </dgm:pt>
    <dgm:pt modelId="{C4288CF5-4972-49A4-8AC8-6B187087CEB3}" type="pres">
      <dgm:prSet presAssocID="{5159CBCD-26CC-434A-B8BF-C2FD9716C862}" presName="sibTrans" presStyleLbl="sibTrans2D1" presStyleIdx="0" presStyleCnt="6"/>
      <dgm:spPr/>
      <dgm:t>
        <a:bodyPr/>
        <a:lstStyle/>
        <a:p>
          <a:endParaRPr lang="en-IN"/>
        </a:p>
      </dgm:t>
    </dgm:pt>
    <dgm:pt modelId="{99046C3F-3A1B-4574-8386-92EA59E4832A}" type="pres">
      <dgm:prSet presAssocID="{5159CBCD-26CC-434A-B8BF-C2FD9716C862}" presName="spacerR" presStyleCnt="0"/>
      <dgm:spPr/>
    </dgm:pt>
    <dgm:pt modelId="{1AC69069-2CF5-4854-98AF-45649F611B77}" type="pres">
      <dgm:prSet presAssocID="{2961652F-9FB3-429C-82A3-282F719F1A9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B814C65-1A2D-4909-B930-46B95C42361B}" type="pres">
      <dgm:prSet presAssocID="{4B810CCA-1655-4BC8-8C83-551750AF9FF5}" presName="spacerL" presStyleCnt="0"/>
      <dgm:spPr/>
    </dgm:pt>
    <dgm:pt modelId="{96EEB5FB-3035-4FC9-9025-EFC5748B0273}" type="pres">
      <dgm:prSet presAssocID="{4B810CCA-1655-4BC8-8C83-551750AF9FF5}" presName="sibTrans" presStyleLbl="sibTrans2D1" presStyleIdx="1" presStyleCnt="6"/>
      <dgm:spPr/>
      <dgm:t>
        <a:bodyPr/>
        <a:lstStyle/>
        <a:p>
          <a:endParaRPr lang="en-IN"/>
        </a:p>
      </dgm:t>
    </dgm:pt>
    <dgm:pt modelId="{7FA2158C-A94C-46C2-B030-F827629D3731}" type="pres">
      <dgm:prSet presAssocID="{4B810CCA-1655-4BC8-8C83-551750AF9FF5}" presName="spacerR" presStyleCnt="0"/>
      <dgm:spPr/>
    </dgm:pt>
    <dgm:pt modelId="{015D0BD0-D904-49F6-8357-53CFB9DE2ED9}" type="pres">
      <dgm:prSet presAssocID="{BDF0FA67-7550-4EF8-830C-FC5F0B4DF95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2901057-F9B7-4047-9B35-DF002A1BB704}" type="pres">
      <dgm:prSet presAssocID="{2A9822C5-ADCB-4967-9063-4277DCA28FB5}" presName="spacerL" presStyleCnt="0"/>
      <dgm:spPr/>
    </dgm:pt>
    <dgm:pt modelId="{15654EE3-6C0A-45FA-A965-91F49E7693E5}" type="pres">
      <dgm:prSet presAssocID="{2A9822C5-ADCB-4967-9063-4277DCA28FB5}" presName="sibTrans" presStyleLbl="sibTrans2D1" presStyleIdx="2" presStyleCnt="6"/>
      <dgm:spPr/>
      <dgm:t>
        <a:bodyPr/>
        <a:lstStyle/>
        <a:p>
          <a:endParaRPr lang="en-IN"/>
        </a:p>
      </dgm:t>
    </dgm:pt>
    <dgm:pt modelId="{A6AC6208-F2A6-4E32-B6E6-81F1D0FB21FD}" type="pres">
      <dgm:prSet presAssocID="{2A9822C5-ADCB-4967-9063-4277DCA28FB5}" presName="spacerR" presStyleCnt="0"/>
      <dgm:spPr/>
    </dgm:pt>
    <dgm:pt modelId="{9735E0BA-F39D-49C2-A901-CFD6C79A820A}" type="pres">
      <dgm:prSet presAssocID="{1CDF9D6A-14B0-4849-AB10-CA7182ABE08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8D684DD-B663-4116-8E3F-C0510EBA7517}" type="pres">
      <dgm:prSet presAssocID="{A1C581C4-745C-435F-94F5-99150AEE9C21}" presName="spacerL" presStyleCnt="0"/>
      <dgm:spPr/>
    </dgm:pt>
    <dgm:pt modelId="{75FD5322-6722-4951-9283-DC729209C1D4}" type="pres">
      <dgm:prSet presAssocID="{A1C581C4-745C-435F-94F5-99150AEE9C21}" presName="sibTrans" presStyleLbl="sibTrans2D1" presStyleIdx="3" presStyleCnt="6"/>
      <dgm:spPr/>
      <dgm:t>
        <a:bodyPr/>
        <a:lstStyle/>
        <a:p>
          <a:endParaRPr lang="en-IN"/>
        </a:p>
      </dgm:t>
    </dgm:pt>
    <dgm:pt modelId="{EE0F780C-27C7-47F3-9059-27F373E0E600}" type="pres">
      <dgm:prSet presAssocID="{A1C581C4-745C-435F-94F5-99150AEE9C21}" presName="spacerR" presStyleCnt="0"/>
      <dgm:spPr/>
    </dgm:pt>
    <dgm:pt modelId="{7ABFBC59-E137-4B53-BC6F-3B5F5275A29B}" type="pres">
      <dgm:prSet presAssocID="{E15E51F4-E607-4BC8-B012-DE4A239F1BC6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37B56E1-E5F6-48D1-8BDD-165522790AEA}" type="pres">
      <dgm:prSet presAssocID="{6BE6D1D6-936C-4E4D-A700-306C6D4109D3}" presName="spacerL" presStyleCnt="0"/>
      <dgm:spPr/>
    </dgm:pt>
    <dgm:pt modelId="{AAF3FB5A-B7F5-401C-B1F4-1675B44E1713}" type="pres">
      <dgm:prSet presAssocID="{6BE6D1D6-936C-4E4D-A700-306C6D4109D3}" presName="sibTrans" presStyleLbl="sibTrans2D1" presStyleIdx="4" presStyleCnt="6"/>
      <dgm:spPr>
        <a:prstGeom prst="mathMinus">
          <a:avLst/>
        </a:prstGeom>
      </dgm:spPr>
      <dgm:t>
        <a:bodyPr/>
        <a:lstStyle/>
        <a:p>
          <a:endParaRPr lang="en-IN"/>
        </a:p>
      </dgm:t>
    </dgm:pt>
    <dgm:pt modelId="{FC92D3A2-2F49-4D1A-A0AD-BE32624A363C}" type="pres">
      <dgm:prSet presAssocID="{6BE6D1D6-936C-4E4D-A700-306C6D4109D3}" presName="spacerR" presStyleCnt="0"/>
      <dgm:spPr/>
    </dgm:pt>
    <dgm:pt modelId="{E66813AA-F7AC-420A-B6D9-A39A72F27928}" type="pres">
      <dgm:prSet presAssocID="{B55B89F5-5DBA-49FD-96AE-5A9818561BD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5B53F1-C030-44EC-8550-1DD2171D27CA}" type="pres">
      <dgm:prSet presAssocID="{772820D8-A53F-4FB4-B429-9E8E90DBCD96}" presName="spacerL" presStyleCnt="0"/>
      <dgm:spPr/>
    </dgm:pt>
    <dgm:pt modelId="{5C983790-8466-4423-923D-2E5A4A45EA18}" type="pres">
      <dgm:prSet presAssocID="{772820D8-A53F-4FB4-B429-9E8E90DBCD96}" presName="sibTrans" presStyleLbl="sibTrans2D1" presStyleIdx="5" presStyleCnt="6"/>
      <dgm:spPr/>
      <dgm:t>
        <a:bodyPr/>
        <a:lstStyle/>
        <a:p>
          <a:endParaRPr lang="en-IN"/>
        </a:p>
      </dgm:t>
    </dgm:pt>
    <dgm:pt modelId="{900957DC-3CF4-44D9-89A8-4237037BA4A7}" type="pres">
      <dgm:prSet presAssocID="{772820D8-A53F-4FB4-B429-9E8E90DBCD96}" presName="spacerR" presStyleCnt="0"/>
      <dgm:spPr/>
    </dgm:pt>
    <dgm:pt modelId="{A018709C-5C0E-4157-9E8F-4337352D3AAE}" type="pres">
      <dgm:prSet presAssocID="{95E6608B-282F-43ED-B41F-94745544F70B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C106766-CB0D-4F60-8C95-9EBA13ECB5CD}" type="presOf" srcId="{A1C581C4-745C-435F-94F5-99150AEE9C21}" destId="{75FD5322-6722-4951-9283-DC729209C1D4}" srcOrd="0" destOrd="0" presId="urn:microsoft.com/office/officeart/2005/8/layout/equation1"/>
    <dgm:cxn modelId="{DD20EAD8-2029-4483-929C-9F97BEA46B15}" srcId="{8C768FE6-AD58-4D98-B3EF-CB8DF01D8D08}" destId="{B55B89F5-5DBA-49FD-96AE-5A9818561BD7}" srcOrd="5" destOrd="0" parTransId="{595FB265-C8FB-492A-A874-BC03E5DBE86E}" sibTransId="{772820D8-A53F-4FB4-B429-9E8E90DBCD96}"/>
    <dgm:cxn modelId="{68CD8A2E-9875-4274-AB5D-F628D51D0904}" type="presOf" srcId="{B55B89F5-5DBA-49FD-96AE-5A9818561BD7}" destId="{E66813AA-F7AC-420A-B6D9-A39A72F27928}" srcOrd="0" destOrd="0" presId="urn:microsoft.com/office/officeart/2005/8/layout/equation1"/>
    <dgm:cxn modelId="{0C99D0FA-15B5-4472-9C40-FC0CA3F1B8E0}" type="presOf" srcId="{8C768FE6-AD58-4D98-B3EF-CB8DF01D8D08}" destId="{B177B68E-065C-41AA-B8DA-98B79FEDF1D1}" srcOrd="0" destOrd="0" presId="urn:microsoft.com/office/officeart/2005/8/layout/equation1"/>
    <dgm:cxn modelId="{CB73AD06-1002-4BED-8AF2-C62E25C71F85}" srcId="{8C768FE6-AD58-4D98-B3EF-CB8DF01D8D08}" destId="{E15E51F4-E607-4BC8-B012-DE4A239F1BC6}" srcOrd="4" destOrd="0" parTransId="{320FB5AB-BB61-457B-86D4-002F310322EB}" sibTransId="{6BE6D1D6-936C-4E4D-A700-306C6D4109D3}"/>
    <dgm:cxn modelId="{C9F5C19C-4850-416C-B854-DBE55283CF49}" srcId="{8C768FE6-AD58-4D98-B3EF-CB8DF01D8D08}" destId="{57AA77FE-70F1-46F3-B7B7-E40410E8A0AD}" srcOrd="0" destOrd="0" parTransId="{9C31497B-7453-4B69-8439-832746ABB880}" sibTransId="{5159CBCD-26CC-434A-B8BF-C2FD9716C862}"/>
    <dgm:cxn modelId="{8336CA13-7203-4B52-99CB-C243A8981BF5}" type="presOf" srcId="{5159CBCD-26CC-434A-B8BF-C2FD9716C862}" destId="{C4288CF5-4972-49A4-8AC8-6B187087CEB3}" srcOrd="0" destOrd="0" presId="urn:microsoft.com/office/officeart/2005/8/layout/equation1"/>
    <dgm:cxn modelId="{1D08373A-5124-4448-AFB6-6FEC298F4DB6}" type="presOf" srcId="{BDF0FA67-7550-4EF8-830C-FC5F0B4DF957}" destId="{015D0BD0-D904-49F6-8357-53CFB9DE2ED9}" srcOrd="0" destOrd="0" presId="urn:microsoft.com/office/officeart/2005/8/layout/equation1"/>
    <dgm:cxn modelId="{2F4FA017-CD90-416F-B2AF-C254ABBF4465}" srcId="{8C768FE6-AD58-4D98-B3EF-CB8DF01D8D08}" destId="{95E6608B-282F-43ED-B41F-94745544F70B}" srcOrd="6" destOrd="0" parTransId="{5B8D6E11-863F-4C0C-BACA-A433515E3408}" sibTransId="{023DFC8D-8F56-438D-9193-66E2E7FBB65F}"/>
    <dgm:cxn modelId="{37CF7EF0-73C4-4B31-A0FA-5D4CDA6B093F}" srcId="{8C768FE6-AD58-4D98-B3EF-CB8DF01D8D08}" destId="{2961652F-9FB3-429C-82A3-282F719F1A97}" srcOrd="1" destOrd="0" parTransId="{AB75AC3F-D3E6-4456-8F40-ECE098BBDB03}" sibTransId="{4B810CCA-1655-4BC8-8C83-551750AF9FF5}"/>
    <dgm:cxn modelId="{AF811B7F-EBD6-4657-B118-0E7832DB1C2E}" type="presOf" srcId="{95E6608B-282F-43ED-B41F-94745544F70B}" destId="{A018709C-5C0E-4157-9E8F-4337352D3AAE}" srcOrd="0" destOrd="0" presId="urn:microsoft.com/office/officeart/2005/8/layout/equation1"/>
    <dgm:cxn modelId="{7D32D957-4188-44C7-8D61-84E65227E9C0}" type="presOf" srcId="{57AA77FE-70F1-46F3-B7B7-E40410E8A0AD}" destId="{63D73629-1703-41A0-B451-A0ADCF63F374}" srcOrd="0" destOrd="0" presId="urn:microsoft.com/office/officeart/2005/8/layout/equation1"/>
    <dgm:cxn modelId="{C4C117E7-C4EE-4A67-A343-8FE4D85363BB}" type="presOf" srcId="{E15E51F4-E607-4BC8-B012-DE4A239F1BC6}" destId="{7ABFBC59-E137-4B53-BC6F-3B5F5275A29B}" srcOrd="0" destOrd="0" presId="urn:microsoft.com/office/officeart/2005/8/layout/equation1"/>
    <dgm:cxn modelId="{094E035A-97C9-4F3B-9870-614FC66E9FCF}" type="presOf" srcId="{1CDF9D6A-14B0-4849-AB10-CA7182ABE081}" destId="{9735E0BA-F39D-49C2-A901-CFD6C79A820A}" srcOrd="0" destOrd="0" presId="urn:microsoft.com/office/officeart/2005/8/layout/equation1"/>
    <dgm:cxn modelId="{A362634D-88F2-440F-9D2F-B0549D1ADB0F}" type="presOf" srcId="{772820D8-A53F-4FB4-B429-9E8E90DBCD96}" destId="{5C983790-8466-4423-923D-2E5A4A45EA18}" srcOrd="0" destOrd="0" presId="urn:microsoft.com/office/officeart/2005/8/layout/equation1"/>
    <dgm:cxn modelId="{BF2C51A2-91DD-4882-98C8-64EAE0DD89AD}" type="presOf" srcId="{6BE6D1D6-936C-4E4D-A700-306C6D4109D3}" destId="{AAF3FB5A-B7F5-401C-B1F4-1675B44E1713}" srcOrd="0" destOrd="0" presId="urn:microsoft.com/office/officeart/2005/8/layout/equation1"/>
    <dgm:cxn modelId="{DBB23F05-9FB2-47C5-8E15-2DDE5B0D0D1F}" type="presOf" srcId="{2A9822C5-ADCB-4967-9063-4277DCA28FB5}" destId="{15654EE3-6C0A-45FA-A965-91F49E7693E5}" srcOrd="0" destOrd="0" presId="urn:microsoft.com/office/officeart/2005/8/layout/equation1"/>
    <dgm:cxn modelId="{D4CCEBD3-1D9B-4ADA-89D5-44A0616C918E}" type="presOf" srcId="{4B810CCA-1655-4BC8-8C83-551750AF9FF5}" destId="{96EEB5FB-3035-4FC9-9025-EFC5748B0273}" srcOrd="0" destOrd="0" presId="urn:microsoft.com/office/officeart/2005/8/layout/equation1"/>
    <dgm:cxn modelId="{7147ACA2-AE31-4C59-8A7D-49EF74CE5A55}" srcId="{8C768FE6-AD58-4D98-B3EF-CB8DF01D8D08}" destId="{1CDF9D6A-14B0-4849-AB10-CA7182ABE081}" srcOrd="3" destOrd="0" parTransId="{FE8BC0EA-0316-4F48-9DF5-B2B0A86E5A9B}" sibTransId="{A1C581C4-745C-435F-94F5-99150AEE9C21}"/>
    <dgm:cxn modelId="{0748BC47-C82C-401D-B9C5-65E02E50480C}" srcId="{8C768FE6-AD58-4D98-B3EF-CB8DF01D8D08}" destId="{BDF0FA67-7550-4EF8-830C-FC5F0B4DF957}" srcOrd="2" destOrd="0" parTransId="{BD0D6935-85CE-40E1-A7D8-29AF0B05E2B8}" sibTransId="{2A9822C5-ADCB-4967-9063-4277DCA28FB5}"/>
    <dgm:cxn modelId="{9DFAE651-549E-4D37-8B72-D1DAE2A7CA96}" type="presOf" srcId="{2961652F-9FB3-429C-82A3-282F719F1A97}" destId="{1AC69069-2CF5-4854-98AF-45649F611B77}" srcOrd="0" destOrd="0" presId="urn:microsoft.com/office/officeart/2005/8/layout/equation1"/>
    <dgm:cxn modelId="{DE9E9C84-6364-41AD-869D-5B62F76ABDB7}" type="presParOf" srcId="{B177B68E-065C-41AA-B8DA-98B79FEDF1D1}" destId="{63D73629-1703-41A0-B451-A0ADCF63F374}" srcOrd="0" destOrd="0" presId="urn:microsoft.com/office/officeart/2005/8/layout/equation1"/>
    <dgm:cxn modelId="{E972DB1D-DFCA-40C6-AFA3-9403C2CF14DE}" type="presParOf" srcId="{B177B68E-065C-41AA-B8DA-98B79FEDF1D1}" destId="{D1DDFC82-8829-42CC-A1FF-E96BC467DB23}" srcOrd="1" destOrd="0" presId="urn:microsoft.com/office/officeart/2005/8/layout/equation1"/>
    <dgm:cxn modelId="{33EAD7D7-28F7-49EE-86BC-567B6C60B7AE}" type="presParOf" srcId="{B177B68E-065C-41AA-B8DA-98B79FEDF1D1}" destId="{C4288CF5-4972-49A4-8AC8-6B187087CEB3}" srcOrd="2" destOrd="0" presId="urn:microsoft.com/office/officeart/2005/8/layout/equation1"/>
    <dgm:cxn modelId="{FBB48B62-E5F9-485D-92CB-028E3C15C0B3}" type="presParOf" srcId="{B177B68E-065C-41AA-B8DA-98B79FEDF1D1}" destId="{99046C3F-3A1B-4574-8386-92EA59E4832A}" srcOrd="3" destOrd="0" presId="urn:microsoft.com/office/officeart/2005/8/layout/equation1"/>
    <dgm:cxn modelId="{F38F11EE-B8F8-4D5D-9252-3B7153F046E0}" type="presParOf" srcId="{B177B68E-065C-41AA-B8DA-98B79FEDF1D1}" destId="{1AC69069-2CF5-4854-98AF-45649F611B77}" srcOrd="4" destOrd="0" presId="urn:microsoft.com/office/officeart/2005/8/layout/equation1"/>
    <dgm:cxn modelId="{A7F434A3-FB42-4118-B045-86E8F880335D}" type="presParOf" srcId="{B177B68E-065C-41AA-B8DA-98B79FEDF1D1}" destId="{DB814C65-1A2D-4909-B930-46B95C42361B}" srcOrd="5" destOrd="0" presId="urn:microsoft.com/office/officeart/2005/8/layout/equation1"/>
    <dgm:cxn modelId="{FAC33E0E-B309-4371-9410-6C1F539EFDC3}" type="presParOf" srcId="{B177B68E-065C-41AA-B8DA-98B79FEDF1D1}" destId="{96EEB5FB-3035-4FC9-9025-EFC5748B0273}" srcOrd="6" destOrd="0" presId="urn:microsoft.com/office/officeart/2005/8/layout/equation1"/>
    <dgm:cxn modelId="{37B4A917-A662-4EA0-A669-FD3F7E530A61}" type="presParOf" srcId="{B177B68E-065C-41AA-B8DA-98B79FEDF1D1}" destId="{7FA2158C-A94C-46C2-B030-F827629D3731}" srcOrd="7" destOrd="0" presId="urn:microsoft.com/office/officeart/2005/8/layout/equation1"/>
    <dgm:cxn modelId="{5A981809-F868-40E0-80BF-F6E013D481FE}" type="presParOf" srcId="{B177B68E-065C-41AA-B8DA-98B79FEDF1D1}" destId="{015D0BD0-D904-49F6-8357-53CFB9DE2ED9}" srcOrd="8" destOrd="0" presId="urn:microsoft.com/office/officeart/2005/8/layout/equation1"/>
    <dgm:cxn modelId="{8A578DE3-24B6-4226-84E6-D5728977BE22}" type="presParOf" srcId="{B177B68E-065C-41AA-B8DA-98B79FEDF1D1}" destId="{52901057-F9B7-4047-9B35-DF002A1BB704}" srcOrd="9" destOrd="0" presId="urn:microsoft.com/office/officeart/2005/8/layout/equation1"/>
    <dgm:cxn modelId="{330EF5C3-CD81-4799-84D7-697E7AFAB6D8}" type="presParOf" srcId="{B177B68E-065C-41AA-B8DA-98B79FEDF1D1}" destId="{15654EE3-6C0A-45FA-A965-91F49E7693E5}" srcOrd="10" destOrd="0" presId="urn:microsoft.com/office/officeart/2005/8/layout/equation1"/>
    <dgm:cxn modelId="{FB03DBFA-5118-44DF-859E-02CBC5F0AE66}" type="presParOf" srcId="{B177B68E-065C-41AA-B8DA-98B79FEDF1D1}" destId="{A6AC6208-F2A6-4E32-B6E6-81F1D0FB21FD}" srcOrd="11" destOrd="0" presId="urn:microsoft.com/office/officeart/2005/8/layout/equation1"/>
    <dgm:cxn modelId="{A8D530F1-C0D7-49E1-8E64-E4FE7C1A3277}" type="presParOf" srcId="{B177B68E-065C-41AA-B8DA-98B79FEDF1D1}" destId="{9735E0BA-F39D-49C2-A901-CFD6C79A820A}" srcOrd="12" destOrd="0" presId="urn:microsoft.com/office/officeart/2005/8/layout/equation1"/>
    <dgm:cxn modelId="{FF1FC3BC-7FE3-423F-9270-52B4568768C6}" type="presParOf" srcId="{B177B68E-065C-41AA-B8DA-98B79FEDF1D1}" destId="{98D684DD-B663-4116-8E3F-C0510EBA7517}" srcOrd="13" destOrd="0" presId="urn:microsoft.com/office/officeart/2005/8/layout/equation1"/>
    <dgm:cxn modelId="{A635D6FB-F479-4C4F-AFD2-B180361A8BBC}" type="presParOf" srcId="{B177B68E-065C-41AA-B8DA-98B79FEDF1D1}" destId="{75FD5322-6722-4951-9283-DC729209C1D4}" srcOrd="14" destOrd="0" presId="urn:microsoft.com/office/officeart/2005/8/layout/equation1"/>
    <dgm:cxn modelId="{64E9BF8A-33EB-401F-B6C5-46969DCDB299}" type="presParOf" srcId="{B177B68E-065C-41AA-B8DA-98B79FEDF1D1}" destId="{EE0F780C-27C7-47F3-9059-27F373E0E600}" srcOrd="15" destOrd="0" presId="urn:microsoft.com/office/officeart/2005/8/layout/equation1"/>
    <dgm:cxn modelId="{A4EE669D-25F4-41D9-8C44-DE8F736E5121}" type="presParOf" srcId="{B177B68E-065C-41AA-B8DA-98B79FEDF1D1}" destId="{7ABFBC59-E137-4B53-BC6F-3B5F5275A29B}" srcOrd="16" destOrd="0" presId="urn:microsoft.com/office/officeart/2005/8/layout/equation1"/>
    <dgm:cxn modelId="{1E5E32AE-8FCF-4502-81A8-9DDE0E145527}" type="presParOf" srcId="{B177B68E-065C-41AA-B8DA-98B79FEDF1D1}" destId="{737B56E1-E5F6-48D1-8BDD-165522790AEA}" srcOrd="17" destOrd="0" presId="urn:microsoft.com/office/officeart/2005/8/layout/equation1"/>
    <dgm:cxn modelId="{ABF51969-D683-48F8-9C64-154BD63E9023}" type="presParOf" srcId="{B177B68E-065C-41AA-B8DA-98B79FEDF1D1}" destId="{AAF3FB5A-B7F5-401C-B1F4-1675B44E1713}" srcOrd="18" destOrd="0" presId="urn:microsoft.com/office/officeart/2005/8/layout/equation1"/>
    <dgm:cxn modelId="{04D13818-E405-4CDD-8FCD-4842DB51F029}" type="presParOf" srcId="{B177B68E-065C-41AA-B8DA-98B79FEDF1D1}" destId="{FC92D3A2-2F49-4D1A-A0AD-BE32624A363C}" srcOrd="19" destOrd="0" presId="urn:microsoft.com/office/officeart/2005/8/layout/equation1"/>
    <dgm:cxn modelId="{CF551B01-7E37-4E96-BD4B-D9998FAB22DE}" type="presParOf" srcId="{B177B68E-065C-41AA-B8DA-98B79FEDF1D1}" destId="{E66813AA-F7AC-420A-B6D9-A39A72F27928}" srcOrd="20" destOrd="0" presId="urn:microsoft.com/office/officeart/2005/8/layout/equation1"/>
    <dgm:cxn modelId="{EBA4624E-0943-4262-B199-912D3E2B5192}" type="presParOf" srcId="{B177B68E-065C-41AA-B8DA-98B79FEDF1D1}" destId="{F65B53F1-C030-44EC-8550-1DD2171D27CA}" srcOrd="21" destOrd="0" presId="urn:microsoft.com/office/officeart/2005/8/layout/equation1"/>
    <dgm:cxn modelId="{DD395FD3-C8BE-40A7-A429-DE0EAF4E86A8}" type="presParOf" srcId="{B177B68E-065C-41AA-B8DA-98B79FEDF1D1}" destId="{5C983790-8466-4423-923D-2E5A4A45EA18}" srcOrd="22" destOrd="0" presId="urn:microsoft.com/office/officeart/2005/8/layout/equation1"/>
    <dgm:cxn modelId="{7DBEF85C-8631-4B29-9DDF-7FE09D2ED77D}" type="presParOf" srcId="{B177B68E-065C-41AA-B8DA-98B79FEDF1D1}" destId="{900957DC-3CF4-44D9-89A8-4237037BA4A7}" srcOrd="23" destOrd="0" presId="urn:microsoft.com/office/officeart/2005/8/layout/equation1"/>
    <dgm:cxn modelId="{BFC4392E-BCE2-4558-BC79-457B2B22E063}" type="presParOf" srcId="{B177B68E-065C-41AA-B8DA-98B79FEDF1D1}" destId="{A018709C-5C0E-4157-9E8F-4337352D3AAE}" srcOrd="2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F6821D-C712-4938-A825-7BDDC5C6843B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5B3E1CB2-43F9-4F89-8627-61C12C33C29B}">
      <dgm:prSet phldrT="[Text]"/>
      <dgm:spPr/>
      <dgm:t>
        <a:bodyPr/>
        <a:lstStyle/>
        <a:p>
          <a:r>
            <a:rPr lang="en-IN" dirty="0" smtClean="0"/>
            <a:t>Central Government</a:t>
          </a:r>
          <a:endParaRPr lang="en-IN" dirty="0"/>
        </a:p>
      </dgm:t>
    </dgm:pt>
    <dgm:pt modelId="{D37AC0AA-3BF0-4873-BE8D-2B838DDD8E77}" type="parTrans" cxnId="{61D7B76B-BE6E-4D22-85A2-4FEF0116902A}">
      <dgm:prSet/>
      <dgm:spPr/>
      <dgm:t>
        <a:bodyPr/>
        <a:lstStyle/>
        <a:p>
          <a:endParaRPr lang="en-IN"/>
        </a:p>
      </dgm:t>
    </dgm:pt>
    <dgm:pt modelId="{B9FABF3C-76A7-49AF-A125-23D3AE4DA988}" type="sibTrans" cxnId="{61D7B76B-BE6E-4D22-85A2-4FEF0116902A}">
      <dgm:prSet/>
      <dgm:spPr/>
      <dgm:t>
        <a:bodyPr/>
        <a:lstStyle/>
        <a:p>
          <a:endParaRPr lang="en-IN"/>
        </a:p>
      </dgm:t>
    </dgm:pt>
    <dgm:pt modelId="{D9DE4EFB-F4CF-4CC0-9667-6707380AF863}">
      <dgm:prSet phldrT="[Text]"/>
      <dgm:spPr/>
      <dgm:t>
        <a:bodyPr/>
        <a:lstStyle/>
        <a:p>
          <a:r>
            <a:rPr lang="en-IN" dirty="0" smtClean="0"/>
            <a:t>Railway</a:t>
          </a:r>
          <a:endParaRPr lang="en-IN" dirty="0"/>
        </a:p>
      </dgm:t>
    </dgm:pt>
    <dgm:pt modelId="{12E82DC5-2BA5-491D-9FAC-D5C2F4351855}" type="parTrans" cxnId="{2FF1DBE9-46B5-464E-922A-672AAFA5A930}">
      <dgm:prSet/>
      <dgm:spPr/>
      <dgm:t>
        <a:bodyPr/>
        <a:lstStyle/>
        <a:p>
          <a:endParaRPr lang="en-IN"/>
        </a:p>
      </dgm:t>
    </dgm:pt>
    <dgm:pt modelId="{7755F5D4-A5D4-42D2-A3EF-C1C3E4E00A80}" type="sibTrans" cxnId="{2FF1DBE9-46B5-464E-922A-672AAFA5A930}">
      <dgm:prSet/>
      <dgm:spPr/>
      <dgm:t>
        <a:bodyPr/>
        <a:lstStyle/>
        <a:p>
          <a:endParaRPr lang="en-IN"/>
        </a:p>
      </dgm:t>
    </dgm:pt>
    <dgm:pt modelId="{53819ED7-CA50-4E8D-8E4A-836D47EB14F7}">
      <dgm:prSet phldrT="[Text]"/>
      <dgm:spPr/>
      <dgm:t>
        <a:bodyPr/>
        <a:lstStyle/>
        <a:p>
          <a:r>
            <a:rPr lang="en-IN" dirty="0" smtClean="0"/>
            <a:t>Mines</a:t>
          </a:r>
          <a:endParaRPr lang="en-IN" dirty="0"/>
        </a:p>
      </dgm:t>
    </dgm:pt>
    <dgm:pt modelId="{B75F88D9-E0CC-4FA4-9A03-7D8343188889}" type="parTrans" cxnId="{5DDF9556-960C-4A62-B781-5D2BD2577038}">
      <dgm:prSet/>
      <dgm:spPr/>
      <dgm:t>
        <a:bodyPr/>
        <a:lstStyle/>
        <a:p>
          <a:endParaRPr lang="en-IN"/>
        </a:p>
      </dgm:t>
    </dgm:pt>
    <dgm:pt modelId="{C1ACA8F8-E58C-452A-9D44-D9E4D46A6FD4}" type="sibTrans" cxnId="{5DDF9556-960C-4A62-B781-5D2BD2577038}">
      <dgm:prSet/>
      <dgm:spPr/>
      <dgm:t>
        <a:bodyPr/>
        <a:lstStyle/>
        <a:p>
          <a:endParaRPr lang="en-IN"/>
        </a:p>
      </dgm:t>
    </dgm:pt>
    <dgm:pt modelId="{B7D3A6ED-C137-421D-8C46-BB509463E3EA}">
      <dgm:prSet phldrT="[Text]"/>
      <dgm:spPr/>
      <dgm:t>
        <a:bodyPr/>
        <a:lstStyle/>
        <a:p>
          <a:r>
            <a:rPr lang="en-IN" dirty="0" smtClean="0"/>
            <a:t>State Government</a:t>
          </a:r>
          <a:endParaRPr lang="en-IN" dirty="0"/>
        </a:p>
      </dgm:t>
    </dgm:pt>
    <dgm:pt modelId="{CF8F414E-F619-4523-A3C7-AED523E71D5F}" type="parTrans" cxnId="{32897A1E-F8F0-4A5C-A2E8-8E9219FCEDC8}">
      <dgm:prSet/>
      <dgm:spPr/>
      <dgm:t>
        <a:bodyPr/>
        <a:lstStyle/>
        <a:p>
          <a:endParaRPr lang="en-IN"/>
        </a:p>
      </dgm:t>
    </dgm:pt>
    <dgm:pt modelId="{83CFCBD3-EBF3-4D5A-8DEC-BA6E52A55E2D}" type="sibTrans" cxnId="{32897A1E-F8F0-4A5C-A2E8-8E9219FCEDC8}">
      <dgm:prSet/>
      <dgm:spPr/>
      <dgm:t>
        <a:bodyPr/>
        <a:lstStyle/>
        <a:p>
          <a:endParaRPr lang="en-IN"/>
        </a:p>
      </dgm:t>
    </dgm:pt>
    <dgm:pt modelId="{FB88350E-AEEB-4897-97D8-19CBDD227467}">
      <dgm:prSet phldrT="[Text]"/>
      <dgm:spPr/>
      <dgm:t>
        <a:bodyPr/>
        <a:lstStyle/>
        <a:p>
          <a:r>
            <a:rPr lang="en-IN" dirty="0" smtClean="0"/>
            <a:t>All other areas</a:t>
          </a:r>
          <a:endParaRPr lang="en-IN" dirty="0"/>
        </a:p>
      </dgm:t>
    </dgm:pt>
    <dgm:pt modelId="{EF48B51C-7745-42D8-970B-0C8461AA4A49}" type="parTrans" cxnId="{9EC4E9AB-B45F-4226-AB63-87593D9E4C93}">
      <dgm:prSet/>
      <dgm:spPr/>
      <dgm:t>
        <a:bodyPr/>
        <a:lstStyle/>
        <a:p>
          <a:endParaRPr lang="en-IN"/>
        </a:p>
      </dgm:t>
    </dgm:pt>
    <dgm:pt modelId="{13172BC5-C306-4A20-BD9F-A2D39BEDEFF1}" type="sibTrans" cxnId="{9EC4E9AB-B45F-4226-AB63-87593D9E4C93}">
      <dgm:prSet/>
      <dgm:spPr/>
      <dgm:t>
        <a:bodyPr/>
        <a:lstStyle/>
        <a:p>
          <a:endParaRPr lang="en-IN"/>
        </a:p>
      </dgm:t>
    </dgm:pt>
    <dgm:pt modelId="{7DEA08B9-9670-43DB-B11D-27A1E714211B}">
      <dgm:prSet phldrT="[Text]"/>
      <dgm:spPr/>
      <dgm:t>
        <a:bodyPr/>
        <a:lstStyle/>
        <a:p>
          <a:endParaRPr lang="en-IN" dirty="0"/>
        </a:p>
      </dgm:t>
    </dgm:pt>
    <dgm:pt modelId="{75B0D8AF-6716-499E-B6B2-E24A3C3B3104}" type="parTrans" cxnId="{743897B8-AB97-432B-90F2-891C9005951C}">
      <dgm:prSet/>
      <dgm:spPr/>
      <dgm:t>
        <a:bodyPr/>
        <a:lstStyle/>
        <a:p>
          <a:endParaRPr lang="en-IN"/>
        </a:p>
      </dgm:t>
    </dgm:pt>
    <dgm:pt modelId="{D19552A2-8F5F-4EEB-AB55-13A7B4A23D6B}" type="sibTrans" cxnId="{743897B8-AB97-432B-90F2-891C9005951C}">
      <dgm:prSet/>
      <dgm:spPr/>
      <dgm:t>
        <a:bodyPr/>
        <a:lstStyle/>
        <a:p>
          <a:endParaRPr lang="en-IN"/>
        </a:p>
      </dgm:t>
    </dgm:pt>
    <dgm:pt modelId="{F459998D-70B3-4009-B0D2-DBCBCE3BFFAF}">
      <dgm:prSet phldrT="[Text]" phldr="1"/>
      <dgm:spPr/>
      <dgm:t>
        <a:bodyPr/>
        <a:lstStyle/>
        <a:p>
          <a:endParaRPr lang="en-IN" dirty="0"/>
        </a:p>
      </dgm:t>
    </dgm:pt>
    <dgm:pt modelId="{DB979B6B-70A1-42AB-843A-E4B359ED2B3E}" type="parTrans" cxnId="{94AF2385-87A0-421E-B4D2-ADFB2041150D}">
      <dgm:prSet/>
      <dgm:spPr/>
      <dgm:t>
        <a:bodyPr/>
        <a:lstStyle/>
        <a:p>
          <a:endParaRPr lang="en-IN"/>
        </a:p>
      </dgm:t>
    </dgm:pt>
    <dgm:pt modelId="{F83A3056-D32D-4FE7-8929-0D129A0F1992}" type="sibTrans" cxnId="{94AF2385-87A0-421E-B4D2-ADFB2041150D}">
      <dgm:prSet/>
      <dgm:spPr/>
      <dgm:t>
        <a:bodyPr/>
        <a:lstStyle/>
        <a:p>
          <a:endParaRPr lang="en-IN"/>
        </a:p>
      </dgm:t>
    </dgm:pt>
    <dgm:pt modelId="{487641BA-214C-4877-AC8F-305A62F0589B}">
      <dgm:prSet phldrT="[Text]"/>
      <dgm:spPr/>
      <dgm:t>
        <a:bodyPr/>
        <a:lstStyle/>
        <a:p>
          <a:r>
            <a:rPr lang="en-IN" dirty="0" smtClean="0"/>
            <a:t>Oil fields</a:t>
          </a:r>
          <a:endParaRPr lang="en-IN" dirty="0"/>
        </a:p>
      </dgm:t>
    </dgm:pt>
    <dgm:pt modelId="{021558D3-00C2-4AD6-802F-0B68EB0F5DB3}" type="parTrans" cxnId="{F8A329AF-1347-4023-A7B8-C62C3DB47143}">
      <dgm:prSet/>
      <dgm:spPr/>
      <dgm:t>
        <a:bodyPr/>
        <a:lstStyle/>
        <a:p>
          <a:endParaRPr lang="en-IN"/>
        </a:p>
      </dgm:t>
    </dgm:pt>
    <dgm:pt modelId="{C1D622A7-7928-43E9-82B0-148A0E24657C}" type="sibTrans" cxnId="{F8A329AF-1347-4023-A7B8-C62C3DB47143}">
      <dgm:prSet/>
      <dgm:spPr/>
      <dgm:t>
        <a:bodyPr/>
        <a:lstStyle/>
        <a:p>
          <a:endParaRPr lang="en-IN"/>
        </a:p>
      </dgm:t>
    </dgm:pt>
    <dgm:pt modelId="{701FF225-8EF2-4D84-8B5E-81A993CE3474}">
      <dgm:prSet phldrT="[Text]"/>
      <dgm:spPr/>
      <dgm:t>
        <a:bodyPr/>
        <a:lstStyle/>
        <a:p>
          <a:r>
            <a:rPr lang="en-IN" dirty="0" smtClean="0"/>
            <a:t>As deem fit</a:t>
          </a:r>
          <a:endParaRPr lang="en-IN" dirty="0"/>
        </a:p>
      </dgm:t>
    </dgm:pt>
    <dgm:pt modelId="{91433315-FD9F-440C-A433-5C81B501A3F1}" type="parTrans" cxnId="{57750AF7-5352-4C06-87D5-F119B053C9EF}">
      <dgm:prSet/>
      <dgm:spPr/>
      <dgm:t>
        <a:bodyPr/>
        <a:lstStyle/>
        <a:p>
          <a:endParaRPr lang="en-IN"/>
        </a:p>
      </dgm:t>
    </dgm:pt>
    <dgm:pt modelId="{478D9DDC-6C36-413E-A16C-59C4B9322A99}" type="sibTrans" cxnId="{57750AF7-5352-4C06-87D5-F119B053C9EF}">
      <dgm:prSet/>
      <dgm:spPr/>
      <dgm:t>
        <a:bodyPr/>
        <a:lstStyle/>
        <a:p>
          <a:endParaRPr lang="en-IN"/>
        </a:p>
      </dgm:t>
    </dgm:pt>
    <dgm:pt modelId="{0BA03ADB-BE7A-45D0-BFA2-2AED74DDB10F}" type="pres">
      <dgm:prSet presAssocID="{6DF6821D-C712-4938-A825-7BDDC5C6843B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F12023E-E807-4D22-88E6-44E19C6EFE50}" type="pres">
      <dgm:prSet presAssocID="{6DF6821D-C712-4938-A825-7BDDC5C6843B}" presName="dummyMaxCanvas" presStyleCnt="0"/>
      <dgm:spPr/>
    </dgm:pt>
    <dgm:pt modelId="{938E72FE-FF8C-40F5-9AF0-6CA085B40ACB}" type="pres">
      <dgm:prSet presAssocID="{6DF6821D-C712-4938-A825-7BDDC5C6843B}" presName="parentComposite" presStyleCnt="0"/>
      <dgm:spPr/>
    </dgm:pt>
    <dgm:pt modelId="{C3A6BE84-8EC6-4432-BBA6-B7F0948200D2}" type="pres">
      <dgm:prSet presAssocID="{6DF6821D-C712-4938-A825-7BDDC5C6843B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IN"/>
        </a:p>
      </dgm:t>
    </dgm:pt>
    <dgm:pt modelId="{BBF28B8F-2D8C-442E-AFAC-DDCAC51CEE5D}" type="pres">
      <dgm:prSet presAssocID="{6DF6821D-C712-4938-A825-7BDDC5C6843B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IN"/>
        </a:p>
      </dgm:t>
    </dgm:pt>
    <dgm:pt modelId="{C1D0E457-AEF4-4C15-8D86-6462DB1A2FD8}" type="pres">
      <dgm:prSet presAssocID="{6DF6821D-C712-4938-A825-7BDDC5C6843B}" presName="childrenComposite" presStyleCnt="0"/>
      <dgm:spPr/>
    </dgm:pt>
    <dgm:pt modelId="{3A47A72C-934C-42ED-AEE3-DD81CC2249C2}" type="pres">
      <dgm:prSet presAssocID="{6DF6821D-C712-4938-A825-7BDDC5C6843B}" presName="dummyMaxCanvas_ChildArea" presStyleCnt="0"/>
      <dgm:spPr/>
    </dgm:pt>
    <dgm:pt modelId="{5B3ABA5D-FBA9-4CA8-ACE7-4480E737C6B4}" type="pres">
      <dgm:prSet presAssocID="{6DF6821D-C712-4938-A825-7BDDC5C6843B}" presName="fulcrum" presStyleLbl="alignAccFollowNode1" presStyleIdx="2" presStyleCnt="4"/>
      <dgm:spPr/>
    </dgm:pt>
    <dgm:pt modelId="{0572E719-E416-48F1-9064-E0D2028A5C7F}" type="pres">
      <dgm:prSet presAssocID="{6DF6821D-C712-4938-A825-7BDDC5C6843B}" presName="balance_41" presStyleLbl="alignAccFollowNode1" presStyleIdx="3" presStyleCnt="4">
        <dgm:presLayoutVars>
          <dgm:bulletEnabled val="1"/>
        </dgm:presLayoutVars>
      </dgm:prSet>
      <dgm:spPr/>
    </dgm:pt>
    <dgm:pt modelId="{4ED113E8-9650-4DE0-B556-064B49A4E33B}" type="pres">
      <dgm:prSet presAssocID="{6DF6821D-C712-4938-A825-7BDDC5C6843B}" presName="left_41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C687CD-FB60-4BA0-990D-889CB8B818A8}" type="pres">
      <dgm:prSet presAssocID="{6DF6821D-C712-4938-A825-7BDDC5C6843B}" presName="left_41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C9C4521-3900-4D58-9338-6BE6EBA1A8AB}" type="pres">
      <dgm:prSet presAssocID="{6DF6821D-C712-4938-A825-7BDDC5C6843B}" presName="left_41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057D4B-D860-49C7-8B52-28022C7E24DC}" type="pres">
      <dgm:prSet presAssocID="{6DF6821D-C712-4938-A825-7BDDC5C6843B}" presName="left_41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51174C0-7F88-4260-9F02-4F8B9D69BAF9}" type="pres">
      <dgm:prSet presAssocID="{6DF6821D-C712-4938-A825-7BDDC5C6843B}" presName="right_41_1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A7297E6-498D-4AAD-A9C3-F2270F67E175}" type="presOf" srcId="{D9DE4EFB-F4CF-4CC0-9667-6707380AF863}" destId="{4ED113E8-9650-4DE0-B556-064B49A4E33B}" srcOrd="0" destOrd="0" presId="urn:microsoft.com/office/officeart/2005/8/layout/balance1"/>
    <dgm:cxn modelId="{DE4ED505-1BD2-4E3D-8E2F-F946BB2105E8}" type="presOf" srcId="{701FF225-8EF2-4D84-8B5E-81A993CE3474}" destId="{9F057D4B-D860-49C7-8B52-28022C7E24DC}" srcOrd="0" destOrd="0" presId="urn:microsoft.com/office/officeart/2005/8/layout/balance1"/>
    <dgm:cxn modelId="{F8A329AF-1347-4023-A7B8-C62C3DB47143}" srcId="{5B3E1CB2-43F9-4F89-8627-61C12C33C29B}" destId="{487641BA-214C-4877-AC8F-305A62F0589B}" srcOrd="2" destOrd="0" parTransId="{021558D3-00C2-4AD6-802F-0B68EB0F5DB3}" sibTransId="{C1D622A7-7928-43E9-82B0-148A0E24657C}"/>
    <dgm:cxn modelId="{94AF2385-87A0-421E-B4D2-ADFB2041150D}" srcId="{7DEA08B9-9670-43DB-B11D-27A1E714211B}" destId="{F459998D-70B3-4009-B0D2-DBCBCE3BFFAF}" srcOrd="0" destOrd="0" parTransId="{DB979B6B-70A1-42AB-843A-E4B359ED2B3E}" sibTransId="{F83A3056-D32D-4FE7-8929-0D129A0F1992}"/>
    <dgm:cxn modelId="{1F4E07D9-ABA7-4813-80E2-8E1D19FA10AE}" type="presOf" srcId="{6DF6821D-C712-4938-A825-7BDDC5C6843B}" destId="{0BA03ADB-BE7A-45D0-BFA2-2AED74DDB10F}" srcOrd="0" destOrd="0" presId="urn:microsoft.com/office/officeart/2005/8/layout/balance1"/>
    <dgm:cxn modelId="{39EA7A24-0CEB-4BEC-BB29-A10EFE140D95}" type="presOf" srcId="{487641BA-214C-4877-AC8F-305A62F0589B}" destId="{EC9C4521-3900-4D58-9338-6BE6EBA1A8AB}" srcOrd="0" destOrd="0" presId="urn:microsoft.com/office/officeart/2005/8/layout/balance1"/>
    <dgm:cxn modelId="{32897A1E-F8F0-4A5C-A2E8-8E9219FCEDC8}" srcId="{6DF6821D-C712-4938-A825-7BDDC5C6843B}" destId="{B7D3A6ED-C137-421D-8C46-BB509463E3EA}" srcOrd="1" destOrd="0" parTransId="{CF8F414E-F619-4523-A3C7-AED523E71D5F}" sibTransId="{83CFCBD3-EBF3-4D5A-8DEC-BA6E52A55E2D}"/>
    <dgm:cxn modelId="{21F0A704-3629-43D9-9D70-92C4A4D9E50C}" type="presOf" srcId="{B7D3A6ED-C137-421D-8C46-BB509463E3EA}" destId="{BBF28B8F-2D8C-442E-AFAC-DDCAC51CEE5D}" srcOrd="0" destOrd="0" presId="urn:microsoft.com/office/officeart/2005/8/layout/balance1"/>
    <dgm:cxn modelId="{5DDF9556-960C-4A62-B781-5D2BD2577038}" srcId="{5B3E1CB2-43F9-4F89-8627-61C12C33C29B}" destId="{53819ED7-CA50-4E8D-8E4A-836D47EB14F7}" srcOrd="1" destOrd="0" parTransId="{B75F88D9-E0CC-4FA4-9A03-7D8343188889}" sibTransId="{C1ACA8F8-E58C-452A-9D44-D9E4D46A6FD4}"/>
    <dgm:cxn modelId="{09A458B3-F475-4188-8D45-A30690629B2A}" type="presOf" srcId="{5B3E1CB2-43F9-4F89-8627-61C12C33C29B}" destId="{C3A6BE84-8EC6-4432-BBA6-B7F0948200D2}" srcOrd="0" destOrd="0" presId="urn:microsoft.com/office/officeart/2005/8/layout/balance1"/>
    <dgm:cxn modelId="{743897B8-AB97-432B-90F2-891C9005951C}" srcId="{6DF6821D-C712-4938-A825-7BDDC5C6843B}" destId="{7DEA08B9-9670-43DB-B11D-27A1E714211B}" srcOrd="2" destOrd="0" parTransId="{75B0D8AF-6716-499E-B6B2-E24A3C3B3104}" sibTransId="{D19552A2-8F5F-4EEB-AB55-13A7B4A23D6B}"/>
    <dgm:cxn modelId="{2FF1DBE9-46B5-464E-922A-672AAFA5A930}" srcId="{5B3E1CB2-43F9-4F89-8627-61C12C33C29B}" destId="{D9DE4EFB-F4CF-4CC0-9667-6707380AF863}" srcOrd="0" destOrd="0" parTransId="{12E82DC5-2BA5-491D-9FAC-D5C2F4351855}" sibTransId="{7755F5D4-A5D4-42D2-A3EF-C1C3E4E00A80}"/>
    <dgm:cxn modelId="{BE92FEC1-FF71-41FF-BD9E-8DF0466AA179}" type="presOf" srcId="{53819ED7-CA50-4E8D-8E4A-836D47EB14F7}" destId="{F2C687CD-FB60-4BA0-990D-889CB8B818A8}" srcOrd="0" destOrd="0" presId="urn:microsoft.com/office/officeart/2005/8/layout/balance1"/>
    <dgm:cxn modelId="{61D7B76B-BE6E-4D22-85A2-4FEF0116902A}" srcId="{6DF6821D-C712-4938-A825-7BDDC5C6843B}" destId="{5B3E1CB2-43F9-4F89-8627-61C12C33C29B}" srcOrd="0" destOrd="0" parTransId="{D37AC0AA-3BF0-4873-BE8D-2B838DDD8E77}" sibTransId="{B9FABF3C-76A7-49AF-A125-23D3AE4DA988}"/>
    <dgm:cxn modelId="{B938A67B-E475-454D-90F7-2FAE2D014B76}" type="presOf" srcId="{FB88350E-AEEB-4897-97D8-19CBDD227467}" destId="{751174C0-7F88-4260-9F02-4F8B9D69BAF9}" srcOrd="0" destOrd="0" presId="urn:microsoft.com/office/officeart/2005/8/layout/balance1"/>
    <dgm:cxn modelId="{9EC4E9AB-B45F-4226-AB63-87593D9E4C93}" srcId="{B7D3A6ED-C137-421D-8C46-BB509463E3EA}" destId="{FB88350E-AEEB-4897-97D8-19CBDD227467}" srcOrd="0" destOrd="0" parTransId="{EF48B51C-7745-42D8-970B-0C8461AA4A49}" sibTransId="{13172BC5-C306-4A20-BD9F-A2D39BEDEFF1}"/>
    <dgm:cxn modelId="{57750AF7-5352-4C06-87D5-F119B053C9EF}" srcId="{5B3E1CB2-43F9-4F89-8627-61C12C33C29B}" destId="{701FF225-8EF2-4D84-8B5E-81A993CE3474}" srcOrd="3" destOrd="0" parTransId="{91433315-FD9F-440C-A433-5C81B501A3F1}" sibTransId="{478D9DDC-6C36-413E-A16C-59C4B9322A99}"/>
    <dgm:cxn modelId="{36FC9FA7-279F-49ED-BF68-28D3A44496A6}" type="presParOf" srcId="{0BA03ADB-BE7A-45D0-BFA2-2AED74DDB10F}" destId="{FF12023E-E807-4D22-88E6-44E19C6EFE50}" srcOrd="0" destOrd="0" presId="urn:microsoft.com/office/officeart/2005/8/layout/balance1"/>
    <dgm:cxn modelId="{ADC2D481-7CCE-4333-86A9-A5BA90CF2671}" type="presParOf" srcId="{0BA03ADB-BE7A-45D0-BFA2-2AED74DDB10F}" destId="{938E72FE-FF8C-40F5-9AF0-6CA085B40ACB}" srcOrd="1" destOrd="0" presId="urn:microsoft.com/office/officeart/2005/8/layout/balance1"/>
    <dgm:cxn modelId="{4A5AF14C-CB76-4CAB-A59D-FAA996A793EA}" type="presParOf" srcId="{938E72FE-FF8C-40F5-9AF0-6CA085B40ACB}" destId="{C3A6BE84-8EC6-4432-BBA6-B7F0948200D2}" srcOrd="0" destOrd="0" presId="urn:microsoft.com/office/officeart/2005/8/layout/balance1"/>
    <dgm:cxn modelId="{7FD207DE-DF8A-451B-B9E3-F51F085BE416}" type="presParOf" srcId="{938E72FE-FF8C-40F5-9AF0-6CA085B40ACB}" destId="{BBF28B8F-2D8C-442E-AFAC-DDCAC51CEE5D}" srcOrd="1" destOrd="0" presId="urn:microsoft.com/office/officeart/2005/8/layout/balance1"/>
    <dgm:cxn modelId="{CF90F2DD-141A-46A0-BF67-235E7C206FA2}" type="presParOf" srcId="{0BA03ADB-BE7A-45D0-BFA2-2AED74DDB10F}" destId="{C1D0E457-AEF4-4C15-8D86-6462DB1A2FD8}" srcOrd="2" destOrd="0" presId="urn:microsoft.com/office/officeart/2005/8/layout/balance1"/>
    <dgm:cxn modelId="{BC69DE98-55D0-4D0E-8F3C-635C9DD00FC6}" type="presParOf" srcId="{C1D0E457-AEF4-4C15-8D86-6462DB1A2FD8}" destId="{3A47A72C-934C-42ED-AEE3-DD81CC2249C2}" srcOrd="0" destOrd="0" presId="urn:microsoft.com/office/officeart/2005/8/layout/balance1"/>
    <dgm:cxn modelId="{02DC4DB6-7309-4D3E-941F-03A071AE84CA}" type="presParOf" srcId="{C1D0E457-AEF4-4C15-8D86-6462DB1A2FD8}" destId="{5B3ABA5D-FBA9-4CA8-ACE7-4480E737C6B4}" srcOrd="1" destOrd="0" presId="urn:microsoft.com/office/officeart/2005/8/layout/balance1"/>
    <dgm:cxn modelId="{C7BFF9FE-09FE-4706-8505-DEAC94AE1441}" type="presParOf" srcId="{C1D0E457-AEF4-4C15-8D86-6462DB1A2FD8}" destId="{0572E719-E416-48F1-9064-E0D2028A5C7F}" srcOrd="2" destOrd="0" presId="urn:microsoft.com/office/officeart/2005/8/layout/balance1"/>
    <dgm:cxn modelId="{0C5B6BF2-A6E1-4294-9A92-3F2E753AA6C4}" type="presParOf" srcId="{C1D0E457-AEF4-4C15-8D86-6462DB1A2FD8}" destId="{4ED113E8-9650-4DE0-B556-064B49A4E33B}" srcOrd="3" destOrd="0" presId="urn:microsoft.com/office/officeart/2005/8/layout/balance1"/>
    <dgm:cxn modelId="{7506E3F4-1424-4285-B27C-CA1CFE28907E}" type="presParOf" srcId="{C1D0E457-AEF4-4C15-8D86-6462DB1A2FD8}" destId="{F2C687CD-FB60-4BA0-990D-889CB8B818A8}" srcOrd="4" destOrd="0" presId="urn:microsoft.com/office/officeart/2005/8/layout/balance1"/>
    <dgm:cxn modelId="{C01D9D73-75A8-4169-BDA7-A80BC7F27242}" type="presParOf" srcId="{C1D0E457-AEF4-4C15-8D86-6462DB1A2FD8}" destId="{EC9C4521-3900-4D58-9338-6BE6EBA1A8AB}" srcOrd="5" destOrd="0" presId="urn:microsoft.com/office/officeart/2005/8/layout/balance1"/>
    <dgm:cxn modelId="{21CADD20-56CD-4664-9A72-6F0CB7F9E597}" type="presParOf" srcId="{C1D0E457-AEF4-4C15-8D86-6462DB1A2FD8}" destId="{9F057D4B-D860-49C7-8B52-28022C7E24DC}" srcOrd="6" destOrd="0" presId="urn:microsoft.com/office/officeart/2005/8/layout/balance1"/>
    <dgm:cxn modelId="{5B07491B-ABC7-4718-8E3B-F0B3E7B1299B}" type="presParOf" srcId="{C1D0E457-AEF4-4C15-8D86-6462DB1A2FD8}" destId="{751174C0-7F88-4260-9F02-4F8B9D69BAF9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6C7C88-52F1-4E91-A655-2E0AAD43C2D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F035EDF-BB64-4D2D-97F1-3C6F82085DF3}">
      <dgm:prSet phldrT="[Text]"/>
      <dgm:spPr/>
      <dgm:t>
        <a:bodyPr/>
        <a:lstStyle/>
        <a:p>
          <a:r>
            <a:rPr lang="en-IN" dirty="0" smtClean="0"/>
            <a:t>Committee method</a:t>
          </a:r>
          <a:endParaRPr lang="en-IN" dirty="0"/>
        </a:p>
      </dgm:t>
    </dgm:pt>
    <dgm:pt modelId="{64E4606F-0C50-4AA1-979B-173D09EE0F33}" type="parTrans" cxnId="{3EDB618B-82E3-45EF-95C9-0FA7B34453B2}">
      <dgm:prSet/>
      <dgm:spPr/>
      <dgm:t>
        <a:bodyPr/>
        <a:lstStyle/>
        <a:p>
          <a:endParaRPr lang="en-IN"/>
        </a:p>
      </dgm:t>
    </dgm:pt>
    <dgm:pt modelId="{E2C2079A-949F-43A9-9BE3-447BFD021E7E}" type="sibTrans" cxnId="{3EDB618B-82E3-45EF-95C9-0FA7B34453B2}">
      <dgm:prSet/>
      <dgm:spPr/>
      <dgm:t>
        <a:bodyPr/>
        <a:lstStyle/>
        <a:p>
          <a:endParaRPr lang="en-IN"/>
        </a:p>
      </dgm:t>
    </dgm:pt>
    <dgm:pt modelId="{3610E886-0F94-4819-ABB4-24264CAB1E3E}">
      <dgm:prSet phldrT="[Text]"/>
      <dgm:spPr/>
      <dgm:t>
        <a:bodyPr/>
        <a:lstStyle/>
        <a:p>
          <a:r>
            <a:rPr lang="en-IN" dirty="0" smtClean="0"/>
            <a:t>Advisory Committee</a:t>
          </a:r>
          <a:endParaRPr lang="en-IN" dirty="0"/>
        </a:p>
      </dgm:t>
    </dgm:pt>
    <dgm:pt modelId="{DBBFA231-B164-469A-96CC-B7766391F047}" type="parTrans" cxnId="{F49888C2-486C-4ABA-A77A-6F2B6680BE4E}">
      <dgm:prSet/>
      <dgm:spPr/>
      <dgm:t>
        <a:bodyPr/>
        <a:lstStyle/>
        <a:p>
          <a:endParaRPr lang="en-IN"/>
        </a:p>
      </dgm:t>
    </dgm:pt>
    <dgm:pt modelId="{BF9474D5-B4A4-4A56-A482-CD2B7AB5CEB4}" type="sibTrans" cxnId="{F49888C2-486C-4ABA-A77A-6F2B6680BE4E}">
      <dgm:prSet/>
      <dgm:spPr/>
      <dgm:t>
        <a:bodyPr/>
        <a:lstStyle/>
        <a:p>
          <a:endParaRPr lang="en-IN"/>
        </a:p>
      </dgm:t>
    </dgm:pt>
    <dgm:pt modelId="{3DDB3A7C-563A-4237-9685-AA629349C1E1}">
      <dgm:prSet phldrT="[Text]"/>
      <dgm:spPr/>
      <dgm:t>
        <a:bodyPr/>
        <a:lstStyle/>
        <a:p>
          <a:r>
            <a:rPr lang="en-IN" dirty="0" smtClean="0"/>
            <a:t>Recommendation of committee</a:t>
          </a:r>
          <a:endParaRPr lang="en-IN" dirty="0"/>
        </a:p>
      </dgm:t>
    </dgm:pt>
    <dgm:pt modelId="{04A6F75E-FD14-4530-8DE1-1D27A9B767B5}" type="parTrans" cxnId="{57F72C32-C4C9-4387-8637-5BD3E1D469E2}">
      <dgm:prSet/>
      <dgm:spPr/>
      <dgm:t>
        <a:bodyPr/>
        <a:lstStyle/>
        <a:p>
          <a:endParaRPr lang="en-IN"/>
        </a:p>
      </dgm:t>
    </dgm:pt>
    <dgm:pt modelId="{B0470130-6164-4A05-B2CD-98D185D3220B}" type="sibTrans" cxnId="{57F72C32-C4C9-4387-8637-5BD3E1D469E2}">
      <dgm:prSet/>
      <dgm:spPr/>
      <dgm:t>
        <a:bodyPr/>
        <a:lstStyle/>
        <a:p>
          <a:endParaRPr lang="en-IN"/>
        </a:p>
      </dgm:t>
    </dgm:pt>
    <dgm:pt modelId="{2190982F-E806-436A-9210-25CED0AD2404}">
      <dgm:prSet phldrT="[Text]"/>
      <dgm:spPr/>
      <dgm:t>
        <a:bodyPr/>
        <a:lstStyle/>
        <a:p>
          <a:r>
            <a:rPr lang="en-IN" dirty="0" smtClean="0"/>
            <a:t>Notification method</a:t>
          </a:r>
          <a:endParaRPr lang="en-IN" dirty="0"/>
        </a:p>
      </dgm:t>
    </dgm:pt>
    <dgm:pt modelId="{7A1BC0E7-8A3F-445B-BC1F-605093E351D0}" type="parTrans" cxnId="{81F3228C-2669-4729-AC59-B4C51586EFD2}">
      <dgm:prSet/>
      <dgm:spPr/>
      <dgm:t>
        <a:bodyPr/>
        <a:lstStyle/>
        <a:p>
          <a:endParaRPr lang="en-IN"/>
        </a:p>
      </dgm:t>
    </dgm:pt>
    <dgm:pt modelId="{7BD94893-86BC-4297-A80F-96A795422372}" type="sibTrans" cxnId="{81F3228C-2669-4729-AC59-B4C51586EFD2}">
      <dgm:prSet/>
      <dgm:spPr/>
      <dgm:t>
        <a:bodyPr/>
        <a:lstStyle/>
        <a:p>
          <a:endParaRPr lang="en-IN"/>
        </a:p>
      </dgm:t>
    </dgm:pt>
    <dgm:pt modelId="{0DDD193D-BFD7-4833-AE6A-8BC2531218F7}">
      <dgm:prSet phldrT="[Text]"/>
      <dgm:spPr/>
      <dgm:t>
        <a:bodyPr/>
        <a:lstStyle/>
        <a:p>
          <a:r>
            <a:rPr lang="en-IN" dirty="0" smtClean="0"/>
            <a:t>Proposal in </a:t>
          </a:r>
          <a:r>
            <a:rPr lang="en-IN" dirty="0" smtClean="0"/>
            <a:t>official gazette</a:t>
          </a:r>
          <a:r>
            <a:rPr lang="en-IN" dirty="0" smtClean="0"/>
            <a:t> </a:t>
          </a:r>
          <a:endParaRPr lang="en-IN" dirty="0"/>
        </a:p>
      </dgm:t>
    </dgm:pt>
    <dgm:pt modelId="{79759915-6F86-4BA7-B884-940B51116DC4}" type="parTrans" cxnId="{549AC84D-6FA3-46C9-A348-5E38F4E77B92}">
      <dgm:prSet/>
      <dgm:spPr/>
      <dgm:t>
        <a:bodyPr/>
        <a:lstStyle/>
        <a:p>
          <a:endParaRPr lang="en-IN"/>
        </a:p>
      </dgm:t>
    </dgm:pt>
    <dgm:pt modelId="{74552B58-2C9F-4A74-BD78-7F47F1124E80}" type="sibTrans" cxnId="{549AC84D-6FA3-46C9-A348-5E38F4E77B92}">
      <dgm:prSet/>
      <dgm:spPr/>
      <dgm:t>
        <a:bodyPr/>
        <a:lstStyle/>
        <a:p>
          <a:endParaRPr lang="en-IN"/>
        </a:p>
      </dgm:t>
    </dgm:pt>
    <dgm:pt modelId="{477E4FB6-3AF7-4F11-80A3-8987675A9B69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IN" dirty="0" smtClean="0"/>
            <a:t>Minimum time 2 Month</a:t>
          </a:r>
          <a:endParaRPr lang="en-IN" dirty="0"/>
        </a:p>
      </dgm:t>
    </dgm:pt>
    <dgm:pt modelId="{7BEDB1CD-2F04-47DE-9EEC-2199AC971831}" type="parTrans" cxnId="{D3D1344E-CEFB-40EA-B20E-923CA52D3D5D}">
      <dgm:prSet/>
      <dgm:spPr/>
      <dgm:t>
        <a:bodyPr/>
        <a:lstStyle/>
        <a:p>
          <a:endParaRPr lang="en-IN"/>
        </a:p>
      </dgm:t>
    </dgm:pt>
    <dgm:pt modelId="{E5909997-7C36-4C33-8611-57F127E25788}" type="sibTrans" cxnId="{D3D1344E-CEFB-40EA-B20E-923CA52D3D5D}">
      <dgm:prSet/>
      <dgm:spPr/>
      <dgm:t>
        <a:bodyPr/>
        <a:lstStyle/>
        <a:p>
          <a:endParaRPr lang="en-IN"/>
        </a:p>
      </dgm:t>
    </dgm:pt>
    <dgm:pt modelId="{3E16C829-904E-4CD7-A600-8D56892F7600}">
      <dgm:prSet phldrT="[Text]"/>
      <dgm:spPr/>
      <dgm:t>
        <a:bodyPr/>
        <a:lstStyle/>
        <a:p>
          <a:r>
            <a:rPr lang="en-IN" dirty="0" smtClean="0"/>
            <a:t>Notify in official gazette</a:t>
          </a:r>
          <a:endParaRPr lang="en-IN" dirty="0"/>
        </a:p>
      </dgm:t>
    </dgm:pt>
    <dgm:pt modelId="{7BA7529D-E4F1-4550-BB44-1E0E10ED4AED}" type="parTrans" cxnId="{3131AE47-85AD-4669-A6D8-7C3FA380A6CD}">
      <dgm:prSet/>
      <dgm:spPr/>
      <dgm:t>
        <a:bodyPr/>
        <a:lstStyle/>
        <a:p>
          <a:endParaRPr lang="en-IN"/>
        </a:p>
      </dgm:t>
    </dgm:pt>
    <dgm:pt modelId="{9F388235-B835-4AAA-9025-3BF3C1DF3095}" type="sibTrans" cxnId="{3131AE47-85AD-4669-A6D8-7C3FA380A6CD}">
      <dgm:prSet/>
      <dgm:spPr/>
      <dgm:t>
        <a:bodyPr/>
        <a:lstStyle/>
        <a:p>
          <a:endParaRPr lang="en-IN"/>
        </a:p>
      </dgm:t>
    </dgm:pt>
    <dgm:pt modelId="{7911176F-B84E-40DA-8BD5-9F24CA72C909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IN" dirty="0" smtClean="0"/>
            <a:t>Advisory Committee</a:t>
          </a:r>
          <a:endParaRPr lang="en-IN" dirty="0"/>
        </a:p>
      </dgm:t>
    </dgm:pt>
    <dgm:pt modelId="{D6966E88-5CC4-4DD1-A2CA-AF063628E2A8}" type="parTrans" cxnId="{8224C5EF-BA49-48DC-9DDB-A70E7634DD47}">
      <dgm:prSet/>
      <dgm:spPr/>
      <dgm:t>
        <a:bodyPr/>
        <a:lstStyle/>
        <a:p>
          <a:endParaRPr lang="en-IN"/>
        </a:p>
      </dgm:t>
    </dgm:pt>
    <dgm:pt modelId="{BAFCCBC6-3775-41FB-8F36-E017D5A55E97}" type="sibTrans" cxnId="{8224C5EF-BA49-48DC-9DDB-A70E7634DD47}">
      <dgm:prSet/>
      <dgm:spPr/>
      <dgm:t>
        <a:bodyPr/>
        <a:lstStyle/>
        <a:p>
          <a:endParaRPr lang="en-IN"/>
        </a:p>
      </dgm:t>
    </dgm:pt>
    <dgm:pt modelId="{A94457F3-46F2-4BC0-9308-0ACB32AEADF4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IN" dirty="0" smtClean="0"/>
            <a:t>1/3 employer</a:t>
          </a:r>
          <a:endParaRPr lang="en-IN" dirty="0"/>
        </a:p>
      </dgm:t>
    </dgm:pt>
    <dgm:pt modelId="{86F591C5-8CB4-48F6-98EE-6FBE3410650A}" type="parTrans" cxnId="{4F5B53ED-08DF-4D77-8962-597993A4432F}">
      <dgm:prSet/>
      <dgm:spPr/>
      <dgm:t>
        <a:bodyPr/>
        <a:lstStyle/>
        <a:p>
          <a:endParaRPr lang="en-IN"/>
        </a:p>
      </dgm:t>
    </dgm:pt>
    <dgm:pt modelId="{182A58CC-000C-4EA2-AB18-D857D89EB97B}" type="sibTrans" cxnId="{4F5B53ED-08DF-4D77-8962-597993A4432F}">
      <dgm:prSet/>
      <dgm:spPr/>
      <dgm:t>
        <a:bodyPr/>
        <a:lstStyle/>
        <a:p>
          <a:endParaRPr lang="en-IN"/>
        </a:p>
      </dgm:t>
    </dgm:pt>
    <dgm:pt modelId="{E598D196-4041-49A5-81CE-42B492E072B9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IN" dirty="0" smtClean="0"/>
            <a:t>1/3 employee</a:t>
          </a:r>
          <a:endParaRPr lang="en-IN" dirty="0"/>
        </a:p>
      </dgm:t>
    </dgm:pt>
    <dgm:pt modelId="{9B4FA695-ABDA-4027-B7BC-DA367C6CD9D2}" type="parTrans" cxnId="{8940778E-243C-4D4B-BF91-F9398F5D7ACB}">
      <dgm:prSet/>
      <dgm:spPr/>
      <dgm:t>
        <a:bodyPr/>
        <a:lstStyle/>
        <a:p>
          <a:endParaRPr lang="en-IN"/>
        </a:p>
      </dgm:t>
    </dgm:pt>
    <dgm:pt modelId="{CCD47CFF-79D1-41F9-B3E1-DA3EE7C61578}" type="sibTrans" cxnId="{8940778E-243C-4D4B-BF91-F9398F5D7ACB}">
      <dgm:prSet/>
      <dgm:spPr/>
      <dgm:t>
        <a:bodyPr/>
        <a:lstStyle/>
        <a:p>
          <a:endParaRPr lang="en-IN"/>
        </a:p>
      </dgm:t>
    </dgm:pt>
    <dgm:pt modelId="{E68DCD05-BE8C-40F5-832D-503DF79D40FE}">
      <dgm:prSet phldrT="[Text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en-IN" dirty="0" smtClean="0"/>
            <a:t>1/3 independent person</a:t>
          </a:r>
          <a:endParaRPr lang="en-IN" dirty="0"/>
        </a:p>
      </dgm:t>
    </dgm:pt>
    <dgm:pt modelId="{2EF620EB-021D-4C9F-A34F-19B411844D5D}" type="parTrans" cxnId="{4153204C-91B2-425B-8B51-53073E7011A9}">
      <dgm:prSet/>
      <dgm:spPr/>
      <dgm:t>
        <a:bodyPr/>
        <a:lstStyle/>
        <a:p>
          <a:endParaRPr lang="en-IN"/>
        </a:p>
      </dgm:t>
    </dgm:pt>
    <dgm:pt modelId="{B3A6988B-660C-4037-8A3E-312AAB07C80D}" type="sibTrans" cxnId="{4153204C-91B2-425B-8B51-53073E7011A9}">
      <dgm:prSet/>
      <dgm:spPr/>
      <dgm:t>
        <a:bodyPr/>
        <a:lstStyle/>
        <a:p>
          <a:endParaRPr lang="en-IN"/>
        </a:p>
      </dgm:t>
    </dgm:pt>
    <dgm:pt modelId="{D06BAAA5-6510-4D5E-A512-000B3683A2B3}">
      <dgm:prSet phldrT="[Text]"/>
      <dgm:spPr>
        <a:solidFill>
          <a:schemeClr val="bg1"/>
        </a:solidFill>
      </dgm:spPr>
      <dgm:t>
        <a:bodyPr/>
        <a:lstStyle/>
        <a:p>
          <a:r>
            <a:rPr lang="en-IN" dirty="0" smtClean="0"/>
            <a:t>After representation of effected person notify</a:t>
          </a:r>
          <a:endParaRPr lang="en-IN" dirty="0"/>
        </a:p>
      </dgm:t>
    </dgm:pt>
    <dgm:pt modelId="{0463D805-40AE-4496-9EE7-DBF9483AB368}" type="parTrans" cxnId="{515BEEC5-28B9-4F3B-90C7-AA3EA70AD191}">
      <dgm:prSet/>
      <dgm:spPr/>
      <dgm:t>
        <a:bodyPr/>
        <a:lstStyle/>
        <a:p>
          <a:endParaRPr lang="en-IN"/>
        </a:p>
      </dgm:t>
    </dgm:pt>
    <dgm:pt modelId="{7C4FB290-BFFB-4045-90EA-4844552AE6FC}" type="sibTrans" cxnId="{515BEEC5-28B9-4F3B-90C7-AA3EA70AD191}">
      <dgm:prSet/>
      <dgm:spPr/>
      <dgm:t>
        <a:bodyPr/>
        <a:lstStyle/>
        <a:p>
          <a:endParaRPr lang="en-IN"/>
        </a:p>
      </dgm:t>
    </dgm:pt>
    <dgm:pt modelId="{85CFA3AA-9BEB-4431-920D-35FB249F5DE9}">
      <dgm:prSet phldrT="[Text]"/>
      <dgm:spPr>
        <a:solidFill>
          <a:schemeClr val="bg1"/>
        </a:solidFill>
      </dgm:spPr>
      <dgm:t>
        <a:bodyPr/>
        <a:lstStyle/>
        <a:p>
          <a:r>
            <a:rPr lang="en-IN" dirty="0" smtClean="0"/>
            <a:t>If not notify effected after three month</a:t>
          </a:r>
          <a:endParaRPr lang="en-IN" dirty="0"/>
        </a:p>
      </dgm:t>
    </dgm:pt>
    <dgm:pt modelId="{D7007DF5-D67B-4E15-A45F-76362402F1B6}" type="parTrans" cxnId="{2F8A18F2-2FEA-4988-9FF7-E895D174DA42}">
      <dgm:prSet/>
      <dgm:spPr/>
      <dgm:t>
        <a:bodyPr/>
        <a:lstStyle/>
        <a:p>
          <a:endParaRPr lang="en-IN"/>
        </a:p>
      </dgm:t>
    </dgm:pt>
    <dgm:pt modelId="{D3AF444C-35FA-423D-965E-9127047FEEDB}" type="sibTrans" cxnId="{2F8A18F2-2FEA-4988-9FF7-E895D174DA42}">
      <dgm:prSet/>
      <dgm:spPr/>
      <dgm:t>
        <a:bodyPr/>
        <a:lstStyle/>
        <a:p>
          <a:endParaRPr lang="en-IN"/>
        </a:p>
      </dgm:t>
    </dgm:pt>
    <dgm:pt modelId="{6C208030-523B-4921-8384-D379E67E44C6}">
      <dgm:prSet phldrT="[Text]"/>
      <dgm:spPr>
        <a:solidFill>
          <a:srgbClr val="92D050"/>
        </a:solidFill>
      </dgm:spPr>
      <dgm:t>
        <a:bodyPr/>
        <a:lstStyle/>
        <a:p>
          <a:r>
            <a:rPr lang="en-IN" dirty="0" smtClean="0"/>
            <a:t>Can be retrospective also</a:t>
          </a:r>
          <a:endParaRPr lang="en-IN" dirty="0"/>
        </a:p>
      </dgm:t>
    </dgm:pt>
    <dgm:pt modelId="{C9E79E49-6CB8-4A9E-AB35-2ACB793A9E75}" type="parTrans" cxnId="{45FF8EA1-AA40-42CA-A641-63F4EB3B73C7}">
      <dgm:prSet/>
      <dgm:spPr/>
      <dgm:t>
        <a:bodyPr/>
        <a:lstStyle/>
        <a:p>
          <a:endParaRPr lang="en-IN"/>
        </a:p>
      </dgm:t>
    </dgm:pt>
    <dgm:pt modelId="{8D6DC5CB-91CB-4343-944E-41E7F52F5E00}" type="sibTrans" cxnId="{45FF8EA1-AA40-42CA-A641-63F4EB3B73C7}">
      <dgm:prSet/>
      <dgm:spPr/>
      <dgm:t>
        <a:bodyPr/>
        <a:lstStyle/>
        <a:p>
          <a:endParaRPr lang="en-IN"/>
        </a:p>
      </dgm:t>
    </dgm:pt>
    <dgm:pt modelId="{6CE69A92-23E8-42D4-BD07-BA398E421F62}" type="pres">
      <dgm:prSet presAssocID="{546C7C88-52F1-4E91-A655-2E0AAD43C2D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97AED1-2E0E-4696-AD8D-80ACD4FD3E18}" type="pres">
      <dgm:prSet presAssocID="{AF035EDF-BB64-4D2D-97F1-3C6F82085DF3}" presName="root" presStyleCnt="0"/>
      <dgm:spPr/>
    </dgm:pt>
    <dgm:pt modelId="{39427D20-D377-4EF7-8B91-2D4185BAEB8C}" type="pres">
      <dgm:prSet presAssocID="{AF035EDF-BB64-4D2D-97F1-3C6F82085DF3}" presName="rootComposite" presStyleCnt="0"/>
      <dgm:spPr/>
    </dgm:pt>
    <dgm:pt modelId="{CDEA3037-AFAC-48F4-BF95-D99AD7590C1D}" type="pres">
      <dgm:prSet presAssocID="{AF035EDF-BB64-4D2D-97F1-3C6F82085DF3}" presName="rootText" presStyleLbl="node1" presStyleIdx="0" presStyleCnt="2"/>
      <dgm:spPr/>
    </dgm:pt>
    <dgm:pt modelId="{BD0EFAEB-EFD1-4DA0-8CFF-E8C30378097C}" type="pres">
      <dgm:prSet presAssocID="{AF035EDF-BB64-4D2D-97F1-3C6F82085DF3}" presName="rootConnector" presStyleLbl="node1" presStyleIdx="0" presStyleCnt="2"/>
      <dgm:spPr/>
    </dgm:pt>
    <dgm:pt modelId="{91A9F61A-79CE-480E-B18B-23F68979D183}" type="pres">
      <dgm:prSet presAssocID="{AF035EDF-BB64-4D2D-97F1-3C6F82085DF3}" presName="childShape" presStyleCnt="0"/>
      <dgm:spPr/>
    </dgm:pt>
    <dgm:pt modelId="{98E1CAF0-CFCB-4409-8394-0A38B818F410}" type="pres">
      <dgm:prSet presAssocID="{DBBFA231-B164-469A-96CC-B7766391F047}" presName="Name13" presStyleLbl="parChTrans1D2" presStyleIdx="0" presStyleCnt="9"/>
      <dgm:spPr/>
    </dgm:pt>
    <dgm:pt modelId="{75C2BB60-3C1E-47D0-A4AC-784275D33EDE}" type="pres">
      <dgm:prSet presAssocID="{3610E886-0F94-4819-ABB4-24264CAB1E3E}" presName="childText" presStyleLbl="bgAcc1" presStyleIdx="0" presStyleCnt="9">
        <dgm:presLayoutVars>
          <dgm:bulletEnabled val="1"/>
        </dgm:presLayoutVars>
      </dgm:prSet>
      <dgm:spPr/>
    </dgm:pt>
    <dgm:pt modelId="{0FCA37D1-65A3-42CC-A167-84EEDA1595A9}" type="pres">
      <dgm:prSet presAssocID="{D6966E88-5CC4-4DD1-A2CA-AF063628E2A8}" presName="Name13" presStyleLbl="parChTrans1D2" presStyleIdx="1" presStyleCnt="9"/>
      <dgm:spPr/>
    </dgm:pt>
    <dgm:pt modelId="{DA936AF3-BA9E-453F-AEDC-E083CEC48F29}" type="pres">
      <dgm:prSet presAssocID="{7911176F-B84E-40DA-8BD5-9F24CA72C909}" presName="childText" presStyleLbl="bgAcc1" presStyleIdx="1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57B5148-D39D-4445-9BF7-4D026DEBFEBE}" type="pres">
      <dgm:prSet presAssocID="{04A6F75E-FD14-4530-8DE1-1D27A9B767B5}" presName="Name13" presStyleLbl="parChTrans1D2" presStyleIdx="2" presStyleCnt="9"/>
      <dgm:spPr/>
    </dgm:pt>
    <dgm:pt modelId="{23C4C24C-CD59-4F63-8EF2-9A099FD024B8}" type="pres">
      <dgm:prSet presAssocID="{3DDB3A7C-563A-4237-9685-AA629349C1E1}" presName="childText" presStyleLbl="bgAcc1" presStyleIdx="2" presStyleCnt="9">
        <dgm:presLayoutVars>
          <dgm:bulletEnabled val="1"/>
        </dgm:presLayoutVars>
      </dgm:prSet>
      <dgm:spPr/>
    </dgm:pt>
    <dgm:pt modelId="{C7620D20-DA73-40CE-B5C4-00221E1FA777}" type="pres">
      <dgm:prSet presAssocID="{7BA7529D-E4F1-4550-BB44-1E0E10ED4AED}" presName="Name13" presStyleLbl="parChTrans1D2" presStyleIdx="3" presStyleCnt="9"/>
      <dgm:spPr/>
    </dgm:pt>
    <dgm:pt modelId="{1AC7BC7E-BAAA-4ABB-8799-324D03619F94}" type="pres">
      <dgm:prSet presAssocID="{3E16C829-904E-4CD7-A600-8D56892F7600}" presName="childText" presStyleLbl="bgAcc1" presStyleIdx="3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5B580CF-9824-4548-AF05-3F56170D3F10}" type="pres">
      <dgm:prSet presAssocID="{2190982F-E806-436A-9210-25CED0AD2404}" presName="root" presStyleCnt="0"/>
      <dgm:spPr/>
    </dgm:pt>
    <dgm:pt modelId="{6CA48B2C-5C91-458F-8120-29566A49FBD3}" type="pres">
      <dgm:prSet presAssocID="{2190982F-E806-436A-9210-25CED0AD2404}" presName="rootComposite" presStyleCnt="0"/>
      <dgm:spPr/>
    </dgm:pt>
    <dgm:pt modelId="{8A3355B5-CB5F-44AF-A493-3AABF8C1C437}" type="pres">
      <dgm:prSet presAssocID="{2190982F-E806-436A-9210-25CED0AD2404}" presName="rootText" presStyleLbl="node1" presStyleIdx="1" presStyleCnt="2"/>
      <dgm:spPr/>
      <dgm:t>
        <a:bodyPr/>
        <a:lstStyle/>
        <a:p>
          <a:endParaRPr lang="en-IN"/>
        </a:p>
      </dgm:t>
    </dgm:pt>
    <dgm:pt modelId="{1152B0BA-AA1B-494B-86FF-5443BA69194B}" type="pres">
      <dgm:prSet presAssocID="{2190982F-E806-436A-9210-25CED0AD2404}" presName="rootConnector" presStyleLbl="node1" presStyleIdx="1" presStyleCnt="2"/>
      <dgm:spPr/>
    </dgm:pt>
    <dgm:pt modelId="{ECD9186C-68D9-4F0D-B643-E403AC4AD3D4}" type="pres">
      <dgm:prSet presAssocID="{2190982F-E806-436A-9210-25CED0AD2404}" presName="childShape" presStyleCnt="0"/>
      <dgm:spPr/>
    </dgm:pt>
    <dgm:pt modelId="{7742D8B7-254A-463E-AE05-918BFFF0B85E}" type="pres">
      <dgm:prSet presAssocID="{79759915-6F86-4BA7-B884-940B51116DC4}" presName="Name13" presStyleLbl="parChTrans1D2" presStyleIdx="4" presStyleCnt="9"/>
      <dgm:spPr/>
    </dgm:pt>
    <dgm:pt modelId="{3A678DDE-AF84-45DB-9AF8-B47D9A7389D7}" type="pres">
      <dgm:prSet presAssocID="{0DDD193D-BFD7-4833-AE6A-8BC2531218F7}" presName="childText" presStyleLbl="bgAcc1" presStyleIdx="4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E4381A0-E9BA-4327-8787-7E037E24DA77}" type="pres">
      <dgm:prSet presAssocID="{7BEDB1CD-2F04-47DE-9EEC-2199AC971831}" presName="Name13" presStyleLbl="parChTrans1D2" presStyleIdx="5" presStyleCnt="9"/>
      <dgm:spPr/>
    </dgm:pt>
    <dgm:pt modelId="{082F3CF6-160A-45F3-B614-AF5EB18AEF79}" type="pres">
      <dgm:prSet presAssocID="{477E4FB6-3AF7-4F11-80A3-8987675A9B69}" presName="childText" presStyleLbl="bgAcc1" presStyleIdx="5" presStyleCnt="9">
        <dgm:presLayoutVars>
          <dgm:bulletEnabled val="1"/>
        </dgm:presLayoutVars>
      </dgm:prSet>
      <dgm:spPr/>
    </dgm:pt>
    <dgm:pt modelId="{9AB33522-11D8-439D-8D87-8E42EE952D0A}" type="pres">
      <dgm:prSet presAssocID="{0463D805-40AE-4496-9EE7-DBF9483AB368}" presName="Name13" presStyleLbl="parChTrans1D2" presStyleIdx="6" presStyleCnt="9"/>
      <dgm:spPr/>
    </dgm:pt>
    <dgm:pt modelId="{96CFEA73-FA81-463D-8996-0993CF8B4BCE}" type="pres">
      <dgm:prSet presAssocID="{D06BAAA5-6510-4D5E-A512-000B3683A2B3}" presName="childText" presStyleLbl="bgAcc1" presStyleIdx="6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6546CB-F273-49B4-A919-0340F62645C3}" type="pres">
      <dgm:prSet presAssocID="{D7007DF5-D67B-4E15-A45F-76362402F1B6}" presName="Name13" presStyleLbl="parChTrans1D2" presStyleIdx="7" presStyleCnt="9"/>
      <dgm:spPr/>
    </dgm:pt>
    <dgm:pt modelId="{3646F89F-32B4-4046-A2C0-789C7729EAC7}" type="pres">
      <dgm:prSet presAssocID="{85CFA3AA-9BEB-4431-920D-35FB249F5DE9}" presName="childText" presStyleLbl="bgAcc1" presStyleIdx="7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54BFC7B-390F-492D-A0A4-43588D450DFC}" type="pres">
      <dgm:prSet presAssocID="{C9E79E49-6CB8-4A9E-AB35-2ACB793A9E75}" presName="Name13" presStyleLbl="parChTrans1D2" presStyleIdx="8" presStyleCnt="9"/>
      <dgm:spPr/>
    </dgm:pt>
    <dgm:pt modelId="{385DAC24-F150-4C23-B849-9148B5FA3BC6}" type="pres">
      <dgm:prSet presAssocID="{6C208030-523B-4921-8384-D379E67E44C6}" presName="childText" presStyleLbl="bgAcc1" presStyleIdx="8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8604844-61A0-44DF-8FB9-552F7284E3CF}" type="presOf" srcId="{477E4FB6-3AF7-4F11-80A3-8987675A9B69}" destId="{082F3CF6-160A-45F3-B614-AF5EB18AEF79}" srcOrd="0" destOrd="0" presId="urn:microsoft.com/office/officeart/2005/8/layout/hierarchy3"/>
    <dgm:cxn modelId="{2DDEBE6E-21C2-4AD6-BCD4-8302A1DCFD25}" type="presOf" srcId="{0DDD193D-BFD7-4833-AE6A-8BC2531218F7}" destId="{3A678DDE-AF84-45DB-9AF8-B47D9A7389D7}" srcOrd="0" destOrd="0" presId="urn:microsoft.com/office/officeart/2005/8/layout/hierarchy3"/>
    <dgm:cxn modelId="{45EEB48F-423B-414E-8E26-F07BF38CCD61}" type="presOf" srcId="{79759915-6F86-4BA7-B884-940B51116DC4}" destId="{7742D8B7-254A-463E-AE05-918BFFF0B85E}" srcOrd="0" destOrd="0" presId="urn:microsoft.com/office/officeart/2005/8/layout/hierarchy3"/>
    <dgm:cxn modelId="{12D17A80-0E31-4D75-B908-F99D7DB3B345}" type="presOf" srcId="{AF035EDF-BB64-4D2D-97F1-3C6F82085DF3}" destId="{CDEA3037-AFAC-48F4-BF95-D99AD7590C1D}" srcOrd="0" destOrd="0" presId="urn:microsoft.com/office/officeart/2005/8/layout/hierarchy3"/>
    <dgm:cxn modelId="{2F8A18F2-2FEA-4988-9FF7-E895D174DA42}" srcId="{2190982F-E806-436A-9210-25CED0AD2404}" destId="{85CFA3AA-9BEB-4431-920D-35FB249F5DE9}" srcOrd="3" destOrd="0" parTransId="{D7007DF5-D67B-4E15-A45F-76362402F1B6}" sibTransId="{D3AF444C-35FA-423D-965E-9127047FEEDB}"/>
    <dgm:cxn modelId="{1098467D-EEDA-4A2B-83E2-81810B342171}" type="presOf" srcId="{7BA7529D-E4F1-4550-BB44-1E0E10ED4AED}" destId="{C7620D20-DA73-40CE-B5C4-00221E1FA777}" srcOrd="0" destOrd="0" presId="urn:microsoft.com/office/officeart/2005/8/layout/hierarchy3"/>
    <dgm:cxn modelId="{2DEFA0B2-2C04-44BC-8311-D19ACFE2C68E}" type="presOf" srcId="{2190982F-E806-436A-9210-25CED0AD2404}" destId="{1152B0BA-AA1B-494B-86FF-5443BA69194B}" srcOrd="1" destOrd="0" presId="urn:microsoft.com/office/officeart/2005/8/layout/hierarchy3"/>
    <dgm:cxn modelId="{952B66CE-F51C-4B3A-BC3A-45F86EECD30B}" type="presOf" srcId="{0463D805-40AE-4496-9EE7-DBF9483AB368}" destId="{9AB33522-11D8-439D-8D87-8E42EE952D0A}" srcOrd="0" destOrd="0" presId="urn:microsoft.com/office/officeart/2005/8/layout/hierarchy3"/>
    <dgm:cxn modelId="{2F022816-FFD4-4C18-922B-50B9E3FF0895}" type="presOf" srcId="{3DDB3A7C-563A-4237-9685-AA629349C1E1}" destId="{23C4C24C-CD59-4F63-8EF2-9A099FD024B8}" srcOrd="0" destOrd="0" presId="urn:microsoft.com/office/officeart/2005/8/layout/hierarchy3"/>
    <dgm:cxn modelId="{57A7B015-C958-4BF9-8487-1EFE8FBF161B}" type="presOf" srcId="{7BEDB1CD-2F04-47DE-9EEC-2199AC971831}" destId="{8E4381A0-E9BA-4327-8787-7E037E24DA77}" srcOrd="0" destOrd="0" presId="urn:microsoft.com/office/officeart/2005/8/layout/hierarchy3"/>
    <dgm:cxn modelId="{5317063E-3DF1-49C8-A3E5-A58305DCD44E}" type="presOf" srcId="{7911176F-B84E-40DA-8BD5-9F24CA72C909}" destId="{DA936AF3-BA9E-453F-AEDC-E083CEC48F29}" srcOrd="0" destOrd="0" presId="urn:microsoft.com/office/officeart/2005/8/layout/hierarchy3"/>
    <dgm:cxn modelId="{3EDB618B-82E3-45EF-95C9-0FA7B34453B2}" srcId="{546C7C88-52F1-4E91-A655-2E0AAD43C2D1}" destId="{AF035EDF-BB64-4D2D-97F1-3C6F82085DF3}" srcOrd="0" destOrd="0" parTransId="{64E4606F-0C50-4AA1-979B-173D09EE0F33}" sibTransId="{E2C2079A-949F-43A9-9BE3-447BFD021E7E}"/>
    <dgm:cxn modelId="{4153204C-91B2-425B-8B51-53073E7011A9}" srcId="{7911176F-B84E-40DA-8BD5-9F24CA72C909}" destId="{E68DCD05-BE8C-40F5-832D-503DF79D40FE}" srcOrd="2" destOrd="0" parTransId="{2EF620EB-021D-4C9F-A34F-19B411844D5D}" sibTransId="{B3A6988B-660C-4037-8A3E-312AAB07C80D}"/>
    <dgm:cxn modelId="{4835EE40-D400-422B-9044-21872DA34142}" type="presOf" srcId="{A94457F3-46F2-4BC0-9308-0ACB32AEADF4}" destId="{DA936AF3-BA9E-453F-AEDC-E083CEC48F29}" srcOrd="0" destOrd="1" presId="urn:microsoft.com/office/officeart/2005/8/layout/hierarchy3"/>
    <dgm:cxn modelId="{0D26101F-ED9F-4CF2-A3E2-EAB92572C1E8}" type="presOf" srcId="{2190982F-E806-436A-9210-25CED0AD2404}" destId="{8A3355B5-CB5F-44AF-A493-3AABF8C1C437}" srcOrd="0" destOrd="0" presId="urn:microsoft.com/office/officeart/2005/8/layout/hierarchy3"/>
    <dgm:cxn modelId="{41FF6509-037F-4FF6-9BB6-AFFC877ED56D}" type="presOf" srcId="{D7007DF5-D67B-4E15-A45F-76362402F1B6}" destId="{1D6546CB-F273-49B4-A919-0340F62645C3}" srcOrd="0" destOrd="0" presId="urn:microsoft.com/office/officeart/2005/8/layout/hierarchy3"/>
    <dgm:cxn modelId="{ED36BEE2-52D5-420F-B0C7-98A27F7C74E5}" type="presOf" srcId="{AF035EDF-BB64-4D2D-97F1-3C6F82085DF3}" destId="{BD0EFAEB-EFD1-4DA0-8CFF-E8C30378097C}" srcOrd="1" destOrd="0" presId="urn:microsoft.com/office/officeart/2005/8/layout/hierarchy3"/>
    <dgm:cxn modelId="{F49888C2-486C-4ABA-A77A-6F2B6680BE4E}" srcId="{AF035EDF-BB64-4D2D-97F1-3C6F82085DF3}" destId="{3610E886-0F94-4819-ABB4-24264CAB1E3E}" srcOrd="0" destOrd="0" parTransId="{DBBFA231-B164-469A-96CC-B7766391F047}" sibTransId="{BF9474D5-B4A4-4A56-A482-CD2B7AB5CEB4}"/>
    <dgm:cxn modelId="{A5AEEBBE-780C-444C-8B9A-07CE22DF7991}" type="presOf" srcId="{D06BAAA5-6510-4D5E-A512-000B3683A2B3}" destId="{96CFEA73-FA81-463D-8996-0993CF8B4BCE}" srcOrd="0" destOrd="0" presId="urn:microsoft.com/office/officeart/2005/8/layout/hierarchy3"/>
    <dgm:cxn modelId="{8940778E-243C-4D4B-BF91-F9398F5D7ACB}" srcId="{7911176F-B84E-40DA-8BD5-9F24CA72C909}" destId="{E598D196-4041-49A5-81CE-42B492E072B9}" srcOrd="1" destOrd="0" parTransId="{9B4FA695-ABDA-4027-B7BC-DA367C6CD9D2}" sibTransId="{CCD47CFF-79D1-41F9-B3E1-DA3EE7C61578}"/>
    <dgm:cxn modelId="{D3D1344E-CEFB-40EA-B20E-923CA52D3D5D}" srcId="{2190982F-E806-436A-9210-25CED0AD2404}" destId="{477E4FB6-3AF7-4F11-80A3-8987675A9B69}" srcOrd="1" destOrd="0" parTransId="{7BEDB1CD-2F04-47DE-9EEC-2199AC971831}" sibTransId="{E5909997-7C36-4C33-8611-57F127E25788}"/>
    <dgm:cxn modelId="{4F5B53ED-08DF-4D77-8962-597993A4432F}" srcId="{7911176F-B84E-40DA-8BD5-9F24CA72C909}" destId="{A94457F3-46F2-4BC0-9308-0ACB32AEADF4}" srcOrd="0" destOrd="0" parTransId="{86F591C5-8CB4-48F6-98EE-6FBE3410650A}" sibTransId="{182A58CC-000C-4EA2-AB18-D857D89EB97B}"/>
    <dgm:cxn modelId="{8224C5EF-BA49-48DC-9DDB-A70E7634DD47}" srcId="{AF035EDF-BB64-4D2D-97F1-3C6F82085DF3}" destId="{7911176F-B84E-40DA-8BD5-9F24CA72C909}" srcOrd="1" destOrd="0" parTransId="{D6966E88-5CC4-4DD1-A2CA-AF063628E2A8}" sibTransId="{BAFCCBC6-3775-41FB-8F36-E017D5A55E97}"/>
    <dgm:cxn modelId="{B4E470BC-F8D3-4015-B6BC-ECE72EDC13C6}" type="presOf" srcId="{DBBFA231-B164-469A-96CC-B7766391F047}" destId="{98E1CAF0-CFCB-4409-8394-0A38B818F410}" srcOrd="0" destOrd="0" presId="urn:microsoft.com/office/officeart/2005/8/layout/hierarchy3"/>
    <dgm:cxn modelId="{45FF8EA1-AA40-42CA-A641-63F4EB3B73C7}" srcId="{2190982F-E806-436A-9210-25CED0AD2404}" destId="{6C208030-523B-4921-8384-D379E67E44C6}" srcOrd="4" destOrd="0" parTransId="{C9E79E49-6CB8-4A9E-AB35-2ACB793A9E75}" sibTransId="{8D6DC5CB-91CB-4343-944E-41E7F52F5E00}"/>
    <dgm:cxn modelId="{57F72C32-C4C9-4387-8637-5BD3E1D469E2}" srcId="{AF035EDF-BB64-4D2D-97F1-3C6F82085DF3}" destId="{3DDB3A7C-563A-4237-9685-AA629349C1E1}" srcOrd="2" destOrd="0" parTransId="{04A6F75E-FD14-4530-8DE1-1D27A9B767B5}" sibTransId="{B0470130-6164-4A05-B2CD-98D185D3220B}"/>
    <dgm:cxn modelId="{DA78C1C6-5BC9-4010-975B-073806E07C27}" type="presOf" srcId="{3E16C829-904E-4CD7-A600-8D56892F7600}" destId="{1AC7BC7E-BAAA-4ABB-8799-324D03619F94}" srcOrd="0" destOrd="0" presId="urn:microsoft.com/office/officeart/2005/8/layout/hierarchy3"/>
    <dgm:cxn modelId="{727CE179-E532-4422-8C89-49262A894B1C}" type="presOf" srcId="{D6966E88-5CC4-4DD1-A2CA-AF063628E2A8}" destId="{0FCA37D1-65A3-42CC-A167-84EEDA1595A9}" srcOrd="0" destOrd="0" presId="urn:microsoft.com/office/officeart/2005/8/layout/hierarchy3"/>
    <dgm:cxn modelId="{2BD926A4-C59C-4638-A51A-40C760BE90BF}" type="presOf" srcId="{E68DCD05-BE8C-40F5-832D-503DF79D40FE}" destId="{DA936AF3-BA9E-453F-AEDC-E083CEC48F29}" srcOrd="0" destOrd="3" presId="urn:microsoft.com/office/officeart/2005/8/layout/hierarchy3"/>
    <dgm:cxn modelId="{549AC84D-6FA3-46C9-A348-5E38F4E77B92}" srcId="{2190982F-E806-436A-9210-25CED0AD2404}" destId="{0DDD193D-BFD7-4833-AE6A-8BC2531218F7}" srcOrd="0" destOrd="0" parTransId="{79759915-6F86-4BA7-B884-940B51116DC4}" sibTransId="{74552B58-2C9F-4A74-BD78-7F47F1124E80}"/>
    <dgm:cxn modelId="{F5361D85-07F1-4C5B-A283-3AD9802873D1}" type="presOf" srcId="{6C208030-523B-4921-8384-D379E67E44C6}" destId="{385DAC24-F150-4C23-B849-9148B5FA3BC6}" srcOrd="0" destOrd="0" presId="urn:microsoft.com/office/officeart/2005/8/layout/hierarchy3"/>
    <dgm:cxn modelId="{83905F38-8F7C-480E-9122-27A1E7CBDD1A}" type="presOf" srcId="{04A6F75E-FD14-4530-8DE1-1D27A9B767B5}" destId="{E57B5148-D39D-4445-9BF7-4D026DEBFEBE}" srcOrd="0" destOrd="0" presId="urn:microsoft.com/office/officeart/2005/8/layout/hierarchy3"/>
    <dgm:cxn modelId="{81C1B62C-32B8-464A-BDE5-2C03E511CAAB}" type="presOf" srcId="{C9E79E49-6CB8-4A9E-AB35-2ACB793A9E75}" destId="{654BFC7B-390F-492D-A0A4-43588D450DFC}" srcOrd="0" destOrd="0" presId="urn:microsoft.com/office/officeart/2005/8/layout/hierarchy3"/>
    <dgm:cxn modelId="{653FEE7F-0E3C-4F2F-A84D-711BC6AF9C3E}" type="presOf" srcId="{85CFA3AA-9BEB-4431-920D-35FB249F5DE9}" destId="{3646F89F-32B4-4046-A2C0-789C7729EAC7}" srcOrd="0" destOrd="0" presId="urn:microsoft.com/office/officeart/2005/8/layout/hierarchy3"/>
    <dgm:cxn modelId="{81F3228C-2669-4729-AC59-B4C51586EFD2}" srcId="{546C7C88-52F1-4E91-A655-2E0AAD43C2D1}" destId="{2190982F-E806-436A-9210-25CED0AD2404}" srcOrd="1" destOrd="0" parTransId="{7A1BC0E7-8A3F-445B-BC1F-605093E351D0}" sibTransId="{7BD94893-86BC-4297-A80F-96A795422372}"/>
    <dgm:cxn modelId="{515BEEC5-28B9-4F3B-90C7-AA3EA70AD191}" srcId="{2190982F-E806-436A-9210-25CED0AD2404}" destId="{D06BAAA5-6510-4D5E-A512-000B3683A2B3}" srcOrd="2" destOrd="0" parTransId="{0463D805-40AE-4496-9EE7-DBF9483AB368}" sibTransId="{7C4FB290-BFFB-4045-90EA-4844552AE6FC}"/>
    <dgm:cxn modelId="{010F14F4-FCAD-4037-8E03-24F428E1DE90}" type="presOf" srcId="{3610E886-0F94-4819-ABB4-24264CAB1E3E}" destId="{75C2BB60-3C1E-47D0-A4AC-784275D33EDE}" srcOrd="0" destOrd="0" presId="urn:microsoft.com/office/officeart/2005/8/layout/hierarchy3"/>
    <dgm:cxn modelId="{E1242662-C376-4541-9948-50C71B2A64B4}" type="presOf" srcId="{E598D196-4041-49A5-81CE-42B492E072B9}" destId="{DA936AF3-BA9E-453F-AEDC-E083CEC48F29}" srcOrd="0" destOrd="2" presId="urn:microsoft.com/office/officeart/2005/8/layout/hierarchy3"/>
    <dgm:cxn modelId="{0E87CD09-2202-43BC-B5F1-7F980F0A7D29}" type="presOf" srcId="{546C7C88-52F1-4E91-A655-2E0AAD43C2D1}" destId="{6CE69A92-23E8-42D4-BD07-BA398E421F62}" srcOrd="0" destOrd="0" presId="urn:microsoft.com/office/officeart/2005/8/layout/hierarchy3"/>
    <dgm:cxn modelId="{3131AE47-85AD-4669-A6D8-7C3FA380A6CD}" srcId="{AF035EDF-BB64-4D2D-97F1-3C6F82085DF3}" destId="{3E16C829-904E-4CD7-A600-8D56892F7600}" srcOrd="3" destOrd="0" parTransId="{7BA7529D-E4F1-4550-BB44-1E0E10ED4AED}" sibTransId="{9F388235-B835-4AAA-9025-3BF3C1DF3095}"/>
    <dgm:cxn modelId="{23860830-E1D4-4834-A909-2C3AEBC44E89}" type="presParOf" srcId="{6CE69A92-23E8-42D4-BD07-BA398E421F62}" destId="{A997AED1-2E0E-4696-AD8D-80ACD4FD3E18}" srcOrd="0" destOrd="0" presId="urn:microsoft.com/office/officeart/2005/8/layout/hierarchy3"/>
    <dgm:cxn modelId="{DBDE93A2-CC8D-4535-8EF6-F96407C63D12}" type="presParOf" srcId="{A997AED1-2E0E-4696-AD8D-80ACD4FD3E18}" destId="{39427D20-D377-4EF7-8B91-2D4185BAEB8C}" srcOrd="0" destOrd="0" presId="urn:microsoft.com/office/officeart/2005/8/layout/hierarchy3"/>
    <dgm:cxn modelId="{DC4C66B2-5DF0-4E52-9DAB-80C2401DDA83}" type="presParOf" srcId="{39427D20-D377-4EF7-8B91-2D4185BAEB8C}" destId="{CDEA3037-AFAC-48F4-BF95-D99AD7590C1D}" srcOrd="0" destOrd="0" presId="urn:microsoft.com/office/officeart/2005/8/layout/hierarchy3"/>
    <dgm:cxn modelId="{C7BEA9E1-399E-4380-A2CA-27F3D3EFE9DA}" type="presParOf" srcId="{39427D20-D377-4EF7-8B91-2D4185BAEB8C}" destId="{BD0EFAEB-EFD1-4DA0-8CFF-E8C30378097C}" srcOrd="1" destOrd="0" presId="urn:microsoft.com/office/officeart/2005/8/layout/hierarchy3"/>
    <dgm:cxn modelId="{CA9FAB77-3B86-4048-8E2F-2D8B9AE5523D}" type="presParOf" srcId="{A997AED1-2E0E-4696-AD8D-80ACD4FD3E18}" destId="{91A9F61A-79CE-480E-B18B-23F68979D183}" srcOrd="1" destOrd="0" presId="urn:microsoft.com/office/officeart/2005/8/layout/hierarchy3"/>
    <dgm:cxn modelId="{ACAF0F76-E8F2-4D16-91C2-9214CEC618B7}" type="presParOf" srcId="{91A9F61A-79CE-480E-B18B-23F68979D183}" destId="{98E1CAF0-CFCB-4409-8394-0A38B818F410}" srcOrd="0" destOrd="0" presId="urn:microsoft.com/office/officeart/2005/8/layout/hierarchy3"/>
    <dgm:cxn modelId="{6FC83A4E-7973-4A64-83C8-28AC50CD0DF0}" type="presParOf" srcId="{91A9F61A-79CE-480E-B18B-23F68979D183}" destId="{75C2BB60-3C1E-47D0-A4AC-784275D33EDE}" srcOrd="1" destOrd="0" presId="urn:microsoft.com/office/officeart/2005/8/layout/hierarchy3"/>
    <dgm:cxn modelId="{E97EC314-5936-4D7E-A706-0034A74CBBC3}" type="presParOf" srcId="{91A9F61A-79CE-480E-B18B-23F68979D183}" destId="{0FCA37D1-65A3-42CC-A167-84EEDA1595A9}" srcOrd="2" destOrd="0" presId="urn:microsoft.com/office/officeart/2005/8/layout/hierarchy3"/>
    <dgm:cxn modelId="{60769716-3A35-472B-A401-24252A954FC7}" type="presParOf" srcId="{91A9F61A-79CE-480E-B18B-23F68979D183}" destId="{DA936AF3-BA9E-453F-AEDC-E083CEC48F29}" srcOrd="3" destOrd="0" presId="urn:microsoft.com/office/officeart/2005/8/layout/hierarchy3"/>
    <dgm:cxn modelId="{0A56B6B7-CEC2-4FE2-991E-BE3C665B938B}" type="presParOf" srcId="{91A9F61A-79CE-480E-B18B-23F68979D183}" destId="{E57B5148-D39D-4445-9BF7-4D026DEBFEBE}" srcOrd="4" destOrd="0" presId="urn:microsoft.com/office/officeart/2005/8/layout/hierarchy3"/>
    <dgm:cxn modelId="{D95C3AAE-227A-4FF5-9A6D-995ADFAC8FD5}" type="presParOf" srcId="{91A9F61A-79CE-480E-B18B-23F68979D183}" destId="{23C4C24C-CD59-4F63-8EF2-9A099FD024B8}" srcOrd="5" destOrd="0" presId="urn:microsoft.com/office/officeart/2005/8/layout/hierarchy3"/>
    <dgm:cxn modelId="{C40FE862-BDC7-42DA-8CAC-F19CB7AEC09F}" type="presParOf" srcId="{91A9F61A-79CE-480E-B18B-23F68979D183}" destId="{C7620D20-DA73-40CE-B5C4-00221E1FA777}" srcOrd="6" destOrd="0" presId="urn:microsoft.com/office/officeart/2005/8/layout/hierarchy3"/>
    <dgm:cxn modelId="{68A6D356-872A-4869-B6CA-D6585642130C}" type="presParOf" srcId="{91A9F61A-79CE-480E-B18B-23F68979D183}" destId="{1AC7BC7E-BAAA-4ABB-8799-324D03619F94}" srcOrd="7" destOrd="0" presId="urn:microsoft.com/office/officeart/2005/8/layout/hierarchy3"/>
    <dgm:cxn modelId="{5FF3ACF4-7BBF-4F72-83E3-72518B60A0AE}" type="presParOf" srcId="{6CE69A92-23E8-42D4-BD07-BA398E421F62}" destId="{C5B580CF-9824-4548-AF05-3F56170D3F10}" srcOrd="1" destOrd="0" presId="urn:microsoft.com/office/officeart/2005/8/layout/hierarchy3"/>
    <dgm:cxn modelId="{FCA07B4F-6F2A-4D22-BCBA-DA10DC584853}" type="presParOf" srcId="{C5B580CF-9824-4548-AF05-3F56170D3F10}" destId="{6CA48B2C-5C91-458F-8120-29566A49FBD3}" srcOrd="0" destOrd="0" presId="urn:microsoft.com/office/officeart/2005/8/layout/hierarchy3"/>
    <dgm:cxn modelId="{43278D88-3BAF-4D90-A3AE-15E98EEF1EEF}" type="presParOf" srcId="{6CA48B2C-5C91-458F-8120-29566A49FBD3}" destId="{8A3355B5-CB5F-44AF-A493-3AABF8C1C437}" srcOrd="0" destOrd="0" presId="urn:microsoft.com/office/officeart/2005/8/layout/hierarchy3"/>
    <dgm:cxn modelId="{F615B9DD-4794-4BEC-BF8C-0AC0C2F87B46}" type="presParOf" srcId="{6CA48B2C-5C91-458F-8120-29566A49FBD3}" destId="{1152B0BA-AA1B-494B-86FF-5443BA69194B}" srcOrd="1" destOrd="0" presId="urn:microsoft.com/office/officeart/2005/8/layout/hierarchy3"/>
    <dgm:cxn modelId="{B725C629-2DEA-407F-A897-92415BB543BA}" type="presParOf" srcId="{C5B580CF-9824-4548-AF05-3F56170D3F10}" destId="{ECD9186C-68D9-4F0D-B643-E403AC4AD3D4}" srcOrd="1" destOrd="0" presId="urn:microsoft.com/office/officeart/2005/8/layout/hierarchy3"/>
    <dgm:cxn modelId="{5FE053A0-20F2-4FBA-9ED8-9A0D6BE4F86E}" type="presParOf" srcId="{ECD9186C-68D9-4F0D-B643-E403AC4AD3D4}" destId="{7742D8B7-254A-463E-AE05-918BFFF0B85E}" srcOrd="0" destOrd="0" presId="urn:microsoft.com/office/officeart/2005/8/layout/hierarchy3"/>
    <dgm:cxn modelId="{30CB4A05-C863-4A5F-85BC-C288BB2EACB9}" type="presParOf" srcId="{ECD9186C-68D9-4F0D-B643-E403AC4AD3D4}" destId="{3A678DDE-AF84-45DB-9AF8-B47D9A7389D7}" srcOrd="1" destOrd="0" presId="urn:microsoft.com/office/officeart/2005/8/layout/hierarchy3"/>
    <dgm:cxn modelId="{1CACE6E3-A788-4C6F-A03E-A64B8D688555}" type="presParOf" srcId="{ECD9186C-68D9-4F0D-B643-E403AC4AD3D4}" destId="{8E4381A0-E9BA-4327-8787-7E037E24DA77}" srcOrd="2" destOrd="0" presId="urn:microsoft.com/office/officeart/2005/8/layout/hierarchy3"/>
    <dgm:cxn modelId="{2304721B-5FD7-497E-96D4-5367F69B6BB6}" type="presParOf" srcId="{ECD9186C-68D9-4F0D-B643-E403AC4AD3D4}" destId="{082F3CF6-160A-45F3-B614-AF5EB18AEF79}" srcOrd="3" destOrd="0" presId="urn:microsoft.com/office/officeart/2005/8/layout/hierarchy3"/>
    <dgm:cxn modelId="{690BB44C-C4F4-44F7-9EC3-29C61F3FD8CF}" type="presParOf" srcId="{ECD9186C-68D9-4F0D-B643-E403AC4AD3D4}" destId="{9AB33522-11D8-439D-8D87-8E42EE952D0A}" srcOrd="4" destOrd="0" presId="urn:microsoft.com/office/officeart/2005/8/layout/hierarchy3"/>
    <dgm:cxn modelId="{4F7270CA-D068-45C7-BC88-CE67D4EEF242}" type="presParOf" srcId="{ECD9186C-68D9-4F0D-B643-E403AC4AD3D4}" destId="{96CFEA73-FA81-463D-8996-0993CF8B4BCE}" srcOrd="5" destOrd="0" presId="urn:microsoft.com/office/officeart/2005/8/layout/hierarchy3"/>
    <dgm:cxn modelId="{18F6CDC0-DDE5-4232-8344-5B0A71F122F2}" type="presParOf" srcId="{ECD9186C-68D9-4F0D-B643-E403AC4AD3D4}" destId="{1D6546CB-F273-49B4-A919-0340F62645C3}" srcOrd="6" destOrd="0" presId="urn:microsoft.com/office/officeart/2005/8/layout/hierarchy3"/>
    <dgm:cxn modelId="{771CE43D-42BA-4AB7-AD6B-A51F342A3217}" type="presParOf" srcId="{ECD9186C-68D9-4F0D-B643-E403AC4AD3D4}" destId="{3646F89F-32B4-4046-A2C0-789C7729EAC7}" srcOrd="7" destOrd="0" presId="urn:microsoft.com/office/officeart/2005/8/layout/hierarchy3"/>
    <dgm:cxn modelId="{56F6B82B-F06C-4019-8A71-02A5ED490598}" type="presParOf" srcId="{ECD9186C-68D9-4F0D-B643-E403AC4AD3D4}" destId="{654BFC7B-390F-492D-A0A4-43588D450DFC}" srcOrd="8" destOrd="0" presId="urn:microsoft.com/office/officeart/2005/8/layout/hierarchy3"/>
    <dgm:cxn modelId="{DCC1B90A-2D1C-41B1-AD90-9139404A0673}" type="presParOf" srcId="{ECD9186C-68D9-4F0D-B643-E403AC4AD3D4}" destId="{385DAC24-F150-4C23-B849-9148B5FA3BC6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0C7FD5-64E4-4E0E-8950-E9CD5151073F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5249B6C-5F96-44FC-A1F4-CEBFD961B267}">
      <dgm:prSet phldrT="[Text]"/>
      <dgm:spPr/>
      <dgm:t>
        <a:bodyPr/>
        <a:lstStyle/>
        <a:p>
          <a:r>
            <a:rPr lang="en-IN" dirty="0" smtClean="0"/>
            <a:t>Schedule 2</a:t>
          </a:r>
        </a:p>
        <a:p>
          <a:r>
            <a:rPr lang="en-IN" dirty="0" smtClean="0"/>
            <a:t>Agriculture</a:t>
          </a:r>
          <a:endParaRPr lang="en-IN" dirty="0"/>
        </a:p>
      </dgm:t>
    </dgm:pt>
    <dgm:pt modelId="{A4DEC594-8D36-49A7-9684-A871B8372BFE}" type="parTrans" cxnId="{7A5FDFF1-3B19-4D22-8252-A8874349C1EC}">
      <dgm:prSet/>
      <dgm:spPr/>
      <dgm:t>
        <a:bodyPr/>
        <a:lstStyle/>
        <a:p>
          <a:endParaRPr lang="en-IN"/>
        </a:p>
      </dgm:t>
    </dgm:pt>
    <dgm:pt modelId="{8B560E38-D36D-48D9-AEAF-B9069E783E1C}" type="sibTrans" cxnId="{7A5FDFF1-3B19-4D22-8252-A8874349C1EC}">
      <dgm:prSet/>
      <dgm:spPr/>
      <dgm:t>
        <a:bodyPr/>
        <a:lstStyle/>
        <a:p>
          <a:endParaRPr lang="en-IN"/>
        </a:p>
      </dgm:t>
    </dgm:pt>
    <dgm:pt modelId="{CBAF579F-4CB7-442C-93F3-4E09D2C4B959}">
      <dgm:prSet phldrT="[Text]"/>
      <dgm:spPr/>
      <dgm:t>
        <a:bodyPr/>
        <a:lstStyle/>
        <a:p>
          <a:r>
            <a:rPr lang="en-IN" dirty="0" smtClean="0"/>
            <a:t>Schedule 1</a:t>
          </a:r>
        </a:p>
        <a:p>
          <a:r>
            <a:rPr lang="en-IN" dirty="0" smtClean="0"/>
            <a:t>Others</a:t>
          </a:r>
          <a:endParaRPr lang="en-IN" dirty="0"/>
        </a:p>
      </dgm:t>
    </dgm:pt>
    <dgm:pt modelId="{A182E469-E646-412A-865F-9A8CCC2F38C3}" type="parTrans" cxnId="{15FF934C-643C-47CD-B197-38FFB7E6D7FB}">
      <dgm:prSet/>
      <dgm:spPr/>
      <dgm:t>
        <a:bodyPr/>
        <a:lstStyle/>
        <a:p>
          <a:endParaRPr lang="en-IN"/>
        </a:p>
      </dgm:t>
    </dgm:pt>
    <dgm:pt modelId="{CC4E215C-D24B-4F1C-8147-6EC8ACCD144C}" type="sibTrans" cxnId="{15FF934C-643C-47CD-B197-38FFB7E6D7FB}">
      <dgm:prSet/>
      <dgm:spPr/>
      <dgm:t>
        <a:bodyPr/>
        <a:lstStyle/>
        <a:p>
          <a:endParaRPr lang="en-IN"/>
        </a:p>
      </dgm:t>
    </dgm:pt>
    <dgm:pt modelId="{FC0FE5AC-27B9-4746-B2A2-FF7C583F2BAB}" type="pres">
      <dgm:prSet presAssocID="{A50C7FD5-64E4-4E0E-8950-E9CD5151073F}" presName="compositeShape" presStyleCnt="0">
        <dgm:presLayoutVars>
          <dgm:chMax val="2"/>
          <dgm:dir/>
          <dgm:resizeHandles val="exact"/>
        </dgm:presLayoutVars>
      </dgm:prSet>
      <dgm:spPr/>
    </dgm:pt>
    <dgm:pt modelId="{C53DD107-7BEC-4FB8-90B4-BEE5D3278D9E}" type="pres">
      <dgm:prSet presAssocID="{A50C7FD5-64E4-4E0E-8950-E9CD5151073F}" presName="divider" presStyleLbl="fgShp" presStyleIdx="0" presStyleCnt="1"/>
      <dgm:spPr/>
    </dgm:pt>
    <dgm:pt modelId="{934C1C85-0441-4877-852B-662AEC375FD7}" type="pres">
      <dgm:prSet presAssocID="{35249B6C-5F96-44FC-A1F4-CEBFD961B267}" presName="downArrow" presStyleLbl="node1" presStyleIdx="0" presStyleCnt="2"/>
      <dgm:spPr/>
    </dgm:pt>
    <dgm:pt modelId="{966E6C22-A2EB-40FF-8475-7ABADD119A12}" type="pres">
      <dgm:prSet presAssocID="{35249B6C-5F96-44FC-A1F4-CEBFD961B267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72A0EE-6427-4A9F-83D2-01296C988717}" type="pres">
      <dgm:prSet presAssocID="{CBAF579F-4CB7-442C-93F3-4E09D2C4B959}" presName="upArrow" presStyleLbl="node1" presStyleIdx="1" presStyleCnt="2"/>
      <dgm:spPr/>
    </dgm:pt>
    <dgm:pt modelId="{FE977841-1BB0-4633-9C54-BCCACD04B1DB}" type="pres">
      <dgm:prSet presAssocID="{CBAF579F-4CB7-442C-93F3-4E09D2C4B959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88871FC6-E846-408E-BAC2-A6CBCF5CDFCD}" type="presOf" srcId="{35249B6C-5F96-44FC-A1F4-CEBFD961B267}" destId="{966E6C22-A2EB-40FF-8475-7ABADD119A12}" srcOrd="0" destOrd="0" presId="urn:microsoft.com/office/officeart/2005/8/layout/arrow3"/>
    <dgm:cxn modelId="{9F104CB2-AA52-4F7F-AC50-8D400620981D}" type="presOf" srcId="{A50C7FD5-64E4-4E0E-8950-E9CD5151073F}" destId="{FC0FE5AC-27B9-4746-B2A2-FF7C583F2BAB}" srcOrd="0" destOrd="0" presId="urn:microsoft.com/office/officeart/2005/8/layout/arrow3"/>
    <dgm:cxn modelId="{DD2F21C7-3A8A-4AB8-A2FB-A0507FEA656C}" type="presOf" srcId="{CBAF579F-4CB7-442C-93F3-4E09D2C4B959}" destId="{FE977841-1BB0-4633-9C54-BCCACD04B1DB}" srcOrd="0" destOrd="0" presId="urn:microsoft.com/office/officeart/2005/8/layout/arrow3"/>
    <dgm:cxn modelId="{7A5FDFF1-3B19-4D22-8252-A8874349C1EC}" srcId="{A50C7FD5-64E4-4E0E-8950-E9CD5151073F}" destId="{35249B6C-5F96-44FC-A1F4-CEBFD961B267}" srcOrd="0" destOrd="0" parTransId="{A4DEC594-8D36-49A7-9684-A871B8372BFE}" sibTransId="{8B560E38-D36D-48D9-AEAF-B9069E783E1C}"/>
    <dgm:cxn modelId="{15FF934C-643C-47CD-B197-38FFB7E6D7FB}" srcId="{A50C7FD5-64E4-4E0E-8950-E9CD5151073F}" destId="{CBAF579F-4CB7-442C-93F3-4E09D2C4B959}" srcOrd="1" destOrd="0" parTransId="{A182E469-E646-412A-865F-9A8CCC2F38C3}" sibTransId="{CC4E215C-D24B-4F1C-8147-6EC8ACCD144C}"/>
    <dgm:cxn modelId="{F481CB2F-F700-4C1E-91F3-F46A277F53CD}" type="presParOf" srcId="{FC0FE5AC-27B9-4746-B2A2-FF7C583F2BAB}" destId="{C53DD107-7BEC-4FB8-90B4-BEE5D3278D9E}" srcOrd="0" destOrd="0" presId="urn:microsoft.com/office/officeart/2005/8/layout/arrow3"/>
    <dgm:cxn modelId="{1B4A77B8-0E1F-4599-AED0-D93BDE2F2104}" type="presParOf" srcId="{FC0FE5AC-27B9-4746-B2A2-FF7C583F2BAB}" destId="{934C1C85-0441-4877-852B-662AEC375FD7}" srcOrd="1" destOrd="0" presId="urn:microsoft.com/office/officeart/2005/8/layout/arrow3"/>
    <dgm:cxn modelId="{A51D9875-2F20-41DB-BC2E-E23DD5F7B209}" type="presParOf" srcId="{FC0FE5AC-27B9-4746-B2A2-FF7C583F2BAB}" destId="{966E6C22-A2EB-40FF-8475-7ABADD119A12}" srcOrd="2" destOrd="0" presId="urn:microsoft.com/office/officeart/2005/8/layout/arrow3"/>
    <dgm:cxn modelId="{9AEDC88D-3A85-4C0B-9A16-BF67CD34E4BD}" type="presParOf" srcId="{FC0FE5AC-27B9-4746-B2A2-FF7C583F2BAB}" destId="{2E72A0EE-6427-4A9F-83D2-01296C988717}" srcOrd="3" destOrd="0" presId="urn:microsoft.com/office/officeart/2005/8/layout/arrow3"/>
    <dgm:cxn modelId="{306397A1-83F2-442D-ACD9-C9E081F7BD23}" type="presParOf" srcId="{FC0FE5AC-27B9-4746-B2A2-FF7C583F2BAB}" destId="{FE977841-1BB0-4633-9C54-BCCACD04B1D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D73629-1703-41A0-B451-A0ADCF63F374}">
      <dsp:nvSpPr>
        <dsp:cNvPr id="0" name=""/>
        <dsp:cNvSpPr/>
      </dsp:nvSpPr>
      <dsp:spPr>
        <a:xfrm>
          <a:off x="1501" y="2918593"/>
          <a:ext cx="1020813" cy="102081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</a:rPr>
            <a:t>Hired or reward</a:t>
          </a:r>
          <a:endParaRPr lang="en-IN" sz="1600" kern="1200" dirty="0">
            <a:latin typeface="+mj-lt"/>
          </a:endParaRPr>
        </a:p>
      </dsp:txBody>
      <dsp:txXfrm>
        <a:off x="150996" y="3068088"/>
        <a:ext cx="721823" cy="721823"/>
      </dsp:txXfrm>
    </dsp:sp>
    <dsp:sp modelId="{C4288CF5-4972-49A4-8AC8-6B187087CEB3}">
      <dsp:nvSpPr>
        <dsp:cNvPr id="0" name=""/>
        <dsp:cNvSpPr/>
      </dsp:nvSpPr>
      <dsp:spPr>
        <a:xfrm>
          <a:off x="1105205" y="3132964"/>
          <a:ext cx="592071" cy="592071"/>
        </a:xfrm>
        <a:prstGeom prst="mathPlus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>
            <a:latin typeface="+mj-lt"/>
          </a:endParaRPr>
        </a:p>
      </dsp:txBody>
      <dsp:txXfrm>
        <a:off x="1183684" y="3359372"/>
        <a:ext cx="435113" cy="139255"/>
      </dsp:txXfrm>
    </dsp:sp>
    <dsp:sp modelId="{1AC69069-2CF5-4854-98AF-45649F611B77}">
      <dsp:nvSpPr>
        <dsp:cNvPr id="0" name=""/>
        <dsp:cNvSpPr/>
      </dsp:nvSpPr>
      <dsp:spPr>
        <a:xfrm>
          <a:off x="1780166" y="2918593"/>
          <a:ext cx="1020813" cy="102081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</a:rPr>
            <a:t>Skilled &amp; Unskilled</a:t>
          </a:r>
          <a:endParaRPr lang="en-IN" sz="1600" kern="1200" dirty="0">
            <a:latin typeface="+mj-lt"/>
          </a:endParaRPr>
        </a:p>
      </dsp:txBody>
      <dsp:txXfrm>
        <a:off x="1929661" y="3068088"/>
        <a:ext cx="721823" cy="721823"/>
      </dsp:txXfrm>
    </dsp:sp>
    <dsp:sp modelId="{96EEB5FB-3035-4FC9-9025-EFC5748B0273}">
      <dsp:nvSpPr>
        <dsp:cNvPr id="0" name=""/>
        <dsp:cNvSpPr/>
      </dsp:nvSpPr>
      <dsp:spPr>
        <a:xfrm>
          <a:off x="2883870" y="3132964"/>
          <a:ext cx="592071" cy="592071"/>
        </a:xfrm>
        <a:prstGeom prst="mathPlus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>
            <a:latin typeface="+mj-lt"/>
          </a:endParaRPr>
        </a:p>
      </dsp:txBody>
      <dsp:txXfrm>
        <a:off x="2962349" y="3359372"/>
        <a:ext cx="435113" cy="139255"/>
      </dsp:txXfrm>
    </dsp:sp>
    <dsp:sp modelId="{015D0BD0-D904-49F6-8357-53CFB9DE2ED9}">
      <dsp:nvSpPr>
        <dsp:cNvPr id="0" name=""/>
        <dsp:cNvSpPr/>
      </dsp:nvSpPr>
      <dsp:spPr>
        <a:xfrm>
          <a:off x="3558831" y="2918593"/>
          <a:ext cx="1020813" cy="102081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</a:rPr>
            <a:t>Manual &amp; Clerical</a:t>
          </a:r>
          <a:endParaRPr lang="en-IN" sz="1600" kern="1200" dirty="0">
            <a:latin typeface="+mj-lt"/>
          </a:endParaRPr>
        </a:p>
      </dsp:txBody>
      <dsp:txXfrm>
        <a:off x="3708326" y="3068088"/>
        <a:ext cx="721823" cy="721823"/>
      </dsp:txXfrm>
    </dsp:sp>
    <dsp:sp modelId="{15654EE3-6C0A-45FA-A965-91F49E7693E5}">
      <dsp:nvSpPr>
        <dsp:cNvPr id="0" name=""/>
        <dsp:cNvSpPr/>
      </dsp:nvSpPr>
      <dsp:spPr>
        <a:xfrm>
          <a:off x="4662535" y="3132964"/>
          <a:ext cx="592071" cy="592071"/>
        </a:xfrm>
        <a:prstGeom prst="mathPlus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>
            <a:latin typeface="+mj-lt"/>
          </a:endParaRPr>
        </a:p>
      </dsp:txBody>
      <dsp:txXfrm>
        <a:off x="4741014" y="3359372"/>
        <a:ext cx="435113" cy="139255"/>
      </dsp:txXfrm>
    </dsp:sp>
    <dsp:sp modelId="{9735E0BA-F39D-49C2-A901-CFD6C79A820A}">
      <dsp:nvSpPr>
        <dsp:cNvPr id="0" name=""/>
        <dsp:cNvSpPr/>
      </dsp:nvSpPr>
      <dsp:spPr>
        <a:xfrm>
          <a:off x="5337496" y="2918593"/>
          <a:ext cx="1020813" cy="102081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</a:rPr>
            <a:t>Out worker (job worker)</a:t>
          </a:r>
          <a:endParaRPr lang="en-IN" sz="1600" kern="1200" dirty="0">
            <a:latin typeface="+mj-lt"/>
          </a:endParaRPr>
        </a:p>
      </dsp:txBody>
      <dsp:txXfrm>
        <a:off x="5486991" y="3068088"/>
        <a:ext cx="721823" cy="721823"/>
      </dsp:txXfrm>
    </dsp:sp>
    <dsp:sp modelId="{75FD5322-6722-4951-9283-DC729209C1D4}">
      <dsp:nvSpPr>
        <dsp:cNvPr id="0" name=""/>
        <dsp:cNvSpPr/>
      </dsp:nvSpPr>
      <dsp:spPr>
        <a:xfrm>
          <a:off x="6441200" y="3132964"/>
          <a:ext cx="592071" cy="592071"/>
        </a:xfrm>
        <a:prstGeom prst="mathPlus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>
            <a:latin typeface="+mj-lt"/>
          </a:endParaRPr>
        </a:p>
      </dsp:txBody>
      <dsp:txXfrm>
        <a:off x="6519679" y="3359372"/>
        <a:ext cx="435113" cy="139255"/>
      </dsp:txXfrm>
    </dsp:sp>
    <dsp:sp modelId="{7ABFBC59-E137-4B53-BC6F-3B5F5275A29B}">
      <dsp:nvSpPr>
        <dsp:cNvPr id="0" name=""/>
        <dsp:cNvSpPr/>
      </dsp:nvSpPr>
      <dsp:spPr>
        <a:xfrm>
          <a:off x="7116161" y="2918593"/>
          <a:ext cx="1020813" cy="102081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</a:rPr>
            <a:t>Contractor employee</a:t>
          </a:r>
          <a:endParaRPr lang="en-IN" sz="1600" kern="1200" dirty="0">
            <a:latin typeface="+mj-lt"/>
          </a:endParaRPr>
        </a:p>
      </dsp:txBody>
      <dsp:txXfrm>
        <a:off x="7265656" y="3068088"/>
        <a:ext cx="721823" cy="721823"/>
      </dsp:txXfrm>
    </dsp:sp>
    <dsp:sp modelId="{AAF3FB5A-B7F5-401C-B1F4-1675B44E1713}">
      <dsp:nvSpPr>
        <dsp:cNvPr id="0" name=""/>
        <dsp:cNvSpPr/>
      </dsp:nvSpPr>
      <dsp:spPr>
        <a:xfrm>
          <a:off x="8219865" y="3132964"/>
          <a:ext cx="592071" cy="592071"/>
        </a:xfrm>
        <a:prstGeom prst="mathMinus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>
            <a:latin typeface="+mj-lt"/>
          </a:endParaRPr>
        </a:p>
      </dsp:txBody>
      <dsp:txXfrm>
        <a:off x="8298344" y="3359372"/>
        <a:ext cx="435113" cy="139255"/>
      </dsp:txXfrm>
    </dsp:sp>
    <dsp:sp modelId="{E66813AA-F7AC-420A-B6D9-A39A72F27928}">
      <dsp:nvSpPr>
        <dsp:cNvPr id="0" name=""/>
        <dsp:cNvSpPr/>
      </dsp:nvSpPr>
      <dsp:spPr>
        <a:xfrm>
          <a:off x="8894826" y="2918593"/>
          <a:ext cx="1020813" cy="102081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</a:rPr>
            <a:t>Armed formed</a:t>
          </a:r>
          <a:endParaRPr lang="en-IN" sz="1600" kern="1200" dirty="0">
            <a:latin typeface="+mj-lt"/>
          </a:endParaRPr>
        </a:p>
      </dsp:txBody>
      <dsp:txXfrm>
        <a:off x="9044321" y="3068088"/>
        <a:ext cx="721823" cy="721823"/>
      </dsp:txXfrm>
    </dsp:sp>
    <dsp:sp modelId="{5C983790-8466-4423-923D-2E5A4A45EA18}">
      <dsp:nvSpPr>
        <dsp:cNvPr id="0" name=""/>
        <dsp:cNvSpPr/>
      </dsp:nvSpPr>
      <dsp:spPr>
        <a:xfrm>
          <a:off x="9998530" y="3132964"/>
          <a:ext cx="592071" cy="592071"/>
        </a:xfrm>
        <a:prstGeom prst="mathEqual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>
            <a:latin typeface="+mj-lt"/>
          </a:endParaRPr>
        </a:p>
      </dsp:txBody>
      <dsp:txXfrm>
        <a:off x="10077009" y="3254931"/>
        <a:ext cx="435113" cy="348137"/>
      </dsp:txXfrm>
    </dsp:sp>
    <dsp:sp modelId="{A018709C-5C0E-4157-9E8F-4337352D3AAE}">
      <dsp:nvSpPr>
        <dsp:cNvPr id="0" name=""/>
        <dsp:cNvSpPr/>
      </dsp:nvSpPr>
      <dsp:spPr>
        <a:xfrm>
          <a:off x="10673491" y="2918593"/>
          <a:ext cx="1020813" cy="1020813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>
              <a:latin typeface="+mj-lt"/>
            </a:rPr>
            <a:t>Employee</a:t>
          </a:r>
          <a:endParaRPr lang="en-IN" sz="1600" kern="1200" dirty="0">
            <a:latin typeface="+mj-lt"/>
          </a:endParaRPr>
        </a:p>
      </dsp:txBody>
      <dsp:txXfrm>
        <a:off x="10822986" y="3068088"/>
        <a:ext cx="721823" cy="7218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6BE84-8EC6-4432-BBA6-B7F0948200D2}">
      <dsp:nvSpPr>
        <dsp:cNvPr id="0" name=""/>
        <dsp:cNvSpPr/>
      </dsp:nvSpPr>
      <dsp:spPr>
        <a:xfrm>
          <a:off x="2439807" y="0"/>
          <a:ext cx="1328884" cy="73826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Central Government</a:t>
          </a:r>
          <a:endParaRPr lang="en-IN" sz="1800" kern="1200" dirty="0"/>
        </a:p>
      </dsp:txBody>
      <dsp:txXfrm>
        <a:off x="2461430" y="21623"/>
        <a:ext cx="1285638" cy="695023"/>
      </dsp:txXfrm>
    </dsp:sp>
    <dsp:sp modelId="{BBF28B8F-2D8C-442E-AFAC-DDCAC51CEE5D}">
      <dsp:nvSpPr>
        <dsp:cNvPr id="0" name=""/>
        <dsp:cNvSpPr/>
      </dsp:nvSpPr>
      <dsp:spPr>
        <a:xfrm>
          <a:off x="4359307" y="0"/>
          <a:ext cx="1328884" cy="73826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4291871"/>
            <a:satOff val="1125"/>
            <a:lumOff val="-11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-4291871"/>
              <a:satOff val="1125"/>
              <a:lumOff val="-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State Government</a:t>
          </a:r>
          <a:endParaRPr lang="en-IN" sz="1800" kern="1200" dirty="0"/>
        </a:p>
      </dsp:txBody>
      <dsp:txXfrm>
        <a:off x="4380930" y="21623"/>
        <a:ext cx="1285638" cy="695023"/>
      </dsp:txXfrm>
    </dsp:sp>
    <dsp:sp modelId="{5B3ABA5D-FBA9-4CA8-ACE7-4480E737C6B4}">
      <dsp:nvSpPr>
        <dsp:cNvPr id="0" name=""/>
        <dsp:cNvSpPr/>
      </dsp:nvSpPr>
      <dsp:spPr>
        <a:xfrm>
          <a:off x="3787148" y="3137644"/>
          <a:ext cx="553702" cy="553702"/>
        </a:xfrm>
        <a:prstGeom prst="triangle">
          <a:avLst/>
        </a:prstGeom>
        <a:solidFill>
          <a:schemeClr val="accent3">
            <a:tint val="40000"/>
            <a:alpha val="90000"/>
            <a:hueOff val="-8583743"/>
            <a:satOff val="2249"/>
            <a:lumOff val="-23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-8583743"/>
              <a:satOff val="2249"/>
              <a:lumOff val="-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2E719-E416-48F1-9064-E0D2028A5C7F}">
      <dsp:nvSpPr>
        <dsp:cNvPr id="0" name=""/>
        <dsp:cNvSpPr/>
      </dsp:nvSpPr>
      <dsp:spPr>
        <a:xfrm rot="21360000">
          <a:off x="2402386" y="2900377"/>
          <a:ext cx="3323226" cy="232382"/>
        </a:xfrm>
        <a:prstGeom prst="rect">
          <a:avLst/>
        </a:prstGeom>
        <a:solidFill>
          <a:schemeClr val="accent3">
            <a:tint val="40000"/>
            <a:alpha val="90000"/>
            <a:hueOff val="-12875614"/>
            <a:satOff val="3374"/>
            <a:lumOff val="-34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-12875614"/>
              <a:satOff val="3374"/>
              <a:lumOff val="-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D113E8-9650-4DE0-B556-064B49A4E33B}">
      <dsp:nvSpPr>
        <dsp:cNvPr id="0" name=""/>
        <dsp:cNvSpPr/>
      </dsp:nvSpPr>
      <dsp:spPr>
        <a:xfrm rot="21360000">
          <a:off x="2407944" y="2481731"/>
          <a:ext cx="1318784" cy="4554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Railway</a:t>
          </a:r>
          <a:endParaRPr lang="en-IN" sz="1600" kern="1200" dirty="0"/>
        </a:p>
      </dsp:txBody>
      <dsp:txXfrm>
        <a:off x="2430177" y="2503964"/>
        <a:ext cx="1274318" cy="410969"/>
      </dsp:txXfrm>
    </dsp:sp>
    <dsp:sp modelId="{F2C687CD-FB60-4BA0-990D-889CB8B818A8}">
      <dsp:nvSpPr>
        <dsp:cNvPr id="0" name=""/>
        <dsp:cNvSpPr/>
      </dsp:nvSpPr>
      <dsp:spPr>
        <a:xfrm rot="21360000">
          <a:off x="2371030" y="1994473"/>
          <a:ext cx="1318784" cy="455435"/>
        </a:xfrm>
        <a:prstGeom prst="roundRect">
          <a:avLst/>
        </a:prstGeom>
        <a:solidFill>
          <a:schemeClr val="accent3">
            <a:hueOff val="-3082042"/>
            <a:satOff val="3141"/>
            <a:lumOff val="-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Mines</a:t>
          </a:r>
          <a:endParaRPr lang="en-IN" sz="1600" kern="1200" dirty="0"/>
        </a:p>
      </dsp:txBody>
      <dsp:txXfrm>
        <a:off x="2393263" y="2016706"/>
        <a:ext cx="1274318" cy="410969"/>
      </dsp:txXfrm>
    </dsp:sp>
    <dsp:sp modelId="{EC9C4521-3900-4D58-9338-6BE6EBA1A8AB}">
      <dsp:nvSpPr>
        <dsp:cNvPr id="0" name=""/>
        <dsp:cNvSpPr/>
      </dsp:nvSpPr>
      <dsp:spPr>
        <a:xfrm rot="21360000">
          <a:off x="2334117" y="1507215"/>
          <a:ext cx="1318784" cy="455435"/>
        </a:xfrm>
        <a:prstGeom prst="roundRect">
          <a:avLst/>
        </a:prstGeom>
        <a:solidFill>
          <a:schemeClr val="accent3">
            <a:hueOff val="-6164083"/>
            <a:satOff val="6281"/>
            <a:lumOff val="-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Oil fields</a:t>
          </a:r>
          <a:endParaRPr lang="en-IN" sz="1600" kern="1200" dirty="0"/>
        </a:p>
      </dsp:txBody>
      <dsp:txXfrm>
        <a:off x="2356350" y="1529448"/>
        <a:ext cx="1274318" cy="410969"/>
      </dsp:txXfrm>
    </dsp:sp>
    <dsp:sp modelId="{9F057D4B-D860-49C7-8B52-28022C7E24DC}">
      <dsp:nvSpPr>
        <dsp:cNvPr id="0" name=""/>
        <dsp:cNvSpPr/>
      </dsp:nvSpPr>
      <dsp:spPr>
        <a:xfrm rot="21360000">
          <a:off x="2297203" y="1019957"/>
          <a:ext cx="1318784" cy="455435"/>
        </a:xfrm>
        <a:prstGeom prst="roundRect">
          <a:avLst/>
        </a:prstGeom>
        <a:solidFill>
          <a:schemeClr val="accent3">
            <a:hueOff val="-9246125"/>
            <a:satOff val="9422"/>
            <a:lumOff val="-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As deem fit</a:t>
          </a:r>
          <a:endParaRPr lang="en-IN" sz="1600" kern="1200" dirty="0"/>
        </a:p>
      </dsp:txBody>
      <dsp:txXfrm>
        <a:off x="2319436" y="1042190"/>
        <a:ext cx="1274318" cy="410969"/>
      </dsp:txXfrm>
    </dsp:sp>
    <dsp:sp modelId="{751174C0-7F88-4260-9F02-4F8B9D69BAF9}">
      <dsp:nvSpPr>
        <dsp:cNvPr id="0" name=""/>
        <dsp:cNvSpPr/>
      </dsp:nvSpPr>
      <dsp:spPr>
        <a:xfrm rot="21360000">
          <a:off x="4327444" y="2348842"/>
          <a:ext cx="1318784" cy="455435"/>
        </a:xfrm>
        <a:prstGeom prst="roundRect">
          <a:avLst/>
        </a:prstGeom>
        <a:solidFill>
          <a:schemeClr val="accent3">
            <a:hueOff val="-12328166"/>
            <a:satOff val="12562"/>
            <a:lumOff val="-235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All other areas</a:t>
          </a:r>
          <a:endParaRPr lang="en-IN" sz="1600" kern="1200" dirty="0"/>
        </a:p>
      </dsp:txBody>
      <dsp:txXfrm>
        <a:off x="4349677" y="2371075"/>
        <a:ext cx="1274318" cy="4109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EA3037-AFAC-48F4-BF95-D99AD7590C1D}">
      <dsp:nvSpPr>
        <dsp:cNvPr id="0" name=""/>
        <dsp:cNvSpPr/>
      </dsp:nvSpPr>
      <dsp:spPr>
        <a:xfrm>
          <a:off x="3970753" y="1016"/>
          <a:ext cx="1646158" cy="82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Committee method</a:t>
          </a:r>
          <a:endParaRPr lang="en-IN" sz="2400" kern="1200" dirty="0"/>
        </a:p>
      </dsp:txBody>
      <dsp:txXfrm>
        <a:off x="3994860" y="25123"/>
        <a:ext cx="1597944" cy="774865"/>
      </dsp:txXfrm>
    </dsp:sp>
    <dsp:sp modelId="{98E1CAF0-CFCB-4409-8394-0A38B818F410}">
      <dsp:nvSpPr>
        <dsp:cNvPr id="0" name=""/>
        <dsp:cNvSpPr/>
      </dsp:nvSpPr>
      <dsp:spPr>
        <a:xfrm>
          <a:off x="4135369" y="824095"/>
          <a:ext cx="164615" cy="617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309"/>
              </a:lnTo>
              <a:lnTo>
                <a:pt x="164615" y="6173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C2BB60-3C1E-47D0-A4AC-784275D33EDE}">
      <dsp:nvSpPr>
        <dsp:cNvPr id="0" name=""/>
        <dsp:cNvSpPr/>
      </dsp:nvSpPr>
      <dsp:spPr>
        <a:xfrm>
          <a:off x="4299985" y="1029865"/>
          <a:ext cx="1316927" cy="823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Advisory Committee</a:t>
          </a:r>
          <a:endParaRPr lang="en-IN" sz="1100" kern="1200" dirty="0"/>
        </a:p>
      </dsp:txBody>
      <dsp:txXfrm>
        <a:off x="4324092" y="1053972"/>
        <a:ext cx="1268713" cy="774865"/>
      </dsp:txXfrm>
    </dsp:sp>
    <dsp:sp modelId="{0FCA37D1-65A3-42CC-A167-84EEDA1595A9}">
      <dsp:nvSpPr>
        <dsp:cNvPr id="0" name=""/>
        <dsp:cNvSpPr/>
      </dsp:nvSpPr>
      <dsp:spPr>
        <a:xfrm>
          <a:off x="4135369" y="824095"/>
          <a:ext cx="164615" cy="1646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158"/>
              </a:lnTo>
              <a:lnTo>
                <a:pt x="164615" y="16461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936AF3-BA9E-453F-AEDC-E083CEC48F29}">
      <dsp:nvSpPr>
        <dsp:cNvPr id="0" name=""/>
        <dsp:cNvSpPr/>
      </dsp:nvSpPr>
      <dsp:spPr>
        <a:xfrm>
          <a:off x="4299985" y="2058714"/>
          <a:ext cx="1316927" cy="823079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Advisory Committee</a:t>
          </a:r>
          <a:endParaRPr lang="en-IN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900" kern="1200" dirty="0" smtClean="0"/>
            <a:t>1/3 employer</a:t>
          </a:r>
          <a:endParaRPr lang="en-IN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900" kern="1200" dirty="0" smtClean="0"/>
            <a:t>1/3 employee</a:t>
          </a:r>
          <a:endParaRPr lang="en-IN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900" kern="1200" dirty="0" smtClean="0"/>
            <a:t>1/3 independent person</a:t>
          </a:r>
          <a:endParaRPr lang="en-IN" sz="900" kern="1200" dirty="0"/>
        </a:p>
      </dsp:txBody>
      <dsp:txXfrm>
        <a:off x="4324092" y="2082821"/>
        <a:ext cx="1268713" cy="774865"/>
      </dsp:txXfrm>
    </dsp:sp>
    <dsp:sp modelId="{E57B5148-D39D-4445-9BF7-4D026DEBFEBE}">
      <dsp:nvSpPr>
        <dsp:cNvPr id="0" name=""/>
        <dsp:cNvSpPr/>
      </dsp:nvSpPr>
      <dsp:spPr>
        <a:xfrm>
          <a:off x="4135369" y="824095"/>
          <a:ext cx="164615" cy="2675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5008"/>
              </a:lnTo>
              <a:lnTo>
                <a:pt x="164615" y="26750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C4C24C-CD59-4F63-8EF2-9A099FD024B8}">
      <dsp:nvSpPr>
        <dsp:cNvPr id="0" name=""/>
        <dsp:cNvSpPr/>
      </dsp:nvSpPr>
      <dsp:spPr>
        <a:xfrm>
          <a:off x="4299985" y="3087563"/>
          <a:ext cx="1316927" cy="823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Recommendation of committee</a:t>
          </a:r>
          <a:endParaRPr lang="en-IN" sz="1100" kern="1200" dirty="0"/>
        </a:p>
      </dsp:txBody>
      <dsp:txXfrm>
        <a:off x="4324092" y="3111670"/>
        <a:ext cx="1268713" cy="774865"/>
      </dsp:txXfrm>
    </dsp:sp>
    <dsp:sp modelId="{C7620D20-DA73-40CE-B5C4-00221E1FA777}">
      <dsp:nvSpPr>
        <dsp:cNvPr id="0" name=""/>
        <dsp:cNvSpPr/>
      </dsp:nvSpPr>
      <dsp:spPr>
        <a:xfrm>
          <a:off x="4135369" y="824095"/>
          <a:ext cx="164615" cy="3703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3857"/>
              </a:lnTo>
              <a:lnTo>
                <a:pt x="164615" y="37038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C7BC7E-BAAA-4ABB-8799-324D03619F94}">
      <dsp:nvSpPr>
        <dsp:cNvPr id="0" name=""/>
        <dsp:cNvSpPr/>
      </dsp:nvSpPr>
      <dsp:spPr>
        <a:xfrm>
          <a:off x="4299985" y="4116413"/>
          <a:ext cx="1316927" cy="823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Notify in official gazette</a:t>
          </a:r>
          <a:endParaRPr lang="en-IN" sz="1100" kern="1200" dirty="0"/>
        </a:p>
      </dsp:txBody>
      <dsp:txXfrm>
        <a:off x="4324092" y="4140520"/>
        <a:ext cx="1268713" cy="774865"/>
      </dsp:txXfrm>
    </dsp:sp>
    <dsp:sp modelId="{8A3355B5-CB5F-44AF-A493-3AABF8C1C437}">
      <dsp:nvSpPr>
        <dsp:cNvPr id="0" name=""/>
        <dsp:cNvSpPr/>
      </dsp:nvSpPr>
      <dsp:spPr>
        <a:xfrm>
          <a:off x="6028452" y="1016"/>
          <a:ext cx="1646158" cy="823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Notification method</a:t>
          </a:r>
          <a:endParaRPr lang="en-IN" sz="2400" kern="1200" dirty="0"/>
        </a:p>
      </dsp:txBody>
      <dsp:txXfrm>
        <a:off x="6052559" y="25123"/>
        <a:ext cx="1597944" cy="774865"/>
      </dsp:txXfrm>
    </dsp:sp>
    <dsp:sp modelId="{7742D8B7-254A-463E-AE05-918BFFF0B85E}">
      <dsp:nvSpPr>
        <dsp:cNvPr id="0" name=""/>
        <dsp:cNvSpPr/>
      </dsp:nvSpPr>
      <dsp:spPr>
        <a:xfrm>
          <a:off x="6193068" y="824095"/>
          <a:ext cx="164615" cy="617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7309"/>
              </a:lnTo>
              <a:lnTo>
                <a:pt x="164615" y="6173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678DDE-AF84-45DB-9AF8-B47D9A7389D7}">
      <dsp:nvSpPr>
        <dsp:cNvPr id="0" name=""/>
        <dsp:cNvSpPr/>
      </dsp:nvSpPr>
      <dsp:spPr>
        <a:xfrm>
          <a:off x="6357684" y="1029865"/>
          <a:ext cx="1316927" cy="823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Proposal in </a:t>
          </a:r>
          <a:r>
            <a:rPr lang="en-IN" sz="1100" kern="1200" dirty="0" smtClean="0"/>
            <a:t>official gazette</a:t>
          </a:r>
          <a:r>
            <a:rPr lang="en-IN" sz="1100" kern="1200" dirty="0" smtClean="0"/>
            <a:t> </a:t>
          </a:r>
          <a:endParaRPr lang="en-IN" sz="1100" kern="1200" dirty="0"/>
        </a:p>
      </dsp:txBody>
      <dsp:txXfrm>
        <a:off x="6381791" y="1053972"/>
        <a:ext cx="1268713" cy="774865"/>
      </dsp:txXfrm>
    </dsp:sp>
    <dsp:sp modelId="{8E4381A0-E9BA-4327-8787-7E037E24DA77}">
      <dsp:nvSpPr>
        <dsp:cNvPr id="0" name=""/>
        <dsp:cNvSpPr/>
      </dsp:nvSpPr>
      <dsp:spPr>
        <a:xfrm>
          <a:off x="6193068" y="824095"/>
          <a:ext cx="164615" cy="1646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158"/>
              </a:lnTo>
              <a:lnTo>
                <a:pt x="164615" y="16461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F3CF6-160A-45F3-B614-AF5EB18AEF79}">
      <dsp:nvSpPr>
        <dsp:cNvPr id="0" name=""/>
        <dsp:cNvSpPr/>
      </dsp:nvSpPr>
      <dsp:spPr>
        <a:xfrm>
          <a:off x="6357684" y="2058714"/>
          <a:ext cx="1316927" cy="823079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Minimum time 2 Month</a:t>
          </a:r>
          <a:endParaRPr lang="en-IN" sz="1100" kern="1200" dirty="0"/>
        </a:p>
      </dsp:txBody>
      <dsp:txXfrm>
        <a:off x="6381791" y="2082821"/>
        <a:ext cx="1268713" cy="774865"/>
      </dsp:txXfrm>
    </dsp:sp>
    <dsp:sp modelId="{9AB33522-11D8-439D-8D87-8E42EE952D0A}">
      <dsp:nvSpPr>
        <dsp:cNvPr id="0" name=""/>
        <dsp:cNvSpPr/>
      </dsp:nvSpPr>
      <dsp:spPr>
        <a:xfrm>
          <a:off x="6193068" y="824095"/>
          <a:ext cx="164615" cy="26750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5008"/>
              </a:lnTo>
              <a:lnTo>
                <a:pt x="164615" y="26750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FEA73-FA81-463D-8996-0993CF8B4BCE}">
      <dsp:nvSpPr>
        <dsp:cNvPr id="0" name=""/>
        <dsp:cNvSpPr/>
      </dsp:nvSpPr>
      <dsp:spPr>
        <a:xfrm>
          <a:off x="6357684" y="3087563"/>
          <a:ext cx="1316927" cy="82307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After representation of effected person notify</a:t>
          </a:r>
          <a:endParaRPr lang="en-IN" sz="1100" kern="1200" dirty="0"/>
        </a:p>
      </dsp:txBody>
      <dsp:txXfrm>
        <a:off x="6381791" y="3111670"/>
        <a:ext cx="1268713" cy="774865"/>
      </dsp:txXfrm>
    </dsp:sp>
    <dsp:sp modelId="{1D6546CB-F273-49B4-A919-0340F62645C3}">
      <dsp:nvSpPr>
        <dsp:cNvPr id="0" name=""/>
        <dsp:cNvSpPr/>
      </dsp:nvSpPr>
      <dsp:spPr>
        <a:xfrm>
          <a:off x="6193068" y="824095"/>
          <a:ext cx="164615" cy="3703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3857"/>
              </a:lnTo>
              <a:lnTo>
                <a:pt x="164615" y="37038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6F89F-32B4-4046-A2C0-789C7729EAC7}">
      <dsp:nvSpPr>
        <dsp:cNvPr id="0" name=""/>
        <dsp:cNvSpPr/>
      </dsp:nvSpPr>
      <dsp:spPr>
        <a:xfrm>
          <a:off x="6357684" y="4116413"/>
          <a:ext cx="1316927" cy="82307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If not notify effected after three month</a:t>
          </a:r>
          <a:endParaRPr lang="en-IN" sz="1100" kern="1200" dirty="0"/>
        </a:p>
      </dsp:txBody>
      <dsp:txXfrm>
        <a:off x="6381791" y="4140520"/>
        <a:ext cx="1268713" cy="774865"/>
      </dsp:txXfrm>
    </dsp:sp>
    <dsp:sp modelId="{654BFC7B-390F-492D-A0A4-43588D450DFC}">
      <dsp:nvSpPr>
        <dsp:cNvPr id="0" name=""/>
        <dsp:cNvSpPr/>
      </dsp:nvSpPr>
      <dsp:spPr>
        <a:xfrm>
          <a:off x="6193068" y="824095"/>
          <a:ext cx="164615" cy="4732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2706"/>
              </a:lnTo>
              <a:lnTo>
                <a:pt x="164615" y="47327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DAC24-F150-4C23-B849-9148B5FA3BC6}">
      <dsp:nvSpPr>
        <dsp:cNvPr id="0" name=""/>
        <dsp:cNvSpPr/>
      </dsp:nvSpPr>
      <dsp:spPr>
        <a:xfrm>
          <a:off x="6357684" y="5145262"/>
          <a:ext cx="1316927" cy="823079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Can be retrospective also</a:t>
          </a:r>
          <a:endParaRPr lang="en-IN" sz="1100" kern="1200" dirty="0"/>
        </a:p>
      </dsp:txBody>
      <dsp:txXfrm>
        <a:off x="6381791" y="5169369"/>
        <a:ext cx="1268713" cy="7748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DD107-7BEC-4FB8-90B4-BEE5D3278D9E}">
      <dsp:nvSpPr>
        <dsp:cNvPr id="0" name=""/>
        <dsp:cNvSpPr/>
      </dsp:nvSpPr>
      <dsp:spPr>
        <a:xfrm rot="21300000">
          <a:off x="87817" y="1384864"/>
          <a:ext cx="7952364" cy="695741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4C1C85-0441-4877-852B-662AEC375FD7}">
      <dsp:nvSpPr>
        <dsp:cNvPr id="0" name=""/>
        <dsp:cNvSpPr/>
      </dsp:nvSpPr>
      <dsp:spPr>
        <a:xfrm>
          <a:off x="975360" y="173273"/>
          <a:ext cx="2438400" cy="1386188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E6C22-A2EB-40FF-8475-7ABADD119A12}">
      <dsp:nvSpPr>
        <dsp:cNvPr id="0" name=""/>
        <dsp:cNvSpPr/>
      </dsp:nvSpPr>
      <dsp:spPr>
        <a:xfrm>
          <a:off x="4307840" y="0"/>
          <a:ext cx="2600960" cy="1455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/>
            <a:t>Schedule 2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/>
            <a:t>Agriculture</a:t>
          </a:r>
          <a:endParaRPr lang="en-IN" sz="3200" kern="1200" dirty="0"/>
        </a:p>
      </dsp:txBody>
      <dsp:txXfrm>
        <a:off x="4307840" y="0"/>
        <a:ext cx="2600960" cy="1455497"/>
      </dsp:txXfrm>
    </dsp:sp>
    <dsp:sp modelId="{2E72A0EE-6427-4A9F-83D2-01296C988717}">
      <dsp:nvSpPr>
        <dsp:cNvPr id="0" name=""/>
        <dsp:cNvSpPr/>
      </dsp:nvSpPr>
      <dsp:spPr>
        <a:xfrm>
          <a:off x="4714239" y="1906009"/>
          <a:ext cx="2438400" cy="1386188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77841-1BB0-4633-9C54-BCCACD04B1DB}">
      <dsp:nvSpPr>
        <dsp:cNvPr id="0" name=""/>
        <dsp:cNvSpPr/>
      </dsp:nvSpPr>
      <dsp:spPr>
        <a:xfrm>
          <a:off x="1219200" y="2009973"/>
          <a:ext cx="2600960" cy="1455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/>
            <a:t>Schedule 1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/>
            <a:t>Others</a:t>
          </a:r>
          <a:endParaRPr lang="en-IN" sz="3200" kern="1200" dirty="0"/>
        </a:p>
      </dsp:txBody>
      <dsp:txXfrm>
        <a:off x="1219200" y="2009973"/>
        <a:ext cx="2600960" cy="1455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39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429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021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232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0729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803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214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021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643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553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188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9653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560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4526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165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899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5902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391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04426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11793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5260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55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1214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64076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8341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133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9899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6867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3136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958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0060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0858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549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88641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40803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61607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73347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43233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86847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695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28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16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9344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3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316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955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043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E1297-1D1A-449C-9E39-8E963DF3109C}" type="datetimeFigureOut">
              <a:rPr lang="en-IN" smtClean="0"/>
              <a:t>13-04-2016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ECA0-BDA4-4976-9CA2-FA17D4E469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790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nshulca.Singhal@gmail.com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MINIMUM WAGES ACT - 1948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687135"/>
          </a:xfrm>
        </p:spPr>
        <p:txBody>
          <a:bodyPr>
            <a:normAutofit fontScale="77500" lnSpcReduction="20000"/>
          </a:bodyPr>
          <a:lstStyle/>
          <a:p>
            <a:r>
              <a:rPr lang="en-IN" dirty="0" smtClean="0"/>
              <a:t>By</a:t>
            </a:r>
          </a:p>
          <a:p>
            <a:r>
              <a:rPr lang="en-IN" dirty="0" smtClean="0"/>
              <a:t>CA </a:t>
            </a:r>
            <a:r>
              <a:rPr lang="en-IN" dirty="0" err="1" smtClean="0"/>
              <a:t>Anshul</a:t>
            </a:r>
            <a:r>
              <a:rPr lang="en-IN" dirty="0" smtClean="0"/>
              <a:t> Singhal</a:t>
            </a:r>
          </a:p>
          <a:p>
            <a:endParaRPr lang="en-IN" dirty="0"/>
          </a:p>
          <a:p>
            <a:pPr algn="l"/>
            <a:r>
              <a:rPr lang="en-IN" b="1" u="sng" dirty="0" smtClean="0"/>
              <a:t>More useful for: </a:t>
            </a:r>
          </a:p>
          <a:p>
            <a:pPr algn="l"/>
            <a:r>
              <a:rPr lang="en-IN" dirty="0" smtClean="0"/>
              <a:t>CS executive students/ Internal auditor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772" y="3515932"/>
            <a:ext cx="210921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44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/>
              <a:t>Objective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 Protect interest of worker in unorganised sector.</a:t>
            </a:r>
          </a:p>
          <a:p>
            <a:r>
              <a:rPr lang="en-IN" dirty="0"/>
              <a:t> </a:t>
            </a:r>
            <a:r>
              <a:rPr lang="en-IN" dirty="0" smtClean="0"/>
              <a:t>Prevent exploitation of labour.</a:t>
            </a:r>
          </a:p>
          <a:p>
            <a:endParaRPr lang="en-IN" dirty="0"/>
          </a:p>
          <a:p>
            <a:r>
              <a:rPr lang="en-IN" dirty="0" smtClean="0"/>
              <a:t>Apply in whole India</a:t>
            </a:r>
            <a:endParaRPr lang="en-IN" dirty="0"/>
          </a:p>
        </p:txBody>
      </p:sp>
      <p:sp>
        <p:nvSpPr>
          <p:cNvPr id="4" name="24-Point Star 3"/>
          <p:cNvSpPr/>
          <p:nvPr/>
        </p:nvSpPr>
        <p:spPr>
          <a:xfrm>
            <a:off x="8553158" y="4079631"/>
            <a:ext cx="2630658" cy="1796237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Fine:</a:t>
            </a:r>
          </a:p>
          <a:p>
            <a:pPr algn="ctr"/>
            <a:r>
              <a:rPr lang="en-IN" dirty="0" err="1" smtClean="0"/>
              <a:t>Rs</a:t>
            </a:r>
            <a:r>
              <a:rPr lang="en-IN" dirty="0" smtClean="0"/>
              <a:t>. 500</a:t>
            </a:r>
          </a:p>
          <a:p>
            <a:pPr algn="ctr"/>
            <a:r>
              <a:rPr lang="en-IN" dirty="0" smtClean="0"/>
              <a:t>Or </a:t>
            </a:r>
          </a:p>
          <a:p>
            <a:pPr algn="ctr"/>
            <a:r>
              <a:rPr lang="en-IN" dirty="0" smtClean="0"/>
              <a:t>6 month</a:t>
            </a:r>
          </a:p>
          <a:p>
            <a:pPr algn="ctr"/>
            <a:r>
              <a:rPr lang="en-IN" dirty="0" smtClean="0"/>
              <a:t>Or both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1145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/>
              <a:t>Meaning of employee</a:t>
            </a:r>
            <a:endParaRPr lang="en-IN" b="1" u="sng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58657626"/>
              </p:ext>
            </p:extLst>
          </p:nvPr>
        </p:nvGraphicFramePr>
        <p:xfrm>
          <a:off x="345939" y="32196"/>
          <a:ext cx="11695807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652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704" y="750312"/>
            <a:ext cx="9601196" cy="795153"/>
          </a:xfrm>
        </p:spPr>
        <p:txBody>
          <a:bodyPr/>
          <a:lstStyle/>
          <a:p>
            <a:pPr algn="ctr"/>
            <a:r>
              <a:rPr lang="en-IN" b="1" u="sng" dirty="0" smtClean="0"/>
              <a:t>Meaning of term wages</a:t>
            </a:r>
            <a:endParaRPr lang="en-IN" b="1" u="sng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752170"/>
              </p:ext>
            </p:extLst>
          </p:nvPr>
        </p:nvGraphicFramePr>
        <p:xfrm>
          <a:off x="2238063" y="2522708"/>
          <a:ext cx="8127999" cy="33375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36202"/>
                <a:gridCol w="4275786"/>
                <a:gridCol w="2716011"/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Particulars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Amount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All</a:t>
                      </a:r>
                      <a:r>
                        <a:rPr lang="en-IN" baseline="0" dirty="0" smtClean="0"/>
                        <a:t> Remuneration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Add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HRA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Less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Free accommodation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Less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Amenity notify by government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Less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PF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Less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Travelling allowance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Less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Gratuity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XXX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 smtClean="0"/>
                        <a:t>Minimum wages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b="1" dirty="0" smtClean="0"/>
                        <a:t>YYY</a:t>
                      </a:r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4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/>
              <a:t>Role of Government</a:t>
            </a:r>
            <a:endParaRPr lang="en-IN" b="1" u="sng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5747230"/>
              </p:ext>
            </p:extLst>
          </p:nvPr>
        </p:nvGraphicFramePr>
        <p:xfrm>
          <a:off x="2032000" y="2446986"/>
          <a:ext cx="8128000" cy="3691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18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035" y="159063"/>
            <a:ext cx="10515600" cy="729579"/>
          </a:xfrm>
        </p:spPr>
        <p:txBody>
          <a:bodyPr/>
          <a:lstStyle/>
          <a:p>
            <a:pPr algn="ctr"/>
            <a:r>
              <a:rPr lang="en-IN" b="1" u="sng" dirty="0" smtClean="0"/>
              <a:t>Method </a:t>
            </a:r>
            <a:r>
              <a:rPr lang="en-IN" b="1" u="sng" dirty="0" smtClean="0"/>
              <a:t>for Fixing Minimum Wages</a:t>
            </a:r>
            <a:r>
              <a:rPr lang="en-IN" dirty="0" smtClean="0"/>
              <a:t> </a:t>
            </a:r>
            <a:endParaRPr lang="en-IN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61843332"/>
              </p:ext>
            </p:extLst>
          </p:nvPr>
        </p:nvGraphicFramePr>
        <p:xfrm>
          <a:off x="138804" y="888643"/>
          <a:ext cx="11645365" cy="5969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/>
          <p:cNvSpPr/>
          <p:nvPr/>
        </p:nvSpPr>
        <p:spPr>
          <a:xfrm>
            <a:off x="323557" y="1392702"/>
            <a:ext cx="1856935" cy="18569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Base is 48 W. Hrs in week</a:t>
            </a:r>
            <a:endParaRPr lang="en-IN" dirty="0"/>
          </a:p>
        </p:txBody>
      </p:sp>
      <p:sp>
        <p:nvSpPr>
          <p:cNvPr id="6" name="8-Point Star 5"/>
          <p:cNvSpPr/>
          <p:nvPr/>
        </p:nvSpPr>
        <p:spPr>
          <a:xfrm>
            <a:off x="9791114" y="1603717"/>
            <a:ext cx="2021191" cy="177252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Must be in every 5 Years</a:t>
            </a:r>
          </a:p>
          <a:p>
            <a:pPr algn="ctr"/>
            <a:r>
              <a:rPr lang="en-IN" dirty="0" smtClean="0"/>
              <a:t>Before can be</a:t>
            </a:r>
            <a:endParaRPr lang="en-IN" dirty="0"/>
          </a:p>
        </p:txBody>
      </p:sp>
      <p:sp>
        <p:nvSpPr>
          <p:cNvPr id="7" name="Teardrop 6"/>
          <p:cNvSpPr/>
          <p:nvPr/>
        </p:nvSpPr>
        <p:spPr>
          <a:xfrm>
            <a:off x="323557" y="4529797"/>
            <a:ext cx="2321169" cy="1997612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Control by Commissioner</a:t>
            </a:r>
            <a:endParaRPr lang="en-IN" dirty="0"/>
          </a:p>
        </p:txBody>
      </p:sp>
      <p:sp>
        <p:nvSpPr>
          <p:cNvPr id="9" name="Flowchart: Sequential Access Storage 8"/>
          <p:cNvSpPr/>
          <p:nvPr/>
        </p:nvSpPr>
        <p:spPr>
          <a:xfrm>
            <a:off x="9791114" y="4797083"/>
            <a:ext cx="2021191" cy="1533379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If &gt;1000 worker in a category, it should be there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543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/>
              <a:t>Schedule</a:t>
            </a:r>
            <a:endParaRPr lang="en-IN" b="1" u="sng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75036351"/>
              </p:ext>
            </p:extLst>
          </p:nvPr>
        </p:nvGraphicFramePr>
        <p:xfrm>
          <a:off x="2032000" y="2672862"/>
          <a:ext cx="8128000" cy="3465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Vertical Scroll 4"/>
          <p:cNvSpPr/>
          <p:nvPr/>
        </p:nvSpPr>
        <p:spPr>
          <a:xfrm>
            <a:off x="8820443" y="731520"/>
            <a:ext cx="2799471" cy="2461846"/>
          </a:xfrm>
          <a:prstGeom prst="verticalScroll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 smtClean="0"/>
              <a:t>Different for</a:t>
            </a:r>
          </a:p>
          <a:p>
            <a:r>
              <a:rPr lang="en-IN" dirty="0" smtClean="0"/>
              <a:t>1- Different schedule</a:t>
            </a:r>
          </a:p>
          <a:p>
            <a:r>
              <a:rPr lang="en-IN" dirty="0" smtClean="0"/>
              <a:t>2- Different class</a:t>
            </a:r>
          </a:p>
          <a:p>
            <a:r>
              <a:rPr lang="en-IN" dirty="0" smtClean="0"/>
              <a:t>3- Different localities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351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Thanking You</a:t>
            </a:r>
            <a:endParaRPr lang="en-IN" dirty="0"/>
          </a:p>
        </p:txBody>
      </p:sp>
      <p:sp>
        <p:nvSpPr>
          <p:cNvPr id="4" name="Cube 3"/>
          <p:cNvSpPr/>
          <p:nvPr/>
        </p:nvSpPr>
        <p:spPr>
          <a:xfrm>
            <a:off x="2954216" y="2574388"/>
            <a:ext cx="7033846" cy="3488787"/>
          </a:xfrm>
          <a:prstGeom prst="cube">
            <a:avLst/>
          </a:prstGeom>
          <a:blipFill dpi="0" rotWithShape="1">
            <a:blip r:embed="rId2">
              <a:alphaModFix amt="96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CA </a:t>
            </a:r>
            <a:r>
              <a:rPr lang="en-IN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Anshul</a:t>
            </a:r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Singhal</a:t>
            </a:r>
          </a:p>
          <a:p>
            <a:pPr algn="ctr"/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(B.COM, MBA, MIMA, ACA, DISA)</a:t>
            </a:r>
          </a:p>
          <a:p>
            <a:pPr algn="ctr"/>
            <a:endParaRPr lang="en-IN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D-18, 1</a:t>
            </a:r>
            <a:r>
              <a:rPr lang="en-IN" b="1" baseline="300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</a:t>
            </a:r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floor, </a:t>
            </a:r>
            <a:r>
              <a:rPr lang="en-IN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Shakarpur</a:t>
            </a:r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Delhi-92</a:t>
            </a:r>
          </a:p>
          <a:p>
            <a:pPr algn="ctr"/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hlinkClick r:id="rId3"/>
              </a:rPr>
              <a:t>Anshulca.Singhal@gmail.com</a:t>
            </a:r>
            <a:endParaRPr lang="en-IN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e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8505975170</a:t>
            </a:r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28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252</Words>
  <Application>Microsoft Office PowerPoint</Application>
  <PresentationFormat>Widescreen</PresentationFormat>
  <Paragraphs>93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Garamond</vt:lpstr>
      <vt:lpstr>Organic</vt:lpstr>
      <vt:lpstr>1_Organic</vt:lpstr>
      <vt:lpstr>Office Theme</vt:lpstr>
      <vt:lpstr>MINIMUM WAGES ACT - 1948</vt:lpstr>
      <vt:lpstr>Objective</vt:lpstr>
      <vt:lpstr>Meaning of employee</vt:lpstr>
      <vt:lpstr>Meaning of term wages</vt:lpstr>
      <vt:lpstr>Role of Government</vt:lpstr>
      <vt:lpstr>Method for Fixing Minimum Wages </vt:lpstr>
      <vt:lpstr>Schedule</vt:lpstr>
      <vt:lpstr>Thanking You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MINIMUM WAGES ACT - 1948</dc:title>
  <dc:creator>ANSHUL</dc:creator>
  <cp:lastModifiedBy>ANSHUL</cp:lastModifiedBy>
  <cp:revision>31</cp:revision>
  <dcterms:created xsi:type="dcterms:W3CDTF">2016-04-13T15:20:22Z</dcterms:created>
  <dcterms:modified xsi:type="dcterms:W3CDTF">2016-04-13T16:34:32Z</dcterms:modified>
</cp:coreProperties>
</file>