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legacyDocTextInfo.bin" ContentType="application/vnd.ms-office.legacyDocTextInfo"/>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rawings/legacyDiagramText1.bin" ContentType="application/vnd.ms-office.legacyDiagramText"/>
  <Override PartName="/ppt/drawings/legacyDiagramText2.bin" ContentType="application/vnd.ms-office.legacyDiagramText"/>
  <Override PartName="/ppt/drawings/legacyDiagramText3.bin" ContentType="application/vnd.ms-office.legacyDiagramText"/>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bin" ContentType="application/vnd.openxmlformats-officedocument.oleObject"/>
  <Default Extension="png" ContentType="image/png"/>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5"/>
  </p:notesMasterIdLst>
  <p:sldIdLst>
    <p:sldId id="256" r:id="rId2"/>
    <p:sldId id="257" r:id="rId3"/>
    <p:sldId id="269" r:id="rId4"/>
    <p:sldId id="270" r:id="rId5"/>
    <p:sldId id="258" r:id="rId6"/>
    <p:sldId id="259" r:id="rId7"/>
    <p:sldId id="261" r:id="rId8"/>
    <p:sldId id="263" r:id="rId9"/>
    <p:sldId id="262" r:id="rId10"/>
    <p:sldId id="265" r:id="rId11"/>
    <p:sldId id="264" r:id="rId12"/>
    <p:sldId id="266" r:id="rId13"/>
    <p:sldId id="267"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06/relationships/legacyDocTextInfo" Target="legacyDocTextInfo.bin"/><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3.wmf"/><Relationship Id="rId1" Type="http://schemas.openxmlformats.org/officeDocument/2006/relationships/image" Target="../media/image2.wmf"/><Relationship Id="rId4" Type="http://schemas.openxmlformats.org/officeDocument/2006/relationships/image" Target="../media/image5.wmf"/></Relationships>
</file>

<file path=ppt/drawings/_rels/vmlDrawing2.vml.rels><?xml version="1.0" encoding="UTF-8" standalone="yes"?>
<Relationships xmlns="http://schemas.openxmlformats.org/package/2006/relationships"><Relationship Id="rId3" Type="http://schemas.microsoft.com/office/2006/relationships/legacyDiagramText" Target="legacyDiagramText3.bin"/><Relationship Id="rId2" Type="http://schemas.microsoft.com/office/2006/relationships/legacyDiagramText" Target="legacyDiagramText2.bin"/><Relationship Id="rId1" Type="http://schemas.microsoft.com/office/2006/relationships/legacyDiagramText" Target="legacyDiagramText1.bin"/></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F402E-E53E-460A-8E2E-192E8C31CEA2}" type="datetimeFigureOut">
              <a:rPr lang="en-US" smtClean="0"/>
              <a:pPr/>
              <a:t>9/17/2011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FACD393-C85C-4935-963D-13B9F8C1BFA8}"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p:spPr>
      </p:sp>
      <p:sp>
        <p:nvSpPr>
          <p:cNvPr id="542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
        <p:nvSpPr>
          <p:cNvPr id="542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1D81091-16AF-467A-9C95-E0119BD30860}" type="slidenum">
              <a:rPr lang="en-US" smtClean="0"/>
              <a:pPr/>
              <a:t>3</a:t>
            </a:fld>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Album Cover">
    <p:spTree>
      <p:nvGrpSpPr>
        <p:cNvPr id="1" name=""/>
        <p:cNvGrpSpPr/>
        <p:nvPr/>
      </p:nvGrpSpPr>
      <p:grpSpPr>
        <a:xfrm>
          <a:off x="0" y="0"/>
          <a:ext cx="0" cy="0"/>
          <a:chOff x="0" y="0"/>
          <a:chExt cx="0" cy="0"/>
        </a:xfrm>
      </p:grpSpPr>
      <p:sp>
        <p:nvSpPr>
          <p:cNvPr id="10" name="Rectangle 9"/>
          <p:cNvSpPr/>
          <p:nvPr/>
        </p:nvSpPr>
        <p:spPr>
          <a:xfrm>
            <a:off x="7162800" y="137160"/>
            <a:ext cx="228600" cy="52578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0" lang="en-US"/>
          </a:p>
        </p:txBody>
      </p:sp>
      <p:sp>
        <p:nvSpPr>
          <p:cNvPr id="15" name="Rectangle 14"/>
          <p:cNvSpPr/>
          <p:nvPr/>
        </p:nvSpPr>
        <p:spPr>
          <a:xfrm>
            <a:off x="7467600" y="133350"/>
            <a:ext cx="1447800" cy="5257800"/>
          </a:xfrm>
          <a:prstGeom prst="rect">
            <a:avLst/>
          </a:prstGeom>
          <a:solidFill>
            <a:schemeClr val="accent3"/>
          </a:soli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a:endParaRPr kumimoji="0" lang="en-US"/>
          </a:p>
        </p:txBody>
      </p:sp>
      <p:sp>
        <p:nvSpPr>
          <p:cNvPr id="31" name="Text Placeholder 30"/>
          <p:cNvSpPr>
            <a:spLocks noGrp="1"/>
          </p:cNvSpPr>
          <p:nvPr>
            <p:ph type="body" sz="quarter" idx="10" hasCustomPrompt="1"/>
          </p:nvPr>
        </p:nvSpPr>
        <p:spPr>
          <a:xfrm>
            <a:off x="228600" y="5467350"/>
            <a:ext cx="8672946" cy="1238250"/>
          </a:xfrm>
          <a:solidFill>
            <a:schemeClr val="accent1"/>
          </a:solidFill>
        </p:spPr>
        <p:txBody>
          <a:bodyPr vert="horz" anchor="ctr">
            <a:noAutofit/>
          </a:bodyPr>
          <a:lstStyle>
            <a:lvl1pPr marL="0" indent="0" algn="l" eaLnBrk="1" latinLnBrk="0" hangingPunct="1">
              <a:buFontTx/>
              <a:buNone/>
              <a:defRPr kumimoji="0" lang="en-US" sz="4800" baseline="0" dirty="0">
                <a:solidFill>
                  <a:schemeClr val="bg1"/>
                </a:solidFill>
              </a:defRPr>
            </a:lvl1pPr>
            <a:extLst/>
          </a:lstStyle>
          <a:p>
            <a:pPr lvl="0"/>
            <a:r>
              <a:rPr kumimoji="0" lang="en-US" dirty="0" smtClean="0"/>
              <a:t>Click to add photo album title</a:t>
            </a:r>
            <a:endParaRPr kumimoji="0" lang="en-US" dirty="0"/>
          </a:p>
        </p:txBody>
      </p:sp>
      <p:sp>
        <p:nvSpPr>
          <p:cNvPr id="12" name="Picture Placeholder 11"/>
          <p:cNvSpPr>
            <a:spLocks noGrp="1"/>
          </p:cNvSpPr>
          <p:nvPr>
            <p:ph type="pic" sz="quarter" idx="11"/>
          </p:nvPr>
        </p:nvSpPr>
        <p:spPr>
          <a:xfrm>
            <a:off x="228600" y="152400"/>
            <a:ext cx="6858000" cy="5239512"/>
          </a:xfrm>
          <a:solidFill>
            <a:schemeClr val="bg1"/>
          </a:solidFill>
          <a:ln w="34925" cap="rnd" cmpd="sng" algn="ctr">
            <a:noFill/>
            <a:prstDash val="solid"/>
          </a:ln>
          <a:effectLst/>
        </p:spPr>
        <p:style>
          <a:lnRef idx="3">
            <a:schemeClr val="lt1"/>
          </a:lnRef>
          <a:fillRef idx="1">
            <a:schemeClr val="accent5"/>
          </a:fillRef>
          <a:effectRef idx="1">
            <a:schemeClr val="accent5"/>
          </a:effectRef>
          <a:fontRef idx="minor">
            <a:schemeClr val="lt1"/>
          </a:fontRef>
        </p:style>
        <p:txBody>
          <a:bodyPr vert="horz"/>
          <a:lstStyle>
            <a:lvl1pPr marL="0" indent="0" algn="ctr" rtl="0" eaLnBrk="1" latinLnBrk="0" hangingPunct="1">
              <a:spcBef>
                <a:spcPct val="20000"/>
              </a:spcBef>
              <a:defRPr kumimoji="0" lang="en-US" sz="2000" dirty="0">
                <a:solidFill>
                  <a:schemeClr val="tx2"/>
                </a:solidFill>
                <a:latin typeface="+mn-lt"/>
                <a:ea typeface="+mn-ea"/>
                <a:cs typeface="+mn-cs"/>
              </a:defRPr>
            </a:lvl1pPr>
            <a:extLst/>
          </a:lstStyle>
          <a:p>
            <a:pPr marL="342900" indent="-342900" algn="ctr" rtl="0" eaLnBrk="1" latinLnBrk="1" hangingPunct="1"/>
            <a:r>
              <a:rPr lang="en-US" smtClean="0"/>
              <a:t>Click icon to add picture</a:t>
            </a:r>
            <a:endParaRPr/>
          </a:p>
        </p:txBody>
      </p:sp>
      <p:sp>
        <p:nvSpPr>
          <p:cNvPr id="11" name="Rectangle 10"/>
          <p:cNvSpPr>
            <a:spLocks noGrp="1"/>
          </p:cNvSpPr>
          <p:nvPr>
            <p:ph type="dt" sz="half" idx="12"/>
          </p:nvPr>
        </p:nvSpPr>
        <p:spPr/>
        <p:txBody>
          <a:bodyPr/>
          <a:lstStyle>
            <a:extLst/>
          </a:lstStyle>
          <a:p>
            <a:fld id="{40DFE20C-70E6-40E2-8BB6-8E951BA7A858}" type="datetimeFigureOut">
              <a:rPr lang="en-US" smtClean="0"/>
              <a:pPr/>
              <a:t>9/17/2011</a:t>
            </a:fld>
            <a:endParaRPr lang="en-US"/>
          </a:p>
        </p:txBody>
      </p:sp>
      <p:sp>
        <p:nvSpPr>
          <p:cNvPr id="13" name="Rectangle 12"/>
          <p:cNvSpPr>
            <a:spLocks noGrp="1"/>
          </p:cNvSpPr>
          <p:nvPr>
            <p:ph type="sldNum" sz="quarter" idx="13"/>
          </p:nvPr>
        </p:nvSpPr>
        <p:spPr/>
        <p:txBody>
          <a:bodyPr/>
          <a:lstStyle>
            <a:extLst/>
          </a:lstStyle>
          <a:p>
            <a:fld id="{AB44B0A9-11F5-45D4-A4BC-2AB3BBF41CA8}" type="slidenum">
              <a:rPr lang="en-US" smtClean="0"/>
              <a:pPr/>
              <a:t>‹#›</a:t>
            </a:fld>
            <a:endParaRPr lang="en-US"/>
          </a:p>
        </p:txBody>
      </p:sp>
      <p:sp>
        <p:nvSpPr>
          <p:cNvPr id="14" name="Rectangle 13"/>
          <p:cNvSpPr>
            <a:spLocks noGrp="1"/>
          </p:cNvSpPr>
          <p:nvPr>
            <p:ph type="ftr" sz="quarter" idx="14"/>
          </p:nvPr>
        </p:nvSpPr>
        <p:spPr>
          <a:xfrm rot="16200000">
            <a:off x="7296150" y="3698878"/>
            <a:ext cx="2933700" cy="365125"/>
          </a:xfrm>
        </p:spPr>
        <p:txBody>
          <a:bodyPr/>
          <a:lstStyle>
            <a:extLst/>
          </a:lstStyle>
          <a:p>
            <a:endParaRPr lang="en-US"/>
          </a:p>
        </p:txBody>
      </p:sp>
      <p:sp>
        <p:nvSpPr>
          <p:cNvPr id="18" name="Rectangle 17"/>
          <p:cNvSpPr>
            <a:spLocks noGrp="1"/>
          </p:cNvSpPr>
          <p:nvPr>
            <p:ph type="body" sz="quarter" idx="15" hasCustomPrompt="1"/>
          </p:nvPr>
        </p:nvSpPr>
        <p:spPr>
          <a:xfrm rot="16200000">
            <a:off x="5372100" y="2247900"/>
            <a:ext cx="5181600" cy="990600"/>
          </a:xfrm>
        </p:spPr>
        <p:txBody>
          <a:bodyPr/>
          <a:lstStyle>
            <a:lvl1pPr marL="0" indent="0" algn="r" eaLnBrk="1" latinLnBrk="0" hangingPunct="1">
              <a:buNone/>
              <a:defRPr kumimoji="0" sz="2000">
                <a:solidFill>
                  <a:srgbClr val="FFFFFF"/>
                </a:solidFill>
              </a:defRPr>
            </a:lvl1pPr>
          </a:lstStyle>
          <a:p>
            <a:pPr lvl="0"/>
            <a:r>
              <a:rPr kumimoji="0" lang="en-US" dirty="0" smtClean="0"/>
              <a:t>Click to add date or details</a:t>
            </a:r>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3-Up Landscape with Caption">
    <p:spTree>
      <p:nvGrpSpPr>
        <p:cNvPr id="1" name=""/>
        <p:cNvGrpSpPr/>
        <p:nvPr/>
      </p:nvGrpSpPr>
      <p:grpSpPr>
        <a:xfrm>
          <a:off x="0" y="0"/>
          <a:ext cx="0" cy="0"/>
          <a:chOff x="0" y="0"/>
          <a:chExt cx="0" cy="0"/>
        </a:xfrm>
      </p:grpSpPr>
      <p:sp>
        <p:nvSpPr>
          <p:cNvPr id="11" name="Picture Placeholder 10"/>
          <p:cNvSpPr>
            <a:spLocks noGrp="1" noChangeAspect="1"/>
          </p:cNvSpPr>
          <p:nvPr>
            <p:ph type="pic" sz="quarter" idx="11"/>
          </p:nvPr>
        </p:nvSpPr>
        <p:spPr>
          <a:xfrm>
            <a:off x="4343400" y="3352800"/>
            <a:ext cx="3947160" cy="2960370"/>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vert="horz">
            <a:normAutofit/>
          </a:bodyPr>
          <a:lstStyle>
            <a:lvl1pPr marL="342900" indent="-342900" algn="ctr" rtl="0" eaLnBrk="1" latinLnBrk="0" hangingPunct="1">
              <a:spcBef>
                <a:spcPct val="20000"/>
              </a:spcBef>
              <a:defRPr kumimoji="0" lang="en-US" sz="2000" dirty="0">
                <a:solidFill>
                  <a:schemeClr val="tx2"/>
                </a:solidFill>
                <a:latin typeface="+mn-lt"/>
                <a:ea typeface="+mn-ea"/>
                <a:cs typeface="+mn-cs"/>
              </a:defRPr>
            </a:lvl1pPr>
            <a:extLst/>
          </a:lstStyle>
          <a:p>
            <a:pPr marL="342900" indent="-342900" algn="ctr" rtl="0" eaLnBrk="1" latinLnBrk="1" hangingPunct="1"/>
            <a:r>
              <a:rPr lang="en-US" smtClean="0"/>
              <a:t>Click icon to add picture</a:t>
            </a:r>
            <a:endParaRPr/>
          </a:p>
        </p:txBody>
      </p:sp>
      <p:sp>
        <p:nvSpPr>
          <p:cNvPr id="26" name="Picture Placeholder 25"/>
          <p:cNvSpPr>
            <a:spLocks noGrp="1" noChangeAspect="1"/>
          </p:cNvSpPr>
          <p:nvPr>
            <p:ph type="pic" sz="quarter" idx="12"/>
          </p:nvPr>
        </p:nvSpPr>
        <p:spPr>
          <a:xfrm>
            <a:off x="228600" y="3352800"/>
            <a:ext cx="3947160" cy="2960370"/>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vert="horz">
            <a:normAutofit/>
          </a:bodyPr>
          <a:lstStyle>
            <a:lvl1pPr marL="342900" indent="-342900" algn="ctr" rtl="0" eaLnBrk="1" latinLnBrk="0" hangingPunct="1">
              <a:spcBef>
                <a:spcPct val="20000"/>
              </a:spcBef>
              <a:defRPr kumimoji="0" lang="en-US" sz="2000" dirty="0">
                <a:solidFill>
                  <a:schemeClr val="tx2"/>
                </a:solidFill>
                <a:latin typeface="+mn-lt"/>
                <a:ea typeface="+mn-ea"/>
                <a:cs typeface="+mn-cs"/>
              </a:defRPr>
            </a:lvl1pPr>
            <a:extLst/>
          </a:lstStyle>
          <a:p>
            <a:pPr marL="342900" indent="-342900" algn="ctr" rtl="0" eaLnBrk="1" latinLnBrk="1" hangingPunct="1"/>
            <a:r>
              <a:rPr lang="en-US" smtClean="0"/>
              <a:t>Click icon to add picture</a:t>
            </a:r>
            <a:endParaRPr/>
          </a:p>
        </p:txBody>
      </p:sp>
      <p:sp>
        <p:nvSpPr>
          <p:cNvPr id="13" name="Picture Placeholder 12"/>
          <p:cNvSpPr>
            <a:spLocks noGrp="1" noChangeAspect="1"/>
          </p:cNvSpPr>
          <p:nvPr>
            <p:ph type="pic" sz="quarter" idx="13"/>
          </p:nvPr>
        </p:nvSpPr>
        <p:spPr>
          <a:xfrm>
            <a:off x="4343400" y="228600"/>
            <a:ext cx="3947160" cy="2960370"/>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eaLnBrk="1" latinLnBrk="0" hangingPunct="1">
              <a:spcBef>
                <a:spcPct val="20000"/>
              </a:spcBef>
              <a:defRPr kumimoji="0" lang="en-US" sz="2000" dirty="0">
                <a:solidFill>
                  <a:schemeClr val="tx2"/>
                </a:solidFill>
                <a:latin typeface="+mn-lt"/>
                <a:ea typeface="+mn-ea"/>
                <a:cs typeface="+mn-cs"/>
              </a:defRPr>
            </a:lvl1pPr>
            <a:extLst/>
          </a:lstStyle>
          <a:p>
            <a:pPr marL="342900" indent="-342900" algn="ctr" rtl="0" eaLnBrk="1" latinLnBrk="1" hangingPunct="1"/>
            <a:r>
              <a:rPr lang="en-US" smtClean="0"/>
              <a:t>Click icon to add picture</a:t>
            </a:r>
            <a:endParaRPr/>
          </a:p>
        </p:txBody>
      </p:sp>
      <p:sp>
        <p:nvSpPr>
          <p:cNvPr id="12" name="Text Placeholder 11"/>
          <p:cNvSpPr>
            <a:spLocks noGrp="1"/>
          </p:cNvSpPr>
          <p:nvPr>
            <p:ph type="body" sz="quarter" idx="14" hasCustomPrompt="1"/>
          </p:nvPr>
        </p:nvSpPr>
        <p:spPr>
          <a:xfrm>
            <a:off x="228600" y="228600"/>
            <a:ext cx="3947160" cy="2960370"/>
          </a:xfrm>
        </p:spPr>
        <p:txBody>
          <a:bodyPr anchor="b" anchorCtr="0"/>
          <a:lstStyle>
            <a:lvl1pPr marL="0" marR="0" indent="0" algn="r" eaLnBrk="1" latinLnBrk="0" hangingPunct="1">
              <a:buFontTx/>
              <a:buNone/>
              <a:defRPr kumimoji="0" sz="2000" i="0"/>
            </a:lvl1pPr>
            <a:extLst/>
          </a:lstStyle>
          <a:p>
            <a:pPr lvl="0"/>
            <a:r>
              <a:rPr kumimoji="0" lang="en-US" dirty="0" smtClean="0"/>
              <a:t>Click to add caption</a:t>
            </a:r>
            <a:endParaRPr kumimoji="0" lang="en-US" dirty="0"/>
          </a:p>
        </p:txBody>
      </p:sp>
      <p:sp>
        <p:nvSpPr>
          <p:cNvPr id="6" name="Rectangle 5"/>
          <p:cNvSpPr>
            <a:spLocks noGrp="1"/>
          </p:cNvSpPr>
          <p:nvPr>
            <p:ph type="dt" sz="half" idx="15"/>
          </p:nvPr>
        </p:nvSpPr>
        <p:spPr/>
        <p:txBody>
          <a:bodyPr/>
          <a:lstStyle>
            <a:extLst/>
          </a:lstStyle>
          <a:p>
            <a:fld id="{40DFE20C-70E6-40E2-8BB6-8E951BA7A858}" type="datetimeFigureOut">
              <a:rPr lang="en-US" smtClean="0"/>
              <a:pPr/>
              <a:t>9/17/2011</a:t>
            </a:fld>
            <a:endParaRPr lang="en-US"/>
          </a:p>
        </p:txBody>
      </p:sp>
      <p:sp>
        <p:nvSpPr>
          <p:cNvPr id="7" name="Rectangle 6"/>
          <p:cNvSpPr>
            <a:spLocks noGrp="1"/>
          </p:cNvSpPr>
          <p:nvPr>
            <p:ph type="sldNum" sz="quarter" idx="16"/>
          </p:nvPr>
        </p:nvSpPr>
        <p:spPr/>
        <p:txBody>
          <a:bodyPr/>
          <a:lstStyle>
            <a:extLst/>
          </a:lstStyle>
          <a:p>
            <a:fld id="{AB44B0A9-11F5-45D4-A4BC-2AB3BBF41CA8}" type="slidenum">
              <a:rPr lang="en-US" smtClean="0"/>
              <a:pPr/>
              <a:t>‹#›</a:t>
            </a:fld>
            <a:endParaRPr lang="en-US"/>
          </a:p>
        </p:txBody>
      </p:sp>
      <p:sp>
        <p:nvSpPr>
          <p:cNvPr id="8" name="Rectangle 7"/>
          <p:cNvSpPr>
            <a:spLocks noGrp="1"/>
          </p:cNvSpPr>
          <p:nvPr>
            <p:ph type="ftr" sz="quarter" idx="17"/>
          </p:nvPr>
        </p:nvSpPr>
        <p:spPr/>
        <p:txBody>
          <a:bodyPr/>
          <a:lstStyle>
            <a:extLst/>
          </a:lstStyle>
          <a:p>
            <a:endParaRPr lang="en-US"/>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3-Up Mixed">
    <p:spTree>
      <p:nvGrpSpPr>
        <p:cNvPr id="1" name=""/>
        <p:cNvGrpSpPr/>
        <p:nvPr/>
      </p:nvGrpSpPr>
      <p:grpSpPr>
        <a:xfrm>
          <a:off x="0" y="0"/>
          <a:ext cx="0" cy="0"/>
          <a:chOff x="0" y="0"/>
          <a:chExt cx="0" cy="0"/>
        </a:xfrm>
      </p:grpSpPr>
      <p:sp>
        <p:nvSpPr>
          <p:cNvPr id="10" name="Picture Placeholder 9"/>
          <p:cNvSpPr>
            <a:spLocks noGrp="1" noChangeAspect="1"/>
          </p:cNvSpPr>
          <p:nvPr>
            <p:ph type="pic" sz="quarter" idx="11"/>
          </p:nvPr>
        </p:nvSpPr>
        <p:spPr>
          <a:xfrm>
            <a:off x="4648200" y="3124962"/>
            <a:ext cx="3697224" cy="2772918"/>
          </a:xfr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eaLnBrk="1" latinLnBrk="0" hangingPunct="1">
              <a:spcBef>
                <a:spcPct val="20000"/>
              </a:spcBef>
              <a:defRPr kumimoji="0" lang="en-US" sz="2000" dirty="0">
                <a:solidFill>
                  <a:schemeClr val="tx2"/>
                </a:solidFill>
                <a:latin typeface="+mn-lt"/>
                <a:ea typeface="+mn-ea"/>
                <a:cs typeface="+mn-cs"/>
              </a:defRPr>
            </a:lvl1pPr>
            <a:extLst/>
          </a:lstStyle>
          <a:p>
            <a:pPr marL="342900" indent="-342900" algn="ctr" rtl="0" eaLnBrk="1" latinLnBrk="1" hangingPunct="1"/>
            <a:r>
              <a:rPr lang="en-US" smtClean="0"/>
              <a:t>Click icon to add picture</a:t>
            </a:r>
            <a:endParaRPr/>
          </a:p>
        </p:txBody>
      </p:sp>
      <p:sp>
        <p:nvSpPr>
          <p:cNvPr id="25" name="Picture Placeholder 24"/>
          <p:cNvSpPr>
            <a:spLocks noGrp="1" noChangeAspect="1"/>
          </p:cNvSpPr>
          <p:nvPr>
            <p:ph type="pic" sz="quarter" idx="12"/>
          </p:nvPr>
        </p:nvSpPr>
        <p:spPr>
          <a:xfrm>
            <a:off x="228600" y="228600"/>
            <a:ext cx="4251960" cy="5669280"/>
          </a:xfr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eaLnBrk="1" latinLnBrk="0" hangingPunct="1">
              <a:spcBef>
                <a:spcPct val="20000"/>
              </a:spcBef>
              <a:defRPr kumimoji="0" lang="en-US" sz="2000" dirty="0">
                <a:solidFill>
                  <a:schemeClr val="tx2"/>
                </a:solidFill>
                <a:latin typeface="+mn-lt"/>
                <a:ea typeface="+mn-ea"/>
                <a:cs typeface="+mn-cs"/>
              </a:defRPr>
            </a:lvl1pPr>
            <a:extLst/>
          </a:lstStyle>
          <a:p>
            <a:pPr marL="342900" indent="-342900" algn="ctr" rtl="0" eaLnBrk="1" latinLnBrk="1" hangingPunct="1"/>
            <a:r>
              <a:rPr lang="en-US" smtClean="0"/>
              <a:t>Click icon to add picture</a:t>
            </a:r>
            <a:endParaRPr/>
          </a:p>
        </p:txBody>
      </p:sp>
      <p:sp>
        <p:nvSpPr>
          <p:cNvPr id="6" name="Picture Placeholder 5"/>
          <p:cNvSpPr>
            <a:spLocks noGrp="1" noChangeAspect="1"/>
          </p:cNvSpPr>
          <p:nvPr>
            <p:ph type="pic" sz="quarter" idx="13"/>
          </p:nvPr>
        </p:nvSpPr>
        <p:spPr>
          <a:xfrm>
            <a:off x="4648200" y="228600"/>
            <a:ext cx="3672840" cy="2754630"/>
          </a:xfr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eaLnBrk="1" latinLnBrk="0" hangingPunct="1">
              <a:spcBef>
                <a:spcPct val="20000"/>
              </a:spcBef>
              <a:defRPr kumimoji="0" lang="en-US" sz="2000" dirty="0">
                <a:solidFill>
                  <a:schemeClr val="tx2"/>
                </a:solidFill>
                <a:latin typeface="+mn-lt"/>
                <a:ea typeface="+mn-ea"/>
                <a:cs typeface="+mn-cs"/>
              </a:defRPr>
            </a:lvl1pPr>
            <a:extLst/>
          </a:lstStyle>
          <a:p>
            <a:pPr marL="342900" indent="-342900" algn="ctr" rtl="0" eaLnBrk="1" latinLnBrk="1" hangingPunct="1"/>
            <a:r>
              <a:rPr lang="en-US" smtClean="0"/>
              <a:t>Click icon to add picture</a:t>
            </a:r>
            <a:endParaRPr/>
          </a:p>
        </p:txBody>
      </p:sp>
      <p:sp>
        <p:nvSpPr>
          <p:cNvPr id="5" name="Rectangle 4"/>
          <p:cNvSpPr>
            <a:spLocks noGrp="1"/>
          </p:cNvSpPr>
          <p:nvPr>
            <p:ph type="dt" sz="half" idx="14"/>
          </p:nvPr>
        </p:nvSpPr>
        <p:spPr/>
        <p:txBody>
          <a:bodyPr/>
          <a:lstStyle>
            <a:extLst/>
          </a:lstStyle>
          <a:p>
            <a:fld id="{40DFE20C-70E6-40E2-8BB6-8E951BA7A858}" type="datetimeFigureOut">
              <a:rPr lang="en-US" smtClean="0"/>
              <a:pPr/>
              <a:t>9/17/2011</a:t>
            </a:fld>
            <a:endParaRPr lang="en-US"/>
          </a:p>
        </p:txBody>
      </p:sp>
      <p:sp>
        <p:nvSpPr>
          <p:cNvPr id="7" name="Rectangle 6"/>
          <p:cNvSpPr>
            <a:spLocks noGrp="1"/>
          </p:cNvSpPr>
          <p:nvPr>
            <p:ph type="sldNum" sz="quarter" idx="15"/>
          </p:nvPr>
        </p:nvSpPr>
        <p:spPr/>
        <p:txBody>
          <a:bodyPr/>
          <a:lstStyle>
            <a:extLst/>
          </a:lstStyle>
          <a:p>
            <a:fld id="{AB44B0A9-11F5-45D4-A4BC-2AB3BBF41CA8}" type="slidenum">
              <a:rPr lang="en-US" smtClean="0"/>
              <a:pPr/>
              <a:t>‹#›</a:t>
            </a:fld>
            <a:endParaRPr lang="en-US"/>
          </a:p>
        </p:txBody>
      </p:sp>
      <p:sp>
        <p:nvSpPr>
          <p:cNvPr id="8" name="Rectangle 7"/>
          <p:cNvSpPr>
            <a:spLocks noGrp="1"/>
          </p:cNvSpPr>
          <p:nvPr>
            <p:ph type="ftr" sz="quarter" idx="16"/>
          </p:nvPr>
        </p:nvSpPr>
        <p:spPr/>
        <p:txBody>
          <a:bodyPr/>
          <a:lstStyle>
            <a:extLst/>
          </a:lstStyle>
          <a:p>
            <a:endParaRPr lang="en-US"/>
          </a:p>
        </p:txBody>
      </p:sp>
    </p:spTree>
  </p:cSld>
  <p:clrMapOvr>
    <a:masterClrMapping/>
  </p:clrMapOvr>
  <p:transition>
    <p:fade/>
  </p:transition>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4-Up Portrait with Captions">
    <p:spTree>
      <p:nvGrpSpPr>
        <p:cNvPr id="1" name=""/>
        <p:cNvGrpSpPr/>
        <p:nvPr/>
      </p:nvGrpSpPr>
      <p:grpSpPr>
        <a:xfrm>
          <a:off x="0" y="0"/>
          <a:ext cx="0" cy="0"/>
          <a:chOff x="0" y="0"/>
          <a:chExt cx="0" cy="0"/>
        </a:xfrm>
      </p:grpSpPr>
      <p:sp>
        <p:nvSpPr>
          <p:cNvPr id="17" name="Picture Placeholder 16"/>
          <p:cNvSpPr>
            <a:spLocks noGrp="1"/>
          </p:cNvSpPr>
          <p:nvPr>
            <p:ph type="pic" sz="quarter" idx="14"/>
          </p:nvPr>
        </p:nvSpPr>
        <p:spPr>
          <a:xfrm>
            <a:off x="1866900" y="228600"/>
            <a:ext cx="2286000" cy="3124200"/>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eaLnBrk="1" latinLnBrk="0" hangingPunct="1">
              <a:spcBef>
                <a:spcPct val="20000"/>
              </a:spcBef>
              <a:defRPr kumimoji="0" lang="en-US" sz="2000" dirty="0">
                <a:solidFill>
                  <a:schemeClr val="tx2"/>
                </a:solidFill>
                <a:latin typeface="+mn-lt"/>
                <a:ea typeface="+mn-ea"/>
                <a:cs typeface="+mn-cs"/>
              </a:defRPr>
            </a:lvl1pPr>
            <a:extLst/>
          </a:lstStyle>
          <a:p>
            <a:pPr marL="342900" indent="-342900" algn="ctr" rtl="0" eaLnBrk="1" latinLnBrk="1" hangingPunct="1"/>
            <a:r>
              <a:rPr lang="en-US" smtClean="0"/>
              <a:t>Click icon to add picture</a:t>
            </a:r>
            <a:endParaRPr/>
          </a:p>
        </p:txBody>
      </p:sp>
      <p:sp>
        <p:nvSpPr>
          <p:cNvPr id="14" name="Picture Placeholder 13"/>
          <p:cNvSpPr>
            <a:spLocks noGrp="1"/>
          </p:cNvSpPr>
          <p:nvPr>
            <p:ph type="pic" sz="quarter" idx="26"/>
          </p:nvPr>
        </p:nvSpPr>
        <p:spPr>
          <a:xfrm>
            <a:off x="1866900" y="3505200"/>
            <a:ext cx="2285214" cy="3124200"/>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eaLnBrk="1" latinLnBrk="0" hangingPunct="1">
              <a:spcBef>
                <a:spcPct val="20000"/>
              </a:spcBef>
              <a:defRPr kumimoji="0" lang="en-US" sz="2000" dirty="0">
                <a:solidFill>
                  <a:schemeClr val="tx2"/>
                </a:solidFill>
                <a:latin typeface="+mn-lt"/>
                <a:ea typeface="+mn-ea"/>
                <a:cs typeface="+mn-cs"/>
              </a:defRPr>
            </a:lvl1pPr>
            <a:extLst/>
          </a:lstStyle>
          <a:p>
            <a:pPr marL="342900" indent="-342900" algn="ctr" rtl="0" eaLnBrk="1" latinLnBrk="1" hangingPunct="1"/>
            <a:r>
              <a:rPr lang="en-US" smtClean="0"/>
              <a:t>Click icon to add picture</a:t>
            </a:r>
            <a:endParaRPr/>
          </a:p>
        </p:txBody>
      </p:sp>
      <p:sp>
        <p:nvSpPr>
          <p:cNvPr id="8" name="Picture Placeholder 7"/>
          <p:cNvSpPr>
            <a:spLocks noGrp="1"/>
          </p:cNvSpPr>
          <p:nvPr>
            <p:ph type="pic" sz="quarter" idx="25"/>
          </p:nvPr>
        </p:nvSpPr>
        <p:spPr>
          <a:xfrm>
            <a:off x="4305300" y="228600"/>
            <a:ext cx="2286000" cy="3124200"/>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eaLnBrk="1" latinLnBrk="0" hangingPunct="1">
              <a:spcBef>
                <a:spcPct val="20000"/>
              </a:spcBef>
              <a:defRPr kumimoji="0" lang="en-US" sz="2000" dirty="0">
                <a:solidFill>
                  <a:schemeClr val="tx2"/>
                </a:solidFill>
                <a:latin typeface="+mn-lt"/>
                <a:ea typeface="+mn-ea"/>
                <a:cs typeface="+mn-cs"/>
              </a:defRPr>
            </a:lvl1pPr>
            <a:extLst/>
          </a:lstStyle>
          <a:p>
            <a:pPr marL="342900" indent="-342900" algn="ctr" rtl="0" eaLnBrk="1" latinLnBrk="1" hangingPunct="1"/>
            <a:r>
              <a:rPr lang="en-US" smtClean="0"/>
              <a:t>Click icon to add picture</a:t>
            </a:r>
            <a:endParaRPr/>
          </a:p>
        </p:txBody>
      </p:sp>
      <p:sp>
        <p:nvSpPr>
          <p:cNvPr id="19" name="Picture Placeholder 18"/>
          <p:cNvSpPr>
            <a:spLocks noGrp="1"/>
          </p:cNvSpPr>
          <p:nvPr>
            <p:ph type="pic" sz="quarter" idx="27"/>
          </p:nvPr>
        </p:nvSpPr>
        <p:spPr>
          <a:xfrm>
            <a:off x="4306086" y="3505200"/>
            <a:ext cx="2285214" cy="3124200"/>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eaLnBrk="1" latinLnBrk="0" hangingPunct="1">
              <a:spcBef>
                <a:spcPct val="20000"/>
              </a:spcBef>
              <a:defRPr kumimoji="0" lang="en-US" sz="2000" dirty="0">
                <a:solidFill>
                  <a:schemeClr val="tx2"/>
                </a:solidFill>
                <a:latin typeface="+mn-lt"/>
                <a:ea typeface="+mn-ea"/>
                <a:cs typeface="+mn-cs"/>
              </a:defRPr>
            </a:lvl1pPr>
            <a:extLst/>
          </a:lstStyle>
          <a:p>
            <a:pPr marL="342900" indent="-342900" algn="ctr" rtl="0" eaLnBrk="1" latinLnBrk="1" hangingPunct="1"/>
            <a:r>
              <a:rPr lang="en-US" smtClean="0"/>
              <a:t>Click icon to add picture</a:t>
            </a:r>
            <a:endParaRPr/>
          </a:p>
        </p:txBody>
      </p:sp>
      <p:sp>
        <p:nvSpPr>
          <p:cNvPr id="22" name="Text Placeholder 21"/>
          <p:cNvSpPr>
            <a:spLocks noGrp="1"/>
          </p:cNvSpPr>
          <p:nvPr>
            <p:ph type="body" sz="quarter" idx="16" hasCustomPrompt="1"/>
          </p:nvPr>
        </p:nvSpPr>
        <p:spPr>
          <a:xfrm>
            <a:off x="152400" y="228600"/>
            <a:ext cx="1676400" cy="2743200"/>
          </a:xfrm>
        </p:spPr>
        <p:txBody>
          <a:bodyPr anchor="t" anchorCtr="0"/>
          <a:lstStyle>
            <a:lvl1pPr marL="0" marR="0" indent="0" algn="r" eaLnBrk="1" latinLnBrk="0" hangingPunct="1">
              <a:buFontTx/>
              <a:buNone/>
              <a:defRPr kumimoji="0" sz="1600" baseline="0"/>
            </a:lvl1pPr>
            <a:extLst/>
          </a:lstStyle>
          <a:p>
            <a:pPr lvl="0"/>
            <a:r>
              <a:rPr kumimoji="0" lang="en-US" dirty="0" smtClean="0"/>
              <a:t>Click to add caption</a:t>
            </a:r>
            <a:endParaRPr kumimoji="0" lang="en-US" dirty="0"/>
          </a:p>
        </p:txBody>
      </p:sp>
      <p:sp>
        <p:nvSpPr>
          <p:cNvPr id="5" name="Text Placeholder 4"/>
          <p:cNvSpPr>
            <a:spLocks noGrp="1"/>
          </p:cNvSpPr>
          <p:nvPr>
            <p:ph type="body" sz="quarter" idx="29" hasCustomPrompt="1"/>
          </p:nvPr>
        </p:nvSpPr>
        <p:spPr>
          <a:xfrm>
            <a:off x="6629400" y="228600"/>
            <a:ext cx="1676400" cy="1905000"/>
          </a:xfrm>
        </p:spPr>
        <p:txBody>
          <a:bodyPr anchor="t" anchorCtr="0"/>
          <a:lstStyle>
            <a:lvl1pPr marL="0" marR="0" indent="0" algn="l" eaLnBrk="1" latinLnBrk="0" hangingPunct="1">
              <a:buFontTx/>
              <a:buNone/>
              <a:defRPr kumimoji="0" sz="1600" baseline="0"/>
            </a:lvl1pPr>
            <a:extLst/>
          </a:lstStyle>
          <a:p>
            <a:pPr lvl="0"/>
            <a:r>
              <a:rPr kumimoji="0" lang="en-US" dirty="0" smtClean="0"/>
              <a:t>Click to add caption</a:t>
            </a:r>
            <a:endParaRPr kumimoji="0" lang="en-US" dirty="0"/>
          </a:p>
        </p:txBody>
      </p:sp>
      <p:sp>
        <p:nvSpPr>
          <p:cNvPr id="20" name="Text Placeholder 19"/>
          <p:cNvSpPr>
            <a:spLocks noGrp="1"/>
          </p:cNvSpPr>
          <p:nvPr>
            <p:ph type="body" sz="quarter" idx="28" hasCustomPrompt="1"/>
          </p:nvPr>
        </p:nvSpPr>
        <p:spPr>
          <a:xfrm>
            <a:off x="152400" y="4724400"/>
            <a:ext cx="1676400" cy="1905000"/>
          </a:xfrm>
        </p:spPr>
        <p:txBody>
          <a:bodyPr anchor="b" anchorCtr="0"/>
          <a:lstStyle>
            <a:lvl1pPr marL="0" marR="0" indent="0" algn="r" eaLnBrk="1" latinLnBrk="0" hangingPunct="1">
              <a:buFontTx/>
              <a:buNone/>
              <a:defRPr kumimoji="0" sz="1600" baseline="0"/>
            </a:lvl1pPr>
            <a:extLst/>
          </a:lstStyle>
          <a:p>
            <a:pPr lvl="0"/>
            <a:r>
              <a:rPr kumimoji="0" lang="en-US" dirty="0" smtClean="0"/>
              <a:t>Click to add caption</a:t>
            </a:r>
            <a:endParaRPr kumimoji="0" lang="en-US" dirty="0"/>
          </a:p>
        </p:txBody>
      </p:sp>
      <p:sp>
        <p:nvSpPr>
          <p:cNvPr id="21" name="Text Placeholder 20"/>
          <p:cNvSpPr>
            <a:spLocks noGrp="1"/>
          </p:cNvSpPr>
          <p:nvPr>
            <p:ph type="body" sz="quarter" idx="30" hasCustomPrompt="1"/>
          </p:nvPr>
        </p:nvSpPr>
        <p:spPr>
          <a:xfrm>
            <a:off x="6629400" y="4724400"/>
            <a:ext cx="1676400" cy="1905000"/>
          </a:xfrm>
        </p:spPr>
        <p:txBody>
          <a:bodyPr anchor="b" anchorCtr="0"/>
          <a:lstStyle>
            <a:lvl1pPr marL="0" marR="0" indent="0" algn="l" eaLnBrk="1" latinLnBrk="0" hangingPunct="1">
              <a:buFontTx/>
              <a:buNone/>
              <a:defRPr kumimoji="0" sz="1600" baseline="0"/>
            </a:lvl1pPr>
            <a:extLst/>
          </a:lstStyle>
          <a:p>
            <a:pPr lvl="0"/>
            <a:r>
              <a:rPr kumimoji="0" lang="en-US" dirty="0" smtClean="0"/>
              <a:t>Click to add caption</a:t>
            </a:r>
            <a:endParaRPr kumimoji="0" lang="en-US" dirty="0"/>
          </a:p>
        </p:txBody>
      </p:sp>
      <p:sp>
        <p:nvSpPr>
          <p:cNvPr id="10" name="Rectangle 9"/>
          <p:cNvSpPr>
            <a:spLocks noGrp="1"/>
          </p:cNvSpPr>
          <p:nvPr>
            <p:ph type="dt" sz="half" idx="31"/>
          </p:nvPr>
        </p:nvSpPr>
        <p:spPr/>
        <p:txBody>
          <a:bodyPr/>
          <a:lstStyle>
            <a:extLst/>
          </a:lstStyle>
          <a:p>
            <a:fld id="{40DFE20C-70E6-40E2-8BB6-8E951BA7A858}" type="datetimeFigureOut">
              <a:rPr lang="en-US" smtClean="0"/>
              <a:pPr/>
              <a:t>9/17/2011</a:t>
            </a:fld>
            <a:endParaRPr lang="en-US"/>
          </a:p>
        </p:txBody>
      </p:sp>
      <p:sp>
        <p:nvSpPr>
          <p:cNvPr id="11" name="Rectangle 10"/>
          <p:cNvSpPr>
            <a:spLocks noGrp="1"/>
          </p:cNvSpPr>
          <p:nvPr>
            <p:ph type="sldNum" sz="quarter" idx="32"/>
          </p:nvPr>
        </p:nvSpPr>
        <p:spPr/>
        <p:txBody>
          <a:bodyPr/>
          <a:lstStyle>
            <a:extLst/>
          </a:lstStyle>
          <a:p>
            <a:fld id="{AB44B0A9-11F5-45D4-A4BC-2AB3BBF41CA8}" type="slidenum">
              <a:rPr lang="en-US" smtClean="0"/>
              <a:pPr/>
              <a:t>‹#›</a:t>
            </a:fld>
            <a:endParaRPr lang="en-US"/>
          </a:p>
        </p:txBody>
      </p:sp>
      <p:sp>
        <p:nvSpPr>
          <p:cNvPr id="12" name="Rectangle 11"/>
          <p:cNvSpPr>
            <a:spLocks noGrp="1"/>
          </p:cNvSpPr>
          <p:nvPr>
            <p:ph type="ftr" sz="quarter" idx="33"/>
          </p:nvPr>
        </p:nvSpPr>
        <p:spPr/>
        <p:txBody>
          <a:bodyPr/>
          <a:lstStyle>
            <a:extLst/>
          </a:lstStyle>
          <a:p>
            <a:endParaRPr lang="en-US"/>
          </a:p>
        </p:txBody>
      </p:sp>
    </p:spTree>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4-Up Landscape with Captions">
    <p:spTree>
      <p:nvGrpSpPr>
        <p:cNvPr id="1" name=""/>
        <p:cNvGrpSpPr/>
        <p:nvPr/>
      </p:nvGrpSpPr>
      <p:grpSpPr>
        <a:xfrm>
          <a:off x="0" y="0"/>
          <a:ext cx="0" cy="0"/>
          <a:chOff x="0" y="0"/>
          <a:chExt cx="0" cy="0"/>
        </a:xfrm>
      </p:grpSpPr>
      <p:sp>
        <p:nvSpPr>
          <p:cNvPr id="24" name="Picture Placeholder 23"/>
          <p:cNvSpPr>
            <a:spLocks noGrp="1"/>
          </p:cNvSpPr>
          <p:nvPr>
            <p:ph type="pic" sz="quarter" idx="14"/>
          </p:nvPr>
        </p:nvSpPr>
        <p:spPr>
          <a:xfrm>
            <a:off x="533400" y="685800"/>
            <a:ext cx="3653297" cy="2743200"/>
          </a:xfrm>
          <a:prstGeom prst="rect">
            <a:avLst/>
          </a:prstGeo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eaLnBrk="1" latinLnBrk="0" hangingPunct="1">
              <a:spcBef>
                <a:spcPct val="20000"/>
              </a:spcBef>
              <a:defRPr kumimoji="0" lang="en-US" sz="2000" dirty="0">
                <a:solidFill>
                  <a:schemeClr val="tx2"/>
                </a:solidFill>
                <a:latin typeface="+mn-lt"/>
                <a:ea typeface="+mn-ea"/>
                <a:cs typeface="+mn-cs"/>
              </a:defRPr>
            </a:lvl1pPr>
            <a:extLst/>
          </a:lstStyle>
          <a:p>
            <a:pPr marL="342900" indent="-342900" algn="ctr" rtl="0" eaLnBrk="1" latinLnBrk="1" hangingPunct="1"/>
            <a:r>
              <a:rPr lang="en-US" smtClean="0"/>
              <a:t>Click icon to add picture</a:t>
            </a:r>
            <a:endParaRPr/>
          </a:p>
        </p:txBody>
      </p:sp>
      <p:sp>
        <p:nvSpPr>
          <p:cNvPr id="27" name="Text Placeholder 26"/>
          <p:cNvSpPr>
            <a:spLocks noGrp="1"/>
          </p:cNvSpPr>
          <p:nvPr>
            <p:ph type="body" sz="quarter" idx="16" hasCustomPrompt="1"/>
          </p:nvPr>
        </p:nvSpPr>
        <p:spPr>
          <a:xfrm>
            <a:off x="533400" y="6324600"/>
            <a:ext cx="3657600" cy="304800"/>
          </a:xfrm>
        </p:spPr>
        <p:txBody>
          <a:bodyPr anchor="t" anchorCtr="0"/>
          <a:lstStyle>
            <a:lvl1pPr marL="0" marR="0" indent="0" algn="l" eaLnBrk="1" latinLnBrk="0" hangingPunct="1">
              <a:buFontTx/>
              <a:buNone/>
              <a:defRPr kumimoji="0" sz="1600" baseline="0"/>
            </a:lvl1pPr>
            <a:extLst/>
          </a:lstStyle>
          <a:p>
            <a:pPr lvl="0"/>
            <a:r>
              <a:rPr kumimoji="0" lang="en-US" dirty="0" smtClean="0"/>
              <a:t>Click to add caption</a:t>
            </a:r>
            <a:endParaRPr kumimoji="0" lang="en-US" dirty="0"/>
          </a:p>
        </p:txBody>
      </p:sp>
      <p:sp>
        <p:nvSpPr>
          <p:cNvPr id="3" name="Picture Placeholder 2"/>
          <p:cNvSpPr>
            <a:spLocks noGrp="1"/>
          </p:cNvSpPr>
          <p:nvPr>
            <p:ph type="pic" sz="quarter" idx="17"/>
          </p:nvPr>
        </p:nvSpPr>
        <p:spPr>
          <a:xfrm>
            <a:off x="4267200" y="685800"/>
            <a:ext cx="3657600" cy="2743200"/>
          </a:xfrm>
          <a:prstGeom prst="rect">
            <a:avLst/>
          </a:prstGeo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eaLnBrk="1" latinLnBrk="0" hangingPunct="1">
              <a:spcBef>
                <a:spcPct val="20000"/>
              </a:spcBef>
              <a:defRPr kumimoji="0" lang="en-US" sz="2000" dirty="0">
                <a:solidFill>
                  <a:schemeClr val="tx2"/>
                </a:solidFill>
                <a:latin typeface="+mn-lt"/>
                <a:ea typeface="+mn-ea"/>
                <a:cs typeface="+mn-cs"/>
              </a:defRPr>
            </a:lvl1pPr>
            <a:extLst/>
          </a:lstStyle>
          <a:p>
            <a:pPr marL="342900" indent="-342900" algn="ctr" rtl="0" eaLnBrk="1" latinLnBrk="1" hangingPunct="1"/>
            <a:r>
              <a:rPr lang="en-US" smtClean="0"/>
              <a:t>Click icon to add picture</a:t>
            </a:r>
            <a:endParaRPr/>
          </a:p>
        </p:txBody>
      </p:sp>
      <p:sp>
        <p:nvSpPr>
          <p:cNvPr id="21" name="Picture Placeholder 20"/>
          <p:cNvSpPr>
            <a:spLocks noGrp="1"/>
          </p:cNvSpPr>
          <p:nvPr>
            <p:ph type="pic" sz="quarter" idx="18"/>
          </p:nvPr>
        </p:nvSpPr>
        <p:spPr>
          <a:xfrm>
            <a:off x="533400" y="3505200"/>
            <a:ext cx="3657600" cy="2743200"/>
          </a:xfrm>
          <a:prstGeom prst="rect">
            <a:avLst/>
          </a:prstGeo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eaLnBrk="1" latinLnBrk="0" hangingPunct="1">
              <a:spcBef>
                <a:spcPct val="20000"/>
              </a:spcBef>
              <a:defRPr kumimoji="0" lang="en-US" sz="2000" dirty="0">
                <a:solidFill>
                  <a:schemeClr val="tx2"/>
                </a:solidFill>
                <a:latin typeface="+mn-lt"/>
                <a:ea typeface="+mn-ea"/>
                <a:cs typeface="+mn-cs"/>
              </a:defRPr>
            </a:lvl1pPr>
            <a:extLst/>
          </a:lstStyle>
          <a:p>
            <a:pPr marL="342900" indent="-342900" algn="ctr" rtl="0" eaLnBrk="1" latinLnBrk="1" hangingPunct="1"/>
            <a:r>
              <a:rPr lang="en-US" smtClean="0"/>
              <a:t>Click icon to add picture</a:t>
            </a:r>
            <a:endParaRPr/>
          </a:p>
        </p:txBody>
      </p:sp>
      <p:sp>
        <p:nvSpPr>
          <p:cNvPr id="6" name="Picture Placeholder 5"/>
          <p:cNvSpPr>
            <a:spLocks noGrp="1"/>
          </p:cNvSpPr>
          <p:nvPr>
            <p:ph type="pic" sz="quarter" idx="19"/>
          </p:nvPr>
        </p:nvSpPr>
        <p:spPr>
          <a:xfrm>
            <a:off x="4267200" y="3505200"/>
            <a:ext cx="3657600" cy="2743200"/>
          </a:xfrm>
          <a:prstGeom prst="rect">
            <a:avLst/>
          </a:prstGeo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eaLnBrk="1" latinLnBrk="0" hangingPunct="1">
              <a:spcBef>
                <a:spcPct val="20000"/>
              </a:spcBef>
              <a:defRPr kumimoji="0" lang="en-US" sz="2000" dirty="0">
                <a:solidFill>
                  <a:schemeClr val="tx2"/>
                </a:solidFill>
                <a:latin typeface="+mn-lt"/>
                <a:ea typeface="+mn-ea"/>
                <a:cs typeface="+mn-cs"/>
              </a:defRPr>
            </a:lvl1pPr>
            <a:extLst/>
          </a:lstStyle>
          <a:p>
            <a:pPr marL="342900" indent="-342900" algn="ctr" rtl="0" eaLnBrk="1" latinLnBrk="1" hangingPunct="1"/>
            <a:r>
              <a:rPr lang="en-US" smtClean="0"/>
              <a:t>Click icon to add picture</a:t>
            </a:r>
            <a:endParaRPr/>
          </a:p>
        </p:txBody>
      </p:sp>
      <p:sp>
        <p:nvSpPr>
          <p:cNvPr id="18" name="Text Placeholder 17"/>
          <p:cNvSpPr>
            <a:spLocks noGrp="1"/>
          </p:cNvSpPr>
          <p:nvPr>
            <p:ph type="body" sz="quarter" idx="22" hasCustomPrompt="1"/>
          </p:nvPr>
        </p:nvSpPr>
        <p:spPr>
          <a:xfrm>
            <a:off x="533400" y="304800"/>
            <a:ext cx="3657600" cy="304800"/>
          </a:xfrm>
        </p:spPr>
        <p:txBody>
          <a:bodyPr anchor="t" anchorCtr="0"/>
          <a:lstStyle>
            <a:lvl1pPr marL="0" marR="0" indent="0" algn="l" eaLnBrk="1" latinLnBrk="0" hangingPunct="1">
              <a:buFontTx/>
              <a:buNone/>
              <a:defRPr kumimoji="0" sz="1600" baseline="0"/>
            </a:lvl1pPr>
            <a:extLst/>
          </a:lstStyle>
          <a:p>
            <a:pPr lvl="0"/>
            <a:r>
              <a:rPr kumimoji="0" lang="en-US" dirty="0" smtClean="0"/>
              <a:t>Click to add caption</a:t>
            </a:r>
            <a:endParaRPr kumimoji="0" lang="en-US" dirty="0"/>
          </a:p>
        </p:txBody>
      </p:sp>
      <p:sp>
        <p:nvSpPr>
          <p:cNvPr id="5" name="Text Placeholder 4"/>
          <p:cNvSpPr>
            <a:spLocks noGrp="1"/>
          </p:cNvSpPr>
          <p:nvPr>
            <p:ph type="body" sz="quarter" idx="23" hasCustomPrompt="1"/>
          </p:nvPr>
        </p:nvSpPr>
        <p:spPr>
          <a:xfrm>
            <a:off x="4267200" y="6324600"/>
            <a:ext cx="3657600" cy="304800"/>
          </a:xfrm>
        </p:spPr>
        <p:txBody>
          <a:bodyPr anchor="t" anchorCtr="0"/>
          <a:lstStyle>
            <a:lvl1pPr marL="0" marR="0" indent="0" algn="l" eaLnBrk="1" latinLnBrk="0" hangingPunct="1">
              <a:buFontTx/>
              <a:buNone/>
              <a:defRPr kumimoji="0" sz="1600" baseline="0"/>
            </a:lvl1pPr>
            <a:extLst/>
          </a:lstStyle>
          <a:p>
            <a:pPr lvl="0"/>
            <a:r>
              <a:rPr kumimoji="0" lang="en-US" dirty="0" smtClean="0"/>
              <a:t>Click to add caption</a:t>
            </a:r>
            <a:endParaRPr kumimoji="0" lang="en-US" dirty="0"/>
          </a:p>
        </p:txBody>
      </p:sp>
      <p:sp>
        <p:nvSpPr>
          <p:cNvPr id="4" name="Text Placeholder 3"/>
          <p:cNvSpPr>
            <a:spLocks noGrp="1"/>
          </p:cNvSpPr>
          <p:nvPr>
            <p:ph type="body" sz="quarter" idx="24" hasCustomPrompt="1"/>
          </p:nvPr>
        </p:nvSpPr>
        <p:spPr>
          <a:xfrm>
            <a:off x="4267200" y="304800"/>
            <a:ext cx="3657600" cy="304800"/>
          </a:xfrm>
        </p:spPr>
        <p:txBody>
          <a:bodyPr anchor="t" anchorCtr="0"/>
          <a:lstStyle>
            <a:lvl1pPr marL="0" marR="0" indent="0" algn="l" eaLnBrk="1" latinLnBrk="0" hangingPunct="1">
              <a:buFontTx/>
              <a:buNone/>
              <a:defRPr kumimoji="0" sz="1600" baseline="0"/>
            </a:lvl1pPr>
            <a:extLst/>
          </a:lstStyle>
          <a:p>
            <a:pPr lvl="0"/>
            <a:r>
              <a:rPr kumimoji="0" lang="en-US" dirty="0" smtClean="0"/>
              <a:t>Click to add caption</a:t>
            </a:r>
            <a:endParaRPr kumimoji="0" lang="en-US" dirty="0"/>
          </a:p>
        </p:txBody>
      </p:sp>
      <p:sp>
        <p:nvSpPr>
          <p:cNvPr id="10" name="Rectangle 9"/>
          <p:cNvSpPr>
            <a:spLocks noGrp="1"/>
          </p:cNvSpPr>
          <p:nvPr>
            <p:ph type="dt" sz="half" idx="25"/>
          </p:nvPr>
        </p:nvSpPr>
        <p:spPr/>
        <p:txBody>
          <a:bodyPr/>
          <a:lstStyle>
            <a:extLst/>
          </a:lstStyle>
          <a:p>
            <a:fld id="{40DFE20C-70E6-40E2-8BB6-8E951BA7A858}" type="datetimeFigureOut">
              <a:rPr lang="en-US" smtClean="0"/>
              <a:pPr/>
              <a:t>9/17/2011</a:t>
            </a:fld>
            <a:endParaRPr lang="en-US"/>
          </a:p>
        </p:txBody>
      </p:sp>
      <p:sp>
        <p:nvSpPr>
          <p:cNvPr id="11" name="Rectangle 10"/>
          <p:cNvSpPr>
            <a:spLocks noGrp="1"/>
          </p:cNvSpPr>
          <p:nvPr>
            <p:ph type="sldNum" sz="quarter" idx="26"/>
          </p:nvPr>
        </p:nvSpPr>
        <p:spPr/>
        <p:txBody>
          <a:bodyPr/>
          <a:lstStyle>
            <a:extLst/>
          </a:lstStyle>
          <a:p>
            <a:fld id="{AB44B0A9-11F5-45D4-A4BC-2AB3BBF41CA8}" type="slidenum">
              <a:rPr lang="en-US" smtClean="0"/>
              <a:pPr/>
              <a:t>‹#›</a:t>
            </a:fld>
            <a:endParaRPr lang="en-US"/>
          </a:p>
        </p:txBody>
      </p:sp>
      <p:sp>
        <p:nvSpPr>
          <p:cNvPr id="12" name="Rectangle 11"/>
          <p:cNvSpPr>
            <a:spLocks noGrp="1"/>
          </p:cNvSpPr>
          <p:nvPr>
            <p:ph type="ftr" sz="quarter" idx="27"/>
          </p:nvPr>
        </p:nvSpPr>
        <p:spPr/>
        <p:txBody>
          <a:bodyPr/>
          <a:lstStyle>
            <a:extLst/>
          </a:lstStyle>
          <a:p>
            <a:endParaRPr lang="en-US"/>
          </a:p>
        </p:txBody>
      </p:sp>
    </p:spTree>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4-Up Portrait with Large Caption">
    <p:spTree>
      <p:nvGrpSpPr>
        <p:cNvPr id="1" name=""/>
        <p:cNvGrpSpPr/>
        <p:nvPr/>
      </p:nvGrpSpPr>
      <p:grpSpPr>
        <a:xfrm>
          <a:off x="0" y="0"/>
          <a:ext cx="0" cy="0"/>
          <a:chOff x="0" y="0"/>
          <a:chExt cx="0" cy="0"/>
        </a:xfrm>
      </p:grpSpPr>
      <p:sp>
        <p:nvSpPr>
          <p:cNvPr id="22" name="Picture Placeholder 21"/>
          <p:cNvSpPr>
            <a:spLocks noGrp="1" noChangeAspect="1"/>
          </p:cNvSpPr>
          <p:nvPr>
            <p:ph type="pic" sz="quarter" idx="14"/>
          </p:nvPr>
        </p:nvSpPr>
        <p:spPr>
          <a:xfrm>
            <a:off x="228600" y="416356"/>
            <a:ext cx="2006651" cy="2675534"/>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eaLnBrk="1" latinLnBrk="0" hangingPunct="1">
              <a:spcBef>
                <a:spcPct val="20000"/>
              </a:spcBef>
              <a:defRPr kumimoji="0" lang="en-US" sz="2000" dirty="0">
                <a:solidFill>
                  <a:schemeClr val="tx2"/>
                </a:solidFill>
                <a:latin typeface="+mn-lt"/>
                <a:ea typeface="+mn-ea"/>
                <a:cs typeface="+mn-cs"/>
              </a:defRPr>
            </a:lvl1pPr>
            <a:extLst/>
          </a:lstStyle>
          <a:p>
            <a:pPr marL="342900" indent="-342900" algn="ctr" rtl="0" eaLnBrk="1" latinLnBrk="1" hangingPunct="1"/>
            <a:r>
              <a:rPr lang="en-US" smtClean="0"/>
              <a:t>Click icon to add picture</a:t>
            </a:r>
            <a:endParaRPr/>
          </a:p>
        </p:txBody>
      </p:sp>
      <p:sp>
        <p:nvSpPr>
          <p:cNvPr id="28" name="Picture Placeholder 27"/>
          <p:cNvSpPr>
            <a:spLocks noGrp="1" noChangeAspect="1"/>
          </p:cNvSpPr>
          <p:nvPr>
            <p:ph type="pic" sz="quarter" idx="31"/>
          </p:nvPr>
        </p:nvSpPr>
        <p:spPr>
          <a:xfrm>
            <a:off x="4343400" y="416356"/>
            <a:ext cx="2006651" cy="2675534"/>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eaLnBrk="1" latinLnBrk="0" hangingPunct="1">
              <a:spcBef>
                <a:spcPct val="20000"/>
              </a:spcBef>
              <a:defRPr kumimoji="0" lang="en-US" sz="2000" dirty="0">
                <a:solidFill>
                  <a:schemeClr val="tx2"/>
                </a:solidFill>
                <a:latin typeface="+mn-lt"/>
                <a:ea typeface="+mn-ea"/>
                <a:cs typeface="+mn-cs"/>
              </a:defRPr>
            </a:lvl1pPr>
            <a:extLst/>
          </a:lstStyle>
          <a:p>
            <a:pPr marL="342900" indent="-342900" algn="ctr" rtl="0" eaLnBrk="1" latinLnBrk="1" hangingPunct="1"/>
            <a:r>
              <a:rPr lang="en-US" smtClean="0"/>
              <a:t>Click icon to add picture</a:t>
            </a:r>
            <a:endParaRPr/>
          </a:p>
        </p:txBody>
      </p:sp>
      <p:sp>
        <p:nvSpPr>
          <p:cNvPr id="4" name="Picture Placeholder 3"/>
          <p:cNvSpPr>
            <a:spLocks noGrp="1" noChangeAspect="1"/>
          </p:cNvSpPr>
          <p:nvPr>
            <p:ph type="pic" sz="quarter" idx="30"/>
          </p:nvPr>
        </p:nvSpPr>
        <p:spPr>
          <a:xfrm>
            <a:off x="2286000" y="416356"/>
            <a:ext cx="2006651" cy="2675534"/>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eaLnBrk="1" latinLnBrk="0" hangingPunct="1">
              <a:spcBef>
                <a:spcPct val="20000"/>
              </a:spcBef>
              <a:defRPr kumimoji="0" lang="en-US" sz="2000" dirty="0">
                <a:solidFill>
                  <a:schemeClr val="tx2"/>
                </a:solidFill>
                <a:latin typeface="+mn-lt"/>
                <a:ea typeface="+mn-ea"/>
                <a:cs typeface="+mn-cs"/>
              </a:defRPr>
            </a:lvl1pPr>
            <a:extLst/>
          </a:lstStyle>
          <a:p>
            <a:pPr marL="342900" indent="-342900" algn="ctr" rtl="0" eaLnBrk="1" latinLnBrk="1" hangingPunct="1"/>
            <a:r>
              <a:rPr lang="en-US" smtClean="0"/>
              <a:t>Click icon to add picture</a:t>
            </a:r>
            <a:endParaRPr/>
          </a:p>
        </p:txBody>
      </p:sp>
      <p:sp>
        <p:nvSpPr>
          <p:cNvPr id="6" name="Picture Placeholder 5"/>
          <p:cNvSpPr>
            <a:spLocks noGrp="1" noChangeAspect="1"/>
          </p:cNvSpPr>
          <p:nvPr>
            <p:ph type="pic" sz="quarter" idx="32"/>
          </p:nvPr>
        </p:nvSpPr>
        <p:spPr>
          <a:xfrm>
            <a:off x="6400800" y="416356"/>
            <a:ext cx="2006651" cy="2675534"/>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eaLnBrk="1" latinLnBrk="0" hangingPunct="1">
              <a:spcBef>
                <a:spcPct val="20000"/>
              </a:spcBef>
              <a:defRPr kumimoji="0" lang="en-US" sz="2000" dirty="0">
                <a:solidFill>
                  <a:schemeClr val="tx2"/>
                </a:solidFill>
                <a:latin typeface="+mn-lt"/>
                <a:ea typeface="+mn-ea"/>
                <a:cs typeface="+mn-cs"/>
              </a:defRPr>
            </a:lvl1pPr>
            <a:extLst/>
          </a:lstStyle>
          <a:p>
            <a:pPr marL="342900" indent="-342900" algn="ctr" rtl="0" eaLnBrk="1" latinLnBrk="1" hangingPunct="1"/>
            <a:r>
              <a:rPr lang="en-US" smtClean="0"/>
              <a:t>Click icon to add picture</a:t>
            </a:r>
            <a:endParaRPr/>
          </a:p>
        </p:txBody>
      </p:sp>
      <p:sp>
        <p:nvSpPr>
          <p:cNvPr id="31" name="Text Placeholder 30"/>
          <p:cNvSpPr>
            <a:spLocks noGrp="1"/>
          </p:cNvSpPr>
          <p:nvPr>
            <p:ph type="body" sz="quarter" idx="29" hasCustomPrompt="1"/>
          </p:nvPr>
        </p:nvSpPr>
        <p:spPr>
          <a:xfrm>
            <a:off x="228600" y="3352800"/>
            <a:ext cx="8153400" cy="3048000"/>
          </a:xfrm>
        </p:spPr>
        <p:txBody>
          <a:bodyPr anchor="t" anchorCtr="0"/>
          <a:lstStyle>
            <a:lvl1pPr marL="0" marR="0" indent="0" algn="l" eaLnBrk="1" latinLnBrk="0" hangingPunct="1">
              <a:buFontTx/>
              <a:buNone/>
              <a:defRPr kumimoji="0" sz="2800" baseline="0"/>
            </a:lvl1pPr>
            <a:extLst/>
          </a:lstStyle>
          <a:p>
            <a:pPr lvl="0"/>
            <a:r>
              <a:rPr kumimoji="0" lang="en-US" dirty="0" smtClean="0"/>
              <a:t>Click to add caption</a:t>
            </a:r>
            <a:endParaRPr kumimoji="0" lang="en-US" dirty="0"/>
          </a:p>
        </p:txBody>
      </p:sp>
      <p:sp>
        <p:nvSpPr>
          <p:cNvPr id="7" name="Rectangle 6"/>
          <p:cNvSpPr>
            <a:spLocks noGrp="1"/>
          </p:cNvSpPr>
          <p:nvPr>
            <p:ph type="dt" sz="half" idx="33"/>
          </p:nvPr>
        </p:nvSpPr>
        <p:spPr/>
        <p:txBody>
          <a:bodyPr/>
          <a:lstStyle>
            <a:extLst/>
          </a:lstStyle>
          <a:p>
            <a:fld id="{40DFE20C-70E6-40E2-8BB6-8E951BA7A858}" type="datetimeFigureOut">
              <a:rPr lang="en-US" smtClean="0"/>
              <a:pPr/>
              <a:t>9/17/2011</a:t>
            </a:fld>
            <a:endParaRPr lang="en-US"/>
          </a:p>
        </p:txBody>
      </p:sp>
      <p:sp>
        <p:nvSpPr>
          <p:cNvPr id="8" name="Rectangle 7"/>
          <p:cNvSpPr>
            <a:spLocks noGrp="1"/>
          </p:cNvSpPr>
          <p:nvPr>
            <p:ph type="sldNum" sz="quarter" idx="34"/>
          </p:nvPr>
        </p:nvSpPr>
        <p:spPr/>
        <p:txBody>
          <a:bodyPr/>
          <a:lstStyle>
            <a:extLst/>
          </a:lstStyle>
          <a:p>
            <a:fld id="{AB44B0A9-11F5-45D4-A4BC-2AB3BBF41CA8}" type="slidenum">
              <a:rPr lang="en-US" smtClean="0"/>
              <a:pPr/>
              <a:t>‹#›</a:t>
            </a:fld>
            <a:endParaRPr lang="en-US"/>
          </a:p>
        </p:txBody>
      </p:sp>
      <p:sp>
        <p:nvSpPr>
          <p:cNvPr id="9" name="Rectangle 8"/>
          <p:cNvSpPr>
            <a:spLocks noGrp="1"/>
          </p:cNvSpPr>
          <p:nvPr>
            <p:ph type="ftr" sz="quarter" idx="35"/>
          </p:nvPr>
        </p:nvSpPr>
        <p:spPr/>
        <p:txBody>
          <a:bodyPr/>
          <a:lstStyle>
            <a:extLst/>
          </a:lstStyle>
          <a:p>
            <a:endParaRPr lang="en-US"/>
          </a:p>
        </p:txBody>
      </p:sp>
    </p:spTree>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4-Up: 1 Portrait with 3 Landscape">
    <p:spTree>
      <p:nvGrpSpPr>
        <p:cNvPr id="1" name=""/>
        <p:cNvGrpSpPr/>
        <p:nvPr/>
      </p:nvGrpSpPr>
      <p:grpSpPr>
        <a:xfrm>
          <a:off x="0" y="0"/>
          <a:ext cx="0" cy="0"/>
          <a:chOff x="0" y="0"/>
          <a:chExt cx="0" cy="0"/>
        </a:xfrm>
      </p:grpSpPr>
      <p:sp>
        <p:nvSpPr>
          <p:cNvPr id="3" name="Picture Placeholder 2"/>
          <p:cNvSpPr>
            <a:spLocks noGrp="1"/>
          </p:cNvSpPr>
          <p:nvPr>
            <p:ph type="pic" sz="quarter" idx="14"/>
          </p:nvPr>
        </p:nvSpPr>
        <p:spPr>
          <a:xfrm>
            <a:off x="343292" y="257665"/>
            <a:ext cx="4764388" cy="6352520"/>
          </a:xfrm>
          <a:prstGeom prst="rect">
            <a:avLst/>
          </a:prstGeo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eaLnBrk="1" latinLnBrk="0" hangingPunct="1">
              <a:spcBef>
                <a:spcPct val="20000"/>
              </a:spcBef>
              <a:defRPr kumimoji="0" lang="en-US" sz="2000" dirty="0">
                <a:solidFill>
                  <a:schemeClr val="tx2"/>
                </a:solidFill>
                <a:latin typeface="+mn-lt"/>
                <a:ea typeface="+mn-ea"/>
                <a:cs typeface="+mn-cs"/>
              </a:defRPr>
            </a:lvl1pPr>
            <a:extLst/>
          </a:lstStyle>
          <a:p>
            <a:pPr marL="342900" indent="-342900" algn="ctr" rtl="0" eaLnBrk="1" latinLnBrk="1" hangingPunct="1"/>
            <a:r>
              <a:rPr lang="en-US" smtClean="0"/>
              <a:t>Click icon to add picture</a:t>
            </a:r>
            <a:endParaRPr/>
          </a:p>
        </p:txBody>
      </p:sp>
      <p:sp>
        <p:nvSpPr>
          <p:cNvPr id="26" name="Picture Placeholder 25"/>
          <p:cNvSpPr>
            <a:spLocks noGrp="1"/>
          </p:cNvSpPr>
          <p:nvPr>
            <p:ph type="pic" sz="quarter" idx="18"/>
          </p:nvPr>
        </p:nvSpPr>
        <p:spPr>
          <a:xfrm>
            <a:off x="5446340" y="257665"/>
            <a:ext cx="2670050" cy="2002536"/>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eaLnBrk="1" latinLnBrk="0" hangingPunct="1">
              <a:spcBef>
                <a:spcPct val="20000"/>
              </a:spcBef>
              <a:defRPr kumimoji="0" lang="en-US" sz="2000" dirty="0">
                <a:solidFill>
                  <a:schemeClr val="tx2"/>
                </a:solidFill>
                <a:latin typeface="+mn-lt"/>
                <a:ea typeface="+mn-ea"/>
                <a:cs typeface="+mn-cs"/>
              </a:defRPr>
            </a:lvl1pPr>
            <a:extLst/>
          </a:lstStyle>
          <a:p>
            <a:pPr marL="342900" indent="-342900" algn="ctr" rtl="0" eaLnBrk="1" latinLnBrk="1" hangingPunct="1"/>
            <a:r>
              <a:rPr lang="en-US" smtClean="0"/>
              <a:t>Click icon to add picture</a:t>
            </a:r>
            <a:endParaRPr/>
          </a:p>
        </p:txBody>
      </p:sp>
      <p:sp>
        <p:nvSpPr>
          <p:cNvPr id="14" name="Picture Placeholder 13"/>
          <p:cNvSpPr>
            <a:spLocks noGrp="1"/>
          </p:cNvSpPr>
          <p:nvPr>
            <p:ph type="pic" sz="quarter" idx="22"/>
          </p:nvPr>
        </p:nvSpPr>
        <p:spPr>
          <a:xfrm>
            <a:off x="5446340" y="2432657"/>
            <a:ext cx="2670050" cy="2002536"/>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eaLnBrk="1" latinLnBrk="0" hangingPunct="1">
              <a:spcBef>
                <a:spcPct val="20000"/>
              </a:spcBef>
              <a:defRPr kumimoji="0" lang="en-US" sz="2000" dirty="0">
                <a:solidFill>
                  <a:schemeClr val="tx2"/>
                </a:solidFill>
                <a:latin typeface="+mn-lt"/>
                <a:ea typeface="+mn-ea"/>
                <a:cs typeface="+mn-cs"/>
              </a:defRPr>
            </a:lvl1pPr>
            <a:extLst/>
          </a:lstStyle>
          <a:p>
            <a:pPr marL="342900" indent="-342900" algn="ctr" rtl="0" eaLnBrk="1" latinLnBrk="1" hangingPunct="1"/>
            <a:r>
              <a:rPr lang="en-US" smtClean="0"/>
              <a:t>Click icon to add picture</a:t>
            </a:r>
            <a:endParaRPr/>
          </a:p>
        </p:txBody>
      </p:sp>
      <p:sp>
        <p:nvSpPr>
          <p:cNvPr id="13" name="Picture Placeholder 12"/>
          <p:cNvSpPr>
            <a:spLocks noGrp="1"/>
          </p:cNvSpPr>
          <p:nvPr>
            <p:ph type="pic" sz="quarter" idx="23"/>
          </p:nvPr>
        </p:nvSpPr>
        <p:spPr>
          <a:xfrm>
            <a:off x="5446340" y="4607649"/>
            <a:ext cx="2670050" cy="2002536"/>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eaLnBrk="1" latinLnBrk="0" hangingPunct="1">
              <a:spcBef>
                <a:spcPct val="20000"/>
              </a:spcBef>
              <a:defRPr kumimoji="0" lang="en-US" sz="2000" dirty="0">
                <a:solidFill>
                  <a:schemeClr val="tx2"/>
                </a:solidFill>
                <a:latin typeface="+mn-lt"/>
                <a:ea typeface="+mn-ea"/>
                <a:cs typeface="+mn-cs"/>
              </a:defRPr>
            </a:lvl1pPr>
            <a:extLst/>
          </a:lstStyle>
          <a:p>
            <a:pPr marL="342900" indent="-342900" algn="ctr" rtl="0" eaLnBrk="1" latinLnBrk="1" hangingPunct="1"/>
            <a:r>
              <a:rPr lang="en-US" smtClean="0"/>
              <a:t>Click icon to add picture</a:t>
            </a:r>
            <a:endParaRPr/>
          </a:p>
        </p:txBody>
      </p:sp>
      <p:sp>
        <p:nvSpPr>
          <p:cNvPr id="6" name="Rectangle 5"/>
          <p:cNvSpPr>
            <a:spLocks noGrp="1"/>
          </p:cNvSpPr>
          <p:nvPr>
            <p:ph type="dt" sz="half" idx="24"/>
          </p:nvPr>
        </p:nvSpPr>
        <p:spPr/>
        <p:txBody>
          <a:bodyPr/>
          <a:lstStyle>
            <a:extLst/>
          </a:lstStyle>
          <a:p>
            <a:fld id="{40DFE20C-70E6-40E2-8BB6-8E951BA7A858}" type="datetimeFigureOut">
              <a:rPr lang="en-US" smtClean="0"/>
              <a:pPr/>
              <a:t>9/17/2011</a:t>
            </a:fld>
            <a:endParaRPr lang="en-US"/>
          </a:p>
        </p:txBody>
      </p:sp>
      <p:sp>
        <p:nvSpPr>
          <p:cNvPr id="7" name="Rectangle 6"/>
          <p:cNvSpPr>
            <a:spLocks noGrp="1"/>
          </p:cNvSpPr>
          <p:nvPr>
            <p:ph type="sldNum" sz="quarter" idx="25"/>
          </p:nvPr>
        </p:nvSpPr>
        <p:spPr/>
        <p:txBody>
          <a:bodyPr/>
          <a:lstStyle>
            <a:extLst/>
          </a:lstStyle>
          <a:p>
            <a:fld id="{AB44B0A9-11F5-45D4-A4BC-2AB3BBF41CA8}" type="slidenum">
              <a:rPr lang="en-US" smtClean="0"/>
              <a:pPr/>
              <a:t>‹#›</a:t>
            </a:fld>
            <a:endParaRPr lang="en-US"/>
          </a:p>
        </p:txBody>
      </p:sp>
      <p:sp>
        <p:nvSpPr>
          <p:cNvPr id="8" name="Rectangle 7"/>
          <p:cNvSpPr>
            <a:spLocks noGrp="1"/>
          </p:cNvSpPr>
          <p:nvPr>
            <p:ph type="ftr" sz="quarter" idx="26"/>
          </p:nvPr>
        </p:nvSpPr>
        <p:spPr/>
        <p:txBody>
          <a:bodyPr/>
          <a:lstStyle>
            <a:extLst/>
          </a:lstStyle>
          <a:p>
            <a:endParaRPr lang="en-US"/>
          </a:p>
        </p:txBody>
      </p:sp>
    </p:spTree>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5-Up: 3 Landscape with 2 Portrait">
    <p:spTree>
      <p:nvGrpSpPr>
        <p:cNvPr id="1" name=""/>
        <p:cNvGrpSpPr/>
        <p:nvPr/>
      </p:nvGrpSpPr>
      <p:grpSpPr>
        <a:xfrm>
          <a:off x="0" y="0"/>
          <a:ext cx="0" cy="0"/>
          <a:chOff x="0" y="0"/>
          <a:chExt cx="0" cy="0"/>
        </a:xfrm>
      </p:grpSpPr>
      <p:sp>
        <p:nvSpPr>
          <p:cNvPr id="19" name="Picture Placeholder 18"/>
          <p:cNvSpPr>
            <a:spLocks noGrp="1"/>
          </p:cNvSpPr>
          <p:nvPr>
            <p:ph type="pic" sz="quarter" idx="14"/>
          </p:nvPr>
        </p:nvSpPr>
        <p:spPr>
          <a:xfrm>
            <a:off x="228600" y="3429000"/>
            <a:ext cx="2070154" cy="3124200"/>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eaLnBrk="1" latinLnBrk="0" hangingPunct="1">
              <a:spcBef>
                <a:spcPct val="20000"/>
              </a:spcBef>
              <a:defRPr kumimoji="0" lang="en-US" sz="2000" dirty="0">
                <a:solidFill>
                  <a:schemeClr val="tx2"/>
                </a:solidFill>
                <a:latin typeface="+mn-lt"/>
                <a:ea typeface="+mn-ea"/>
                <a:cs typeface="+mn-cs"/>
              </a:defRPr>
            </a:lvl1pPr>
            <a:extLst/>
          </a:lstStyle>
          <a:p>
            <a:pPr marL="342900" indent="-342900" algn="ctr" rtl="0" eaLnBrk="1" latinLnBrk="1" hangingPunct="1"/>
            <a:r>
              <a:rPr lang="en-US" smtClean="0"/>
              <a:t>Click icon to add picture</a:t>
            </a:r>
            <a:endParaRPr/>
          </a:p>
        </p:txBody>
      </p:sp>
      <p:sp>
        <p:nvSpPr>
          <p:cNvPr id="12" name="Picture Placeholder 11"/>
          <p:cNvSpPr>
            <a:spLocks noGrp="1"/>
          </p:cNvSpPr>
          <p:nvPr>
            <p:ph type="pic" sz="quarter" idx="17"/>
          </p:nvPr>
        </p:nvSpPr>
        <p:spPr>
          <a:xfrm>
            <a:off x="2438400" y="228600"/>
            <a:ext cx="5562600" cy="4171950"/>
          </a:xfrm>
          <a:prstGeom prst="rect">
            <a:avLst/>
          </a:prstGeo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eaLnBrk="1" latinLnBrk="0" hangingPunct="1">
              <a:spcBef>
                <a:spcPct val="20000"/>
              </a:spcBef>
              <a:defRPr kumimoji="0" lang="en-US" sz="2000" dirty="0">
                <a:solidFill>
                  <a:schemeClr val="tx2"/>
                </a:solidFill>
                <a:latin typeface="+mn-lt"/>
                <a:ea typeface="+mn-ea"/>
                <a:cs typeface="+mn-cs"/>
              </a:defRPr>
            </a:lvl1pPr>
            <a:extLst/>
          </a:lstStyle>
          <a:p>
            <a:pPr marL="342900" indent="-342900" algn="ctr" rtl="0" eaLnBrk="1" latinLnBrk="1" hangingPunct="1"/>
            <a:r>
              <a:rPr lang="en-US" smtClean="0"/>
              <a:t>Click icon to add picture</a:t>
            </a:r>
            <a:endParaRPr/>
          </a:p>
        </p:txBody>
      </p:sp>
      <p:sp>
        <p:nvSpPr>
          <p:cNvPr id="15" name="Picture Placeholder 14"/>
          <p:cNvSpPr>
            <a:spLocks noGrp="1"/>
          </p:cNvSpPr>
          <p:nvPr>
            <p:ph type="pic" sz="quarter" idx="26"/>
          </p:nvPr>
        </p:nvSpPr>
        <p:spPr>
          <a:xfrm>
            <a:off x="228600" y="228600"/>
            <a:ext cx="2070154" cy="3124200"/>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eaLnBrk="1" latinLnBrk="0" hangingPunct="1">
              <a:spcBef>
                <a:spcPct val="20000"/>
              </a:spcBef>
              <a:defRPr kumimoji="0" lang="en-US" sz="2000" dirty="0">
                <a:solidFill>
                  <a:schemeClr val="tx2"/>
                </a:solidFill>
                <a:latin typeface="+mn-lt"/>
                <a:ea typeface="+mn-ea"/>
                <a:cs typeface="+mn-cs"/>
              </a:defRPr>
            </a:lvl1pPr>
            <a:extLst/>
          </a:lstStyle>
          <a:p>
            <a:pPr marL="342900" indent="-342900" algn="ctr" rtl="0" eaLnBrk="1" latinLnBrk="1" hangingPunct="1"/>
            <a:r>
              <a:rPr lang="en-US" smtClean="0"/>
              <a:t>Click icon to add picture</a:t>
            </a:r>
            <a:endParaRPr/>
          </a:p>
        </p:txBody>
      </p:sp>
      <p:sp>
        <p:nvSpPr>
          <p:cNvPr id="31" name="Picture Placeholder 30"/>
          <p:cNvSpPr>
            <a:spLocks noGrp="1"/>
          </p:cNvSpPr>
          <p:nvPr>
            <p:ph type="pic" sz="quarter" idx="27"/>
          </p:nvPr>
        </p:nvSpPr>
        <p:spPr>
          <a:xfrm>
            <a:off x="5257800" y="4495800"/>
            <a:ext cx="2743200" cy="2057400"/>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eaLnBrk="1" latinLnBrk="0" hangingPunct="1">
              <a:spcBef>
                <a:spcPct val="20000"/>
              </a:spcBef>
              <a:defRPr kumimoji="0" lang="en-US" sz="2000" dirty="0">
                <a:solidFill>
                  <a:schemeClr val="tx2"/>
                </a:solidFill>
                <a:latin typeface="+mn-lt"/>
                <a:ea typeface="+mn-ea"/>
                <a:cs typeface="+mn-cs"/>
              </a:defRPr>
            </a:lvl1pPr>
            <a:extLst/>
          </a:lstStyle>
          <a:p>
            <a:pPr marL="342900" indent="-342900" algn="ctr" rtl="0" eaLnBrk="1" latinLnBrk="1" hangingPunct="1"/>
            <a:r>
              <a:rPr lang="en-US" smtClean="0"/>
              <a:t>Click icon to add picture</a:t>
            </a:r>
            <a:endParaRPr/>
          </a:p>
        </p:txBody>
      </p:sp>
      <p:sp>
        <p:nvSpPr>
          <p:cNvPr id="17" name="Picture Placeholder 16"/>
          <p:cNvSpPr>
            <a:spLocks noGrp="1"/>
          </p:cNvSpPr>
          <p:nvPr>
            <p:ph type="pic" sz="quarter" idx="28"/>
          </p:nvPr>
        </p:nvSpPr>
        <p:spPr>
          <a:xfrm>
            <a:off x="2438400" y="4495800"/>
            <a:ext cx="2743200" cy="2057400"/>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eaLnBrk="1" latinLnBrk="0" hangingPunct="1">
              <a:spcBef>
                <a:spcPct val="20000"/>
              </a:spcBef>
              <a:defRPr kumimoji="0" lang="en-US" sz="2000" dirty="0">
                <a:solidFill>
                  <a:schemeClr val="tx2"/>
                </a:solidFill>
                <a:latin typeface="+mn-lt"/>
                <a:ea typeface="+mn-ea"/>
                <a:cs typeface="+mn-cs"/>
              </a:defRPr>
            </a:lvl1pPr>
            <a:extLst/>
          </a:lstStyle>
          <a:p>
            <a:pPr marL="342900" indent="-342900" algn="ctr" rtl="0" eaLnBrk="1" latinLnBrk="1" hangingPunct="1"/>
            <a:r>
              <a:rPr lang="en-US" smtClean="0"/>
              <a:t>Click icon to add picture</a:t>
            </a:r>
            <a:endParaRPr/>
          </a:p>
        </p:txBody>
      </p:sp>
      <p:sp>
        <p:nvSpPr>
          <p:cNvPr id="7" name="Rectangle 6"/>
          <p:cNvSpPr>
            <a:spLocks noGrp="1"/>
          </p:cNvSpPr>
          <p:nvPr>
            <p:ph type="dt" sz="half" idx="29"/>
          </p:nvPr>
        </p:nvSpPr>
        <p:spPr/>
        <p:txBody>
          <a:bodyPr/>
          <a:lstStyle>
            <a:extLst/>
          </a:lstStyle>
          <a:p>
            <a:fld id="{40DFE20C-70E6-40E2-8BB6-8E951BA7A858}" type="datetimeFigureOut">
              <a:rPr lang="en-US" smtClean="0"/>
              <a:pPr/>
              <a:t>9/17/2011</a:t>
            </a:fld>
            <a:endParaRPr lang="en-US"/>
          </a:p>
        </p:txBody>
      </p:sp>
      <p:sp>
        <p:nvSpPr>
          <p:cNvPr id="8" name="Rectangle 7"/>
          <p:cNvSpPr>
            <a:spLocks noGrp="1"/>
          </p:cNvSpPr>
          <p:nvPr>
            <p:ph type="sldNum" sz="quarter" idx="30"/>
          </p:nvPr>
        </p:nvSpPr>
        <p:spPr/>
        <p:txBody>
          <a:bodyPr/>
          <a:lstStyle>
            <a:extLst/>
          </a:lstStyle>
          <a:p>
            <a:fld id="{AB44B0A9-11F5-45D4-A4BC-2AB3BBF41CA8}" type="slidenum">
              <a:rPr lang="en-US" smtClean="0"/>
              <a:pPr/>
              <a:t>‹#›</a:t>
            </a:fld>
            <a:endParaRPr lang="en-US"/>
          </a:p>
        </p:txBody>
      </p:sp>
      <p:sp>
        <p:nvSpPr>
          <p:cNvPr id="9" name="Rectangle 8"/>
          <p:cNvSpPr>
            <a:spLocks noGrp="1"/>
          </p:cNvSpPr>
          <p:nvPr>
            <p:ph type="ftr" sz="quarter" idx="31"/>
          </p:nvPr>
        </p:nvSpPr>
        <p:spPr/>
        <p:txBody>
          <a:bodyPr/>
          <a:lstStyle>
            <a:extLst/>
          </a:lstStyle>
          <a:p>
            <a:endParaRPr lang="en-US"/>
          </a:p>
        </p:txBody>
      </p:sp>
    </p:spTree>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5-Up: 2 Landscape with 3 Portrait">
    <p:spTree>
      <p:nvGrpSpPr>
        <p:cNvPr id="1" name=""/>
        <p:cNvGrpSpPr/>
        <p:nvPr/>
      </p:nvGrpSpPr>
      <p:grpSpPr>
        <a:xfrm>
          <a:off x="0" y="0"/>
          <a:ext cx="0" cy="0"/>
          <a:chOff x="0" y="0"/>
          <a:chExt cx="0" cy="0"/>
        </a:xfrm>
      </p:grpSpPr>
      <p:sp>
        <p:nvSpPr>
          <p:cNvPr id="9" name="Picture Placeholder 8"/>
          <p:cNvSpPr>
            <a:spLocks noGrp="1"/>
          </p:cNvSpPr>
          <p:nvPr>
            <p:ph type="pic" sz="quarter" idx="26"/>
          </p:nvPr>
        </p:nvSpPr>
        <p:spPr>
          <a:xfrm>
            <a:off x="228600" y="228600"/>
            <a:ext cx="2606040" cy="3474720"/>
          </a:xfrm>
          <a:prstGeom prst="rect">
            <a:avLst/>
          </a:prstGeo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eaLnBrk="1" latinLnBrk="0" hangingPunct="1">
              <a:spcBef>
                <a:spcPct val="20000"/>
              </a:spcBef>
              <a:defRPr kumimoji="0" lang="en-US" sz="2000" dirty="0">
                <a:solidFill>
                  <a:schemeClr val="tx2"/>
                </a:solidFill>
                <a:latin typeface="+mn-lt"/>
                <a:ea typeface="+mn-ea"/>
                <a:cs typeface="+mn-cs"/>
              </a:defRPr>
            </a:lvl1pPr>
            <a:extLst/>
          </a:lstStyle>
          <a:p>
            <a:pPr marL="342900" indent="-342900" algn="ctr" rtl="0" eaLnBrk="1" latinLnBrk="1" hangingPunct="1"/>
            <a:r>
              <a:rPr lang="en-US" smtClean="0"/>
              <a:t>Click icon to add picture</a:t>
            </a:r>
            <a:endParaRPr/>
          </a:p>
        </p:txBody>
      </p:sp>
      <p:sp>
        <p:nvSpPr>
          <p:cNvPr id="7" name="Picture Placeholder 6"/>
          <p:cNvSpPr>
            <a:spLocks noGrp="1"/>
          </p:cNvSpPr>
          <p:nvPr>
            <p:ph type="pic" sz="quarter" idx="29"/>
          </p:nvPr>
        </p:nvSpPr>
        <p:spPr>
          <a:xfrm>
            <a:off x="228600" y="3867150"/>
            <a:ext cx="3962400" cy="2743200"/>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eaLnBrk="1" latinLnBrk="0" hangingPunct="1">
              <a:spcBef>
                <a:spcPct val="20000"/>
              </a:spcBef>
              <a:defRPr kumimoji="0" lang="en-US" sz="2000" dirty="0">
                <a:solidFill>
                  <a:schemeClr val="tx2"/>
                </a:solidFill>
                <a:latin typeface="+mn-lt"/>
                <a:ea typeface="+mn-ea"/>
                <a:cs typeface="+mn-cs"/>
              </a:defRPr>
            </a:lvl1pPr>
            <a:extLst/>
          </a:lstStyle>
          <a:p>
            <a:pPr marL="342900" indent="-342900" algn="ctr" rtl="0" eaLnBrk="1" latinLnBrk="1" hangingPunct="1"/>
            <a:r>
              <a:rPr lang="en-US" smtClean="0"/>
              <a:t>Click icon to add picture</a:t>
            </a:r>
            <a:endParaRPr/>
          </a:p>
        </p:txBody>
      </p:sp>
      <p:sp>
        <p:nvSpPr>
          <p:cNvPr id="27" name="Picture Placeholder 26"/>
          <p:cNvSpPr>
            <a:spLocks noGrp="1"/>
          </p:cNvSpPr>
          <p:nvPr>
            <p:ph type="pic" sz="quarter" idx="30"/>
          </p:nvPr>
        </p:nvSpPr>
        <p:spPr>
          <a:xfrm>
            <a:off x="4419600" y="3867150"/>
            <a:ext cx="3962400" cy="2743200"/>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eaLnBrk="1" latinLnBrk="0" hangingPunct="1">
              <a:spcBef>
                <a:spcPct val="20000"/>
              </a:spcBef>
              <a:defRPr kumimoji="0" lang="en-US" sz="2000" dirty="0">
                <a:solidFill>
                  <a:schemeClr val="tx2"/>
                </a:solidFill>
                <a:latin typeface="+mn-lt"/>
                <a:ea typeface="+mn-ea"/>
                <a:cs typeface="+mn-cs"/>
              </a:defRPr>
            </a:lvl1pPr>
            <a:extLst/>
          </a:lstStyle>
          <a:p>
            <a:pPr marL="342900" indent="-342900" algn="ctr" rtl="0" eaLnBrk="1" latinLnBrk="1" hangingPunct="1"/>
            <a:r>
              <a:rPr lang="en-US" smtClean="0"/>
              <a:t>Click icon to add picture</a:t>
            </a:r>
            <a:endParaRPr/>
          </a:p>
        </p:txBody>
      </p:sp>
      <p:sp>
        <p:nvSpPr>
          <p:cNvPr id="14" name="Picture Placeholder 13"/>
          <p:cNvSpPr>
            <a:spLocks noGrp="1"/>
          </p:cNvSpPr>
          <p:nvPr>
            <p:ph type="pic" sz="quarter" idx="27"/>
          </p:nvPr>
        </p:nvSpPr>
        <p:spPr>
          <a:xfrm>
            <a:off x="3009900" y="228600"/>
            <a:ext cx="2606040" cy="3474720"/>
          </a:xfrm>
          <a:prstGeom prst="rect">
            <a:avLst/>
          </a:prstGeo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eaLnBrk="1" latinLnBrk="0" hangingPunct="1">
              <a:spcBef>
                <a:spcPct val="20000"/>
              </a:spcBef>
              <a:defRPr kumimoji="0" lang="en-US" sz="2000" dirty="0">
                <a:solidFill>
                  <a:schemeClr val="tx2"/>
                </a:solidFill>
                <a:latin typeface="+mn-lt"/>
                <a:ea typeface="+mn-ea"/>
                <a:cs typeface="+mn-cs"/>
              </a:defRPr>
            </a:lvl1pPr>
            <a:extLst/>
          </a:lstStyle>
          <a:p>
            <a:pPr marL="342900" indent="-342900" algn="ctr" rtl="0" eaLnBrk="1" latinLnBrk="1" hangingPunct="1"/>
            <a:r>
              <a:rPr lang="en-US" smtClean="0"/>
              <a:t>Click icon to add picture</a:t>
            </a:r>
            <a:endParaRPr/>
          </a:p>
        </p:txBody>
      </p:sp>
      <p:sp>
        <p:nvSpPr>
          <p:cNvPr id="12" name="Picture Placeholder 11"/>
          <p:cNvSpPr>
            <a:spLocks noGrp="1"/>
          </p:cNvSpPr>
          <p:nvPr>
            <p:ph type="pic" sz="quarter" idx="28"/>
          </p:nvPr>
        </p:nvSpPr>
        <p:spPr>
          <a:xfrm>
            <a:off x="5791200" y="228600"/>
            <a:ext cx="2606040" cy="3474720"/>
          </a:xfrm>
          <a:prstGeom prst="rect">
            <a:avLst/>
          </a:prstGeo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eaLnBrk="1" latinLnBrk="0" hangingPunct="1">
              <a:spcBef>
                <a:spcPct val="20000"/>
              </a:spcBef>
              <a:defRPr kumimoji="0" lang="en-US" sz="2000" dirty="0">
                <a:solidFill>
                  <a:schemeClr val="tx2"/>
                </a:solidFill>
                <a:latin typeface="+mn-lt"/>
                <a:ea typeface="+mn-ea"/>
                <a:cs typeface="+mn-cs"/>
              </a:defRPr>
            </a:lvl1pPr>
            <a:extLst/>
          </a:lstStyle>
          <a:p>
            <a:pPr marL="342900" indent="-342900" algn="ctr" rtl="0" eaLnBrk="1" latinLnBrk="1" hangingPunct="1"/>
            <a:r>
              <a:rPr lang="en-US" smtClean="0"/>
              <a:t>Click icon to add picture</a:t>
            </a:r>
            <a:endParaRPr/>
          </a:p>
        </p:txBody>
      </p:sp>
      <p:sp>
        <p:nvSpPr>
          <p:cNvPr id="8" name="Rectangle 7"/>
          <p:cNvSpPr>
            <a:spLocks noGrp="1"/>
          </p:cNvSpPr>
          <p:nvPr>
            <p:ph type="dt" sz="half" idx="31"/>
          </p:nvPr>
        </p:nvSpPr>
        <p:spPr/>
        <p:txBody>
          <a:bodyPr/>
          <a:lstStyle>
            <a:extLst/>
          </a:lstStyle>
          <a:p>
            <a:fld id="{40DFE20C-70E6-40E2-8BB6-8E951BA7A858}" type="datetimeFigureOut">
              <a:rPr lang="en-US" smtClean="0"/>
              <a:pPr/>
              <a:t>9/17/2011</a:t>
            </a:fld>
            <a:endParaRPr lang="en-US"/>
          </a:p>
        </p:txBody>
      </p:sp>
      <p:sp>
        <p:nvSpPr>
          <p:cNvPr id="10" name="Rectangle 9"/>
          <p:cNvSpPr>
            <a:spLocks noGrp="1"/>
          </p:cNvSpPr>
          <p:nvPr>
            <p:ph type="sldNum" sz="quarter" idx="32"/>
          </p:nvPr>
        </p:nvSpPr>
        <p:spPr/>
        <p:txBody>
          <a:bodyPr/>
          <a:lstStyle>
            <a:extLst/>
          </a:lstStyle>
          <a:p>
            <a:fld id="{AB44B0A9-11F5-45D4-A4BC-2AB3BBF41CA8}" type="slidenum">
              <a:rPr lang="en-US" smtClean="0"/>
              <a:pPr/>
              <a:t>‹#›</a:t>
            </a:fld>
            <a:endParaRPr lang="en-US"/>
          </a:p>
        </p:txBody>
      </p:sp>
      <p:sp>
        <p:nvSpPr>
          <p:cNvPr id="11" name="Rectangle 10"/>
          <p:cNvSpPr>
            <a:spLocks noGrp="1"/>
          </p:cNvSpPr>
          <p:nvPr>
            <p:ph type="ftr" sz="quarter" idx="33"/>
          </p:nvPr>
        </p:nvSpPr>
        <p:spPr/>
        <p:txBody>
          <a:bodyPr/>
          <a:lstStyle>
            <a:extLst/>
          </a:lstStyle>
          <a:p>
            <a:endParaRPr lang="en-US"/>
          </a:p>
        </p:txBody>
      </p:sp>
    </p:spTree>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Square with Caption">
    <p:spTree>
      <p:nvGrpSpPr>
        <p:cNvPr id="1" name=""/>
        <p:cNvGrpSpPr/>
        <p:nvPr/>
      </p:nvGrpSpPr>
      <p:grpSpPr>
        <a:xfrm>
          <a:off x="0" y="0"/>
          <a:ext cx="0" cy="0"/>
          <a:chOff x="0" y="0"/>
          <a:chExt cx="0" cy="0"/>
        </a:xfrm>
      </p:grpSpPr>
      <p:sp>
        <p:nvSpPr>
          <p:cNvPr id="6" name="Picture Placeholder 5"/>
          <p:cNvSpPr>
            <a:spLocks noGrp="1" noChangeAspect="1"/>
          </p:cNvSpPr>
          <p:nvPr>
            <p:ph type="pic" sz="quarter" idx="13"/>
          </p:nvPr>
        </p:nvSpPr>
        <p:spPr>
          <a:xfrm>
            <a:off x="2133600" y="762000"/>
            <a:ext cx="4873334" cy="4876800"/>
          </a:xfr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vert="horz" anchor="t">
            <a:normAutofit/>
          </a:bodyPr>
          <a:lstStyle>
            <a:lvl1pPr marL="342900" marR="0" indent="-342900" algn="ctr" rtl="0" eaLnBrk="1" latinLnBrk="0" hangingPunct="1">
              <a:spcBef>
                <a:spcPct val="20000"/>
              </a:spcBef>
              <a:buFontTx/>
              <a:buNone/>
              <a:defRPr kumimoji="0" sz="2000" i="0">
                <a:solidFill>
                  <a:schemeClr val="tx2"/>
                </a:solidFill>
                <a:latin typeface="+mn-lt"/>
                <a:ea typeface="+mn-ea"/>
                <a:cs typeface="+mn-cs"/>
              </a:defRPr>
            </a:lvl1pPr>
            <a:extLst/>
          </a:lstStyle>
          <a:p>
            <a:pPr marL="0" marR="0" indent="1588" algn="ctr" rtl="0" eaLnBrk="1" latinLnBrk="1" hangingPunct="1"/>
            <a:r>
              <a:rPr lang="en-US" smtClean="0"/>
              <a:t>Click icon to add picture</a:t>
            </a:r>
            <a:endParaRPr/>
          </a:p>
        </p:txBody>
      </p:sp>
      <p:sp>
        <p:nvSpPr>
          <p:cNvPr id="7" name="Text Placeholder 6"/>
          <p:cNvSpPr>
            <a:spLocks noGrp="1"/>
          </p:cNvSpPr>
          <p:nvPr>
            <p:ph type="body" sz="quarter" idx="15" hasCustomPrompt="1"/>
          </p:nvPr>
        </p:nvSpPr>
        <p:spPr>
          <a:xfrm>
            <a:off x="2133600" y="5715000"/>
            <a:ext cx="4876800" cy="838200"/>
          </a:xfrm>
        </p:spPr>
        <p:txBody>
          <a:bodyPr tIns="91440" rIns="9144" bIns="91440" anchor="t"/>
          <a:lstStyle>
            <a:lvl1pPr marL="0" marR="0" indent="0" algn="l" eaLnBrk="1" latinLnBrk="0" hangingPunct="1">
              <a:buFontTx/>
              <a:buNone/>
              <a:defRPr kumimoji="0" sz="2000" i="0"/>
            </a:lvl1pPr>
            <a:extLst/>
          </a:lstStyle>
          <a:p>
            <a:pPr lvl="0"/>
            <a:r>
              <a:rPr kumimoji="0" lang="en-US" dirty="0" smtClean="0"/>
              <a:t>Click to add caption</a:t>
            </a:r>
            <a:endParaRPr kumimoji="0" lang="en-US" dirty="0"/>
          </a:p>
        </p:txBody>
      </p:sp>
      <p:sp>
        <p:nvSpPr>
          <p:cNvPr id="8" name="Rectangle 7"/>
          <p:cNvSpPr>
            <a:spLocks noGrp="1"/>
          </p:cNvSpPr>
          <p:nvPr>
            <p:ph type="dt" sz="half" idx="16"/>
          </p:nvPr>
        </p:nvSpPr>
        <p:spPr/>
        <p:txBody>
          <a:bodyPr/>
          <a:lstStyle>
            <a:extLst/>
          </a:lstStyle>
          <a:p>
            <a:fld id="{40DFE20C-70E6-40E2-8BB6-8E951BA7A858}" type="datetimeFigureOut">
              <a:rPr lang="en-US" smtClean="0"/>
              <a:pPr/>
              <a:t>9/17/2011</a:t>
            </a:fld>
            <a:endParaRPr lang="en-US"/>
          </a:p>
        </p:txBody>
      </p:sp>
      <p:sp>
        <p:nvSpPr>
          <p:cNvPr id="9" name="Rectangle 8"/>
          <p:cNvSpPr>
            <a:spLocks noGrp="1"/>
          </p:cNvSpPr>
          <p:nvPr>
            <p:ph type="sldNum" sz="quarter" idx="17"/>
          </p:nvPr>
        </p:nvSpPr>
        <p:spPr/>
        <p:txBody>
          <a:bodyPr/>
          <a:lstStyle>
            <a:extLst/>
          </a:lstStyle>
          <a:p>
            <a:fld id="{AB44B0A9-11F5-45D4-A4BC-2AB3BBF41CA8}" type="slidenum">
              <a:rPr lang="en-US" smtClean="0"/>
              <a:pPr/>
              <a:t>‹#›</a:t>
            </a:fld>
            <a:endParaRPr lang="en-US"/>
          </a:p>
        </p:txBody>
      </p:sp>
      <p:sp>
        <p:nvSpPr>
          <p:cNvPr id="10" name="Rectangle 9"/>
          <p:cNvSpPr>
            <a:spLocks noGrp="1"/>
          </p:cNvSpPr>
          <p:nvPr>
            <p:ph type="ftr" sz="quarter" idx="18"/>
          </p:nvPr>
        </p:nvSpPr>
        <p:spPr/>
        <p:txBody>
          <a:bodyPr/>
          <a:lstStyle>
            <a:extLst/>
          </a:lstStyle>
          <a:p>
            <a:endParaRPr lang="en-US"/>
          </a:p>
        </p:txBody>
      </p:sp>
    </p:spTree>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2-Up Square with Caption">
    <p:spTree>
      <p:nvGrpSpPr>
        <p:cNvPr id="1" name=""/>
        <p:cNvGrpSpPr/>
        <p:nvPr/>
      </p:nvGrpSpPr>
      <p:grpSpPr>
        <a:xfrm>
          <a:off x="0" y="0"/>
          <a:ext cx="0" cy="0"/>
          <a:chOff x="0" y="0"/>
          <a:chExt cx="0" cy="0"/>
        </a:xfrm>
      </p:grpSpPr>
      <p:sp>
        <p:nvSpPr>
          <p:cNvPr id="6" name="Picture Placeholder 5"/>
          <p:cNvSpPr>
            <a:spLocks noGrp="1" noChangeAspect="1"/>
          </p:cNvSpPr>
          <p:nvPr>
            <p:ph type="pic" sz="quarter" idx="13"/>
          </p:nvPr>
        </p:nvSpPr>
        <p:spPr>
          <a:xfrm>
            <a:off x="4955273" y="1371600"/>
            <a:ext cx="3198127" cy="3200400"/>
          </a:xfr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vert="horz" anchor="t">
            <a:normAutofit/>
          </a:bodyPr>
          <a:lstStyle>
            <a:lvl1pPr marL="0" marR="0" indent="1588" algn="ctr" rtl="0" eaLnBrk="1" latinLnBrk="0" hangingPunct="1">
              <a:spcBef>
                <a:spcPct val="20000"/>
              </a:spcBef>
              <a:buFontTx/>
              <a:buNone/>
              <a:defRPr kumimoji="0" sz="2400" i="0">
                <a:solidFill>
                  <a:schemeClr val="tx2"/>
                </a:solidFill>
                <a:latin typeface="+mn-lt"/>
                <a:ea typeface="+mn-ea"/>
                <a:cs typeface="+mn-cs"/>
              </a:defRPr>
            </a:lvl1pPr>
            <a:extLst/>
          </a:lstStyle>
          <a:p>
            <a:pPr marL="0" marR="0" indent="1588" algn="ctr" rtl="0" eaLnBrk="1" latinLnBrk="1" hangingPunct="1"/>
            <a:r>
              <a:rPr lang="en-US" smtClean="0"/>
              <a:t>Click icon to add picture</a:t>
            </a:r>
            <a:endParaRPr/>
          </a:p>
        </p:txBody>
      </p:sp>
      <p:sp>
        <p:nvSpPr>
          <p:cNvPr id="7" name="Picture Placeholder 6"/>
          <p:cNvSpPr>
            <a:spLocks noGrp="1" noChangeAspect="1"/>
          </p:cNvSpPr>
          <p:nvPr>
            <p:ph type="pic" sz="quarter" idx="14"/>
          </p:nvPr>
        </p:nvSpPr>
        <p:spPr>
          <a:xfrm>
            <a:off x="1145273" y="1371600"/>
            <a:ext cx="3198127" cy="3200400"/>
          </a:xfr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vert="horz" anchor="t">
            <a:normAutofit/>
          </a:bodyPr>
          <a:lstStyle>
            <a:lvl1pPr marL="342900" marR="0" indent="-342900" algn="ctr" rtl="0" eaLnBrk="1" latinLnBrk="0" hangingPunct="1">
              <a:spcBef>
                <a:spcPct val="20000"/>
              </a:spcBef>
              <a:buFontTx/>
              <a:buNone/>
              <a:defRPr kumimoji="0" sz="2000" i="0">
                <a:solidFill>
                  <a:schemeClr val="tx2"/>
                </a:solidFill>
                <a:latin typeface="+mn-lt"/>
                <a:ea typeface="+mn-ea"/>
                <a:cs typeface="+mn-cs"/>
              </a:defRPr>
            </a:lvl1pPr>
            <a:extLst/>
          </a:lstStyle>
          <a:p>
            <a:pPr marL="0" marR="0" indent="1588" algn="ctr" rtl="0" eaLnBrk="1" latinLnBrk="1" hangingPunct="1"/>
            <a:r>
              <a:rPr lang="en-US" smtClean="0"/>
              <a:t>Click icon to add picture</a:t>
            </a:r>
            <a:endParaRPr/>
          </a:p>
        </p:txBody>
      </p:sp>
      <p:sp>
        <p:nvSpPr>
          <p:cNvPr id="8" name="Text Placeholder 7"/>
          <p:cNvSpPr>
            <a:spLocks noGrp="1"/>
          </p:cNvSpPr>
          <p:nvPr>
            <p:ph type="body" sz="quarter" idx="15" hasCustomPrompt="1"/>
          </p:nvPr>
        </p:nvSpPr>
        <p:spPr>
          <a:xfrm>
            <a:off x="4953000" y="4648200"/>
            <a:ext cx="3200400" cy="1295400"/>
          </a:xfrm>
        </p:spPr>
        <p:txBody>
          <a:bodyPr tIns="91440" rIns="9144" bIns="91440" anchor="t"/>
          <a:lstStyle>
            <a:lvl1pPr marL="0" marR="0" indent="0" algn="l" eaLnBrk="1" latinLnBrk="0" hangingPunct="1">
              <a:buFontTx/>
              <a:buNone/>
              <a:defRPr kumimoji="0" sz="2000" i="0"/>
            </a:lvl1pPr>
            <a:extLst/>
          </a:lstStyle>
          <a:p>
            <a:pPr lvl="0"/>
            <a:r>
              <a:rPr kumimoji="0" lang="en-US" dirty="0" smtClean="0"/>
              <a:t>Click to add caption</a:t>
            </a:r>
            <a:endParaRPr kumimoji="0" lang="en-US" dirty="0"/>
          </a:p>
        </p:txBody>
      </p:sp>
      <p:sp>
        <p:nvSpPr>
          <p:cNvPr id="9" name="Text Placeholder 8"/>
          <p:cNvSpPr>
            <a:spLocks noGrp="1"/>
          </p:cNvSpPr>
          <p:nvPr>
            <p:ph type="body" sz="quarter" idx="16" hasCustomPrompt="1"/>
          </p:nvPr>
        </p:nvSpPr>
        <p:spPr>
          <a:xfrm>
            <a:off x="1143000" y="4648200"/>
            <a:ext cx="3200400" cy="1295400"/>
          </a:xfrm>
        </p:spPr>
        <p:txBody>
          <a:bodyPr tIns="91440" rIns="9144" bIns="91440" anchor="t"/>
          <a:lstStyle>
            <a:lvl1pPr marL="0" marR="0" indent="0" algn="l" eaLnBrk="1" latinLnBrk="0" hangingPunct="1">
              <a:buFontTx/>
              <a:buNone/>
              <a:defRPr kumimoji="0" sz="2000" i="0"/>
            </a:lvl1pPr>
            <a:extLst/>
          </a:lstStyle>
          <a:p>
            <a:pPr lvl="0"/>
            <a:r>
              <a:rPr kumimoji="0" lang="en-US" dirty="0" smtClean="0"/>
              <a:t>Click to add caption</a:t>
            </a:r>
            <a:endParaRPr kumimoji="0" lang="en-US" dirty="0"/>
          </a:p>
        </p:txBody>
      </p:sp>
      <p:sp>
        <p:nvSpPr>
          <p:cNvPr id="10" name="Rectangle 9"/>
          <p:cNvSpPr>
            <a:spLocks noGrp="1"/>
          </p:cNvSpPr>
          <p:nvPr>
            <p:ph type="dt" sz="half" idx="17"/>
          </p:nvPr>
        </p:nvSpPr>
        <p:spPr/>
        <p:txBody>
          <a:bodyPr/>
          <a:lstStyle>
            <a:extLst/>
          </a:lstStyle>
          <a:p>
            <a:fld id="{40DFE20C-70E6-40E2-8BB6-8E951BA7A858}" type="datetimeFigureOut">
              <a:rPr lang="en-US" smtClean="0"/>
              <a:pPr/>
              <a:t>9/17/2011</a:t>
            </a:fld>
            <a:endParaRPr lang="en-US"/>
          </a:p>
        </p:txBody>
      </p:sp>
      <p:sp>
        <p:nvSpPr>
          <p:cNvPr id="11" name="Rectangle 10"/>
          <p:cNvSpPr>
            <a:spLocks noGrp="1"/>
          </p:cNvSpPr>
          <p:nvPr>
            <p:ph type="sldNum" sz="quarter" idx="18"/>
          </p:nvPr>
        </p:nvSpPr>
        <p:spPr/>
        <p:txBody>
          <a:bodyPr/>
          <a:lstStyle>
            <a:extLst/>
          </a:lstStyle>
          <a:p>
            <a:fld id="{AB44B0A9-11F5-45D4-A4BC-2AB3BBF41CA8}" type="slidenum">
              <a:rPr lang="en-US" smtClean="0"/>
              <a:pPr/>
              <a:t>‹#›</a:t>
            </a:fld>
            <a:endParaRPr lang="en-US"/>
          </a:p>
        </p:txBody>
      </p:sp>
      <p:sp>
        <p:nvSpPr>
          <p:cNvPr id="12" name="Rectangle 11"/>
          <p:cNvSpPr>
            <a:spLocks noGrp="1"/>
          </p:cNvSpPr>
          <p:nvPr>
            <p:ph type="ftr" sz="quarter" idx="19"/>
          </p:nvPr>
        </p:nvSpPr>
        <p:spPr/>
        <p:txBody>
          <a:bodyPr/>
          <a:lstStyle>
            <a:extLst/>
          </a:lstStyle>
          <a:p>
            <a:endParaRPr lang="en-US"/>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Landscape with Caption">
    <p:spTree>
      <p:nvGrpSpPr>
        <p:cNvPr id="1" name=""/>
        <p:cNvGrpSpPr/>
        <p:nvPr/>
      </p:nvGrpSpPr>
      <p:grpSpPr>
        <a:xfrm>
          <a:off x="0" y="0"/>
          <a:ext cx="0" cy="0"/>
          <a:chOff x="0" y="0"/>
          <a:chExt cx="0" cy="0"/>
        </a:xfrm>
      </p:grpSpPr>
      <p:sp>
        <p:nvSpPr>
          <p:cNvPr id="16" name="Picture Placeholder 15"/>
          <p:cNvSpPr>
            <a:spLocks noGrp="1" noChangeAspect="1"/>
          </p:cNvSpPr>
          <p:nvPr>
            <p:ph type="pic" sz="quarter" idx="10"/>
          </p:nvPr>
        </p:nvSpPr>
        <p:spPr>
          <a:xfrm>
            <a:off x="533400" y="218390"/>
            <a:ext cx="7467600" cy="5600700"/>
          </a:xfr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nchor="t"/>
          <a:lstStyle>
            <a:lvl1pPr marL="0" indent="0" algn="ctr" rtl="0" eaLnBrk="1" latinLnBrk="0" hangingPunct="1">
              <a:spcBef>
                <a:spcPct val="20000"/>
              </a:spcBef>
              <a:defRPr kumimoji="0" lang="en-US" sz="2000" smtClean="0">
                <a:solidFill>
                  <a:schemeClr val="tx2"/>
                </a:solidFill>
                <a:latin typeface="+mn-lt"/>
                <a:ea typeface="+mn-ea"/>
                <a:cs typeface="+mn-cs"/>
              </a:defRPr>
            </a:lvl1pPr>
            <a:extLst/>
          </a:lstStyle>
          <a:p>
            <a:pPr marL="342900" indent="-342900" algn="ctr" rtl="0" eaLnBrk="1" latinLnBrk="1" hangingPunct="1"/>
            <a:r>
              <a:rPr lang="en-US" smtClean="0"/>
              <a:t>Click icon to add picture</a:t>
            </a:r>
            <a:endParaRPr/>
          </a:p>
        </p:txBody>
      </p:sp>
      <p:sp>
        <p:nvSpPr>
          <p:cNvPr id="19" name="Text Placeholder 18"/>
          <p:cNvSpPr>
            <a:spLocks noGrp="1"/>
          </p:cNvSpPr>
          <p:nvPr>
            <p:ph type="body" sz="quarter" idx="11" hasCustomPrompt="1"/>
          </p:nvPr>
        </p:nvSpPr>
        <p:spPr>
          <a:xfrm>
            <a:off x="533400" y="5943600"/>
            <a:ext cx="7467600" cy="762000"/>
          </a:xfrm>
        </p:spPr>
        <p:txBody>
          <a:bodyPr anchor="t" anchorCtr="0"/>
          <a:lstStyle>
            <a:lvl1pPr marL="0" marR="0" indent="0" algn="r" eaLnBrk="1" latinLnBrk="0" hangingPunct="1">
              <a:buFontTx/>
              <a:buNone/>
              <a:defRPr kumimoji="0" sz="2400" i="0" baseline="0"/>
            </a:lvl1pPr>
            <a:extLst/>
          </a:lstStyle>
          <a:p>
            <a:pPr lvl="0"/>
            <a:r>
              <a:rPr kumimoji="0" lang="en-US" dirty="0" smtClean="0"/>
              <a:t>Click to add caption</a:t>
            </a:r>
            <a:endParaRPr kumimoji="0" lang="en-US" dirty="0"/>
          </a:p>
        </p:txBody>
      </p:sp>
      <p:sp>
        <p:nvSpPr>
          <p:cNvPr id="7" name="Rectangle 6"/>
          <p:cNvSpPr>
            <a:spLocks noGrp="1"/>
          </p:cNvSpPr>
          <p:nvPr>
            <p:ph type="dt" sz="half" idx="12"/>
          </p:nvPr>
        </p:nvSpPr>
        <p:spPr/>
        <p:txBody>
          <a:bodyPr/>
          <a:lstStyle>
            <a:extLst/>
          </a:lstStyle>
          <a:p>
            <a:fld id="{40DFE20C-70E6-40E2-8BB6-8E951BA7A858}" type="datetimeFigureOut">
              <a:rPr lang="en-US" smtClean="0"/>
              <a:pPr/>
              <a:t>9/17/2011</a:t>
            </a:fld>
            <a:endParaRPr lang="en-US"/>
          </a:p>
        </p:txBody>
      </p:sp>
      <p:sp>
        <p:nvSpPr>
          <p:cNvPr id="8" name="Rectangle 7"/>
          <p:cNvSpPr>
            <a:spLocks noGrp="1"/>
          </p:cNvSpPr>
          <p:nvPr>
            <p:ph type="sldNum" sz="quarter" idx="13"/>
          </p:nvPr>
        </p:nvSpPr>
        <p:spPr/>
        <p:txBody>
          <a:bodyPr/>
          <a:lstStyle>
            <a:extLst/>
          </a:lstStyle>
          <a:p>
            <a:fld id="{AB44B0A9-11F5-45D4-A4BC-2AB3BBF41CA8}" type="slidenum">
              <a:rPr lang="en-US" smtClean="0"/>
              <a:pPr/>
              <a:t>‹#›</a:t>
            </a:fld>
            <a:endParaRPr lang="en-US"/>
          </a:p>
        </p:txBody>
      </p:sp>
      <p:sp>
        <p:nvSpPr>
          <p:cNvPr id="9" name="Rectangle 8"/>
          <p:cNvSpPr>
            <a:spLocks noGrp="1"/>
          </p:cNvSpPr>
          <p:nvPr>
            <p:ph type="ftr" sz="quarter" idx="14"/>
          </p:nvPr>
        </p:nvSpPr>
        <p:spPr/>
        <p:txBody>
          <a:bodyPr/>
          <a:lstStyle>
            <a:extLst/>
          </a:lstStyle>
          <a:p>
            <a:endParaRPr lang="en-US"/>
          </a:p>
        </p:txBody>
      </p:sp>
    </p:spTree>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Panorama with Caption">
    <p:spTree>
      <p:nvGrpSpPr>
        <p:cNvPr id="1" name=""/>
        <p:cNvGrpSpPr/>
        <p:nvPr/>
      </p:nvGrpSpPr>
      <p:grpSpPr>
        <a:xfrm>
          <a:off x="0" y="0"/>
          <a:ext cx="0" cy="0"/>
          <a:chOff x="0" y="0"/>
          <a:chExt cx="0" cy="0"/>
        </a:xfrm>
      </p:grpSpPr>
      <p:sp>
        <p:nvSpPr>
          <p:cNvPr id="6" name="Picture Placeholder 5"/>
          <p:cNvSpPr>
            <a:spLocks noGrp="1"/>
          </p:cNvSpPr>
          <p:nvPr>
            <p:ph type="pic" sz="quarter" idx="30"/>
          </p:nvPr>
        </p:nvSpPr>
        <p:spPr>
          <a:xfrm>
            <a:off x="228600" y="1524000"/>
            <a:ext cx="8229600" cy="2743200"/>
          </a:xfrm>
          <a:prstGeom prst="rect">
            <a:avLst/>
          </a:prstGeo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vert="horz" anchor="t">
            <a:normAutofit/>
          </a:bodyPr>
          <a:lstStyle>
            <a:lvl1pPr marL="342900" marR="0" indent="-342900" algn="ctr" rtl="0" eaLnBrk="1" latinLnBrk="0" hangingPunct="1">
              <a:spcBef>
                <a:spcPct val="20000"/>
              </a:spcBef>
              <a:buFontTx/>
              <a:buNone/>
              <a:defRPr kumimoji="0" sz="2000" i="0">
                <a:solidFill>
                  <a:schemeClr val="tx2"/>
                </a:solidFill>
                <a:latin typeface="+mn-lt"/>
                <a:ea typeface="+mn-ea"/>
                <a:cs typeface="+mn-cs"/>
              </a:defRPr>
            </a:lvl1pPr>
            <a:extLst/>
          </a:lstStyle>
          <a:p>
            <a:pPr marL="0" marR="0" indent="0" algn="ctr" rtl="0" eaLnBrk="1" latinLnBrk="1" hangingPunct="1"/>
            <a:r>
              <a:rPr lang="en-US" smtClean="0"/>
              <a:t>Click icon to add picture</a:t>
            </a:r>
            <a:endParaRPr/>
          </a:p>
        </p:txBody>
      </p:sp>
      <p:sp>
        <p:nvSpPr>
          <p:cNvPr id="7" name="Text Placeholder 6"/>
          <p:cNvSpPr>
            <a:spLocks noGrp="1"/>
          </p:cNvSpPr>
          <p:nvPr>
            <p:ph type="body" sz="quarter" idx="31" hasCustomPrompt="1"/>
          </p:nvPr>
        </p:nvSpPr>
        <p:spPr>
          <a:xfrm>
            <a:off x="228600" y="4343400"/>
            <a:ext cx="8229600" cy="1676400"/>
          </a:xfrm>
        </p:spPr>
        <p:txBody>
          <a:bodyPr tIns="91440" rIns="9144" bIns="91440" anchor="t"/>
          <a:lstStyle>
            <a:lvl1pPr marL="0" marR="0" indent="0" algn="r" eaLnBrk="1" latinLnBrk="0" hangingPunct="1">
              <a:buFontTx/>
              <a:buNone/>
              <a:defRPr kumimoji="0" sz="2000" i="0"/>
            </a:lvl1pPr>
            <a:extLst/>
          </a:lstStyle>
          <a:p>
            <a:pPr lvl="0"/>
            <a:r>
              <a:rPr kumimoji="0" lang="en-US" dirty="0" smtClean="0"/>
              <a:t>Click to add caption</a:t>
            </a:r>
            <a:endParaRPr kumimoji="0" lang="en-US" dirty="0"/>
          </a:p>
        </p:txBody>
      </p:sp>
      <p:sp>
        <p:nvSpPr>
          <p:cNvPr id="8" name="Rectangle 7"/>
          <p:cNvSpPr>
            <a:spLocks noGrp="1"/>
          </p:cNvSpPr>
          <p:nvPr>
            <p:ph type="dt" sz="half" idx="32"/>
          </p:nvPr>
        </p:nvSpPr>
        <p:spPr/>
        <p:txBody>
          <a:bodyPr/>
          <a:lstStyle>
            <a:extLst/>
          </a:lstStyle>
          <a:p>
            <a:fld id="{40DFE20C-70E6-40E2-8BB6-8E951BA7A858}" type="datetimeFigureOut">
              <a:rPr lang="en-US" smtClean="0"/>
              <a:pPr/>
              <a:t>9/17/2011</a:t>
            </a:fld>
            <a:endParaRPr lang="en-US"/>
          </a:p>
        </p:txBody>
      </p:sp>
      <p:sp>
        <p:nvSpPr>
          <p:cNvPr id="9" name="Rectangle 8"/>
          <p:cNvSpPr>
            <a:spLocks noGrp="1"/>
          </p:cNvSpPr>
          <p:nvPr>
            <p:ph type="sldNum" sz="quarter" idx="33"/>
          </p:nvPr>
        </p:nvSpPr>
        <p:spPr/>
        <p:txBody>
          <a:bodyPr/>
          <a:lstStyle>
            <a:extLst/>
          </a:lstStyle>
          <a:p>
            <a:fld id="{AB44B0A9-11F5-45D4-A4BC-2AB3BBF41CA8}" type="slidenum">
              <a:rPr lang="en-US" smtClean="0"/>
              <a:pPr/>
              <a:t>‹#›</a:t>
            </a:fld>
            <a:endParaRPr lang="en-US"/>
          </a:p>
        </p:txBody>
      </p:sp>
      <p:sp>
        <p:nvSpPr>
          <p:cNvPr id="10" name="Rectangle 9"/>
          <p:cNvSpPr>
            <a:spLocks noGrp="1"/>
          </p:cNvSpPr>
          <p:nvPr>
            <p:ph type="ftr" sz="quarter" idx="34"/>
          </p:nvPr>
        </p:nvSpPr>
        <p:spPr/>
        <p:txBody>
          <a:bodyPr/>
          <a:lstStyle>
            <a:extLst/>
          </a:lstStyle>
          <a:p>
            <a:endParaRPr lang="en-US"/>
          </a:p>
        </p:txBody>
      </p:sp>
    </p:spTree>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pPr eaLnBrk="1" latinLnBrk="1" hangingPunct="1"/>
            <a:r>
              <a:rPr lang="en-US" smtClean="0"/>
              <a:t>Click to edit Master title style</a:t>
            </a:r>
            <a:endParaRPr/>
          </a:p>
        </p:txBody>
      </p:sp>
      <p:sp>
        <p:nvSpPr>
          <p:cNvPr id="3" name="Content Placeholder 2"/>
          <p:cNvSpPr>
            <a:spLocks noGrp="1"/>
          </p:cNvSpPr>
          <p:nvPr>
            <p:ph idx="1"/>
          </p:nvPr>
        </p:nvSpPr>
        <p:spPr/>
        <p:txBody>
          <a:bodyPr/>
          <a:lstStyle>
            <a:extLst/>
          </a:lstStyle>
          <a:p>
            <a:pPr lvl="0" eaLnBrk="1" latinLnBrk="1" hangingPunct="1"/>
            <a:r>
              <a:rPr lang="en-US" smtClean="0"/>
              <a:t>Click to edit Master text styles</a:t>
            </a:r>
          </a:p>
          <a:p>
            <a:pPr lvl="1" eaLnBrk="1" latinLnBrk="1" hangingPunct="1"/>
            <a:r>
              <a:rPr lang="en-US" smtClean="0"/>
              <a:t>Second level</a:t>
            </a:r>
          </a:p>
          <a:p>
            <a:pPr lvl="2" eaLnBrk="1" latinLnBrk="1" hangingPunct="1"/>
            <a:r>
              <a:rPr lang="en-US" smtClean="0"/>
              <a:t>Third level</a:t>
            </a:r>
          </a:p>
          <a:p>
            <a:pPr lvl="3" eaLnBrk="1" latinLnBrk="1" hangingPunct="1"/>
            <a:r>
              <a:rPr lang="en-US" smtClean="0"/>
              <a:t>Fourth level</a:t>
            </a:r>
          </a:p>
          <a:p>
            <a:pPr lvl="4" eaLnBrk="1" latinLnBrk="1" hangingPunct="1"/>
            <a:r>
              <a:rPr lang="en-US" smtClean="0"/>
              <a:t>Fifth level</a:t>
            </a:r>
            <a:endParaRPr/>
          </a:p>
        </p:txBody>
      </p:sp>
      <p:sp>
        <p:nvSpPr>
          <p:cNvPr id="4" name="Date Placeholder 3"/>
          <p:cNvSpPr>
            <a:spLocks noGrp="1"/>
          </p:cNvSpPr>
          <p:nvPr>
            <p:ph type="dt" sz="half" idx="10"/>
          </p:nvPr>
        </p:nvSpPr>
        <p:spPr/>
        <p:txBody>
          <a:bodyPr/>
          <a:lstStyle>
            <a:extLst/>
          </a:lstStyle>
          <a:p>
            <a:fld id="{40DFE20C-70E6-40E2-8BB6-8E951BA7A858}" type="datetimeFigureOut">
              <a:rPr lang="en-US" smtClean="0"/>
              <a:pPr/>
              <a:t>9/17/2011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AB44B0A9-11F5-45D4-A4BC-2AB3BBF41CA8}" type="slidenum">
              <a:rPr lang="en-US" smtClean="0"/>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40DFE20C-70E6-40E2-8BB6-8E951BA7A858}" type="datetimeFigureOut">
              <a:rPr lang="en-US" smtClean="0"/>
              <a:pPr/>
              <a:t>9/17/2011</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AB44B0A9-11F5-45D4-A4BC-2AB3BBF41CA8}" type="slidenum">
              <a:rPr lang="en-US" smtClean="0"/>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914650" y="1600200"/>
            <a:ext cx="5238750" cy="1600200"/>
          </a:xfrm>
        </p:spPr>
        <p:txBody>
          <a:bodyPr anchor="t" anchorCtr="0"/>
          <a:lstStyle/>
          <a:p>
            <a:r>
              <a:rPr lang="en-US" smtClean="0"/>
              <a:t>Click to edit Master title style</a:t>
            </a:r>
            <a:endParaRPr/>
          </a:p>
        </p:txBody>
      </p:sp>
      <p:sp>
        <p:nvSpPr>
          <p:cNvPr id="3" name="Subtitle 2"/>
          <p:cNvSpPr>
            <a:spLocks noGrp="1"/>
          </p:cNvSpPr>
          <p:nvPr>
            <p:ph type="subTitle" idx="1"/>
          </p:nvPr>
        </p:nvSpPr>
        <p:spPr>
          <a:xfrm>
            <a:off x="3317502" y="3276600"/>
            <a:ext cx="4433047" cy="685800"/>
          </a:xfrm>
        </p:spPr>
        <p:txBody>
          <a:bodyPr>
            <a:normAutofit/>
          </a:bodyPr>
          <a:lstStyle>
            <a:lvl1pPr marL="0" indent="0" algn="l">
              <a:buNone/>
              <a:defRPr sz="1800" spc="100" baseline="0">
                <a:gradFill>
                  <a:gsLst>
                    <a:gs pos="0">
                      <a:schemeClr val="tx1">
                        <a:alpha val="90000"/>
                      </a:schemeClr>
                    </a:gs>
                    <a:gs pos="100000">
                      <a:schemeClr val="tx1">
                        <a:lumMod val="75000"/>
                        <a:lumOff val="25000"/>
                        <a:alpha val="90000"/>
                      </a:schemeClr>
                    </a:gs>
                  </a:gsLst>
                  <a:lin ang="5400000" scaled="0"/>
                </a:gra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
        <p:nvSpPr>
          <p:cNvPr id="4" name="Date Placeholder 3"/>
          <p:cNvSpPr>
            <a:spLocks noGrp="1"/>
          </p:cNvSpPr>
          <p:nvPr>
            <p:ph type="dt" sz="half" idx="10"/>
          </p:nvPr>
        </p:nvSpPr>
        <p:spPr>
          <a:xfrm>
            <a:off x="457200" y="6528816"/>
            <a:ext cx="2133600" cy="256032"/>
          </a:xfrm>
        </p:spPr>
        <p:txBody>
          <a:bodyPr/>
          <a:lstStyle>
            <a:lvl1pPr algn="l">
              <a:defRPr/>
            </a:lvl1pPr>
          </a:lstStyle>
          <a:p>
            <a:fld id="{40DFE20C-70E6-40E2-8BB6-8E951BA7A858}" type="datetimeFigureOut">
              <a:rPr lang="en-US" smtClean="0"/>
              <a:pPr/>
              <a:t>9/17/2011</a:t>
            </a:fld>
            <a:endParaRPr lang="en-US"/>
          </a:p>
        </p:txBody>
      </p:sp>
      <p:sp>
        <p:nvSpPr>
          <p:cNvPr id="5" name="Footer Placeholder 4"/>
          <p:cNvSpPr>
            <a:spLocks noGrp="1"/>
          </p:cNvSpPr>
          <p:nvPr>
            <p:ph type="ftr" sz="quarter" idx="11"/>
          </p:nvPr>
        </p:nvSpPr>
        <p:spPr>
          <a:xfrm>
            <a:off x="457200" y="6263640"/>
            <a:ext cx="2895600" cy="255494"/>
          </a:xfrm>
        </p:spPr>
        <p:txBody>
          <a:bodyPr/>
          <a:lstStyle>
            <a:lvl1pPr algn="l">
              <a:defRPr/>
            </a:lvl1pPr>
          </a:lstStyle>
          <a:p>
            <a:endParaRPr lang="en-US"/>
          </a:p>
        </p:txBody>
      </p:sp>
      <p:sp>
        <p:nvSpPr>
          <p:cNvPr id="6" name="Slide Number Placeholder 5"/>
          <p:cNvSpPr>
            <a:spLocks noGrp="1"/>
          </p:cNvSpPr>
          <p:nvPr>
            <p:ph type="sldNum" sz="quarter" idx="12"/>
          </p:nvPr>
        </p:nvSpPr>
        <p:spPr/>
        <p:txBody>
          <a:bodyPr/>
          <a:lstStyle/>
          <a:p>
            <a:fld id="{AB44B0A9-11F5-45D4-A4BC-2AB3BBF41CA8}"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Portrait with Caption">
    <p:spTree>
      <p:nvGrpSpPr>
        <p:cNvPr id="1" name=""/>
        <p:cNvGrpSpPr/>
        <p:nvPr/>
      </p:nvGrpSpPr>
      <p:grpSpPr>
        <a:xfrm>
          <a:off x="0" y="0"/>
          <a:ext cx="0" cy="0"/>
          <a:chOff x="0" y="0"/>
          <a:chExt cx="0" cy="0"/>
        </a:xfrm>
      </p:grpSpPr>
      <p:sp>
        <p:nvSpPr>
          <p:cNvPr id="24" name="Picture Placeholder 23"/>
          <p:cNvSpPr>
            <a:spLocks noGrp="1"/>
          </p:cNvSpPr>
          <p:nvPr>
            <p:ph type="pic" sz="quarter" idx="10"/>
          </p:nvPr>
        </p:nvSpPr>
        <p:spPr>
          <a:xfrm>
            <a:off x="304800" y="228600"/>
            <a:ext cx="4754880" cy="6324600"/>
          </a:xfr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nchor="t"/>
          <a:lstStyle>
            <a:lvl1pPr marL="0" indent="0" algn="ctr" rtl="0" eaLnBrk="1" latinLnBrk="0" hangingPunct="1">
              <a:spcBef>
                <a:spcPct val="20000"/>
              </a:spcBef>
              <a:defRPr kumimoji="0" lang="en-US" sz="2000" dirty="0">
                <a:solidFill>
                  <a:schemeClr val="tx2"/>
                </a:solidFill>
                <a:latin typeface="+mn-lt"/>
                <a:ea typeface="+mn-ea"/>
                <a:cs typeface="+mn-cs"/>
              </a:defRPr>
            </a:lvl1pPr>
            <a:extLst/>
          </a:lstStyle>
          <a:p>
            <a:pPr marL="342900" indent="-342900" algn="ctr" rtl="0" eaLnBrk="1" latinLnBrk="1" hangingPunct="1"/>
            <a:r>
              <a:rPr lang="en-US" smtClean="0"/>
              <a:t>Click icon to add picture</a:t>
            </a:r>
            <a:endParaRPr/>
          </a:p>
        </p:txBody>
      </p:sp>
      <p:sp>
        <p:nvSpPr>
          <p:cNvPr id="25" name="Text Placeholder 24"/>
          <p:cNvSpPr>
            <a:spLocks noGrp="1"/>
          </p:cNvSpPr>
          <p:nvPr>
            <p:ph type="body" sz="quarter" idx="11" hasCustomPrompt="1"/>
          </p:nvPr>
        </p:nvSpPr>
        <p:spPr>
          <a:xfrm>
            <a:off x="5105400" y="228600"/>
            <a:ext cx="3200400" cy="3810000"/>
          </a:xfrm>
        </p:spPr>
        <p:txBody>
          <a:bodyPr tIns="91440" bIns="91440" anchor="t"/>
          <a:lstStyle>
            <a:lvl1pPr marL="0" marR="0" indent="0" algn="l" eaLnBrk="1" latinLnBrk="0" hangingPunct="1">
              <a:buFontTx/>
              <a:buNone/>
              <a:defRPr kumimoji="0" sz="2000" i="0"/>
            </a:lvl1pPr>
            <a:extLst/>
          </a:lstStyle>
          <a:p>
            <a:pPr lvl="0"/>
            <a:r>
              <a:rPr kumimoji="0" lang="en-US" dirty="0" smtClean="0"/>
              <a:t>Click to add caption</a:t>
            </a:r>
            <a:endParaRPr kumimoji="0" lang="en-US" dirty="0"/>
          </a:p>
        </p:txBody>
      </p:sp>
      <p:sp>
        <p:nvSpPr>
          <p:cNvPr id="7" name="Rectangle 6"/>
          <p:cNvSpPr>
            <a:spLocks noGrp="1"/>
          </p:cNvSpPr>
          <p:nvPr>
            <p:ph type="dt" sz="half" idx="12"/>
          </p:nvPr>
        </p:nvSpPr>
        <p:spPr/>
        <p:txBody>
          <a:bodyPr/>
          <a:lstStyle>
            <a:extLst/>
          </a:lstStyle>
          <a:p>
            <a:fld id="{40DFE20C-70E6-40E2-8BB6-8E951BA7A858}" type="datetimeFigureOut">
              <a:rPr lang="en-US" smtClean="0"/>
              <a:pPr/>
              <a:t>9/17/2011</a:t>
            </a:fld>
            <a:endParaRPr lang="en-US"/>
          </a:p>
        </p:txBody>
      </p:sp>
      <p:sp>
        <p:nvSpPr>
          <p:cNvPr id="8" name="Rectangle 7"/>
          <p:cNvSpPr>
            <a:spLocks noGrp="1"/>
          </p:cNvSpPr>
          <p:nvPr>
            <p:ph type="sldNum" sz="quarter" idx="13"/>
          </p:nvPr>
        </p:nvSpPr>
        <p:spPr/>
        <p:txBody>
          <a:bodyPr/>
          <a:lstStyle>
            <a:extLst/>
          </a:lstStyle>
          <a:p>
            <a:fld id="{AB44B0A9-11F5-45D4-A4BC-2AB3BBF41CA8}" type="slidenum">
              <a:rPr lang="en-US" smtClean="0"/>
              <a:pPr/>
              <a:t>‹#›</a:t>
            </a:fld>
            <a:endParaRPr lang="en-US"/>
          </a:p>
        </p:txBody>
      </p:sp>
      <p:sp>
        <p:nvSpPr>
          <p:cNvPr id="9" name="Rectangle 8"/>
          <p:cNvSpPr>
            <a:spLocks noGrp="1"/>
          </p:cNvSpPr>
          <p:nvPr>
            <p:ph type="ftr" sz="quarter" idx="14"/>
          </p:nvPr>
        </p:nvSpPr>
        <p:spPr/>
        <p:txBody>
          <a:bodyPr/>
          <a:lstStyle>
            <a:extLst/>
          </a:lstStyle>
          <a:p>
            <a:endParaRPr lang="en-US"/>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Landscape Fullscreen">
    <p:spTree>
      <p:nvGrpSpPr>
        <p:cNvPr id="1" name=""/>
        <p:cNvGrpSpPr/>
        <p:nvPr/>
      </p:nvGrpSpPr>
      <p:grpSpPr>
        <a:xfrm>
          <a:off x="0" y="0"/>
          <a:ext cx="0" cy="0"/>
          <a:chOff x="0" y="0"/>
          <a:chExt cx="0" cy="0"/>
        </a:xfrm>
      </p:grpSpPr>
      <p:sp>
        <p:nvSpPr>
          <p:cNvPr id="14" name="Picture Placeholder 13"/>
          <p:cNvSpPr>
            <a:spLocks noGrp="1" noChangeAspect="1"/>
          </p:cNvSpPr>
          <p:nvPr>
            <p:ph type="pic" sz="quarter" idx="10" hasCustomPrompt="1"/>
          </p:nvPr>
        </p:nvSpPr>
        <p:spPr>
          <a:xfrm>
            <a:off x="0" y="0"/>
            <a:ext cx="9144000" cy="6858000"/>
          </a:xfrm>
        </p:spPr>
        <p:txBody>
          <a:bodyPr anchor="t"/>
          <a:lstStyle>
            <a:extLst/>
          </a:lstStyle>
          <a:p>
            <a:pPr marL="0" marR="0" indent="0" algn="ctr">
              <a:buFontTx/>
              <a:buNone/>
            </a:pPr>
            <a:r>
              <a:rPr kumimoji="0" lang="en-US" i="0" dirty="0" smtClean="0"/>
              <a:t>Click icon to add full page picture</a:t>
            </a:r>
            <a:endParaRPr kumimoji="0" lang="en-US" i="0" baseline="0" dirty="0" smtClean="0"/>
          </a:p>
        </p:txBody>
      </p:sp>
      <p:sp>
        <p:nvSpPr>
          <p:cNvPr id="6" name="Rectangle 5"/>
          <p:cNvSpPr>
            <a:spLocks noGrp="1"/>
          </p:cNvSpPr>
          <p:nvPr>
            <p:ph type="dt" sz="half" idx="11"/>
          </p:nvPr>
        </p:nvSpPr>
        <p:spPr/>
        <p:txBody>
          <a:bodyPr/>
          <a:lstStyle>
            <a:extLst/>
          </a:lstStyle>
          <a:p>
            <a:fld id="{40DFE20C-70E6-40E2-8BB6-8E951BA7A858}" type="datetimeFigureOut">
              <a:rPr lang="en-US" smtClean="0"/>
              <a:pPr/>
              <a:t>9/17/2011</a:t>
            </a:fld>
            <a:endParaRPr lang="en-US"/>
          </a:p>
        </p:txBody>
      </p:sp>
      <p:sp>
        <p:nvSpPr>
          <p:cNvPr id="7" name="Rectangle 6"/>
          <p:cNvSpPr>
            <a:spLocks noGrp="1"/>
          </p:cNvSpPr>
          <p:nvPr>
            <p:ph type="sldNum" sz="quarter" idx="12"/>
          </p:nvPr>
        </p:nvSpPr>
        <p:spPr/>
        <p:txBody>
          <a:bodyPr/>
          <a:lstStyle>
            <a:extLst/>
          </a:lstStyle>
          <a:p>
            <a:fld id="{AB44B0A9-11F5-45D4-A4BC-2AB3BBF41CA8}" type="slidenum">
              <a:rPr lang="en-US" smtClean="0"/>
              <a:pPr/>
              <a:t>‹#›</a:t>
            </a:fld>
            <a:endParaRPr lang="en-US"/>
          </a:p>
        </p:txBody>
      </p:sp>
      <p:sp>
        <p:nvSpPr>
          <p:cNvPr id="8" name="Rectangle 7"/>
          <p:cNvSpPr>
            <a:spLocks noGrp="1"/>
          </p:cNvSpPr>
          <p:nvPr>
            <p:ph type="ftr" sz="quarter" idx="13"/>
          </p:nvPr>
        </p:nvSpPr>
        <p:spPr/>
        <p:txBody>
          <a:bodyPr/>
          <a:lstStyle>
            <a:extLst/>
          </a:lstStyle>
          <a:p>
            <a:endParaRPr lang="en-US"/>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Album Section">
    <p:spTree>
      <p:nvGrpSpPr>
        <p:cNvPr id="1" name=""/>
        <p:cNvGrpSpPr/>
        <p:nvPr/>
      </p:nvGrpSpPr>
      <p:grpSpPr>
        <a:xfrm>
          <a:off x="0" y="0"/>
          <a:ext cx="0" cy="0"/>
          <a:chOff x="0" y="0"/>
          <a:chExt cx="0" cy="0"/>
        </a:xfrm>
      </p:grpSpPr>
      <p:sp>
        <p:nvSpPr>
          <p:cNvPr id="15" name="Rectangle 14"/>
          <p:cNvSpPr/>
          <p:nvPr/>
        </p:nvSpPr>
        <p:spPr>
          <a:xfrm rot="16200000">
            <a:off x="5315559" y="3268980"/>
            <a:ext cx="6858000" cy="320040"/>
          </a:xfrm>
          <a:prstGeom prst="rect">
            <a:avLst/>
          </a:prstGeom>
          <a:solidFill>
            <a:schemeClr val="accent5"/>
          </a:solidFill>
          <a:ln w="34925" cap="rnd" cmpd="sng"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extLst/>
          </a:lstStyle>
          <a:p>
            <a:pPr algn="ctr"/>
            <a:endParaRPr kumimoji="0" lang="en-US"/>
          </a:p>
        </p:txBody>
      </p:sp>
      <p:sp>
        <p:nvSpPr>
          <p:cNvPr id="23" name="Rectangle 22"/>
          <p:cNvSpPr/>
          <p:nvPr/>
        </p:nvSpPr>
        <p:spPr>
          <a:xfrm rot="16200000">
            <a:off x="5628132" y="3341399"/>
            <a:ext cx="6858000" cy="173736"/>
          </a:xfrm>
          <a:prstGeom prst="rect">
            <a:avLst/>
          </a:prstGeom>
          <a:solidFill>
            <a:schemeClr val="accent3"/>
          </a:solidFill>
          <a:ln w="34925" cap="rnd" cmpd="sng"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extLst/>
          </a:lstStyle>
          <a:p>
            <a:pPr algn="ctr"/>
            <a:endParaRPr kumimoji="0" lang="en-US"/>
          </a:p>
        </p:txBody>
      </p:sp>
      <p:sp>
        <p:nvSpPr>
          <p:cNvPr id="24" name="Rectangle 23"/>
          <p:cNvSpPr/>
          <p:nvPr/>
        </p:nvSpPr>
        <p:spPr>
          <a:xfrm>
            <a:off x="8895749" y="-733"/>
            <a:ext cx="76200" cy="6858000"/>
          </a:xfrm>
          <a:prstGeom prst="rect">
            <a:avLst/>
          </a:prstGeom>
          <a:solidFill>
            <a:schemeClr val="accent6"/>
          </a:solidFill>
          <a:ln w="3492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kumimoji="0" lang="en-US"/>
          </a:p>
        </p:txBody>
      </p:sp>
      <p:sp>
        <p:nvSpPr>
          <p:cNvPr id="13" name="Picture Placeholder 12"/>
          <p:cNvSpPr>
            <a:spLocks noGrp="1"/>
          </p:cNvSpPr>
          <p:nvPr>
            <p:ph type="pic" sz="quarter" idx="11"/>
          </p:nvPr>
        </p:nvSpPr>
        <p:spPr>
          <a:xfrm>
            <a:off x="435429" y="2146300"/>
            <a:ext cx="2362200" cy="2197100"/>
          </a:xfrm>
          <a:solidFill>
            <a:schemeClr val="bg1"/>
          </a:solidFill>
          <a:ln w="34925" cap="rnd" cmpd="sng" algn="ctr">
            <a:noFill/>
            <a:prstDash val="solid"/>
          </a:ln>
          <a:effectLst/>
        </p:spPr>
        <p:style>
          <a:lnRef idx="3">
            <a:schemeClr val="lt1"/>
          </a:lnRef>
          <a:fillRef idx="1">
            <a:schemeClr val="accent3"/>
          </a:fillRef>
          <a:effectRef idx="1">
            <a:schemeClr val="accent3"/>
          </a:effectRef>
          <a:fontRef idx="minor">
            <a:schemeClr val="lt1"/>
          </a:fontRef>
        </p:style>
        <p:txBody>
          <a:bodyPr vert="horz"/>
          <a:lstStyle>
            <a:lvl1pPr marL="0" indent="0" algn="ctr" rtl="0" eaLnBrk="1" latinLnBrk="0" hangingPunct="1">
              <a:spcBef>
                <a:spcPct val="20000"/>
              </a:spcBef>
              <a:defRPr kumimoji="0" lang="en-US" sz="2000" dirty="0">
                <a:solidFill>
                  <a:schemeClr val="tx2"/>
                </a:solidFill>
                <a:latin typeface="+mn-lt"/>
                <a:ea typeface="+mn-ea"/>
                <a:cs typeface="+mn-cs"/>
              </a:defRPr>
            </a:lvl1pPr>
            <a:extLst/>
          </a:lstStyle>
          <a:p>
            <a:pPr marL="342900" indent="-342900" algn="ctr" rtl="0" eaLnBrk="1" latinLnBrk="1" hangingPunct="1"/>
            <a:r>
              <a:rPr lang="en-US" smtClean="0"/>
              <a:t>Click icon to add picture</a:t>
            </a:r>
            <a:endParaRPr/>
          </a:p>
        </p:txBody>
      </p:sp>
      <p:sp>
        <p:nvSpPr>
          <p:cNvPr id="17" name="Rectangle 16"/>
          <p:cNvSpPr/>
          <p:nvPr/>
        </p:nvSpPr>
        <p:spPr>
          <a:xfrm rot="10800000" flipV="1">
            <a:off x="435429" y="6172200"/>
            <a:ext cx="7086600" cy="685800"/>
          </a:xfrm>
          <a:prstGeom prst="rect">
            <a:avLst/>
          </a:prstGeom>
          <a:solidFill>
            <a:schemeClr val="accent5"/>
          </a:solidFill>
          <a:ln w="3492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kumimoji="0" lang="en-US"/>
          </a:p>
        </p:txBody>
      </p:sp>
      <p:sp>
        <p:nvSpPr>
          <p:cNvPr id="22" name="Rectangle 21"/>
          <p:cNvSpPr/>
          <p:nvPr/>
        </p:nvSpPr>
        <p:spPr>
          <a:xfrm>
            <a:off x="435429" y="0"/>
            <a:ext cx="7086600" cy="1981200"/>
          </a:xfrm>
          <a:prstGeom prst="rect">
            <a:avLst/>
          </a:prstGeom>
          <a:solidFill>
            <a:schemeClr val="accent5"/>
          </a:solidFill>
          <a:ln w="3492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kumimoji="0" lang="en-US"/>
          </a:p>
        </p:txBody>
      </p:sp>
      <p:sp>
        <p:nvSpPr>
          <p:cNvPr id="6" name="Text Placeholder 5"/>
          <p:cNvSpPr>
            <a:spLocks noGrp="1"/>
          </p:cNvSpPr>
          <p:nvPr>
            <p:ph type="body" sz="quarter" idx="16" hasCustomPrompt="1"/>
          </p:nvPr>
        </p:nvSpPr>
        <p:spPr>
          <a:xfrm>
            <a:off x="435429" y="5791200"/>
            <a:ext cx="7086600" cy="381000"/>
          </a:xfrm>
          <a:solidFill>
            <a:schemeClr val="accent3"/>
          </a:solidFill>
        </p:spPr>
        <p:txBody>
          <a:bodyPr vert="horz" anchor="ctr"/>
          <a:lstStyle>
            <a:lvl1pPr marL="0" indent="0" algn="l" eaLnBrk="1" latinLnBrk="0" hangingPunct="1">
              <a:buFontTx/>
              <a:buNone/>
              <a:defRPr kumimoji="0" sz="1200">
                <a:solidFill>
                  <a:srgbClr val="FFFFFF"/>
                </a:solidFill>
              </a:defRPr>
            </a:lvl1pPr>
            <a:extLst/>
          </a:lstStyle>
          <a:p>
            <a:pPr lvl="0"/>
            <a:r>
              <a:rPr kumimoji="0" lang="en-US" dirty="0" smtClean="0"/>
              <a:t>Click to add subtitle</a:t>
            </a:r>
            <a:endParaRPr kumimoji="0" lang="en-US" dirty="0"/>
          </a:p>
        </p:txBody>
      </p:sp>
      <p:sp>
        <p:nvSpPr>
          <p:cNvPr id="19" name="Text Placeholder 18"/>
          <p:cNvSpPr>
            <a:spLocks noGrp="1"/>
          </p:cNvSpPr>
          <p:nvPr>
            <p:ph type="body" sz="quarter" idx="17" hasCustomPrompt="1"/>
          </p:nvPr>
        </p:nvSpPr>
        <p:spPr>
          <a:xfrm>
            <a:off x="435429" y="4495800"/>
            <a:ext cx="7086600" cy="1295400"/>
          </a:xfrm>
          <a:solidFill>
            <a:schemeClr val="accent6"/>
          </a:solidFill>
        </p:spPr>
        <p:txBody>
          <a:bodyPr vert="horz" anchor="ctr"/>
          <a:lstStyle>
            <a:lvl1pPr marL="0" indent="0" algn="l" eaLnBrk="1" latinLnBrk="0" hangingPunct="1">
              <a:buFontTx/>
              <a:buNone/>
              <a:defRPr kumimoji="0" sz="3200">
                <a:solidFill>
                  <a:srgbClr val="FFFFFF"/>
                </a:solidFill>
              </a:defRPr>
            </a:lvl1pPr>
            <a:extLst/>
          </a:lstStyle>
          <a:p>
            <a:pPr lvl="0"/>
            <a:r>
              <a:rPr kumimoji="0" lang="en-US" dirty="0" smtClean="0"/>
              <a:t>Click to add section title</a:t>
            </a:r>
            <a:endParaRPr kumimoji="0" lang="en-US" dirty="0"/>
          </a:p>
        </p:txBody>
      </p:sp>
      <p:sp>
        <p:nvSpPr>
          <p:cNvPr id="29" name="Picture Placeholder 28"/>
          <p:cNvSpPr>
            <a:spLocks noGrp="1"/>
          </p:cNvSpPr>
          <p:nvPr>
            <p:ph type="pic" sz="quarter" idx="18"/>
          </p:nvPr>
        </p:nvSpPr>
        <p:spPr>
          <a:xfrm>
            <a:off x="2950029" y="2133600"/>
            <a:ext cx="2209800" cy="2209800"/>
          </a:xfrm>
          <a:solidFill>
            <a:schemeClr val="bg1"/>
          </a:solidFill>
          <a:ln w="34925" cap="rnd" cmpd="sng" algn="ctr">
            <a:noFill/>
            <a:prstDash val="solid"/>
          </a:ln>
          <a:effectLst/>
        </p:spPr>
        <p:style>
          <a:lnRef idx="3">
            <a:schemeClr val="lt1"/>
          </a:lnRef>
          <a:fillRef idx="1">
            <a:schemeClr val="accent3"/>
          </a:fillRef>
          <a:effectRef idx="1">
            <a:schemeClr val="accent3"/>
          </a:effectRef>
          <a:fontRef idx="minor">
            <a:schemeClr val="lt1"/>
          </a:fontRef>
        </p:style>
        <p:txBody>
          <a:bodyPr vert="horz">
            <a:normAutofit/>
          </a:bodyPr>
          <a:lstStyle>
            <a:lvl1pPr marL="0" indent="0" algn="ctr" rtl="0" eaLnBrk="1" latinLnBrk="0" hangingPunct="1">
              <a:spcBef>
                <a:spcPct val="20000"/>
              </a:spcBef>
              <a:buFontTx/>
              <a:buNone/>
              <a:defRPr kumimoji="0" lang="en-US" sz="2000" dirty="0">
                <a:solidFill>
                  <a:schemeClr val="tx2"/>
                </a:solidFill>
                <a:latin typeface="+mn-lt"/>
                <a:ea typeface="+mn-ea"/>
                <a:cs typeface="+mn-cs"/>
              </a:defRPr>
            </a:lvl1pPr>
            <a:extLst/>
          </a:lstStyle>
          <a:p>
            <a:pPr marL="342900" indent="-342900" algn="ctr" rtl="0" eaLnBrk="1" latinLnBrk="1" hangingPunct="1"/>
            <a:r>
              <a:rPr lang="en-US" smtClean="0"/>
              <a:t>Click icon to add picture</a:t>
            </a:r>
            <a:endParaRPr/>
          </a:p>
        </p:txBody>
      </p:sp>
      <p:sp>
        <p:nvSpPr>
          <p:cNvPr id="12" name="Picture Placeholder 11"/>
          <p:cNvSpPr>
            <a:spLocks noGrp="1"/>
          </p:cNvSpPr>
          <p:nvPr>
            <p:ph type="pic" sz="quarter" idx="19"/>
          </p:nvPr>
        </p:nvSpPr>
        <p:spPr>
          <a:xfrm>
            <a:off x="5312229" y="2133600"/>
            <a:ext cx="2209800" cy="2209800"/>
          </a:xfrm>
          <a:solidFill>
            <a:schemeClr val="bg1"/>
          </a:solidFill>
          <a:ln w="34925" cap="rnd" cmpd="sng" algn="ctr">
            <a:noFill/>
            <a:prstDash val="solid"/>
          </a:ln>
          <a:effectLst/>
        </p:spPr>
        <p:style>
          <a:lnRef idx="3">
            <a:schemeClr val="lt1"/>
          </a:lnRef>
          <a:fillRef idx="1">
            <a:schemeClr val="accent3"/>
          </a:fillRef>
          <a:effectRef idx="1">
            <a:schemeClr val="accent3"/>
          </a:effectRef>
          <a:fontRef idx="minor">
            <a:schemeClr val="lt1"/>
          </a:fontRef>
        </p:style>
        <p:txBody>
          <a:bodyPr vert="horz">
            <a:normAutofit/>
          </a:bodyPr>
          <a:lstStyle>
            <a:lvl1pPr marL="0" indent="0" algn="ctr" rtl="0" eaLnBrk="1" latinLnBrk="0" hangingPunct="1">
              <a:spcBef>
                <a:spcPct val="20000"/>
              </a:spcBef>
              <a:buFontTx/>
              <a:buNone/>
              <a:defRPr kumimoji="0" lang="en-US" sz="2000" dirty="0">
                <a:solidFill>
                  <a:schemeClr val="tx2"/>
                </a:solidFill>
                <a:latin typeface="+mn-lt"/>
                <a:ea typeface="+mn-ea"/>
                <a:cs typeface="+mn-cs"/>
              </a:defRPr>
            </a:lvl1pPr>
            <a:extLst/>
          </a:lstStyle>
          <a:p>
            <a:pPr marL="342900" indent="-342900" algn="ctr" rtl="0" eaLnBrk="1" latinLnBrk="1" hangingPunct="1"/>
            <a:r>
              <a:rPr lang="en-US" smtClean="0"/>
              <a:t>Click icon to add picture</a:t>
            </a:r>
            <a:endParaRPr/>
          </a:p>
        </p:txBody>
      </p:sp>
      <p:sp>
        <p:nvSpPr>
          <p:cNvPr id="18" name="Rectangle 17"/>
          <p:cNvSpPr>
            <a:spLocks noGrp="1"/>
          </p:cNvSpPr>
          <p:nvPr>
            <p:ph type="dt" sz="half" idx="20"/>
          </p:nvPr>
        </p:nvSpPr>
        <p:spPr/>
        <p:txBody>
          <a:bodyPr/>
          <a:lstStyle>
            <a:extLst/>
          </a:lstStyle>
          <a:p>
            <a:fld id="{40DFE20C-70E6-40E2-8BB6-8E951BA7A858}" type="datetimeFigureOut">
              <a:rPr lang="en-US" smtClean="0"/>
              <a:pPr/>
              <a:t>9/17/2011</a:t>
            </a:fld>
            <a:endParaRPr lang="en-US"/>
          </a:p>
        </p:txBody>
      </p:sp>
      <p:sp>
        <p:nvSpPr>
          <p:cNvPr id="20" name="Rectangle 19"/>
          <p:cNvSpPr>
            <a:spLocks noGrp="1"/>
          </p:cNvSpPr>
          <p:nvPr>
            <p:ph type="sldNum" sz="quarter" idx="21"/>
          </p:nvPr>
        </p:nvSpPr>
        <p:spPr/>
        <p:txBody>
          <a:bodyPr/>
          <a:lstStyle>
            <a:extLst/>
          </a:lstStyle>
          <a:p>
            <a:fld id="{AB44B0A9-11F5-45D4-A4BC-2AB3BBF41CA8}" type="slidenum">
              <a:rPr lang="en-US" smtClean="0"/>
              <a:pPr/>
              <a:t>‹#›</a:t>
            </a:fld>
            <a:endParaRPr lang="en-US"/>
          </a:p>
        </p:txBody>
      </p:sp>
      <p:sp>
        <p:nvSpPr>
          <p:cNvPr id="21" name="Rectangle 20"/>
          <p:cNvSpPr>
            <a:spLocks noGrp="1"/>
          </p:cNvSpPr>
          <p:nvPr>
            <p:ph type="ftr" sz="quarter" idx="22"/>
          </p:nvPr>
        </p:nvSpPr>
        <p:spPr/>
        <p:txBody>
          <a:bodyPr/>
          <a:lstStyle>
            <a:extLst/>
          </a:lstStyle>
          <a:p>
            <a:endParaRPr lang="en-US"/>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2-Up Portrait with Captions">
    <p:spTree>
      <p:nvGrpSpPr>
        <p:cNvPr id="1" name=""/>
        <p:cNvGrpSpPr/>
        <p:nvPr/>
      </p:nvGrpSpPr>
      <p:grpSpPr>
        <a:xfrm>
          <a:off x="0" y="0"/>
          <a:ext cx="0" cy="0"/>
          <a:chOff x="0" y="0"/>
          <a:chExt cx="0" cy="0"/>
        </a:xfrm>
      </p:grpSpPr>
      <p:sp>
        <p:nvSpPr>
          <p:cNvPr id="28" name="Picture Placeholder 27"/>
          <p:cNvSpPr>
            <a:spLocks noGrp="1" noChangeAspect="1"/>
          </p:cNvSpPr>
          <p:nvPr>
            <p:ph type="pic" sz="quarter" idx="10"/>
          </p:nvPr>
        </p:nvSpPr>
        <p:spPr>
          <a:xfrm>
            <a:off x="4341047" y="533400"/>
            <a:ext cx="3431353" cy="4575141"/>
          </a:xfr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nchor="t"/>
          <a:lstStyle>
            <a:lvl1pPr marL="342900" indent="-342900" algn="ctr" rtl="0" eaLnBrk="1" latinLnBrk="0" hangingPunct="1">
              <a:spcBef>
                <a:spcPct val="20000"/>
              </a:spcBef>
              <a:defRPr kumimoji="0" lang="en-US" sz="2000" dirty="0">
                <a:solidFill>
                  <a:schemeClr val="tx2"/>
                </a:solidFill>
                <a:latin typeface="+mn-lt"/>
                <a:ea typeface="+mn-ea"/>
                <a:cs typeface="+mn-cs"/>
              </a:defRPr>
            </a:lvl1pPr>
            <a:extLst/>
          </a:lstStyle>
          <a:p>
            <a:pPr marL="342900" indent="-342900" algn="ctr" rtl="0" eaLnBrk="1" latinLnBrk="1" hangingPunct="1"/>
            <a:r>
              <a:rPr lang="en-US" smtClean="0"/>
              <a:t>Click icon to add picture</a:t>
            </a:r>
            <a:endParaRPr/>
          </a:p>
        </p:txBody>
      </p:sp>
      <p:sp>
        <p:nvSpPr>
          <p:cNvPr id="31" name="Picture Placeholder 30"/>
          <p:cNvSpPr>
            <a:spLocks noGrp="1" noChangeAspect="1"/>
          </p:cNvSpPr>
          <p:nvPr>
            <p:ph type="pic" sz="quarter" idx="11"/>
          </p:nvPr>
        </p:nvSpPr>
        <p:spPr>
          <a:xfrm>
            <a:off x="685800" y="533400"/>
            <a:ext cx="3429000" cy="4572000"/>
          </a:xfr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nchor="t"/>
          <a:lstStyle>
            <a:lvl1pPr marL="342900" indent="-342900" algn="ctr" rtl="0" eaLnBrk="1" latinLnBrk="0" hangingPunct="1">
              <a:spcBef>
                <a:spcPct val="20000"/>
              </a:spcBef>
              <a:defRPr kumimoji="0" lang="en-US" sz="2000" dirty="0">
                <a:solidFill>
                  <a:schemeClr val="tx2"/>
                </a:solidFill>
                <a:latin typeface="+mn-lt"/>
                <a:ea typeface="+mn-ea"/>
                <a:cs typeface="+mn-cs"/>
              </a:defRPr>
            </a:lvl1pPr>
            <a:extLst/>
          </a:lstStyle>
          <a:p>
            <a:pPr marL="342900" indent="-342900" algn="ctr" rtl="0" eaLnBrk="1" latinLnBrk="1" hangingPunct="1"/>
            <a:r>
              <a:rPr lang="en-US" smtClean="0"/>
              <a:t>Click icon to add picture</a:t>
            </a:r>
            <a:endParaRPr/>
          </a:p>
        </p:txBody>
      </p:sp>
      <p:sp>
        <p:nvSpPr>
          <p:cNvPr id="8" name="Text Placeholder 7"/>
          <p:cNvSpPr>
            <a:spLocks noGrp="1"/>
          </p:cNvSpPr>
          <p:nvPr>
            <p:ph type="body" sz="quarter" idx="14" hasCustomPrompt="1"/>
          </p:nvPr>
        </p:nvSpPr>
        <p:spPr>
          <a:xfrm>
            <a:off x="685800" y="5257800"/>
            <a:ext cx="3429000" cy="1219200"/>
          </a:xfrm>
        </p:spPr>
        <p:txBody>
          <a:bodyPr anchor="t"/>
          <a:lstStyle>
            <a:lvl1pPr marL="0" marR="0" indent="0" algn="r" eaLnBrk="1" latinLnBrk="0" hangingPunct="1">
              <a:buFontTx/>
              <a:buNone/>
              <a:defRPr kumimoji="0" sz="1800" baseline="0"/>
            </a:lvl1pPr>
            <a:extLst/>
          </a:lstStyle>
          <a:p>
            <a:pPr lvl="0"/>
            <a:r>
              <a:rPr kumimoji="0" lang="en-US" dirty="0" smtClean="0"/>
              <a:t>Click to add caption</a:t>
            </a:r>
            <a:endParaRPr kumimoji="0" lang="en-US" dirty="0"/>
          </a:p>
        </p:txBody>
      </p:sp>
      <p:sp>
        <p:nvSpPr>
          <p:cNvPr id="14" name="Text Placeholder 13"/>
          <p:cNvSpPr>
            <a:spLocks noGrp="1"/>
          </p:cNvSpPr>
          <p:nvPr>
            <p:ph type="body" sz="quarter" idx="15" hasCustomPrompt="1"/>
          </p:nvPr>
        </p:nvSpPr>
        <p:spPr>
          <a:xfrm>
            <a:off x="4343400" y="5257800"/>
            <a:ext cx="3429000" cy="1219200"/>
          </a:xfrm>
        </p:spPr>
        <p:txBody>
          <a:bodyPr anchor="t"/>
          <a:lstStyle>
            <a:lvl1pPr marL="0" marR="0" indent="0" algn="r" eaLnBrk="1" latinLnBrk="0" hangingPunct="1">
              <a:buFontTx/>
              <a:buNone/>
              <a:defRPr kumimoji="0" sz="1800" baseline="0"/>
            </a:lvl1pPr>
            <a:extLst/>
          </a:lstStyle>
          <a:p>
            <a:pPr lvl="0"/>
            <a:r>
              <a:rPr kumimoji="0" lang="en-US" dirty="0" smtClean="0"/>
              <a:t>Click to add caption</a:t>
            </a:r>
            <a:endParaRPr kumimoji="0" lang="en-US" dirty="0"/>
          </a:p>
        </p:txBody>
      </p:sp>
      <p:sp>
        <p:nvSpPr>
          <p:cNvPr id="6" name="Rectangle 5"/>
          <p:cNvSpPr>
            <a:spLocks noGrp="1"/>
          </p:cNvSpPr>
          <p:nvPr>
            <p:ph type="dt" sz="half" idx="16"/>
          </p:nvPr>
        </p:nvSpPr>
        <p:spPr/>
        <p:txBody>
          <a:bodyPr/>
          <a:lstStyle>
            <a:extLst/>
          </a:lstStyle>
          <a:p>
            <a:fld id="{40DFE20C-70E6-40E2-8BB6-8E951BA7A858}" type="datetimeFigureOut">
              <a:rPr lang="en-US" smtClean="0"/>
              <a:pPr/>
              <a:t>9/17/2011</a:t>
            </a:fld>
            <a:endParaRPr lang="en-US"/>
          </a:p>
        </p:txBody>
      </p:sp>
      <p:sp>
        <p:nvSpPr>
          <p:cNvPr id="7" name="Rectangle 6"/>
          <p:cNvSpPr>
            <a:spLocks noGrp="1"/>
          </p:cNvSpPr>
          <p:nvPr>
            <p:ph type="sldNum" sz="quarter" idx="17"/>
          </p:nvPr>
        </p:nvSpPr>
        <p:spPr/>
        <p:txBody>
          <a:bodyPr/>
          <a:lstStyle>
            <a:extLst/>
          </a:lstStyle>
          <a:p>
            <a:fld id="{AB44B0A9-11F5-45D4-A4BC-2AB3BBF41CA8}" type="slidenum">
              <a:rPr lang="en-US" smtClean="0"/>
              <a:pPr/>
              <a:t>‹#›</a:t>
            </a:fld>
            <a:endParaRPr lang="en-US"/>
          </a:p>
        </p:txBody>
      </p:sp>
      <p:sp>
        <p:nvSpPr>
          <p:cNvPr id="9" name="Rectangle 8"/>
          <p:cNvSpPr>
            <a:spLocks noGrp="1"/>
          </p:cNvSpPr>
          <p:nvPr>
            <p:ph type="ftr" sz="quarter" idx="18"/>
          </p:nvPr>
        </p:nvSpPr>
        <p:spPr/>
        <p:txBody>
          <a:bodyPr/>
          <a:lstStyle>
            <a:extLst/>
          </a:lstStyle>
          <a:p>
            <a:endParaRPr lang="en-US"/>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2-Up Landscape with Captions">
    <p:spTree>
      <p:nvGrpSpPr>
        <p:cNvPr id="1" name=""/>
        <p:cNvGrpSpPr/>
        <p:nvPr/>
      </p:nvGrpSpPr>
      <p:grpSpPr>
        <a:xfrm>
          <a:off x="0" y="0"/>
          <a:ext cx="0" cy="0"/>
          <a:chOff x="0" y="0"/>
          <a:chExt cx="0" cy="0"/>
        </a:xfrm>
      </p:grpSpPr>
      <p:sp>
        <p:nvSpPr>
          <p:cNvPr id="31" name="Picture Placeholder 30"/>
          <p:cNvSpPr>
            <a:spLocks noGrp="1" noChangeAspect="1"/>
          </p:cNvSpPr>
          <p:nvPr>
            <p:ph type="pic" sz="quarter" idx="13"/>
          </p:nvPr>
        </p:nvSpPr>
        <p:spPr>
          <a:xfrm>
            <a:off x="4343400" y="1085850"/>
            <a:ext cx="4038600" cy="3028950"/>
          </a:xfrm>
          <a:prstGeom prst="rect">
            <a:avLst/>
          </a:prstGeo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eaLnBrk="1" latinLnBrk="0" hangingPunct="1">
              <a:spcBef>
                <a:spcPct val="20000"/>
              </a:spcBef>
              <a:defRPr kumimoji="0" lang="en-US" sz="2000" dirty="0">
                <a:solidFill>
                  <a:schemeClr val="tx2"/>
                </a:solidFill>
                <a:latin typeface="+mn-lt"/>
                <a:ea typeface="+mn-ea"/>
                <a:cs typeface="+mn-cs"/>
              </a:defRPr>
            </a:lvl1pPr>
            <a:extLst/>
          </a:lstStyle>
          <a:p>
            <a:pPr marL="342900" indent="-342900" algn="ctr" rtl="0" eaLnBrk="1" latinLnBrk="1" hangingPunct="1"/>
            <a:r>
              <a:rPr lang="en-US" smtClean="0"/>
              <a:t>Click icon to add picture</a:t>
            </a:r>
            <a:endParaRPr/>
          </a:p>
        </p:txBody>
      </p:sp>
      <p:sp>
        <p:nvSpPr>
          <p:cNvPr id="8" name="Picture Placeholder 7"/>
          <p:cNvSpPr>
            <a:spLocks noGrp="1" noChangeAspect="1"/>
          </p:cNvSpPr>
          <p:nvPr>
            <p:ph type="pic" sz="quarter" idx="14"/>
          </p:nvPr>
        </p:nvSpPr>
        <p:spPr>
          <a:xfrm>
            <a:off x="152400" y="1085850"/>
            <a:ext cx="4038600" cy="3028950"/>
          </a:xfrm>
          <a:prstGeom prst="rect">
            <a:avLst/>
          </a:prstGeo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eaLnBrk="1" latinLnBrk="0" hangingPunct="1">
              <a:spcBef>
                <a:spcPct val="20000"/>
              </a:spcBef>
              <a:defRPr kumimoji="0" lang="en-US" sz="2000" dirty="0">
                <a:solidFill>
                  <a:schemeClr val="tx2"/>
                </a:solidFill>
                <a:latin typeface="+mn-lt"/>
                <a:ea typeface="+mn-ea"/>
                <a:cs typeface="+mn-cs"/>
              </a:defRPr>
            </a:lvl1pPr>
            <a:extLst/>
          </a:lstStyle>
          <a:p>
            <a:pPr marL="342900" indent="-342900" algn="ctr" rtl="0" eaLnBrk="1" latinLnBrk="1" hangingPunct="1"/>
            <a:r>
              <a:rPr lang="en-US" smtClean="0"/>
              <a:t>Click icon to add picture</a:t>
            </a:r>
            <a:endParaRPr/>
          </a:p>
        </p:txBody>
      </p:sp>
      <p:sp>
        <p:nvSpPr>
          <p:cNvPr id="24" name="Text Placeholder 23"/>
          <p:cNvSpPr>
            <a:spLocks noGrp="1"/>
          </p:cNvSpPr>
          <p:nvPr>
            <p:ph type="body" sz="quarter" idx="16" hasCustomPrompt="1"/>
          </p:nvPr>
        </p:nvSpPr>
        <p:spPr>
          <a:xfrm>
            <a:off x="152400" y="4267200"/>
            <a:ext cx="4038600" cy="1066800"/>
          </a:xfrm>
        </p:spPr>
        <p:txBody>
          <a:bodyPr anchor="t"/>
          <a:lstStyle>
            <a:lvl1pPr marL="0" marR="0" indent="0" algn="r" eaLnBrk="1" latinLnBrk="0" hangingPunct="1">
              <a:buFontTx/>
              <a:buNone/>
              <a:defRPr kumimoji="0" sz="1800" baseline="0"/>
            </a:lvl1pPr>
            <a:extLst/>
          </a:lstStyle>
          <a:p>
            <a:pPr lvl="0"/>
            <a:r>
              <a:rPr kumimoji="0" lang="en-US" dirty="0" smtClean="0"/>
              <a:t>Click to add caption</a:t>
            </a:r>
            <a:endParaRPr kumimoji="0" lang="en-US" dirty="0"/>
          </a:p>
        </p:txBody>
      </p:sp>
      <p:sp>
        <p:nvSpPr>
          <p:cNvPr id="2" name="Text Placeholder 1"/>
          <p:cNvSpPr>
            <a:spLocks noGrp="1"/>
          </p:cNvSpPr>
          <p:nvPr>
            <p:ph type="body" sz="quarter" idx="17" hasCustomPrompt="1"/>
          </p:nvPr>
        </p:nvSpPr>
        <p:spPr>
          <a:xfrm>
            <a:off x="4343400" y="4267200"/>
            <a:ext cx="4038600" cy="1066800"/>
          </a:xfrm>
        </p:spPr>
        <p:txBody>
          <a:bodyPr anchor="t"/>
          <a:lstStyle>
            <a:lvl1pPr marL="0" marR="0" indent="0" algn="r" eaLnBrk="1" latinLnBrk="0" hangingPunct="1">
              <a:buFontTx/>
              <a:buNone/>
              <a:defRPr kumimoji="0" sz="1800" baseline="0"/>
            </a:lvl1pPr>
            <a:extLst/>
          </a:lstStyle>
          <a:p>
            <a:pPr lvl="0"/>
            <a:r>
              <a:rPr kumimoji="0" lang="en-US" dirty="0" smtClean="0"/>
              <a:t>Click to add caption</a:t>
            </a:r>
            <a:endParaRPr kumimoji="0" lang="en-US" dirty="0"/>
          </a:p>
        </p:txBody>
      </p:sp>
      <p:sp>
        <p:nvSpPr>
          <p:cNvPr id="6" name="Rectangle 5"/>
          <p:cNvSpPr>
            <a:spLocks noGrp="1"/>
          </p:cNvSpPr>
          <p:nvPr>
            <p:ph type="dt" sz="half" idx="18"/>
          </p:nvPr>
        </p:nvSpPr>
        <p:spPr/>
        <p:txBody>
          <a:bodyPr/>
          <a:lstStyle>
            <a:extLst/>
          </a:lstStyle>
          <a:p>
            <a:fld id="{40DFE20C-70E6-40E2-8BB6-8E951BA7A858}" type="datetimeFigureOut">
              <a:rPr lang="en-US" smtClean="0"/>
              <a:pPr/>
              <a:t>9/17/2011</a:t>
            </a:fld>
            <a:endParaRPr lang="en-US"/>
          </a:p>
        </p:txBody>
      </p:sp>
      <p:sp>
        <p:nvSpPr>
          <p:cNvPr id="7" name="Rectangle 6"/>
          <p:cNvSpPr>
            <a:spLocks noGrp="1"/>
          </p:cNvSpPr>
          <p:nvPr>
            <p:ph type="sldNum" sz="quarter" idx="19"/>
          </p:nvPr>
        </p:nvSpPr>
        <p:spPr/>
        <p:txBody>
          <a:bodyPr/>
          <a:lstStyle>
            <a:extLst/>
          </a:lstStyle>
          <a:p>
            <a:fld id="{AB44B0A9-11F5-45D4-A4BC-2AB3BBF41CA8}" type="slidenum">
              <a:rPr lang="en-US" smtClean="0"/>
              <a:pPr/>
              <a:t>‹#›</a:t>
            </a:fld>
            <a:endParaRPr lang="en-US"/>
          </a:p>
        </p:txBody>
      </p:sp>
      <p:sp>
        <p:nvSpPr>
          <p:cNvPr id="9" name="Rectangle 8"/>
          <p:cNvSpPr>
            <a:spLocks noGrp="1"/>
          </p:cNvSpPr>
          <p:nvPr>
            <p:ph type="ftr" sz="quarter" idx="20"/>
          </p:nvPr>
        </p:nvSpPr>
        <p:spPr/>
        <p:txBody>
          <a:bodyPr/>
          <a:lstStyle>
            <a:extLst/>
          </a:lstStyle>
          <a:p>
            <a:endParaRPr lang="en-US"/>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2-Up Mixed with Caption">
    <p:spTree>
      <p:nvGrpSpPr>
        <p:cNvPr id="1" name=""/>
        <p:cNvGrpSpPr/>
        <p:nvPr/>
      </p:nvGrpSpPr>
      <p:grpSpPr>
        <a:xfrm>
          <a:off x="0" y="0"/>
          <a:ext cx="0" cy="0"/>
          <a:chOff x="0" y="0"/>
          <a:chExt cx="0" cy="0"/>
        </a:xfrm>
      </p:grpSpPr>
      <p:sp>
        <p:nvSpPr>
          <p:cNvPr id="24" name="Picture Placeholder 23"/>
          <p:cNvSpPr>
            <a:spLocks noGrp="1" noChangeAspect="1"/>
          </p:cNvSpPr>
          <p:nvPr>
            <p:ph type="pic" sz="quarter" idx="11"/>
          </p:nvPr>
        </p:nvSpPr>
        <p:spPr>
          <a:xfrm>
            <a:off x="4724401" y="225552"/>
            <a:ext cx="3694176" cy="2770632"/>
          </a:xfr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eaLnBrk="1" latinLnBrk="0" hangingPunct="1">
              <a:spcBef>
                <a:spcPct val="20000"/>
              </a:spcBef>
              <a:defRPr kumimoji="0" lang="en-US" sz="2000" dirty="0">
                <a:solidFill>
                  <a:schemeClr val="tx2"/>
                </a:solidFill>
                <a:latin typeface="+mn-lt"/>
                <a:ea typeface="+mn-ea"/>
                <a:cs typeface="+mn-cs"/>
              </a:defRPr>
            </a:lvl1pPr>
            <a:extLst/>
          </a:lstStyle>
          <a:p>
            <a:pPr marL="342900" indent="-342900" algn="ctr" rtl="0" eaLnBrk="1" latinLnBrk="1" hangingPunct="1"/>
            <a:r>
              <a:rPr lang="en-US" smtClean="0"/>
              <a:t>Click icon to add picture</a:t>
            </a:r>
            <a:endParaRPr/>
          </a:p>
        </p:txBody>
      </p:sp>
      <p:sp>
        <p:nvSpPr>
          <p:cNvPr id="21" name="Picture Placeholder 20"/>
          <p:cNvSpPr>
            <a:spLocks noGrp="1" noChangeAspect="1"/>
          </p:cNvSpPr>
          <p:nvPr>
            <p:ph type="pic" sz="quarter" idx="12"/>
          </p:nvPr>
        </p:nvSpPr>
        <p:spPr>
          <a:xfrm>
            <a:off x="152400" y="222504"/>
            <a:ext cx="4368557" cy="5824743"/>
          </a:xfr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eaLnBrk="1" latinLnBrk="0" hangingPunct="1">
              <a:spcBef>
                <a:spcPct val="20000"/>
              </a:spcBef>
              <a:defRPr kumimoji="0" lang="en-US" sz="2000" dirty="0">
                <a:solidFill>
                  <a:schemeClr val="tx2"/>
                </a:solidFill>
                <a:latin typeface="+mn-lt"/>
                <a:ea typeface="+mn-ea"/>
                <a:cs typeface="+mn-cs"/>
              </a:defRPr>
            </a:lvl1pPr>
            <a:extLst/>
          </a:lstStyle>
          <a:p>
            <a:pPr marL="342900" indent="-342900" algn="ctr" rtl="0" eaLnBrk="1" latinLnBrk="1" hangingPunct="1"/>
            <a:r>
              <a:rPr lang="en-US" smtClean="0"/>
              <a:t>Click icon to add picture</a:t>
            </a:r>
            <a:endParaRPr/>
          </a:p>
        </p:txBody>
      </p:sp>
      <p:sp>
        <p:nvSpPr>
          <p:cNvPr id="9" name="Text Placeholder 8"/>
          <p:cNvSpPr>
            <a:spLocks noGrp="1"/>
          </p:cNvSpPr>
          <p:nvPr>
            <p:ph type="body" sz="quarter" idx="13" hasCustomPrompt="1"/>
          </p:nvPr>
        </p:nvSpPr>
        <p:spPr>
          <a:xfrm>
            <a:off x="4724400" y="3124200"/>
            <a:ext cx="3694177" cy="2983987"/>
          </a:xfrm>
        </p:spPr>
        <p:txBody>
          <a:bodyPr anchor="t" anchorCtr="0"/>
          <a:lstStyle>
            <a:lvl1pPr marL="0" marR="0" indent="0" algn="l" eaLnBrk="1" latinLnBrk="0" hangingPunct="1">
              <a:buFontTx/>
              <a:buNone/>
              <a:defRPr kumimoji="0" sz="2000" i="0"/>
            </a:lvl1pPr>
            <a:extLst/>
          </a:lstStyle>
          <a:p>
            <a:pPr lvl="0"/>
            <a:r>
              <a:rPr kumimoji="0" lang="en-US" dirty="0" smtClean="0"/>
              <a:t>Click to add caption</a:t>
            </a:r>
            <a:endParaRPr kumimoji="0" lang="en-US" dirty="0"/>
          </a:p>
        </p:txBody>
      </p:sp>
      <p:sp>
        <p:nvSpPr>
          <p:cNvPr id="5" name="Rectangle 4"/>
          <p:cNvSpPr>
            <a:spLocks noGrp="1"/>
          </p:cNvSpPr>
          <p:nvPr>
            <p:ph type="dt" sz="half" idx="14"/>
          </p:nvPr>
        </p:nvSpPr>
        <p:spPr/>
        <p:txBody>
          <a:bodyPr/>
          <a:lstStyle>
            <a:extLst/>
          </a:lstStyle>
          <a:p>
            <a:fld id="{40DFE20C-70E6-40E2-8BB6-8E951BA7A858}" type="datetimeFigureOut">
              <a:rPr lang="en-US" smtClean="0"/>
              <a:pPr/>
              <a:t>9/17/2011</a:t>
            </a:fld>
            <a:endParaRPr lang="en-US"/>
          </a:p>
        </p:txBody>
      </p:sp>
      <p:sp>
        <p:nvSpPr>
          <p:cNvPr id="6" name="Rectangle 5"/>
          <p:cNvSpPr>
            <a:spLocks noGrp="1"/>
          </p:cNvSpPr>
          <p:nvPr>
            <p:ph type="sldNum" sz="quarter" idx="15"/>
          </p:nvPr>
        </p:nvSpPr>
        <p:spPr/>
        <p:txBody>
          <a:bodyPr/>
          <a:lstStyle>
            <a:extLst/>
          </a:lstStyle>
          <a:p>
            <a:fld id="{AB44B0A9-11F5-45D4-A4BC-2AB3BBF41CA8}" type="slidenum">
              <a:rPr lang="en-US" smtClean="0"/>
              <a:pPr/>
              <a:t>‹#›</a:t>
            </a:fld>
            <a:endParaRPr lang="en-US"/>
          </a:p>
        </p:txBody>
      </p:sp>
      <p:sp>
        <p:nvSpPr>
          <p:cNvPr id="7" name="Rectangle 6"/>
          <p:cNvSpPr>
            <a:spLocks noGrp="1"/>
          </p:cNvSpPr>
          <p:nvPr>
            <p:ph type="ftr" sz="quarter" idx="16"/>
          </p:nvPr>
        </p:nvSpPr>
        <p:spPr/>
        <p:txBody>
          <a:bodyPr/>
          <a:lstStyle>
            <a:extLst/>
          </a:lstStyle>
          <a:p>
            <a:endParaRPr lang="en-US"/>
          </a:p>
        </p:txBody>
      </p:sp>
    </p:spTree>
  </p:cSld>
  <p:clrMapOvr>
    <a:masterClrMapping/>
  </p:clrMapOvr>
  <p:transition>
    <p:fad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3-Up Portrait with Captions">
    <p:spTree>
      <p:nvGrpSpPr>
        <p:cNvPr id="1" name=""/>
        <p:cNvGrpSpPr/>
        <p:nvPr/>
      </p:nvGrpSpPr>
      <p:grpSpPr>
        <a:xfrm>
          <a:off x="0" y="0"/>
          <a:ext cx="0" cy="0"/>
          <a:chOff x="0" y="0"/>
          <a:chExt cx="0" cy="0"/>
        </a:xfrm>
      </p:grpSpPr>
      <p:sp>
        <p:nvSpPr>
          <p:cNvPr id="20" name="Picture Placeholder 19"/>
          <p:cNvSpPr>
            <a:spLocks noGrp="1" noChangeAspect="1"/>
          </p:cNvSpPr>
          <p:nvPr>
            <p:ph type="pic" sz="quarter" idx="10"/>
          </p:nvPr>
        </p:nvSpPr>
        <p:spPr>
          <a:xfrm>
            <a:off x="228600" y="533400"/>
            <a:ext cx="2590800" cy="3454400"/>
          </a:xfr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eaLnBrk="1" latinLnBrk="0" hangingPunct="1">
              <a:spcBef>
                <a:spcPct val="20000"/>
              </a:spcBef>
              <a:defRPr kumimoji="0" lang="en-US" sz="2000" dirty="0">
                <a:solidFill>
                  <a:schemeClr val="tx2"/>
                </a:solidFill>
                <a:latin typeface="+mn-lt"/>
                <a:ea typeface="+mn-ea"/>
                <a:cs typeface="+mn-cs"/>
              </a:defRPr>
            </a:lvl1pPr>
            <a:extLst/>
          </a:lstStyle>
          <a:p>
            <a:pPr marL="342900" indent="-342900" algn="ctr" rtl="0" eaLnBrk="1" latinLnBrk="1" hangingPunct="1"/>
            <a:r>
              <a:rPr lang="en-US" smtClean="0"/>
              <a:t>Click icon to add picture</a:t>
            </a:r>
            <a:endParaRPr/>
          </a:p>
        </p:txBody>
      </p:sp>
      <p:sp>
        <p:nvSpPr>
          <p:cNvPr id="29" name="Picture Placeholder 28"/>
          <p:cNvSpPr>
            <a:spLocks noGrp="1" noChangeAspect="1"/>
          </p:cNvSpPr>
          <p:nvPr>
            <p:ph type="pic" sz="quarter" idx="11"/>
          </p:nvPr>
        </p:nvSpPr>
        <p:spPr>
          <a:xfrm>
            <a:off x="3048000" y="533400"/>
            <a:ext cx="2590800" cy="3454400"/>
          </a:xfr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eaLnBrk="1" latinLnBrk="0" hangingPunct="1">
              <a:spcBef>
                <a:spcPct val="20000"/>
              </a:spcBef>
              <a:defRPr kumimoji="0" lang="en-US" sz="2000" dirty="0">
                <a:solidFill>
                  <a:schemeClr val="tx2"/>
                </a:solidFill>
                <a:latin typeface="+mn-lt"/>
                <a:ea typeface="+mn-ea"/>
                <a:cs typeface="+mn-cs"/>
              </a:defRPr>
            </a:lvl1pPr>
            <a:extLst/>
          </a:lstStyle>
          <a:p>
            <a:pPr marL="342900" indent="-342900" algn="ctr" rtl="0" eaLnBrk="1" latinLnBrk="1" hangingPunct="1"/>
            <a:r>
              <a:rPr lang="en-US" smtClean="0"/>
              <a:t>Click icon to add picture</a:t>
            </a:r>
            <a:endParaRPr/>
          </a:p>
        </p:txBody>
      </p:sp>
      <p:sp>
        <p:nvSpPr>
          <p:cNvPr id="10" name="Picture Placeholder 9"/>
          <p:cNvSpPr>
            <a:spLocks noGrp="1" noChangeAspect="1"/>
          </p:cNvSpPr>
          <p:nvPr>
            <p:ph type="pic" sz="quarter" idx="12"/>
          </p:nvPr>
        </p:nvSpPr>
        <p:spPr>
          <a:xfrm>
            <a:off x="5867400" y="533400"/>
            <a:ext cx="2590800" cy="3454400"/>
          </a:xfr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eaLnBrk="1" latinLnBrk="0" hangingPunct="1">
              <a:spcBef>
                <a:spcPct val="20000"/>
              </a:spcBef>
              <a:defRPr kumimoji="0" lang="en-US" sz="2000" dirty="0">
                <a:solidFill>
                  <a:schemeClr val="tx2"/>
                </a:solidFill>
                <a:latin typeface="+mn-lt"/>
                <a:ea typeface="+mn-ea"/>
                <a:cs typeface="+mn-cs"/>
              </a:defRPr>
            </a:lvl1pPr>
            <a:extLst/>
          </a:lstStyle>
          <a:p>
            <a:pPr marL="342900" indent="-342900" algn="ctr" rtl="0" eaLnBrk="1" latinLnBrk="1" hangingPunct="1"/>
            <a:r>
              <a:rPr lang="en-US" smtClean="0"/>
              <a:t>Click icon to add picture</a:t>
            </a:r>
            <a:endParaRPr/>
          </a:p>
        </p:txBody>
      </p:sp>
      <p:sp>
        <p:nvSpPr>
          <p:cNvPr id="2" name="Text Placeholder 1"/>
          <p:cNvSpPr>
            <a:spLocks noGrp="1"/>
          </p:cNvSpPr>
          <p:nvPr>
            <p:ph type="body" sz="quarter" idx="13" hasCustomPrompt="1"/>
          </p:nvPr>
        </p:nvSpPr>
        <p:spPr>
          <a:xfrm>
            <a:off x="228600" y="4343400"/>
            <a:ext cx="2590800" cy="1676400"/>
          </a:xfrm>
        </p:spPr>
        <p:txBody>
          <a:bodyPr anchor="t" anchorCtr="0">
            <a:noAutofit/>
          </a:bodyPr>
          <a:lstStyle>
            <a:lvl1pPr marL="0" marR="0" indent="0" algn="l" eaLnBrk="1" latinLnBrk="0" hangingPunct="1">
              <a:buFontTx/>
              <a:buNone/>
              <a:defRPr kumimoji="0" sz="2000" baseline="0"/>
            </a:lvl1pPr>
            <a:extLst/>
          </a:lstStyle>
          <a:p>
            <a:pPr lvl="0"/>
            <a:r>
              <a:rPr kumimoji="0" lang="en-US" dirty="0" smtClean="0"/>
              <a:t>Click to add caption</a:t>
            </a:r>
            <a:endParaRPr kumimoji="0" lang="en-US" dirty="0"/>
          </a:p>
        </p:txBody>
      </p:sp>
      <p:sp>
        <p:nvSpPr>
          <p:cNvPr id="15" name="Text Placeholder 14"/>
          <p:cNvSpPr>
            <a:spLocks noGrp="1"/>
          </p:cNvSpPr>
          <p:nvPr>
            <p:ph type="body" sz="quarter" idx="14" hasCustomPrompt="1"/>
          </p:nvPr>
        </p:nvSpPr>
        <p:spPr>
          <a:xfrm>
            <a:off x="3048000" y="4343400"/>
            <a:ext cx="2590800" cy="1676400"/>
          </a:xfrm>
        </p:spPr>
        <p:txBody>
          <a:bodyPr anchor="t" anchorCtr="0">
            <a:noAutofit/>
          </a:bodyPr>
          <a:lstStyle>
            <a:lvl1pPr marL="0" marR="0" indent="0" algn="l" eaLnBrk="1" latinLnBrk="0" hangingPunct="1">
              <a:buFontTx/>
              <a:buNone/>
              <a:defRPr kumimoji="0" sz="2000" baseline="0"/>
            </a:lvl1pPr>
            <a:extLst/>
          </a:lstStyle>
          <a:p>
            <a:pPr lvl="0"/>
            <a:r>
              <a:rPr kumimoji="0" lang="en-US" dirty="0" smtClean="0"/>
              <a:t>Click to add caption</a:t>
            </a:r>
            <a:endParaRPr kumimoji="0" lang="en-US" dirty="0"/>
          </a:p>
        </p:txBody>
      </p:sp>
      <p:sp>
        <p:nvSpPr>
          <p:cNvPr id="13" name="Text Placeholder 12"/>
          <p:cNvSpPr>
            <a:spLocks noGrp="1"/>
          </p:cNvSpPr>
          <p:nvPr>
            <p:ph type="body" sz="quarter" idx="15" hasCustomPrompt="1"/>
          </p:nvPr>
        </p:nvSpPr>
        <p:spPr>
          <a:xfrm>
            <a:off x="5867400" y="4343400"/>
            <a:ext cx="2590800" cy="1676400"/>
          </a:xfrm>
        </p:spPr>
        <p:txBody>
          <a:bodyPr anchor="t" anchorCtr="0">
            <a:noAutofit/>
          </a:bodyPr>
          <a:lstStyle>
            <a:lvl1pPr marL="0" marR="0" indent="0" algn="l" eaLnBrk="1" latinLnBrk="0" hangingPunct="1">
              <a:buFontTx/>
              <a:buNone/>
              <a:defRPr kumimoji="0" sz="2000" baseline="0"/>
            </a:lvl1pPr>
            <a:extLst/>
          </a:lstStyle>
          <a:p>
            <a:pPr lvl="0"/>
            <a:r>
              <a:rPr kumimoji="0" lang="en-US" dirty="0" smtClean="0"/>
              <a:t>Click to add caption</a:t>
            </a:r>
            <a:endParaRPr kumimoji="0" lang="en-US" dirty="0"/>
          </a:p>
        </p:txBody>
      </p:sp>
      <p:sp>
        <p:nvSpPr>
          <p:cNvPr id="30" name="Rectangle 29"/>
          <p:cNvSpPr/>
          <p:nvPr/>
        </p:nvSpPr>
        <p:spPr>
          <a:xfrm>
            <a:off x="8889273" y="0"/>
            <a:ext cx="76200" cy="6858000"/>
          </a:xfrm>
          <a:prstGeom prst="rect">
            <a:avLst/>
          </a:prstGeom>
          <a:solidFill>
            <a:schemeClr val="accent1"/>
          </a:solidFill>
          <a:ln w="3492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kumimoji="0" lang="en-US"/>
          </a:p>
        </p:txBody>
      </p:sp>
      <p:sp>
        <p:nvSpPr>
          <p:cNvPr id="9" name="Rectangle 8"/>
          <p:cNvSpPr>
            <a:spLocks noGrp="1"/>
          </p:cNvSpPr>
          <p:nvPr>
            <p:ph type="dt" sz="half" idx="16"/>
          </p:nvPr>
        </p:nvSpPr>
        <p:spPr/>
        <p:txBody>
          <a:bodyPr/>
          <a:lstStyle>
            <a:extLst/>
          </a:lstStyle>
          <a:p>
            <a:fld id="{40DFE20C-70E6-40E2-8BB6-8E951BA7A858}" type="datetimeFigureOut">
              <a:rPr lang="en-US" smtClean="0"/>
              <a:pPr/>
              <a:t>9/17/2011</a:t>
            </a:fld>
            <a:endParaRPr lang="en-US"/>
          </a:p>
        </p:txBody>
      </p:sp>
      <p:sp>
        <p:nvSpPr>
          <p:cNvPr id="11" name="Rectangle 10"/>
          <p:cNvSpPr>
            <a:spLocks noGrp="1"/>
          </p:cNvSpPr>
          <p:nvPr>
            <p:ph type="sldNum" sz="quarter" idx="17"/>
          </p:nvPr>
        </p:nvSpPr>
        <p:spPr/>
        <p:txBody>
          <a:bodyPr/>
          <a:lstStyle>
            <a:extLst/>
          </a:lstStyle>
          <a:p>
            <a:fld id="{AB44B0A9-11F5-45D4-A4BC-2AB3BBF41CA8}" type="slidenum">
              <a:rPr lang="en-US" smtClean="0"/>
              <a:pPr/>
              <a:t>‹#›</a:t>
            </a:fld>
            <a:endParaRPr lang="en-US"/>
          </a:p>
        </p:txBody>
      </p:sp>
      <p:sp>
        <p:nvSpPr>
          <p:cNvPr id="12" name="Rectangle 11"/>
          <p:cNvSpPr>
            <a:spLocks noGrp="1"/>
          </p:cNvSpPr>
          <p:nvPr>
            <p:ph type="ftr" sz="quarter" idx="18"/>
          </p:nvPr>
        </p:nvSpPr>
        <p:spPr/>
        <p:txBody>
          <a:bodyPr/>
          <a:lstStyle>
            <a:extLst/>
          </a:lstStyle>
          <a:p>
            <a:endParaRPr lang="en-US"/>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9" name="Rectangle 8"/>
          <p:cNvSpPr/>
          <p:nvPr/>
        </p:nvSpPr>
        <p:spPr>
          <a:xfrm rot="16200000">
            <a:off x="5315559" y="3268980"/>
            <a:ext cx="6858000" cy="320040"/>
          </a:xfrm>
          <a:prstGeom prst="rect">
            <a:avLst/>
          </a:prstGeom>
          <a:solidFill>
            <a:schemeClr val="accent6"/>
          </a:solidFill>
          <a:ln w="34925" cap="rnd" cmpd="sng"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extLst/>
          </a:lstStyle>
          <a:p>
            <a:pPr algn="ctr"/>
            <a:endParaRPr kumimoji="0" lang="en-US"/>
          </a:p>
        </p:txBody>
      </p:sp>
      <p:sp>
        <p:nvSpPr>
          <p:cNvPr id="8" name="Rectangle 7"/>
          <p:cNvSpPr/>
          <p:nvPr/>
        </p:nvSpPr>
        <p:spPr>
          <a:xfrm rot="16200000">
            <a:off x="5628132" y="3341399"/>
            <a:ext cx="6858000" cy="173736"/>
          </a:xfrm>
          <a:prstGeom prst="rect">
            <a:avLst/>
          </a:prstGeom>
          <a:solidFill>
            <a:schemeClr val="accent3"/>
          </a:solidFill>
          <a:ln w="34925" cap="rnd" cmpd="sng"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extLst/>
          </a:lstStyle>
          <a:p>
            <a:pPr algn="ctr"/>
            <a:endParaRPr kumimoji="0" lang="en-US"/>
          </a:p>
        </p:txBody>
      </p:sp>
      <p:sp>
        <p:nvSpPr>
          <p:cNvPr id="2" name="Title Placeholder 1"/>
          <p:cNvSpPr>
            <a:spLocks noGrp="1"/>
          </p:cNvSpPr>
          <p:nvPr>
            <p:ph type="title"/>
          </p:nvPr>
        </p:nvSpPr>
        <p:spPr>
          <a:xfrm>
            <a:off x="457200" y="274638"/>
            <a:ext cx="7848600" cy="1143000"/>
          </a:xfrm>
          <a:prstGeom prst="rect">
            <a:avLst/>
          </a:prstGeom>
        </p:spPr>
        <p:txBody>
          <a:bodyPr vert="horz" rtlCol="0" anchor="ctr">
            <a:normAutofit/>
          </a:bodyPr>
          <a:lstStyle>
            <a:extLst/>
          </a:lstStyle>
          <a:p>
            <a:pPr eaLnBrk="1" latinLnBrk="1" hangingPunct="1"/>
            <a:r>
              <a:rPr kumimoji="0" lang="en-US" smtClean="0"/>
              <a:t>Click to edit Master title style</a:t>
            </a:r>
          </a:p>
        </p:txBody>
      </p:sp>
      <p:sp>
        <p:nvSpPr>
          <p:cNvPr id="3" name="Text Placeholder 2"/>
          <p:cNvSpPr>
            <a:spLocks noGrp="1"/>
          </p:cNvSpPr>
          <p:nvPr>
            <p:ph type="body" idx="1"/>
          </p:nvPr>
        </p:nvSpPr>
        <p:spPr>
          <a:xfrm>
            <a:off x="457200" y="1600201"/>
            <a:ext cx="7848600" cy="4525963"/>
          </a:xfrm>
          <a:prstGeom prst="rect">
            <a:avLst/>
          </a:prstGeom>
        </p:spPr>
        <p:txBody>
          <a:bodyPr vert="horz" rtlCol="0">
            <a:normAutofit/>
          </a:bodyPr>
          <a:lstStyle>
            <a:extLst/>
          </a:lstStyle>
          <a:p>
            <a:pPr lvl="0" eaLnBrk="1" latinLnBrk="1" hangingPunct="1"/>
            <a:r>
              <a:rPr kumimoji="0" lang="en-US" smtClean="0"/>
              <a:t>Click to edit Master text styles</a:t>
            </a:r>
          </a:p>
          <a:p>
            <a:pPr lvl="1" eaLnBrk="1" latinLnBrk="1" hangingPunct="1"/>
            <a:r>
              <a:rPr kumimoji="0" lang="en-US" smtClean="0"/>
              <a:t>Second level</a:t>
            </a:r>
          </a:p>
          <a:p>
            <a:pPr lvl="2" eaLnBrk="1" latinLnBrk="1" hangingPunct="1"/>
            <a:r>
              <a:rPr kumimoji="0" lang="en-US" smtClean="0"/>
              <a:t>Third level</a:t>
            </a:r>
          </a:p>
          <a:p>
            <a:pPr lvl="3" eaLnBrk="1" latinLnBrk="1" hangingPunct="1"/>
            <a:r>
              <a:rPr kumimoji="0" lang="en-US" smtClean="0"/>
              <a:t>Fourth level</a:t>
            </a:r>
          </a:p>
          <a:p>
            <a:pPr lvl="4" eaLnBrk="1" latinLnBrk="1" hangingPunct="1"/>
            <a:r>
              <a:rPr kumimoji="0" lang="en-US" smtClean="0"/>
              <a:t>Fifth level</a:t>
            </a:r>
            <a:endParaRPr kumimoji="0" lang="en-US"/>
          </a:p>
        </p:txBody>
      </p:sp>
      <p:sp>
        <p:nvSpPr>
          <p:cNvPr id="4" name="Date Placeholder 3"/>
          <p:cNvSpPr>
            <a:spLocks noGrp="1"/>
          </p:cNvSpPr>
          <p:nvPr>
            <p:ph type="dt" sz="half" idx="2"/>
          </p:nvPr>
        </p:nvSpPr>
        <p:spPr>
          <a:xfrm rot="16200000">
            <a:off x="7696200" y="1012825"/>
            <a:ext cx="2133600" cy="365125"/>
          </a:xfrm>
          <a:prstGeom prst="rect">
            <a:avLst/>
          </a:prstGeom>
        </p:spPr>
        <p:txBody>
          <a:bodyPr vert="horz" rtlCol="0" anchor="ctr"/>
          <a:lstStyle>
            <a:lvl1pPr algn="r" eaLnBrk="1" latinLnBrk="0" hangingPunct="1">
              <a:defRPr kumimoji="0" sz="1200">
                <a:solidFill>
                  <a:schemeClr val="bg1"/>
                </a:solidFill>
              </a:defRPr>
            </a:lvl1pPr>
            <a:extLst/>
          </a:lstStyle>
          <a:p>
            <a:fld id="{40DFE20C-70E6-40E2-8BB6-8E951BA7A858}" type="datetimeFigureOut">
              <a:rPr lang="en-US" smtClean="0"/>
              <a:pPr/>
              <a:t>9/17/2011</a:t>
            </a:fld>
            <a:endParaRPr lang="en-US"/>
          </a:p>
        </p:txBody>
      </p:sp>
      <p:sp>
        <p:nvSpPr>
          <p:cNvPr id="5" name="Footer Placeholder 4"/>
          <p:cNvSpPr>
            <a:spLocks noGrp="1"/>
          </p:cNvSpPr>
          <p:nvPr>
            <p:ph type="ftr" sz="quarter" idx="3"/>
          </p:nvPr>
        </p:nvSpPr>
        <p:spPr>
          <a:xfrm rot="16200000">
            <a:off x="7162800" y="3832226"/>
            <a:ext cx="3200400" cy="365125"/>
          </a:xfrm>
          <a:prstGeom prst="rect">
            <a:avLst/>
          </a:prstGeom>
        </p:spPr>
        <p:txBody>
          <a:bodyPr vert="horz" rtlCol="0" anchor="ctr"/>
          <a:lstStyle>
            <a:lvl1pPr algn="l" eaLnBrk="1" latinLnBrk="0" hangingPunct="1">
              <a:defRPr kumimoji="0" sz="1200">
                <a:solidFill>
                  <a:schemeClr val="bg1"/>
                </a:solidFill>
              </a:defRPr>
            </a:lvl1pPr>
            <a:extLst/>
          </a:lstStyle>
          <a:p>
            <a:endParaRPr lang="en-US"/>
          </a:p>
        </p:txBody>
      </p:sp>
      <p:sp>
        <p:nvSpPr>
          <p:cNvPr id="6" name="Slide Number Placeholder 5"/>
          <p:cNvSpPr>
            <a:spLocks noGrp="1"/>
          </p:cNvSpPr>
          <p:nvPr>
            <p:ph type="sldNum" sz="quarter" idx="4"/>
          </p:nvPr>
        </p:nvSpPr>
        <p:spPr>
          <a:xfrm rot="5400000">
            <a:off x="8278813" y="5962650"/>
            <a:ext cx="968375" cy="365125"/>
          </a:xfrm>
          <a:prstGeom prst="rect">
            <a:avLst/>
          </a:prstGeom>
        </p:spPr>
        <p:txBody>
          <a:bodyPr vert="horz" rtlCol="0" anchor="ctr"/>
          <a:lstStyle>
            <a:lvl1pPr algn="r" eaLnBrk="1" latinLnBrk="0" hangingPunct="1">
              <a:defRPr kumimoji="0" sz="1200">
                <a:solidFill>
                  <a:schemeClr val="bg1"/>
                </a:solidFill>
              </a:defRPr>
            </a:lvl1pPr>
            <a:extLst/>
          </a:lstStyle>
          <a:p>
            <a:fld id="{AB44B0A9-11F5-45D4-A4BC-2AB3BBF41CA8}" type="slidenum">
              <a:rPr lang="en-US" smtClean="0"/>
              <a:pPr/>
              <a:t>‹#›</a:t>
            </a:fld>
            <a:endParaRPr lang="en-US"/>
          </a:p>
        </p:txBody>
      </p:sp>
      <p:sp>
        <p:nvSpPr>
          <p:cNvPr id="7" name="Rectangle 6"/>
          <p:cNvSpPr/>
          <p:nvPr/>
        </p:nvSpPr>
        <p:spPr>
          <a:xfrm>
            <a:off x="8895749" y="-733"/>
            <a:ext cx="76200" cy="6858000"/>
          </a:xfrm>
          <a:prstGeom prst="rect">
            <a:avLst/>
          </a:prstGeom>
          <a:solidFill>
            <a:schemeClr val="accent1"/>
          </a:solidFill>
          <a:ln w="3492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 id="2147483691" r:id="rId19"/>
    <p:sldLayoutId id="2147483692" r:id="rId20"/>
    <p:sldLayoutId id="2147483693" r:id="rId21"/>
    <p:sldLayoutId id="2147483694" r:id="rId22"/>
    <p:sldLayoutId id="2147483695" r:id="rId23"/>
  </p:sldLayoutIdLst>
  <p:transition>
    <p:fade/>
  </p:transition>
  <p:timing>
    <p:tnLst>
      <p:par>
        <p:cTn id="1" dur="indefinite" restart="never" nodeType="tmRoot"/>
      </p:par>
    </p:tnLst>
  </p:timing>
  <p:txStyles>
    <p:titleStyle>
      <a:lvl1pPr algn="ctr" rtl="0" eaLnBrk="1" latinLnBrk="0" hangingPunct="1">
        <a:spcBef>
          <a:spcPct val="0"/>
        </a:spcBef>
        <a:buNone/>
        <a:defRPr kumimoji="0" sz="4400" kern="1200">
          <a:solidFill>
            <a:schemeClr val="tx2"/>
          </a:solidFill>
          <a:latin typeface="+mj-lt"/>
          <a:ea typeface="+mj-ea"/>
          <a:cs typeface="+mj-cs"/>
        </a:defRPr>
      </a:lvl1pPr>
      <a:extLst/>
    </p:titleStyle>
    <p:bodyStyle>
      <a:lvl1pPr marL="342900" indent="-342900" algn="l" rtl="0" eaLnBrk="1" latinLnBrk="0" hangingPunct="1">
        <a:spcBef>
          <a:spcPct val="20000"/>
        </a:spcBef>
        <a:buFont typeface="Arial"/>
        <a:buChar char="•"/>
        <a:defRPr kumimoji="0" sz="3200" kern="1200">
          <a:solidFill>
            <a:schemeClr val="tx2"/>
          </a:solidFill>
          <a:latin typeface="+mn-lt"/>
          <a:ea typeface="+mn-ea"/>
          <a:cs typeface="+mn-cs"/>
        </a:defRPr>
      </a:lvl1pPr>
      <a:lvl2pPr marL="742950" indent="-285750" algn="l" rtl="0" eaLnBrk="1" latinLnBrk="0" hangingPunct="1">
        <a:spcBef>
          <a:spcPct val="20000"/>
        </a:spcBef>
        <a:buFont typeface="Arial"/>
        <a:buChar char="–"/>
        <a:defRPr kumimoji="0" sz="2800" kern="1200">
          <a:solidFill>
            <a:schemeClr val="tx2"/>
          </a:solidFill>
          <a:latin typeface="+mn-lt"/>
          <a:ea typeface="+mn-ea"/>
          <a:cs typeface="+mn-cs"/>
        </a:defRPr>
      </a:lvl2pPr>
      <a:lvl3pPr marL="1143000" indent="-228600" algn="l" rtl="0" eaLnBrk="1" latinLnBrk="0" hangingPunct="1">
        <a:spcBef>
          <a:spcPct val="20000"/>
        </a:spcBef>
        <a:buFont typeface="Arial"/>
        <a:buChar char="•"/>
        <a:defRPr kumimoji="0" sz="2400" kern="1200">
          <a:solidFill>
            <a:schemeClr val="tx2"/>
          </a:solidFill>
          <a:latin typeface="+mn-lt"/>
          <a:ea typeface="+mn-ea"/>
          <a:cs typeface="+mn-cs"/>
        </a:defRPr>
      </a:lvl3pPr>
      <a:lvl4pPr marL="1600200" indent="-228600" algn="l" rtl="0" eaLnBrk="1" latinLnBrk="0" hangingPunct="1">
        <a:spcBef>
          <a:spcPct val="20000"/>
        </a:spcBef>
        <a:buFont typeface="Arial"/>
        <a:buChar char="–"/>
        <a:defRPr kumimoji="0" sz="2000" kern="1200">
          <a:solidFill>
            <a:schemeClr val="tx2"/>
          </a:solidFill>
          <a:latin typeface="+mn-lt"/>
          <a:ea typeface="+mn-ea"/>
          <a:cs typeface="+mn-cs"/>
        </a:defRPr>
      </a:lvl4pPr>
      <a:lvl5pPr marL="2057400" indent="-228600" algn="l" rtl="0" eaLnBrk="1" latinLnBrk="0" hangingPunct="1">
        <a:spcBef>
          <a:spcPct val="20000"/>
        </a:spcBef>
        <a:buFont typeface="Arial"/>
        <a:buChar char="»"/>
        <a:defRPr kumimoji="0" sz="2000" kern="1200">
          <a:solidFill>
            <a:schemeClr val="tx2"/>
          </a:solidFill>
          <a:latin typeface="+mn-lt"/>
          <a:ea typeface="+mn-ea"/>
          <a:cs typeface="+mn-cs"/>
        </a:defRPr>
      </a:lvl5pPr>
      <a:lvl6pPr marL="2514600" indent="-228600" algn="l" rtl="0" eaLnBrk="1" latinLnBrk="0" hangingPunct="1">
        <a:spcBef>
          <a:spcPct val="20000"/>
        </a:spcBef>
        <a:buFont typeface="Arial"/>
        <a:buChar char="•"/>
        <a:defRPr kumimoji="0"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0"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0"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oleObject" Target="../embeddings/oleObject4.bin"/><Relationship Id="rId2" Type="http://schemas.openxmlformats.org/officeDocument/2006/relationships/slideLayout" Target="../slideLayouts/slideLayout22.xml"/><Relationship Id="rId1" Type="http://schemas.openxmlformats.org/officeDocument/2006/relationships/vmlDrawing" Target="../drawings/vmlDrawing1.vml"/><Relationship Id="rId6" Type="http://schemas.openxmlformats.org/officeDocument/2006/relationships/oleObject" Target="../embeddings/oleObject3.bin"/><Relationship Id="rId5" Type="http://schemas.openxmlformats.org/officeDocument/2006/relationships/oleObject" Target="../embeddings/oleObject2.bin"/><Relationship Id="rId4" Type="http://schemas.openxmlformats.org/officeDocument/2006/relationships/oleObject" Target="../embeddings/oleObject1.bin"/></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22.xml"/><Relationship Id="rId1" Type="http://schemas.openxmlformats.org/officeDocument/2006/relationships/video" Target="file:///C:\Documents%20and%20Settings\Administrator\Desktop\Interpersonal%20Skills.wmv"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3.xml"/><Relationship Id="rId1" Type="http://schemas.openxmlformats.org/officeDocument/2006/relationships/vmlDrawing" Target="../drawings/vmlDrawing2.v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57158" y="428604"/>
            <a:ext cx="8358246" cy="1143008"/>
          </a:xfrm>
        </p:spPr>
        <p:txBody>
          <a:bodyPr>
            <a:normAutofit fontScale="90000"/>
            <a:scene3d>
              <a:camera prst="orthographicFront"/>
              <a:lightRig rig="glow" dir="tl">
                <a:rot lat="0" lon="0" rev="5400000"/>
              </a:lightRig>
            </a:scene3d>
            <a:sp3d contourW="12700">
              <a:bevelT w="25400" h="25400"/>
              <a:contourClr>
                <a:schemeClr val="accent6">
                  <a:shade val="73000"/>
                </a:schemeClr>
              </a:contourClr>
            </a:sp3d>
          </a:bodyPr>
          <a:lstStyle/>
          <a:p>
            <a:r>
              <a:rPr lang="en-GB"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INTERPERSONAL SKILLS: IT’S IMPORTANCE AT WORKPLACE</a:t>
            </a:r>
            <a:endParaRPr lang="en-US"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3" name="Subtitle 2"/>
          <p:cNvSpPr>
            <a:spLocks noGrp="1"/>
          </p:cNvSpPr>
          <p:nvPr>
            <p:ph type="subTitle" idx="1"/>
          </p:nvPr>
        </p:nvSpPr>
        <p:spPr>
          <a:xfrm>
            <a:off x="642910" y="1857364"/>
            <a:ext cx="7715304" cy="4643470"/>
          </a:xfrm>
        </p:spPr>
        <p:txBody>
          <a:bodyPr>
            <a:normAutofit/>
          </a:bodyPr>
          <a:lstStyle/>
          <a:p>
            <a:pPr algn="ctr"/>
            <a:r>
              <a:rPr lang="en-GB" sz="2800" dirty="0" smtClean="0">
                <a:solidFill>
                  <a:schemeClr val="tx1"/>
                </a:solidFill>
              </a:rPr>
              <a:t>PRESENTED BY</a:t>
            </a:r>
          </a:p>
          <a:p>
            <a:pPr algn="ctr"/>
            <a:endParaRPr lang="en-GB" sz="2800" dirty="0" smtClean="0">
              <a:solidFill>
                <a:schemeClr val="tx1"/>
              </a:solidFill>
            </a:endParaRPr>
          </a:p>
          <a:p>
            <a:pPr algn="ctr"/>
            <a:endParaRPr lang="en-GB" sz="2800" dirty="0" smtClean="0">
              <a:solidFill>
                <a:schemeClr val="tx1"/>
              </a:solidFill>
            </a:endParaRPr>
          </a:p>
          <a:p>
            <a:pPr algn="ctr"/>
            <a:r>
              <a:rPr lang="en-GB" sz="2800" smtClean="0">
                <a:solidFill>
                  <a:schemeClr val="tx1"/>
                </a:solidFill>
              </a:rPr>
              <a:t>    </a:t>
            </a:r>
            <a:r>
              <a:rPr lang="en-GB" sz="2800" smtClean="0">
                <a:solidFill>
                  <a:schemeClr val="tx1"/>
                </a:solidFill>
              </a:rPr>
              <a:t>CS </a:t>
            </a:r>
            <a:r>
              <a:rPr lang="en-GB" sz="2800" dirty="0" smtClean="0">
                <a:solidFill>
                  <a:schemeClr val="tx1"/>
                </a:solidFill>
              </a:rPr>
              <a:t>Pankaj Khanna</a:t>
            </a:r>
            <a:endParaRPr lang="en-US" sz="2800" dirty="0">
              <a:solidFill>
                <a:schemeClr val="tx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85820" y="357166"/>
            <a:ext cx="7858180" cy="1214446"/>
          </a:xfrm>
        </p:spPr>
        <p:txBody>
          <a:bodyPr>
            <a:normAutofit fontScale="90000"/>
            <a:scene3d>
              <a:camera prst="orthographicFront"/>
              <a:lightRig rig="glow" dir="tl">
                <a:rot lat="0" lon="0" rev="5400000"/>
              </a:lightRig>
            </a:scene3d>
            <a:sp3d contourW="12700">
              <a:bevelT w="25400" h="25400"/>
              <a:contourClr>
                <a:schemeClr val="accent6">
                  <a:shade val="73000"/>
                </a:schemeClr>
              </a:contourClr>
            </a:sp3d>
          </a:bodyPr>
          <a:lstStyle/>
          <a:p>
            <a:r>
              <a:rPr lang="en-GB"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BENEFITS OF INTERPERSONAL SKILLS AT WORKPLACE</a:t>
            </a:r>
            <a:endParaRPr lang="en-US"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3" name="Subtitle 2"/>
          <p:cNvSpPr>
            <a:spLocks noGrp="1"/>
          </p:cNvSpPr>
          <p:nvPr>
            <p:ph type="subTitle" idx="1"/>
          </p:nvPr>
        </p:nvSpPr>
        <p:spPr>
          <a:xfrm>
            <a:off x="500034" y="1714488"/>
            <a:ext cx="7929618" cy="4857784"/>
          </a:xfrm>
        </p:spPr>
        <p:txBody>
          <a:bodyPr>
            <a:normAutofit/>
          </a:bodyPr>
          <a:lstStyle/>
          <a:p>
            <a:pPr algn="ctr">
              <a:buFont typeface="Arial" pitchFamily="34" charset="0"/>
              <a:buChar char="•"/>
            </a:pPr>
            <a:r>
              <a:rPr lang="en-US" dirty="0" smtClean="0">
                <a:solidFill>
                  <a:schemeClr val="tx1"/>
                </a:solidFill>
              </a:rPr>
              <a:t>To succeed in management you need good interpersonal skills, you need to understand how to deal with other people. This unit help us enormously in dealing with the work tasks we are responsible for.</a:t>
            </a:r>
          </a:p>
          <a:p>
            <a:pPr algn="ctr"/>
            <a:endParaRPr lang="en-US" dirty="0" smtClean="0">
              <a:solidFill>
                <a:schemeClr val="tx1"/>
              </a:solidFill>
            </a:endParaRPr>
          </a:p>
          <a:p>
            <a:pPr algn="ctr">
              <a:buFont typeface="Arial" pitchFamily="34" charset="0"/>
              <a:buChar char="•"/>
            </a:pPr>
            <a:r>
              <a:rPr lang="en-GB" dirty="0" smtClean="0">
                <a:solidFill>
                  <a:schemeClr val="tx1"/>
                </a:solidFill>
              </a:rPr>
              <a:t> </a:t>
            </a:r>
            <a:r>
              <a:rPr lang="en-US" dirty="0" smtClean="0">
                <a:solidFill>
                  <a:schemeClr val="tx1"/>
                </a:solidFill>
              </a:rPr>
              <a:t>There are several personal benefits that can be obtained by a person with strong interpersonal skills.  These skills are highly valued in the workplace and a person who possesses them is seen to add great value.</a:t>
            </a:r>
          </a:p>
          <a:p>
            <a:pPr algn="ctr"/>
            <a:r>
              <a:rPr lang="en-US" dirty="0" smtClean="0">
                <a:solidFill>
                  <a:schemeClr val="tx1"/>
                </a:solidFill>
              </a:rPr>
              <a:t> </a:t>
            </a:r>
          </a:p>
          <a:p>
            <a:pPr algn="ctr">
              <a:buFont typeface="Arial" pitchFamily="34" charset="0"/>
              <a:buChar char="•"/>
            </a:pPr>
            <a:r>
              <a:rPr lang="en-GB" dirty="0" smtClean="0">
                <a:solidFill>
                  <a:schemeClr val="tx1"/>
                </a:solidFill>
              </a:rPr>
              <a:t> </a:t>
            </a:r>
            <a:r>
              <a:rPr lang="en-US" dirty="0" smtClean="0">
                <a:solidFill>
                  <a:schemeClr val="tx1"/>
                </a:solidFill>
              </a:rPr>
              <a:t>In addition to career growth and increased productivity, these skills can also greatly reduce stress.</a:t>
            </a:r>
          </a:p>
          <a:p>
            <a:pPr algn="ctr"/>
            <a:endParaRPr lang="en-US" dirty="0" smtClean="0">
              <a:solidFill>
                <a:schemeClr val="tx1"/>
              </a:solidFill>
            </a:endParaRPr>
          </a:p>
          <a:p>
            <a:pPr algn="ctr">
              <a:buFont typeface="Arial" pitchFamily="34" charset="0"/>
              <a:buChar char="•"/>
            </a:pPr>
            <a:r>
              <a:rPr lang="en-US" i="1" dirty="0" smtClean="0">
                <a:solidFill>
                  <a:schemeClr val="tx1"/>
                </a:solidFill>
              </a:rPr>
              <a:t>"The people with whom you work reflect your own attitude.  If you are suspicious, unfriendly and condescending, you will find theses unlovely traits echoed all about you.  But if you are on your best behavior, you will bring out the best in the persons with whom you are going to spend most of your working hours."</a:t>
            </a:r>
            <a:r>
              <a:rPr lang="en-US" dirty="0" smtClean="0">
                <a:solidFill>
                  <a:schemeClr val="tx1"/>
                </a:solidFill>
              </a:rPr>
              <a:t> - Beatrice Vincent</a:t>
            </a:r>
          </a:p>
          <a:p>
            <a:pPr algn="ctr"/>
            <a:endParaRPr lang="en-US" dirty="0" smtClean="0"/>
          </a:p>
          <a:p>
            <a:pPr algn="ctr">
              <a:buFont typeface="Arial" pitchFamily="34" charset="0"/>
              <a:buChar char="•"/>
            </a:pPr>
            <a:endParaRPr lang="en-US" dirty="0"/>
          </a:p>
        </p:txBody>
      </p:sp>
      <p:pic>
        <p:nvPicPr>
          <p:cNvPr id="36866" name="Picture 2" descr="C:\Documents and Settings\Administrator\Desktop\BC\Interpersonal_skills_page_v1.jpg"/>
          <p:cNvPicPr>
            <a:picLocks noChangeAspect="1" noChangeArrowheads="1"/>
          </p:cNvPicPr>
          <p:nvPr/>
        </p:nvPicPr>
        <p:blipFill>
          <a:blip r:embed="rId2" cstate="print"/>
          <a:srcRect/>
          <a:stretch>
            <a:fillRect/>
          </a:stretch>
        </p:blipFill>
        <p:spPr bwMode="auto">
          <a:xfrm>
            <a:off x="0" y="0"/>
            <a:ext cx="1658938" cy="1729446"/>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85720" y="285728"/>
            <a:ext cx="8215370" cy="1214446"/>
          </a:xfrm>
        </p:spPr>
        <p:txBody>
          <a:bodyPr>
            <a:normAutofit fontScale="90000"/>
            <a:scene3d>
              <a:camera prst="orthographicFront"/>
              <a:lightRig rig="glow" dir="tl">
                <a:rot lat="0" lon="0" rev="5400000"/>
              </a:lightRig>
            </a:scene3d>
            <a:sp3d contourW="12700">
              <a:bevelT w="25400" h="25400"/>
              <a:contourClr>
                <a:schemeClr val="accent6">
                  <a:shade val="73000"/>
                </a:schemeClr>
              </a:contourClr>
            </a:sp3d>
          </a:bodyPr>
          <a:lstStyle/>
          <a:p>
            <a:r>
              <a:rPr lang="en-US"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WORKPLACE SUCCESS </a:t>
            </a:r>
            <a:r>
              <a:rPr lang="en-US" b="1" dirty="0" err="1"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lINKED</a:t>
            </a:r>
            <a:r>
              <a:rPr lang="en-US"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 TO GOOD INTERPERSONAL SKILLS</a:t>
            </a:r>
            <a:endParaRPr lang="en-US"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3" name="Subtitle 2"/>
          <p:cNvSpPr>
            <a:spLocks noGrp="1"/>
          </p:cNvSpPr>
          <p:nvPr>
            <p:ph type="subTitle" idx="1"/>
          </p:nvPr>
        </p:nvSpPr>
        <p:spPr>
          <a:xfrm>
            <a:off x="285720" y="1643050"/>
            <a:ext cx="8143932" cy="5000660"/>
          </a:xfrm>
        </p:spPr>
        <p:txBody>
          <a:bodyPr>
            <a:normAutofit/>
          </a:bodyPr>
          <a:lstStyle/>
          <a:p>
            <a:r>
              <a:rPr lang="en-US" sz="2200" dirty="0" smtClean="0"/>
              <a:t>Research shows that employees with keen interpersonal skills often have the edge in gaining the respect of peers and bosses. A focus on your own actions in relationships is clearly part of a long-term influencing strategy. Yes, I’m talking about what some refer to  as the dreaded “soft skills.” Personally, my dread is that these “soft skills” are usually the  most difficult skills for employees to acquire and demonstrate. And more, the lack of  these “soft skills” is a frequent cause for the company’s “rising star” to fall. So, maybe  these “soft skills” are really the “hard skills” that can make a difference for your own influence and overall success!</a:t>
            </a:r>
            <a:endParaRPr lang="en-US" sz="2200" dirty="0"/>
          </a:p>
        </p:txBody>
      </p:sp>
      <p:pic>
        <p:nvPicPr>
          <p:cNvPr id="35842" name="Picture 2" descr="C:\Documents and Settings\Administrator\Desktop\BC\275844_large.jpg"/>
          <p:cNvPicPr>
            <a:picLocks noChangeAspect="1" noChangeArrowheads="1"/>
          </p:cNvPicPr>
          <p:nvPr/>
        </p:nvPicPr>
        <p:blipFill>
          <a:blip r:embed="rId2" cstate="print"/>
          <a:srcRect/>
          <a:stretch>
            <a:fillRect/>
          </a:stretch>
        </p:blipFill>
        <p:spPr bwMode="auto">
          <a:xfrm>
            <a:off x="6143636" y="5143512"/>
            <a:ext cx="1581150" cy="1500174"/>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00034" y="214290"/>
            <a:ext cx="7929618" cy="928694"/>
          </a:xfrm>
        </p:spPr>
        <p:txBody>
          <a:bodyPr>
            <a:scene3d>
              <a:camera prst="orthographicFront"/>
              <a:lightRig rig="glow" dir="tl">
                <a:rot lat="0" lon="0" rev="5400000"/>
              </a:lightRig>
            </a:scene3d>
            <a:sp3d contourW="12700">
              <a:bevelT w="25400" h="25400"/>
              <a:contourClr>
                <a:schemeClr val="accent6">
                  <a:shade val="73000"/>
                </a:schemeClr>
              </a:contourClr>
            </a:sp3d>
          </a:bodyPr>
          <a:lstStyle/>
          <a:p>
            <a:r>
              <a:rPr lang="en-US"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 CONCLUSION</a:t>
            </a:r>
            <a:endParaRPr lang="en-US"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3" name="Subtitle 2"/>
          <p:cNvSpPr>
            <a:spLocks noGrp="1"/>
          </p:cNvSpPr>
          <p:nvPr>
            <p:ph type="subTitle" idx="1"/>
          </p:nvPr>
        </p:nvSpPr>
        <p:spPr>
          <a:xfrm>
            <a:off x="428596" y="1214422"/>
            <a:ext cx="7929618" cy="5214974"/>
          </a:xfrm>
        </p:spPr>
        <p:txBody>
          <a:bodyPr/>
          <a:lstStyle/>
          <a:p>
            <a:pPr>
              <a:lnSpc>
                <a:spcPct val="90000"/>
              </a:lnSpc>
            </a:pPr>
            <a:endParaRPr lang="en-US" sz="2400" dirty="0" smtClean="0"/>
          </a:p>
          <a:p>
            <a:pPr>
              <a:lnSpc>
                <a:spcPct val="90000"/>
              </a:lnSpc>
            </a:pPr>
            <a:r>
              <a:rPr lang="en-US" sz="2400" b="1" dirty="0" smtClean="0"/>
              <a:t>If you have effective interpersonal skills, you have </a:t>
            </a:r>
          </a:p>
          <a:p>
            <a:pPr>
              <a:lnSpc>
                <a:spcPct val="90000"/>
              </a:lnSpc>
            </a:pPr>
            <a:endParaRPr lang="en-US" dirty="0" smtClean="0"/>
          </a:p>
          <a:p>
            <a:pPr>
              <a:lnSpc>
                <a:spcPct val="90000"/>
              </a:lnSpc>
              <a:buFont typeface="Wingdings" pitchFamily="2" charset="2"/>
              <a:buChar char="§"/>
            </a:pPr>
            <a:r>
              <a:rPr lang="en-US" sz="2400" b="1" dirty="0" smtClean="0"/>
              <a:t>Appropriate assertion skills</a:t>
            </a:r>
          </a:p>
          <a:p>
            <a:pPr>
              <a:lnSpc>
                <a:spcPct val="90000"/>
              </a:lnSpc>
              <a:buFont typeface="Wingdings" pitchFamily="2" charset="2"/>
              <a:buChar char="§"/>
            </a:pPr>
            <a:r>
              <a:rPr lang="en-US" sz="2400" b="1" dirty="0" smtClean="0"/>
              <a:t>Active listening skills</a:t>
            </a:r>
          </a:p>
          <a:p>
            <a:pPr>
              <a:lnSpc>
                <a:spcPct val="90000"/>
              </a:lnSpc>
              <a:buFont typeface="Wingdings" pitchFamily="2" charset="2"/>
              <a:buChar char="§"/>
            </a:pPr>
            <a:r>
              <a:rPr lang="en-US" sz="2400" b="1" dirty="0" smtClean="0"/>
              <a:t>The ability to accept criticism</a:t>
            </a:r>
          </a:p>
          <a:p>
            <a:pPr>
              <a:lnSpc>
                <a:spcPct val="90000"/>
              </a:lnSpc>
              <a:buFont typeface="Wingdings" pitchFamily="2" charset="2"/>
              <a:buChar char="§"/>
            </a:pPr>
            <a:r>
              <a:rPr lang="en-US" sz="2400" b="1" dirty="0" smtClean="0"/>
              <a:t>Respect for the face and dignity of the other person</a:t>
            </a:r>
          </a:p>
          <a:p>
            <a:endParaRPr lang="en-US" dirty="0"/>
          </a:p>
        </p:txBody>
      </p:sp>
      <p:pic>
        <p:nvPicPr>
          <p:cNvPr id="37890" name="Picture 2" descr="C:\Documents and Settings\Administrator\Desktop\BC\illustrative list.jpg"/>
          <p:cNvPicPr>
            <a:picLocks noChangeAspect="1" noChangeArrowheads="1"/>
          </p:cNvPicPr>
          <p:nvPr/>
        </p:nvPicPr>
        <p:blipFill>
          <a:blip r:embed="rId2" cstate="print"/>
          <a:srcRect/>
          <a:stretch>
            <a:fillRect/>
          </a:stretch>
        </p:blipFill>
        <p:spPr bwMode="auto">
          <a:xfrm>
            <a:off x="4857752" y="4071942"/>
            <a:ext cx="2571752" cy="2564608"/>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71472" y="2571744"/>
            <a:ext cx="7858180" cy="1428760"/>
          </a:xfrm>
        </p:spPr>
        <p:txBody>
          <a:bodyPr>
            <a:scene3d>
              <a:camera prst="orthographicFront"/>
              <a:lightRig rig="glow" dir="tl">
                <a:rot lat="0" lon="0" rev="5400000"/>
              </a:lightRig>
            </a:scene3d>
            <a:sp3d contourW="12700">
              <a:bevelT w="25400" h="25400"/>
              <a:contourClr>
                <a:schemeClr val="accent6">
                  <a:shade val="73000"/>
                </a:schemeClr>
              </a:contourClr>
            </a:sp3d>
          </a:bodyPr>
          <a:lstStyle/>
          <a:p>
            <a:r>
              <a:rPr lang="en-GB"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THANK YOU</a:t>
            </a:r>
            <a:endParaRPr lang="en-US"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85852" y="357166"/>
            <a:ext cx="5238750" cy="1600200"/>
          </a:xfrm>
        </p:spPr>
        <p:txBody>
          <a:bodyPr>
            <a:scene3d>
              <a:camera prst="orthographicFront"/>
              <a:lightRig rig="glow" dir="tl">
                <a:rot lat="0" lon="0" rev="5400000"/>
              </a:lightRig>
            </a:scene3d>
            <a:sp3d contourW="12700">
              <a:bevelT w="25400" h="25400"/>
              <a:contourClr>
                <a:schemeClr val="accent6">
                  <a:shade val="73000"/>
                </a:schemeClr>
              </a:contourClr>
            </a:sp3d>
          </a:bodyPr>
          <a:lstStyle/>
          <a:p>
            <a:r>
              <a:rPr lang="en-GB"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Interpersonal skills</a:t>
            </a:r>
            <a:endParaRPr lang="en-US"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3" name="Subtitle 2"/>
          <p:cNvSpPr>
            <a:spLocks noGrp="1"/>
          </p:cNvSpPr>
          <p:nvPr>
            <p:ph type="subTitle" idx="1"/>
          </p:nvPr>
        </p:nvSpPr>
        <p:spPr>
          <a:xfrm>
            <a:off x="428596" y="1428736"/>
            <a:ext cx="8001056" cy="4929222"/>
          </a:xfrm>
        </p:spPr>
        <p:txBody>
          <a:bodyPr>
            <a:normAutofit/>
          </a:bodyPr>
          <a:lstStyle/>
          <a:p>
            <a:pPr algn="ctr"/>
            <a:r>
              <a:rPr lang="en-US" sz="2400" b="1" dirty="0" smtClean="0"/>
              <a:t>Interpersonal skills</a:t>
            </a:r>
            <a:r>
              <a:rPr lang="en-US" sz="2400" dirty="0" smtClean="0"/>
              <a:t> </a:t>
            </a:r>
            <a:r>
              <a:rPr lang="en-US" sz="2400" dirty="0" smtClean="0">
                <a:solidFill>
                  <a:schemeClr val="tx1"/>
                </a:solidFill>
              </a:rPr>
              <a:t>are the skills that a person uses to interact with other people. Interpersonal skills are sometimes also referred to as communication skills. </a:t>
            </a:r>
          </a:p>
          <a:p>
            <a:pPr algn="ctr"/>
            <a:endParaRPr lang="en-US" sz="2400" dirty="0" smtClean="0">
              <a:solidFill>
                <a:schemeClr val="tx1"/>
              </a:solidFill>
            </a:endParaRPr>
          </a:p>
          <a:p>
            <a:pPr algn="ctr"/>
            <a:r>
              <a:rPr lang="en-US" sz="2400" dirty="0" smtClean="0">
                <a:solidFill>
                  <a:schemeClr val="tx1"/>
                </a:solidFill>
              </a:rPr>
              <a:t>Interpersonal skills involve using skills such as active listening and tone of voice, they include delegation and leadership. It is how well you communicate with someone and how well you behave or carry yourself.</a:t>
            </a:r>
            <a:endParaRPr lang="en-US" sz="2400" dirty="0">
              <a:solidFill>
                <a:schemeClr val="tx1"/>
              </a:solidFill>
            </a:endParaRPr>
          </a:p>
        </p:txBody>
      </p:sp>
      <p:pic>
        <p:nvPicPr>
          <p:cNvPr id="3073" name="Picture 1" descr="C:\Documents and Settings\Administrator\Desktop\BC\InterpersonalSkills.jpg"/>
          <p:cNvPicPr>
            <a:picLocks noChangeAspect="1" noChangeArrowheads="1"/>
          </p:cNvPicPr>
          <p:nvPr/>
        </p:nvPicPr>
        <p:blipFill>
          <a:blip r:embed="rId2" cstate="print"/>
          <a:srcRect/>
          <a:stretch>
            <a:fillRect/>
          </a:stretch>
        </p:blipFill>
        <p:spPr bwMode="auto">
          <a:xfrm>
            <a:off x="2786050" y="4739314"/>
            <a:ext cx="2620962" cy="1749369"/>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ChangeArrowheads="1"/>
          </p:cNvSpPr>
          <p:nvPr/>
        </p:nvSpPr>
        <p:spPr bwMode="auto">
          <a:xfrm>
            <a:off x="457200" y="457200"/>
            <a:ext cx="7772400" cy="1143000"/>
          </a:xfrm>
          <a:prstGeom prst="rect">
            <a:avLst/>
          </a:prstGeom>
          <a:noFill/>
          <a:ln w="9525">
            <a:noFill/>
            <a:miter lim="800000"/>
            <a:headEnd/>
            <a:tailEnd/>
          </a:ln>
        </p:spPr>
        <p:txBody>
          <a:bodyPr anchor="ctr">
            <a:scene3d>
              <a:camera prst="orthographicFront"/>
              <a:lightRig rig="glow" dir="tl">
                <a:rot lat="0" lon="0" rev="5400000"/>
              </a:lightRig>
            </a:scene3d>
            <a:sp3d contourW="12700">
              <a:bevelT w="25400" h="25400"/>
              <a:contourClr>
                <a:schemeClr val="accent6">
                  <a:shade val="73000"/>
                </a:schemeClr>
              </a:contourClr>
            </a:sp3d>
          </a:bodyPr>
          <a:lstStyle/>
          <a:p>
            <a:pPr algn="ctr">
              <a:buFontTx/>
              <a:buNone/>
              <a:defRPr/>
            </a:pPr>
            <a:r>
              <a:rPr lang="en-GB" sz="4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j-lt"/>
              </a:rPr>
              <a:t>INTERPERSONAL SKILLS</a:t>
            </a:r>
            <a:endParaRPr lang="en-GB" sz="44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j-lt"/>
            </a:endParaRPr>
          </a:p>
        </p:txBody>
      </p:sp>
      <p:sp>
        <p:nvSpPr>
          <p:cNvPr id="91139" name="Rectangle 3"/>
          <p:cNvSpPr>
            <a:spLocks noChangeArrowheads="1"/>
          </p:cNvSpPr>
          <p:nvPr/>
        </p:nvSpPr>
        <p:spPr bwMode="auto">
          <a:xfrm>
            <a:off x="228600" y="1905000"/>
            <a:ext cx="3810000" cy="4114800"/>
          </a:xfrm>
          <a:prstGeom prst="rect">
            <a:avLst/>
          </a:prstGeom>
          <a:noFill/>
          <a:ln w="9525">
            <a:noFill/>
            <a:miter lim="800000"/>
            <a:headEnd/>
            <a:tailEnd/>
          </a:ln>
        </p:spPr>
        <p:txBody>
          <a:bodyPr/>
          <a:lstStyle/>
          <a:p>
            <a:pPr>
              <a:spcBef>
                <a:spcPct val="20000"/>
              </a:spcBef>
              <a:buFont typeface="Wingdings" pitchFamily="2" charset="2"/>
              <a:buNone/>
            </a:pPr>
            <a:endParaRPr lang="en-GB" dirty="0">
              <a:latin typeface="Arial Unicode MS" pitchFamily="34" charset="-128"/>
            </a:endParaRPr>
          </a:p>
          <a:p>
            <a:pPr>
              <a:spcBef>
                <a:spcPct val="20000"/>
              </a:spcBef>
              <a:buFont typeface="Wingdings" pitchFamily="2" charset="2"/>
              <a:buNone/>
            </a:pPr>
            <a:r>
              <a:rPr lang="en-GB" dirty="0">
                <a:latin typeface="Arial Unicode MS" pitchFamily="34" charset="-128"/>
              </a:rPr>
              <a:t>        </a:t>
            </a:r>
            <a:r>
              <a:rPr lang="en-GB" sz="1800" dirty="0">
                <a:latin typeface="Arial Unicode MS" pitchFamily="34" charset="-128"/>
              </a:rPr>
              <a:t> listening</a:t>
            </a:r>
            <a:endParaRPr lang="en-GB" dirty="0">
              <a:latin typeface="Arial Unicode MS" pitchFamily="34" charset="-128"/>
            </a:endParaRPr>
          </a:p>
          <a:p>
            <a:pPr>
              <a:spcBef>
                <a:spcPct val="20000"/>
              </a:spcBef>
              <a:buFont typeface="Wingdings" pitchFamily="2" charset="2"/>
              <a:buNone/>
            </a:pPr>
            <a:endParaRPr lang="en-GB" dirty="0">
              <a:latin typeface="Arial Unicode MS" pitchFamily="34" charset="-128"/>
            </a:endParaRPr>
          </a:p>
          <a:p>
            <a:pPr>
              <a:spcBef>
                <a:spcPct val="20000"/>
              </a:spcBef>
              <a:buFont typeface="Wingdings" pitchFamily="2" charset="2"/>
              <a:buNone/>
            </a:pPr>
            <a:endParaRPr lang="en-GB" dirty="0">
              <a:latin typeface="Arial Unicode MS" pitchFamily="34" charset="-128"/>
            </a:endParaRPr>
          </a:p>
          <a:p>
            <a:pPr>
              <a:spcBef>
                <a:spcPct val="20000"/>
              </a:spcBef>
              <a:buFont typeface="Wingdings" pitchFamily="2" charset="2"/>
              <a:buNone/>
            </a:pPr>
            <a:r>
              <a:rPr lang="en-GB" dirty="0">
                <a:latin typeface="Arial Unicode MS" pitchFamily="34" charset="-128"/>
              </a:rPr>
              <a:t>               </a:t>
            </a:r>
          </a:p>
          <a:p>
            <a:pPr>
              <a:spcBef>
                <a:spcPct val="20000"/>
              </a:spcBef>
              <a:buFont typeface="Wingdings" pitchFamily="2" charset="2"/>
              <a:buNone/>
            </a:pPr>
            <a:r>
              <a:rPr lang="en-GB" dirty="0">
                <a:latin typeface="Arial Unicode MS" pitchFamily="34" charset="-128"/>
              </a:rPr>
              <a:t>              </a:t>
            </a:r>
            <a:r>
              <a:rPr lang="en-GB" sz="1800" dirty="0">
                <a:latin typeface="Arial Unicode MS" pitchFamily="34" charset="-128"/>
              </a:rPr>
              <a:t>questioning</a:t>
            </a:r>
            <a:endParaRPr lang="en-GB" dirty="0">
              <a:latin typeface="Arial Unicode MS" pitchFamily="34" charset="-128"/>
            </a:endParaRPr>
          </a:p>
          <a:p>
            <a:pPr>
              <a:spcBef>
                <a:spcPct val="20000"/>
              </a:spcBef>
              <a:buFont typeface="Wingdings" pitchFamily="2" charset="2"/>
              <a:buNone/>
            </a:pPr>
            <a:endParaRPr lang="en-GB" dirty="0">
              <a:latin typeface="Arial Unicode MS" pitchFamily="34" charset="-128"/>
            </a:endParaRPr>
          </a:p>
          <a:p>
            <a:pPr>
              <a:spcBef>
                <a:spcPct val="20000"/>
              </a:spcBef>
              <a:buFont typeface="Wingdings" pitchFamily="2" charset="2"/>
              <a:buNone/>
            </a:pPr>
            <a:endParaRPr lang="en-GB" dirty="0">
              <a:latin typeface="Arial Unicode MS" pitchFamily="34" charset="-128"/>
            </a:endParaRPr>
          </a:p>
          <a:p>
            <a:pPr>
              <a:spcBef>
                <a:spcPct val="20000"/>
              </a:spcBef>
              <a:buFont typeface="Wingdings" pitchFamily="2" charset="2"/>
              <a:buNone/>
            </a:pPr>
            <a:endParaRPr lang="en-GB" dirty="0">
              <a:latin typeface="Arial Unicode MS" pitchFamily="34" charset="-128"/>
            </a:endParaRPr>
          </a:p>
        </p:txBody>
      </p:sp>
      <p:sp>
        <p:nvSpPr>
          <p:cNvPr id="91140" name="Rectangle 4"/>
          <p:cNvSpPr>
            <a:spLocks noChangeArrowheads="1"/>
          </p:cNvSpPr>
          <p:nvPr/>
        </p:nvSpPr>
        <p:spPr bwMode="auto">
          <a:xfrm>
            <a:off x="2438400" y="2057400"/>
            <a:ext cx="5562600" cy="4114800"/>
          </a:xfrm>
          <a:prstGeom prst="rect">
            <a:avLst/>
          </a:prstGeom>
          <a:noFill/>
          <a:ln w="9525">
            <a:noFill/>
            <a:miter lim="800000"/>
            <a:headEnd/>
            <a:tailEnd/>
          </a:ln>
        </p:spPr>
        <p:txBody>
          <a:bodyPr/>
          <a:lstStyle/>
          <a:p>
            <a:pPr marL="342900" indent="-342900">
              <a:spcBef>
                <a:spcPct val="20000"/>
              </a:spcBef>
              <a:buFont typeface="Wingdings" pitchFamily="2" charset="2"/>
              <a:buNone/>
            </a:pPr>
            <a:r>
              <a:rPr lang="en-GB" sz="1800" dirty="0">
                <a:latin typeface="Arial Unicode MS" pitchFamily="34" charset="-128"/>
              </a:rPr>
              <a:t>                                 language &amp; </a:t>
            </a:r>
          </a:p>
          <a:p>
            <a:pPr marL="342900" indent="-342900">
              <a:spcBef>
                <a:spcPct val="20000"/>
              </a:spcBef>
              <a:buFont typeface="Wingdings" pitchFamily="2" charset="2"/>
              <a:buNone/>
            </a:pPr>
            <a:r>
              <a:rPr lang="en-GB" sz="1800" dirty="0">
                <a:latin typeface="Arial Unicode MS" pitchFamily="34" charset="-128"/>
              </a:rPr>
              <a:t>                                communication</a:t>
            </a:r>
          </a:p>
          <a:p>
            <a:pPr marL="342900" indent="-342900">
              <a:spcBef>
                <a:spcPct val="20000"/>
              </a:spcBef>
              <a:buFont typeface="Wingdings" pitchFamily="2" charset="2"/>
              <a:buNone/>
            </a:pPr>
            <a:r>
              <a:rPr lang="en-GB" sz="1800" dirty="0">
                <a:latin typeface="Arial Unicode MS" pitchFamily="34" charset="-128"/>
              </a:rPr>
              <a:t>                                                                     using</a:t>
            </a:r>
          </a:p>
          <a:p>
            <a:pPr marL="342900" indent="-342900">
              <a:spcBef>
                <a:spcPct val="20000"/>
              </a:spcBef>
              <a:buFont typeface="Wingdings" pitchFamily="2" charset="2"/>
              <a:buNone/>
            </a:pPr>
            <a:r>
              <a:rPr lang="en-GB" sz="1800" dirty="0">
                <a:latin typeface="Arial Unicode MS" pitchFamily="34" charset="-128"/>
              </a:rPr>
              <a:t>                                                                   feedback</a:t>
            </a:r>
          </a:p>
          <a:p>
            <a:pPr marL="342900" indent="-342900">
              <a:spcBef>
                <a:spcPct val="20000"/>
              </a:spcBef>
              <a:buFont typeface="Wingdings" pitchFamily="2" charset="2"/>
              <a:buNone/>
            </a:pPr>
            <a:endParaRPr lang="en-GB" sz="1800" dirty="0">
              <a:latin typeface="Arial Unicode MS" pitchFamily="34" charset="-128"/>
            </a:endParaRPr>
          </a:p>
          <a:p>
            <a:pPr marL="342900" indent="-342900">
              <a:spcBef>
                <a:spcPct val="20000"/>
              </a:spcBef>
              <a:buFont typeface="Wingdings" pitchFamily="2" charset="2"/>
              <a:buNone/>
            </a:pPr>
            <a:endParaRPr lang="en-GB" sz="1800" dirty="0">
              <a:latin typeface="Arial Unicode MS" pitchFamily="34" charset="-128"/>
            </a:endParaRPr>
          </a:p>
          <a:p>
            <a:pPr marL="342900" indent="-342900">
              <a:spcBef>
                <a:spcPct val="20000"/>
              </a:spcBef>
              <a:buFont typeface="Wingdings" pitchFamily="2" charset="2"/>
              <a:buNone/>
            </a:pPr>
            <a:endParaRPr lang="en-GB" sz="1800" dirty="0">
              <a:latin typeface="Arial Unicode MS" pitchFamily="34" charset="-128"/>
            </a:endParaRPr>
          </a:p>
          <a:p>
            <a:pPr marL="342900" indent="-342900">
              <a:spcBef>
                <a:spcPct val="20000"/>
              </a:spcBef>
              <a:buFont typeface="Wingdings" pitchFamily="2" charset="2"/>
              <a:buNone/>
            </a:pPr>
            <a:r>
              <a:rPr lang="en-GB" sz="1800" dirty="0">
                <a:latin typeface="Arial Unicode MS" pitchFamily="34" charset="-128"/>
              </a:rPr>
              <a:t>                                conflict handling</a:t>
            </a:r>
          </a:p>
        </p:txBody>
      </p:sp>
      <p:graphicFrame>
        <p:nvGraphicFramePr>
          <p:cNvPr id="91141" name="Object 2"/>
          <p:cNvGraphicFramePr>
            <a:graphicFrameLocks noChangeAspect="1"/>
          </p:cNvGraphicFramePr>
          <p:nvPr/>
        </p:nvGraphicFramePr>
        <p:xfrm>
          <a:off x="3200400" y="1676400"/>
          <a:ext cx="1600200" cy="2098675"/>
        </p:xfrm>
        <a:graphic>
          <a:graphicData uri="http://schemas.openxmlformats.org/presentationml/2006/ole">
            <p:oleObj spid="_x0000_s2050" name="Clip" r:id="rId4" imgW="3092400" imgH="3282480" progId="">
              <p:embed/>
            </p:oleObj>
          </a:graphicData>
        </a:graphic>
      </p:graphicFrame>
      <p:graphicFrame>
        <p:nvGraphicFramePr>
          <p:cNvPr id="91142" name="Object 3"/>
          <p:cNvGraphicFramePr>
            <a:graphicFrameLocks noChangeAspect="1"/>
          </p:cNvGraphicFramePr>
          <p:nvPr/>
        </p:nvGraphicFramePr>
        <p:xfrm>
          <a:off x="1104900" y="3657600"/>
          <a:ext cx="1257300" cy="1981200"/>
        </p:xfrm>
        <a:graphic>
          <a:graphicData uri="http://schemas.openxmlformats.org/presentationml/2006/ole">
            <p:oleObj spid="_x0000_s2051" name="Clip" r:id="rId5" imgW="1857600" imgH="3995640" progId="">
              <p:embed/>
            </p:oleObj>
          </a:graphicData>
        </a:graphic>
      </p:graphicFrame>
      <p:graphicFrame>
        <p:nvGraphicFramePr>
          <p:cNvPr id="91143" name="Object 4"/>
          <p:cNvGraphicFramePr>
            <a:graphicFrameLocks noChangeAspect="1"/>
          </p:cNvGraphicFramePr>
          <p:nvPr/>
        </p:nvGraphicFramePr>
        <p:xfrm>
          <a:off x="6172200" y="3429000"/>
          <a:ext cx="2590800" cy="1752600"/>
        </p:xfrm>
        <a:graphic>
          <a:graphicData uri="http://schemas.openxmlformats.org/presentationml/2006/ole">
            <p:oleObj spid="_x0000_s2052" name="Clip" r:id="rId6" imgW="4962600" imgH="2923920" progId="">
              <p:embed/>
            </p:oleObj>
          </a:graphicData>
        </a:graphic>
      </p:graphicFrame>
      <p:graphicFrame>
        <p:nvGraphicFramePr>
          <p:cNvPr id="91144" name="Object 5"/>
          <p:cNvGraphicFramePr>
            <a:graphicFrameLocks noChangeAspect="1"/>
          </p:cNvGraphicFramePr>
          <p:nvPr/>
        </p:nvGraphicFramePr>
        <p:xfrm>
          <a:off x="3581400" y="4191000"/>
          <a:ext cx="1371600" cy="2362200"/>
        </p:xfrm>
        <a:graphic>
          <a:graphicData uri="http://schemas.openxmlformats.org/presentationml/2006/ole">
            <p:oleObj spid="_x0000_s2053" name="Clip" r:id="rId7" imgW="2285280" imgH="3943440" progId="">
              <p:embed/>
            </p:oleObj>
          </a:graphicData>
        </a:graphic>
      </p:graphicFrame>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91138"/>
                                        </p:tgtEl>
                                        <p:attrNameLst>
                                          <p:attrName>style.visibility</p:attrName>
                                        </p:attrNameLst>
                                      </p:cBhvr>
                                      <p:to>
                                        <p:strVal val="visible"/>
                                      </p:to>
                                    </p:set>
                                    <p:anim calcmode="lin" valueType="num">
                                      <p:cBhvr additive="base">
                                        <p:cTn id="7" dur="500" fill="hold"/>
                                        <p:tgtEl>
                                          <p:spTgt spid="91138"/>
                                        </p:tgtEl>
                                        <p:attrNameLst>
                                          <p:attrName>ppt_x</p:attrName>
                                        </p:attrNameLst>
                                      </p:cBhvr>
                                      <p:tavLst>
                                        <p:tav tm="0">
                                          <p:val>
                                            <p:strVal val="0-#ppt_w/2"/>
                                          </p:val>
                                        </p:tav>
                                        <p:tav tm="100000">
                                          <p:val>
                                            <p:strVal val="#ppt_x"/>
                                          </p:val>
                                        </p:tav>
                                      </p:tavLst>
                                    </p:anim>
                                    <p:anim calcmode="lin" valueType="num">
                                      <p:cBhvr additive="base">
                                        <p:cTn id="8" dur="500" fill="hold"/>
                                        <p:tgtEl>
                                          <p:spTgt spid="9113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91139"/>
                                        </p:tgtEl>
                                        <p:attrNameLst>
                                          <p:attrName>style.visibility</p:attrName>
                                        </p:attrNameLst>
                                      </p:cBhvr>
                                      <p:to>
                                        <p:strVal val="visible"/>
                                      </p:to>
                                    </p:set>
                                    <p:anim calcmode="lin" valueType="num">
                                      <p:cBhvr additive="base">
                                        <p:cTn id="13" dur="500" fill="hold"/>
                                        <p:tgtEl>
                                          <p:spTgt spid="91139"/>
                                        </p:tgtEl>
                                        <p:attrNameLst>
                                          <p:attrName>ppt_x</p:attrName>
                                        </p:attrNameLst>
                                      </p:cBhvr>
                                      <p:tavLst>
                                        <p:tav tm="0">
                                          <p:val>
                                            <p:strVal val="0-#ppt_w/2"/>
                                          </p:val>
                                        </p:tav>
                                        <p:tav tm="100000">
                                          <p:val>
                                            <p:strVal val="#ppt_x"/>
                                          </p:val>
                                        </p:tav>
                                      </p:tavLst>
                                    </p:anim>
                                    <p:anim calcmode="lin" valueType="num">
                                      <p:cBhvr additive="base">
                                        <p:cTn id="14" dur="500" fill="hold"/>
                                        <p:tgtEl>
                                          <p:spTgt spid="91139"/>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91140"/>
                                        </p:tgtEl>
                                        <p:attrNameLst>
                                          <p:attrName>style.visibility</p:attrName>
                                        </p:attrNameLst>
                                      </p:cBhvr>
                                      <p:to>
                                        <p:strVal val="visible"/>
                                      </p:to>
                                    </p:set>
                                    <p:anim calcmode="lin" valueType="num">
                                      <p:cBhvr additive="base">
                                        <p:cTn id="19" dur="500" fill="hold"/>
                                        <p:tgtEl>
                                          <p:spTgt spid="91140"/>
                                        </p:tgtEl>
                                        <p:attrNameLst>
                                          <p:attrName>ppt_x</p:attrName>
                                        </p:attrNameLst>
                                      </p:cBhvr>
                                      <p:tavLst>
                                        <p:tav tm="0">
                                          <p:val>
                                            <p:strVal val="0-#ppt_w/2"/>
                                          </p:val>
                                        </p:tav>
                                        <p:tav tm="100000">
                                          <p:val>
                                            <p:strVal val="#ppt_x"/>
                                          </p:val>
                                        </p:tav>
                                      </p:tavLst>
                                    </p:anim>
                                    <p:anim calcmode="lin" valueType="num">
                                      <p:cBhvr additive="base">
                                        <p:cTn id="20" dur="500" fill="hold"/>
                                        <p:tgtEl>
                                          <p:spTgt spid="91140"/>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91141"/>
                                        </p:tgtEl>
                                        <p:attrNameLst>
                                          <p:attrName>style.visibility</p:attrName>
                                        </p:attrNameLst>
                                      </p:cBhvr>
                                      <p:to>
                                        <p:strVal val="visible"/>
                                      </p:to>
                                    </p:set>
                                    <p:anim calcmode="lin" valueType="num">
                                      <p:cBhvr additive="base">
                                        <p:cTn id="25" dur="500" fill="hold"/>
                                        <p:tgtEl>
                                          <p:spTgt spid="91141"/>
                                        </p:tgtEl>
                                        <p:attrNameLst>
                                          <p:attrName>ppt_x</p:attrName>
                                        </p:attrNameLst>
                                      </p:cBhvr>
                                      <p:tavLst>
                                        <p:tav tm="0">
                                          <p:val>
                                            <p:strVal val="0-#ppt_w/2"/>
                                          </p:val>
                                        </p:tav>
                                        <p:tav tm="100000">
                                          <p:val>
                                            <p:strVal val="#ppt_x"/>
                                          </p:val>
                                        </p:tav>
                                      </p:tavLst>
                                    </p:anim>
                                    <p:anim calcmode="lin" valueType="num">
                                      <p:cBhvr additive="base">
                                        <p:cTn id="26" dur="500" fill="hold"/>
                                        <p:tgtEl>
                                          <p:spTgt spid="91141"/>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91142"/>
                                        </p:tgtEl>
                                        <p:attrNameLst>
                                          <p:attrName>style.visibility</p:attrName>
                                        </p:attrNameLst>
                                      </p:cBhvr>
                                      <p:to>
                                        <p:strVal val="visible"/>
                                      </p:to>
                                    </p:set>
                                    <p:anim calcmode="lin" valueType="num">
                                      <p:cBhvr additive="base">
                                        <p:cTn id="31" dur="500" fill="hold"/>
                                        <p:tgtEl>
                                          <p:spTgt spid="91142"/>
                                        </p:tgtEl>
                                        <p:attrNameLst>
                                          <p:attrName>ppt_x</p:attrName>
                                        </p:attrNameLst>
                                      </p:cBhvr>
                                      <p:tavLst>
                                        <p:tav tm="0">
                                          <p:val>
                                            <p:strVal val="0-#ppt_w/2"/>
                                          </p:val>
                                        </p:tav>
                                        <p:tav tm="100000">
                                          <p:val>
                                            <p:strVal val="#ppt_x"/>
                                          </p:val>
                                        </p:tav>
                                      </p:tavLst>
                                    </p:anim>
                                    <p:anim calcmode="lin" valueType="num">
                                      <p:cBhvr additive="base">
                                        <p:cTn id="32" dur="500" fill="hold"/>
                                        <p:tgtEl>
                                          <p:spTgt spid="91142"/>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nodeType="clickEffect">
                                  <p:stCondLst>
                                    <p:cond delay="0"/>
                                  </p:stCondLst>
                                  <p:childTnLst>
                                    <p:set>
                                      <p:cBhvr>
                                        <p:cTn id="36" dur="1" fill="hold">
                                          <p:stCondLst>
                                            <p:cond delay="0"/>
                                          </p:stCondLst>
                                        </p:cTn>
                                        <p:tgtEl>
                                          <p:spTgt spid="91143"/>
                                        </p:tgtEl>
                                        <p:attrNameLst>
                                          <p:attrName>style.visibility</p:attrName>
                                        </p:attrNameLst>
                                      </p:cBhvr>
                                      <p:to>
                                        <p:strVal val="visible"/>
                                      </p:to>
                                    </p:set>
                                    <p:anim calcmode="lin" valueType="num">
                                      <p:cBhvr additive="base">
                                        <p:cTn id="37" dur="500" fill="hold"/>
                                        <p:tgtEl>
                                          <p:spTgt spid="91143"/>
                                        </p:tgtEl>
                                        <p:attrNameLst>
                                          <p:attrName>ppt_x</p:attrName>
                                        </p:attrNameLst>
                                      </p:cBhvr>
                                      <p:tavLst>
                                        <p:tav tm="0">
                                          <p:val>
                                            <p:strVal val="0-#ppt_w/2"/>
                                          </p:val>
                                        </p:tav>
                                        <p:tav tm="100000">
                                          <p:val>
                                            <p:strVal val="#ppt_x"/>
                                          </p:val>
                                        </p:tav>
                                      </p:tavLst>
                                    </p:anim>
                                    <p:anim calcmode="lin" valueType="num">
                                      <p:cBhvr additive="base">
                                        <p:cTn id="38" dur="500" fill="hold"/>
                                        <p:tgtEl>
                                          <p:spTgt spid="91143"/>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nodeType="clickEffect">
                                  <p:stCondLst>
                                    <p:cond delay="0"/>
                                  </p:stCondLst>
                                  <p:childTnLst>
                                    <p:set>
                                      <p:cBhvr>
                                        <p:cTn id="42" dur="1" fill="hold">
                                          <p:stCondLst>
                                            <p:cond delay="0"/>
                                          </p:stCondLst>
                                        </p:cTn>
                                        <p:tgtEl>
                                          <p:spTgt spid="91144"/>
                                        </p:tgtEl>
                                        <p:attrNameLst>
                                          <p:attrName>style.visibility</p:attrName>
                                        </p:attrNameLst>
                                      </p:cBhvr>
                                      <p:to>
                                        <p:strVal val="visible"/>
                                      </p:to>
                                    </p:set>
                                    <p:anim calcmode="lin" valueType="num">
                                      <p:cBhvr additive="base">
                                        <p:cTn id="43" dur="500" fill="hold"/>
                                        <p:tgtEl>
                                          <p:spTgt spid="91144"/>
                                        </p:tgtEl>
                                        <p:attrNameLst>
                                          <p:attrName>ppt_x</p:attrName>
                                        </p:attrNameLst>
                                      </p:cBhvr>
                                      <p:tavLst>
                                        <p:tav tm="0">
                                          <p:val>
                                            <p:strVal val="0-#ppt_w/2"/>
                                          </p:val>
                                        </p:tav>
                                        <p:tav tm="100000">
                                          <p:val>
                                            <p:strVal val="#ppt_x"/>
                                          </p:val>
                                        </p:tav>
                                      </p:tavLst>
                                    </p:anim>
                                    <p:anim calcmode="lin" valueType="num">
                                      <p:cBhvr additive="base">
                                        <p:cTn id="44" dur="500" fill="hold"/>
                                        <p:tgtEl>
                                          <p:spTgt spid="9114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138" grpId="0" autoUpdateAnimBg="0"/>
      <p:bldP spid="91139" grpId="0" autoUpdateAnimBg="0"/>
      <p:bldP spid="91140" grpId="0"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nterpersonal Skills.wmv">
            <a:hlinkClick r:id="" action="ppaction://media"/>
          </p:cNvPr>
          <p:cNvPicPr>
            <a:picLocks noRot="1" noChangeAspect="1"/>
          </p:cNvPicPr>
          <p:nvPr>
            <a:videoFile r:link="rId1"/>
          </p:nvPr>
        </p:nvPicPr>
        <p:blipFill>
          <a:blip r:embed="rId3" cstate="print"/>
          <a:stretch>
            <a:fillRect/>
          </a:stretch>
        </p:blipFill>
        <p:spPr>
          <a:xfrm>
            <a:off x="0" y="0"/>
            <a:ext cx="9144000" cy="68580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p:cTn id="7" fill="hold" display="0">
                  <p:stCondLst>
                    <p:cond delay="indefinite"/>
                  </p:stCondLst>
                  <p:endCondLst>
                    <p:cond evt="onNext" delay="0">
                      <p:tgtEl>
                        <p:sldTgt/>
                      </p:tgtEl>
                    </p:cond>
                    <p:cond evt="onPrev" delay="0">
                      <p:tgtEl>
                        <p:sldTgt/>
                      </p:tgtEl>
                    </p:cond>
                  </p:endCondLst>
                </p:cTn>
                <p:tgtEl>
                  <p:spTgt spid="2"/>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42910" y="214290"/>
            <a:ext cx="7715304" cy="857256"/>
          </a:xfrm>
        </p:spPr>
        <p:txBody>
          <a:bodyPr>
            <a:normAutofit fontScale="90000"/>
            <a:scene3d>
              <a:camera prst="orthographicFront"/>
              <a:lightRig rig="glow" dir="tl">
                <a:rot lat="0" lon="0" rev="5400000"/>
              </a:lightRig>
            </a:scene3d>
            <a:sp3d contourW="12700">
              <a:bevelT w="25400" h="25400"/>
              <a:contourClr>
                <a:schemeClr val="accent6">
                  <a:shade val="73000"/>
                </a:schemeClr>
              </a:contourClr>
            </a:sp3d>
          </a:bodyPr>
          <a:lstStyle/>
          <a:p>
            <a:r>
              <a:rPr lang="en-GB"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INTERPERSONAL SKILLS INVOLVES</a:t>
            </a:r>
            <a:endParaRPr lang="en-US"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4" name="Oval 4"/>
          <p:cNvSpPr>
            <a:spLocks noGrp="1" noChangeArrowheads="1"/>
          </p:cNvSpPr>
          <p:nvPr>
            <p:ph type="subTitle" idx="1"/>
          </p:nvPr>
        </p:nvSpPr>
        <p:spPr bwMode="auto">
          <a:xfrm>
            <a:off x="285720" y="1285860"/>
            <a:ext cx="3714776" cy="2857520"/>
          </a:xfrm>
          <a:prstGeom prst="ellipse">
            <a:avLst/>
          </a:prstGeom>
          <a:ln>
            <a:headEnd/>
            <a:tailEnd/>
          </a:ln>
        </p:spPr>
        <p:style>
          <a:lnRef idx="3">
            <a:schemeClr val="lt1"/>
          </a:lnRef>
          <a:fillRef idx="1">
            <a:schemeClr val="accent3"/>
          </a:fillRef>
          <a:effectRef idx="1">
            <a:schemeClr val="accent3"/>
          </a:effectRef>
          <a:fontRef idx="minor">
            <a:schemeClr val="lt1"/>
          </a:fontRef>
        </p:style>
        <p:txBody>
          <a:bodyPr wrap="none" anchor="ctr"/>
          <a:lstStyle/>
          <a:p>
            <a:pPr algn="ctr">
              <a:buFontTx/>
              <a:buNone/>
              <a:defRPr/>
            </a:pPr>
            <a:r>
              <a:rPr lang="en-GB" sz="2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Communication:</a:t>
            </a:r>
          </a:p>
          <a:p>
            <a:pPr algn="ctr">
              <a:defRPr/>
            </a:pPr>
            <a:r>
              <a:rPr lang="en-GB" sz="2400"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Persuading</a:t>
            </a:r>
          </a:p>
          <a:p>
            <a:pPr algn="ctr">
              <a:defRPr/>
            </a:pPr>
            <a:r>
              <a:rPr lang="en-GB" sz="2400"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Influencing</a:t>
            </a:r>
          </a:p>
          <a:p>
            <a:pPr algn="ctr">
              <a:defRPr/>
            </a:pPr>
            <a:r>
              <a:rPr lang="en-GB" sz="2400"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ListeninG</a:t>
            </a:r>
            <a:endParaRPr lang="en-US" sz="2400" dirty="0"/>
          </a:p>
        </p:txBody>
      </p:sp>
      <p:sp>
        <p:nvSpPr>
          <p:cNvPr id="5" name="Oval 5"/>
          <p:cNvSpPr>
            <a:spLocks noChangeArrowheads="1"/>
          </p:cNvSpPr>
          <p:nvPr/>
        </p:nvSpPr>
        <p:spPr bwMode="auto">
          <a:xfrm>
            <a:off x="4214810" y="1428736"/>
            <a:ext cx="3900948" cy="2429705"/>
          </a:xfrm>
          <a:prstGeom prst="ellipse">
            <a:avLst/>
          </a:prstGeom>
          <a:ln>
            <a:headEnd/>
            <a:tailEnd/>
          </a:ln>
        </p:spPr>
        <p:style>
          <a:lnRef idx="2">
            <a:schemeClr val="accent3">
              <a:shade val="50000"/>
            </a:schemeClr>
          </a:lnRef>
          <a:fillRef idx="1">
            <a:schemeClr val="accent3"/>
          </a:fillRef>
          <a:effectRef idx="0">
            <a:schemeClr val="accent3"/>
          </a:effectRef>
          <a:fontRef idx="minor">
            <a:schemeClr val="lt1"/>
          </a:fontRef>
        </p:style>
        <p:txBody>
          <a:bodyPr wrap="none" anchor="ctr"/>
          <a:lstStyle/>
          <a:p>
            <a:pPr algn="ctr">
              <a:buFontTx/>
              <a:buNone/>
              <a:defRPr/>
            </a:pPr>
            <a:r>
              <a:rPr lang="en-GB"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Leadership:</a:t>
            </a:r>
            <a:endParaRPr lang="en-GB" sz="20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a:p>
            <a:pPr algn="ctr">
              <a:defRPr/>
            </a:pPr>
            <a:r>
              <a:rPr lang="en-GB" sz="20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Problem solving</a:t>
            </a:r>
          </a:p>
          <a:p>
            <a:pPr algn="ctr">
              <a:defRPr/>
            </a:pPr>
            <a:r>
              <a:rPr lang="en-GB" sz="20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Decision making</a:t>
            </a:r>
          </a:p>
          <a:p>
            <a:pPr algn="ctr">
              <a:defRPr/>
            </a:pPr>
            <a:r>
              <a:rPr lang="en-GB" sz="20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Negotiating</a:t>
            </a:r>
          </a:p>
          <a:p>
            <a:pPr algn="ctr">
              <a:defRPr/>
            </a:pPr>
            <a:r>
              <a:rPr lang="en-GB" sz="20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Conflict management</a:t>
            </a:r>
            <a:endParaRPr lang="en-US" sz="20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6" name="Oval 6"/>
          <p:cNvSpPr>
            <a:spLocks noChangeArrowheads="1"/>
          </p:cNvSpPr>
          <p:nvPr/>
        </p:nvSpPr>
        <p:spPr bwMode="auto">
          <a:xfrm>
            <a:off x="2571736" y="4071942"/>
            <a:ext cx="4196979" cy="2566074"/>
          </a:xfrm>
          <a:prstGeom prst="ellipse">
            <a:avLst/>
          </a:prstGeom>
          <a:ln>
            <a:headEnd/>
            <a:tailEnd/>
          </a:ln>
        </p:spPr>
        <p:style>
          <a:lnRef idx="3">
            <a:schemeClr val="lt1"/>
          </a:lnRef>
          <a:fillRef idx="1">
            <a:schemeClr val="accent3"/>
          </a:fillRef>
          <a:effectRef idx="1">
            <a:schemeClr val="accent3"/>
          </a:effectRef>
          <a:fontRef idx="minor">
            <a:schemeClr val="lt1"/>
          </a:fontRef>
        </p:style>
        <p:txBody>
          <a:bodyPr wrap="none" anchor="ctr"/>
          <a:lstStyle/>
          <a:p>
            <a:pPr algn="ctr">
              <a:buFontTx/>
              <a:buNone/>
              <a:defRPr/>
            </a:pPr>
            <a:r>
              <a:rPr lang="en-GB" sz="2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Team management:</a:t>
            </a:r>
          </a:p>
          <a:p>
            <a:pPr algn="ctr">
              <a:defRPr/>
            </a:pPr>
            <a:r>
              <a:rPr lang="en-GB" sz="2000"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Delegating</a:t>
            </a:r>
          </a:p>
          <a:p>
            <a:pPr algn="ctr">
              <a:defRPr/>
            </a:pPr>
            <a:r>
              <a:rPr lang="en-GB" sz="2000"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Motivating</a:t>
            </a:r>
            <a:endParaRPr lang="en-US" sz="2000"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cSld>
  <p:clrMapOvr>
    <a:masterClrMapping/>
  </p:clrMapOvr>
  <p:transition>
    <p:comb dir="ver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71472" y="428604"/>
            <a:ext cx="7858180" cy="1600200"/>
          </a:xfrm>
        </p:spPr>
        <p:txBody>
          <a:bodyPr>
            <a:scene3d>
              <a:camera prst="orthographicFront"/>
              <a:lightRig rig="glow" dir="tl">
                <a:rot lat="0" lon="0" rev="5400000"/>
              </a:lightRig>
            </a:scene3d>
            <a:sp3d contourW="12700">
              <a:bevelT w="25400" h="25400"/>
              <a:contourClr>
                <a:schemeClr val="accent6">
                  <a:shade val="73000"/>
                </a:schemeClr>
              </a:contourClr>
            </a:sp3d>
          </a:bodyPr>
          <a:lstStyle/>
          <a:p>
            <a:r>
              <a:rPr lang="en-US"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Interpersonal Relationships</a:t>
            </a:r>
            <a:endParaRPr lang="en-US"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graphicFrame>
        <p:nvGraphicFramePr>
          <p:cNvPr id="1026" name="Diagram 2"/>
          <p:cNvGraphicFramePr>
            <a:graphicFrameLocks/>
          </p:cNvGraphicFramePr>
          <p:nvPr/>
        </p:nvGraphicFramePr>
        <p:xfrm>
          <a:off x="285720" y="1500174"/>
          <a:ext cx="8229600" cy="4495800"/>
        </p:xfrm>
        <a:graphic>
          <a:graphicData uri="http://schemas.openxmlformats.org/drawingml/2006/compatibility">
            <com:legacyDrawing xmlns:com="http://schemas.openxmlformats.org/drawingml/2006/compatibility" spid="_x0000_s1026"/>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57158" y="285728"/>
            <a:ext cx="8143932" cy="1143008"/>
          </a:xfrm>
        </p:spPr>
        <p:txBody>
          <a:bodyPr>
            <a:normAutofit fontScale="90000"/>
            <a:scene3d>
              <a:camera prst="orthographicFront"/>
              <a:lightRig rig="glow" dir="tl">
                <a:rot lat="0" lon="0" rev="5400000"/>
              </a:lightRig>
            </a:scene3d>
            <a:sp3d contourW="12700">
              <a:bevelT w="25400" h="25400"/>
              <a:contourClr>
                <a:schemeClr val="accent6">
                  <a:shade val="73000"/>
                </a:schemeClr>
              </a:contourClr>
            </a:sp3d>
          </a:bodyPr>
          <a:lstStyle/>
          <a:p>
            <a:r>
              <a:rPr lang="en-GB"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ESSENTIAL INTERPERSONAL SKILLS</a:t>
            </a:r>
            <a:endParaRPr lang="en-US"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3" name="Subtitle 2"/>
          <p:cNvSpPr>
            <a:spLocks noGrp="1"/>
          </p:cNvSpPr>
          <p:nvPr>
            <p:ph type="subTitle" idx="1"/>
          </p:nvPr>
        </p:nvSpPr>
        <p:spPr>
          <a:xfrm>
            <a:off x="357158" y="1357298"/>
            <a:ext cx="8001056" cy="5143536"/>
          </a:xfrm>
        </p:spPr>
        <p:txBody>
          <a:bodyPr/>
          <a:lstStyle/>
          <a:p>
            <a:pPr marL="0" lvl="1" algn="l">
              <a:buFont typeface="Wingdings" pitchFamily="2" charset="2"/>
              <a:buChar char="v"/>
            </a:pPr>
            <a:endParaRPr lang="en-GB" dirty="0" smtClean="0"/>
          </a:p>
          <a:p>
            <a:pPr marL="0" lvl="1" algn="l">
              <a:buFont typeface="Wingdings" pitchFamily="2" charset="2"/>
              <a:buChar char="v"/>
            </a:pPr>
            <a:r>
              <a:rPr lang="en-GB" sz="3200" dirty="0" smtClean="0">
                <a:solidFill>
                  <a:schemeClr val="tx1"/>
                </a:solidFill>
              </a:rPr>
              <a:t>Self awareness</a:t>
            </a:r>
          </a:p>
          <a:p>
            <a:pPr marL="0" lvl="1" algn="l">
              <a:buFont typeface="Wingdings" pitchFamily="2" charset="2"/>
              <a:buChar char="v"/>
            </a:pPr>
            <a:r>
              <a:rPr lang="en-GB" sz="3200" dirty="0" smtClean="0">
                <a:solidFill>
                  <a:schemeClr val="tx1"/>
                </a:solidFill>
              </a:rPr>
              <a:t> Control</a:t>
            </a:r>
          </a:p>
          <a:p>
            <a:pPr marL="0" lvl="1" algn="l">
              <a:buFont typeface="Wingdings" pitchFamily="2" charset="2"/>
              <a:buChar char="v"/>
            </a:pPr>
            <a:r>
              <a:rPr lang="en-GB" sz="3200" dirty="0" smtClean="0">
                <a:solidFill>
                  <a:schemeClr val="tx1"/>
                </a:solidFill>
              </a:rPr>
              <a:t> Motivation</a:t>
            </a:r>
          </a:p>
          <a:p>
            <a:pPr marL="0" lvl="1" algn="l">
              <a:buFont typeface="Wingdings" pitchFamily="2" charset="2"/>
              <a:buChar char="v"/>
            </a:pPr>
            <a:r>
              <a:rPr lang="en-GB" sz="3200" dirty="0" smtClean="0">
                <a:solidFill>
                  <a:schemeClr val="tx1"/>
                </a:solidFill>
              </a:rPr>
              <a:t> Acknowledging the interests of subordinates</a:t>
            </a:r>
          </a:p>
          <a:p>
            <a:pPr marL="0" lvl="1" algn="l">
              <a:buFont typeface="Wingdings" pitchFamily="2" charset="2"/>
              <a:buChar char="v"/>
            </a:pPr>
            <a:r>
              <a:rPr lang="en-GB" sz="3200" dirty="0" smtClean="0">
                <a:solidFill>
                  <a:schemeClr val="tx1"/>
                </a:solidFill>
              </a:rPr>
              <a:t> Communication skills</a:t>
            </a:r>
          </a:p>
          <a:p>
            <a:pPr marL="0" lvl="1" algn="l"/>
            <a:endParaRPr lang="en-GB" sz="3200" dirty="0" smtClean="0"/>
          </a:p>
          <a:p>
            <a:r>
              <a:rPr lang="en-GB" dirty="0" smtClean="0"/>
              <a:t> </a:t>
            </a:r>
          </a:p>
          <a:p>
            <a:r>
              <a:rPr lang="en-GB" dirty="0" smtClean="0"/>
              <a:t>                         </a:t>
            </a:r>
            <a:endParaRPr lang="en-US" dirty="0"/>
          </a:p>
        </p:txBody>
      </p:sp>
      <p:pic>
        <p:nvPicPr>
          <p:cNvPr id="32770" name="Picture 2" descr="C:\Documents and Settings\Administrator\Desktop\BC\interpersonal-skills1.jpg"/>
          <p:cNvPicPr>
            <a:picLocks noChangeAspect="1" noChangeArrowheads="1"/>
          </p:cNvPicPr>
          <p:nvPr/>
        </p:nvPicPr>
        <p:blipFill>
          <a:blip r:embed="rId2" cstate="print"/>
          <a:srcRect/>
          <a:stretch>
            <a:fillRect/>
          </a:stretch>
        </p:blipFill>
        <p:spPr bwMode="auto">
          <a:xfrm>
            <a:off x="5357818" y="4929198"/>
            <a:ext cx="1643064" cy="1637587"/>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57158" y="285728"/>
            <a:ext cx="8215370" cy="928694"/>
          </a:xfrm>
        </p:spPr>
        <p:txBody>
          <a:bodyPr>
            <a:scene3d>
              <a:camera prst="orthographicFront"/>
              <a:lightRig rig="glow" dir="tl">
                <a:rot lat="0" lon="0" rev="5400000"/>
              </a:lightRig>
            </a:scene3d>
            <a:sp3d contourW="12700">
              <a:bevelT w="25400" h="25400"/>
              <a:contourClr>
                <a:schemeClr val="accent6">
                  <a:shade val="73000"/>
                </a:schemeClr>
              </a:contourClr>
            </a:sp3d>
          </a:bodyPr>
          <a:lstStyle/>
          <a:p>
            <a:r>
              <a:rPr lang="en-US"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NEED FOR INTERPERSONAL SKILLS</a:t>
            </a:r>
            <a:endParaRPr lang="en-US"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3" name="Subtitle 2"/>
          <p:cNvSpPr>
            <a:spLocks noGrp="1"/>
          </p:cNvSpPr>
          <p:nvPr>
            <p:ph type="subTitle" idx="1"/>
          </p:nvPr>
        </p:nvSpPr>
        <p:spPr>
          <a:xfrm>
            <a:off x="428596" y="1285860"/>
            <a:ext cx="8072494" cy="5286412"/>
          </a:xfrm>
        </p:spPr>
        <p:txBody>
          <a:bodyPr/>
          <a:lstStyle/>
          <a:p>
            <a:endParaRPr lang="en-GB" dirty="0" smtClean="0"/>
          </a:p>
          <a:p>
            <a:pPr>
              <a:buFont typeface="Arial" pitchFamily="34" charset="0"/>
              <a:buChar char="•"/>
            </a:pPr>
            <a:r>
              <a:rPr lang="en-GB" dirty="0" smtClean="0"/>
              <a:t> </a:t>
            </a:r>
            <a:r>
              <a:rPr lang="en-GB" sz="2400" dirty="0" smtClean="0"/>
              <a:t>Your team interacts with other team.</a:t>
            </a:r>
          </a:p>
          <a:p>
            <a:pPr>
              <a:buFont typeface="Arial" pitchFamily="34" charset="0"/>
              <a:buChar char="•"/>
            </a:pPr>
            <a:r>
              <a:rPr lang="en-GB" sz="2400" dirty="0" smtClean="0"/>
              <a:t> Hierarchy is flattened, so our co workers increase.</a:t>
            </a:r>
          </a:p>
          <a:p>
            <a:pPr>
              <a:buFont typeface="Arial" pitchFamily="34" charset="0"/>
              <a:buChar char="•"/>
            </a:pPr>
            <a:r>
              <a:rPr lang="en-GB" sz="2400" dirty="0" smtClean="0"/>
              <a:t> People work as team.</a:t>
            </a:r>
          </a:p>
          <a:p>
            <a:pPr>
              <a:buFont typeface="Arial" pitchFamily="34" charset="0"/>
              <a:buChar char="•"/>
            </a:pPr>
            <a:r>
              <a:rPr lang="en-GB" sz="2400" dirty="0" smtClean="0"/>
              <a:t> Collective intellect is very effective for all types of problems.</a:t>
            </a:r>
          </a:p>
          <a:p>
            <a:pPr>
              <a:buFont typeface="Arial" pitchFamily="34" charset="0"/>
              <a:buChar char="•"/>
            </a:pPr>
            <a:r>
              <a:rPr lang="en-GB" sz="2400" dirty="0" smtClean="0"/>
              <a:t> A good interpersonal skill will allow us to network effortlessly &amp; effectively.</a:t>
            </a:r>
            <a:endParaRPr lang="en-US" sz="2400" dirty="0"/>
          </a:p>
        </p:txBody>
      </p:sp>
      <p:pic>
        <p:nvPicPr>
          <p:cNvPr id="33794" name="Picture 2" descr="C:\Documents and Settings\Administrator\Desktop\BC\Interpersonal-Skills-At-Work.jpg"/>
          <p:cNvPicPr>
            <a:picLocks noChangeAspect="1" noChangeArrowheads="1"/>
          </p:cNvPicPr>
          <p:nvPr/>
        </p:nvPicPr>
        <p:blipFill>
          <a:blip r:embed="rId2" cstate="print"/>
          <a:srcRect/>
          <a:stretch>
            <a:fillRect/>
          </a:stretch>
        </p:blipFill>
        <p:spPr bwMode="auto">
          <a:xfrm>
            <a:off x="2214546" y="4857760"/>
            <a:ext cx="2886075" cy="1590675"/>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28596" y="285728"/>
            <a:ext cx="8072494" cy="928694"/>
          </a:xfrm>
        </p:spPr>
        <p:txBody>
          <a:bodyPr>
            <a:scene3d>
              <a:camera prst="orthographicFront"/>
              <a:lightRig rig="glow" dir="tl">
                <a:rot lat="0" lon="0" rev="5400000"/>
              </a:lightRig>
            </a:scene3d>
            <a:sp3d contourW="12700">
              <a:bevelT w="25400" h="25400"/>
              <a:contourClr>
                <a:schemeClr val="accent6">
                  <a:shade val="73000"/>
                </a:schemeClr>
              </a:contourClr>
            </a:sp3d>
          </a:bodyPr>
          <a:lstStyle/>
          <a:p>
            <a:r>
              <a:rPr lang="en-GB"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IMPROVE INTERPERSONAL SKILLS</a:t>
            </a:r>
            <a:endParaRPr lang="en-US"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3" name="Subtitle 2"/>
          <p:cNvSpPr>
            <a:spLocks noGrp="1"/>
          </p:cNvSpPr>
          <p:nvPr>
            <p:ph type="subTitle" idx="1"/>
          </p:nvPr>
        </p:nvSpPr>
        <p:spPr>
          <a:xfrm>
            <a:off x="214282" y="1214422"/>
            <a:ext cx="8143932" cy="5286412"/>
          </a:xfrm>
        </p:spPr>
        <p:txBody>
          <a:bodyPr/>
          <a:lstStyle/>
          <a:p>
            <a:pPr>
              <a:buFont typeface="Wingdings" pitchFamily="2" charset="2"/>
              <a:buChar char="Ø"/>
            </a:pPr>
            <a:endParaRPr lang="en-GB" dirty="0" smtClean="0"/>
          </a:p>
          <a:p>
            <a:pPr>
              <a:buFont typeface="Wingdings" pitchFamily="2" charset="2"/>
              <a:buChar char="Ø"/>
            </a:pPr>
            <a:r>
              <a:rPr lang="en-GB" dirty="0" smtClean="0"/>
              <a:t> </a:t>
            </a:r>
            <a:r>
              <a:rPr lang="en-US" sz="2200" b="1" dirty="0" smtClean="0"/>
              <a:t>Smile</a:t>
            </a:r>
          </a:p>
          <a:p>
            <a:pPr>
              <a:buFont typeface="Wingdings" pitchFamily="2" charset="2"/>
              <a:buChar char="Ø"/>
            </a:pPr>
            <a:r>
              <a:rPr lang="en-GB" sz="2200" b="1" dirty="0" smtClean="0"/>
              <a:t> </a:t>
            </a:r>
            <a:r>
              <a:rPr lang="en-US" sz="2200" b="1" dirty="0" smtClean="0"/>
              <a:t>Be appreciative</a:t>
            </a:r>
          </a:p>
          <a:p>
            <a:pPr>
              <a:buFont typeface="Wingdings" pitchFamily="2" charset="2"/>
              <a:buChar char="Ø"/>
            </a:pPr>
            <a:r>
              <a:rPr lang="en-GB" sz="2200" b="1" dirty="0" smtClean="0"/>
              <a:t> </a:t>
            </a:r>
            <a:r>
              <a:rPr lang="en-US" sz="2200" b="1" dirty="0" smtClean="0"/>
              <a:t>Pay attention to others </a:t>
            </a:r>
          </a:p>
          <a:p>
            <a:pPr>
              <a:buFont typeface="Wingdings" pitchFamily="2" charset="2"/>
              <a:buChar char="Ø"/>
            </a:pPr>
            <a:r>
              <a:rPr lang="en-GB" sz="2200" b="1" dirty="0" smtClean="0"/>
              <a:t> </a:t>
            </a:r>
            <a:r>
              <a:rPr lang="en-US" sz="2200" b="1" dirty="0" smtClean="0"/>
              <a:t>Practice active listening</a:t>
            </a:r>
          </a:p>
          <a:p>
            <a:pPr>
              <a:buFont typeface="Wingdings" pitchFamily="2" charset="2"/>
              <a:buChar char="Ø"/>
            </a:pPr>
            <a:r>
              <a:rPr lang="en-GB" sz="2200" b="1" dirty="0" smtClean="0"/>
              <a:t> </a:t>
            </a:r>
            <a:r>
              <a:rPr lang="en-US" sz="2200" b="1" dirty="0" smtClean="0"/>
              <a:t>Bring people together</a:t>
            </a:r>
          </a:p>
          <a:p>
            <a:pPr>
              <a:buFont typeface="Wingdings" pitchFamily="2" charset="2"/>
              <a:buChar char="Ø"/>
            </a:pPr>
            <a:r>
              <a:rPr lang="en-GB" sz="2200" b="1" dirty="0" smtClean="0"/>
              <a:t> </a:t>
            </a:r>
            <a:r>
              <a:rPr lang="en-US" sz="2200" b="1" dirty="0" smtClean="0"/>
              <a:t>Resolve conflicts</a:t>
            </a:r>
          </a:p>
          <a:p>
            <a:pPr>
              <a:buFont typeface="Wingdings" pitchFamily="2" charset="2"/>
              <a:buChar char="Ø"/>
            </a:pPr>
            <a:r>
              <a:rPr lang="en-GB" sz="2200" b="1" dirty="0" smtClean="0"/>
              <a:t> </a:t>
            </a:r>
            <a:r>
              <a:rPr lang="en-US" sz="2200" b="1" dirty="0" smtClean="0"/>
              <a:t>Communicate clearly</a:t>
            </a:r>
          </a:p>
          <a:p>
            <a:pPr>
              <a:buFont typeface="Wingdings" pitchFamily="2" charset="2"/>
              <a:buChar char="Ø"/>
            </a:pPr>
            <a:r>
              <a:rPr lang="en-GB" sz="2200" b="1" dirty="0" smtClean="0"/>
              <a:t> </a:t>
            </a:r>
            <a:r>
              <a:rPr lang="en-US" sz="2200" b="1" dirty="0" smtClean="0"/>
              <a:t>Humor them</a:t>
            </a:r>
          </a:p>
          <a:p>
            <a:pPr>
              <a:buFont typeface="Wingdings" pitchFamily="2" charset="2"/>
              <a:buChar char="Ø"/>
            </a:pPr>
            <a:r>
              <a:rPr lang="en-GB" sz="2200" b="1" dirty="0" smtClean="0"/>
              <a:t> </a:t>
            </a:r>
            <a:r>
              <a:rPr lang="en-US" sz="2200" b="1" dirty="0" smtClean="0"/>
              <a:t>See it from their side</a:t>
            </a:r>
          </a:p>
          <a:p>
            <a:pPr>
              <a:buFont typeface="Wingdings" pitchFamily="2" charset="2"/>
              <a:buChar char="Ø"/>
            </a:pPr>
            <a:r>
              <a:rPr lang="en-GB" sz="2200" b="1" dirty="0" smtClean="0"/>
              <a:t> </a:t>
            </a:r>
            <a:r>
              <a:rPr lang="en-US" sz="2200" b="1" dirty="0" smtClean="0"/>
              <a:t>Don't complain</a:t>
            </a:r>
            <a:endParaRPr lang="en-GB" sz="2200" dirty="0" smtClean="0"/>
          </a:p>
          <a:p>
            <a:endParaRPr lang="en-US" dirty="0"/>
          </a:p>
        </p:txBody>
      </p:sp>
      <p:pic>
        <p:nvPicPr>
          <p:cNvPr id="34818" name="Picture 2" descr="C:\Documents and Settings\Administrator\Desktop\BC\What-are-interpersonal-skills.jpg"/>
          <p:cNvPicPr>
            <a:picLocks noChangeAspect="1" noChangeArrowheads="1"/>
          </p:cNvPicPr>
          <p:nvPr/>
        </p:nvPicPr>
        <p:blipFill>
          <a:blip r:embed="rId2" cstate="print"/>
          <a:srcRect/>
          <a:stretch>
            <a:fillRect/>
          </a:stretch>
        </p:blipFill>
        <p:spPr bwMode="auto">
          <a:xfrm>
            <a:off x="5286380" y="1500174"/>
            <a:ext cx="2678924" cy="3571900"/>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Theme19">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shade val="50000"/>
                <a:satMod val="155000"/>
              </a:schemeClr>
            </a:gs>
            <a:gs pos="35000">
              <a:schemeClr val="phClr">
                <a:shade val="75000"/>
                <a:satMod val="155000"/>
              </a:schemeClr>
            </a:gs>
            <a:gs pos="100000">
              <a:schemeClr val="phClr">
                <a:tint val="80000"/>
                <a:satMod val="255000"/>
              </a:schemeClr>
            </a:gs>
          </a:gsLst>
          <a:lin ang="16200000" scaled="0"/>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Theme19</Template>
  <TotalTime>552</TotalTime>
  <Words>408</Words>
  <Application>Microsoft Office PowerPoint</Application>
  <PresentationFormat>On-screen Show (4:3)</PresentationFormat>
  <Paragraphs>91</Paragraphs>
  <Slides>13</Slides>
  <Notes>1</Notes>
  <HiddenSlides>0</HiddenSlides>
  <MMClips>1</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13</vt:i4>
      </vt:variant>
    </vt:vector>
  </HeadingPairs>
  <TitlesOfParts>
    <vt:vector size="15" baseType="lpstr">
      <vt:lpstr>Theme19</vt:lpstr>
      <vt:lpstr>Clip</vt:lpstr>
      <vt:lpstr>INTERPERSONAL SKILLS: IT’S IMPORTANCE AT WORKPLACE</vt:lpstr>
      <vt:lpstr>Interpersonal skills</vt:lpstr>
      <vt:lpstr>Slide 3</vt:lpstr>
      <vt:lpstr>Slide 4</vt:lpstr>
      <vt:lpstr>INTERPERSONAL SKILLS INVOLVES</vt:lpstr>
      <vt:lpstr>Interpersonal Relationships</vt:lpstr>
      <vt:lpstr>ESSENTIAL INTERPERSONAL SKILLS</vt:lpstr>
      <vt:lpstr>NEED FOR INTERPERSONAL SKILLS</vt:lpstr>
      <vt:lpstr>IMPROVE INTERPERSONAL SKILLS</vt:lpstr>
      <vt:lpstr>BENEFITS OF INTERPERSONAL SKILLS AT WORKPLACE</vt:lpstr>
      <vt:lpstr>WORKPLACE SUCCESS lINKED TO GOOD INTERPERSONAL SKILLS</vt:lpstr>
      <vt:lpstr> CONCLUSION</vt:lpstr>
      <vt:lpstr>THANK YOU</vt:lpstr>
    </vt:vector>
  </TitlesOfParts>
  <Company>spsp11spsp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INTERPERSONAL SKILLS: IT’S IMPORTANCE AT WORKPLACE</dc:title>
  <dc:creator>India</dc:creator>
  <cp:lastModifiedBy>admin</cp:lastModifiedBy>
  <cp:revision>57</cp:revision>
  <dcterms:created xsi:type="dcterms:W3CDTF">2011-06-20T12:00:00Z</dcterms:created>
  <dcterms:modified xsi:type="dcterms:W3CDTF">2011-09-17T09:20:39Z</dcterms:modified>
</cp:coreProperties>
</file>