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Srinivas@gmail.com" TargetMode="External"/><Relationship Id="rId2" Type="http://schemas.openxmlformats.org/officeDocument/2006/relationships/hyperlink" Target="mailto:Sk.ismailjabi1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276600"/>
            <a:ext cx="37338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0" y="609600"/>
            <a:ext cx="9144000" cy="2743200"/>
          </a:xfrm>
        </p:spPr>
        <p:txBody>
          <a:bodyPr>
            <a:normAutofit/>
          </a:bodyPr>
          <a:lstStyle/>
          <a:p>
            <a:pPr algn="ctr"/>
            <a:r>
              <a:rPr lang="en-US" sz="11500" dirty="0" smtClean="0">
                <a:latin typeface="Imprint MT Shadow" pitchFamily="82" charset="0"/>
              </a:rPr>
              <a:t>Exim bank</a:t>
            </a:r>
            <a:endParaRPr lang="en-US" sz="3200" dirty="0">
              <a:latin typeface="Imprint MT Shadow" pitchFamily="82" charset="0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3581400"/>
            <a:ext cx="6629400" cy="2793522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Monotype Corsiva" pitchFamily="66" charset="0"/>
              </a:rPr>
              <a:t>Presented</a:t>
            </a:r>
          </a:p>
          <a:p>
            <a:pPr algn="ctr"/>
            <a:r>
              <a:rPr lang="en-US" sz="3200" dirty="0" smtClean="0">
                <a:solidFill>
                  <a:srgbClr val="FF0000"/>
                </a:solidFill>
                <a:latin typeface="Monotype Corsiva" pitchFamily="66" charset="0"/>
              </a:rPr>
              <a:t>By</a:t>
            </a:r>
          </a:p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Monotype Corsiva" pitchFamily="66" charset="0"/>
              </a:rPr>
              <a:t>Sk</a:t>
            </a:r>
            <a:r>
              <a:rPr lang="en-US" sz="3200" dirty="0" smtClean="0">
                <a:solidFill>
                  <a:srgbClr val="FF0000"/>
                </a:solidFill>
                <a:latin typeface="Monotype Corsiva" pitchFamily="66" charset="0"/>
              </a:rPr>
              <a:t> . Ismail </a:t>
            </a:r>
            <a:r>
              <a:rPr lang="en-US" sz="3200" dirty="0" err="1" smtClean="0">
                <a:solidFill>
                  <a:srgbClr val="FF0000"/>
                </a:solidFill>
                <a:latin typeface="Monotype Corsiva" pitchFamily="66" charset="0"/>
              </a:rPr>
              <a:t>Jabi</a:t>
            </a:r>
            <a:endParaRPr lang="en-US" sz="3200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ctr"/>
            <a:r>
              <a:rPr lang="en-US" sz="3200" dirty="0" smtClean="0">
                <a:solidFill>
                  <a:srgbClr val="FF0000"/>
                </a:solidFill>
                <a:latin typeface="Monotype Corsiva" pitchFamily="66" charset="0"/>
              </a:rPr>
              <a:t>&amp;</a:t>
            </a:r>
          </a:p>
          <a:p>
            <a:pPr algn="ctr"/>
            <a:r>
              <a:rPr lang="en-US" sz="3200" dirty="0" smtClean="0">
                <a:solidFill>
                  <a:srgbClr val="FF0000"/>
                </a:solidFill>
                <a:latin typeface="Monotype Corsiva" pitchFamily="66" charset="0"/>
              </a:rPr>
              <a:t>K. </a:t>
            </a:r>
            <a:r>
              <a:rPr lang="en-US" sz="3200" dirty="0" err="1" smtClean="0">
                <a:solidFill>
                  <a:srgbClr val="FF0000"/>
                </a:solidFill>
                <a:latin typeface="Monotype Corsiva" pitchFamily="66" charset="0"/>
              </a:rPr>
              <a:t>Srinivas</a:t>
            </a:r>
            <a:endParaRPr lang="en-US" sz="3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6448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en-US" sz="7200" dirty="0" smtClean="0">
                <a:solidFill>
                  <a:srgbClr val="CC0066"/>
                </a:solidFill>
                <a:latin typeface="Monotype Corsiva" pitchFamily="66" charset="0"/>
              </a:rPr>
              <a:t>Thank “u”</a:t>
            </a:r>
            <a:endParaRPr lang="en-US" sz="7200" dirty="0">
              <a:solidFill>
                <a:srgbClr val="CC0066"/>
              </a:solidFill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27048"/>
            <a:ext cx="7467600" cy="4873752"/>
          </a:xfrm>
        </p:spPr>
        <p:txBody>
          <a:bodyPr/>
          <a:lstStyle/>
          <a:p>
            <a:pPr algn="ctr">
              <a:buNone/>
            </a:pPr>
            <a:endParaRPr lang="en-US" dirty="0" smtClean="0">
              <a:hlinkClick r:id="rId2"/>
            </a:endParaRPr>
          </a:p>
          <a:p>
            <a:pPr algn="ctr">
              <a:buNone/>
            </a:pPr>
            <a:endParaRPr lang="en-US" dirty="0" smtClean="0">
              <a:hlinkClick r:id="rId2"/>
            </a:endParaRPr>
          </a:p>
          <a:p>
            <a:pPr algn="ctr">
              <a:buNone/>
            </a:pPr>
            <a:endParaRPr lang="en-US" dirty="0" smtClean="0">
              <a:hlinkClick r:id="rId2"/>
            </a:endParaRPr>
          </a:p>
          <a:p>
            <a:pPr algn="ctr">
              <a:buNone/>
            </a:pPr>
            <a:r>
              <a:rPr lang="en-US" sz="5400" dirty="0" smtClean="0">
                <a:latin typeface="Brush Script MT" pitchFamily="66" charset="0"/>
                <a:hlinkClick r:id="rId2"/>
              </a:rPr>
              <a:t>Sk.ismailjabi1@gmail.com</a:t>
            </a:r>
            <a:endParaRPr lang="en-US" sz="5400" dirty="0" smtClean="0">
              <a:latin typeface="Brush Script MT" pitchFamily="66" charset="0"/>
            </a:endParaRPr>
          </a:p>
          <a:p>
            <a:pPr algn="ctr">
              <a:buNone/>
            </a:pPr>
            <a:r>
              <a:rPr lang="en-US" sz="5400" dirty="0" smtClean="0">
                <a:latin typeface="Brush Script MT" pitchFamily="66" charset="0"/>
              </a:rPr>
              <a:t>&amp;</a:t>
            </a:r>
          </a:p>
          <a:p>
            <a:pPr algn="ctr">
              <a:buNone/>
            </a:pPr>
            <a:r>
              <a:rPr lang="en-US" sz="5400" dirty="0" smtClean="0">
                <a:latin typeface="Brush Script MT" pitchFamily="66" charset="0"/>
              </a:rPr>
              <a:t>K. </a:t>
            </a:r>
            <a:r>
              <a:rPr lang="en-US" sz="5400" dirty="0" smtClean="0">
                <a:latin typeface="Brush Script MT" pitchFamily="66" charset="0"/>
                <a:hlinkClick r:id="rId3"/>
              </a:rPr>
              <a:t>Srinivas@gmail.com</a:t>
            </a:r>
            <a:r>
              <a:rPr lang="en-US" sz="5400" dirty="0" smtClean="0">
                <a:latin typeface="Brush Script MT" pitchFamily="66" charset="0"/>
              </a:rPr>
              <a:t> </a:t>
            </a:r>
            <a:endParaRPr lang="en-US" sz="5400" dirty="0" smtClean="0">
              <a:latin typeface="Brush Script MT" pitchFamily="66" charset="0"/>
            </a:endParaRPr>
          </a:p>
          <a:p>
            <a:pPr algn="ctr">
              <a:buNone/>
            </a:pPr>
            <a:endParaRPr lang="en-US" sz="5400" dirty="0">
              <a:latin typeface="Brush Script MT" pitchFamily="66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:\zozooo\1 (15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67000"/>
            <a:ext cx="5410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Export-Import Bank of India is the premier export finance institution of the country, set up in 1982 under the Export-Import Bank of India Act 1981.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Exim Bank of India has, over the period, evolved into an institution that plays a major role in partnering Indian industries, particularly the Small and Medium Enterprises.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EXIM Bank provides refinance facilities to the commercial banks and financial institutions against their export-import financing activities.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Objective of the Study</a:t>
            </a:r>
            <a:endParaRPr lang="en-US" sz="3600" dirty="0"/>
          </a:p>
        </p:txBody>
      </p:sp>
      <p:pic>
        <p:nvPicPr>
          <p:cNvPr id="6" name="Picture 5" descr="D:\zoozoo_wallpaper_1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1" y="1295400"/>
            <a:ext cx="56388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know about basic information of the EXIM BANK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know the role of the EXIM Bank in promoting international trade.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know various essential objectives of EXIM Bank.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gain better understanding on the financing programmes.</a:t>
            </a:r>
          </a:p>
          <a:p>
            <a:pPr algn="just">
              <a:buFont typeface="Wingdings" pitchFamily="2" charset="2"/>
              <a:buChar char="Ø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:\zozooo\1 (33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1" y="0"/>
            <a:ext cx="3200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Organization</a:t>
            </a:r>
            <a:r>
              <a:rPr lang="en-US" dirty="0" smtClean="0"/>
              <a:t> &amp; 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2800" b="1" dirty="0" smtClean="0"/>
              <a:t>Organization</a:t>
            </a:r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Exim Bank is managed by a Board of Directors, which has representatives from the Government, Reserve Bank of India, Export Credit Guarantee Corporation (ECGC) of India, a financial institution, public sector banks, and the business community.</a:t>
            </a: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Mission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EXIM Bank’s mission is to facilitate globalization of Indian Business.</a:t>
            </a:r>
          </a:p>
          <a:p>
            <a:pPr>
              <a:buNone/>
            </a:pPr>
            <a:endParaRPr lang="en-US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2985730"/>
            <a:ext cx="5181601" cy="38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/>
              <a:t>Objectives of the </a:t>
            </a:r>
            <a:r>
              <a:rPr lang="en-US" sz="3600" b="1" dirty="0" err="1" smtClean="0"/>
              <a:t>exim</a:t>
            </a:r>
            <a:r>
              <a:rPr lang="en-US" sz="3600" b="1" dirty="0" smtClean="0"/>
              <a:t> bank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anticipate and absorb new development in banking, export financing and information technology.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be responsive to export problems of Indian exporters and pursue policy resolutions.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Commencing operations as a purveyor of export credit, like other Export Credit Agencies in the world.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develop mutually beneficial relationships with the international financial community.</a:t>
            </a:r>
          </a:p>
          <a:p>
            <a:pPr algn="just">
              <a:buFont typeface="Wingdings" pitchFamily="2" charset="2"/>
              <a:buChar char="Ø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:\zozooo\1 (9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1" y="2438401"/>
            <a:ext cx="50292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Functions of EXIM Bank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Corporate Banking Group.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Project Finance / Trade Finance Group.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Lines of Credit Group.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Agri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Business Group.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Small and Medium Enterprises Group.</a:t>
            </a:r>
          </a:p>
          <a:p>
            <a:pPr algn="just">
              <a:buFont typeface="Wingdings" pitchFamily="2" charset="2"/>
              <a:buChar char="Ø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:\zozooo\1 (30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2057401"/>
            <a:ext cx="4800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Role of EXIM Bank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Financing of exports and imports of goods and services.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Financing of exports and imports of machinery and equipment on lease basis.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Financing of joint ventures in foreign countries.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Providing loans to Indian parties to enable them to contribute to the share capital of joint ventures in foreign countries.</a:t>
            </a:r>
          </a:p>
          <a:p>
            <a:pPr algn="just">
              <a:buFont typeface="Wingdings" pitchFamily="2" charset="2"/>
              <a:buChar char="Ø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:\zozooo\1 (24)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3733800" y="2514600"/>
            <a:ext cx="5410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Financing Programmes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Loans to Indian Companies.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Loans to Foreign Governments, Companies and financial Institutions.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Loans to Commercial Banks in India.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:\zozooo\1 (14)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2743200"/>
            <a:ext cx="9067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conclusion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Exim Bank supplements its financing programmes with a wide range of value-added information, advisory and support services, which enable exporters to evaluate international risks, exploit export opportunities and improve competitiveness, thereby helping them in their globalization efforts.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80</TotalTime>
  <Words>363</Words>
  <Application>Microsoft Office PowerPoint</Application>
  <PresentationFormat>On-screen Show (4:3)</PresentationFormat>
  <Paragraphs>50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Oriel</vt:lpstr>
      <vt:lpstr>Exim bank</vt:lpstr>
      <vt:lpstr>Introduction</vt:lpstr>
      <vt:lpstr>Objective of the Study</vt:lpstr>
      <vt:lpstr>Organization &amp; mission</vt:lpstr>
      <vt:lpstr>Objectives of the exim bank</vt:lpstr>
      <vt:lpstr>Functions of EXIM Bank</vt:lpstr>
      <vt:lpstr>Role of EXIM Bank</vt:lpstr>
      <vt:lpstr>Financing Programmes</vt:lpstr>
      <vt:lpstr>conclusion</vt:lpstr>
      <vt:lpstr>Thank “u”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Exim bank</dc:title>
  <dc:creator>HOME</dc:creator>
  <cp:lastModifiedBy>OFFICE4</cp:lastModifiedBy>
  <cp:revision>17</cp:revision>
  <dcterms:created xsi:type="dcterms:W3CDTF">2006-08-16T00:00:00Z</dcterms:created>
  <dcterms:modified xsi:type="dcterms:W3CDTF">2012-03-20T11:10:55Z</dcterms:modified>
</cp:coreProperties>
</file>