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D38C7E-C23C-4781-BBC6-A55363B2D1BE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78D256F4-4D27-449C-BA9C-4B45C009CE3E}">
      <dgm:prSet phldrT="[Text]"/>
      <dgm:spPr/>
      <dgm:t>
        <a:bodyPr/>
        <a:lstStyle/>
        <a:p>
          <a:r>
            <a:rPr lang="en-US" dirty="0" smtClean="0"/>
            <a:t>Super profits method</a:t>
          </a:r>
          <a:endParaRPr lang="en-US" dirty="0"/>
        </a:p>
      </dgm:t>
    </dgm:pt>
    <dgm:pt modelId="{0DD40600-2EBF-43C3-B17F-F210F977F186}" type="parTrans" cxnId="{51459CFF-B02B-4ABB-B1C9-4B59D4E26ECA}">
      <dgm:prSet/>
      <dgm:spPr/>
      <dgm:t>
        <a:bodyPr/>
        <a:lstStyle/>
        <a:p>
          <a:endParaRPr lang="en-US"/>
        </a:p>
      </dgm:t>
    </dgm:pt>
    <dgm:pt modelId="{A22B2E59-8B87-4894-A1D9-4BD9D1ECE16B}" type="sibTrans" cxnId="{51459CFF-B02B-4ABB-B1C9-4B59D4E26ECA}">
      <dgm:prSet/>
      <dgm:spPr/>
      <dgm:t>
        <a:bodyPr/>
        <a:lstStyle/>
        <a:p>
          <a:endParaRPr lang="en-US"/>
        </a:p>
      </dgm:t>
    </dgm:pt>
    <dgm:pt modelId="{7EB6BF32-CC44-403C-AB21-8ED6E6CF3FAD}">
      <dgm:prSet phldrT="[Text]"/>
      <dgm:spPr/>
      <dgm:t>
        <a:bodyPr/>
        <a:lstStyle/>
        <a:p>
          <a:r>
            <a:rPr lang="en-US" dirty="0" smtClean="0"/>
            <a:t>Capitalization method</a:t>
          </a:r>
          <a:endParaRPr lang="en-US" dirty="0"/>
        </a:p>
      </dgm:t>
    </dgm:pt>
    <dgm:pt modelId="{9D1C1A88-8292-432C-8A36-0D12CCE044C0}" type="parTrans" cxnId="{72B0CBC2-B2FF-4C33-A992-950E5F17217E}">
      <dgm:prSet/>
      <dgm:spPr/>
      <dgm:t>
        <a:bodyPr/>
        <a:lstStyle/>
        <a:p>
          <a:endParaRPr lang="en-US"/>
        </a:p>
      </dgm:t>
    </dgm:pt>
    <dgm:pt modelId="{4C8F2C98-8058-4168-B5C6-040D199CE97F}" type="sibTrans" cxnId="{72B0CBC2-B2FF-4C33-A992-950E5F17217E}">
      <dgm:prSet/>
      <dgm:spPr/>
      <dgm:t>
        <a:bodyPr/>
        <a:lstStyle/>
        <a:p>
          <a:endParaRPr lang="en-US"/>
        </a:p>
      </dgm:t>
    </dgm:pt>
    <dgm:pt modelId="{407E163A-A2CE-465E-A993-9C49FC109037}">
      <dgm:prSet phldrT="[Text]"/>
      <dgm:spPr/>
      <dgm:t>
        <a:bodyPr/>
        <a:lstStyle/>
        <a:p>
          <a:r>
            <a:rPr lang="en-US" dirty="0" smtClean="0"/>
            <a:t>Annuity method</a:t>
          </a:r>
          <a:endParaRPr lang="en-US" dirty="0"/>
        </a:p>
      </dgm:t>
    </dgm:pt>
    <dgm:pt modelId="{A2BDBDE2-4D20-4B2D-B7EB-F5869B94CBBF}" type="parTrans" cxnId="{EC6BF7C8-28E7-4D8D-9646-66D8D45AD35F}">
      <dgm:prSet/>
      <dgm:spPr/>
      <dgm:t>
        <a:bodyPr/>
        <a:lstStyle/>
        <a:p>
          <a:endParaRPr lang="en-US"/>
        </a:p>
      </dgm:t>
    </dgm:pt>
    <dgm:pt modelId="{453B5D20-3452-47AE-BAC8-DF76575BD8BC}" type="sibTrans" cxnId="{EC6BF7C8-28E7-4D8D-9646-66D8D45AD35F}">
      <dgm:prSet/>
      <dgm:spPr/>
      <dgm:t>
        <a:bodyPr/>
        <a:lstStyle/>
        <a:p>
          <a:endParaRPr lang="en-US"/>
        </a:p>
      </dgm:t>
    </dgm:pt>
    <dgm:pt modelId="{CDA8E4AE-79A3-4349-A7C5-35C519072399}" type="pres">
      <dgm:prSet presAssocID="{C6D38C7E-C23C-4781-BBC6-A55363B2D1B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946F61E-492D-4ED5-B2CC-8204D3308E40}" type="pres">
      <dgm:prSet presAssocID="{78D256F4-4D27-449C-BA9C-4B45C009CE3E}" presName="parentLin" presStyleCnt="0"/>
      <dgm:spPr/>
    </dgm:pt>
    <dgm:pt modelId="{6F9DB137-1603-4C12-924D-AFF12E70A01A}" type="pres">
      <dgm:prSet presAssocID="{78D256F4-4D27-449C-BA9C-4B45C009CE3E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AD4DECEF-F921-4AA5-A7E5-BF21FA79110A}" type="pres">
      <dgm:prSet presAssocID="{78D256F4-4D27-449C-BA9C-4B45C009CE3E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B1C366-58D5-402C-AD25-CC2E39C5CF74}" type="pres">
      <dgm:prSet presAssocID="{78D256F4-4D27-449C-BA9C-4B45C009CE3E}" presName="negativeSpace" presStyleCnt="0"/>
      <dgm:spPr/>
    </dgm:pt>
    <dgm:pt modelId="{A35BFB73-D000-4B0F-A62D-DF2B0CB31554}" type="pres">
      <dgm:prSet presAssocID="{78D256F4-4D27-449C-BA9C-4B45C009CE3E}" presName="childText" presStyleLbl="conFgAcc1" presStyleIdx="0" presStyleCnt="3">
        <dgm:presLayoutVars>
          <dgm:bulletEnabled val="1"/>
        </dgm:presLayoutVars>
      </dgm:prSet>
      <dgm:spPr/>
    </dgm:pt>
    <dgm:pt modelId="{6F3D6E35-B1B2-4C53-B529-7B1A1279E2B4}" type="pres">
      <dgm:prSet presAssocID="{A22B2E59-8B87-4894-A1D9-4BD9D1ECE16B}" presName="spaceBetweenRectangles" presStyleCnt="0"/>
      <dgm:spPr/>
    </dgm:pt>
    <dgm:pt modelId="{2B8DBE47-F027-4D0E-8E7F-B9EC1DEFF676}" type="pres">
      <dgm:prSet presAssocID="{7EB6BF32-CC44-403C-AB21-8ED6E6CF3FAD}" presName="parentLin" presStyleCnt="0"/>
      <dgm:spPr/>
    </dgm:pt>
    <dgm:pt modelId="{3365DB06-D4B8-4E9E-AB96-60B94C9F1839}" type="pres">
      <dgm:prSet presAssocID="{7EB6BF32-CC44-403C-AB21-8ED6E6CF3FAD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647084D0-10C6-4CF4-88AD-B662A3BDE130}" type="pres">
      <dgm:prSet presAssocID="{7EB6BF32-CC44-403C-AB21-8ED6E6CF3FAD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F45B36-8D99-4E80-BF2C-A594CC6C51B2}" type="pres">
      <dgm:prSet presAssocID="{7EB6BF32-CC44-403C-AB21-8ED6E6CF3FAD}" presName="negativeSpace" presStyleCnt="0"/>
      <dgm:spPr/>
    </dgm:pt>
    <dgm:pt modelId="{FDFC77D0-A0D3-4CD0-9FCA-0AB8D15030BA}" type="pres">
      <dgm:prSet presAssocID="{7EB6BF32-CC44-403C-AB21-8ED6E6CF3FAD}" presName="childText" presStyleLbl="conFgAcc1" presStyleIdx="1" presStyleCnt="3">
        <dgm:presLayoutVars>
          <dgm:bulletEnabled val="1"/>
        </dgm:presLayoutVars>
      </dgm:prSet>
      <dgm:spPr/>
    </dgm:pt>
    <dgm:pt modelId="{63693588-2258-474A-A30E-375FA8E9BE31}" type="pres">
      <dgm:prSet presAssocID="{4C8F2C98-8058-4168-B5C6-040D199CE97F}" presName="spaceBetweenRectangles" presStyleCnt="0"/>
      <dgm:spPr/>
    </dgm:pt>
    <dgm:pt modelId="{B0593637-2367-4DF3-BFDC-90A95675CB3C}" type="pres">
      <dgm:prSet presAssocID="{407E163A-A2CE-465E-A993-9C49FC109037}" presName="parentLin" presStyleCnt="0"/>
      <dgm:spPr/>
    </dgm:pt>
    <dgm:pt modelId="{F6A7A5FD-FBB0-41DA-ADA5-A7EEF5E754FC}" type="pres">
      <dgm:prSet presAssocID="{407E163A-A2CE-465E-A993-9C49FC109037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9E56E5A0-26A7-4151-AB2A-62588ED2652E}" type="pres">
      <dgm:prSet presAssocID="{407E163A-A2CE-465E-A993-9C49FC109037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0042C0-E777-452B-A91F-7BFB6C0D9804}" type="pres">
      <dgm:prSet presAssocID="{407E163A-A2CE-465E-A993-9C49FC109037}" presName="negativeSpace" presStyleCnt="0"/>
      <dgm:spPr/>
    </dgm:pt>
    <dgm:pt modelId="{372A222C-0E96-416F-93DD-AB6E12EED701}" type="pres">
      <dgm:prSet presAssocID="{407E163A-A2CE-465E-A993-9C49FC109037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E084023-F4D2-4040-957E-DB6E47B5DE31}" type="presOf" srcId="{407E163A-A2CE-465E-A993-9C49FC109037}" destId="{F6A7A5FD-FBB0-41DA-ADA5-A7EEF5E754FC}" srcOrd="0" destOrd="0" presId="urn:microsoft.com/office/officeart/2005/8/layout/list1"/>
    <dgm:cxn modelId="{46DA3DE1-A65E-4957-B7BC-3277D09E70F5}" type="presOf" srcId="{7EB6BF32-CC44-403C-AB21-8ED6E6CF3FAD}" destId="{647084D0-10C6-4CF4-88AD-B662A3BDE130}" srcOrd="1" destOrd="0" presId="urn:microsoft.com/office/officeart/2005/8/layout/list1"/>
    <dgm:cxn modelId="{2C056274-67DE-4DF9-ABEE-BED64EE23CC8}" type="presOf" srcId="{78D256F4-4D27-449C-BA9C-4B45C009CE3E}" destId="{AD4DECEF-F921-4AA5-A7E5-BF21FA79110A}" srcOrd="1" destOrd="0" presId="urn:microsoft.com/office/officeart/2005/8/layout/list1"/>
    <dgm:cxn modelId="{EF2F8CD5-DC33-466D-AC58-F0B1BE6606D2}" type="presOf" srcId="{C6D38C7E-C23C-4781-BBC6-A55363B2D1BE}" destId="{CDA8E4AE-79A3-4349-A7C5-35C519072399}" srcOrd="0" destOrd="0" presId="urn:microsoft.com/office/officeart/2005/8/layout/list1"/>
    <dgm:cxn modelId="{51459CFF-B02B-4ABB-B1C9-4B59D4E26ECA}" srcId="{C6D38C7E-C23C-4781-BBC6-A55363B2D1BE}" destId="{78D256F4-4D27-449C-BA9C-4B45C009CE3E}" srcOrd="0" destOrd="0" parTransId="{0DD40600-2EBF-43C3-B17F-F210F977F186}" sibTransId="{A22B2E59-8B87-4894-A1D9-4BD9D1ECE16B}"/>
    <dgm:cxn modelId="{0487BC97-473F-495E-BD46-809014270AAA}" type="presOf" srcId="{407E163A-A2CE-465E-A993-9C49FC109037}" destId="{9E56E5A0-26A7-4151-AB2A-62588ED2652E}" srcOrd="1" destOrd="0" presId="urn:microsoft.com/office/officeart/2005/8/layout/list1"/>
    <dgm:cxn modelId="{72B0CBC2-B2FF-4C33-A992-950E5F17217E}" srcId="{C6D38C7E-C23C-4781-BBC6-A55363B2D1BE}" destId="{7EB6BF32-CC44-403C-AB21-8ED6E6CF3FAD}" srcOrd="1" destOrd="0" parTransId="{9D1C1A88-8292-432C-8A36-0D12CCE044C0}" sibTransId="{4C8F2C98-8058-4168-B5C6-040D199CE97F}"/>
    <dgm:cxn modelId="{1BA0689D-EB17-4FFD-9736-0AF59EE32CF1}" type="presOf" srcId="{7EB6BF32-CC44-403C-AB21-8ED6E6CF3FAD}" destId="{3365DB06-D4B8-4E9E-AB96-60B94C9F1839}" srcOrd="0" destOrd="0" presId="urn:microsoft.com/office/officeart/2005/8/layout/list1"/>
    <dgm:cxn modelId="{EC6BF7C8-28E7-4D8D-9646-66D8D45AD35F}" srcId="{C6D38C7E-C23C-4781-BBC6-A55363B2D1BE}" destId="{407E163A-A2CE-465E-A993-9C49FC109037}" srcOrd="2" destOrd="0" parTransId="{A2BDBDE2-4D20-4B2D-B7EB-F5869B94CBBF}" sibTransId="{453B5D20-3452-47AE-BAC8-DF76575BD8BC}"/>
    <dgm:cxn modelId="{5B38B117-740F-46E1-89D7-997CF7581E64}" type="presOf" srcId="{78D256F4-4D27-449C-BA9C-4B45C009CE3E}" destId="{6F9DB137-1603-4C12-924D-AFF12E70A01A}" srcOrd="0" destOrd="0" presId="urn:microsoft.com/office/officeart/2005/8/layout/list1"/>
    <dgm:cxn modelId="{3AFF0DD0-59B6-4015-9B8D-8302CE47E468}" type="presParOf" srcId="{CDA8E4AE-79A3-4349-A7C5-35C519072399}" destId="{A946F61E-492D-4ED5-B2CC-8204D3308E40}" srcOrd="0" destOrd="0" presId="urn:microsoft.com/office/officeart/2005/8/layout/list1"/>
    <dgm:cxn modelId="{2542F5EC-2293-48D5-BD21-CD7B2B4AB3FA}" type="presParOf" srcId="{A946F61E-492D-4ED5-B2CC-8204D3308E40}" destId="{6F9DB137-1603-4C12-924D-AFF12E70A01A}" srcOrd="0" destOrd="0" presId="urn:microsoft.com/office/officeart/2005/8/layout/list1"/>
    <dgm:cxn modelId="{B26022D2-4008-4C6E-BEFD-82CF8135AF4F}" type="presParOf" srcId="{A946F61E-492D-4ED5-B2CC-8204D3308E40}" destId="{AD4DECEF-F921-4AA5-A7E5-BF21FA79110A}" srcOrd="1" destOrd="0" presId="urn:microsoft.com/office/officeart/2005/8/layout/list1"/>
    <dgm:cxn modelId="{6E8A32A8-8E0D-47A7-8FEA-16B872275DC4}" type="presParOf" srcId="{CDA8E4AE-79A3-4349-A7C5-35C519072399}" destId="{66B1C366-58D5-402C-AD25-CC2E39C5CF74}" srcOrd="1" destOrd="0" presId="urn:microsoft.com/office/officeart/2005/8/layout/list1"/>
    <dgm:cxn modelId="{3A73A620-15A4-48A8-9B21-5E714E4583B2}" type="presParOf" srcId="{CDA8E4AE-79A3-4349-A7C5-35C519072399}" destId="{A35BFB73-D000-4B0F-A62D-DF2B0CB31554}" srcOrd="2" destOrd="0" presId="urn:microsoft.com/office/officeart/2005/8/layout/list1"/>
    <dgm:cxn modelId="{3121040E-9937-4805-BF2F-5ACC9BB4BBCF}" type="presParOf" srcId="{CDA8E4AE-79A3-4349-A7C5-35C519072399}" destId="{6F3D6E35-B1B2-4C53-B529-7B1A1279E2B4}" srcOrd="3" destOrd="0" presId="urn:microsoft.com/office/officeart/2005/8/layout/list1"/>
    <dgm:cxn modelId="{C9A3DF97-84FD-4F7D-A04F-AE7A9C443316}" type="presParOf" srcId="{CDA8E4AE-79A3-4349-A7C5-35C519072399}" destId="{2B8DBE47-F027-4D0E-8E7F-B9EC1DEFF676}" srcOrd="4" destOrd="0" presId="urn:microsoft.com/office/officeart/2005/8/layout/list1"/>
    <dgm:cxn modelId="{813AD572-6D49-4748-BBBE-3F6914CD524E}" type="presParOf" srcId="{2B8DBE47-F027-4D0E-8E7F-B9EC1DEFF676}" destId="{3365DB06-D4B8-4E9E-AB96-60B94C9F1839}" srcOrd="0" destOrd="0" presId="urn:microsoft.com/office/officeart/2005/8/layout/list1"/>
    <dgm:cxn modelId="{48CBB92E-3A4E-4AE3-89AD-9C69979571CF}" type="presParOf" srcId="{2B8DBE47-F027-4D0E-8E7F-B9EC1DEFF676}" destId="{647084D0-10C6-4CF4-88AD-B662A3BDE130}" srcOrd="1" destOrd="0" presId="urn:microsoft.com/office/officeart/2005/8/layout/list1"/>
    <dgm:cxn modelId="{7CC8ECAA-93B1-4537-BF60-4AC6127770EE}" type="presParOf" srcId="{CDA8E4AE-79A3-4349-A7C5-35C519072399}" destId="{9EF45B36-8D99-4E80-BF2C-A594CC6C51B2}" srcOrd="5" destOrd="0" presId="urn:microsoft.com/office/officeart/2005/8/layout/list1"/>
    <dgm:cxn modelId="{E778DF1B-63CB-44F4-8A59-279EC96C0B4B}" type="presParOf" srcId="{CDA8E4AE-79A3-4349-A7C5-35C519072399}" destId="{FDFC77D0-A0D3-4CD0-9FCA-0AB8D15030BA}" srcOrd="6" destOrd="0" presId="urn:microsoft.com/office/officeart/2005/8/layout/list1"/>
    <dgm:cxn modelId="{667A4B94-3B74-45FE-8593-9EE32E3976E6}" type="presParOf" srcId="{CDA8E4AE-79A3-4349-A7C5-35C519072399}" destId="{63693588-2258-474A-A30E-375FA8E9BE31}" srcOrd="7" destOrd="0" presId="urn:microsoft.com/office/officeart/2005/8/layout/list1"/>
    <dgm:cxn modelId="{26A607A4-AC8C-40C1-94DE-1A7068FE9ECD}" type="presParOf" srcId="{CDA8E4AE-79A3-4349-A7C5-35C519072399}" destId="{B0593637-2367-4DF3-BFDC-90A95675CB3C}" srcOrd="8" destOrd="0" presId="urn:microsoft.com/office/officeart/2005/8/layout/list1"/>
    <dgm:cxn modelId="{E20E2F86-760B-4B21-AFBA-DE75F3E91E68}" type="presParOf" srcId="{B0593637-2367-4DF3-BFDC-90A95675CB3C}" destId="{F6A7A5FD-FBB0-41DA-ADA5-A7EEF5E754FC}" srcOrd="0" destOrd="0" presId="urn:microsoft.com/office/officeart/2005/8/layout/list1"/>
    <dgm:cxn modelId="{1E7CF0C6-DEC6-47E2-90AB-B945249641D9}" type="presParOf" srcId="{B0593637-2367-4DF3-BFDC-90A95675CB3C}" destId="{9E56E5A0-26A7-4151-AB2A-62588ED2652E}" srcOrd="1" destOrd="0" presId="urn:microsoft.com/office/officeart/2005/8/layout/list1"/>
    <dgm:cxn modelId="{E78A6150-5C4B-49A3-B583-1FADAD6E7022}" type="presParOf" srcId="{CDA8E4AE-79A3-4349-A7C5-35C519072399}" destId="{2E0042C0-E777-452B-A91F-7BFB6C0D9804}" srcOrd="9" destOrd="0" presId="urn:microsoft.com/office/officeart/2005/8/layout/list1"/>
    <dgm:cxn modelId="{1F8AC71F-5460-4A87-805E-ADB2C2031E24}" type="presParOf" srcId="{CDA8E4AE-79A3-4349-A7C5-35C519072399}" destId="{372A222C-0E96-416F-93DD-AB6E12EED701}" srcOrd="10" destOrd="0" presId="urn:microsoft.com/office/officeart/2005/8/layout/list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103E423-AE62-4F36-B4D1-4A9C8CD4DDD6}" type="doc">
      <dgm:prSet loTypeId="urn:microsoft.com/office/officeart/2005/8/layout/hierarchy1" loCatId="hierarchy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D4D5B59-7771-448D-81B2-C0D9930E6C63}">
      <dgm:prSet phldrT="[Text]"/>
      <dgm:spPr/>
      <dgm:t>
        <a:bodyPr/>
        <a:lstStyle/>
        <a:p>
          <a:r>
            <a:rPr lang="en-US" dirty="0" smtClean="0"/>
            <a:t>Capitalization method</a:t>
          </a:r>
          <a:endParaRPr lang="en-US" dirty="0"/>
        </a:p>
      </dgm:t>
    </dgm:pt>
    <dgm:pt modelId="{A02A40C0-76AE-4693-BCBD-CE016D3D77C4}" type="parTrans" cxnId="{4103A9BD-C6A8-4105-B5D0-79E8E62C0B2B}">
      <dgm:prSet/>
      <dgm:spPr/>
      <dgm:t>
        <a:bodyPr/>
        <a:lstStyle/>
        <a:p>
          <a:endParaRPr lang="en-US"/>
        </a:p>
      </dgm:t>
    </dgm:pt>
    <dgm:pt modelId="{1211DDCC-0D96-4058-BD18-4FE7E76D9431}" type="sibTrans" cxnId="{4103A9BD-C6A8-4105-B5D0-79E8E62C0B2B}">
      <dgm:prSet/>
      <dgm:spPr/>
      <dgm:t>
        <a:bodyPr/>
        <a:lstStyle/>
        <a:p>
          <a:endParaRPr lang="en-US"/>
        </a:p>
      </dgm:t>
    </dgm:pt>
    <dgm:pt modelId="{4F67158A-584F-4A51-871B-8D832D5006A8}">
      <dgm:prSet phldrT="[Text]"/>
      <dgm:spPr/>
      <dgm:t>
        <a:bodyPr/>
        <a:lstStyle/>
        <a:p>
          <a:r>
            <a:rPr lang="en-US" dirty="0" smtClean="0"/>
            <a:t>Normal capital employed</a:t>
          </a:r>
          <a:endParaRPr lang="en-US" dirty="0"/>
        </a:p>
      </dgm:t>
    </dgm:pt>
    <dgm:pt modelId="{C0A1FB88-2AFA-4424-BA43-2B54B37003C5}" type="parTrans" cxnId="{11B62352-48E5-48CA-B4C9-734C81DCBB36}">
      <dgm:prSet/>
      <dgm:spPr/>
      <dgm:t>
        <a:bodyPr/>
        <a:lstStyle/>
        <a:p>
          <a:endParaRPr lang="en-US"/>
        </a:p>
      </dgm:t>
    </dgm:pt>
    <dgm:pt modelId="{C35FA96E-EE08-49B0-AB1B-BE1C36EAD680}" type="sibTrans" cxnId="{11B62352-48E5-48CA-B4C9-734C81DCBB36}">
      <dgm:prSet/>
      <dgm:spPr/>
      <dgm:t>
        <a:bodyPr/>
        <a:lstStyle/>
        <a:p>
          <a:endParaRPr lang="en-US"/>
        </a:p>
      </dgm:t>
    </dgm:pt>
    <dgm:pt modelId="{31BF9596-5450-4859-9969-1AB4ADDD4337}">
      <dgm:prSet phldrT="[Text]"/>
      <dgm:spPr/>
      <dgm:t>
        <a:bodyPr/>
        <a:lstStyle/>
        <a:p>
          <a:r>
            <a:rPr lang="en-US" dirty="0" smtClean="0"/>
            <a:t>FMP</a:t>
          </a:r>
          <a:endParaRPr lang="en-US" dirty="0"/>
        </a:p>
      </dgm:t>
    </dgm:pt>
    <dgm:pt modelId="{E42057D0-2747-49E1-9269-621B5F622426}" type="parTrans" cxnId="{A37D1ACE-622D-4AFF-AC1B-CBEB7FC7AC1B}">
      <dgm:prSet/>
      <dgm:spPr/>
      <dgm:t>
        <a:bodyPr/>
        <a:lstStyle/>
        <a:p>
          <a:endParaRPr lang="en-US"/>
        </a:p>
      </dgm:t>
    </dgm:pt>
    <dgm:pt modelId="{9AEC4C83-4812-4A6C-A9CE-2589ED2C9C17}" type="sibTrans" cxnId="{A37D1ACE-622D-4AFF-AC1B-CBEB7FC7AC1B}">
      <dgm:prSet/>
      <dgm:spPr/>
      <dgm:t>
        <a:bodyPr/>
        <a:lstStyle/>
        <a:p>
          <a:endParaRPr lang="en-US"/>
        </a:p>
      </dgm:t>
    </dgm:pt>
    <dgm:pt modelId="{008D520B-9546-4270-95F3-F1B9B7587C47}">
      <dgm:prSet phldrT="[Text]"/>
      <dgm:spPr/>
      <dgm:t>
        <a:bodyPr/>
        <a:lstStyle/>
        <a:p>
          <a:r>
            <a:rPr lang="en-US" dirty="0" smtClean="0"/>
            <a:t>NRR</a:t>
          </a:r>
          <a:endParaRPr lang="en-US" dirty="0"/>
        </a:p>
      </dgm:t>
    </dgm:pt>
    <dgm:pt modelId="{810F63C5-2B2B-4EE6-B07E-DFA9E59D87D5}" type="parTrans" cxnId="{FF5E8545-6791-4C21-BB3F-BD0FEE43FE8F}">
      <dgm:prSet/>
      <dgm:spPr/>
      <dgm:t>
        <a:bodyPr/>
        <a:lstStyle/>
        <a:p>
          <a:endParaRPr lang="en-US"/>
        </a:p>
      </dgm:t>
    </dgm:pt>
    <dgm:pt modelId="{A199EC21-8C01-487D-8E7B-61D35ACE0628}" type="sibTrans" cxnId="{FF5E8545-6791-4C21-BB3F-BD0FEE43FE8F}">
      <dgm:prSet/>
      <dgm:spPr/>
      <dgm:t>
        <a:bodyPr/>
        <a:lstStyle/>
        <a:p>
          <a:endParaRPr lang="en-US"/>
        </a:p>
      </dgm:t>
    </dgm:pt>
    <dgm:pt modelId="{D187B03F-E36E-4B08-973C-D1277BBA9E53}">
      <dgm:prSet phldrT="[Text]"/>
      <dgm:spPr/>
      <dgm:t>
        <a:bodyPr/>
        <a:lstStyle/>
        <a:p>
          <a:r>
            <a:rPr lang="en-US" dirty="0" smtClean="0"/>
            <a:t>Actual capital employed</a:t>
          </a:r>
          <a:endParaRPr lang="en-US" dirty="0"/>
        </a:p>
      </dgm:t>
    </dgm:pt>
    <dgm:pt modelId="{FA20FCB7-7AF6-4D54-85CC-854E1DD669CD}" type="parTrans" cxnId="{22501236-FA29-4250-B864-DD685BDFB5C8}">
      <dgm:prSet/>
      <dgm:spPr/>
      <dgm:t>
        <a:bodyPr/>
        <a:lstStyle/>
        <a:p>
          <a:endParaRPr lang="en-US"/>
        </a:p>
      </dgm:t>
    </dgm:pt>
    <dgm:pt modelId="{5E1424D8-0673-401F-A153-D60044324E77}" type="sibTrans" cxnId="{22501236-FA29-4250-B864-DD685BDFB5C8}">
      <dgm:prSet/>
      <dgm:spPr/>
      <dgm:t>
        <a:bodyPr/>
        <a:lstStyle/>
        <a:p>
          <a:endParaRPr lang="en-US"/>
        </a:p>
      </dgm:t>
    </dgm:pt>
    <dgm:pt modelId="{98F4BD53-3796-4D2E-B0BD-313AF172B859}" type="pres">
      <dgm:prSet presAssocID="{B103E423-AE62-4F36-B4D1-4A9C8CD4DDD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BB9FD4B-3979-4A00-9C1D-D6BE295622F6}" type="pres">
      <dgm:prSet presAssocID="{1D4D5B59-7771-448D-81B2-C0D9930E6C63}" presName="hierRoot1" presStyleCnt="0"/>
      <dgm:spPr/>
    </dgm:pt>
    <dgm:pt modelId="{EF5C6994-1A28-4038-B08F-8E5978C8BE9A}" type="pres">
      <dgm:prSet presAssocID="{1D4D5B59-7771-448D-81B2-C0D9930E6C63}" presName="composite" presStyleCnt="0"/>
      <dgm:spPr/>
    </dgm:pt>
    <dgm:pt modelId="{0A0908B1-6940-4D53-8EFE-C4F66F367591}" type="pres">
      <dgm:prSet presAssocID="{1D4D5B59-7771-448D-81B2-C0D9930E6C63}" presName="background" presStyleLbl="node0" presStyleIdx="0" presStyleCnt="1"/>
      <dgm:spPr/>
    </dgm:pt>
    <dgm:pt modelId="{B5568187-8201-4724-9E43-ABD41894B09A}" type="pres">
      <dgm:prSet presAssocID="{1D4D5B59-7771-448D-81B2-C0D9930E6C63}" presName="text" presStyleLbl="fgAcc0" presStyleIdx="0" presStyleCnt="1">
        <dgm:presLayoutVars>
          <dgm:chPref val="3"/>
        </dgm:presLayoutVars>
      </dgm:prSet>
      <dgm:spPr/>
    </dgm:pt>
    <dgm:pt modelId="{92A3ECA1-7FB6-49E8-A0BD-71ADC0E78C95}" type="pres">
      <dgm:prSet presAssocID="{1D4D5B59-7771-448D-81B2-C0D9930E6C63}" presName="hierChild2" presStyleCnt="0"/>
      <dgm:spPr/>
    </dgm:pt>
    <dgm:pt modelId="{62F281E8-A865-45AA-A6EF-F0CB690FA3B1}" type="pres">
      <dgm:prSet presAssocID="{C0A1FB88-2AFA-4424-BA43-2B54B37003C5}" presName="Name10" presStyleLbl="parChTrans1D2" presStyleIdx="0" presStyleCnt="2"/>
      <dgm:spPr/>
    </dgm:pt>
    <dgm:pt modelId="{5C33C6CB-7274-4596-8462-65A482E5EB05}" type="pres">
      <dgm:prSet presAssocID="{4F67158A-584F-4A51-871B-8D832D5006A8}" presName="hierRoot2" presStyleCnt="0"/>
      <dgm:spPr/>
    </dgm:pt>
    <dgm:pt modelId="{51966558-311A-41C4-99F9-4FAE7B5790F9}" type="pres">
      <dgm:prSet presAssocID="{4F67158A-584F-4A51-871B-8D832D5006A8}" presName="composite2" presStyleCnt="0"/>
      <dgm:spPr/>
    </dgm:pt>
    <dgm:pt modelId="{5666B58D-2249-47DE-8B51-DE68B46721F4}" type="pres">
      <dgm:prSet presAssocID="{4F67158A-584F-4A51-871B-8D832D5006A8}" presName="background2" presStyleLbl="node2" presStyleIdx="0" presStyleCnt="2"/>
      <dgm:spPr/>
    </dgm:pt>
    <dgm:pt modelId="{4E1C3BFB-C86C-43DE-9F58-765DBDE0FFA7}" type="pres">
      <dgm:prSet presAssocID="{4F67158A-584F-4A51-871B-8D832D5006A8}" presName="text2" presStyleLbl="fgAcc2" presStyleIdx="0" presStyleCnt="2">
        <dgm:presLayoutVars>
          <dgm:chPref val="3"/>
        </dgm:presLayoutVars>
      </dgm:prSet>
      <dgm:spPr/>
    </dgm:pt>
    <dgm:pt modelId="{598B6EB7-9B5A-4097-9D4F-81B013DF5C78}" type="pres">
      <dgm:prSet presAssocID="{4F67158A-584F-4A51-871B-8D832D5006A8}" presName="hierChild3" presStyleCnt="0"/>
      <dgm:spPr/>
    </dgm:pt>
    <dgm:pt modelId="{02B771F1-70E9-45CB-B654-1B542EF5C7ED}" type="pres">
      <dgm:prSet presAssocID="{E42057D0-2747-49E1-9269-621B5F622426}" presName="Name17" presStyleLbl="parChTrans1D3" presStyleIdx="0" presStyleCnt="2"/>
      <dgm:spPr/>
    </dgm:pt>
    <dgm:pt modelId="{AF0E476E-CE30-4BCA-8011-30B46BCDA92C}" type="pres">
      <dgm:prSet presAssocID="{31BF9596-5450-4859-9969-1AB4ADDD4337}" presName="hierRoot3" presStyleCnt="0"/>
      <dgm:spPr/>
    </dgm:pt>
    <dgm:pt modelId="{B4F48D52-51E7-4EB5-AC6A-F245772C113A}" type="pres">
      <dgm:prSet presAssocID="{31BF9596-5450-4859-9969-1AB4ADDD4337}" presName="composite3" presStyleCnt="0"/>
      <dgm:spPr/>
    </dgm:pt>
    <dgm:pt modelId="{4F681AAD-7995-4C56-970C-7F521054DF28}" type="pres">
      <dgm:prSet presAssocID="{31BF9596-5450-4859-9969-1AB4ADDD4337}" presName="background3" presStyleLbl="node3" presStyleIdx="0" presStyleCnt="2"/>
      <dgm:spPr/>
    </dgm:pt>
    <dgm:pt modelId="{6EA0BB23-2F54-4295-A13D-7AA7EA8BF6A3}" type="pres">
      <dgm:prSet presAssocID="{31BF9596-5450-4859-9969-1AB4ADDD4337}" presName="text3" presStyleLbl="fgAcc3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53FB606-D9A7-4387-A8DC-FA809723A987}" type="pres">
      <dgm:prSet presAssocID="{31BF9596-5450-4859-9969-1AB4ADDD4337}" presName="hierChild4" presStyleCnt="0"/>
      <dgm:spPr/>
    </dgm:pt>
    <dgm:pt modelId="{9D2EB942-902E-4751-AC1F-4085A9446405}" type="pres">
      <dgm:prSet presAssocID="{810F63C5-2B2B-4EE6-B07E-DFA9E59D87D5}" presName="Name17" presStyleLbl="parChTrans1D3" presStyleIdx="1" presStyleCnt="2"/>
      <dgm:spPr/>
    </dgm:pt>
    <dgm:pt modelId="{6E0A3399-46F2-4640-8E78-FBBE48147751}" type="pres">
      <dgm:prSet presAssocID="{008D520B-9546-4270-95F3-F1B9B7587C47}" presName="hierRoot3" presStyleCnt="0"/>
      <dgm:spPr/>
    </dgm:pt>
    <dgm:pt modelId="{6E25C20B-269D-49B4-9850-6821576D5B87}" type="pres">
      <dgm:prSet presAssocID="{008D520B-9546-4270-95F3-F1B9B7587C47}" presName="composite3" presStyleCnt="0"/>
      <dgm:spPr/>
    </dgm:pt>
    <dgm:pt modelId="{3B41205C-10B5-4B82-9EA6-5D220F1B7C43}" type="pres">
      <dgm:prSet presAssocID="{008D520B-9546-4270-95F3-F1B9B7587C47}" presName="background3" presStyleLbl="node3" presStyleIdx="1" presStyleCnt="2"/>
      <dgm:spPr/>
    </dgm:pt>
    <dgm:pt modelId="{18B6B6E5-904C-4E13-80AC-BC622B2F3C7C}" type="pres">
      <dgm:prSet presAssocID="{008D520B-9546-4270-95F3-F1B9B7587C47}" presName="text3" presStyleLbl="fgAcc3" presStyleIdx="1" presStyleCnt="2">
        <dgm:presLayoutVars>
          <dgm:chPref val="3"/>
        </dgm:presLayoutVars>
      </dgm:prSet>
      <dgm:spPr/>
    </dgm:pt>
    <dgm:pt modelId="{79AC9E10-948E-49F5-9E08-076BED86D8AA}" type="pres">
      <dgm:prSet presAssocID="{008D520B-9546-4270-95F3-F1B9B7587C47}" presName="hierChild4" presStyleCnt="0"/>
      <dgm:spPr/>
    </dgm:pt>
    <dgm:pt modelId="{6E334624-AB26-4F3D-B31E-99DFD9FB8C0A}" type="pres">
      <dgm:prSet presAssocID="{FA20FCB7-7AF6-4D54-85CC-854E1DD669CD}" presName="Name10" presStyleLbl="parChTrans1D2" presStyleIdx="1" presStyleCnt="2"/>
      <dgm:spPr/>
    </dgm:pt>
    <dgm:pt modelId="{C65F7353-4449-42AE-B312-0A361C867039}" type="pres">
      <dgm:prSet presAssocID="{D187B03F-E36E-4B08-973C-D1277BBA9E53}" presName="hierRoot2" presStyleCnt="0"/>
      <dgm:spPr/>
    </dgm:pt>
    <dgm:pt modelId="{9CD7C3C4-3B4B-478E-BCE0-BA306FC15AAF}" type="pres">
      <dgm:prSet presAssocID="{D187B03F-E36E-4B08-973C-D1277BBA9E53}" presName="composite2" presStyleCnt="0"/>
      <dgm:spPr/>
    </dgm:pt>
    <dgm:pt modelId="{1035B24C-E6B2-430D-8118-314DAB13953A}" type="pres">
      <dgm:prSet presAssocID="{D187B03F-E36E-4B08-973C-D1277BBA9E53}" presName="background2" presStyleLbl="node2" presStyleIdx="1" presStyleCnt="2"/>
      <dgm:spPr/>
    </dgm:pt>
    <dgm:pt modelId="{CA63829E-054D-4335-B56B-539A64FC4EB3}" type="pres">
      <dgm:prSet presAssocID="{D187B03F-E36E-4B08-973C-D1277BBA9E53}" presName="text2" presStyleLbl="fgAcc2" presStyleIdx="1" presStyleCnt="2">
        <dgm:presLayoutVars>
          <dgm:chPref val="3"/>
        </dgm:presLayoutVars>
      </dgm:prSet>
      <dgm:spPr/>
    </dgm:pt>
    <dgm:pt modelId="{34187B0A-9F74-49D7-89D7-E9FF9677B504}" type="pres">
      <dgm:prSet presAssocID="{D187B03F-E36E-4B08-973C-D1277BBA9E53}" presName="hierChild3" presStyleCnt="0"/>
      <dgm:spPr/>
    </dgm:pt>
  </dgm:ptLst>
  <dgm:cxnLst>
    <dgm:cxn modelId="{A27AE496-F9CF-48BE-94D8-8964EFB11D81}" type="presOf" srcId="{31BF9596-5450-4859-9969-1AB4ADDD4337}" destId="{6EA0BB23-2F54-4295-A13D-7AA7EA8BF6A3}" srcOrd="0" destOrd="0" presId="urn:microsoft.com/office/officeart/2005/8/layout/hierarchy1"/>
    <dgm:cxn modelId="{D11F6BA0-1FAE-4FC8-BB95-9A481FF8A8F0}" type="presOf" srcId="{E42057D0-2747-49E1-9269-621B5F622426}" destId="{02B771F1-70E9-45CB-B654-1B542EF5C7ED}" srcOrd="0" destOrd="0" presId="urn:microsoft.com/office/officeart/2005/8/layout/hierarchy1"/>
    <dgm:cxn modelId="{1F61BB69-EAB3-4EDA-96EB-30A008F2602D}" type="presOf" srcId="{4F67158A-584F-4A51-871B-8D832D5006A8}" destId="{4E1C3BFB-C86C-43DE-9F58-765DBDE0FFA7}" srcOrd="0" destOrd="0" presId="urn:microsoft.com/office/officeart/2005/8/layout/hierarchy1"/>
    <dgm:cxn modelId="{11B62352-48E5-48CA-B4C9-734C81DCBB36}" srcId="{1D4D5B59-7771-448D-81B2-C0D9930E6C63}" destId="{4F67158A-584F-4A51-871B-8D832D5006A8}" srcOrd="0" destOrd="0" parTransId="{C0A1FB88-2AFA-4424-BA43-2B54B37003C5}" sibTransId="{C35FA96E-EE08-49B0-AB1B-BE1C36EAD680}"/>
    <dgm:cxn modelId="{77ADDDA9-A21D-4795-9CD1-7F0CE5E7F034}" type="presOf" srcId="{D187B03F-E36E-4B08-973C-D1277BBA9E53}" destId="{CA63829E-054D-4335-B56B-539A64FC4EB3}" srcOrd="0" destOrd="0" presId="urn:microsoft.com/office/officeart/2005/8/layout/hierarchy1"/>
    <dgm:cxn modelId="{4103A9BD-C6A8-4105-B5D0-79E8E62C0B2B}" srcId="{B103E423-AE62-4F36-B4D1-4A9C8CD4DDD6}" destId="{1D4D5B59-7771-448D-81B2-C0D9930E6C63}" srcOrd="0" destOrd="0" parTransId="{A02A40C0-76AE-4693-BCBD-CE016D3D77C4}" sibTransId="{1211DDCC-0D96-4058-BD18-4FE7E76D9431}"/>
    <dgm:cxn modelId="{A37D1ACE-622D-4AFF-AC1B-CBEB7FC7AC1B}" srcId="{4F67158A-584F-4A51-871B-8D832D5006A8}" destId="{31BF9596-5450-4859-9969-1AB4ADDD4337}" srcOrd="0" destOrd="0" parTransId="{E42057D0-2747-49E1-9269-621B5F622426}" sibTransId="{9AEC4C83-4812-4A6C-A9CE-2589ED2C9C17}"/>
    <dgm:cxn modelId="{6AE94C47-8C35-44FD-8857-99353DBD4CA6}" type="presOf" srcId="{FA20FCB7-7AF6-4D54-85CC-854E1DD669CD}" destId="{6E334624-AB26-4F3D-B31E-99DFD9FB8C0A}" srcOrd="0" destOrd="0" presId="urn:microsoft.com/office/officeart/2005/8/layout/hierarchy1"/>
    <dgm:cxn modelId="{22501236-FA29-4250-B864-DD685BDFB5C8}" srcId="{1D4D5B59-7771-448D-81B2-C0D9930E6C63}" destId="{D187B03F-E36E-4B08-973C-D1277BBA9E53}" srcOrd="1" destOrd="0" parTransId="{FA20FCB7-7AF6-4D54-85CC-854E1DD669CD}" sibTransId="{5E1424D8-0673-401F-A153-D60044324E77}"/>
    <dgm:cxn modelId="{0A6AA48E-65B5-44D4-A0E8-F04CE737FEFC}" type="presOf" srcId="{C0A1FB88-2AFA-4424-BA43-2B54B37003C5}" destId="{62F281E8-A865-45AA-A6EF-F0CB690FA3B1}" srcOrd="0" destOrd="0" presId="urn:microsoft.com/office/officeart/2005/8/layout/hierarchy1"/>
    <dgm:cxn modelId="{060F2394-541F-4232-A0DF-035B5743C4FB}" type="presOf" srcId="{B103E423-AE62-4F36-B4D1-4A9C8CD4DDD6}" destId="{98F4BD53-3796-4D2E-B0BD-313AF172B859}" srcOrd="0" destOrd="0" presId="urn:microsoft.com/office/officeart/2005/8/layout/hierarchy1"/>
    <dgm:cxn modelId="{13FCDE9E-25B9-4E7A-AA3F-C5714C1AEB2C}" type="presOf" srcId="{1D4D5B59-7771-448D-81B2-C0D9930E6C63}" destId="{B5568187-8201-4724-9E43-ABD41894B09A}" srcOrd="0" destOrd="0" presId="urn:microsoft.com/office/officeart/2005/8/layout/hierarchy1"/>
    <dgm:cxn modelId="{2C91BF2E-295A-44F0-AE67-9F57BD792DF6}" type="presOf" srcId="{810F63C5-2B2B-4EE6-B07E-DFA9E59D87D5}" destId="{9D2EB942-902E-4751-AC1F-4085A9446405}" srcOrd="0" destOrd="0" presId="urn:microsoft.com/office/officeart/2005/8/layout/hierarchy1"/>
    <dgm:cxn modelId="{F949DB70-A72B-400B-A019-FAD38859E9BE}" type="presOf" srcId="{008D520B-9546-4270-95F3-F1B9B7587C47}" destId="{18B6B6E5-904C-4E13-80AC-BC622B2F3C7C}" srcOrd="0" destOrd="0" presId="urn:microsoft.com/office/officeart/2005/8/layout/hierarchy1"/>
    <dgm:cxn modelId="{FF5E8545-6791-4C21-BB3F-BD0FEE43FE8F}" srcId="{4F67158A-584F-4A51-871B-8D832D5006A8}" destId="{008D520B-9546-4270-95F3-F1B9B7587C47}" srcOrd="1" destOrd="0" parTransId="{810F63C5-2B2B-4EE6-B07E-DFA9E59D87D5}" sibTransId="{A199EC21-8C01-487D-8E7B-61D35ACE0628}"/>
    <dgm:cxn modelId="{6D5DA19C-8E80-4BA1-BA44-77E5A2E34796}" type="presParOf" srcId="{98F4BD53-3796-4D2E-B0BD-313AF172B859}" destId="{7BB9FD4B-3979-4A00-9C1D-D6BE295622F6}" srcOrd="0" destOrd="0" presId="urn:microsoft.com/office/officeart/2005/8/layout/hierarchy1"/>
    <dgm:cxn modelId="{15779AFE-52CF-45ED-A02C-362B272D4727}" type="presParOf" srcId="{7BB9FD4B-3979-4A00-9C1D-D6BE295622F6}" destId="{EF5C6994-1A28-4038-B08F-8E5978C8BE9A}" srcOrd="0" destOrd="0" presId="urn:microsoft.com/office/officeart/2005/8/layout/hierarchy1"/>
    <dgm:cxn modelId="{830F9496-1A4D-4486-936C-435252BB3380}" type="presParOf" srcId="{EF5C6994-1A28-4038-B08F-8E5978C8BE9A}" destId="{0A0908B1-6940-4D53-8EFE-C4F66F367591}" srcOrd="0" destOrd="0" presId="urn:microsoft.com/office/officeart/2005/8/layout/hierarchy1"/>
    <dgm:cxn modelId="{A4D394C9-5FF9-4328-993F-CC13485222D6}" type="presParOf" srcId="{EF5C6994-1A28-4038-B08F-8E5978C8BE9A}" destId="{B5568187-8201-4724-9E43-ABD41894B09A}" srcOrd="1" destOrd="0" presId="urn:microsoft.com/office/officeart/2005/8/layout/hierarchy1"/>
    <dgm:cxn modelId="{CB89B31B-6640-4B84-9891-274A36BEA89E}" type="presParOf" srcId="{7BB9FD4B-3979-4A00-9C1D-D6BE295622F6}" destId="{92A3ECA1-7FB6-49E8-A0BD-71ADC0E78C95}" srcOrd="1" destOrd="0" presId="urn:microsoft.com/office/officeart/2005/8/layout/hierarchy1"/>
    <dgm:cxn modelId="{6C698A6F-FDFC-4156-B240-143FC615A131}" type="presParOf" srcId="{92A3ECA1-7FB6-49E8-A0BD-71ADC0E78C95}" destId="{62F281E8-A865-45AA-A6EF-F0CB690FA3B1}" srcOrd="0" destOrd="0" presId="urn:microsoft.com/office/officeart/2005/8/layout/hierarchy1"/>
    <dgm:cxn modelId="{2AD00B80-2835-4733-870F-DC1BAF052984}" type="presParOf" srcId="{92A3ECA1-7FB6-49E8-A0BD-71ADC0E78C95}" destId="{5C33C6CB-7274-4596-8462-65A482E5EB05}" srcOrd="1" destOrd="0" presId="urn:microsoft.com/office/officeart/2005/8/layout/hierarchy1"/>
    <dgm:cxn modelId="{6D71567C-64CD-4A3C-B71C-FA2F0E936B93}" type="presParOf" srcId="{5C33C6CB-7274-4596-8462-65A482E5EB05}" destId="{51966558-311A-41C4-99F9-4FAE7B5790F9}" srcOrd="0" destOrd="0" presId="urn:microsoft.com/office/officeart/2005/8/layout/hierarchy1"/>
    <dgm:cxn modelId="{ED6DEA98-4E7A-4F4C-A283-F2CCB8CE94B7}" type="presParOf" srcId="{51966558-311A-41C4-99F9-4FAE7B5790F9}" destId="{5666B58D-2249-47DE-8B51-DE68B46721F4}" srcOrd="0" destOrd="0" presId="urn:microsoft.com/office/officeart/2005/8/layout/hierarchy1"/>
    <dgm:cxn modelId="{C68A847F-8ECC-4DD0-92F7-4178BF877606}" type="presParOf" srcId="{51966558-311A-41C4-99F9-4FAE7B5790F9}" destId="{4E1C3BFB-C86C-43DE-9F58-765DBDE0FFA7}" srcOrd="1" destOrd="0" presId="urn:microsoft.com/office/officeart/2005/8/layout/hierarchy1"/>
    <dgm:cxn modelId="{AC5E575F-8169-430A-9F36-357371FA0FAF}" type="presParOf" srcId="{5C33C6CB-7274-4596-8462-65A482E5EB05}" destId="{598B6EB7-9B5A-4097-9D4F-81B013DF5C78}" srcOrd="1" destOrd="0" presId="urn:microsoft.com/office/officeart/2005/8/layout/hierarchy1"/>
    <dgm:cxn modelId="{2B183FF7-6CB7-4E6D-A821-EDA631D87B12}" type="presParOf" srcId="{598B6EB7-9B5A-4097-9D4F-81B013DF5C78}" destId="{02B771F1-70E9-45CB-B654-1B542EF5C7ED}" srcOrd="0" destOrd="0" presId="urn:microsoft.com/office/officeart/2005/8/layout/hierarchy1"/>
    <dgm:cxn modelId="{132A83D2-12E5-4227-A8E9-C62F8DEF126F}" type="presParOf" srcId="{598B6EB7-9B5A-4097-9D4F-81B013DF5C78}" destId="{AF0E476E-CE30-4BCA-8011-30B46BCDA92C}" srcOrd="1" destOrd="0" presId="urn:microsoft.com/office/officeart/2005/8/layout/hierarchy1"/>
    <dgm:cxn modelId="{4BC4B85E-5005-4E79-A939-41D39169B77E}" type="presParOf" srcId="{AF0E476E-CE30-4BCA-8011-30B46BCDA92C}" destId="{B4F48D52-51E7-4EB5-AC6A-F245772C113A}" srcOrd="0" destOrd="0" presId="urn:microsoft.com/office/officeart/2005/8/layout/hierarchy1"/>
    <dgm:cxn modelId="{69214B65-7188-435E-9EC4-2462E4A4A456}" type="presParOf" srcId="{B4F48D52-51E7-4EB5-AC6A-F245772C113A}" destId="{4F681AAD-7995-4C56-970C-7F521054DF28}" srcOrd="0" destOrd="0" presId="urn:microsoft.com/office/officeart/2005/8/layout/hierarchy1"/>
    <dgm:cxn modelId="{AF2236A6-84C3-429C-8E38-7A84E1816A29}" type="presParOf" srcId="{B4F48D52-51E7-4EB5-AC6A-F245772C113A}" destId="{6EA0BB23-2F54-4295-A13D-7AA7EA8BF6A3}" srcOrd="1" destOrd="0" presId="urn:microsoft.com/office/officeart/2005/8/layout/hierarchy1"/>
    <dgm:cxn modelId="{5C10AD0C-C592-450D-A7D6-BAD5A748C525}" type="presParOf" srcId="{AF0E476E-CE30-4BCA-8011-30B46BCDA92C}" destId="{F53FB606-D9A7-4387-A8DC-FA809723A987}" srcOrd="1" destOrd="0" presId="urn:microsoft.com/office/officeart/2005/8/layout/hierarchy1"/>
    <dgm:cxn modelId="{32321917-F4F5-4B43-BF61-31DBA85B037E}" type="presParOf" srcId="{598B6EB7-9B5A-4097-9D4F-81B013DF5C78}" destId="{9D2EB942-902E-4751-AC1F-4085A9446405}" srcOrd="2" destOrd="0" presId="urn:microsoft.com/office/officeart/2005/8/layout/hierarchy1"/>
    <dgm:cxn modelId="{8591AC33-665C-4928-9CCE-47BC3F6F6556}" type="presParOf" srcId="{598B6EB7-9B5A-4097-9D4F-81B013DF5C78}" destId="{6E0A3399-46F2-4640-8E78-FBBE48147751}" srcOrd="3" destOrd="0" presId="urn:microsoft.com/office/officeart/2005/8/layout/hierarchy1"/>
    <dgm:cxn modelId="{F8FCAE25-05D6-44BF-85D5-B9F198DAD593}" type="presParOf" srcId="{6E0A3399-46F2-4640-8E78-FBBE48147751}" destId="{6E25C20B-269D-49B4-9850-6821576D5B87}" srcOrd="0" destOrd="0" presId="urn:microsoft.com/office/officeart/2005/8/layout/hierarchy1"/>
    <dgm:cxn modelId="{D2C45CF1-F4D9-4E4A-834E-4FFE56E9E54A}" type="presParOf" srcId="{6E25C20B-269D-49B4-9850-6821576D5B87}" destId="{3B41205C-10B5-4B82-9EA6-5D220F1B7C43}" srcOrd="0" destOrd="0" presId="urn:microsoft.com/office/officeart/2005/8/layout/hierarchy1"/>
    <dgm:cxn modelId="{3BDA2CD8-1C90-4628-9382-B9FBB9588883}" type="presParOf" srcId="{6E25C20B-269D-49B4-9850-6821576D5B87}" destId="{18B6B6E5-904C-4E13-80AC-BC622B2F3C7C}" srcOrd="1" destOrd="0" presId="urn:microsoft.com/office/officeart/2005/8/layout/hierarchy1"/>
    <dgm:cxn modelId="{F86123D4-F71C-43A2-90F2-7AFDD0A9C38E}" type="presParOf" srcId="{6E0A3399-46F2-4640-8E78-FBBE48147751}" destId="{79AC9E10-948E-49F5-9E08-076BED86D8AA}" srcOrd="1" destOrd="0" presId="urn:microsoft.com/office/officeart/2005/8/layout/hierarchy1"/>
    <dgm:cxn modelId="{8A270321-1F25-4DD1-8BD5-62469312C26A}" type="presParOf" srcId="{92A3ECA1-7FB6-49E8-A0BD-71ADC0E78C95}" destId="{6E334624-AB26-4F3D-B31E-99DFD9FB8C0A}" srcOrd="2" destOrd="0" presId="urn:microsoft.com/office/officeart/2005/8/layout/hierarchy1"/>
    <dgm:cxn modelId="{BFA15FCD-595A-449D-BC7E-FA9F5C8CB3D5}" type="presParOf" srcId="{92A3ECA1-7FB6-49E8-A0BD-71ADC0E78C95}" destId="{C65F7353-4449-42AE-B312-0A361C867039}" srcOrd="3" destOrd="0" presId="urn:microsoft.com/office/officeart/2005/8/layout/hierarchy1"/>
    <dgm:cxn modelId="{D29ADDD5-DEE8-4B02-8F97-1EB62EEAEBD7}" type="presParOf" srcId="{C65F7353-4449-42AE-B312-0A361C867039}" destId="{9CD7C3C4-3B4B-478E-BCE0-BA306FC15AAF}" srcOrd="0" destOrd="0" presId="urn:microsoft.com/office/officeart/2005/8/layout/hierarchy1"/>
    <dgm:cxn modelId="{7EBB197F-E59A-4DD8-8E39-ACCC014FCC9E}" type="presParOf" srcId="{9CD7C3C4-3B4B-478E-BCE0-BA306FC15AAF}" destId="{1035B24C-E6B2-430D-8118-314DAB13953A}" srcOrd="0" destOrd="0" presId="urn:microsoft.com/office/officeart/2005/8/layout/hierarchy1"/>
    <dgm:cxn modelId="{8D770B28-FF51-4031-AEE1-5C9FA496565D}" type="presParOf" srcId="{9CD7C3C4-3B4B-478E-BCE0-BA306FC15AAF}" destId="{CA63829E-054D-4335-B56B-539A64FC4EB3}" srcOrd="1" destOrd="0" presId="urn:microsoft.com/office/officeart/2005/8/layout/hierarchy1"/>
    <dgm:cxn modelId="{6E1B4FB7-E06F-441A-B4B0-554F59212C39}" type="presParOf" srcId="{C65F7353-4449-42AE-B312-0A361C867039}" destId="{34187B0A-9F74-49D7-89D7-E9FF9677B504}" srcOrd="1" destOrd="0" presId="urn:microsoft.com/office/officeart/2005/8/layout/hierarchy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B6C493E-0828-4173-AA0F-C4093E560342}" type="doc">
      <dgm:prSet loTypeId="urn:microsoft.com/office/officeart/2005/8/layout/hierarchy1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AB4C903D-CDC3-4B78-9A28-EFDFB216A369}">
      <dgm:prSet phldrT="[Text]"/>
      <dgm:spPr/>
      <dgm:t>
        <a:bodyPr/>
        <a:lstStyle/>
        <a:p>
          <a:r>
            <a:rPr lang="en-US" dirty="0" smtClean="0"/>
            <a:t>Annuity method</a:t>
          </a:r>
          <a:endParaRPr lang="en-US" dirty="0"/>
        </a:p>
      </dgm:t>
    </dgm:pt>
    <dgm:pt modelId="{7871552E-9B60-40EF-BE76-A115346AAA4C}" type="parTrans" cxnId="{E5A04333-E330-4220-B65B-70F7CE358787}">
      <dgm:prSet/>
      <dgm:spPr/>
      <dgm:t>
        <a:bodyPr/>
        <a:lstStyle/>
        <a:p>
          <a:endParaRPr lang="en-US"/>
        </a:p>
      </dgm:t>
    </dgm:pt>
    <dgm:pt modelId="{FF2B1D0A-3EA1-4CB8-9762-3D8F32AC4372}" type="sibTrans" cxnId="{E5A04333-E330-4220-B65B-70F7CE358787}">
      <dgm:prSet/>
      <dgm:spPr/>
      <dgm:t>
        <a:bodyPr/>
        <a:lstStyle/>
        <a:p>
          <a:endParaRPr lang="en-US"/>
        </a:p>
      </dgm:t>
    </dgm:pt>
    <dgm:pt modelId="{31511498-C6E5-4CD0-8898-172C6F99483C}">
      <dgm:prSet phldrT="[Text]"/>
      <dgm:spPr/>
      <dgm:t>
        <a:bodyPr/>
        <a:lstStyle/>
        <a:p>
          <a:r>
            <a:rPr lang="en-US" dirty="0" smtClean="0"/>
            <a:t>Super profit</a:t>
          </a:r>
          <a:endParaRPr lang="en-US" dirty="0"/>
        </a:p>
      </dgm:t>
    </dgm:pt>
    <dgm:pt modelId="{0D5AFACF-F501-4162-BCD9-CE25AE229B81}" type="parTrans" cxnId="{2C22B988-D449-4CE6-A861-7CBF192B2EB3}">
      <dgm:prSet/>
      <dgm:spPr/>
      <dgm:t>
        <a:bodyPr/>
        <a:lstStyle/>
        <a:p>
          <a:endParaRPr lang="en-US"/>
        </a:p>
      </dgm:t>
    </dgm:pt>
    <dgm:pt modelId="{588273FA-D504-4ADC-BCF7-312F5949FCBE}" type="sibTrans" cxnId="{2C22B988-D449-4CE6-A861-7CBF192B2EB3}">
      <dgm:prSet/>
      <dgm:spPr/>
      <dgm:t>
        <a:bodyPr/>
        <a:lstStyle/>
        <a:p>
          <a:endParaRPr lang="en-US"/>
        </a:p>
      </dgm:t>
    </dgm:pt>
    <dgm:pt modelId="{8538DAF5-AAA4-4EAF-9418-8B383C5C4386}">
      <dgm:prSet phldrT="[Text]"/>
      <dgm:spPr/>
      <dgm:t>
        <a:bodyPr/>
        <a:lstStyle/>
        <a:p>
          <a:r>
            <a:rPr lang="en-US" dirty="0" smtClean="0"/>
            <a:t>Annuity value</a:t>
          </a:r>
          <a:endParaRPr lang="en-US" dirty="0"/>
        </a:p>
      </dgm:t>
    </dgm:pt>
    <dgm:pt modelId="{8EEA4865-E81E-4247-BCB9-E216880D18A1}" type="parTrans" cxnId="{E5F8F76F-3C1B-468A-9C3A-4969DD947728}">
      <dgm:prSet/>
      <dgm:spPr/>
      <dgm:t>
        <a:bodyPr/>
        <a:lstStyle/>
        <a:p>
          <a:endParaRPr lang="en-US"/>
        </a:p>
      </dgm:t>
    </dgm:pt>
    <dgm:pt modelId="{B47631C6-E3E2-4316-9C94-2473E136F753}" type="sibTrans" cxnId="{E5F8F76F-3C1B-468A-9C3A-4969DD947728}">
      <dgm:prSet/>
      <dgm:spPr/>
      <dgm:t>
        <a:bodyPr/>
        <a:lstStyle/>
        <a:p>
          <a:endParaRPr lang="en-US"/>
        </a:p>
      </dgm:t>
    </dgm:pt>
    <dgm:pt modelId="{73DCA989-57E5-4938-B69E-E09BD22C69CE}" type="pres">
      <dgm:prSet presAssocID="{2B6C493E-0828-4173-AA0F-C4093E56034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5E4BC39-D036-4CE9-9F60-9B7F3CE0C96A}" type="pres">
      <dgm:prSet presAssocID="{AB4C903D-CDC3-4B78-9A28-EFDFB216A369}" presName="hierRoot1" presStyleCnt="0"/>
      <dgm:spPr/>
    </dgm:pt>
    <dgm:pt modelId="{6292B358-7C4D-4C70-9ECE-EC73DF795F51}" type="pres">
      <dgm:prSet presAssocID="{AB4C903D-CDC3-4B78-9A28-EFDFB216A369}" presName="composite" presStyleCnt="0"/>
      <dgm:spPr/>
    </dgm:pt>
    <dgm:pt modelId="{84AABD8E-3E34-4362-B1D1-82E1C2EE613B}" type="pres">
      <dgm:prSet presAssocID="{AB4C903D-CDC3-4B78-9A28-EFDFB216A369}" presName="background" presStyleLbl="node0" presStyleIdx="0" presStyleCnt="1"/>
      <dgm:spPr/>
    </dgm:pt>
    <dgm:pt modelId="{FA72D74C-32C8-4BB5-B242-B6B95CD8DF95}" type="pres">
      <dgm:prSet presAssocID="{AB4C903D-CDC3-4B78-9A28-EFDFB216A369}" presName="text" presStyleLbl="fgAcc0" presStyleIdx="0" presStyleCnt="1" custLinFactNeighborX="-708" custLinFactNeighborY="3228">
        <dgm:presLayoutVars>
          <dgm:chPref val="3"/>
        </dgm:presLayoutVars>
      </dgm:prSet>
      <dgm:spPr/>
    </dgm:pt>
    <dgm:pt modelId="{B4C8F565-E3A7-4CE2-AA90-F9DBEC718C63}" type="pres">
      <dgm:prSet presAssocID="{AB4C903D-CDC3-4B78-9A28-EFDFB216A369}" presName="hierChild2" presStyleCnt="0"/>
      <dgm:spPr/>
    </dgm:pt>
    <dgm:pt modelId="{3EAA1557-0EF8-4129-B4ED-38BA500EED4C}" type="pres">
      <dgm:prSet presAssocID="{0D5AFACF-F501-4162-BCD9-CE25AE229B81}" presName="Name10" presStyleLbl="parChTrans1D2" presStyleIdx="0" presStyleCnt="2"/>
      <dgm:spPr/>
    </dgm:pt>
    <dgm:pt modelId="{6D873ABD-B576-4A75-8016-5758E545C5C9}" type="pres">
      <dgm:prSet presAssocID="{31511498-C6E5-4CD0-8898-172C6F99483C}" presName="hierRoot2" presStyleCnt="0"/>
      <dgm:spPr/>
    </dgm:pt>
    <dgm:pt modelId="{565C1739-7ED3-4A6B-91D6-2B4BE867DB5D}" type="pres">
      <dgm:prSet presAssocID="{31511498-C6E5-4CD0-8898-172C6F99483C}" presName="composite2" presStyleCnt="0"/>
      <dgm:spPr/>
    </dgm:pt>
    <dgm:pt modelId="{4DEA5F5F-3DC4-428B-989F-D16E73CE21C0}" type="pres">
      <dgm:prSet presAssocID="{31511498-C6E5-4CD0-8898-172C6F99483C}" presName="background2" presStyleLbl="node2" presStyleIdx="0" presStyleCnt="2"/>
      <dgm:spPr/>
    </dgm:pt>
    <dgm:pt modelId="{66EB53F4-E244-4E41-9EFB-9D510E7C9E50}" type="pres">
      <dgm:prSet presAssocID="{31511498-C6E5-4CD0-8898-172C6F99483C}" presName="text2" presStyleLbl="fgAcc2" presStyleIdx="0" presStyleCnt="2">
        <dgm:presLayoutVars>
          <dgm:chPref val="3"/>
        </dgm:presLayoutVars>
      </dgm:prSet>
      <dgm:spPr/>
    </dgm:pt>
    <dgm:pt modelId="{DECF1441-53B7-4DB8-90BA-9D8BD1AC802C}" type="pres">
      <dgm:prSet presAssocID="{31511498-C6E5-4CD0-8898-172C6F99483C}" presName="hierChild3" presStyleCnt="0"/>
      <dgm:spPr/>
    </dgm:pt>
    <dgm:pt modelId="{7F9EE525-1429-419F-BCA6-2DCBC1BAB8EB}" type="pres">
      <dgm:prSet presAssocID="{8EEA4865-E81E-4247-BCB9-E216880D18A1}" presName="Name10" presStyleLbl="parChTrans1D2" presStyleIdx="1" presStyleCnt="2"/>
      <dgm:spPr/>
    </dgm:pt>
    <dgm:pt modelId="{FA429894-F5D8-4C19-9B54-C5FBA3923302}" type="pres">
      <dgm:prSet presAssocID="{8538DAF5-AAA4-4EAF-9418-8B383C5C4386}" presName="hierRoot2" presStyleCnt="0"/>
      <dgm:spPr/>
    </dgm:pt>
    <dgm:pt modelId="{1DF9CAED-314F-4982-8C13-BD39EE7C3A67}" type="pres">
      <dgm:prSet presAssocID="{8538DAF5-AAA4-4EAF-9418-8B383C5C4386}" presName="composite2" presStyleCnt="0"/>
      <dgm:spPr/>
    </dgm:pt>
    <dgm:pt modelId="{EAEEFDB4-0621-4406-8B97-7146749DF918}" type="pres">
      <dgm:prSet presAssocID="{8538DAF5-AAA4-4EAF-9418-8B383C5C4386}" presName="background2" presStyleLbl="node2" presStyleIdx="1" presStyleCnt="2"/>
      <dgm:spPr/>
    </dgm:pt>
    <dgm:pt modelId="{496AE52B-F098-4B29-BBB7-9769CAB49D54}" type="pres">
      <dgm:prSet presAssocID="{8538DAF5-AAA4-4EAF-9418-8B383C5C4386}" presName="text2" presStyleLbl="fgAcc2" presStyleIdx="1" presStyleCnt="2">
        <dgm:presLayoutVars>
          <dgm:chPref val="3"/>
        </dgm:presLayoutVars>
      </dgm:prSet>
      <dgm:spPr/>
    </dgm:pt>
    <dgm:pt modelId="{E45F8E71-A4C7-45FB-9450-488957D5404C}" type="pres">
      <dgm:prSet presAssocID="{8538DAF5-AAA4-4EAF-9418-8B383C5C4386}" presName="hierChild3" presStyleCnt="0"/>
      <dgm:spPr/>
    </dgm:pt>
  </dgm:ptLst>
  <dgm:cxnLst>
    <dgm:cxn modelId="{21F40A61-AE02-4669-B3DB-E12BFC7AA843}" type="presOf" srcId="{AB4C903D-CDC3-4B78-9A28-EFDFB216A369}" destId="{FA72D74C-32C8-4BB5-B242-B6B95CD8DF95}" srcOrd="0" destOrd="0" presId="urn:microsoft.com/office/officeart/2005/8/layout/hierarchy1"/>
    <dgm:cxn modelId="{2F547E51-19CF-4F67-90F3-7D15185AD334}" type="presOf" srcId="{2B6C493E-0828-4173-AA0F-C4093E560342}" destId="{73DCA989-57E5-4938-B69E-E09BD22C69CE}" srcOrd="0" destOrd="0" presId="urn:microsoft.com/office/officeart/2005/8/layout/hierarchy1"/>
    <dgm:cxn modelId="{4C54B389-70A6-4CDC-A9FA-2A1C9E417136}" type="presOf" srcId="{31511498-C6E5-4CD0-8898-172C6F99483C}" destId="{66EB53F4-E244-4E41-9EFB-9D510E7C9E50}" srcOrd="0" destOrd="0" presId="urn:microsoft.com/office/officeart/2005/8/layout/hierarchy1"/>
    <dgm:cxn modelId="{E5F8F76F-3C1B-468A-9C3A-4969DD947728}" srcId="{AB4C903D-CDC3-4B78-9A28-EFDFB216A369}" destId="{8538DAF5-AAA4-4EAF-9418-8B383C5C4386}" srcOrd="1" destOrd="0" parTransId="{8EEA4865-E81E-4247-BCB9-E216880D18A1}" sibTransId="{B47631C6-E3E2-4316-9C94-2473E136F753}"/>
    <dgm:cxn modelId="{27443560-08D0-4E68-9AB6-6235CB6991DB}" type="presOf" srcId="{8538DAF5-AAA4-4EAF-9418-8B383C5C4386}" destId="{496AE52B-F098-4B29-BBB7-9769CAB49D54}" srcOrd="0" destOrd="0" presId="urn:microsoft.com/office/officeart/2005/8/layout/hierarchy1"/>
    <dgm:cxn modelId="{431A587C-4DEF-4383-B6A3-9712D6F58ECE}" type="presOf" srcId="{8EEA4865-E81E-4247-BCB9-E216880D18A1}" destId="{7F9EE525-1429-419F-BCA6-2DCBC1BAB8EB}" srcOrd="0" destOrd="0" presId="urn:microsoft.com/office/officeart/2005/8/layout/hierarchy1"/>
    <dgm:cxn modelId="{E5A04333-E330-4220-B65B-70F7CE358787}" srcId="{2B6C493E-0828-4173-AA0F-C4093E560342}" destId="{AB4C903D-CDC3-4B78-9A28-EFDFB216A369}" srcOrd="0" destOrd="0" parTransId="{7871552E-9B60-40EF-BE76-A115346AAA4C}" sibTransId="{FF2B1D0A-3EA1-4CB8-9762-3D8F32AC4372}"/>
    <dgm:cxn modelId="{2602D32A-855C-4BCD-8489-3CADA74002E8}" type="presOf" srcId="{0D5AFACF-F501-4162-BCD9-CE25AE229B81}" destId="{3EAA1557-0EF8-4129-B4ED-38BA500EED4C}" srcOrd="0" destOrd="0" presId="urn:microsoft.com/office/officeart/2005/8/layout/hierarchy1"/>
    <dgm:cxn modelId="{2C22B988-D449-4CE6-A861-7CBF192B2EB3}" srcId="{AB4C903D-CDC3-4B78-9A28-EFDFB216A369}" destId="{31511498-C6E5-4CD0-8898-172C6F99483C}" srcOrd="0" destOrd="0" parTransId="{0D5AFACF-F501-4162-BCD9-CE25AE229B81}" sibTransId="{588273FA-D504-4ADC-BCF7-312F5949FCBE}"/>
    <dgm:cxn modelId="{ED01E2F0-C58F-402A-B75A-2D63D16D0465}" type="presParOf" srcId="{73DCA989-57E5-4938-B69E-E09BD22C69CE}" destId="{95E4BC39-D036-4CE9-9F60-9B7F3CE0C96A}" srcOrd="0" destOrd="0" presId="urn:microsoft.com/office/officeart/2005/8/layout/hierarchy1"/>
    <dgm:cxn modelId="{119A7258-01BD-43D7-8647-E8318F3C87CC}" type="presParOf" srcId="{95E4BC39-D036-4CE9-9F60-9B7F3CE0C96A}" destId="{6292B358-7C4D-4C70-9ECE-EC73DF795F51}" srcOrd="0" destOrd="0" presId="urn:microsoft.com/office/officeart/2005/8/layout/hierarchy1"/>
    <dgm:cxn modelId="{A761EDA6-32CB-4EC1-9B64-E8BBB6BEE360}" type="presParOf" srcId="{6292B358-7C4D-4C70-9ECE-EC73DF795F51}" destId="{84AABD8E-3E34-4362-B1D1-82E1C2EE613B}" srcOrd="0" destOrd="0" presId="urn:microsoft.com/office/officeart/2005/8/layout/hierarchy1"/>
    <dgm:cxn modelId="{EE99EDA2-89DE-4A56-8491-45CC70B8C2F9}" type="presParOf" srcId="{6292B358-7C4D-4C70-9ECE-EC73DF795F51}" destId="{FA72D74C-32C8-4BB5-B242-B6B95CD8DF95}" srcOrd="1" destOrd="0" presId="urn:microsoft.com/office/officeart/2005/8/layout/hierarchy1"/>
    <dgm:cxn modelId="{DAF6CFAA-E1E2-4E3F-9725-495522FD4409}" type="presParOf" srcId="{95E4BC39-D036-4CE9-9F60-9B7F3CE0C96A}" destId="{B4C8F565-E3A7-4CE2-AA90-F9DBEC718C63}" srcOrd="1" destOrd="0" presId="urn:microsoft.com/office/officeart/2005/8/layout/hierarchy1"/>
    <dgm:cxn modelId="{0CEC8F22-E67D-4F50-BA2B-215FD296C201}" type="presParOf" srcId="{B4C8F565-E3A7-4CE2-AA90-F9DBEC718C63}" destId="{3EAA1557-0EF8-4129-B4ED-38BA500EED4C}" srcOrd="0" destOrd="0" presId="urn:microsoft.com/office/officeart/2005/8/layout/hierarchy1"/>
    <dgm:cxn modelId="{58B6C82C-5AA9-4D9F-ABD3-04DB23A9E864}" type="presParOf" srcId="{B4C8F565-E3A7-4CE2-AA90-F9DBEC718C63}" destId="{6D873ABD-B576-4A75-8016-5758E545C5C9}" srcOrd="1" destOrd="0" presId="urn:microsoft.com/office/officeart/2005/8/layout/hierarchy1"/>
    <dgm:cxn modelId="{19EECDD7-85B9-48C3-89D2-38E7E24816F5}" type="presParOf" srcId="{6D873ABD-B576-4A75-8016-5758E545C5C9}" destId="{565C1739-7ED3-4A6B-91D6-2B4BE867DB5D}" srcOrd="0" destOrd="0" presId="urn:microsoft.com/office/officeart/2005/8/layout/hierarchy1"/>
    <dgm:cxn modelId="{2BCF2F63-B9F0-4DF0-A63D-2B5758437ADA}" type="presParOf" srcId="{565C1739-7ED3-4A6B-91D6-2B4BE867DB5D}" destId="{4DEA5F5F-3DC4-428B-989F-D16E73CE21C0}" srcOrd="0" destOrd="0" presId="urn:microsoft.com/office/officeart/2005/8/layout/hierarchy1"/>
    <dgm:cxn modelId="{35E36332-51C9-466D-ABFC-DBAD1E32B8D2}" type="presParOf" srcId="{565C1739-7ED3-4A6B-91D6-2B4BE867DB5D}" destId="{66EB53F4-E244-4E41-9EFB-9D510E7C9E50}" srcOrd="1" destOrd="0" presId="urn:microsoft.com/office/officeart/2005/8/layout/hierarchy1"/>
    <dgm:cxn modelId="{2228C255-EF81-4A5C-9B3B-E506403A49DB}" type="presParOf" srcId="{6D873ABD-B576-4A75-8016-5758E545C5C9}" destId="{DECF1441-53B7-4DB8-90BA-9D8BD1AC802C}" srcOrd="1" destOrd="0" presId="urn:microsoft.com/office/officeart/2005/8/layout/hierarchy1"/>
    <dgm:cxn modelId="{ADD36ED0-5A32-45CD-AEB3-BE6BF9D758B7}" type="presParOf" srcId="{B4C8F565-E3A7-4CE2-AA90-F9DBEC718C63}" destId="{7F9EE525-1429-419F-BCA6-2DCBC1BAB8EB}" srcOrd="2" destOrd="0" presId="urn:microsoft.com/office/officeart/2005/8/layout/hierarchy1"/>
    <dgm:cxn modelId="{C584C8EA-29B9-4671-8531-49847F52EF08}" type="presParOf" srcId="{B4C8F565-E3A7-4CE2-AA90-F9DBEC718C63}" destId="{FA429894-F5D8-4C19-9B54-C5FBA3923302}" srcOrd="3" destOrd="0" presId="urn:microsoft.com/office/officeart/2005/8/layout/hierarchy1"/>
    <dgm:cxn modelId="{5B95C573-B0BF-4B44-8B26-3AA6928E407F}" type="presParOf" srcId="{FA429894-F5D8-4C19-9B54-C5FBA3923302}" destId="{1DF9CAED-314F-4982-8C13-BD39EE7C3A67}" srcOrd="0" destOrd="0" presId="urn:microsoft.com/office/officeart/2005/8/layout/hierarchy1"/>
    <dgm:cxn modelId="{108D7278-11FE-47EC-AC86-3E42837675B4}" type="presParOf" srcId="{1DF9CAED-314F-4982-8C13-BD39EE7C3A67}" destId="{EAEEFDB4-0621-4406-8B97-7146749DF918}" srcOrd="0" destOrd="0" presId="urn:microsoft.com/office/officeart/2005/8/layout/hierarchy1"/>
    <dgm:cxn modelId="{0912731B-DA90-4BC3-90A7-FE6A238ED516}" type="presParOf" srcId="{1DF9CAED-314F-4982-8C13-BD39EE7C3A67}" destId="{496AE52B-F098-4B29-BBB7-9769CAB49D54}" srcOrd="1" destOrd="0" presId="urn:microsoft.com/office/officeart/2005/8/layout/hierarchy1"/>
    <dgm:cxn modelId="{B2499EC2-3EAB-4B06-A945-47B4670724B3}" type="presParOf" srcId="{FA429894-F5D8-4C19-9B54-C5FBA3923302}" destId="{E45F8E71-A4C7-45FB-9450-488957D5404C}" srcOrd="1" destOrd="0" presId="urn:microsoft.com/office/officeart/2005/8/layout/hierarchy1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6B091BA-1467-4E2E-97D4-4DC266FB0BAA}" type="doc">
      <dgm:prSet loTypeId="urn:microsoft.com/office/officeart/2005/8/layout/hierarchy2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838EB39-05B8-4BFB-B792-469517B3AEF6}">
      <dgm:prSet phldrT="[Text]"/>
      <dgm:spPr/>
      <dgm:t>
        <a:bodyPr/>
        <a:lstStyle/>
        <a:p>
          <a:r>
            <a:rPr lang="en-US" dirty="0" smtClean="0"/>
            <a:t>No. of years of purchase</a:t>
          </a:r>
          <a:endParaRPr lang="en-US" dirty="0"/>
        </a:p>
      </dgm:t>
    </dgm:pt>
    <dgm:pt modelId="{2233F3D6-1E7D-43D3-91CC-A705F7E74C2F}" type="parTrans" cxnId="{7830E7E3-F272-4E79-B963-CCCF886BD065}">
      <dgm:prSet/>
      <dgm:spPr/>
      <dgm:t>
        <a:bodyPr/>
        <a:lstStyle/>
        <a:p>
          <a:endParaRPr lang="en-US"/>
        </a:p>
      </dgm:t>
    </dgm:pt>
    <dgm:pt modelId="{D88F018C-3DE0-46CD-86CB-27C2C963AA67}" type="sibTrans" cxnId="{7830E7E3-F272-4E79-B963-CCCF886BD065}">
      <dgm:prSet/>
      <dgm:spPr/>
      <dgm:t>
        <a:bodyPr/>
        <a:lstStyle/>
        <a:p>
          <a:endParaRPr lang="en-US"/>
        </a:p>
      </dgm:t>
    </dgm:pt>
    <dgm:pt modelId="{D13523AD-B85C-4D8A-B6CC-5BDBA2E03DBA}">
      <dgm:prSet phldrT="[Text]"/>
      <dgm:spPr/>
      <dgm:t>
        <a:bodyPr/>
        <a:lstStyle/>
        <a:p>
          <a:r>
            <a:rPr lang="en-US" dirty="0" smtClean="0"/>
            <a:t>Cristal Clear</a:t>
          </a:r>
          <a:endParaRPr lang="en-US" dirty="0"/>
        </a:p>
      </dgm:t>
    </dgm:pt>
    <dgm:pt modelId="{B5D72D24-0716-4B56-90CA-D13238BC38CF}" type="parTrans" cxnId="{9D5DA3BF-B2F7-43E2-B10E-E5CD8BFEC05E}">
      <dgm:prSet/>
      <dgm:spPr/>
      <dgm:t>
        <a:bodyPr/>
        <a:lstStyle/>
        <a:p>
          <a:endParaRPr lang="en-US"/>
        </a:p>
      </dgm:t>
    </dgm:pt>
    <dgm:pt modelId="{84DCF598-AA41-433C-B0B2-D9196A626BDE}" type="sibTrans" cxnId="{9D5DA3BF-B2F7-43E2-B10E-E5CD8BFEC05E}">
      <dgm:prSet/>
      <dgm:spPr/>
      <dgm:t>
        <a:bodyPr/>
        <a:lstStyle/>
        <a:p>
          <a:endParaRPr lang="en-US"/>
        </a:p>
      </dgm:t>
    </dgm:pt>
    <dgm:pt modelId="{07EBB690-5057-4668-B9BD-4AE0062DF974}">
      <dgm:prSet phldrT="[Text]"/>
      <dgm:spPr/>
      <dgm:t>
        <a:bodyPr/>
        <a:lstStyle/>
        <a:p>
          <a:r>
            <a:rPr lang="en-US" dirty="0" smtClean="0"/>
            <a:t>Annuity method</a:t>
          </a:r>
          <a:endParaRPr lang="en-US" dirty="0"/>
        </a:p>
      </dgm:t>
    </dgm:pt>
    <dgm:pt modelId="{9A47B36D-7E6E-45F5-A335-F744925AE638}" type="parTrans" cxnId="{F0552B71-439B-4B8A-B038-AD709D864E0B}">
      <dgm:prSet/>
      <dgm:spPr/>
      <dgm:t>
        <a:bodyPr/>
        <a:lstStyle/>
        <a:p>
          <a:endParaRPr lang="en-US"/>
        </a:p>
      </dgm:t>
    </dgm:pt>
    <dgm:pt modelId="{85F21E68-2D00-4F8E-B847-4E4B4373CB85}" type="sibTrans" cxnId="{F0552B71-439B-4B8A-B038-AD709D864E0B}">
      <dgm:prSet/>
      <dgm:spPr/>
      <dgm:t>
        <a:bodyPr/>
        <a:lstStyle/>
        <a:p>
          <a:endParaRPr lang="en-US"/>
        </a:p>
      </dgm:t>
    </dgm:pt>
    <dgm:pt modelId="{67FCED34-86E7-4327-8B52-A31CDE5E4B9A}">
      <dgm:prSet phldrT="[Text]"/>
      <dgm:spPr/>
      <dgm:t>
        <a:bodyPr/>
        <a:lstStyle/>
        <a:p>
          <a:r>
            <a:rPr lang="en-US" dirty="0" smtClean="0"/>
            <a:t>Not clear</a:t>
          </a:r>
          <a:endParaRPr lang="en-US" dirty="0"/>
        </a:p>
      </dgm:t>
    </dgm:pt>
    <dgm:pt modelId="{CB6D3C40-71A4-476D-91F2-CA2BA5C98EAA}" type="parTrans" cxnId="{EDFFD82B-97D7-49D7-8085-2A3FBC4FCF1E}">
      <dgm:prSet/>
      <dgm:spPr/>
      <dgm:t>
        <a:bodyPr/>
        <a:lstStyle/>
        <a:p>
          <a:endParaRPr lang="en-US"/>
        </a:p>
      </dgm:t>
    </dgm:pt>
    <dgm:pt modelId="{81E63ACE-FF8F-47B8-BAC5-A540617B98DD}" type="sibTrans" cxnId="{EDFFD82B-97D7-49D7-8085-2A3FBC4FCF1E}">
      <dgm:prSet/>
      <dgm:spPr/>
      <dgm:t>
        <a:bodyPr/>
        <a:lstStyle/>
        <a:p>
          <a:endParaRPr lang="en-US"/>
        </a:p>
      </dgm:t>
    </dgm:pt>
    <dgm:pt modelId="{5EFCFF85-C88B-43A4-BE1C-BF7B97451157}">
      <dgm:prSet phldrT="[Text]"/>
      <dgm:spPr/>
      <dgm:t>
        <a:bodyPr/>
        <a:lstStyle/>
        <a:p>
          <a:r>
            <a:rPr lang="en-US" dirty="0" smtClean="0"/>
            <a:t>Capitalization method</a:t>
          </a:r>
          <a:endParaRPr lang="en-US" dirty="0"/>
        </a:p>
      </dgm:t>
    </dgm:pt>
    <dgm:pt modelId="{4F7932D8-CE69-4931-997C-568E3ECB4845}" type="parTrans" cxnId="{CC2E635E-A632-4ADC-889B-8FA468CFDE71}">
      <dgm:prSet/>
      <dgm:spPr/>
      <dgm:t>
        <a:bodyPr/>
        <a:lstStyle/>
        <a:p>
          <a:endParaRPr lang="en-US"/>
        </a:p>
      </dgm:t>
    </dgm:pt>
    <dgm:pt modelId="{44E4A75E-D887-424D-87A7-4411E243BAA7}" type="sibTrans" cxnId="{CC2E635E-A632-4ADC-889B-8FA468CFDE71}">
      <dgm:prSet/>
      <dgm:spPr/>
      <dgm:t>
        <a:bodyPr/>
        <a:lstStyle/>
        <a:p>
          <a:endParaRPr lang="en-US"/>
        </a:p>
      </dgm:t>
    </dgm:pt>
    <dgm:pt modelId="{1E4142EB-E4D5-4630-AF3F-1A03713751AF}" type="pres">
      <dgm:prSet presAssocID="{06B091BA-1467-4E2E-97D4-4DC266FB0BAA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3A60887F-3315-4AF5-8B6B-957B4063A10C}" type="pres">
      <dgm:prSet presAssocID="{3838EB39-05B8-4BFB-B792-469517B3AEF6}" presName="root1" presStyleCnt="0"/>
      <dgm:spPr/>
    </dgm:pt>
    <dgm:pt modelId="{F3E36EB0-D7D1-458B-8F4C-22970471B39C}" type="pres">
      <dgm:prSet presAssocID="{3838EB39-05B8-4BFB-B792-469517B3AEF6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C4EB166-0000-4B02-9A75-B97230091155}" type="pres">
      <dgm:prSet presAssocID="{3838EB39-05B8-4BFB-B792-469517B3AEF6}" presName="level2hierChild" presStyleCnt="0"/>
      <dgm:spPr/>
    </dgm:pt>
    <dgm:pt modelId="{742C127A-E771-4BC6-84B7-24CEACF130B6}" type="pres">
      <dgm:prSet presAssocID="{B5D72D24-0716-4B56-90CA-D13238BC38CF}" presName="conn2-1" presStyleLbl="parChTrans1D2" presStyleIdx="0" presStyleCnt="2"/>
      <dgm:spPr/>
    </dgm:pt>
    <dgm:pt modelId="{DB168F6F-4203-498D-98D9-F724D38F549B}" type="pres">
      <dgm:prSet presAssocID="{B5D72D24-0716-4B56-90CA-D13238BC38CF}" presName="connTx" presStyleLbl="parChTrans1D2" presStyleIdx="0" presStyleCnt="2"/>
      <dgm:spPr/>
    </dgm:pt>
    <dgm:pt modelId="{B52894B4-7084-4887-8B51-1404D08C56A4}" type="pres">
      <dgm:prSet presAssocID="{D13523AD-B85C-4D8A-B6CC-5BDBA2E03DBA}" presName="root2" presStyleCnt="0"/>
      <dgm:spPr/>
    </dgm:pt>
    <dgm:pt modelId="{6BE90C59-4E84-47F9-A43C-723112C3F4BB}" type="pres">
      <dgm:prSet presAssocID="{D13523AD-B85C-4D8A-B6CC-5BDBA2E03DBA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1EACC28-A0A7-4681-A555-7BB40055E627}" type="pres">
      <dgm:prSet presAssocID="{D13523AD-B85C-4D8A-B6CC-5BDBA2E03DBA}" presName="level3hierChild" presStyleCnt="0"/>
      <dgm:spPr/>
    </dgm:pt>
    <dgm:pt modelId="{1B23FFFA-2A59-4CA3-8BB1-1CF219E6E016}" type="pres">
      <dgm:prSet presAssocID="{9A47B36D-7E6E-45F5-A335-F744925AE638}" presName="conn2-1" presStyleLbl="parChTrans1D3" presStyleIdx="0" presStyleCnt="2"/>
      <dgm:spPr/>
    </dgm:pt>
    <dgm:pt modelId="{9DF93CD8-5103-4145-AFB8-60298749FB80}" type="pres">
      <dgm:prSet presAssocID="{9A47B36D-7E6E-45F5-A335-F744925AE638}" presName="connTx" presStyleLbl="parChTrans1D3" presStyleIdx="0" presStyleCnt="2"/>
      <dgm:spPr/>
    </dgm:pt>
    <dgm:pt modelId="{9C5433C7-65E0-4F82-B3D0-4FDD0E13E617}" type="pres">
      <dgm:prSet presAssocID="{07EBB690-5057-4668-B9BD-4AE0062DF974}" presName="root2" presStyleCnt="0"/>
      <dgm:spPr/>
    </dgm:pt>
    <dgm:pt modelId="{41033449-C61A-43F4-A41E-F086AFCA6D61}" type="pres">
      <dgm:prSet presAssocID="{07EBB690-5057-4668-B9BD-4AE0062DF974}" presName="LevelTwoTextNod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6A1E6D4-ACAE-463D-B5C1-2DB8FD5C7061}" type="pres">
      <dgm:prSet presAssocID="{07EBB690-5057-4668-B9BD-4AE0062DF974}" presName="level3hierChild" presStyleCnt="0"/>
      <dgm:spPr/>
    </dgm:pt>
    <dgm:pt modelId="{BCBDF24F-29D6-409B-8FFE-5097AD49E629}" type="pres">
      <dgm:prSet presAssocID="{CB6D3C40-71A4-476D-91F2-CA2BA5C98EAA}" presName="conn2-1" presStyleLbl="parChTrans1D2" presStyleIdx="1" presStyleCnt="2"/>
      <dgm:spPr/>
    </dgm:pt>
    <dgm:pt modelId="{5C7C2DC6-72C8-4ED6-A5B4-24C19C5BC528}" type="pres">
      <dgm:prSet presAssocID="{CB6D3C40-71A4-476D-91F2-CA2BA5C98EAA}" presName="connTx" presStyleLbl="parChTrans1D2" presStyleIdx="1" presStyleCnt="2"/>
      <dgm:spPr/>
    </dgm:pt>
    <dgm:pt modelId="{B0D0002B-CD0F-4EDA-8DCC-1856DF5A49FD}" type="pres">
      <dgm:prSet presAssocID="{67FCED34-86E7-4327-8B52-A31CDE5E4B9A}" presName="root2" presStyleCnt="0"/>
      <dgm:spPr/>
    </dgm:pt>
    <dgm:pt modelId="{407D851A-87BA-44A0-AEA9-68E995A37B46}" type="pres">
      <dgm:prSet presAssocID="{67FCED34-86E7-4327-8B52-A31CDE5E4B9A}" presName="LevelTwoTextNode" presStyleLbl="node2" presStyleIdx="1" presStyleCnt="2">
        <dgm:presLayoutVars>
          <dgm:chPref val="3"/>
        </dgm:presLayoutVars>
      </dgm:prSet>
      <dgm:spPr/>
    </dgm:pt>
    <dgm:pt modelId="{C118EBFF-92BE-4D9A-9996-EAF9187B3258}" type="pres">
      <dgm:prSet presAssocID="{67FCED34-86E7-4327-8B52-A31CDE5E4B9A}" presName="level3hierChild" presStyleCnt="0"/>
      <dgm:spPr/>
    </dgm:pt>
    <dgm:pt modelId="{334D6A8A-3026-4F03-8E78-C4AA989D4E20}" type="pres">
      <dgm:prSet presAssocID="{4F7932D8-CE69-4931-997C-568E3ECB4845}" presName="conn2-1" presStyleLbl="parChTrans1D3" presStyleIdx="1" presStyleCnt="2"/>
      <dgm:spPr/>
    </dgm:pt>
    <dgm:pt modelId="{7A33F9F4-289B-49E2-9BEA-60B9DFAF6D05}" type="pres">
      <dgm:prSet presAssocID="{4F7932D8-CE69-4931-997C-568E3ECB4845}" presName="connTx" presStyleLbl="parChTrans1D3" presStyleIdx="1" presStyleCnt="2"/>
      <dgm:spPr/>
    </dgm:pt>
    <dgm:pt modelId="{78F5D235-7968-4EAD-B009-979B8F7BB208}" type="pres">
      <dgm:prSet presAssocID="{5EFCFF85-C88B-43A4-BE1C-BF7B97451157}" presName="root2" presStyleCnt="0"/>
      <dgm:spPr/>
    </dgm:pt>
    <dgm:pt modelId="{65E64FD9-DE92-487A-AAA1-8A0B445F8837}" type="pres">
      <dgm:prSet presAssocID="{5EFCFF85-C88B-43A4-BE1C-BF7B97451157}" presName="LevelTwoTextNode" presStyleLbl="node3" presStyleIdx="1" presStyleCnt="2">
        <dgm:presLayoutVars>
          <dgm:chPref val="3"/>
        </dgm:presLayoutVars>
      </dgm:prSet>
      <dgm:spPr/>
    </dgm:pt>
    <dgm:pt modelId="{690B937A-0B89-4CC6-950A-EEB1BC4E04D3}" type="pres">
      <dgm:prSet presAssocID="{5EFCFF85-C88B-43A4-BE1C-BF7B97451157}" presName="level3hierChild" presStyleCnt="0"/>
      <dgm:spPr/>
    </dgm:pt>
  </dgm:ptLst>
  <dgm:cxnLst>
    <dgm:cxn modelId="{CC2E635E-A632-4ADC-889B-8FA468CFDE71}" srcId="{67FCED34-86E7-4327-8B52-A31CDE5E4B9A}" destId="{5EFCFF85-C88B-43A4-BE1C-BF7B97451157}" srcOrd="0" destOrd="0" parTransId="{4F7932D8-CE69-4931-997C-568E3ECB4845}" sibTransId="{44E4A75E-D887-424D-87A7-4411E243BAA7}"/>
    <dgm:cxn modelId="{E2BFCA9D-C96D-4152-AA4E-A0BF6F1F48B1}" type="presOf" srcId="{67FCED34-86E7-4327-8B52-A31CDE5E4B9A}" destId="{407D851A-87BA-44A0-AEA9-68E995A37B46}" srcOrd="0" destOrd="0" presId="urn:microsoft.com/office/officeart/2005/8/layout/hierarchy2"/>
    <dgm:cxn modelId="{F0552B71-439B-4B8A-B038-AD709D864E0B}" srcId="{D13523AD-B85C-4D8A-B6CC-5BDBA2E03DBA}" destId="{07EBB690-5057-4668-B9BD-4AE0062DF974}" srcOrd="0" destOrd="0" parTransId="{9A47B36D-7E6E-45F5-A335-F744925AE638}" sibTransId="{85F21E68-2D00-4F8E-B847-4E4B4373CB85}"/>
    <dgm:cxn modelId="{9D5DA3BF-B2F7-43E2-B10E-E5CD8BFEC05E}" srcId="{3838EB39-05B8-4BFB-B792-469517B3AEF6}" destId="{D13523AD-B85C-4D8A-B6CC-5BDBA2E03DBA}" srcOrd="0" destOrd="0" parTransId="{B5D72D24-0716-4B56-90CA-D13238BC38CF}" sibTransId="{84DCF598-AA41-433C-B0B2-D9196A626BDE}"/>
    <dgm:cxn modelId="{9CE4EDD8-E734-4247-A3E2-FF4983248E7F}" type="presOf" srcId="{CB6D3C40-71A4-476D-91F2-CA2BA5C98EAA}" destId="{BCBDF24F-29D6-409B-8FFE-5097AD49E629}" srcOrd="0" destOrd="0" presId="urn:microsoft.com/office/officeart/2005/8/layout/hierarchy2"/>
    <dgm:cxn modelId="{EDFFD82B-97D7-49D7-8085-2A3FBC4FCF1E}" srcId="{3838EB39-05B8-4BFB-B792-469517B3AEF6}" destId="{67FCED34-86E7-4327-8B52-A31CDE5E4B9A}" srcOrd="1" destOrd="0" parTransId="{CB6D3C40-71A4-476D-91F2-CA2BA5C98EAA}" sibTransId="{81E63ACE-FF8F-47B8-BAC5-A540617B98DD}"/>
    <dgm:cxn modelId="{FFA054AB-3665-4B3A-B862-9550B770D276}" type="presOf" srcId="{07EBB690-5057-4668-B9BD-4AE0062DF974}" destId="{41033449-C61A-43F4-A41E-F086AFCA6D61}" srcOrd="0" destOrd="0" presId="urn:microsoft.com/office/officeart/2005/8/layout/hierarchy2"/>
    <dgm:cxn modelId="{19B86997-6F68-4B11-B558-72C35311C58E}" type="presOf" srcId="{B5D72D24-0716-4B56-90CA-D13238BC38CF}" destId="{742C127A-E771-4BC6-84B7-24CEACF130B6}" srcOrd="0" destOrd="0" presId="urn:microsoft.com/office/officeart/2005/8/layout/hierarchy2"/>
    <dgm:cxn modelId="{048F3D35-7678-4A6A-BA92-EA1E543E8093}" type="presOf" srcId="{D13523AD-B85C-4D8A-B6CC-5BDBA2E03DBA}" destId="{6BE90C59-4E84-47F9-A43C-723112C3F4BB}" srcOrd="0" destOrd="0" presId="urn:microsoft.com/office/officeart/2005/8/layout/hierarchy2"/>
    <dgm:cxn modelId="{49D91CD1-9FEB-4443-84F7-BEE1D7DEE86C}" type="presOf" srcId="{CB6D3C40-71A4-476D-91F2-CA2BA5C98EAA}" destId="{5C7C2DC6-72C8-4ED6-A5B4-24C19C5BC528}" srcOrd="1" destOrd="0" presId="urn:microsoft.com/office/officeart/2005/8/layout/hierarchy2"/>
    <dgm:cxn modelId="{BFD16E7A-BC72-4409-9154-55288CF4FA4F}" type="presOf" srcId="{3838EB39-05B8-4BFB-B792-469517B3AEF6}" destId="{F3E36EB0-D7D1-458B-8F4C-22970471B39C}" srcOrd="0" destOrd="0" presId="urn:microsoft.com/office/officeart/2005/8/layout/hierarchy2"/>
    <dgm:cxn modelId="{6B2A3130-8A13-463E-B7D5-4946B575788C}" type="presOf" srcId="{4F7932D8-CE69-4931-997C-568E3ECB4845}" destId="{334D6A8A-3026-4F03-8E78-C4AA989D4E20}" srcOrd="0" destOrd="0" presId="urn:microsoft.com/office/officeart/2005/8/layout/hierarchy2"/>
    <dgm:cxn modelId="{F70BAD37-447F-48CB-A270-D7A1F1819DC6}" type="presOf" srcId="{9A47B36D-7E6E-45F5-A335-F744925AE638}" destId="{9DF93CD8-5103-4145-AFB8-60298749FB80}" srcOrd="1" destOrd="0" presId="urn:microsoft.com/office/officeart/2005/8/layout/hierarchy2"/>
    <dgm:cxn modelId="{08B9B2C9-BE4D-4F35-B4A5-8A11E63C42B6}" type="presOf" srcId="{9A47B36D-7E6E-45F5-A335-F744925AE638}" destId="{1B23FFFA-2A59-4CA3-8BB1-1CF219E6E016}" srcOrd="0" destOrd="0" presId="urn:microsoft.com/office/officeart/2005/8/layout/hierarchy2"/>
    <dgm:cxn modelId="{7830E7E3-F272-4E79-B963-CCCF886BD065}" srcId="{06B091BA-1467-4E2E-97D4-4DC266FB0BAA}" destId="{3838EB39-05B8-4BFB-B792-469517B3AEF6}" srcOrd="0" destOrd="0" parTransId="{2233F3D6-1E7D-43D3-91CC-A705F7E74C2F}" sibTransId="{D88F018C-3DE0-46CD-86CB-27C2C963AA67}"/>
    <dgm:cxn modelId="{4E9A6548-E666-48A5-8B42-A7CAD5082F9F}" type="presOf" srcId="{B5D72D24-0716-4B56-90CA-D13238BC38CF}" destId="{DB168F6F-4203-498D-98D9-F724D38F549B}" srcOrd="1" destOrd="0" presId="urn:microsoft.com/office/officeart/2005/8/layout/hierarchy2"/>
    <dgm:cxn modelId="{71D53105-276D-4A8B-82C2-D051F8C1DA4A}" type="presOf" srcId="{4F7932D8-CE69-4931-997C-568E3ECB4845}" destId="{7A33F9F4-289B-49E2-9BEA-60B9DFAF6D05}" srcOrd="1" destOrd="0" presId="urn:microsoft.com/office/officeart/2005/8/layout/hierarchy2"/>
    <dgm:cxn modelId="{1EF03C62-3E09-4CDD-8AD6-C83BAA3BAACA}" type="presOf" srcId="{5EFCFF85-C88B-43A4-BE1C-BF7B97451157}" destId="{65E64FD9-DE92-487A-AAA1-8A0B445F8837}" srcOrd="0" destOrd="0" presId="urn:microsoft.com/office/officeart/2005/8/layout/hierarchy2"/>
    <dgm:cxn modelId="{7BCB90E8-B7FC-4ECA-A51E-FA42D9BD7DBE}" type="presOf" srcId="{06B091BA-1467-4E2E-97D4-4DC266FB0BAA}" destId="{1E4142EB-E4D5-4630-AF3F-1A03713751AF}" srcOrd="0" destOrd="0" presId="urn:microsoft.com/office/officeart/2005/8/layout/hierarchy2"/>
    <dgm:cxn modelId="{B1DFB3F8-8EFA-4983-A30A-5CE3DBD788C3}" type="presParOf" srcId="{1E4142EB-E4D5-4630-AF3F-1A03713751AF}" destId="{3A60887F-3315-4AF5-8B6B-957B4063A10C}" srcOrd="0" destOrd="0" presId="urn:microsoft.com/office/officeart/2005/8/layout/hierarchy2"/>
    <dgm:cxn modelId="{9F3162A8-EF80-4DB7-94BD-11B826F9379E}" type="presParOf" srcId="{3A60887F-3315-4AF5-8B6B-957B4063A10C}" destId="{F3E36EB0-D7D1-458B-8F4C-22970471B39C}" srcOrd="0" destOrd="0" presId="urn:microsoft.com/office/officeart/2005/8/layout/hierarchy2"/>
    <dgm:cxn modelId="{8981DA1D-2BD9-4303-ACF4-E1E84080B93D}" type="presParOf" srcId="{3A60887F-3315-4AF5-8B6B-957B4063A10C}" destId="{0C4EB166-0000-4B02-9A75-B97230091155}" srcOrd="1" destOrd="0" presId="urn:microsoft.com/office/officeart/2005/8/layout/hierarchy2"/>
    <dgm:cxn modelId="{E16633FE-9A3C-489C-A31A-5D1F1822534B}" type="presParOf" srcId="{0C4EB166-0000-4B02-9A75-B97230091155}" destId="{742C127A-E771-4BC6-84B7-24CEACF130B6}" srcOrd="0" destOrd="0" presId="urn:microsoft.com/office/officeart/2005/8/layout/hierarchy2"/>
    <dgm:cxn modelId="{2C8356E1-9B3F-45FD-8E4E-2B2A2BBBFAF7}" type="presParOf" srcId="{742C127A-E771-4BC6-84B7-24CEACF130B6}" destId="{DB168F6F-4203-498D-98D9-F724D38F549B}" srcOrd="0" destOrd="0" presId="urn:microsoft.com/office/officeart/2005/8/layout/hierarchy2"/>
    <dgm:cxn modelId="{9FDDA2C8-277D-458D-BCEF-0EFCF6A6768B}" type="presParOf" srcId="{0C4EB166-0000-4B02-9A75-B97230091155}" destId="{B52894B4-7084-4887-8B51-1404D08C56A4}" srcOrd="1" destOrd="0" presId="urn:microsoft.com/office/officeart/2005/8/layout/hierarchy2"/>
    <dgm:cxn modelId="{707852A0-8F83-46E3-BF15-3C1DAD5DF836}" type="presParOf" srcId="{B52894B4-7084-4887-8B51-1404D08C56A4}" destId="{6BE90C59-4E84-47F9-A43C-723112C3F4BB}" srcOrd="0" destOrd="0" presId="urn:microsoft.com/office/officeart/2005/8/layout/hierarchy2"/>
    <dgm:cxn modelId="{46A7486A-0110-4A65-B6F3-36ABDEEB1F76}" type="presParOf" srcId="{B52894B4-7084-4887-8B51-1404D08C56A4}" destId="{31EACC28-A0A7-4681-A555-7BB40055E627}" srcOrd="1" destOrd="0" presId="urn:microsoft.com/office/officeart/2005/8/layout/hierarchy2"/>
    <dgm:cxn modelId="{09A94033-93F1-4FEB-BCC5-7490A3EB48B6}" type="presParOf" srcId="{31EACC28-A0A7-4681-A555-7BB40055E627}" destId="{1B23FFFA-2A59-4CA3-8BB1-1CF219E6E016}" srcOrd="0" destOrd="0" presId="urn:microsoft.com/office/officeart/2005/8/layout/hierarchy2"/>
    <dgm:cxn modelId="{34C61EC3-AAD0-4727-9BE1-1A54CD5FE68F}" type="presParOf" srcId="{1B23FFFA-2A59-4CA3-8BB1-1CF219E6E016}" destId="{9DF93CD8-5103-4145-AFB8-60298749FB80}" srcOrd="0" destOrd="0" presId="urn:microsoft.com/office/officeart/2005/8/layout/hierarchy2"/>
    <dgm:cxn modelId="{D6793C6C-745F-4EE6-AA99-3A14829F5B01}" type="presParOf" srcId="{31EACC28-A0A7-4681-A555-7BB40055E627}" destId="{9C5433C7-65E0-4F82-B3D0-4FDD0E13E617}" srcOrd="1" destOrd="0" presId="urn:microsoft.com/office/officeart/2005/8/layout/hierarchy2"/>
    <dgm:cxn modelId="{EBF0C73F-856B-4212-8CDE-8A94A3D86DB2}" type="presParOf" srcId="{9C5433C7-65E0-4F82-B3D0-4FDD0E13E617}" destId="{41033449-C61A-43F4-A41E-F086AFCA6D61}" srcOrd="0" destOrd="0" presId="urn:microsoft.com/office/officeart/2005/8/layout/hierarchy2"/>
    <dgm:cxn modelId="{8242DA52-4FFF-4A4A-A655-EBE6A61D7C0C}" type="presParOf" srcId="{9C5433C7-65E0-4F82-B3D0-4FDD0E13E617}" destId="{46A1E6D4-ACAE-463D-B5C1-2DB8FD5C7061}" srcOrd="1" destOrd="0" presId="urn:microsoft.com/office/officeart/2005/8/layout/hierarchy2"/>
    <dgm:cxn modelId="{DB630BC5-F756-4C8C-AFC3-22726451A0DF}" type="presParOf" srcId="{0C4EB166-0000-4B02-9A75-B97230091155}" destId="{BCBDF24F-29D6-409B-8FFE-5097AD49E629}" srcOrd="2" destOrd="0" presId="urn:microsoft.com/office/officeart/2005/8/layout/hierarchy2"/>
    <dgm:cxn modelId="{9C9F07CC-7C6C-49EA-AB27-BEB584B37A6E}" type="presParOf" srcId="{BCBDF24F-29D6-409B-8FFE-5097AD49E629}" destId="{5C7C2DC6-72C8-4ED6-A5B4-24C19C5BC528}" srcOrd="0" destOrd="0" presId="urn:microsoft.com/office/officeart/2005/8/layout/hierarchy2"/>
    <dgm:cxn modelId="{6888D989-0FE9-4CAC-BA0D-3B321FAC92CD}" type="presParOf" srcId="{0C4EB166-0000-4B02-9A75-B97230091155}" destId="{B0D0002B-CD0F-4EDA-8DCC-1856DF5A49FD}" srcOrd="3" destOrd="0" presId="urn:microsoft.com/office/officeart/2005/8/layout/hierarchy2"/>
    <dgm:cxn modelId="{4F456913-A91F-4ACD-8839-7FE0BE89E802}" type="presParOf" srcId="{B0D0002B-CD0F-4EDA-8DCC-1856DF5A49FD}" destId="{407D851A-87BA-44A0-AEA9-68E995A37B46}" srcOrd="0" destOrd="0" presId="urn:microsoft.com/office/officeart/2005/8/layout/hierarchy2"/>
    <dgm:cxn modelId="{AB4814FA-7233-48A2-A771-690F149D94D1}" type="presParOf" srcId="{B0D0002B-CD0F-4EDA-8DCC-1856DF5A49FD}" destId="{C118EBFF-92BE-4D9A-9996-EAF9187B3258}" srcOrd="1" destOrd="0" presId="urn:microsoft.com/office/officeart/2005/8/layout/hierarchy2"/>
    <dgm:cxn modelId="{1E1F4361-0264-4694-B971-9C388AA56556}" type="presParOf" srcId="{C118EBFF-92BE-4D9A-9996-EAF9187B3258}" destId="{334D6A8A-3026-4F03-8E78-C4AA989D4E20}" srcOrd="0" destOrd="0" presId="urn:microsoft.com/office/officeart/2005/8/layout/hierarchy2"/>
    <dgm:cxn modelId="{96E7F22A-D39A-490B-8381-45797C21EE07}" type="presParOf" srcId="{334D6A8A-3026-4F03-8E78-C4AA989D4E20}" destId="{7A33F9F4-289B-49E2-9BEA-60B9DFAF6D05}" srcOrd="0" destOrd="0" presId="urn:microsoft.com/office/officeart/2005/8/layout/hierarchy2"/>
    <dgm:cxn modelId="{5197AC22-CD36-4291-968D-E0F0413F41E5}" type="presParOf" srcId="{C118EBFF-92BE-4D9A-9996-EAF9187B3258}" destId="{78F5D235-7968-4EAD-B009-979B8F7BB208}" srcOrd="1" destOrd="0" presId="urn:microsoft.com/office/officeart/2005/8/layout/hierarchy2"/>
    <dgm:cxn modelId="{18E92FA4-69F2-4A09-A669-3FAAC8A906D4}" type="presParOf" srcId="{78F5D235-7968-4EAD-B009-979B8F7BB208}" destId="{65E64FD9-DE92-487A-AAA1-8A0B445F8837}" srcOrd="0" destOrd="0" presId="urn:microsoft.com/office/officeart/2005/8/layout/hierarchy2"/>
    <dgm:cxn modelId="{A4525AAD-647D-4F58-82CC-B0EAD6A45FA0}" type="presParOf" srcId="{78F5D235-7968-4EAD-B009-979B8F7BB208}" destId="{690B937A-0B89-4CC6-950A-EEB1BC4E04D3}" srcOrd="1" destOrd="0" presId="urn:microsoft.com/office/officeart/2005/8/layout/hierarchy2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5543267-5D83-48BA-9477-801949C7255A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5F82559-DB7E-4BFD-9FC4-334545D91DA2}">
      <dgm:prSet phldrT="[Text]"/>
      <dgm:spPr/>
      <dgm:t>
        <a:bodyPr/>
        <a:lstStyle/>
        <a:p>
          <a:r>
            <a:rPr lang="en-US" dirty="0" smtClean="0"/>
            <a:t>Capital employed</a:t>
          </a:r>
          <a:endParaRPr lang="en-US" dirty="0"/>
        </a:p>
      </dgm:t>
    </dgm:pt>
    <dgm:pt modelId="{CED28F4A-FD7B-4EB6-8FBB-F5F5470F99A5}" type="parTrans" cxnId="{B8C37A17-D8E3-4B7A-9400-8E012D810E9E}">
      <dgm:prSet/>
      <dgm:spPr/>
      <dgm:t>
        <a:bodyPr/>
        <a:lstStyle/>
        <a:p>
          <a:endParaRPr lang="en-US"/>
        </a:p>
      </dgm:t>
    </dgm:pt>
    <dgm:pt modelId="{90304E0C-6F2D-446C-9A44-5E825A39F714}" type="sibTrans" cxnId="{B8C37A17-D8E3-4B7A-9400-8E012D810E9E}">
      <dgm:prSet/>
      <dgm:spPr/>
      <dgm:t>
        <a:bodyPr/>
        <a:lstStyle/>
        <a:p>
          <a:endParaRPr lang="en-US"/>
        </a:p>
      </dgm:t>
    </dgm:pt>
    <dgm:pt modelId="{EECB07AC-33E2-4365-AEE5-A50C53EC8BB6}">
      <dgm:prSet phldrT="[Text]"/>
      <dgm:spPr/>
      <dgm:t>
        <a:bodyPr/>
        <a:lstStyle/>
        <a:p>
          <a:r>
            <a:rPr lang="en-US" dirty="0" smtClean="0"/>
            <a:t>2 routes</a:t>
          </a:r>
          <a:endParaRPr lang="en-US" dirty="0"/>
        </a:p>
      </dgm:t>
    </dgm:pt>
    <dgm:pt modelId="{45FF4D8E-D5B4-473E-857D-5EEA4D91612F}" type="parTrans" cxnId="{35EFFE70-6EBA-4C04-8533-2342CF3BF160}">
      <dgm:prSet/>
      <dgm:spPr/>
      <dgm:t>
        <a:bodyPr/>
        <a:lstStyle/>
        <a:p>
          <a:endParaRPr lang="en-US"/>
        </a:p>
      </dgm:t>
    </dgm:pt>
    <dgm:pt modelId="{A6C023C5-746D-48BA-BBAE-98F08F1E5091}" type="sibTrans" cxnId="{35EFFE70-6EBA-4C04-8533-2342CF3BF160}">
      <dgm:prSet/>
      <dgm:spPr/>
      <dgm:t>
        <a:bodyPr/>
        <a:lstStyle/>
        <a:p>
          <a:endParaRPr lang="en-US"/>
        </a:p>
      </dgm:t>
    </dgm:pt>
    <dgm:pt modelId="{7EF02E67-22DB-44D7-8882-543D2BF19108}">
      <dgm:prSet phldrT="[Text]"/>
      <dgm:spPr/>
      <dgm:t>
        <a:bodyPr/>
        <a:lstStyle/>
        <a:p>
          <a:r>
            <a:rPr lang="en-US" dirty="0" smtClean="0"/>
            <a:t>assets</a:t>
          </a:r>
          <a:endParaRPr lang="en-US" dirty="0"/>
        </a:p>
      </dgm:t>
    </dgm:pt>
    <dgm:pt modelId="{A40DE480-FD24-4171-AFB0-9125EC595C86}" type="parTrans" cxnId="{503B6AA4-4717-48F0-8E42-84C8162C41D7}">
      <dgm:prSet/>
      <dgm:spPr/>
      <dgm:t>
        <a:bodyPr/>
        <a:lstStyle/>
        <a:p>
          <a:endParaRPr lang="en-US"/>
        </a:p>
      </dgm:t>
    </dgm:pt>
    <dgm:pt modelId="{9DA43719-A957-465B-B4BA-16B77D4DDA72}" type="sibTrans" cxnId="{503B6AA4-4717-48F0-8E42-84C8162C41D7}">
      <dgm:prSet/>
      <dgm:spPr/>
      <dgm:t>
        <a:bodyPr/>
        <a:lstStyle/>
        <a:p>
          <a:endParaRPr lang="en-US"/>
        </a:p>
      </dgm:t>
    </dgm:pt>
    <dgm:pt modelId="{64BCC94E-DDF0-4F58-95B2-33BE806D1AC6}">
      <dgm:prSet phldrT="[Text]"/>
      <dgm:spPr/>
      <dgm:t>
        <a:bodyPr/>
        <a:lstStyle/>
        <a:p>
          <a:r>
            <a:rPr lang="en-US" dirty="0" smtClean="0"/>
            <a:t>liabilities</a:t>
          </a:r>
          <a:endParaRPr lang="en-US" dirty="0"/>
        </a:p>
      </dgm:t>
    </dgm:pt>
    <dgm:pt modelId="{DB522648-49BE-48DA-9D34-BFF385D0E6EE}" type="parTrans" cxnId="{8EBFA005-7B8C-4064-B300-CB1473B55167}">
      <dgm:prSet/>
      <dgm:spPr/>
      <dgm:t>
        <a:bodyPr/>
        <a:lstStyle/>
        <a:p>
          <a:endParaRPr lang="en-US"/>
        </a:p>
      </dgm:t>
    </dgm:pt>
    <dgm:pt modelId="{F920070D-B930-495D-8445-2016E4CBD8BE}" type="sibTrans" cxnId="{8EBFA005-7B8C-4064-B300-CB1473B55167}">
      <dgm:prSet/>
      <dgm:spPr/>
      <dgm:t>
        <a:bodyPr/>
        <a:lstStyle/>
        <a:p>
          <a:endParaRPr lang="en-US"/>
        </a:p>
      </dgm:t>
    </dgm:pt>
    <dgm:pt modelId="{A30F8FCA-21F0-4395-BE37-5D24AD8A4139}">
      <dgm:prSet phldrT="[Text]"/>
      <dgm:spPr/>
      <dgm:t>
        <a:bodyPr/>
        <a:lstStyle/>
        <a:p>
          <a:r>
            <a:rPr lang="en-US" dirty="0" smtClean="0"/>
            <a:t>2 approaches</a:t>
          </a:r>
          <a:endParaRPr lang="en-US" dirty="0"/>
        </a:p>
      </dgm:t>
    </dgm:pt>
    <dgm:pt modelId="{95794D14-173D-4270-8ACC-0A31507FC8DC}" type="parTrans" cxnId="{FE58B31E-FAB4-49D3-AA20-8F9C7E2016D9}">
      <dgm:prSet/>
      <dgm:spPr/>
      <dgm:t>
        <a:bodyPr/>
        <a:lstStyle/>
        <a:p>
          <a:endParaRPr lang="en-US"/>
        </a:p>
      </dgm:t>
    </dgm:pt>
    <dgm:pt modelId="{AD04A8E6-34A6-4AE1-88CE-61DFC2BAF1C9}" type="sibTrans" cxnId="{FE58B31E-FAB4-49D3-AA20-8F9C7E2016D9}">
      <dgm:prSet/>
      <dgm:spPr/>
      <dgm:t>
        <a:bodyPr/>
        <a:lstStyle/>
        <a:p>
          <a:endParaRPr lang="en-US"/>
        </a:p>
      </dgm:t>
    </dgm:pt>
    <dgm:pt modelId="{B1533F2A-6956-47FD-804D-685375C9C479}">
      <dgm:prSet phldrT="[Text]"/>
      <dgm:spPr/>
      <dgm:t>
        <a:bodyPr/>
        <a:lstStyle/>
        <a:p>
          <a:r>
            <a:rPr lang="en-US" dirty="0" smtClean="0"/>
            <a:t>SHF</a:t>
          </a:r>
          <a:endParaRPr lang="en-US" dirty="0"/>
        </a:p>
      </dgm:t>
    </dgm:pt>
    <dgm:pt modelId="{772BE536-E93B-44F2-8B35-61D64FE8D87C}" type="parTrans" cxnId="{AE9DF658-83DD-4349-9D34-A625B38192FA}">
      <dgm:prSet/>
      <dgm:spPr/>
      <dgm:t>
        <a:bodyPr/>
        <a:lstStyle/>
        <a:p>
          <a:endParaRPr lang="en-US"/>
        </a:p>
      </dgm:t>
    </dgm:pt>
    <dgm:pt modelId="{8EEEB9FB-988B-41E1-8127-A78DAA52D447}" type="sibTrans" cxnId="{AE9DF658-83DD-4349-9D34-A625B38192FA}">
      <dgm:prSet/>
      <dgm:spPr/>
      <dgm:t>
        <a:bodyPr/>
        <a:lstStyle/>
        <a:p>
          <a:endParaRPr lang="en-US"/>
        </a:p>
      </dgm:t>
    </dgm:pt>
    <dgm:pt modelId="{1094809F-E853-4935-BFD6-1641CF008E4B}">
      <dgm:prSet/>
      <dgm:spPr/>
      <dgm:t>
        <a:bodyPr/>
        <a:lstStyle/>
        <a:p>
          <a:r>
            <a:rPr lang="en-US" dirty="0" smtClean="0"/>
            <a:t>2 methods</a:t>
          </a:r>
          <a:endParaRPr lang="en-US" dirty="0"/>
        </a:p>
      </dgm:t>
    </dgm:pt>
    <dgm:pt modelId="{E28A02C9-237D-45BB-925D-FC276F2B5510}" type="parTrans" cxnId="{8082FBA2-020B-4152-856C-BC85ACA86736}">
      <dgm:prSet/>
      <dgm:spPr/>
      <dgm:t>
        <a:bodyPr/>
        <a:lstStyle/>
        <a:p>
          <a:endParaRPr lang="en-US"/>
        </a:p>
      </dgm:t>
    </dgm:pt>
    <dgm:pt modelId="{87551FC8-F1F0-43BA-8B72-D856B1F14B39}" type="sibTrans" cxnId="{8082FBA2-020B-4152-856C-BC85ACA86736}">
      <dgm:prSet/>
      <dgm:spPr/>
      <dgm:t>
        <a:bodyPr/>
        <a:lstStyle/>
        <a:p>
          <a:endParaRPr lang="en-US"/>
        </a:p>
      </dgm:t>
    </dgm:pt>
    <dgm:pt modelId="{2DBC38BB-F248-4A12-8EAA-A81BB1123DCC}">
      <dgm:prSet/>
      <dgm:spPr/>
      <dgm:t>
        <a:bodyPr/>
        <a:lstStyle/>
        <a:p>
          <a:r>
            <a:rPr lang="en-US" dirty="0" smtClean="0"/>
            <a:t>LTF</a:t>
          </a:r>
          <a:endParaRPr lang="en-US" dirty="0"/>
        </a:p>
      </dgm:t>
    </dgm:pt>
    <dgm:pt modelId="{DB95436B-E4FA-4E16-AE6F-6D7BD2204B1D}" type="parTrans" cxnId="{66B33CAB-B962-4F61-9FD2-156B84E7533F}">
      <dgm:prSet/>
      <dgm:spPr/>
      <dgm:t>
        <a:bodyPr/>
        <a:lstStyle/>
        <a:p>
          <a:endParaRPr lang="en-US"/>
        </a:p>
      </dgm:t>
    </dgm:pt>
    <dgm:pt modelId="{30C37A84-B827-471A-9A82-D92A764BE924}" type="sibTrans" cxnId="{66B33CAB-B962-4F61-9FD2-156B84E7533F}">
      <dgm:prSet/>
      <dgm:spPr/>
      <dgm:t>
        <a:bodyPr/>
        <a:lstStyle/>
        <a:p>
          <a:endParaRPr lang="en-US"/>
        </a:p>
      </dgm:t>
    </dgm:pt>
    <dgm:pt modelId="{F67EFAE0-CDFB-48F9-A04B-F5CEE3753E1D}">
      <dgm:prSet/>
      <dgm:spPr/>
      <dgm:t>
        <a:bodyPr/>
        <a:lstStyle/>
        <a:p>
          <a:r>
            <a:rPr lang="en-US" dirty="0" smtClean="0"/>
            <a:t>ACE</a:t>
          </a:r>
          <a:endParaRPr lang="en-US" dirty="0"/>
        </a:p>
      </dgm:t>
    </dgm:pt>
    <dgm:pt modelId="{E43E2860-EB93-45D9-9840-657043031981}" type="parTrans" cxnId="{3D329600-C3CE-4326-84F9-17B3F60657FB}">
      <dgm:prSet/>
      <dgm:spPr/>
      <dgm:t>
        <a:bodyPr/>
        <a:lstStyle/>
        <a:p>
          <a:endParaRPr lang="en-US"/>
        </a:p>
      </dgm:t>
    </dgm:pt>
    <dgm:pt modelId="{400CC30A-D3C6-465A-BB63-B3875AAB62F5}" type="sibTrans" cxnId="{3D329600-C3CE-4326-84F9-17B3F60657FB}">
      <dgm:prSet/>
      <dgm:spPr/>
      <dgm:t>
        <a:bodyPr/>
        <a:lstStyle/>
        <a:p>
          <a:endParaRPr lang="en-US"/>
        </a:p>
      </dgm:t>
    </dgm:pt>
    <dgm:pt modelId="{AFD71B2D-0BAE-417D-B2A5-351E5BE20D91}">
      <dgm:prSet/>
      <dgm:spPr/>
      <dgm:t>
        <a:bodyPr/>
        <a:lstStyle/>
        <a:p>
          <a:r>
            <a:rPr lang="en-US" dirty="0" smtClean="0"/>
            <a:t>CCE</a:t>
          </a:r>
          <a:endParaRPr lang="en-US" dirty="0"/>
        </a:p>
      </dgm:t>
    </dgm:pt>
    <dgm:pt modelId="{CC2F0F56-0D3E-4CC8-90DB-B6E611C649F7}" type="parTrans" cxnId="{8E12618F-0932-4702-B3BB-3EC4FF875B82}">
      <dgm:prSet/>
      <dgm:spPr/>
      <dgm:t>
        <a:bodyPr/>
        <a:lstStyle/>
        <a:p>
          <a:endParaRPr lang="en-US"/>
        </a:p>
      </dgm:t>
    </dgm:pt>
    <dgm:pt modelId="{736FCD6A-089C-4CC6-93D1-5EC720AF3A19}" type="sibTrans" cxnId="{8E12618F-0932-4702-B3BB-3EC4FF875B82}">
      <dgm:prSet/>
      <dgm:spPr/>
      <dgm:t>
        <a:bodyPr/>
        <a:lstStyle/>
        <a:p>
          <a:endParaRPr lang="en-US"/>
        </a:p>
      </dgm:t>
    </dgm:pt>
    <dgm:pt modelId="{5B8F9F01-8BFD-4CD5-98B0-7AB8978275A6}" type="pres">
      <dgm:prSet presAssocID="{25543267-5D83-48BA-9477-801949C7255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388EFE4-8DA0-4D18-83E4-83ED613C0263}" type="pres">
      <dgm:prSet presAssocID="{85F82559-DB7E-4BFD-9FC4-334545D91DA2}" presName="hierRoot1" presStyleCnt="0"/>
      <dgm:spPr/>
    </dgm:pt>
    <dgm:pt modelId="{BCAF2746-6EDF-46FD-A7EA-6017814B5AFD}" type="pres">
      <dgm:prSet presAssocID="{85F82559-DB7E-4BFD-9FC4-334545D91DA2}" presName="composite" presStyleCnt="0"/>
      <dgm:spPr/>
    </dgm:pt>
    <dgm:pt modelId="{71023CDC-D8A4-43DD-A108-D54869F467B4}" type="pres">
      <dgm:prSet presAssocID="{85F82559-DB7E-4BFD-9FC4-334545D91DA2}" presName="background" presStyleLbl="node0" presStyleIdx="0" presStyleCnt="1"/>
      <dgm:spPr/>
    </dgm:pt>
    <dgm:pt modelId="{7AD0AE4F-C683-42C9-AE99-29A7A8A1D9A3}" type="pres">
      <dgm:prSet presAssocID="{85F82559-DB7E-4BFD-9FC4-334545D91DA2}" presName="text" presStyleLbl="fgAcc0" presStyleIdx="0" presStyleCnt="1" custLinFactY="-37179" custLinFactNeighborX="1376" custLinFactNeighborY="-100000">
        <dgm:presLayoutVars>
          <dgm:chPref val="3"/>
        </dgm:presLayoutVars>
      </dgm:prSet>
      <dgm:spPr/>
    </dgm:pt>
    <dgm:pt modelId="{9CFA9769-032F-42BF-8DA8-758008EF3150}" type="pres">
      <dgm:prSet presAssocID="{85F82559-DB7E-4BFD-9FC4-334545D91DA2}" presName="hierChild2" presStyleCnt="0"/>
      <dgm:spPr/>
    </dgm:pt>
    <dgm:pt modelId="{9F85E40C-5F5C-484F-A00E-DEC87EDD93A0}" type="pres">
      <dgm:prSet presAssocID="{45FF4D8E-D5B4-473E-857D-5EEA4D91612F}" presName="Name10" presStyleLbl="parChTrans1D2" presStyleIdx="0" presStyleCnt="3"/>
      <dgm:spPr/>
    </dgm:pt>
    <dgm:pt modelId="{D5D736B5-69F9-4121-8D8C-4EF07E5BE001}" type="pres">
      <dgm:prSet presAssocID="{EECB07AC-33E2-4365-AEE5-A50C53EC8BB6}" presName="hierRoot2" presStyleCnt="0"/>
      <dgm:spPr/>
    </dgm:pt>
    <dgm:pt modelId="{FE1AEB8E-1521-43BD-AD8C-A7A741ABA5EC}" type="pres">
      <dgm:prSet presAssocID="{EECB07AC-33E2-4365-AEE5-A50C53EC8BB6}" presName="composite2" presStyleCnt="0"/>
      <dgm:spPr/>
    </dgm:pt>
    <dgm:pt modelId="{3A31DCD9-667E-4BC4-AB7B-2A4665B1FA0C}" type="pres">
      <dgm:prSet presAssocID="{EECB07AC-33E2-4365-AEE5-A50C53EC8BB6}" presName="background2" presStyleLbl="node2" presStyleIdx="0" presStyleCnt="3"/>
      <dgm:spPr/>
    </dgm:pt>
    <dgm:pt modelId="{E10DD2B0-D080-43F3-9343-F89E16D980B9}" type="pres">
      <dgm:prSet presAssocID="{EECB07AC-33E2-4365-AEE5-A50C53EC8BB6}" presName="text2" presStyleLbl="fgAcc2" presStyleIdx="0" presStyleCnt="3" custLinFactNeighborX="-12110" custLinFactNeighborY="-53114">
        <dgm:presLayoutVars>
          <dgm:chPref val="3"/>
        </dgm:presLayoutVars>
      </dgm:prSet>
      <dgm:spPr/>
    </dgm:pt>
    <dgm:pt modelId="{D3F367B0-A7AC-4654-9701-FAE130560560}" type="pres">
      <dgm:prSet presAssocID="{EECB07AC-33E2-4365-AEE5-A50C53EC8BB6}" presName="hierChild3" presStyleCnt="0"/>
      <dgm:spPr/>
    </dgm:pt>
    <dgm:pt modelId="{CF163359-DA58-47F8-BCF4-E70934B42D54}" type="pres">
      <dgm:prSet presAssocID="{A40DE480-FD24-4171-AFB0-9125EC595C86}" presName="Name17" presStyleLbl="parChTrans1D3" presStyleIdx="0" presStyleCnt="6"/>
      <dgm:spPr/>
    </dgm:pt>
    <dgm:pt modelId="{7CF7D889-47C8-48F9-AFE3-7835661235F1}" type="pres">
      <dgm:prSet presAssocID="{7EF02E67-22DB-44D7-8882-543D2BF19108}" presName="hierRoot3" presStyleCnt="0"/>
      <dgm:spPr/>
    </dgm:pt>
    <dgm:pt modelId="{2C76803A-B8EB-4E13-950A-AC6AAB9EB25F}" type="pres">
      <dgm:prSet presAssocID="{7EF02E67-22DB-44D7-8882-543D2BF19108}" presName="composite3" presStyleCnt="0"/>
      <dgm:spPr/>
    </dgm:pt>
    <dgm:pt modelId="{D9BD8011-305C-41C3-82D4-4F23823C31EE}" type="pres">
      <dgm:prSet presAssocID="{7EF02E67-22DB-44D7-8882-543D2BF19108}" presName="background3" presStyleLbl="node3" presStyleIdx="0" presStyleCnt="6"/>
      <dgm:spPr/>
    </dgm:pt>
    <dgm:pt modelId="{C0F21E77-D9D3-4535-89E1-F2646860525C}" type="pres">
      <dgm:prSet presAssocID="{7EF02E67-22DB-44D7-8882-543D2BF19108}" presName="text3" presStyleLbl="fgAcc3" presStyleIdx="0" presStyleCnt="6">
        <dgm:presLayoutVars>
          <dgm:chPref val="3"/>
        </dgm:presLayoutVars>
      </dgm:prSet>
      <dgm:spPr/>
    </dgm:pt>
    <dgm:pt modelId="{938243D7-52DD-4B4B-B670-5747B1D9313E}" type="pres">
      <dgm:prSet presAssocID="{7EF02E67-22DB-44D7-8882-543D2BF19108}" presName="hierChild4" presStyleCnt="0"/>
      <dgm:spPr/>
    </dgm:pt>
    <dgm:pt modelId="{67E3008D-2A64-4786-9ABE-DB4A16E9962D}" type="pres">
      <dgm:prSet presAssocID="{DB522648-49BE-48DA-9D34-BFF385D0E6EE}" presName="Name17" presStyleLbl="parChTrans1D3" presStyleIdx="1" presStyleCnt="6"/>
      <dgm:spPr/>
    </dgm:pt>
    <dgm:pt modelId="{772CAD88-F08A-4431-9EC6-FB60CD0DCB05}" type="pres">
      <dgm:prSet presAssocID="{64BCC94E-DDF0-4F58-95B2-33BE806D1AC6}" presName="hierRoot3" presStyleCnt="0"/>
      <dgm:spPr/>
    </dgm:pt>
    <dgm:pt modelId="{CDC50202-6F64-416E-AF97-4FC89FDA352D}" type="pres">
      <dgm:prSet presAssocID="{64BCC94E-DDF0-4F58-95B2-33BE806D1AC6}" presName="composite3" presStyleCnt="0"/>
      <dgm:spPr/>
    </dgm:pt>
    <dgm:pt modelId="{1A1B495D-076E-4721-8300-B0B857CFB30A}" type="pres">
      <dgm:prSet presAssocID="{64BCC94E-DDF0-4F58-95B2-33BE806D1AC6}" presName="background3" presStyleLbl="node3" presStyleIdx="1" presStyleCnt="6"/>
      <dgm:spPr/>
    </dgm:pt>
    <dgm:pt modelId="{49A7E02C-8193-411A-91C0-6C823188CD14}" type="pres">
      <dgm:prSet presAssocID="{64BCC94E-DDF0-4F58-95B2-33BE806D1AC6}" presName="text3" presStyleLbl="fgAcc3" presStyleIdx="1" presStyleCnt="6">
        <dgm:presLayoutVars>
          <dgm:chPref val="3"/>
        </dgm:presLayoutVars>
      </dgm:prSet>
      <dgm:spPr/>
    </dgm:pt>
    <dgm:pt modelId="{DDF5EF17-0219-40C6-BD83-6D269B417B50}" type="pres">
      <dgm:prSet presAssocID="{64BCC94E-DDF0-4F58-95B2-33BE806D1AC6}" presName="hierChild4" presStyleCnt="0"/>
      <dgm:spPr/>
    </dgm:pt>
    <dgm:pt modelId="{9FCCB3A6-C22A-4923-AE53-76791F4B7FF1}" type="pres">
      <dgm:prSet presAssocID="{95794D14-173D-4270-8ACC-0A31507FC8DC}" presName="Name10" presStyleLbl="parChTrans1D2" presStyleIdx="1" presStyleCnt="3"/>
      <dgm:spPr/>
    </dgm:pt>
    <dgm:pt modelId="{2A6782FF-E21B-47C4-AE26-1852F9B1528C}" type="pres">
      <dgm:prSet presAssocID="{A30F8FCA-21F0-4395-BE37-5D24AD8A4139}" presName="hierRoot2" presStyleCnt="0"/>
      <dgm:spPr/>
    </dgm:pt>
    <dgm:pt modelId="{96D8B7D4-FCB8-42BB-80D6-2C801E3D0C32}" type="pres">
      <dgm:prSet presAssocID="{A30F8FCA-21F0-4395-BE37-5D24AD8A4139}" presName="composite2" presStyleCnt="0"/>
      <dgm:spPr/>
    </dgm:pt>
    <dgm:pt modelId="{38A81BD1-4602-4221-9CF6-A7801F7A4649}" type="pres">
      <dgm:prSet presAssocID="{A30F8FCA-21F0-4395-BE37-5D24AD8A4139}" presName="background2" presStyleLbl="node2" presStyleIdx="1" presStyleCnt="3"/>
      <dgm:spPr/>
    </dgm:pt>
    <dgm:pt modelId="{97788C3C-A44E-4F8A-9078-A9CEDB81AA2A}" type="pres">
      <dgm:prSet presAssocID="{A30F8FCA-21F0-4395-BE37-5D24AD8A4139}" presName="text2" presStyleLbl="fgAcc2" presStyleIdx="1" presStyleCnt="3" custLinFactNeighborX="2305" custLinFactNeighborY="-43634">
        <dgm:presLayoutVars>
          <dgm:chPref val="3"/>
        </dgm:presLayoutVars>
      </dgm:prSet>
      <dgm:spPr/>
    </dgm:pt>
    <dgm:pt modelId="{A1D76F51-95CA-4096-8457-EE38C164ADF0}" type="pres">
      <dgm:prSet presAssocID="{A30F8FCA-21F0-4395-BE37-5D24AD8A4139}" presName="hierChild3" presStyleCnt="0"/>
      <dgm:spPr/>
    </dgm:pt>
    <dgm:pt modelId="{845624C7-7090-4DE9-9D10-62C64E6F751E}" type="pres">
      <dgm:prSet presAssocID="{772BE536-E93B-44F2-8B35-61D64FE8D87C}" presName="Name17" presStyleLbl="parChTrans1D3" presStyleIdx="2" presStyleCnt="6"/>
      <dgm:spPr/>
    </dgm:pt>
    <dgm:pt modelId="{757FC96D-A9BC-4DED-B446-3B752ADC6537}" type="pres">
      <dgm:prSet presAssocID="{B1533F2A-6956-47FD-804D-685375C9C479}" presName="hierRoot3" presStyleCnt="0"/>
      <dgm:spPr/>
    </dgm:pt>
    <dgm:pt modelId="{1251F120-AB9A-4DAE-A5F2-99A646C567E5}" type="pres">
      <dgm:prSet presAssocID="{B1533F2A-6956-47FD-804D-685375C9C479}" presName="composite3" presStyleCnt="0"/>
      <dgm:spPr/>
    </dgm:pt>
    <dgm:pt modelId="{097BF6A8-B7AE-45E9-B170-7F026E1EAC33}" type="pres">
      <dgm:prSet presAssocID="{B1533F2A-6956-47FD-804D-685375C9C479}" presName="background3" presStyleLbl="node3" presStyleIdx="2" presStyleCnt="6"/>
      <dgm:spPr/>
    </dgm:pt>
    <dgm:pt modelId="{DAD71387-A91E-4C43-A0C6-486C497D02B7}" type="pres">
      <dgm:prSet presAssocID="{B1533F2A-6956-47FD-804D-685375C9C479}" presName="text3" presStyleLbl="fgAcc3" presStyleIdx="2" presStyleCnt="6">
        <dgm:presLayoutVars>
          <dgm:chPref val="3"/>
        </dgm:presLayoutVars>
      </dgm:prSet>
      <dgm:spPr/>
    </dgm:pt>
    <dgm:pt modelId="{9AAB89CA-BBC4-4B9F-81CB-FDC1AF05C667}" type="pres">
      <dgm:prSet presAssocID="{B1533F2A-6956-47FD-804D-685375C9C479}" presName="hierChild4" presStyleCnt="0"/>
      <dgm:spPr/>
    </dgm:pt>
    <dgm:pt modelId="{B31D1962-9E14-47C1-A13C-FD70E74B349E}" type="pres">
      <dgm:prSet presAssocID="{DB95436B-E4FA-4E16-AE6F-6D7BD2204B1D}" presName="Name17" presStyleLbl="parChTrans1D3" presStyleIdx="3" presStyleCnt="6"/>
      <dgm:spPr/>
    </dgm:pt>
    <dgm:pt modelId="{0F753D58-2C9F-4AA2-9E51-D02DCB00149E}" type="pres">
      <dgm:prSet presAssocID="{2DBC38BB-F248-4A12-8EAA-A81BB1123DCC}" presName="hierRoot3" presStyleCnt="0"/>
      <dgm:spPr/>
    </dgm:pt>
    <dgm:pt modelId="{A23A092B-40F8-4789-BAC4-DFCE57C92C97}" type="pres">
      <dgm:prSet presAssocID="{2DBC38BB-F248-4A12-8EAA-A81BB1123DCC}" presName="composite3" presStyleCnt="0"/>
      <dgm:spPr/>
    </dgm:pt>
    <dgm:pt modelId="{65DB0501-F0D9-4B47-B470-9C261504BF35}" type="pres">
      <dgm:prSet presAssocID="{2DBC38BB-F248-4A12-8EAA-A81BB1123DCC}" presName="background3" presStyleLbl="node3" presStyleIdx="3" presStyleCnt="6"/>
      <dgm:spPr/>
    </dgm:pt>
    <dgm:pt modelId="{12E7785A-6FB7-4D2B-A46B-E9A6EA249123}" type="pres">
      <dgm:prSet presAssocID="{2DBC38BB-F248-4A12-8EAA-A81BB1123DCC}" presName="text3" presStyleLbl="fgAcc3" presStyleIdx="3" presStyleCnt="6">
        <dgm:presLayoutVars>
          <dgm:chPref val="3"/>
        </dgm:presLayoutVars>
      </dgm:prSet>
      <dgm:spPr/>
    </dgm:pt>
    <dgm:pt modelId="{7F9B0365-D5B9-4AA2-8269-8A1B98BF16D0}" type="pres">
      <dgm:prSet presAssocID="{2DBC38BB-F248-4A12-8EAA-A81BB1123DCC}" presName="hierChild4" presStyleCnt="0"/>
      <dgm:spPr/>
    </dgm:pt>
    <dgm:pt modelId="{FABCAF92-99A1-4630-9A3F-6ED7F0A1C0FF}" type="pres">
      <dgm:prSet presAssocID="{E28A02C9-237D-45BB-925D-FC276F2B5510}" presName="Name10" presStyleLbl="parChTrans1D2" presStyleIdx="2" presStyleCnt="3"/>
      <dgm:spPr/>
    </dgm:pt>
    <dgm:pt modelId="{6DD36310-2175-479B-A3A5-8E92C5DA68AA}" type="pres">
      <dgm:prSet presAssocID="{1094809F-E853-4935-BFD6-1641CF008E4B}" presName="hierRoot2" presStyleCnt="0"/>
      <dgm:spPr/>
    </dgm:pt>
    <dgm:pt modelId="{8DFDCF2B-EC87-4C47-9C91-9F27A3EDD345}" type="pres">
      <dgm:prSet presAssocID="{1094809F-E853-4935-BFD6-1641CF008E4B}" presName="composite2" presStyleCnt="0"/>
      <dgm:spPr/>
    </dgm:pt>
    <dgm:pt modelId="{B86A1F6A-80F5-45EF-838C-334058E8041C}" type="pres">
      <dgm:prSet presAssocID="{1094809F-E853-4935-BFD6-1641CF008E4B}" presName="background2" presStyleLbl="node2" presStyleIdx="2" presStyleCnt="3"/>
      <dgm:spPr/>
    </dgm:pt>
    <dgm:pt modelId="{1B4F4FDD-FB14-4C84-82B5-C31BD76ABDAF}" type="pres">
      <dgm:prSet presAssocID="{1094809F-E853-4935-BFD6-1641CF008E4B}" presName="text2" presStyleLbl="fgAcc2" presStyleIdx="2" presStyleCnt="3" custLinFactNeighborX="-13380" custLinFactNeighborY="-53114">
        <dgm:presLayoutVars>
          <dgm:chPref val="3"/>
        </dgm:presLayoutVars>
      </dgm:prSet>
      <dgm:spPr/>
    </dgm:pt>
    <dgm:pt modelId="{002138BF-5E15-4385-99B8-59BFCAC65834}" type="pres">
      <dgm:prSet presAssocID="{1094809F-E853-4935-BFD6-1641CF008E4B}" presName="hierChild3" presStyleCnt="0"/>
      <dgm:spPr/>
    </dgm:pt>
    <dgm:pt modelId="{0733CDE8-2747-4B2B-9AAE-F07B2E924B9C}" type="pres">
      <dgm:prSet presAssocID="{E43E2860-EB93-45D9-9840-657043031981}" presName="Name17" presStyleLbl="parChTrans1D3" presStyleIdx="4" presStyleCnt="6"/>
      <dgm:spPr/>
    </dgm:pt>
    <dgm:pt modelId="{04B2AAC3-67AC-4FF3-8ED4-9DC322AF9012}" type="pres">
      <dgm:prSet presAssocID="{F67EFAE0-CDFB-48F9-A04B-F5CEE3753E1D}" presName="hierRoot3" presStyleCnt="0"/>
      <dgm:spPr/>
    </dgm:pt>
    <dgm:pt modelId="{FDF79A79-336F-47B9-9E68-60A2B89E2613}" type="pres">
      <dgm:prSet presAssocID="{F67EFAE0-CDFB-48F9-A04B-F5CEE3753E1D}" presName="composite3" presStyleCnt="0"/>
      <dgm:spPr/>
    </dgm:pt>
    <dgm:pt modelId="{B44D3BF7-36ED-4464-B945-AD36588F4D5F}" type="pres">
      <dgm:prSet presAssocID="{F67EFAE0-CDFB-48F9-A04B-F5CEE3753E1D}" presName="background3" presStyleLbl="node3" presStyleIdx="4" presStyleCnt="6"/>
      <dgm:spPr/>
    </dgm:pt>
    <dgm:pt modelId="{0FC74F0A-43EC-4685-B3EB-49EE52249045}" type="pres">
      <dgm:prSet presAssocID="{F67EFAE0-CDFB-48F9-A04B-F5CEE3753E1D}" presName="text3" presStyleLbl="fgAcc3" presStyleIdx="4" presStyleCnt="6">
        <dgm:presLayoutVars>
          <dgm:chPref val="3"/>
        </dgm:presLayoutVars>
      </dgm:prSet>
      <dgm:spPr/>
    </dgm:pt>
    <dgm:pt modelId="{5D3F667A-86FD-4B51-87AC-0BAA812776C0}" type="pres">
      <dgm:prSet presAssocID="{F67EFAE0-CDFB-48F9-A04B-F5CEE3753E1D}" presName="hierChild4" presStyleCnt="0"/>
      <dgm:spPr/>
    </dgm:pt>
    <dgm:pt modelId="{8A907A65-0D31-4685-9DF0-CD84559B6478}" type="pres">
      <dgm:prSet presAssocID="{CC2F0F56-0D3E-4CC8-90DB-B6E611C649F7}" presName="Name17" presStyleLbl="parChTrans1D3" presStyleIdx="5" presStyleCnt="6"/>
      <dgm:spPr/>
    </dgm:pt>
    <dgm:pt modelId="{81F96EED-E607-4CE7-8833-228209BBC883}" type="pres">
      <dgm:prSet presAssocID="{AFD71B2D-0BAE-417D-B2A5-351E5BE20D91}" presName="hierRoot3" presStyleCnt="0"/>
      <dgm:spPr/>
    </dgm:pt>
    <dgm:pt modelId="{8583E24F-40C9-490C-9EE4-9084FB24BE05}" type="pres">
      <dgm:prSet presAssocID="{AFD71B2D-0BAE-417D-B2A5-351E5BE20D91}" presName="composite3" presStyleCnt="0"/>
      <dgm:spPr/>
    </dgm:pt>
    <dgm:pt modelId="{D8D1344D-A9E2-4DE2-AF7A-25F148788D10}" type="pres">
      <dgm:prSet presAssocID="{AFD71B2D-0BAE-417D-B2A5-351E5BE20D91}" presName="background3" presStyleLbl="node3" presStyleIdx="5" presStyleCnt="6"/>
      <dgm:spPr/>
    </dgm:pt>
    <dgm:pt modelId="{CD9AC826-7E74-4E93-BA3B-63EEDD5062CF}" type="pres">
      <dgm:prSet presAssocID="{AFD71B2D-0BAE-417D-B2A5-351E5BE20D91}" presName="text3" presStyleLbl="fgAcc3" presStyleIdx="5" presStyleCnt="6">
        <dgm:presLayoutVars>
          <dgm:chPref val="3"/>
        </dgm:presLayoutVars>
      </dgm:prSet>
      <dgm:spPr/>
    </dgm:pt>
    <dgm:pt modelId="{8CE9A644-28F5-42A1-98A4-CB3FA2187C53}" type="pres">
      <dgm:prSet presAssocID="{AFD71B2D-0BAE-417D-B2A5-351E5BE20D91}" presName="hierChild4" presStyleCnt="0"/>
      <dgm:spPr/>
    </dgm:pt>
  </dgm:ptLst>
  <dgm:cxnLst>
    <dgm:cxn modelId="{503B6AA4-4717-48F0-8E42-84C8162C41D7}" srcId="{EECB07AC-33E2-4365-AEE5-A50C53EC8BB6}" destId="{7EF02E67-22DB-44D7-8882-543D2BF19108}" srcOrd="0" destOrd="0" parTransId="{A40DE480-FD24-4171-AFB0-9125EC595C86}" sibTransId="{9DA43719-A957-465B-B4BA-16B77D4DDA72}"/>
    <dgm:cxn modelId="{7FEDA140-A842-4B05-B249-C3F21E9BE1CE}" type="presOf" srcId="{772BE536-E93B-44F2-8B35-61D64FE8D87C}" destId="{845624C7-7090-4DE9-9D10-62C64E6F751E}" srcOrd="0" destOrd="0" presId="urn:microsoft.com/office/officeart/2005/8/layout/hierarchy1"/>
    <dgm:cxn modelId="{BA9434FD-6768-4901-8EE2-C55F51DDC51D}" type="presOf" srcId="{2DBC38BB-F248-4A12-8EAA-A81BB1123DCC}" destId="{12E7785A-6FB7-4D2B-A46B-E9A6EA249123}" srcOrd="0" destOrd="0" presId="urn:microsoft.com/office/officeart/2005/8/layout/hierarchy1"/>
    <dgm:cxn modelId="{A44E83AF-7E6B-4298-8EAE-2C64BAE7DCEA}" type="presOf" srcId="{DB522648-49BE-48DA-9D34-BFF385D0E6EE}" destId="{67E3008D-2A64-4786-9ABE-DB4A16E9962D}" srcOrd="0" destOrd="0" presId="urn:microsoft.com/office/officeart/2005/8/layout/hierarchy1"/>
    <dgm:cxn modelId="{B8C37A17-D8E3-4B7A-9400-8E012D810E9E}" srcId="{25543267-5D83-48BA-9477-801949C7255A}" destId="{85F82559-DB7E-4BFD-9FC4-334545D91DA2}" srcOrd="0" destOrd="0" parTransId="{CED28F4A-FD7B-4EB6-8FBB-F5F5470F99A5}" sibTransId="{90304E0C-6F2D-446C-9A44-5E825A39F714}"/>
    <dgm:cxn modelId="{8EBFA005-7B8C-4064-B300-CB1473B55167}" srcId="{EECB07AC-33E2-4365-AEE5-A50C53EC8BB6}" destId="{64BCC94E-DDF0-4F58-95B2-33BE806D1AC6}" srcOrd="1" destOrd="0" parTransId="{DB522648-49BE-48DA-9D34-BFF385D0E6EE}" sibTransId="{F920070D-B930-495D-8445-2016E4CBD8BE}"/>
    <dgm:cxn modelId="{2246948C-0D66-4BB5-AD67-3554ADCE40F8}" type="presOf" srcId="{E28A02C9-237D-45BB-925D-FC276F2B5510}" destId="{FABCAF92-99A1-4630-9A3F-6ED7F0A1C0FF}" srcOrd="0" destOrd="0" presId="urn:microsoft.com/office/officeart/2005/8/layout/hierarchy1"/>
    <dgm:cxn modelId="{0BB644A9-60A8-4E5A-9A4D-5249E0213300}" type="presOf" srcId="{25543267-5D83-48BA-9477-801949C7255A}" destId="{5B8F9F01-8BFD-4CD5-98B0-7AB8978275A6}" srcOrd="0" destOrd="0" presId="urn:microsoft.com/office/officeart/2005/8/layout/hierarchy1"/>
    <dgm:cxn modelId="{8E12618F-0932-4702-B3BB-3EC4FF875B82}" srcId="{1094809F-E853-4935-BFD6-1641CF008E4B}" destId="{AFD71B2D-0BAE-417D-B2A5-351E5BE20D91}" srcOrd="1" destOrd="0" parTransId="{CC2F0F56-0D3E-4CC8-90DB-B6E611C649F7}" sibTransId="{736FCD6A-089C-4CC6-93D1-5EC720AF3A19}"/>
    <dgm:cxn modelId="{35EFFE70-6EBA-4C04-8533-2342CF3BF160}" srcId="{85F82559-DB7E-4BFD-9FC4-334545D91DA2}" destId="{EECB07AC-33E2-4365-AEE5-A50C53EC8BB6}" srcOrd="0" destOrd="0" parTransId="{45FF4D8E-D5B4-473E-857D-5EEA4D91612F}" sibTransId="{A6C023C5-746D-48BA-BBAE-98F08F1E5091}"/>
    <dgm:cxn modelId="{8C227C98-0940-4BB7-8B18-F664D53C28AC}" type="presOf" srcId="{95794D14-173D-4270-8ACC-0A31507FC8DC}" destId="{9FCCB3A6-C22A-4923-AE53-76791F4B7FF1}" srcOrd="0" destOrd="0" presId="urn:microsoft.com/office/officeart/2005/8/layout/hierarchy1"/>
    <dgm:cxn modelId="{71532248-B78F-4F83-A376-3AA249C094F1}" type="presOf" srcId="{A30F8FCA-21F0-4395-BE37-5D24AD8A4139}" destId="{97788C3C-A44E-4F8A-9078-A9CEDB81AA2A}" srcOrd="0" destOrd="0" presId="urn:microsoft.com/office/officeart/2005/8/layout/hierarchy1"/>
    <dgm:cxn modelId="{129EB018-4366-4168-A495-A7D35506B372}" type="presOf" srcId="{1094809F-E853-4935-BFD6-1641CF008E4B}" destId="{1B4F4FDD-FB14-4C84-82B5-C31BD76ABDAF}" srcOrd="0" destOrd="0" presId="urn:microsoft.com/office/officeart/2005/8/layout/hierarchy1"/>
    <dgm:cxn modelId="{46B3EF22-A234-43AB-8FB5-2780567DAD0B}" type="presOf" srcId="{45FF4D8E-D5B4-473E-857D-5EEA4D91612F}" destId="{9F85E40C-5F5C-484F-A00E-DEC87EDD93A0}" srcOrd="0" destOrd="0" presId="urn:microsoft.com/office/officeart/2005/8/layout/hierarchy1"/>
    <dgm:cxn modelId="{66B33CAB-B962-4F61-9FD2-156B84E7533F}" srcId="{A30F8FCA-21F0-4395-BE37-5D24AD8A4139}" destId="{2DBC38BB-F248-4A12-8EAA-A81BB1123DCC}" srcOrd="1" destOrd="0" parTransId="{DB95436B-E4FA-4E16-AE6F-6D7BD2204B1D}" sibTransId="{30C37A84-B827-471A-9A82-D92A764BE924}"/>
    <dgm:cxn modelId="{F70AACFE-6783-4403-91AC-7472CB7754F3}" type="presOf" srcId="{F67EFAE0-CDFB-48F9-A04B-F5CEE3753E1D}" destId="{0FC74F0A-43EC-4685-B3EB-49EE52249045}" srcOrd="0" destOrd="0" presId="urn:microsoft.com/office/officeart/2005/8/layout/hierarchy1"/>
    <dgm:cxn modelId="{57AC9B37-9B9A-4FE7-A0D2-E1FD543B7A03}" type="presOf" srcId="{B1533F2A-6956-47FD-804D-685375C9C479}" destId="{DAD71387-A91E-4C43-A0C6-486C497D02B7}" srcOrd="0" destOrd="0" presId="urn:microsoft.com/office/officeart/2005/8/layout/hierarchy1"/>
    <dgm:cxn modelId="{69869C18-28D4-4A03-99A4-44350CCAEB3E}" type="presOf" srcId="{7EF02E67-22DB-44D7-8882-543D2BF19108}" destId="{C0F21E77-D9D3-4535-89E1-F2646860525C}" srcOrd="0" destOrd="0" presId="urn:microsoft.com/office/officeart/2005/8/layout/hierarchy1"/>
    <dgm:cxn modelId="{FE58B31E-FAB4-49D3-AA20-8F9C7E2016D9}" srcId="{85F82559-DB7E-4BFD-9FC4-334545D91DA2}" destId="{A30F8FCA-21F0-4395-BE37-5D24AD8A4139}" srcOrd="1" destOrd="0" parTransId="{95794D14-173D-4270-8ACC-0A31507FC8DC}" sibTransId="{AD04A8E6-34A6-4AE1-88CE-61DFC2BAF1C9}"/>
    <dgm:cxn modelId="{E3281FCC-1F02-4940-A3A7-D90823EC290A}" type="presOf" srcId="{64BCC94E-DDF0-4F58-95B2-33BE806D1AC6}" destId="{49A7E02C-8193-411A-91C0-6C823188CD14}" srcOrd="0" destOrd="0" presId="urn:microsoft.com/office/officeart/2005/8/layout/hierarchy1"/>
    <dgm:cxn modelId="{655A69A0-CCAE-451F-9D40-ADB9DB0A06C9}" type="presOf" srcId="{E43E2860-EB93-45D9-9840-657043031981}" destId="{0733CDE8-2747-4B2B-9AAE-F07B2E924B9C}" srcOrd="0" destOrd="0" presId="urn:microsoft.com/office/officeart/2005/8/layout/hierarchy1"/>
    <dgm:cxn modelId="{AD841555-8CC6-499A-8231-6B138FD4304B}" type="presOf" srcId="{CC2F0F56-0D3E-4CC8-90DB-B6E611C649F7}" destId="{8A907A65-0D31-4685-9DF0-CD84559B6478}" srcOrd="0" destOrd="0" presId="urn:microsoft.com/office/officeart/2005/8/layout/hierarchy1"/>
    <dgm:cxn modelId="{8D062344-D094-48AD-827D-050A39ACE6C3}" type="presOf" srcId="{AFD71B2D-0BAE-417D-B2A5-351E5BE20D91}" destId="{CD9AC826-7E74-4E93-BA3B-63EEDD5062CF}" srcOrd="0" destOrd="0" presId="urn:microsoft.com/office/officeart/2005/8/layout/hierarchy1"/>
    <dgm:cxn modelId="{3D329600-C3CE-4326-84F9-17B3F60657FB}" srcId="{1094809F-E853-4935-BFD6-1641CF008E4B}" destId="{F67EFAE0-CDFB-48F9-A04B-F5CEE3753E1D}" srcOrd="0" destOrd="0" parTransId="{E43E2860-EB93-45D9-9840-657043031981}" sibTransId="{400CC30A-D3C6-465A-BB63-B3875AAB62F5}"/>
    <dgm:cxn modelId="{8082FBA2-020B-4152-856C-BC85ACA86736}" srcId="{85F82559-DB7E-4BFD-9FC4-334545D91DA2}" destId="{1094809F-E853-4935-BFD6-1641CF008E4B}" srcOrd="2" destOrd="0" parTransId="{E28A02C9-237D-45BB-925D-FC276F2B5510}" sibTransId="{87551FC8-F1F0-43BA-8B72-D856B1F14B39}"/>
    <dgm:cxn modelId="{BD227CAA-B860-4668-8572-DFD3394B72A8}" type="presOf" srcId="{EECB07AC-33E2-4365-AEE5-A50C53EC8BB6}" destId="{E10DD2B0-D080-43F3-9343-F89E16D980B9}" srcOrd="0" destOrd="0" presId="urn:microsoft.com/office/officeart/2005/8/layout/hierarchy1"/>
    <dgm:cxn modelId="{130DCE15-8636-4BE7-B9AA-AE070DFE5E4F}" type="presOf" srcId="{85F82559-DB7E-4BFD-9FC4-334545D91DA2}" destId="{7AD0AE4F-C683-42C9-AE99-29A7A8A1D9A3}" srcOrd="0" destOrd="0" presId="urn:microsoft.com/office/officeart/2005/8/layout/hierarchy1"/>
    <dgm:cxn modelId="{AE9DF658-83DD-4349-9D34-A625B38192FA}" srcId="{A30F8FCA-21F0-4395-BE37-5D24AD8A4139}" destId="{B1533F2A-6956-47FD-804D-685375C9C479}" srcOrd="0" destOrd="0" parTransId="{772BE536-E93B-44F2-8B35-61D64FE8D87C}" sibTransId="{8EEEB9FB-988B-41E1-8127-A78DAA52D447}"/>
    <dgm:cxn modelId="{D48F4AFC-CFFA-4A74-BE3E-29CB2A3266BD}" type="presOf" srcId="{DB95436B-E4FA-4E16-AE6F-6D7BD2204B1D}" destId="{B31D1962-9E14-47C1-A13C-FD70E74B349E}" srcOrd="0" destOrd="0" presId="urn:microsoft.com/office/officeart/2005/8/layout/hierarchy1"/>
    <dgm:cxn modelId="{6F5FF0DD-3728-4B03-83E2-721AE7BF0FCB}" type="presOf" srcId="{A40DE480-FD24-4171-AFB0-9125EC595C86}" destId="{CF163359-DA58-47F8-BCF4-E70934B42D54}" srcOrd="0" destOrd="0" presId="urn:microsoft.com/office/officeart/2005/8/layout/hierarchy1"/>
    <dgm:cxn modelId="{16205381-E263-48D1-BAD8-D4497C71F8A1}" type="presParOf" srcId="{5B8F9F01-8BFD-4CD5-98B0-7AB8978275A6}" destId="{D388EFE4-8DA0-4D18-83E4-83ED613C0263}" srcOrd="0" destOrd="0" presId="urn:microsoft.com/office/officeart/2005/8/layout/hierarchy1"/>
    <dgm:cxn modelId="{8203DC8F-E2DE-44F2-A3DC-6F782FC4937E}" type="presParOf" srcId="{D388EFE4-8DA0-4D18-83E4-83ED613C0263}" destId="{BCAF2746-6EDF-46FD-A7EA-6017814B5AFD}" srcOrd="0" destOrd="0" presId="urn:microsoft.com/office/officeart/2005/8/layout/hierarchy1"/>
    <dgm:cxn modelId="{9B0D2B1B-3447-4C96-8CFF-458F8033EE2C}" type="presParOf" srcId="{BCAF2746-6EDF-46FD-A7EA-6017814B5AFD}" destId="{71023CDC-D8A4-43DD-A108-D54869F467B4}" srcOrd="0" destOrd="0" presId="urn:microsoft.com/office/officeart/2005/8/layout/hierarchy1"/>
    <dgm:cxn modelId="{899DD404-CC6A-4DA9-8701-6045CA29A4A8}" type="presParOf" srcId="{BCAF2746-6EDF-46FD-A7EA-6017814B5AFD}" destId="{7AD0AE4F-C683-42C9-AE99-29A7A8A1D9A3}" srcOrd="1" destOrd="0" presId="urn:microsoft.com/office/officeart/2005/8/layout/hierarchy1"/>
    <dgm:cxn modelId="{06EB7C74-4620-492B-8CDE-D5C25DED2C85}" type="presParOf" srcId="{D388EFE4-8DA0-4D18-83E4-83ED613C0263}" destId="{9CFA9769-032F-42BF-8DA8-758008EF3150}" srcOrd="1" destOrd="0" presId="urn:microsoft.com/office/officeart/2005/8/layout/hierarchy1"/>
    <dgm:cxn modelId="{90B984C5-AFD9-4828-A9CE-6A065BB7A852}" type="presParOf" srcId="{9CFA9769-032F-42BF-8DA8-758008EF3150}" destId="{9F85E40C-5F5C-484F-A00E-DEC87EDD93A0}" srcOrd="0" destOrd="0" presId="urn:microsoft.com/office/officeart/2005/8/layout/hierarchy1"/>
    <dgm:cxn modelId="{26C224E4-6729-4FA4-83EB-19005F0A5648}" type="presParOf" srcId="{9CFA9769-032F-42BF-8DA8-758008EF3150}" destId="{D5D736B5-69F9-4121-8D8C-4EF07E5BE001}" srcOrd="1" destOrd="0" presId="urn:microsoft.com/office/officeart/2005/8/layout/hierarchy1"/>
    <dgm:cxn modelId="{AD3CB6A9-9556-4E6B-86E4-BB0E0F04BD1D}" type="presParOf" srcId="{D5D736B5-69F9-4121-8D8C-4EF07E5BE001}" destId="{FE1AEB8E-1521-43BD-AD8C-A7A741ABA5EC}" srcOrd="0" destOrd="0" presId="urn:microsoft.com/office/officeart/2005/8/layout/hierarchy1"/>
    <dgm:cxn modelId="{523085E5-B9E3-4D59-8C5E-9AE2DECAEE80}" type="presParOf" srcId="{FE1AEB8E-1521-43BD-AD8C-A7A741ABA5EC}" destId="{3A31DCD9-667E-4BC4-AB7B-2A4665B1FA0C}" srcOrd="0" destOrd="0" presId="urn:microsoft.com/office/officeart/2005/8/layout/hierarchy1"/>
    <dgm:cxn modelId="{C7D41F80-E67B-4D6F-A7C5-3DC3E7FF5425}" type="presParOf" srcId="{FE1AEB8E-1521-43BD-AD8C-A7A741ABA5EC}" destId="{E10DD2B0-D080-43F3-9343-F89E16D980B9}" srcOrd="1" destOrd="0" presId="urn:microsoft.com/office/officeart/2005/8/layout/hierarchy1"/>
    <dgm:cxn modelId="{8588C0AC-36D8-4B8C-B11F-4F83CA8A79C0}" type="presParOf" srcId="{D5D736B5-69F9-4121-8D8C-4EF07E5BE001}" destId="{D3F367B0-A7AC-4654-9701-FAE130560560}" srcOrd="1" destOrd="0" presId="urn:microsoft.com/office/officeart/2005/8/layout/hierarchy1"/>
    <dgm:cxn modelId="{44BCC89A-2D53-4EEA-9855-31A9844BC18C}" type="presParOf" srcId="{D3F367B0-A7AC-4654-9701-FAE130560560}" destId="{CF163359-DA58-47F8-BCF4-E70934B42D54}" srcOrd="0" destOrd="0" presId="urn:microsoft.com/office/officeart/2005/8/layout/hierarchy1"/>
    <dgm:cxn modelId="{5CF07EB1-537D-4D3A-AFD8-6B915A7BCE42}" type="presParOf" srcId="{D3F367B0-A7AC-4654-9701-FAE130560560}" destId="{7CF7D889-47C8-48F9-AFE3-7835661235F1}" srcOrd="1" destOrd="0" presId="urn:microsoft.com/office/officeart/2005/8/layout/hierarchy1"/>
    <dgm:cxn modelId="{0216439F-D028-4BBF-B8A2-E2398C1C5B9C}" type="presParOf" srcId="{7CF7D889-47C8-48F9-AFE3-7835661235F1}" destId="{2C76803A-B8EB-4E13-950A-AC6AAB9EB25F}" srcOrd="0" destOrd="0" presId="urn:microsoft.com/office/officeart/2005/8/layout/hierarchy1"/>
    <dgm:cxn modelId="{E86F7001-960E-458D-812A-75726E5FAF64}" type="presParOf" srcId="{2C76803A-B8EB-4E13-950A-AC6AAB9EB25F}" destId="{D9BD8011-305C-41C3-82D4-4F23823C31EE}" srcOrd="0" destOrd="0" presId="urn:microsoft.com/office/officeart/2005/8/layout/hierarchy1"/>
    <dgm:cxn modelId="{408C9F97-86EC-4556-A01E-5DE37D728FC6}" type="presParOf" srcId="{2C76803A-B8EB-4E13-950A-AC6AAB9EB25F}" destId="{C0F21E77-D9D3-4535-89E1-F2646860525C}" srcOrd="1" destOrd="0" presId="urn:microsoft.com/office/officeart/2005/8/layout/hierarchy1"/>
    <dgm:cxn modelId="{7E125635-8D8E-4DB7-8A64-8A2957CBA6D8}" type="presParOf" srcId="{7CF7D889-47C8-48F9-AFE3-7835661235F1}" destId="{938243D7-52DD-4B4B-B670-5747B1D9313E}" srcOrd="1" destOrd="0" presId="urn:microsoft.com/office/officeart/2005/8/layout/hierarchy1"/>
    <dgm:cxn modelId="{9A8B4993-FAAD-42A9-99AA-BB9A260F5EEF}" type="presParOf" srcId="{D3F367B0-A7AC-4654-9701-FAE130560560}" destId="{67E3008D-2A64-4786-9ABE-DB4A16E9962D}" srcOrd="2" destOrd="0" presId="urn:microsoft.com/office/officeart/2005/8/layout/hierarchy1"/>
    <dgm:cxn modelId="{CB498ED8-A9A6-43F9-82C1-FE2522D76A59}" type="presParOf" srcId="{D3F367B0-A7AC-4654-9701-FAE130560560}" destId="{772CAD88-F08A-4431-9EC6-FB60CD0DCB05}" srcOrd="3" destOrd="0" presId="urn:microsoft.com/office/officeart/2005/8/layout/hierarchy1"/>
    <dgm:cxn modelId="{A49F97FB-7AD1-4E07-B18C-B596F22EE828}" type="presParOf" srcId="{772CAD88-F08A-4431-9EC6-FB60CD0DCB05}" destId="{CDC50202-6F64-416E-AF97-4FC89FDA352D}" srcOrd="0" destOrd="0" presId="urn:microsoft.com/office/officeart/2005/8/layout/hierarchy1"/>
    <dgm:cxn modelId="{52D84F2F-7A50-4A6F-883A-5DBBF00897ED}" type="presParOf" srcId="{CDC50202-6F64-416E-AF97-4FC89FDA352D}" destId="{1A1B495D-076E-4721-8300-B0B857CFB30A}" srcOrd="0" destOrd="0" presId="urn:microsoft.com/office/officeart/2005/8/layout/hierarchy1"/>
    <dgm:cxn modelId="{72F397DD-A885-452A-9FDF-2CA9026D4A5D}" type="presParOf" srcId="{CDC50202-6F64-416E-AF97-4FC89FDA352D}" destId="{49A7E02C-8193-411A-91C0-6C823188CD14}" srcOrd="1" destOrd="0" presId="urn:microsoft.com/office/officeart/2005/8/layout/hierarchy1"/>
    <dgm:cxn modelId="{62996DBC-22EE-4089-84F2-F5B01C6D783A}" type="presParOf" srcId="{772CAD88-F08A-4431-9EC6-FB60CD0DCB05}" destId="{DDF5EF17-0219-40C6-BD83-6D269B417B50}" srcOrd="1" destOrd="0" presId="urn:microsoft.com/office/officeart/2005/8/layout/hierarchy1"/>
    <dgm:cxn modelId="{279F72CA-406D-4AF5-901C-9E0111833FDA}" type="presParOf" srcId="{9CFA9769-032F-42BF-8DA8-758008EF3150}" destId="{9FCCB3A6-C22A-4923-AE53-76791F4B7FF1}" srcOrd="2" destOrd="0" presId="urn:microsoft.com/office/officeart/2005/8/layout/hierarchy1"/>
    <dgm:cxn modelId="{0EAAAF95-1FCC-405D-89AB-70FEC7D3F14B}" type="presParOf" srcId="{9CFA9769-032F-42BF-8DA8-758008EF3150}" destId="{2A6782FF-E21B-47C4-AE26-1852F9B1528C}" srcOrd="3" destOrd="0" presId="urn:microsoft.com/office/officeart/2005/8/layout/hierarchy1"/>
    <dgm:cxn modelId="{0EF4AA77-EAF4-4C7F-A02C-8CEF2467B51F}" type="presParOf" srcId="{2A6782FF-E21B-47C4-AE26-1852F9B1528C}" destId="{96D8B7D4-FCB8-42BB-80D6-2C801E3D0C32}" srcOrd="0" destOrd="0" presId="urn:microsoft.com/office/officeart/2005/8/layout/hierarchy1"/>
    <dgm:cxn modelId="{4AD457FC-A556-4753-967F-8E02AC4B4181}" type="presParOf" srcId="{96D8B7D4-FCB8-42BB-80D6-2C801E3D0C32}" destId="{38A81BD1-4602-4221-9CF6-A7801F7A4649}" srcOrd="0" destOrd="0" presId="urn:microsoft.com/office/officeart/2005/8/layout/hierarchy1"/>
    <dgm:cxn modelId="{287C291D-B296-45B2-99B8-08387C77DAFD}" type="presParOf" srcId="{96D8B7D4-FCB8-42BB-80D6-2C801E3D0C32}" destId="{97788C3C-A44E-4F8A-9078-A9CEDB81AA2A}" srcOrd="1" destOrd="0" presId="urn:microsoft.com/office/officeart/2005/8/layout/hierarchy1"/>
    <dgm:cxn modelId="{A85A6401-AF79-47B2-9D2E-1E317942CB7F}" type="presParOf" srcId="{2A6782FF-E21B-47C4-AE26-1852F9B1528C}" destId="{A1D76F51-95CA-4096-8457-EE38C164ADF0}" srcOrd="1" destOrd="0" presId="urn:microsoft.com/office/officeart/2005/8/layout/hierarchy1"/>
    <dgm:cxn modelId="{DAECB936-14C6-4D7C-80F6-74A6406CD784}" type="presParOf" srcId="{A1D76F51-95CA-4096-8457-EE38C164ADF0}" destId="{845624C7-7090-4DE9-9D10-62C64E6F751E}" srcOrd="0" destOrd="0" presId="urn:microsoft.com/office/officeart/2005/8/layout/hierarchy1"/>
    <dgm:cxn modelId="{8E18E204-EEDF-4C61-B796-28653D685A42}" type="presParOf" srcId="{A1D76F51-95CA-4096-8457-EE38C164ADF0}" destId="{757FC96D-A9BC-4DED-B446-3B752ADC6537}" srcOrd="1" destOrd="0" presId="urn:microsoft.com/office/officeart/2005/8/layout/hierarchy1"/>
    <dgm:cxn modelId="{575F677E-8E27-4020-886D-2B16F6778D35}" type="presParOf" srcId="{757FC96D-A9BC-4DED-B446-3B752ADC6537}" destId="{1251F120-AB9A-4DAE-A5F2-99A646C567E5}" srcOrd="0" destOrd="0" presId="urn:microsoft.com/office/officeart/2005/8/layout/hierarchy1"/>
    <dgm:cxn modelId="{518375AA-CAA5-4FF1-8FCF-02874B97F7E1}" type="presParOf" srcId="{1251F120-AB9A-4DAE-A5F2-99A646C567E5}" destId="{097BF6A8-B7AE-45E9-B170-7F026E1EAC33}" srcOrd="0" destOrd="0" presId="urn:microsoft.com/office/officeart/2005/8/layout/hierarchy1"/>
    <dgm:cxn modelId="{21D85D0D-9739-41D2-A40B-484AF0F32A7A}" type="presParOf" srcId="{1251F120-AB9A-4DAE-A5F2-99A646C567E5}" destId="{DAD71387-A91E-4C43-A0C6-486C497D02B7}" srcOrd="1" destOrd="0" presId="urn:microsoft.com/office/officeart/2005/8/layout/hierarchy1"/>
    <dgm:cxn modelId="{1DC64630-BE9D-429C-94D7-6B14B348CD6F}" type="presParOf" srcId="{757FC96D-A9BC-4DED-B446-3B752ADC6537}" destId="{9AAB89CA-BBC4-4B9F-81CB-FDC1AF05C667}" srcOrd="1" destOrd="0" presId="urn:microsoft.com/office/officeart/2005/8/layout/hierarchy1"/>
    <dgm:cxn modelId="{AF71AAE2-6600-4EB9-ABC3-0526939FBA0D}" type="presParOf" srcId="{A1D76F51-95CA-4096-8457-EE38C164ADF0}" destId="{B31D1962-9E14-47C1-A13C-FD70E74B349E}" srcOrd="2" destOrd="0" presId="urn:microsoft.com/office/officeart/2005/8/layout/hierarchy1"/>
    <dgm:cxn modelId="{706A32A1-5DFF-4DF4-8611-90E7977480B3}" type="presParOf" srcId="{A1D76F51-95CA-4096-8457-EE38C164ADF0}" destId="{0F753D58-2C9F-4AA2-9E51-D02DCB00149E}" srcOrd="3" destOrd="0" presId="urn:microsoft.com/office/officeart/2005/8/layout/hierarchy1"/>
    <dgm:cxn modelId="{9DF96844-C1B0-49AD-99A5-E70BB29B171E}" type="presParOf" srcId="{0F753D58-2C9F-4AA2-9E51-D02DCB00149E}" destId="{A23A092B-40F8-4789-BAC4-DFCE57C92C97}" srcOrd="0" destOrd="0" presId="urn:microsoft.com/office/officeart/2005/8/layout/hierarchy1"/>
    <dgm:cxn modelId="{A6971CB7-29AA-4A37-BCB3-E615FF8CC338}" type="presParOf" srcId="{A23A092B-40F8-4789-BAC4-DFCE57C92C97}" destId="{65DB0501-F0D9-4B47-B470-9C261504BF35}" srcOrd="0" destOrd="0" presId="urn:microsoft.com/office/officeart/2005/8/layout/hierarchy1"/>
    <dgm:cxn modelId="{C1C03972-8BD4-4613-B0D9-BDB2B292B609}" type="presParOf" srcId="{A23A092B-40F8-4789-BAC4-DFCE57C92C97}" destId="{12E7785A-6FB7-4D2B-A46B-E9A6EA249123}" srcOrd="1" destOrd="0" presId="urn:microsoft.com/office/officeart/2005/8/layout/hierarchy1"/>
    <dgm:cxn modelId="{3C6417B6-27B3-45EC-A629-425572215DDB}" type="presParOf" srcId="{0F753D58-2C9F-4AA2-9E51-D02DCB00149E}" destId="{7F9B0365-D5B9-4AA2-8269-8A1B98BF16D0}" srcOrd="1" destOrd="0" presId="urn:microsoft.com/office/officeart/2005/8/layout/hierarchy1"/>
    <dgm:cxn modelId="{93E63083-FD3F-4C41-B2F0-C122E5231B34}" type="presParOf" srcId="{9CFA9769-032F-42BF-8DA8-758008EF3150}" destId="{FABCAF92-99A1-4630-9A3F-6ED7F0A1C0FF}" srcOrd="4" destOrd="0" presId="urn:microsoft.com/office/officeart/2005/8/layout/hierarchy1"/>
    <dgm:cxn modelId="{02F8BEB0-40A6-4DF8-AB19-606A6EAE6C75}" type="presParOf" srcId="{9CFA9769-032F-42BF-8DA8-758008EF3150}" destId="{6DD36310-2175-479B-A3A5-8E92C5DA68AA}" srcOrd="5" destOrd="0" presId="urn:microsoft.com/office/officeart/2005/8/layout/hierarchy1"/>
    <dgm:cxn modelId="{B5FB11B2-4125-4CDA-BE8C-FB9D98ACE763}" type="presParOf" srcId="{6DD36310-2175-479B-A3A5-8E92C5DA68AA}" destId="{8DFDCF2B-EC87-4C47-9C91-9F27A3EDD345}" srcOrd="0" destOrd="0" presId="urn:microsoft.com/office/officeart/2005/8/layout/hierarchy1"/>
    <dgm:cxn modelId="{540E2242-215F-4BBA-B4AC-E3FE44DEA7BA}" type="presParOf" srcId="{8DFDCF2B-EC87-4C47-9C91-9F27A3EDD345}" destId="{B86A1F6A-80F5-45EF-838C-334058E8041C}" srcOrd="0" destOrd="0" presId="urn:microsoft.com/office/officeart/2005/8/layout/hierarchy1"/>
    <dgm:cxn modelId="{5CA61088-C686-4612-8470-90097A3C3807}" type="presParOf" srcId="{8DFDCF2B-EC87-4C47-9C91-9F27A3EDD345}" destId="{1B4F4FDD-FB14-4C84-82B5-C31BD76ABDAF}" srcOrd="1" destOrd="0" presId="urn:microsoft.com/office/officeart/2005/8/layout/hierarchy1"/>
    <dgm:cxn modelId="{5701D76F-B231-4951-8C7A-8B9DE4FC8388}" type="presParOf" srcId="{6DD36310-2175-479B-A3A5-8E92C5DA68AA}" destId="{002138BF-5E15-4385-99B8-59BFCAC65834}" srcOrd="1" destOrd="0" presId="urn:microsoft.com/office/officeart/2005/8/layout/hierarchy1"/>
    <dgm:cxn modelId="{CFA7482F-A316-4EFD-B133-E1F827A72FE5}" type="presParOf" srcId="{002138BF-5E15-4385-99B8-59BFCAC65834}" destId="{0733CDE8-2747-4B2B-9AAE-F07B2E924B9C}" srcOrd="0" destOrd="0" presId="urn:microsoft.com/office/officeart/2005/8/layout/hierarchy1"/>
    <dgm:cxn modelId="{F2CF6CF8-9D64-41EB-ADA1-9C6AACAF5C86}" type="presParOf" srcId="{002138BF-5E15-4385-99B8-59BFCAC65834}" destId="{04B2AAC3-67AC-4FF3-8ED4-9DC322AF9012}" srcOrd="1" destOrd="0" presId="urn:microsoft.com/office/officeart/2005/8/layout/hierarchy1"/>
    <dgm:cxn modelId="{8462FFFB-4547-42C7-9BA8-754A29E3BD6C}" type="presParOf" srcId="{04B2AAC3-67AC-4FF3-8ED4-9DC322AF9012}" destId="{FDF79A79-336F-47B9-9E68-60A2B89E2613}" srcOrd="0" destOrd="0" presId="urn:microsoft.com/office/officeart/2005/8/layout/hierarchy1"/>
    <dgm:cxn modelId="{D6E5E7E1-C891-426A-9674-729CCF52B08D}" type="presParOf" srcId="{FDF79A79-336F-47B9-9E68-60A2B89E2613}" destId="{B44D3BF7-36ED-4464-B945-AD36588F4D5F}" srcOrd="0" destOrd="0" presId="urn:microsoft.com/office/officeart/2005/8/layout/hierarchy1"/>
    <dgm:cxn modelId="{94F8F73C-85B8-4558-9A46-000A3492826B}" type="presParOf" srcId="{FDF79A79-336F-47B9-9E68-60A2B89E2613}" destId="{0FC74F0A-43EC-4685-B3EB-49EE52249045}" srcOrd="1" destOrd="0" presId="urn:microsoft.com/office/officeart/2005/8/layout/hierarchy1"/>
    <dgm:cxn modelId="{CAEA788D-D962-4C09-8D79-380193961AEB}" type="presParOf" srcId="{04B2AAC3-67AC-4FF3-8ED4-9DC322AF9012}" destId="{5D3F667A-86FD-4B51-87AC-0BAA812776C0}" srcOrd="1" destOrd="0" presId="urn:microsoft.com/office/officeart/2005/8/layout/hierarchy1"/>
    <dgm:cxn modelId="{06D7E5AD-6E58-4C2C-8A76-45957D77F10B}" type="presParOf" srcId="{002138BF-5E15-4385-99B8-59BFCAC65834}" destId="{8A907A65-0D31-4685-9DF0-CD84559B6478}" srcOrd="2" destOrd="0" presId="urn:microsoft.com/office/officeart/2005/8/layout/hierarchy1"/>
    <dgm:cxn modelId="{93BA2149-FD18-4113-BE31-3D99EEBE6DBA}" type="presParOf" srcId="{002138BF-5E15-4385-99B8-59BFCAC65834}" destId="{81F96EED-E607-4CE7-8833-228209BBC883}" srcOrd="3" destOrd="0" presId="urn:microsoft.com/office/officeart/2005/8/layout/hierarchy1"/>
    <dgm:cxn modelId="{A93EA8EF-5506-487B-AD4E-90379D1F09EB}" type="presParOf" srcId="{81F96EED-E607-4CE7-8833-228209BBC883}" destId="{8583E24F-40C9-490C-9EE4-9084FB24BE05}" srcOrd="0" destOrd="0" presId="urn:microsoft.com/office/officeart/2005/8/layout/hierarchy1"/>
    <dgm:cxn modelId="{BB7DF3F5-5D4B-4D9B-8385-DA18D6A654C7}" type="presParOf" srcId="{8583E24F-40C9-490C-9EE4-9084FB24BE05}" destId="{D8D1344D-A9E2-4DE2-AF7A-25F148788D10}" srcOrd="0" destOrd="0" presId="urn:microsoft.com/office/officeart/2005/8/layout/hierarchy1"/>
    <dgm:cxn modelId="{A979F509-B906-4E90-A58A-2EB822B53725}" type="presParOf" srcId="{8583E24F-40C9-490C-9EE4-9084FB24BE05}" destId="{CD9AC826-7E74-4E93-BA3B-63EEDD5062CF}" srcOrd="1" destOrd="0" presId="urn:microsoft.com/office/officeart/2005/8/layout/hierarchy1"/>
    <dgm:cxn modelId="{98063FD6-A5A4-4F61-AE0F-B174E56B650E}" type="presParOf" srcId="{81F96EED-E607-4CE7-8833-228209BBC883}" destId="{8CE9A644-28F5-42A1-98A4-CB3FA2187C53}" srcOrd="1" destOrd="0" presId="urn:microsoft.com/office/officeart/2005/8/layout/hierarchy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885E96-0007-4E1A-8DD8-F3C4F6EFAB55}" type="datetimeFigureOut">
              <a:rPr lang="en-US" smtClean="0"/>
              <a:t>6/3/2012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11B8A9-4EA3-42EC-A5EB-A65393D86D4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11B8A9-4EA3-42EC-A5EB-A65393D86D4F}" type="slidenum">
              <a:rPr lang="en-US" smtClean="0"/>
              <a:t>20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DACB5-33D7-4056-85E6-BA5AB5CB2726}" type="datetimeFigureOut">
              <a:rPr lang="en-US" smtClean="0"/>
              <a:pPr/>
              <a:t>6/3/2012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BDDF6-140C-417E-BACA-2A94B3DD35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DACB5-33D7-4056-85E6-BA5AB5CB2726}" type="datetimeFigureOut">
              <a:rPr lang="en-US" smtClean="0"/>
              <a:pPr/>
              <a:t>6/3/2012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BDDF6-140C-417E-BACA-2A94B3DD35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DACB5-33D7-4056-85E6-BA5AB5CB2726}" type="datetimeFigureOut">
              <a:rPr lang="en-US" smtClean="0"/>
              <a:pPr/>
              <a:t>6/3/2012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BDDF6-140C-417E-BACA-2A94B3DD35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DACB5-33D7-4056-85E6-BA5AB5CB2726}" type="datetimeFigureOut">
              <a:rPr lang="en-US" smtClean="0"/>
              <a:pPr/>
              <a:t>6/3/2012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BDDF6-140C-417E-BACA-2A94B3DD35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DACB5-33D7-4056-85E6-BA5AB5CB2726}" type="datetimeFigureOut">
              <a:rPr lang="en-US" smtClean="0"/>
              <a:pPr/>
              <a:t>6/3/2012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BDDF6-140C-417E-BACA-2A94B3DD35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DACB5-33D7-4056-85E6-BA5AB5CB2726}" type="datetimeFigureOut">
              <a:rPr lang="en-US" smtClean="0"/>
              <a:pPr/>
              <a:t>6/3/2012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BDDF6-140C-417E-BACA-2A94B3DD35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DACB5-33D7-4056-85E6-BA5AB5CB2726}" type="datetimeFigureOut">
              <a:rPr lang="en-US" smtClean="0"/>
              <a:pPr/>
              <a:t>6/3/2012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BDDF6-140C-417E-BACA-2A94B3DD35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DACB5-33D7-4056-85E6-BA5AB5CB2726}" type="datetimeFigureOut">
              <a:rPr lang="en-US" smtClean="0"/>
              <a:pPr/>
              <a:t>6/3/2012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FBDDF6-140C-417E-BACA-2A94B3DD35A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DACB5-33D7-4056-85E6-BA5AB5CB2726}" type="datetimeFigureOut">
              <a:rPr lang="en-US" smtClean="0"/>
              <a:pPr/>
              <a:t>6/3/2012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BDDF6-140C-417E-BACA-2A94B3DD35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DACB5-33D7-4056-85E6-BA5AB5CB2726}" type="datetimeFigureOut">
              <a:rPr lang="en-US" smtClean="0"/>
              <a:pPr/>
              <a:t>6/3/2012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CDFBDDF6-140C-417E-BACA-2A94B3DD35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94DDACB5-33D7-4056-85E6-BA5AB5CB2726}" type="datetimeFigureOut">
              <a:rPr lang="en-US" smtClean="0"/>
              <a:pPr/>
              <a:t>6/3/2012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BDDF6-140C-417E-BACA-2A94B3DD35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94DDACB5-33D7-4056-85E6-BA5AB5CB2726}" type="datetimeFigureOut">
              <a:rPr lang="en-US" smtClean="0"/>
              <a:pPr/>
              <a:t>6/3/2012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CDFBDDF6-140C-417E-BACA-2A94B3DD35A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F:\Good%20Evening,Heartcahe.wma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VALUATION OF GOODWILL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Good Evening,Heartcahe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3" showWhenStopped="0">
                <p:cTn id="12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600200"/>
            <a:ext cx="6400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Asset Side Rule: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Fixed Assets                                                                  XXX    </a:t>
            </a:r>
          </a:p>
          <a:p>
            <a:r>
              <a:rPr lang="en-US" dirty="0" smtClean="0"/>
              <a:t>Trading Investments                                                      XXX</a:t>
            </a:r>
          </a:p>
          <a:p>
            <a:r>
              <a:rPr lang="en-US" dirty="0" smtClean="0"/>
              <a:t>Current Assets                                                               XXX</a:t>
            </a:r>
          </a:p>
          <a:p>
            <a:r>
              <a:rPr lang="en-US" dirty="0" smtClean="0"/>
              <a:t>                                                                                      XXXX  </a:t>
            </a:r>
            <a:endParaRPr lang="en-US" dirty="0"/>
          </a:p>
          <a:p>
            <a:r>
              <a:rPr lang="en-US" dirty="0" smtClean="0"/>
              <a:t>LESS: Current Liabilities                                                XXX</a:t>
            </a:r>
          </a:p>
          <a:p>
            <a:r>
              <a:rPr lang="en-US" dirty="0"/>
              <a:t> </a:t>
            </a:r>
            <a:r>
              <a:rPr lang="en-US" dirty="0" smtClean="0"/>
              <a:t>           *LONG TERM DEBT                                         XXX</a:t>
            </a:r>
          </a:p>
          <a:p>
            <a:r>
              <a:rPr lang="en-US" dirty="0"/>
              <a:t> </a:t>
            </a:r>
            <a:r>
              <a:rPr lang="en-US" dirty="0" smtClean="0"/>
              <a:t>                    CAPITAL EMPLOYED                             XXXX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6705600" y="3276600"/>
            <a:ext cx="762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6629400" y="4114800"/>
            <a:ext cx="8382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6705600" y="4419600"/>
            <a:ext cx="762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85800" y="609600"/>
            <a:ext cx="510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haroni" pitchFamily="2" charset="-79"/>
                <a:cs typeface="Aharoni" pitchFamily="2" charset="-79"/>
              </a:rPr>
              <a:t>Share Holders Fund approach:</a:t>
            </a:r>
            <a:endParaRPr lang="en-US" sz="2400" dirty="0"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ransition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889844"/>
            <a:ext cx="7696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Liabilities Side Rule : </a:t>
            </a:r>
          </a:p>
          <a:p>
            <a:endParaRPr lang="en-US" dirty="0" smtClean="0"/>
          </a:p>
          <a:p>
            <a:r>
              <a:rPr lang="en-US" dirty="0" smtClean="0"/>
              <a:t>Equity Share Capital                                                                 XXX</a:t>
            </a:r>
          </a:p>
          <a:p>
            <a:r>
              <a:rPr lang="en-US" dirty="0" smtClean="0"/>
              <a:t>Preference Share Capital                                                         XXX</a:t>
            </a:r>
          </a:p>
          <a:p>
            <a:r>
              <a:rPr lang="en-US" dirty="0" smtClean="0"/>
              <a:t>Reserves &amp; Surplus                                                                  XXX</a:t>
            </a:r>
          </a:p>
          <a:p>
            <a:endParaRPr lang="en-US" b="1" dirty="0" smtClean="0"/>
          </a:p>
          <a:p>
            <a:r>
              <a:rPr lang="en-US" b="1" dirty="0" smtClean="0">
                <a:latin typeface="Brush Script MT" pitchFamily="66" charset="0"/>
              </a:rPr>
              <a:t>                                                                                             </a:t>
            </a:r>
            <a:r>
              <a:rPr lang="en-US" dirty="0" smtClean="0"/>
              <a:t>XXXX</a:t>
            </a:r>
          </a:p>
          <a:p>
            <a:r>
              <a:rPr lang="en-US" b="1" dirty="0" smtClean="0">
                <a:latin typeface="Baskerville Old Face" pitchFamily="18" charset="0"/>
              </a:rPr>
              <a:t>LESS:  NON TRADE INVESTMENTS</a:t>
            </a:r>
            <a:r>
              <a:rPr lang="en-US" b="1" dirty="0" smtClean="0">
                <a:latin typeface="Brush Script MT" pitchFamily="66" charset="0"/>
              </a:rPr>
              <a:t>                                    </a:t>
            </a:r>
            <a:r>
              <a:rPr lang="en-US" dirty="0" smtClean="0"/>
              <a:t>XXX</a:t>
            </a:r>
          </a:p>
          <a:p>
            <a:r>
              <a:rPr lang="en-US" b="1" dirty="0" smtClean="0">
                <a:latin typeface="Brush Script MT" pitchFamily="66" charset="0"/>
              </a:rPr>
              <a:t>            </a:t>
            </a:r>
            <a:r>
              <a:rPr lang="en-US" dirty="0" smtClean="0"/>
              <a:t>Miscellaneous exp not written off                                XXX</a:t>
            </a:r>
          </a:p>
          <a:p>
            <a:r>
              <a:rPr lang="en-US" b="1" dirty="0" smtClean="0">
                <a:latin typeface="Brush Script MT" pitchFamily="66" charset="0"/>
              </a:rPr>
              <a:t>                  CAPITAL  EMPLOYED                                        </a:t>
            </a:r>
            <a:r>
              <a:rPr lang="en-US" dirty="0" smtClean="0"/>
              <a:t>XXXX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6705600" y="2362200"/>
            <a:ext cx="9144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6705600" y="3352800"/>
            <a:ext cx="9144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6705600" y="3733800"/>
            <a:ext cx="9144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1219200" y="4343400"/>
            <a:ext cx="7543800" cy="205740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lgerian" pitchFamily="82" charset="0"/>
              </a:rPr>
              <a:t>Asset side approach is </a:t>
            </a:r>
            <a:r>
              <a:rPr lang="en-US" dirty="0" err="1" smtClean="0">
                <a:latin typeface="Algerian" pitchFamily="82" charset="0"/>
              </a:rPr>
              <a:t>preferd</a:t>
            </a:r>
            <a:endParaRPr lang="en-US" dirty="0" smtClean="0">
              <a:latin typeface="Algerian" pitchFamily="82" charset="0"/>
            </a:endParaRPr>
          </a:p>
          <a:p>
            <a:pPr algn="ctr"/>
            <a:endParaRPr lang="en-US" dirty="0">
              <a:latin typeface="Algerian" pitchFamily="82" charset="0"/>
            </a:endParaRPr>
          </a:p>
          <a:p>
            <a:pPr algn="ctr"/>
            <a:r>
              <a:rPr lang="en-US" dirty="0" smtClean="0">
                <a:latin typeface="Algerian" pitchFamily="82" charset="0"/>
              </a:rPr>
              <a:t>Capital employed it to be calculated on fair value (don’t consider book values while calculating CE ON FV BASIS)</a:t>
            </a:r>
            <a:endParaRPr lang="en-US" dirty="0">
              <a:latin typeface="Algerian" pitchFamily="82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3600" y="838200"/>
            <a:ext cx="44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haroni" pitchFamily="2" charset="-79"/>
                <a:cs typeface="Aharoni" pitchFamily="2" charset="-79"/>
              </a:rPr>
              <a:t>CAPITAL EMPLOYED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rot="5400000">
            <a:off x="3467100" y="1257300"/>
            <a:ext cx="762000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4191000" y="1295400"/>
            <a:ext cx="7620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828800" y="1981200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Closing capital employed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343400" y="2133600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Average capital employed</a:t>
            </a:r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4267200" y="3048000"/>
            <a:ext cx="3276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5562600" y="2819400"/>
            <a:ext cx="457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>
            <a:off x="4038600" y="3276600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5400000">
            <a:off x="5563394" y="3275806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5400000">
            <a:off x="7315994" y="3275806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733800" y="3733800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OCE+CCE</a:t>
            </a:r>
          </a:p>
          <a:p>
            <a:pPr algn="ctr"/>
            <a:r>
              <a:rPr lang="en-US" dirty="0"/>
              <a:t>2</a:t>
            </a:r>
          </a:p>
        </p:txBody>
      </p:sp>
      <p:cxnSp>
        <p:nvCxnSpPr>
          <p:cNvPr id="23" name="Straight Connector 22"/>
          <p:cNvCxnSpPr>
            <a:stCxn id="21" idx="1"/>
            <a:endCxn id="21" idx="3"/>
          </p:cNvCxnSpPr>
          <p:nvPr/>
        </p:nvCxnSpPr>
        <p:spPr>
          <a:xfrm rot="10800000" flipH="1">
            <a:off x="3733800" y="4056966"/>
            <a:ext cx="13716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257800" y="3505200"/>
            <a:ext cx="1295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OCE + ½ of current year profit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6934200" y="3505200"/>
            <a:ext cx="1295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  <a:r>
              <a:rPr lang="en-US" dirty="0" smtClean="0"/>
              <a:t>CE </a:t>
            </a:r>
            <a:r>
              <a:rPr lang="en-US" dirty="0"/>
              <a:t>-</a:t>
            </a:r>
            <a:r>
              <a:rPr lang="en-US" dirty="0" smtClean="0"/>
              <a:t> ½ of current year profit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609600" y="4800600"/>
            <a:ext cx="8229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OCE = Opening Capital Employed</a:t>
            </a:r>
          </a:p>
          <a:p>
            <a:r>
              <a:rPr lang="en-US" dirty="0" smtClean="0"/>
              <a:t>CCE = Closing Capital Employed</a:t>
            </a:r>
          </a:p>
          <a:p>
            <a:endParaRPr lang="en-US" dirty="0"/>
          </a:p>
          <a:p>
            <a:r>
              <a:rPr lang="en-US" sz="3600" dirty="0" smtClean="0">
                <a:latin typeface="Brush Script MT" pitchFamily="66" charset="0"/>
              </a:rPr>
              <a:t>It is assumed that profits are earned evenly during the year.</a:t>
            </a:r>
            <a:endParaRPr lang="en-US" sz="3600" dirty="0">
              <a:latin typeface="Brush Script MT" pitchFamily="66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457200" y="5638800"/>
            <a:ext cx="8077200" cy="1066800"/>
          </a:xfrm>
          <a:prstGeom prst="round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685800"/>
            <a:ext cx="8229600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 smtClean="0">
                <a:latin typeface="Aharoni" pitchFamily="2" charset="-79"/>
                <a:cs typeface="Aharoni" pitchFamily="2" charset="-79"/>
              </a:rPr>
              <a:t>Treatment of proposed dividend :</a:t>
            </a:r>
          </a:p>
          <a:p>
            <a:endParaRPr lang="en-US" dirty="0"/>
          </a:p>
          <a:p>
            <a:pPr>
              <a:buFont typeface="Wingdings" pitchFamily="2" charset="2"/>
              <a:buChar char="§"/>
            </a:pPr>
            <a:r>
              <a:rPr lang="en-US" sz="3600" dirty="0">
                <a:latin typeface="Brush Script MT" pitchFamily="66" charset="0"/>
              </a:rPr>
              <a:t> </a:t>
            </a:r>
            <a:r>
              <a:rPr lang="en-US" sz="3600" dirty="0" smtClean="0">
                <a:latin typeface="Brush Script MT" pitchFamily="66" charset="0"/>
              </a:rPr>
              <a:t>   proposed dividend is employed in the business through out the year</a:t>
            </a:r>
          </a:p>
          <a:p>
            <a:pPr>
              <a:buFont typeface="Wingdings" pitchFamily="2" charset="2"/>
              <a:buChar char="§"/>
            </a:pPr>
            <a:r>
              <a:rPr lang="en-US" sz="3600" dirty="0">
                <a:latin typeface="Brush Script MT" pitchFamily="66" charset="0"/>
              </a:rPr>
              <a:t> </a:t>
            </a:r>
            <a:r>
              <a:rPr lang="en-US" sz="3600" dirty="0" smtClean="0">
                <a:latin typeface="Brush Script MT" pitchFamily="66" charset="0"/>
              </a:rPr>
              <a:t>   proposed dividend is current liability but it is apportioned from P&amp;L A/c</a:t>
            </a:r>
          </a:p>
          <a:p>
            <a:pPr>
              <a:buFont typeface="Wingdings" pitchFamily="2" charset="2"/>
              <a:buChar char="§"/>
            </a:pPr>
            <a:r>
              <a:rPr lang="en-US" sz="3600" dirty="0">
                <a:latin typeface="Brush Script MT" pitchFamily="66" charset="0"/>
              </a:rPr>
              <a:t> </a:t>
            </a:r>
            <a:r>
              <a:rPr lang="en-US" sz="3600" dirty="0" smtClean="0">
                <a:latin typeface="Brush Script MT" pitchFamily="66" charset="0"/>
              </a:rPr>
              <a:t>   therefore treat proposed dividend as Capital Employed</a:t>
            </a:r>
            <a:endParaRPr lang="en-US" sz="3600" dirty="0">
              <a:latin typeface="Brush Script MT" pitchFamily="66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685800"/>
            <a:ext cx="76962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smtClean="0">
                <a:latin typeface="Aharoni" pitchFamily="2" charset="-79"/>
                <a:cs typeface="Aharoni" pitchFamily="2" charset="-79"/>
              </a:rPr>
              <a:t>Treatment of Provision for Tax:</a:t>
            </a:r>
          </a:p>
          <a:p>
            <a:endParaRPr lang="en-US" sz="2800" dirty="0" smtClean="0">
              <a:latin typeface="Aharoni" pitchFamily="2" charset="-79"/>
              <a:cs typeface="Aharoni" pitchFamily="2" charset="-79"/>
            </a:endParaRPr>
          </a:p>
          <a:p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sz="3200" dirty="0" smtClean="0">
                <a:latin typeface="Brush Script MT" pitchFamily="66" charset="0"/>
              </a:rPr>
              <a:t>       We pay Tax in form of Advance Tax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>
                <a:latin typeface="Brush Script MT" pitchFamily="66" charset="0"/>
              </a:rPr>
              <a:t> </a:t>
            </a:r>
            <a:r>
              <a:rPr lang="en-US" sz="3200" dirty="0" smtClean="0">
                <a:latin typeface="Brush Script MT" pitchFamily="66" charset="0"/>
              </a:rPr>
              <a:t>      It appears to be apportionment from P&amp;L A/c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>
                <a:latin typeface="Brush Script MT" pitchFamily="66" charset="0"/>
              </a:rPr>
              <a:t> </a:t>
            </a:r>
            <a:r>
              <a:rPr lang="en-US" sz="3200" dirty="0" smtClean="0">
                <a:latin typeface="Brush Script MT" pitchFamily="66" charset="0"/>
              </a:rPr>
              <a:t>      Actually this is not employed in the business as money already gone in form of Advance Tax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>
                <a:latin typeface="Brush Script MT" pitchFamily="66" charset="0"/>
              </a:rPr>
              <a:t> </a:t>
            </a:r>
            <a:r>
              <a:rPr lang="en-US" sz="3200" dirty="0" smtClean="0">
                <a:latin typeface="Brush Script MT" pitchFamily="66" charset="0"/>
              </a:rPr>
              <a:t>      Not considered as Capital Employed</a:t>
            </a:r>
            <a:endParaRPr lang="en-US" sz="3200" dirty="0">
              <a:latin typeface="Brush Script MT" pitchFamily="66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>
                <a:latin typeface="Algerian" pitchFamily="82" charset="0"/>
              </a:rPr>
              <a:t>Future maintainable profit (FMP)</a:t>
            </a:r>
            <a:endParaRPr lang="en-US" u="sng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Clr>
                <a:schemeClr val="tx1"/>
              </a:buClr>
              <a:buFont typeface="Wingdings" pitchFamily="2" charset="2"/>
              <a:buChar char="§"/>
            </a:pPr>
            <a:endParaRPr lang="en-US" dirty="0" smtClean="0"/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en-US" dirty="0" smtClean="0"/>
              <a:t>Trend Method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en-US" dirty="0" smtClean="0"/>
              <a:t> Average Method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en-US" dirty="0" smtClean="0"/>
              <a:t> Weighted Average Method</a:t>
            </a:r>
          </a:p>
          <a:p>
            <a:pPr>
              <a:buNone/>
            </a:pPr>
            <a:r>
              <a:rPr lang="en-US" sz="3600" dirty="0" smtClean="0">
                <a:latin typeface="Brush Script MT" pitchFamily="66" charset="0"/>
              </a:rPr>
              <a:t>By taking past years profits apply any one of the above tools then we can find </a:t>
            </a:r>
            <a:r>
              <a:rPr lang="en-US" sz="3600" dirty="0" smtClean="0">
                <a:latin typeface="Algerian" pitchFamily="82" charset="0"/>
              </a:rPr>
              <a:t>FMP</a:t>
            </a:r>
            <a:endParaRPr lang="en-US" sz="3900" dirty="0" smtClean="0">
              <a:latin typeface="Brush Script MT" pitchFamily="66" charset="0"/>
            </a:endParaRPr>
          </a:p>
          <a:p>
            <a:pPr>
              <a:buNone/>
            </a:pPr>
            <a:r>
              <a:rPr lang="en-US" sz="3600" dirty="0" smtClean="0">
                <a:latin typeface="Brush Script MT" pitchFamily="66" charset="0"/>
              </a:rPr>
              <a:t>Weighted average method is used when there is up or down trend</a:t>
            </a:r>
          </a:p>
          <a:p>
            <a:pPr>
              <a:buNone/>
            </a:pPr>
            <a:r>
              <a:rPr lang="en-US" sz="3600" dirty="0" smtClean="0">
                <a:latin typeface="Brush Script MT" pitchFamily="66" charset="0"/>
              </a:rPr>
              <a:t>Recent years should be given more weight</a:t>
            </a:r>
            <a:endParaRPr lang="en-US" sz="3600" dirty="0">
              <a:latin typeface="Brush Script MT" pitchFamily="66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762000"/>
            <a:ext cx="8001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haroni" pitchFamily="2" charset="-79"/>
                <a:cs typeface="Aharoni" pitchFamily="2" charset="-79"/>
              </a:rPr>
              <a:t>Adjustments to be made to profits while calculating FMP:</a:t>
            </a:r>
            <a:endParaRPr lang="en-US" sz="28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2133600"/>
            <a:ext cx="8382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b="1" dirty="0" smtClean="0">
                <a:latin typeface="Lucida Handwriting" pitchFamily="66" charset="0"/>
              </a:rPr>
              <a:t> </a:t>
            </a:r>
            <a:r>
              <a:rPr lang="en-US" sz="2400" i="1" dirty="0" smtClean="0">
                <a:latin typeface="Arial Narrow" pitchFamily="34" charset="0"/>
              </a:rPr>
              <a:t>Extra ordinary items and non recurring items should not be considered.</a:t>
            </a:r>
          </a:p>
          <a:p>
            <a:pPr>
              <a:buFont typeface="Wingdings" pitchFamily="2" charset="2"/>
              <a:buChar char="v"/>
            </a:pPr>
            <a:r>
              <a:rPr lang="en-US" sz="2400" i="1" dirty="0" smtClean="0">
                <a:latin typeface="Arial Narrow" pitchFamily="34" charset="0"/>
              </a:rPr>
              <a:t> Abnormal items should be eliminated</a:t>
            </a:r>
          </a:p>
          <a:p>
            <a:pPr>
              <a:buFont typeface="Wingdings" pitchFamily="2" charset="2"/>
              <a:buChar char="v"/>
            </a:pPr>
            <a:r>
              <a:rPr lang="en-US" sz="2400" i="1" dirty="0" smtClean="0">
                <a:latin typeface="Arial Narrow" pitchFamily="34" charset="0"/>
              </a:rPr>
              <a:t> </a:t>
            </a:r>
            <a:r>
              <a:rPr lang="en-US" sz="2400" i="1" dirty="0" smtClean="0">
                <a:latin typeface="Arial Narrow" pitchFamily="34" charset="0"/>
              </a:rPr>
              <a:t>Income from non trade investments should be eliminated</a:t>
            </a:r>
          </a:p>
          <a:p>
            <a:pPr>
              <a:buFont typeface="Wingdings" pitchFamily="2" charset="2"/>
              <a:buChar char="v"/>
            </a:pPr>
            <a:r>
              <a:rPr lang="en-US" sz="2400" i="1" dirty="0" smtClean="0">
                <a:latin typeface="Arial Narrow" pitchFamily="34" charset="0"/>
              </a:rPr>
              <a:t> </a:t>
            </a:r>
            <a:r>
              <a:rPr lang="en-US" sz="2400" i="1" dirty="0" smtClean="0">
                <a:latin typeface="Arial Narrow" pitchFamily="34" charset="0"/>
              </a:rPr>
              <a:t>Adjust for any change in Accounting Policy</a:t>
            </a:r>
          </a:p>
          <a:p>
            <a:pPr>
              <a:buFont typeface="Wingdings" pitchFamily="2" charset="2"/>
              <a:buChar char="v"/>
            </a:pPr>
            <a:r>
              <a:rPr lang="en-US" sz="2400" i="1" dirty="0" smtClean="0">
                <a:latin typeface="Arial Narrow" pitchFamily="34" charset="0"/>
              </a:rPr>
              <a:t> </a:t>
            </a:r>
            <a:r>
              <a:rPr lang="en-US" sz="2400" i="1" dirty="0" smtClean="0">
                <a:latin typeface="Arial Narrow" pitchFamily="34" charset="0"/>
              </a:rPr>
              <a:t>Incase of change in tax rate </a:t>
            </a:r>
          </a:p>
          <a:p>
            <a:r>
              <a:rPr lang="en-US" sz="2400" i="1" dirty="0" smtClean="0">
                <a:latin typeface="Arial Narrow" pitchFamily="34" charset="0"/>
              </a:rPr>
              <a:t> </a:t>
            </a:r>
            <a:r>
              <a:rPr lang="en-US" sz="2400" i="1" dirty="0" smtClean="0">
                <a:latin typeface="Arial Narrow" pitchFamily="34" charset="0"/>
              </a:rPr>
              <a:t>             add back – already paid tax</a:t>
            </a:r>
          </a:p>
          <a:p>
            <a:r>
              <a:rPr lang="en-US" sz="2400" i="1" dirty="0" smtClean="0">
                <a:latin typeface="Arial Narrow" pitchFamily="34" charset="0"/>
              </a:rPr>
              <a:t> </a:t>
            </a:r>
            <a:r>
              <a:rPr lang="en-US" sz="2400" i="1" dirty="0" smtClean="0">
                <a:latin typeface="Arial Narrow" pitchFamily="34" charset="0"/>
              </a:rPr>
              <a:t>             reduce – Tax payable in future</a:t>
            </a:r>
            <a:endParaRPr lang="en-US" sz="2400" i="1" dirty="0">
              <a:latin typeface="Arial Narrow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57200" y="5334000"/>
            <a:ext cx="8305800" cy="1295400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All above changes should me made to yearly profits.</a:t>
            </a:r>
          </a:p>
          <a:p>
            <a:pPr algn="ctr"/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After adjustments ADJUST SPECIAL FUTURE CHANGES </a:t>
            </a:r>
            <a:endParaRPr lang="en-US" sz="2400" dirty="0"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  <p:transition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457200"/>
            <a:ext cx="701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lgerian" pitchFamily="82" charset="0"/>
              </a:rPr>
              <a:t>Capitalization method</a:t>
            </a:r>
            <a:endParaRPr lang="en-US" sz="3200" dirty="0">
              <a:latin typeface="Algerian" pitchFamily="82" charset="0"/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1066800" y="1219200"/>
          <a:ext cx="7162800" cy="508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3400" y="685800"/>
            <a:ext cx="5867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u="sng" dirty="0" smtClean="0">
                <a:latin typeface="Algerian" pitchFamily="82" charset="0"/>
              </a:rPr>
              <a:t>Capitalization method</a:t>
            </a:r>
            <a:endParaRPr lang="en-US" sz="3200" u="sng" dirty="0">
              <a:latin typeface="Algerian" pitchFamily="8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9200" y="1981200"/>
            <a:ext cx="6781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Goodwill = Normal Capital Employed – Actual Capital Employed</a:t>
            </a:r>
          </a:p>
          <a:p>
            <a:pPr algn="ctr"/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NCE – ACE</a:t>
            </a:r>
          </a:p>
          <a:p>
            <a:pPr algn="ctr"/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NCE = FMP / NRR</a:t>
            </a:r>
          </a:p>
          <a:p>
            <a:pPr algn="ctr"/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OR</a:t>
            </a:r>
          </a:p>
          <a:p>
            <a:pPr algn="ctr"/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GOODWILL = Super profit / NRR</a:t>
            </a:r>
            <a:endParaRPr lang="en-US" sz="2800" dirty="0"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838200"/>
            <a:ext cx="518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lgerian" pitchFamily="82" charset="0"/>
              </a:rPr>
              <a:t>Annuity method :</a:t>
            </a:r>
            <a:endParaRPr lang="en-US" sz="3200" dirty="0">
              <a:latin typeface="Algerian" pitchFamily="82" charset="0"/>
            </a:endParaRPr>
          </a:p>
        </p:txBody>
      </p:sp>
      <p:graphicFrame>
        <p:nvGraphicFramePr>
          <p:cNvPr id="3" name="Diagram 2"/>
          <p:cNvGraphicFramePr/>
          <p:nvPr/>
        </p:nvGraphicFramePr>
        <p:xfrm>
          <a:off x="2057400" y="1676400"/>
          <a:ext cx="4419600" cy="358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triped Right Arrow 4"/>
          <p:cNvSpPr/>
          <p:nvPr/>
        </p:nvSpPr>
        <p:spPr>
          <a:xfrm>
            <a:off x="6781800" y="4267200"/>
            <a:ext cx="457200" cy="381000"/>
          </a:xfrm>
          <a:prstGeom prst="striped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391400" y="4191000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1</a:t>
            </a:r>
          </a:p>
          <a:p>
            <a:pPr algn="ctr"/>
            <a:r>
              <a:rPr lang="en-US" dirty="0" smtClean="0"/>
              <a:t>(1+r)^n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7696200" y="4495800"/>
            <a:ext cx="990600" cy="1588"/>
          </a:xfrm>
          <a:prstGeom prst="line">
            <a:avLst/>
          </a:prstGeom>
          <a:ln>
            <a:solidFill>
              <a:schemeClr val="tx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524000" y="5715000"/>
            <a:ext cx="579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Super Profit * Annuity value = GOOD WILL</a:t>
            </a: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" grpId="0">
        <p:bldAsOne/>
      </p:bldGraphic>
      <p:bldP spid="5" grpId="0" animBg="1"/>
      <p:bldP spid="6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066800"/>
            <a:ext cx="678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mic Sans MS" pitchFamily="66" charset="0"/>
              </a:rPr>
              <a:t>What is Goodwill?</a:t>
            </a:r>
            <a:endParaRPr lang="en-US" sz="2400" b="1" dirty="0">
              <a:latin typeface="Comic Sans MS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71600" y="1905000"/>
            <a:ext cx="6629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Goodwill is excess of </a:t>
            </a:r>
          </a:p>
          <a:p>
            <a:endParaRPr lang="en-US" dirty="0"/>
          </a:p>
          <a:p>
            <a:r>
              <a:rPr lang="en-US" dirty="0" smtClean="0"/>
              <a:t>                purchase price over share of Net Assets (Fair Value)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3200400"/>
            <a:ext cx="746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2">
                  <a:lumMod val="60000"/>
                  <a:lumOff val="40000"/>
                </a:schemeClr>
              </a:buClr>
              <a:buFont typeface="Wingdings" pitchFamily="2" charset="2"/>
              <a:buChar char="ü"/>
            </a:pPr>
            <a:r>
              <a:rPr lang="en-US" dirty="0" smtClean="0"/>
              <a:t>    Goodwill is Intangible Asset</a:t>
            </a:r>
          </a:p>
          <a:p>
            <a:pPr>
              <a:buClr>
                <a:schemeClr val="accent2">
                  <a:lumMod val="60000"/>
                  <a:lumOff val="40000"/>
                </a:schemeClr>
              </a:buClr>
              <a:buFont typeface="Wingdings" pitchFamily="2" charset="2"/>
              <a:buChar char="ü"/>
            </a:pPr>
            <a:r>
              <a:rPr lang="en-US" dirty="0"/>
              <a:t> </a:t>
            </a:r>
            <a:r>
              <a:rPr lang="en-US" dirty="0" smtClean="0"/>
              <a:t>   Goodwill is Reputation , higher earning of income , etc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62000" y="4419600"/>
            <a:ext cx="7315200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Goodwill = Purchase price – FV of Net Assets acquired as on date of purchase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685800" y="0"/>
          <a:ext cx="7467600" cy="5003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209800" y="4876800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3200" dirty="0" smtClean="0"/>
              <a:t>  NRR = 1/PE Ratio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1143000" y="4267200"/>
            <a:ext cx="518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NRR can be calculated as under also if not directly given in the problem</a:t>
            </a: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3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haroni" pitchFamily="2" charset="-79"/>
                <a:cs typeface="Aharoni" pitchFamily="2" charset="-79"/>
              </a:rPr>
              <a:t>Closing Capital Employed Vs </a:t>
            </a:r>
            <a:r>
              <a:rPr lang="en-US" sz="2800" dirty="0" err="1" smtClean="0">
                <a:latin typeface="Aharoni" pitchFamily="2" charset="-79"/>
                <a:cs typeface="Aharoni" pitchFamily="2" charset="-79"/>
              </a:rPr>
              <a:t>Avg</a:t>
            </a:r>
            <a:r>
              <a:rPr lang="en-US" sz="2800" dirty="0" smtClean="0">
                <a:latin typeface="Aharoni" pitchFamily="2" charset="-79"/>
                <a:cs typeface="Aharoni" pitchFamily="2" charset="-79"/>
              </a:rPr>
              <a:t> Capital Employed</a:t>
            </a:r>
            <a:endParaRPr lang="en-US" sz="28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1524000"/>
            <a:ext cx="73914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 smtClean="0">
                <a:latin typeface="Cooper Black" pitchFamily="18" charset="0"/>
              </a:rPr>
              <a:t>Capitalization method :</a:t>
            </a:r>
          </a:p>
          <a:p>
            <a:endParaRPr lang="en-US" sz="2800" dirty="0" smtClean="0">
              <a:latin typeface="Cooper Black" pitchFamily="18" charset="0"/>
            </a:endParaRPr>
          </a:p>
          <a:p>
            <a:r>
              <a:rPr lang="en-US" sz="2800" dirty="0" smtClean="0">
                <a:latin typeface="Cooper Black" pitchFamily="18" charset="0"/>
              </a:rPr>
              <a:t>             Under this method closing capital employed should be taken for calculation of GOODWILL unless the problem specifically requires application of </a:t>
            </a:r>
            <a:r>
              <a:rPr lang="en-US" sz="2800" dirty="0" err="1" smtClean="0">
                <a:latin typeface="Cooper Black" pitchFamily="18" charset="0"/>
              </a:rPr>
              <a:t>Avg</a:t>
            </a:r>
            <a:r>
              <a:rPr lang="en-US" sz="2800" dirty="0" smtClean="0">
                <a:latin typeface="Cooper Black" pitchFamily="18" charset="0"/>
              </a:rPr>
              <a:t> Capital employed</a:t>
            </a:r>
            <a:endParaRPr lang="en-US" sz="2800" dirty="0">
              <a:latin typeface="Cooper Black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838200"/>
            <a:ext cx="784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 smtClean="0">
                <a:latin typeface="Cooper Black" pitchFamily="18" charset="0"/>
              </a:rPr>
              <a:t>Super Profits Method :</a:t>
            </a:r>
            <a:endParaRPr lang="en-US" sz="3200" u="sng" dirty="0">
              <a:latin typeface="Cooper Black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1981200"/>
            <a:ext cx="7620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Under this method closing capital employed should be generally applied except in following situations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Specifically asked in the problem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Information about opening capital is given in problem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No changes prescribed in problem for closing capital employed &amp; FMP is calculated purely based on past profits without adjusting for future changes</a:t>
            </a:r>
            <a:endParaRPr lang="en-US" sz="2800" dirty="0"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5-Point Star 2"/>
          <p:cNvSpPr/>
          <p:nvPr/>
        </p:nvSpPr>
        <p:spPr>
          <a:xfrm>
            <a:off x="685800" y="5257800"/>
            <a:ext cx="304800" cy="304800"/>
          </a:xfrm>
          <a:prstGeom prst="star5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5-Point Star 3"/>
          <p:cNvSpPr/>
          <p:nvPr/>
        </p:nvSpPr>
        <p:spPr>
          <a:xfrm>
            <a:off x="3657600" y="5257800"/>
            <a:ext cx="304800" cy="304800"/>
          </a:xfrm>
          <a:prstGeom prst="star5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3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1524000" y="20574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62000" y="762000"/>
            <a:ext cx="708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Aharoni" pitchFamily="2" charset="-79"/>
                <a:cs typeface="Aharoni" pitchFamily="2" charset="-79"/>
              </a:rPr>
              <a:t>Methods of valuing Goodwill </a:t>
            </a:r>
            <a:r>
              <a:rPr lang="en-US" sz="2800" b="1" dirty="0" smtClean="0">
                <a:latin typeface="Aharoni" pitchFamily="2" charset="-79"/>
                <a:cs typeface="Aharoni" pitchFamily="2" charset="-79"/>
              </a:rPr>
              <a:t>:</a:t>
            </a:r>
            <a:endParaRPr lang="en-US" sz="2800" b="1" dirty="0"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533400"/>
            <a:ext cx="579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latin typeface="Aharoni" pitchFamily="2" charset="-79"/>
                <a:cs typeface="Aharoni" pitchFamily="2" charset="-79"/>
              </a:rPr>
              <a:t>Super profits method :</a:t>
            </a:r>
            <a:endParaRPr lang="en-US" sz="2400" b="1" u="sng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57400" y="1676400"/>
            <a:ext cx="556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Georgia" pitchFamily="18" charset="0"/>
              </a:rPr>
              <a:t>Super profit         *       no. of years of purchase</a:t>
            </a:r>
            <a:endParaRPr lang="en-US" dirty="0">
              <a:latin typeface="Georgia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81200" y="1676400"/>
            <a:ext cx="49530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own Arrow 6"/>
          <p:cNvSpPr/>
          <p:nvPr/>
        </p:nvSpPr>
        <p:spPr>
          <a:xfrm>
            <a:off x="3810000" y="2819400"/>
            <a:ext cx="152400" cy="609600"/>
          </a:xfrm>
          <a:prstGeom prst="downArrow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Minus 7"/>
          <p:cNvSpPr/>
          <p:nvPr/>
        </p:nvSpPr>
        <p:spPr>
          <a:xfrm>
            <a:off x="1524000" y="2590800"/>
            <a:ext cx="2743200" cy="381000"/>
          </a:xfrm>
          <a:prstGeom prst="mathMinus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1828800" y="2819400"/>
            <a:ext cx="152400" cy="609600"/>
          </a:xfrm>
          <a:prstGeom prst="downArrow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>
            <a:off x="2743200" y="2133600"/>
            <a:ext cx="152400" cy="609600"/>
          </a:xfrm>
          <a:prstGeom prst="downArrow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14400" y="3429000"/>
            <a:ext cx="1981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Future Maintainable Profit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838200" y="3429000"/>
            <a:ext cx="1676400" cy="914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971800" y="3429000"/>
            <a:ext cx="1676400" cy="914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048000" y="35814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Normal profit</a:t>
            </a:r>
            <a:endParaRPr lang="en-US" dirty="0"/>
          </a:p>
        </p:txBody>
      </p:sp>
      <p:sp>
        <p:nvSpPr>
          <p:cNvPr id="15" name="Down Arrow 14"/>
          <p:cNvSpPr/>
          <p:nvPr/>
        </p:nvSpPr>
        <p:spPr>
          <a:xfrm>
            <a:off x="3886200" y="4343400"/>
            <a:ext cx="76200" cy="533400"/>
          </a:xfrm>
          <a:prstGeom prst="downArrow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Minus 15"/>
          <p:cNvSpPr/>
          <p:nvPr/>
        </p:nvSpPr>
        <p:spPr>
          <a:xfrm>
            <a:off x="2590800" y="4724400"/>
            <a:ext cx="2743200" cy="381000"/>
          </a:xfrm>
          <a:prstGeom prst="mathMinus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own Arrow 16"/>
          <p:cNvSpPr/>
          <p:nvPr/>
        </p:nvSpPr>
        <p:spPr>
          <a:xfrm>
            <a:off x="2971800" y="4953000"/>
            <a:ext cx="76200" cy="533400"/>
          </a:xfrm>
          <a:prstGeom prst="downArrow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own Arrow 17"/>
          <p:cNvSpPr/>
          <p:nvPr/>
        </p:nvSpPr>
        <p:spPr>
          <a:xfrm>
            <a:off x="4876800" y="4953000"/>
            <a:ext cx="76200" cy="533400"/>
          </a:xfrm>
          <a:prstGeom prst="downArrow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2438400" y="5486400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Capital Employed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267200" y="5486400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Normal Rate Of Return</a:t>
            </a: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0" y="762000"/>
            <a:ext cx="74676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smtClean="0">
                <a:latin typeface="Aharoni" pitchFamily="2" charset="-79"/>
                <a:cs typeface="Aharoni" pitchFamily="2" charset="-79"/>
              </a:rPr>
              <a:t>Super profits method</a:t>
            </a:r>
          </a:p>
          <a:p>
            <a:endParaRPr lang="en-US" sz="2800" dirty="0">
              <a:latin typeface="Aharoni" pitchFamily="2" charset="-79"/>
              <a:cs typeface="Aharoni" pitchFamily="2" charset="-79"/>
            </a:endParaRPr>
          </a:p>
          <a:p>
            <a:endParaRPr lang="en-US" sz="2800" dirty="0" smtClean="0">
              <a:latin typeface="Aharoni" pitchFamily="2" charset="-79"/>
              <a:cs typeface="Aharoni" pitchFamily="2" charset="-79"/>
            </a:endParaRPr>
          </a:p>
          <a:p>
            <a:pPr algn="r"/>
            <a:r>
              <a:rPr lang="en-US" sz="2400" dirty="0" smtClean="0">
                <a:latin typeface="Georgia" pitchFamily="18" charset="0"/>
                <a:cs typeface="Aharoni" pitchFamily="2" charset="-79"/>
              </a:rPr>
              <a:t>Normal profit = capital employed * Normal Rate of Return</a:t>
            </a:r>
          </a:p>
          <a:p>
            <a:r>
              <a:rPr lang="en-US" sz="2400" dirty="0">
                <a:latin typeface="Georgia" pitchFamily="18" charset="0"/>
                <a:cs typeface="Aharoni" pitchFamily="2" charset="-79"/>
              </a:rPr>
              <a:t> </a:t>
            </a:r>
            <a:r>
              <a:rPr lang="en-US" sz="2400" dirty="0" smtClean="0">
                <a:latin typeface="Georgia" pitchFamily="18" charset="0"/>
                <a:cs typeface="Aharoni" pitchFamily="2" charset="-79"/>
              </a:rPr>
              <a:t>     Super Profit = FMP – Normal Profit</a:t>
            </a:r>
          </a:p>
          <a:p>
            <a:endParaRPr lang="en-US" sz="2400" dirty="0">
              <a:latin typeface="Georgia" pitchFamily="18" charset="0"/>
              <a:cs typeface="Aharoni" pitchFamily="2" charset="-79"/>
            </a:endParaRPr>
          </a:p>
          <a:p>
            <a:pPr algn="ctr"/>
            <a:r>
              <a:rPr lang="en-US" sz="2400" dirty="0" smtClean="0">
                <a:latin typeface="Georgia" pitchFamily="18" charset="0"/>
                <a:cs typeface="Aharoni" pitchFamily="2" charset="-79"/>
              </a:rPr>
              <a:t>Goodwill = Super Profit * no. of years of purchase</a:t>
            </a:r>
            <a:endParaRPr lang="en-US" sz="2400" dirty="0">
              <a:latin typeface="Georgia" pitchFamily="18" charset="0"/>
              <a:cs typeface="Aharoni" pitchFamily="2" charset="-79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685800"/>
            <a:ext cx="472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haroni" pitchFamily="2" charset="-79"/>
                <a:cs typeface="Aharoni" pitchFamily="2" charset="-79"/>
              </a:rPr>
              <a:t>Capital Employed :</a:t>
            </a:r>
            <a:endParaRPr lang="en-US" sz="24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71600" y="1981200"/>
            <a:ext cx="746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Share Holders Fund Approach </a:t>
            </a:r>
          </a:p>
          <a:p>
            <a:r>
              <a:rPr lang="en-US" dirty="0" smtClean="0"/>
              <a:t>          </a:t>
            </a:r>
          </a:p>
        </p:txBody>
      </p:sp>
      <p:sp>
        <p:nvSpPr>
          <p:cNvPr id="6" name="Right Arrow 5"/>
          <p:cNvSpPr/>
          <p:nvPr/>
        </p:nvSpPr>
        <p:spPr>
          <a:xfrm>
            <a:off x="2209800" y="2590800"/>
            <a:ext cx="304800" cy="152400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667000" y="2514600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Asset Side Approach</a:t>
            </a:r>
            <a:endParaRPr lang="en-US" dirty="0"/>
          </a:p>
        </p:txBody>
      </p:sp>
      <p:sp>
        <p:nvSpPr>
          <p:cNvPr id="8" name="Right Arrow 7"/>
          <p:cNvSpPr/>
          <p:nvPr/>
        </p:nvSpPr>
        <p:spPr>
          <a:xfrm>
            <a:off x="2209800" y="3200400"/>
            <a:ext cx="304800" cy="152400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667000" y="312420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Liabilities side Approach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371600" y="3886200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Long Term Fund Approach</a:t>
            </a:r>
            <a:endParaRPr lang="en-US" dirty="0"/>
          </a:p>
        </p:txBody>
      </p:sp>
      <p:sp>
        <p:nvSpPr>
          <p:cNvPr id="11" name="Right Arrow 10"/>
          <p:cNvSpPr/>
          <p:nvPr/>
        </p:nvSpPr>
        <p:spPr>
          <a:xfrm>
            <a:off x="2209800" y="4495800"/>
            <a:ext cx="304800" cy="152400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2209800" y="5105400"/>
            <a:ext cx="304800" cy="152400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19400" y="4419600"/>
            <a:ext cx="23263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Asset Side Approach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819400" y="502920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Liabilities side Approach</a:t>
            </a:r>
            <a:endParaRPr lang="en-US" dirty="0"/>
          </a:p>
        </p:txBody>
      </p:sp>
      <p:sp>
        <p:nvSpPr>
          <p:cNvPr id="15" name="Right Brace 14"/>
          <p:cNvSpPr/>
          <p:nvPr/>
        </p:nvSpPr>
        <p:spPr>
          <a:xfrm>
            <a:off x="5943600" y="1905000"/>
            <a:ext cx="304800" cy="1524000"/>
          </a:xfrm>
          <a:prstGeom prst="rightBrac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Brace 15"/>
          <p:cNvSpPr/>
          <p:nvPr/>
        </p:nvSpPr>
        <p:spPr>
          <a:xfrm>
            <a:off x="6019800" y="3962400"/>
            <a:ext cx="304800" cy="1524000"/>
          </a:xfrm>
          <a:prstGeom prst="rightBrac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6400800" y="2362200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Considers Long Term Debt as LIABILITY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400800" y="4343400"/>
            <a:ext cx="2438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Considers Long Term Debt as Capital Employed</a:t>
            </a: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 animBg="1"/>
      <p:bldP spid="7" grpId="0"/>
      <p:bldP spid="8" grpId="0" animBg="1"/>
      <p:bldP spid="9" grpId="0"/>
      <p:bldP spid="10" grpId="0"/>
      <p:bldP spid="11" grpId="0" animBg="1"/>
      <p:bldP spid="12" grpId="0" animBg="1"/>
      <p:bldP spid="13" grpId="0"/>
      <p:bldP spid="14" grpId="0"/>
      <p:bldP spid="15" grpId="0" animBg="1"/>
      <p:bldP spid="16" grpId="0" animBg="1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685800"/>
            <a:ext cx="792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haroni" pitchFamily="2" charset="-79"/>
                <a:cs typeface="Aharoni" pitchFamily="2" charset="-79"/>
              </a:rPr>
              <a:t>LONG TERM FUND APPROACH</a:t>
            </a:r>
          </a:p>
          <a:p>
            <a:endParaRPr lang="en-US" sz="24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95400" y="1600200"/>
            <a:ext cx="6400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Asset Side Rule: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Fixed Assets                                                                  XXX    </a:t>
            </a:r>
          </a:p>
          <a:p>
            <a:r>
              <a:rPr lang="en-US" dirty="0" smtClean="0"/>
              <a:t>Trading Investments                                                      XXX</a:t>
            </a:r>
          </a:p>
          <a:p>
            <a:r>
              <a:rPr lang="en-US" dirty="0" smtClean="0"/>
              <a:t>Current Assets                                                               XXX</a:t>
            </a:r>
          </a:p>
          <a:p>
            <a:r>
              <a:rPr lang="en-US" dirty="0" smtClean="0"/>
              <a:t>                                                                                      XXXX  </a:t>
            </a:r>
            <a:endParaRPr lang="en-US" dirty="0"/>
          </a:p>
          <a:p>
            <a:r>
              <a:rPr lang="en-US" dirty="0" smtClean="0"/>
              <a:t>LESS: Current Liabilities                                                XXX</a:t>
            </a:r>
          </a:p>
          <a:p>
            <a:r>
              <a:rPr lang="en-US" dirty="0"/>
              <a:t> </a:t>
            </a:r>
            <a:r>
              <a:rPr lang="en-US" dirty="0" smtClean="0"/>
              <a:t>                    CAPITAL EMPLOYED                             XXXX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6629400" y="3276600"/>
            <a:ext cx="914400" cy="1588"/>
          </a:xfrm>
          <a:prstGeom prst="line">
            <a:avLst/>
          </a:prstGeom>
          <a:ln>
            <a:solidFill>
              <a:schemeClr val="tx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6629400" y="3810000"/>
            <a:ext cx="914400" cy="1588"/>
          </a:xfrm>
          <a:prstGeom prst="line">
            <a:avLst/>
          </a:prstGeom>
          <a:ln>
            <a:solidFill>
              <a:schemeClr val="tx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629400" y="4191000"/>
            <a:ext cx="914400" cy="1588"/>
          </a:xfrm>
          <a:prstGeom prst="line">
            <a:avLst/>
          </a:prstGeom>
          <a:ln>
            <a:solidFill>
              <a:schemeClr val="tx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5257800" y="3962400"/>
            <a:ext cx="5334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143000"/>
            <a:ext cx="693420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Liabilities Side Rule : </a:t>
            </a:r>
          </a:p>
          <a:p>
            <a:endParaRPr lang="en-US" dirty="0" smtClean="0"/>
          </a:p>
          <a:p>
            <a:r>
              <a:rPr lang="en-US" dirty="0" smtClean="0"/>
              <a:t>Equity Share Capital                                                                 XXX</a:t>
            </a:r>
          </a:p>
          <a:p>
            <a:r>
              <a:rPr lang="en-US" dirty="0" smtClean="0"/>
              <a:t>Preference Share Capital                                                         XXX</a:t>
            </a:r>
          </a:p>
          <a:p>
            <a:r>
              <a:rPr lang="en-US" dirty="0" smtClean="0"/>
              <a:t>Reserves &amp; Surplus                                                                  XXX</a:t>
            </a:r>
          </a:p>
          <a:p>
            <a:r>
              <a:rPr lang="en-US" sz="2000" b="1" dirty="0" smtClean="0">
                <a:latin typeface="Brush Script MT" pitchFamily="66" charset="0"/>
              </a:rPr>
              <a:t>LONG TERM  DEBT   </a:t>
            </a:r>
            <a:r>
              <a:rPr lang="en-US" sz="2000" b="1" dirty="0" smtClean="0"/>
              <a:t>                                                        XXX</a:t>
            </a:r>
          </a:p>
          <a:p>
            <a:r>
              <a:rPr lang="en-US" sz="2000" b="1" dirty="0">
                <a:latin typeface="Brush Script MT" pitchFamily="66" charset="0"/>
              </a:rPr>
              <a:t> </a:t>
            </a:r>
            <a:r>
              <a:rPr lang="en-US" sz="2000" b="1" dirty="0" smtClean="0">
                <a:latin typeface="Brush Script MT" pitchFamily="66" charset="0"/>
              </a:rPr>
              <a:t>                                                                                   </a:t>
            </a:r>
            <a:r>
              <a:rPr lang="en-US" sz="2000" dirty="0" smtClean="0"/>
              <a:t>XXXX</a:t>
            </a:r>
          </a:p>
          <a:p>
            <a:r>
              <a:rPr lang="en-US" sz="2000" b="1" dirty="0" smtClean="0">
                <a:latin typeface="Baskerville Old Face" pitchFamily="18" charset="0"/>
              </a:rPr>
              <a:t>LESS:  NON TRADE INVESTMENTS</a:t>
            </a:r>
            <a:r>
              <a:rPr lang="en-US" sz="2000" b="1" dirty="0" smtClean="0">
                <a:latin typeface="Brush Script MT" pitchFamily="66" charset="0"/>
              </a:rPr>
              <a:t>                            </a:t>
            </a:r>
            <a:r>
              <a:rPr lang="en-US" sz="2000" dirty="0" smtClean="0"/>
              <a:t>XXX</a:t>
            </a:r>
          </a:p>
          <a:p>
            <a:r>
              <a:rPr lang="en-US" sz="2000" b="1" dirty="0">
                <a:latin typeface="Brush Script MT" pitchFamily="66" charset="0"/>
              </a:rPr>
              <a:t> </a:t>
            </a:r>
            <a:r>
              <a:rPr lang="en-US" sz="2000" b="1" dirty="0" smtClean="0">
                <a:latin typeface="Brush Script MT" pitchFamily="66" charset="0"/>
              </a:rPr>
              <a:t>           </a:t>
            </a:r>
            <a:r>
              <a:rPr lang="en-US" sz="2000" dirty="0" smtClean="0"/>
              <a:t>Miscellaneous exp not written off                       XXX</a:t>
            </a:r>
          </a:p>
          <a:p>
            <a:r>
              <a:rPr lang="en-US" sz="2000" b="1" dirty="0">
                <a:latin typeface="Brush Script MT" pitchFamily="66" charset="0"/>
              </a:rPr>
              <a:t> </a:t>
            </a:r>
            <a:r>
              <a:rPr lang="en-US" sz="2000" b="1" dirty="0" smtClean="0">
                <a:latin typeface="Brush Script MT" pitchFamily="66" charset="0"/>
              </a:rPr>
              <a:t>                 CAPITAL  EMPLOYED                               </a:t>
            </a:r>
            <a:r>
              <a:rPr lang="en-US" sz="2000" dirty="0" smtClean="0"/>
              <a:t>XXXX</a:t>
            </a:r>
            <a:r>
              <a:rPr lang="en-US" sz="2000" b="1" dirty="0" smtClean="0">
                <a:latin typeface="Brush Script MT" pitchFamily="66" charset="0"/>
              </a:rPr>
              <a:t>                           </a:t>
            </a:r>
            <a:endParaRPr lang="en-US" sz="2000" b="1" dirty="0">
              <a:latin typeface="Brush Script MT" pitchFamily="66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6934200" y="2819400"/>
            <a:ext cx="9144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6934200" y="3733800"/>
            <a:ext cx="9144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6934200" y="4114800"/>
            <a:ext cx="9144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ight Arrow 6"/>
          <p:cNvSpPr/>
          <p:nvPr/>
        </p:nvSpPr>
        <p:spPr>
          <a:xfrm>
            <a:off x="5257800" y="3886200"/>
            <a:ext cx="990600" cy="152400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62000" y="4495800"/>
            <a:ext cx="8001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Non Trade Investments should not form part of Capital Employed (NON OPERATING ASSETS)</a:t>
            </a:r>
          </a:p>
          <a:p>
            <a:r>
              <a:rPr lang="en-US" dirty="0" smtClean="0"/>
              <a:t>EX: Fixed Deposit</a:t>
            </a:r>
          </a:p>
          <a:p>
            <a:r>
              <a:rPr lang="en-US" dirty="0"/>
              <a:t> </a:t>
            </a:r>
            <a:r>
              <a:rPr lang="en-US" dirty="0" smtClean="0"/>
              <a:t>      Land (which is not used for business &amp; do not yield any income)</a:t>
            </a:r>
            <a:endParaRPr lang="en-US" dirty="0"/>
          </a:p>
        </p:txBody>
      </p:sp>
    </p:spTree>
  </p:cSld>
  <p:clrMapOvr>
    <a:masterClrMapping/>
  </p:clrMapOvr>
  <p:transition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838200"/>
            <a:ext cx="8077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3600" dirty="0" smtClean="0">
                <a:latin typeface="Brush Script MT" pitchFamily="66" charset="0"/>
              </a:rPr>
              <a:t>Capital Employed Represents the fair value of net assets invested in the business for earning profits</a:t>
            </a:r>
          </a:p>
          <a:p>
            <a:pPr>
              <a:buFont typeface="Wingdings" pitchFamily="2" charset="2"/>
              <a:buChar char="q"/>
            </a:pPr>
            <a:endParaRPr lang="en-US" sz="3600" dirty="0">
              <a:latin typeface="Brush Script MT" pitchFamily="66" charset="0"/>
            </a:endParaRPr>
          </a:p>
          <a:p>
            <a:pPr>
              <a:buFont typeface="Wingdings" pitchFamily="2" charset="2"/>
              <a:buChar char="q"/>
            </a:pPr>
            <a:endParaRPr lang="en-US" sz="3600" dirty="0" smtClean="0">
              <a:latin typeface="Brush Script MT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3600" dirty="0" smtClean="0">
                <a:latin typeface="Brush Script MT" pitchFamily="66" charset="0"/>
              </a:rPr>
              <a:t>Investment in Associate , Subsidiary or Joint venture is considered as “Trade investments.”</a:t>
            </a:r>
            <a:endParaRPr lang="en-US" sz="3600" dirty="0">
              <a:latin typeface="Brush Script MT" pitchFamily="66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533400" y="4572000"/>
            <a:ext cx="8001000" cy="1905000"/>
          </a:xfrm>
          <a:prstGeom prst="roundRect">
            <a:avLst/>
          </a:prstGeom>
          <a:ln>
            <a:solidFill>
              <a:schemeClr val="bg1"/>
            </a:solidFill>
          </a:ln>
          <a:effectLst>
            <a:glow rad="63500">
              <a:schemeClr val="dk1">
                <a:tint val="30000"/>
                <a:shade val="95000"/>
                <a:satMod val="300000"/>
                <a:alpha val="50000"/>
              </a:schemeClr>
            </a:glow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lgerian" pitchFamily="82" charset="0"/>
              </a:rPr>
              <a:t>Deduct non trade investments        -     liability side</a:t>
            </a:r>
          </a:p>
          <a:p>
            <a:pPr algn="ctr"/>
            <a:r>
              <a:rPr lang="en-US" dirty="0" smtClean="0">
                <a:latin typeface="Algerian" pitchFamily="82" charset="0"/>
              </a:rPr>
              <a:t>Ignore non trade investments        -            asset side</a:t>
            </a:r>
            <a:endParaRPr lang="en-US" dirty="0">
              <a:latin typeface="Algerian" pitchFamily="82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283</TotalTime>
  <Words>867</Words>
  <Application>Microsoft Office PowerPoint</Application>
  <PresentationFormat>On-screen Show (4:3)</PresentationFormat>
  <Paragraphs>175</Paragraphs>
  <Slides>23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Technic</vt:lpstr>
      <vt:lpstr>VALUATION OF GOODWILL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Future maintainable profit (FMP)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VALUATION OF GOODWILL</dc:title>
  <dc:creator>Personal</dc:creator>
  <cp:lastModifiedBy>Personal</cp:lastModifiedBy>
  <cp:revision>38</cp:revision>
  <dcterms:created xsi:type="dcterms:W3CDTF">2012-06-02T14:33:13Z</dcterms:created>
  <dcterms:modified xsi:type="dcterms:W3CDTF">2012-06-03T18:31:32Z</dcterms:modified>
</cp:coreProperties>
</file>