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31" autoAdjust="0"/>
    <p:restoredTop sz="94660"/>
  </p:normalViewPr>
  <p:slideViewPr>
    <p:cSldViewPr>
      <p:cViewPr varScale="1">
        <p:scale>
          <a:sx n="68" d="100"/>
          <a:sy n="68" d="100"/>
        </p:scale>
        <p:origin x="-14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BF1186-AC7A-4656-931F-E4FC1EC7391D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FDAB5C9C-3F0D-40AA-879D-7E6CD798AC04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smtClean="0"/>
            <a:t> not later than 30 days from date of completion or receipt of payment</a:t>
          </a:r>
          <a:endParaRPr lang="en-US" dirty="0"/>
        </a:p>
      </dgm:t>
    </dgm:pt>
    <dgm:pt modelId="{9B371228-A038-4C19-BC99-3DD64B639309}" type="parTrans" cxnId="{984B0F84-B7AA-434E-AAF1-E8EBE1428539}">
      <dgm:prSet/>
      <dgm:spPr/>
      <dgm:t>
        <a:bodyPr/>
        <a:lstStyle/>
        <a:p>
          <a:endParaRPr lang="en-US"/>
        </a:p>
      </dgm:t>
    </dgm:pt>
    <dgm:pt modelId="{8FE8EAA9-899E-4085-A0C3-B068EC33D882}" type="sibTrans" cxnId="{984B0F84-B7AA-434E-AAF1-E8EBE1428539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BFDE7B48-F8AF-4EE1-B58B-F8D356ECE346}">
      <dgm:prSet phldrT="[Text]"/>
      <dgm:spPr/>
      <dgm:t>
        <a:bodyPr/>
        <a:lstStyle/>
        <a:p>
          <a:r>
            <a:rPr lang="en-US" dirty="0" smtClean="0"/>
            <a:t>Issue Invoice</a:t>
          </a:r>
          <a:endParaRPr lang="en-US" dirty="0"/>
        </a:p>
      </dgm:t>
    </dgm:pt>
    <dgm:pt modelId="{9A78F90C-3E3C-4159-8157-69D0A53B3B39}" type="parTrans" cxnId="{FEDD57E0-632D-428A-B368-D82CF9F099E2}">
      <dgm:prSet/>
      <dgm:spPr/>
      <dgm:t>
        <a:bodyPr/>
        <a:lstStyle/>
        <a:p>
          <a:endParaRPr lang="en-US"/>
        </a:p>
      </dgm:t>
    </dgm:pt>
    <dgm:pt modelId="{C6A1F60A-B82D-4912-BD79-25A98073E7BD}" type="sibTrans" cxnId="{FEDD57E0-632D-428A-B368-D82CF9F099E2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A27069DB-4909-49E1-89A8-19AFBFA7FCE3}" type="pres">
      <dgm:prSet presAssocID="{4EBF1186-AC7A-4656-931F-E4FC1EC7391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39BB739-C364-4B7F-8D7D-682EFA0ED563}" type="pres">
      <dgm:prSet presAssocID="{FDAB5C9C-3F0D-40AA-879D-7E6CD798AC04}" presName="gear1" presStyleLbl="node1" presStyleIdx="0" presStyleCnt="2" custScaleX="225000" custScaleY="14090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02BA81-803E-4CE9-80DB-31363B9F83BC}" type="pres">
      <dgm:prSet presAssocID="{FDAB5C9C-3F0D-40AA-879D-7E6CD798AC04}" presName="gear1srcNode" presStyleLbl="node1" presStyleIdx="0" presStyleCnt="2"/>
      <dgm:spPr/>
      <dgm:t>
        <a:bodyPr/>
        <a:lstStyle/>
        <a:p>
          <a:endParaRPr lang="en-US"/>
        </a:p>
      </dgm:t>
    </dgm:pt>
    <dgm:pt modelId="{368D6429-71E2-4ADF-8A2E-86361F716C1B}" type="pres">
      <dgm:prSet presAssocID="{FDAB5C9C-3F0D-40AA-879D-7E6CD798AC04}" presName="gear1dstNode" presStyleLbl="node1" presStyleIdx="0" presStyleCnt="2"/>
      <dgm:spPr/>
      <dgm:t>
        <a:bodyPr/>
        <a:lstStyle/>
        <a:p>
          <a:endParaRPr lang="en-US"/>
        </a:p>
      </dgm:t>
    </dgm:pt>
    <dgm:pt modelId="{5B18D12E-CA58-4724-AAA2-072F21289678}" type="pres">
      <dgm:prSet presAssocID="{BFDE7B48-F8AF-4EE1-B58B-F8D356ECE346}" presName="gear2" presStyleLbl="node1" presStyleIdx="1" presStyleCnt="2" custLinFactNeighborX="-66094" custLinFactNeighborY="-3312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D10BC5-1631-4E14-8B1E-2A761B710970}" type="pres">
      <dgm:prSet presAssocID="{BFDE7B48-F8AF-4EE1-B58B-F8D356ECE346}" presName="gear2srcNode" presStyleLbl="node1" presStyleIdx="1" presStyleCnt="2"/>
      <dgm:spPr/>
      <dgm:t>
        <a:bodyPr/>
        <a:lstStyle/>
        <a:p>
          <a:endParaRPr lang="en-US"/>
        </a:p>
      </dgm:t>
    </dgm:pt>
    <dgm:pt modelId="{6AA68587-E79F-4A19-A11C-C05FC1D5F082}" type="pres">
      <dgm:prSet presAssocID="{BFDE7B48-F8AF-4EE1-B58B-F8D356ECE346}" presName="gear2dstNode" presStyleLbl="node1" presStyleIdx="1" presStyleCnt="2"/>
      <dgm:spPr/>
      <dgm:t>
        <a:bodyPr/>
        <a:lstStyle/>
        <a:p>
          <a:endParaRPr lang="en-US"/>
        </a:p>
      </dgm:t>
    </dgm:pt>
    <dgm:pt modelId="{D01A0A58-619E-4F5F-80C3-89A908A8166B}" type="pres">
      <dgm:prSet presAssocID="{8FE8EAA9-899E-4085-A0C3-B068EC33D882}" presName="connector1" presStyleLbl="sibTrans2D1" presStyleIdx="0" presStyleCnt="2" custLinFactNeighborX="16267" custLinFactNeighborY="-25526"/>
      <dgm:spPr/>
      <dgm:t>
        <a:bodyPr/>
        <a:lstStyle/>
        <a:p>
          <a:endParaRPr lang="en-US"/>
        </a:p>
      </dgm:t>
    </dgm:pt>
    <dgm:pt modelId="{7146C040-5E30-49C5-8426-8FB965E335B1}" type="pres">
      <dgm:prSet presAssocID="{C6A1F60A-B82D-4912-BD79-25A98073E7BD}" presName="connector2" presStyleLbl="sibTrans2D1" presStyleIdx="1" presStyleCnt="2" custLinFactNeighborX="20814" custLinFactNeighborY="29251"/>
      <dgm:spPr/>
      <dgm:t>
        <a:bodyPr/>
        <a:lstStyle/>
        <a:p>
          <a:endParaRPr lang="en-US"/>
        </a:p>
      </dgm:t>
    </dgm:pt>
  </dgm:ptLst>
  <dgm:cxnLst>
    <dgm:cxn modelId="{5AD87B13-437B-4DA2-8C88-BD24A54D75B0}" type="presOf" srcId="{BFDE7B48-F8AF-4EE1-B58B-F8D356ECE346}" destId="{F8D10BC5-1631-4E14-8B1E-2A761B710970}" srcOrd="1" destOrd="0" presId="urn:microsoft.com/office/officeart/2005/8/layout/gear1"/>
    <dgm:cxn modelId="{514D8BB2-4C63-4B54-9937-6D0D96CECBD8}" type="presOf" srcId="{FDAB5C9C-3F0D-40AA-879D-7E6CD798AC04}" destId="{5F02BA81-803E-4CE9-80DB-31363B9F83BC}" srcOrd="1" destOrd="0" presId="urn:microsoft.com/office/officeart/2005/8/layout/gear1"/>
    <dgm:cxn modelId="{92322C9A-33BC-4D28-A6F4-93E7B11A5E79}" type="presOf" srcId="{FDAB5C9C-3F0D-40AA-879D-7E6CD798AC04}" destId="{368D6429-71E2-4ADF-8A2E-86361F716C1B}" srcOrd="2" destOrd="0" presId="urn:microsoft.com/office/officeart/2005/8/layout/gear1"/>
    <dgm:cxn modelId="{6167D7A7-B403-4B31-9B33-22F84177E1A1}" type="presOf" srcId="{BFDE7B48-F8AF-4EE1-B58B-F8D356ECE346}" destId="{5B18D12E-CA58-4724-AAA2-072F21289678}" srcOrd="0" destOrd="0" presId="urn:microsoft.com/office/officeart/2005/8/layout/gear1"/>
    <dgm:cxn modelId="{984B0F84-B7AA-434E-AAF1-E8EBE1428539}" srcId="{4EBF1186-AC7A-4656-931F-E4FC1EC7391D}" destId="{FDAB5C9C-3F0D-40AA-879D-7E6CD798AC04}" srcOrd="0" destOrd="0" parTransId="{9B371228-A038-4C19-BC99-3DD64B639309}" sibTransId="{8FE8EAA9-899E-4085-A0C3-B068EC33D882}"/>
    <dgm:cxn modelId="{250EA3AA-269B-417C-BA04-0CE8386CC669}" type="presOf" srcId="{8FE8EAA9-899E-4085-A0C3-B068EC33D882}" destId="{D01A0A58-619E-4F5F-80C3-89A908A8166B}" srcOrd="0" destOrd="0" presId="urn:microsoft.com/office/officeart/2005/8/layout/gear1"/>
    <dgm:cxn modelId="{3861F853-76D9-4864-A19F-7F2851C460BF}" type="presOf" srcId="{4EBF1186-AC7A-4656-931F-E4FC1EC7391D}" destId="{A27069DB-4909-49E1-89A8-19AFBFA7FCE3}" srcOrd="0" destOrd="0" presId="urn:microsoft.com/office/officeart/2005/8/layout/gear1"/>
    <dgm:cxn modelId="{FEDD57E0-632D-428A-B368-D82CF9F099E2}" srcId="{4EBF1186-AC7A-4656-931F-E4FC1EC7391D}" destId="{BFDE7B48-F8AF-4EE1-B58B-F8D356ECE346}" srcOrd="1" destOrd="0" parTransId="{9A78F90C-3E3C-4159-8157-69D0A53B3B39}" sibTransId="{C6A1F60A-B82D-4912-BD79-25A98073E7BD}"/>
    <dgm:cxn modelId="{3C27984B-440D-4611-9549-BB68D082B664}" type="presOf" srcId="{C6A1F60A-B82D-4912-BD79-25A98073E7BD}" destId="{7146C040-5E30-49C5-8426-8FB965E335B1}" srcOrd="0" destOrd="0" presId="urn:microsoft.com/office/officeart/2005/8/layout/gear1"/>
    <dgm:cxn modelId="{E19E47B0-CFBD-415D-AB69-19E7A1D846C4}" type="presOf" srcId="{FDAB5C9C-3F0D-40AA-879D-7E6CD798AC04}" destId="{139BB739-C364-4B7F-8D7D-682EFA0ED563}" srcOrd="0" destOrd="0" presId="urn:microsoft.com/office/officeart/2005/8/layout/gear1"/>
    <dgm:cxn modelId="{22FB14A5-343C-4FB8-9749-BFC563F5CC73}" type="presOf" srcId="{BFDE7B48-F8AF-4EE1-B58B-F8D356ECE346}" destId="{6AA68587-E79F-4A19-A11C-C05FC1D5F082}" srcOrd="2" destOrd="0" presId="urn:microsoft.com/office/officeart/2005/8/layout/gear1"/>
    <dgm:cxn modelId="{D85D1485-DFDC-476F-AD3B-2CEC7A0EE562}" type="presParOf" srcId="{A27069DB-4909-49E1-89A8-19AFBFA7FCE3}" destId="{139BB739-C364-4B7F-8D7D-682EFA0ED563}" srcOrd="0" destOrd="0" presId="urn:microsoft.com/office/officeart/2005/8/layout/gear1"/>
    <dgm:cxn modelId="{FD2B8F56-55D9-4B5B-AF6E-75AC7308FB10}" type="presParOf" srcId="{A27069DB-4909-49E1-89A8-19AFBFA7FCE3}" destId="{5F02BA81-803E-4CE9-80DB-31363B9F83BC}" srcOrd="1" destOrd="0" presId="urn:microsoft.com/office/officeart/2005/8/layout/gear1"/>
    <dgm:cxn modelId="{50AE272F-40CF-4922-AB30-F3E965D68F11}" type="presParOf" srcId="{A27069DB-4909-49E1-89A8-19AFBFA7FCE3}" destId="{368D6429-71E2-4ADF-8A2E-86361F716C1B}" srcOrd="2" destOrd="0" presId="urn:microsoft.com/office/officeart/2005/8/layout/gear1"/>
    <dgm:cxn modelId="{4FE37667-9F56-4BF0-B644-798B404E509F}" type="presParOf" srcId="{A27069DB-4909-49E1-89A8-19AFBFA7FCE3}" destId="{5B18D12E-CA58-4724-AAA2-072F21289678}" srcOrd="3" destOrd="0" presId="urn:microsoft.com/office/officeart/2005/8/layout/gear1"/>
    <dgm:cxn modelId="{453D5161-620B-4F8B-B676-2CE30D28C772}" type="presParOf" srcId="{A27069DB-4909-49E1-89A8-19AFBFA7FCE3}" destId="{F8D10BC5-1631-4E14-8B1E-2A761B710970}" srcOrd="4" destOrd="0" presId="urn:microsoft.com/office/officeart/2005/8/layout/gear1"/>
    <dgm:cxn modelId="{B93FFCF1-959F-4A2A-996D-38223205471F}" type="presParOf" srcId="{A27069DB-4909-49E1-89A8-19AFBFA7FCE3}" destId="{6AA68587-E79F-4A19-A11C-C05FC1D5F082}" srcOrd="5" destOrd="0" presId="urn:microsoft.com/office/officeart/2005/8/layout/gear1"/>
    <dgm:cxn modelId="{161640C4-B7B9-4218-91B5-F37A60755CCC}" type="presParOf" srcId="{A27069DB-4909-49E1-89A8-19AFBFA7FCE3}" destId="{D01A0A58-619E-4F5F-80C3-89A908A8166B}" srcOrd="6" destOrd="0" presId="urn:microsoft.com/office/officeart/2005/8/layout/gear1"/>
    <dgm:cxn modelId="{C50714A2-9513-4C29-85B6-1B9FE2BF05B0}" type="presParOf" srcId="{A27069DB-4909-49E1-89A8-19AFBFA7FCE3}" destId="{7146C040-5E30-49C5-8426-8FB965E335B1}" srcOrd="7" destOrd="0" presId="urn:microsoft.com/office/officeart/2005/8/layout/gear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BF0D64-60E5-4C57-ABAF-304F078CDAB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D2B142-8780-4D5B-8B29-F40C10FB79CC}">
      <dgm:prSet phldrT="[Text]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r>
            <a:rPr lang="en-US" b="1" dirty="0" smtClean="0"/>
            <a:t>Normal Provision</a:t>
          </a:r>
          <a:endParaRPr lang="en-US" b="1" dirty="0"/>
        </a:p>
      </dgm:t>
    </dgm:pt>
    <dgm:pt modelId="{6C048868-7825-4485-A7AA-BADB0AF6A9FC}" type="parTrans" cxnId="{8B63BEE0-2EC6-4940-A8EA-87CF6F183902}">
      <dgm:prSet/>
      <dgm:spPr/>
      <dgm:t>
        <a:bodyPr/>
        <a:lstStyle/>
        <a:p>
          <a:endParaRPr lang="en-US"/>
        </a:p>
      </dgm:t>
    </dgm:pt>
    <dgm:pt modelId="{0034F064-3CCE-4353-BDD2-23CCAEAB38BF}" type="sibTrans" cxnId="{8B63BEE0-2EC6-4940-A8EA-87CF6F183902}">
      <dgm:prSet/>
      <dgm:spPr/>
      <dgm:t>
        <a:bodyPr/>
        <a:lstStyle/>
        <a:p>
          <a:endParaRPr lang="en-US"/>
        </a:p>
      </dgm:t>
    </dgm:pt>
    <dgm:pt modelId="{D875BB74-2493-40FC-803C-97D7E47AD224}">
      <dgm:prSet phldrT="[Text]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r>
            <a:rPr lang="en-US" b="0" dirty="0" smtClean="0"/>
            <a:t>-</a:t>
          </a:r>
          <a:r>
            <a:rPr lang="en-US" dirty="0" smtClean="0"/>
            <a:t> </a:t>
          </a:r>
          <a:r>
            <a:rPr lang="en-US" b="1" dirty="0" smtClean="0"/>
            <a:t>Payment</a:t>
          </a:r>
          <a:r>
            <a:rPr lang="en-US" dirty="0" smtClean="0"/>
            <a:t> of service</a:t>
          </a:r>
        </a:p>
        <a:p>
          <a:r>
            <a:rPr lang="en-US" dirty="0" smtClean="0"/>
            <a:t>-</a:t>
          </a:r>
          <a:r>
            <a:rPr lang="en-US" b="1" dirty="0" smtClean="0"/>
            <a:t>Completion</a:t>
          </a:r>
          <a:r>
            <a:rPr lang="en-US" dirty="0" smtClean="0"/>
            <a:t> of service </a:t>
          </a:r>
        </a:p>
        <a:p>
          <a:r>
            <a:rPr lang="en-US" b="1" dirty="0" smtClean="0"/>
            <a:t>(Earlier)</a:t>
          </a:r>
          <a:endParaRPr lang="en-US" b="1" dirty="0"/>
        </a:p>
      </dgm:t>
    </dgm:pt>
    <dgm:pt modelId="{149CF5E1-4A2D-4AD9-9562-65EB86B27FCE}" type="parTrans" cxnId="{8BD6174F-7BFD-4E9A-AE29-836B4B9F6AC9}">
      <dgm:prSet/>
      <dgm:spPr/>
      <dgm:t>
        <a:bodyPr/>
        <a:lstStyle/>
        <a:p>
          <a:endParaRPr lang="en-US"/>
        </a:p>
      </dgm:t>
    </dgm:pt>
    <dgm:pt modelId="{5F5880B1-A3B1-4BB2-BFAD-E195C6F09BF9}" type="sibTrans" cxnId="{8BD6174F-7BFD-4E9A-AE29-836B4B9F6AC9}">
      <dgm:prSet/>
      <dgm:spPr/>
      <dgm:t>
        <a:bodyPr/>
        <a:lstStyle/>
        <a:p>
          <a:endParaRPr lang="en-US"/>
        </a:p>
      </dgm:t>
    </dgm:pt>
    <dgm:pt modelId="{D2E5AC74-9166-4824-8FE9-2874312059A2}">
      <dgm:prSet phldrT="[Text]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r>
            <a:rPr lang="en-US" b="1" dirty="0" err="1" smtClean="0"/>
            <a:t>Continous</a:t>
          </a:r>
          <a:r>
            <a:rPr lang="en-US" b="1" dirty="0" smtClean="0"/>
            <a:t> Supply</a:t>
          </a:r>
          <a:endParaRPr lang="en-US" b="1" dirty="0"/>
        </a:p>
      </dgm:t>
    </dgm:pt>
    <dgm:pt modelId="{14892D9F-5B22-49EC-B43C-24567AC00645}" type="parTrans" cxnId="{6C24CFCD-07D1-4E25-910D-777723945F4A}">
      <dgm:prSet/>
      <dgm:spPr/>
      <dgm:t>
        <a:bodyPr/>
        <a:lstStyle/>
        <a:p>
          <a:endParaRPr lang="en-US"/>
        </a:p>
      </dgm:t>
    </dgm:pt>
    <dgm:pt modelId="{FC147194-3640-4656-AAEE-A0F792F1E7DB}" type="sibTrans" cxnId="{6C24CFCD-07D1-4E25-910D-777723945F4A}">
      <dgm:prSet/>
      <dgm:spPr/>
      <dgm:t>
        <a:bodyPr/>
        <a:lstStyle/>
        <a:p>
          <a:endParaRPr lang="en-US"/>
        </a:p>
      </dgm:t>
    </dgm:pt>
    <dgm:pt modelId="{27BAFE0F-C7DA-41F3-9336-E09769BB4CE6}">
      <dgm:prSet phldrT="[Text]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r>
            <a:rPr lang="en-US" dirty="0" smtClean="0"/>
            <a:t>-</a:t>
          </a:r>
          <a:r>
            <a:rPr lang="en-US" b="1" dirty="0" smtClean="0"/>
            <a:t>Payment</a:t>
          </a:r>
          <a:r>
            <a:rPr lang="en-US" dirty="0" smtClean="0"/>
            <a:t> of service</a:t>
          </a:r>
        </a:p>
        <a:p>
          <a:r>
            <a:rPr lang="en-US" dirty="0" smtClean="0"/>
            <a:t>-</a:t>
          </a:r>
          <a:r>
            <a:rPr lang="en-US" b="1" dirty="0" smtClean="0"/>
            <a:t>Deemed  </a:t>
          </a:r>
          <a:r>
            <a:rPr lang="en-US" dirty="0" smtClean="0"/>
            <a:t>Completion</a:t>
          </a:r>
        </a:p>
        <a:p>
          <a:r>
            <a:rPr lang="en-US" b="1" dirty="0" smtClean="0"/>
            <a:t>(Earlier)</a:t>
          </a:r>
          <a:endParaRPr lang="en-US" b="1" dirty="0"/>
        </a:p>
      </dgm:t>
    </dgm:pt>
    <dgm:pt modelId="{F0973C23-2AD2-4A3C-A903-3508AA29E821}" type="parTrans" cxnId="{5B4485B4-C7E8-4C23-8263-42423E8DFCA1}">
      <dgm:prSet/>
      <dgm:spPr/>
      <dgm:t>
        <a:bodyPr/>
        <a:lstStyle/>
        <a:p>
          <a:endParaRPr lang="en-US"/>
        </a:p>
      </dgm:t>
    </dgm:pt>
    <dgm:pt modelId="{668D1E2B-27CB-4786-AEB4-2BD60AB34CC8}" type="sibTrans" cxnId="{5B4485B4-C7E8-4C23-8263-42423E8DFCA1}">
      <dgm:prSet/>
      <dgm:spPr/>
      <dgm:t>
        <a:bodyPr/>
        <a:lstStyle/>
        <a:p>
          <a:endParaRPr lang="en-US"/>
        </a:p>
      </dgm:t>
    </dgm:pt>
    <dgm:pt modelId="{65CB9AFA-2C49-49F3-ACF0-26166671844B}">
      <dgm:prSet phldrT="[Text]"/>
      <dgm:spPr>
        <a:solidFill>
          <a:schemeClr val="accent4">
            <a:lumMod val="75000"/>
            <a:alpha val="90000"/>
          </a:schemeClr>
        </a:solidFill>
      </dgm:spPr>
      <dgm:t>
        <a:bodyPr/>
        <a:lstStyle/>
        <a:p>
          <a:r>
            <a:rPr lang="en-US" b="1" dirty="0" smtClean="0"/>
            <a:t>Within 30/45days </a:t>
          </a:r>
          <a:endParaRPr lang="en-US" b="1" dirty="0"/>
        </a:p>
      </dgm:t>
    </dgm:pt>
    <dgm:pt modelId="{794B436A-18F6-41CC-BAC3-F20A0C0BD2DC}" type="sibTrans" cxnId="{8C09ADCB-4419-461A-A862-FC9AEFEC5A61}">
      <dgm:prSet/>
      <dgm:spPr/>
      <dgm:t>
        <a:bodyPr/>
        <a:lstStyle/>
        <a:p>
          <a:endParaRPr lang="en-US"/>
        </a:p>
      </dgm:t>
    </dgm:pt>
    <dgm:pt modelId="{1A03E29E-4622-497F-A253-C38E0DDB04FF}" type="parTrans" cxnId="{8C09ADCB-4419-461A-A862-FC9AEFEC5A61}">
      <dgm:prSet/>
      <dgm:spPr/>
      <dgm:t>
        <a:bodyPr/>
        <a:lstStyle/>
        <a:p>
          <a:endParaRPr lang="en-US"/>
        </a:p>
      </dgm:t>
    </dgm:pt>
    <dgm:pt modelId="{476C0890-0A7D-4283-A663-0B1E0DF06E41}" type="pres">
      <dgm:prSet presAssocID="{E4BF0D64-60E5-4C57-ABAF-304F078CDAB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C2DF889-ED71-404B-8D5F-DA99AEE56309}" type="pres">
      <dgm:prSet presAssocID="{65CB9AFA-2C49-49F3-ACF0-26166671844B}" presName="hierRoot1" presStyleCnt="0"/>
      <dgm:spPr/>
    </dgm:pt>
    <dgm:pt modelId="{EA95CDE9-DF5C-474C-BD85-8DA5D176E58E}" type="pres">
      <dgm:prSet presAssocID="{65CB9AFA-2C49-49F3-ACF0-26166671844B}" presName="composite" presStyleCnt="0"/>
      <dgm:spPr/>
    </dgm:pt>
    <dgm:pt modelId="{B7B322B1-F124-4723-8D17-075E42B04159}" type="pres">
      <dgm:prSet presAssocID="{65CB9AFA-2C49-49F3-ACF0-26166671844B}" presName="background" presStyleLbl="node0" presStyleIdx="0" presStyleCnt="1"/>
      <dgm:spPr/>
    </dgm:pt>
    <dgm:pt modelId="{E936F734-A7A3-4D13-AEE3-22DE61B2D13E}" type="pres">
      <dgm:prSet presAssocID="{65CB9AFA-2C49-49F3-ACF0-26166671844B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5BFD4A9-5180-44DA-8ECD-AF1107C81109}" type="pres">
      <dgm:prSet presAssocID="{65CB9AFA-2C49-49F3-ACF0-26166671844B}" presName="hierChild2" presStyleCnt="0"/>
      <dgm:spPr/>
    </dgm:pt>
    <dgm:pt modelId="{7440D68E-5FF5-484C-963D-2B9E473295ED}" type="pres">
      <dgm:prSet presAssocID="{6C048868-7825-4485-A7AA-BADB0AF6A9FC}" presName="Name10" presStyleLbl="parChTrans1D2" presStyleIdx="0" presStyleCnt="2"/>
      <dgm:spPr/>
      <dgm:t>
        <a:bodyPr/>
        <a:lstStyle/>
        <a:p>
          <a:endParaRPr lang="en-US"/>
        </a:p>
      </dgm:t>
    </dgm:pt>
    <dgm:pt modelId="{1BB20442-8AC4-41E0-9BFD-EAD2E2E44EA5}" type="pres">
      <dgm:prSet presAssocID="{2BD2B142-8780-4D5B-8B29-F40C10FB79CC}" presName="hierRoot2" presStyleCnt="0"/>
      <dgm:spPr/>
    </dgm:pt>
    <dgm:pt modelId="{0809DDDF-08B2-4CDF-AA21-72540DA99EBE}" type="pres">
      <dgm:prSet presAssocID="{2BD2B142-8780-4D5B-8B29-F40C10FB79CC}" presName="composite2" presStyleCnt="0"/>
      <dgm:spPr/>
    </dgm:pt>
    <dgm:pt modelId="{3C594E55-448D-40CF-B454-3ED76E13EA18}" type="pres">
      <dgm:prSet presAssocID="{2BD2B142-8780-4D5B-8B29-F40C10FB79CC}" presName="background2" presStyleLbl="node2" presStyleIdx="0" presStyleCnt="2"/>
      <dgm:spPr/>
    </dgm:pt>
    <dgm:pt modelId="{4D264AA4-D482-4B59-882C-FE04EFDEF046}" type="pres">
      <dgm:prSet presAssocID="{2BD2B142-8780-4D5B-8B29-F40C10FB79CC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12601E7-E77B-4DCA-9B03-14FC0C2E7A77}" type="pres">
      <dgm:prSet presAssocID="{2BD2B142-8780-4D5B-8B29-F40C10FB79CC}" presName="hierChild3" presStyleCnt="0"/>
      <dgm:spPr/>
    </dgm:pt>
    <dgm:pt modelId="{2041A95D-DEDA-4355-9576-CEE1690E04E1}" type="pres">
      <dgm:prSet presAssocID="{149CF5E1-4A2D-4AD9-9562-65EB86B27FCE}" presName="Name17" presStyleLbl="parChTrans1D3" presStyleIdx="0" presStyleCnt="2"/>
      <dgm:spPr/>
      <dgm:t>
        <a:bodyPr/>
        <a:lstStyle/>
        <a:p>
          <a:endParaRPr lang="en-US"/>
        </a:p>
      </dgm:t>
    </dgm:pt>
    <dgm:pt modelId="{0FAB9CAC-74DB-43CA-AACA-C0465761D4E5}" type="pres">
      <dgm:prSet presAssocID="{D875BB74-2493-40FC-803C-97D7E47AD224}" presName="hierRoot3" presStyleCnt="0"/>
      <dgm:spPr/>
    </dgm:pt>
    <dgm:pt modelId="{409B5993-AAEA-45EC-A128-4C2763EDFDE7}" type="pres">
      <dgm:prSet presAssocID="{D875BB74-2493-40FC-803C-97D7E47AD224}" presName="composite3" presStyleCnt="0"/>
      <dgm:spPr/>
    </dgm:pt>
    <dgm:pt modelId="{3B9AA143-5D2C-4EDB-A657-7368964F61CC}" type="pres">
      <dgm:prSet presAssocID="{D875BB74-2493-40FC-803C-97D7E47AD224}" presName="background3" presStyleLbl="node3" presStyleIdx="0" presStyleCnt="2"/>
      <dgm:spPr/>
    </dgm:pt>
    <dgm:pt modelId="{63DE32E9-5813-4AAD-ACFC-F160ACFFEFBE}" type="pres">
      <dgm:prSet presAssocID="{D875BB74-2493-40FC-803C-97D7E47AD224}" presName="text3" presStyleLbl="fgAcc3" presStyleIdx="0" presStyleCnt="2" custLinFactNeighborX="-83534" custLinFactNeighborY="-625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67D3CF3-0B63-46BB-95CE-7FA32115D191}" type="pres">
      <dgm:prSet presAssocID="{D875BB74-2493-40FC-803C-97D7E47AD224}" presName="hierChild4" presStyleCnt="0"/>
      <dgm:spPr/>
    </dgm:pt>
    <dgm:pt modelId="{C653008E-4BA2-41DF-8766-BE93F3CF3F99}" type="pres">
      <dgm:prSet presAssocID="{14892D9F-5B22-49EC-B43C-24567AC00645}" presName="Name10" presStyleLbl="parChTrans1D2" presStyleIdx="1" presStyleCnt="2"/>
      <dgm:spPr/>
      <dgm:t>
        <a:bodyPr/>
        <a:lstStyle/>
        <a:p>
          <a:endParaRPr lang="en-US"/>
        </a:p>
      </dgm:t>
    </dgm:pt>
    <dgm:pt modelId="{368FAD84-CDB5-4CB7-9116-9030DD353959}" type="pres">
      <dgm:prSet presAssocID="{D2E5AC74-9166-4824-8FE9-2874312059A2}" presName="hierRoot2" presStyleCnt="0"/>
      <dgm:spPr/>
    </dgm:pt>
    <dgm:pt modelId="{89C5E3C5-CD2B-4048-A4E5-82241C0B5379}" type="pres">
      <dgm:prSet presAssocID="{D2E5AC74-9166-4824-8FE9-2874312059A2}" presName="composite2" presStyleCnt="0"/>
      <dgm:spPr/>
    </dgm:pt>
    <dgm:pt modelId="{3A90D2DB-81DA-476B-BAAC-040E72D2A53D}" type="pres">
      <dgm:prSet presAssocID="{D2E5AC74-9166-4824-8FE9-2874312059A2}" presName="background2" presStyleLbl="node2" presStyleIdx="1" presStyleCnt="2"/>
      <dgm:spPr/>
    </dgm:pt>
    <dgm:pt modelId="{C397BEA0-ADFB-4D2C-88DC-4C8D5010E1C0}" type="pres">
      <dgm:prSet presAssocID="{D2E5AC74-9166-4824-8FE9-2874312059A2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2F1462-35FD-44E0-BEBB-5B821B50B92A}" type="pres">
      <dgm:prSet presAssocID="{D2E5AC74-9166-4824-8FE9-2874312059A2}" presName="hierChild3" presStyleCnt="0"/>
      <dgm:spPr/>
    </dgm:pt>
    <dgm:pt modelId="{3566E824-EABB-454F-87DB-85AE5276698E}" type="pres">
      <dgm:prSet presAssocID="{F0973C23-2AD2-4A3C-A903-3508AA29E821}" presName="Name17" presStyleLbl="parChTrans1D3" presStyleIdx="1" presStyleCnt="2"/>
      <dgm:spPr/>
      <dgm:t>
        <a:bodyPr/>
        <a:lstStyle/>
        <a:p>
          <a:endParaRPr lang="en-US"/>
        </a:p>
      </dgm:t>
    </dgm:pt>
    <dgm:pt modelId="{16E72BD7-1345-4F96-B42B-8C1B828F60D2}" type="pres">
      <dgm:prSet presAssocID="{27BAFE0F-C7DA-41F3-9336-E09769BB4CE6}" presName="hierRoot3" presStyleCnt="0"/>
      <dgm:spPr/>
    </dgm:pt>
    <dgm:pt modelId="{45D48059-7A17-4B6C-852A-397A7231FE19}" type="pres">
      <dgm:prSet presAssocID="{27BAFE0F-C7DA-41F3-9336-E09769BB4CE6}" presName="composite3" presStyleCnt="0"/>
      <dgm:spPr/>
    </dgm:pt>
    <dgm:pt modelId="{35266F30-A295-4988-9822-3B038938BC81}" type="pres">
      <dgm:prSet presAssocID="{27BAFE0F-C7DA-41F3-9336-E09769BB4CE6}" presName="background3" presStyleLbl="node3" presStyleIdx="1" presStyleCnt="2"/>
      <dgm:spPr/>
    </dgm:pt>
    <dgm:pt modelId="{508CF731-8D78-4B38-B6BF-81BB78050BCC}" type="pres">
      <dgm:prSet presAssocID="{27BAFE0F-C7DA-41F3-9336-E09769BB4CE6}" presName="text3" presStyleLbl="fgAcc3" presStyleIdx="1" presStyleCnt="2" custLinFactNeighborX="91384" custLinFactNeighborY="-625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990FB6-B8B7-4E16-8D8E-6BED7AC40F88}" type="pres">
      <dgm:prSet presAssocID="{27BAFE0F-C7DA-41F3-9336-E09769BB4CE6}" presName="hierChild4" presStyleCnt="0"/>
      <dgm:spPr/>
    </dgm:pt>
  </dgm:ptLst>
  <dgm:cxnLst>
    <dgm:cxn modelId="{5B4485B4-C7E8-4C23-8263-42423E8DFCA1}" srcId="{D2E5AC74-9166-4824-8FE9-2874312059A2}" destId="{27BAFE0F-C7DA-41F3-9336-E09769BB4CE6}" srcOrd="0" destOrd="0" parTransId="{F0973C23-2AD2-4A3C-A903-3508AA29E821}" sibTransId="{668D1E2B-27CB-4786-AEB4-2BD60AB34CC8}"/>
    <dgm:cxn modelId="{8C09ADCB-4419-461A-A862-FC9AEFEC5A61}" srcId="{E4BF0D64-60E5-4C57-ABAF-304F078CDAB5}" destId="{65CB9AFA-2C49-49F3-ACF0-26166671844B}" srcOrd="0" destOrd="0" parTransId="{1A03E29E-4622-497F-A253-C38E0DDB04FF}" sibTransId="{794B436A-18F6-41CC-BAC3-F20A0C0BD2DC}"/>
    <dgm:cxn modelId="{2A603220-978E-4295-8474-3FF9C833CF8B}" type="presOf" srcId="{E4BF0D64-60E5-4C57-ABAF-304F078CDAB5}" destId="{476C0890-0A7D-4283-A663-0B1E0DF06E41}" srcOrd="0" destOrd="0" presId="urn:microsoft.com/office/officeart/2005/8/layout/hierarchy1"/>
    <dgm:cxn modelId="{09FF0ECD-2CAA-4A2C-9055-CA5B9ED6D15B}" type="presOf" srcId="{2BD2B142-8780-4D5B-8B29-F40C10FB79CC}" destId="{4D264AA4-D482-4B59-882C-FE04EFDEF046}" srcOrd="0" destOrd="0" presId="urn:microsoft.com/office/officeart/2005/8/layout/hierarchy1"/>
    <dgm:cxn modelId="{8BD6174F-7BFD-4E9A-AE29-836B4B9F6AC9}" srcId="{2BD2B142-8780-4D5B-8B29-F40C10FB79CC}" destId="{D875BB74-2493-40FC-803C-97D7E47AD224}" srcOrd="0" destOrd="0" parTransId="{149CF5E1-4A2D-4AD9-9562-65EB86B27FCE}" sibTransId="{5F5880B1-A3B1-4BB2-BFAD-E195C6F09BF9}"/>
    <dgm:cxn modelId="{E27DC45B-1A3E-4AB8-ACEF-CE87ECFFCF18}" type="presOf" srcId="{6C048868-7825-4485-A7AA-BADB0AF6A9FC}" destId="{7440D68E-5FF5-484C-963D-2B9E473295ED}" srcOrd="0" destOrd="0" presId="urn:microsoft.com/office/officeart/2005/8/layout/hierarchy1"/>
    <dgm:cxn modelId="{7F8CC038-DEC0-41F0-B004-8AE0318B4DC9}" type="presOf" srcId="{D2E5AC74-9166-4824-8FE9-2874312059A2}" destId="{C397BEA0-ADFB-4D2C-88DC-4C8D5010E1C0}" srcOrd="0" destOrd="0" presId="urn:microsoft.com/office/officeart/2005/8/layout/hierarchy1"/>
    <dgm:cxn modelId="{8E5B0E24-CA08-4158-89B7-7436DBF2274A}" type="presOf" srcId="{14892D9F-5B22-49EC-B43C-24567AC00645}" destId="{C653008E-4BA2-41DF-8766-BE93F3CF3F99}" srcOrd="0" destOrd="0" presId="urn:microsoft.com/office/officeart/2005/8/layout/hierarchy1"/>
    <dgm:cxn modelId="{85206CF3-878C-4A8B-A3A9-B66B1C280131}" type="presOf" srcId="{27BAFE0F-C7DA-41F3-9336-E09769BB4CE6}" destId="{508CF731-8D78-4B38-B6BF-81BB78050BCC}" srcOrd="0" destOrd="0" presId="urn:microsoft.com/office/officeart/2005/8/layout/hierarchy1"/>
    <dgm:cxn modelId="{000AD82C-6DA5-4695-82C3-847A30A7D5E8}" type="presOf" srcId="{F0973C23-2AD2-4A3C-A903-3508AA29E821}" destId="{3566E824-EABB-454F-87DB-85AE5276698E}" srcOrd="0" destOrd="0" presId="urn:microsoft.com/office/officeart/2005/8/layout/hierarchy1"/>
    <dgm:cxn modelId="{6C24CFCD-07D1-4E25-910D-777723945F4A}" srcId="{65CB9AFA-2C49-49F3-ACF0-26166671844B}" destId="{D2E5AC74-9166-4824-8FE9-2874312059A2}" srcOrd="1" destOrd="0" parTransId="{14892D9F-5B22-49EC-B43C-24567AC00645}" sibTransId="{FC147194-3640-4656-AAEE-A0F792F1E7DB}"/>
    <dgm:cxn modelId="{497D6356-6FDC-446A-8B60-46E13AD5FA0B}" type="presOf" srcId="{65CB9AFA-2C49-49F3-ACF0-26166671844B}" destId="{E936F734-A7A3-4D13-AEE3-22DE61B2D13E}" srcOrd="0" destOrd="0" presId="urn:microsoft.com/office/officeart/2005/8/layout/hierarchy1"/>
    <dgm:cxn modelId="{8B63BEE0-2EC6-4940-A8EA-87CF6F183902}" srcId="{65CB9AFA-2C49-49F3-ACF0-26166671844B}" destId="{2BD2B142-8780-4D5B-8B29-F40C10FB79CC}" srcOrd="0" destOrd="0" parTransId="{6C048868-7825-4485-A7AA-BADB0AF6A9FC}" sibTransId="{0034F064-3CCE-4353-BDD2-23CCAEAB38BF}"/>
    <dgm:cxn modelId="{01BD87F6-C9A8-4758-BCF9-2537AF4F83F9}" type="presOf" srcId="{149CF5E1-4A2D-4AD9-9562-65EB86B27FCE}" destId="{2041A95D-DEDA-4355-9576-CEE1690E04E1}" srcOrd="0" destOrd="0" presId="urn:microsoft.com/office/officeart/2005/8/layout/hierarchy1"/>
    <dgm:cxn modelId="{341C3760-25CD-4D71-8FE8-72696DCD81DE}" type="presOf" srcId="{D875BB74-2493-40FC-803C-97D7E47AD224}" destId="{63DE32E9-5813-4AAD-ACFC-F160ACFFEFBE}" srcOrd="0" destOrd="0" presId="urn:microsoft.com/office/officeart/2005/8/layout/hierarchy1"/>
    <dgm:cxn modelId="{A43447D0-DF58-478A-B818-1CA72E621146}" type="presParOf" srcId="{476C0890-0A7D-4283-A663-0B1E0DF06E41}" destId="{1C2DF889-ED71-404B-8D5F-DA99AEE56309}" srcOrd="0" destOrd="0" presId="urn:microsoft.com/office/officeart/2005/8/layout/hierarchy1"/>
    <dgm:cxn modelId="{AC10C935-D851-4B94-8E4C-B293C99B916D}" type="presParOf" srcId="{1C2DF889-ED71-404B-8D5F-DA99AEE56309}" destId="{EA95CDE9-DF5C-474C-BD85-8DA5D176E58E}" srcOrd="0" destOrd="0" presId="urn:microsoft.com/office/officeart/2005/8/layout/hierarchy1"/>
    <dgm:cxn modelId="{741002FB-009E-4567-869A-455F651EA8B2}" type="presParOf" srcId="{EA95CDE9-DF5C-474C-BD85-8DA5D176E58E}" destId="{B7B322B1-F124-4723-8D17-075E42B04159}" srcOrd="0" destOrd="0" presId="urn:microsoft.com/office/officeart/2005/8/layout/hierarchy1"/>
    <dgm:cxn modelId="{4E8A8B4A-0DE1-47E3-A96A-09E9DAE6E142}" type="presParOf" srcId="{EA95CDE9-DF5C-474C-BD85-8DA5D176E58E}" destId="{E936F734-A7A3-4D13-AEE3-22DE61B2D13E}" srcOrd="1" destOrd="0" presId="urn:microsoft.com/office/officeart/2005/8/layout/hierarchy1"/>
    <dgm:cxn modelId="{D3B7175E-649A-4237-83C3-3732A3C3DDA1}" type="presParOf" srcId="{1C2DF889-ED71-404B-8D5F-DA99AEE56309}" destId="{B5BFD4A9-5180-44DA-8ECD-AF1107C81109}" srcOrd="1" destOrd="0" presId="urn:microsoft.com/office/officeart/2005/8/layout/hierarchy1"/>
    <dgm:cxn modelId="{EBED6CCF-DF5E-4462-A07B-EC3B90E470DF}" type="presParOf" srcId="{B5BFD4A9-5180-44DA-8ECD-AF1107C81109}" destId="{7440D68E-5FF5-484C-963D-2B9E473295ED}" srcOrd="0" destOrd="0" presId="urn:microsoft.com/office/officeart/2005/8/layout/hierarchy1"/>
    <dgm:cxn modelId="{85F96AFC-F70D-47EB-940B-2AC5C075B73B}" type="presParOf" srcId="{B5BFD4A9-5180-44DA-8ECD-AF1107C81109}" destId="{1BB20442-8AC4-41E0-9BFD-EAD2E2E44EA5}" srcOrd="1" destOrd="0" presId="urn:microsoft.com/office/officeart/2005/8/layout/hierarchy1"/>
    <dgm:cxn modelId="{3BE00A11-5ECB-4B06-AFBA-587CCC520B0F}" type="presParOf" srcId="{1BB20442-8AC4-41E0-9BFD-EAD2E2E44EA5}" destId="{0809DDDF-08B2-4CDF-AA21-72540DA99EBE}" srcOrd="0" destOrd="0" presId="urn:microsoft.com/office/officeart/2005/8/layout/hierarchy1"/>
    <dgm:cxn modelId="{CE8A83A6-2141-4C07-A879-7B0B09F4F4B0}" type="presParOf" srcId="{0809DDDF-08B2-4CDF-AA21-72540DA99EBE}" destId="{3C594E55-448D-40CF-B454-3ED76E13EA18}" srcOrd="0" destOrd="0" presId="urn:microsoft.com/office/officeart/2005/8/layout/hierarchy1"/>
    <dgm:cxn modelId="{8ADB33AB-20B2-48DC-B468-0B724FD97FD0}" type="presParOf" srcId="{0809DDDF-08B2-4CDF-AA21-72540DA99EBE}" destId="{4D264AA4-D482-4B59-882C-FE04EFDEF046}" srcOrd="1" destOrd="0" presId="urn:microsoft.com/office/officeart/2005/8/layout/hierarchy1"/>
    <dgm:cxn modelId="{13882B8F-75C4-4DE1-BE05-8819CAB72AF9}" type="presParOf" srcId="{1BB20442-8AC4-41E0-9BFD-EAD2E2E44EA5}" destId="{812601E7-E77B-4DCA-9B03-14FC0C2E7A77}" srcOrd="1" destOrd="0" presId="urn:microsoft.com/office/officeart/2005/8/layout/hierarchy1"/>
    <dgm:cxn modelId="{CC414D36-B5EA-4693-95B4-77518A54978A}" type="presParOf" srcId="{812601E7-E77B-4DCA-9B03-14FC0C2E7A77}" destId="{2041A95D-DEDA-4355-9576-CEE1690E04E1}" srcOrd="0" destOrd="0" presId="urn:microsoft.com/office/officeart/2005/8/layout/hierarchy1"/>
    <dgm:cxn modelId="{946D9C4C-D3BE-498B-9ADA-C967C1C4D34D}" type="presParOf" srcId="{812601E7-E77B-4DCA-9B03-14FC0C2E7A77}" destId="{0FAB9CAC-74DB-43CA-AACA-C0465761D4E5}" srcOrd="1" destOrd="0" presId="urn:microsoft.com/office/officeart/2005/8/layout/hierarchy1"/>
    <dgm:cxn modelId="{771533EF-5B2A-45F6-812D-7A7DC8E5FED2}" type="presParOf" srcId="{0FAB9CAC-74DB-43CA-AACA-C0465761D4E5}" destId="{409B5993-AAEA-45EC-A128-4C2763EDFDE7}" srcOrd="0" destOrd="0" presId="urn:microsoft.com/office/officeart/2005/8/layout/hierarchy1"/>
    <dgm:cxn modelId="{07E13037-3AD1-4CCA-8702-6DC7E4A68BA4}" type="presParOf" srcId="{409B5993-AAEA-45EC-A128-4C2763EDFDE7}" destId="{3B9AA143-5D2C-4EDB-A657-7368964F61CC}" srcOrd="0" destOrd="0" presId="urn:microsoft.com/office/officeart/2005/8/layout/hierarchy1"/>
    <dgm:cxn modelId="{618314BF-0CF7-432F-B15A-A152138CAF52}" type="presParOf" srcId="{409B5993-AAEA-45EC-A128-4C2763EDFDE7}" destId="{63DE32E9-5813-4AAD-ACFC-F160ACFFEFBE}" srcOrd="1" destOrd="0" presId="urn:microsoft.com/office/officeart/2005/8/layout/hierarchy1"/>
    <dgm:cxn modelId="{C9A823A7-D879-4EEF-B032-DA36991C8F76}" type="presParOf" srcId="{0FAB9CAC-74DB-43CA-AACA-C0465761D4E5}" destId="{467D3CF3-0B63-46BB-95CE-7FA32115D191}" srcOrd="1" destOrd="0" presId="urn:microsoft.com/office/officeart/2005/8/layout/hierarchy1"/>
    <dgm:cxn modelId="{99FD53AB-4925-402B-A4CC-ACB67FF1F9FD}" type="presParOf" srcId="{B5BFD4A9-5180-44DA-8ECD-AF1107C81109}" destId="{C653008E-4BA2-41DF-8766-BE93F3CF3F99}" srcOrd="2" destOrd="0" presId="urn:microsoft.com/office/officeart/2005/8/layout/hierarchy1"/>
    <dgm:cxn modelId="{BD869DCF-E1EC-4316-AD57-8AB1C79FEFA5}" type="presParOf" srcId="{B5BFD4A9-5180-44DA-8ECD-AF1107C81109}" destId="{368FAD84-CDB5-4CB7-9116-9030DD353959}" srcOrd="3" destOrd="0" presId="urn:microsoft.com/office/officeart/2005/8/layout/hierarchy1"/>
    <dgm:cxn modelId="{2C6656CA-112E-4E90-96ED-0F9AB0A470D9}" type="presParOf" srcId="{368FAD84-CDB5-4CB7-9116-9030DD353959}" destId="{89C5E3C5-CD2B-4048-A4E5-82241C0B5379}" srcOrd="0" destOrd="0" presId="urn:microsoft.com/office/officeart/2005/8/layout/hierarchy1"/>
    <dgm:cxn modelId="{59C11626-A1D4-4474-AEF4-8EFD169396A0}" type="presParOf" srcId="{89C5E3C5-CD2B-4048-A4E5-82241C0B5379}" destId="{3A90D2DB-81DA-476B-BAAC-040E72D2A53D}" srcOrd="0" destOrd="0" presId="urn:microsoft.com/office/officeart/2005/8/layout/hierarchy1"/>
    <dgm:cxn modelId="{07AD9569-E97C-4538-A153-DF210966A6EE}" type="presParOf" srcId="{89C5E3C5-CD2B-4048-A4E5-82241C0B5379}" destId="{C397BEA0-ADFB-4D2C-88DC-4C8D5010E1C0}" srcOrd="1" destOrd="0" presId="urn:microsoft.com/office/officeart/2005/8/layout/hierarchy1"/>
    <dgm:cxn modelId="{9F28CB1E-4179-482F-950B-EF17DBC8830D}" type="presParOf" srcId="{368FAD84-CDB5-4CB7-9116-9030DD353959}" destId="{B62F1462-35FD-44E0-BEBB-5B821B50B92A}" srcOrd="1" destOrd="0" presId="urn:microsoft.com/office/officeart/2005/8/layout/hierarchy1"/>
    <dgm:cxn modelId="{7E11E30A-8352-4206-8D31-3EEFA1D83055}" type="presParOf" srcId="{B62F1462-35FD-44E0-BEBB-5B821B50B92A}" destId="{3566E824-EABB-454F-87DB-85AE5276698E}" srcOrd="0" destOrd="0" presId="urn:microsoft.com/office/officeart/2005/8/layout/hierarchy1"/>
    <dgm:cxn modelId="{DF23E78A-FD77-40A2-9062-AA4727F2E7F4}" type="presParOf" srcId="{B62F1462-35FD-44E0-BEBB-5B821B50B92A}" destId="{16E72BD7-1345-4F96-B42B-8C1B828F60D2}" srcOrd="1" destOrd="0" presId="urn:microsoft.com/office/officeart/2005/8/layout/hierarchy1"/>
    <dgm:cxn modelId="{3F470936-1232-4506-B403-FAC24BDFECA7}" type="presParOf" srcId="{16E72BD7-1345-4F96-B42B-8C1B828F60D2}" destId="{45D48059-7A17-4B6C-852A-397A7231FE19}" srcOrd="0" destOrd="0" presId="urn:microsoft.com/office/officeart/2005/8/layout/hierarchy1"/>
    <dgm:cxn modelId="{E909069F-C996-4F2F-A000-7F1179C202BF}" type="presParOf" srcId="{45D48059-7A17-4B6C-852A-397A7231FE19}" destId="{35266F30-A295-4988-9822-3B038938BC81}" srcOrd="0" destOrd="0" presId="urn:microsoft.com/office/officeart/2005/8/layout/hierarchy1"/>
    <dgm:cxn modelId="{C3B46C69-DDD5-4777-8B20-438D922ED9AC}" type="presParOf" srcId="{45D48059-7A17-4B6C-852A-397A7231FE19}" destId="{508CF731-8D78-4B38-B6BF-81BB78050BCC}" srcOrd="1" destOrd="0" presId="urn:microsoft.com/office/officeart/2005/8/layout/hierarchy1"/>
    <dgm:cxn modelId="{CF475AE2-2F13-4270-B4DE-FCE29C7FACB7}" type="presParOf" srcId="{16E72BD7-1345-4F96-B42B-8C1B828F60D2}" destId="{73990FB6-B8B7-4E16-8D8E-6BED7AC40F88}" srcOrd="1" destOrd="0" presId="urn:microsoft.com/office/officeart/2005/8/layout/hierarchy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F94F5AC-346A-4B8B-8B7C-75F7597A75F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7C8A6026-8FD7-4DC6-96A6-8C9AAE9E432B}">
      <dgm:prSet phldrT="[Text]"/>
      <dgm:spPr/>
      <dgm:t>
        <a:bodyPr/>
        <a:lstStyle/>
        <a:p>
          <a:r>
            <a:rPr lang="en-US" dirty="0" smtClean="0"/>
            <a:t>Input Service Distributor</a:t>
          </a:r>
          <a:endParaRPr lang="en-US" dirty="0"/>
        </a:p>
      </dgm:t>
    </dgm:pt>
    <dgm:pt modelId="{DF3094FC-9330-4A0C-A989-C9AF563C2C66}" type="parTrans" cxnId="{E90C44B9-0247-4D38-84BB-45FACF59532F}">
      <dgm:prSet/>
      <dgm:spPr/>
      <dgm:t>
        <a:bodyPr/>
        <a:lstStyle/>
        <a:p>
          <a:endParaRPr lang="en-US"/>
        </a:p>
      </dgm:t>
    </dgm:pt>
    <dgm:pt modelId="{79C80B47-C688-49A2-9A0A-48CCFA7E97FC}" type="sibTrans" cxnId="{E90C44B9-0247-4D38-84BB-45FACF59532F}">
      <dgm:prSet/>
      <dgm:spPr/>
      <dgm:t>
        <a:bodyPr/>
        <a:lstStyle/>
        <a:p>
          <a:endParaRPr lang="en-US"/>
        </a:p>
      </dgm:t>
    </dgm:pt>
    <dgm:pt modelId="{B15C800E-82C2-481E-A7A3-921D181BD0D7}">
      <dgm:prSet phldrT="[Text]"/>
      <dgm:spPr/>
      <dgm:t>
        <a:bodyPr/>
        <a:lstStyle/>
        <a:p>
          <a:r>
            <a:rPr lang="en-US" dirty="0" smtClean="0"/>
            <a:t>Banking Co.</a:t>
          </a:r>
          <a:endParaRPr lang="en-US" dirty="0"/>
        </a:p>
      </dgm:t>
    </dgm:pt>
    <dgm:pt modelId="{4F8F411D-A8B4-4545-863A-F4EF80B98358}" type="parTrans" cxnId="{84591B5E-F0BD-492C-967B-624DC889E3B3}">
      <dgm:prSet/>
      <dgm:spPr/>
      <dgm:t>
        <a:bodyPr/>
        <a:lstStyle/>
        <a:p>
          <a:endParaRPr lang="en-US"/>
        </a:p>
      </dgm:t>
    </dgm:pt>
    <dgm:pt modelId="{26857297-789B-49FF-9799-4D1A29C487CE}" type="sibTrans" cxnId="{84591B5E-F0BD-492C-967B-624DC889E3B3}">
      <dgm:prSet/>
      <dgm:spPr/>
      <dgm:t>
        <a:bodyPr/>
        <a:lstStyle/>
        <a:p>
          <a:endParaRPr lang="en-US"/>
        </a:p>
      </dgm:t>
    </dgm:pt>
    <dgm:pt modelId="{E599971D-145E-4E39-A064-9404A4B14940}">
      <dgm:prSet phldrT="[Text]"/>
      <dgm:spPr/>
      <dgm:t>
        <a:bodyPr/>
        <a:lstStyle/>
        <a:p>
          <a:r>
            <a:rPr lang="en-US" dirty="0" smtClean="0"/>
            <a:t>Goods Transport by Road</a:t>
          </a:r>
          <a:endParaRPr lang="en-US" dirty="0"/>
        </a:p>
      </dgm:t>
    </dgm:pt>
    <dgm:pt modelId="{97025FB3-82B1-44CB-9960-9E41CF9DDE1C}" type="parTrans" cxnId="{3A61355A-9C0A-4DB1-8176-13B07AE9CB2D}">
      <dgm:prSet/>
      <dgm:spPr/>
      <dgm:t>
        <a:bodyPr/>
        <a:lstStyle/>
        <a:p>
          <a:endParaRPr lang="en-US"/>
        </a:p>
      </dgm:t>
    </dgm:pt>
    <dgm:pt modelId="{568CB46D-6D44-4499-A0BE-14EF75599806}" type="sibTrans" cxnId="{3A61355A-9C0A-4DB1-8176-13B07AE9CB2D}">
      <dgm:prSet/>
      <dgm:spPr/>
      <dgm:t>
        <a:bodyPr/>
        <a:lstStyle/>
        <a:p>
          <a:endParaRPr lang="en-US"/>
        </a:p>
      </dgm:t>
    </dgm:pt>
    <dgm:pt modelId="{C72BCBDD-4AF1-4632-A124-A366A32D5504}" type="pres">
      <dgm:prSet presAssocID="{1F94F5AC-346A-4B8B-8B7C-75F7597A75F4}" presName="linearFlow" presStyleCnt="0">
        <dgm:presLayoutVars>
          <dgm:dir/>
          <dgm:resizeHandles val="exact"/>
        </dgm:presLayoutVars>
      </dgm:prSet>
      <dgm:spPr/>
    </dgm:pt>
    <dgm:pt modelId="{F8464E1F-CE3A-4DC4-8714-BA58E848AD5F}" type="pres">
      <dgm:prSet presAssocID="{7C8A6026-8FD7-4DC6-96A6-8C9AAE9E432B}" presName="composite" presStyleCnt="0"/>
      <dgm:spPr/>
    </dgm:pt>
    <dgm:pt modelId="{5D613557-7890-4AD7-91CF-698AEB8B8848}" type="pres">
      <dgm:prSet presAssocID="{7C8A6026-8FD7-4DC6-96A6-8C9AAE9E432B}" presName="imgShp" presStyleLbl="fgImgPlace1" presStyleIdx="0" presStyleCnt="3" custScaleX="11360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192E945-503C-454E-9027-F5A1D2B0345B}" type="pres">
      <dgm:prSet presAssocID="{7C8A6026-8FD7-4DC6-96A6-8C9AAE9E432B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C79A8A-0086-4DBD-B8D7-3F496687651D}" type="pres">
      <dgm:prSet presAssocID="{79C80B47-C688-49A2-9A0A-48CCFA7E97FC}" presName="spacing" presStyleCnt="0"/>
      <dgm:spPr/>
    </dgm:pt>
    <dgm:pt modelId="{35B2441A-7272-407A-86D8-19E434BD7BCF}" type="pres">
      <dgm:prSet presAssocID="{B15C800E-82C2-481E-A7A3-921D181BD0D7}" presName="composite" presStyleCnt="0"/>
      <dgm:spPr/>
    </dgm:pt>
    <dgm:pt modelId="{57596656-C9FE-4C55-925A-178417EE51FF}" type="pres">
      <dgm:prSet presAssocID="{B15C800E-82C2-481E-A7A3-921D181BD0D7}" presName="imgShp" presStyleLbl="fgImgPlace1" presStyleIdx="1" presStyleCnt="3" custScaleX="138595" custScaleY="7744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F4839A66-B29B-42AF-9556-58BAC1D0BA8B}" type="pres">
      <dgm:prSet presAssocID="{B15C800E-82C2-481E-A7A3-921D181BD0D7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3A9A69-8CC5-4AEA-9DFC-831645EC043A}" type="pres">
      <dgm:prSet presAssocID="{26857297-789B-49FF-9799-4D1A29C487CE}" presName="spacing" presStyleCnt="0"/>
      <dgm:spPr/>
    </dgm:pt>
    <dgm:pt modelId="{C7537037-063A-4D87-973F-EE533DC3E53D}" type="pres">
      <dgm:prSet presAssocID="{E599971D-145E-4E39-A064-9404A4B14940}" presName="composite" presStyleCnt="0"/>
      <dgm:spPr/>
    </dgm:pt>
    <dgm:pt modelId="{BE3574E0-814F-4370-B225-0B9EAFE76962}" type="pres">
      <dgm:prSet presAssocID="{E599971D-145E-4E39-A064-9404A4B14940}" presName="imgShp" presStyleLbl="fgImgPlace1" presStyleIdx="2" presStyleCnt="3" custScaleX="17949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C1A52418-EE9B-4463-A7F0-1A1E2BCCB58F}" type="pres">
      <dgm:prSet presAssocID="{E599971D-145E-4E39-A064-9404A4B14940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3E49E30-4492-41E4-9A73-D83570990036}" type="presOf" srcId="{E599971D-145E-4E39-A064-9404A4B14940}" destId="{C1A52418-EE9B-4463-A7F0-1A1E2BCCB58F}" srcOrd="0" destOrd="0" presId="urn:microsoft.com/office/officeart/2005/8/layout/vList3"/>
    <dgm:cxn modelId="{E90C44B9-0247-4D38-84BB-45FACF59532F}" srcId="{1F94F5AC-346A-4B8B-8B7C-75F7597A75F4}" destId="{7C8A6026-8FD7-4DC6-96A6-8C9AAE9E432B}" srcOrd="0" destOrd="0" parTransId="{DF3094FC-9330-4A0C-A989-C9AF563C2C66}" sibTransId="{79C80B47-C688-49A2-9A0A-48CCFA7E97FC}"/>
    <dgm:cxn modelId="{53304E42-1308-493B-9475-ED9BD0598042}" type="presOf" srcId="{7C8A6026-8FD7-4DC6-96A6-8C9AAE9E432B}" destId="{0192E945-503C-454E-9027-F5A1D2B0345B}" srcOrd="0" destOrd="0" presId="urn:microsoft.com/office/officeart/2005/8/layout/vList3"/>
    <dgm:cxn modelId="{B985BA86-D895-4165-A54D-2D6DAAABD12C}" type="presOf" srcId="{1F94F5AC-346A-4B8B-8B7C-75F7597A75F4}" destId="{C72BCBDD-4AF1-4632-A124-A366A32D5504}" srcOrd="0" destOrd="0" presId="urn:microsoft.com/office/officeart/2005/8/layout/vList3"/>
    <dgm:cxn modelId="{84591B5E-F0BD-492C-967B-624DC889E3B3}" srcId="{1F94F5AC-346A-4B8B-8B7C-75F7597A75F4}" destId="{B15C800E-82C2-481E-A7A3-921D181BD0D7}" srcOrd="1" destOrd="0" parTransId="{4F8F411D-A8B4-4545-863A-F4EF80B98358}" sibTransId="{26857297-789B-49FF-9799-4D1A29C487CE}"/>
    <dgm:cxn modelId="{27654A21-EF11-4E9F-BF53-4D27E95200F5}" type="presOf" srcId="{B15C800E-82C2-481E-A7A3-921D181BD0D7}" destId="{F4839A66-B29B-42AF-9556-58BAC1D0BA8B}" srcOrd="0" destOrd="0" presId="urn:microsoft.com/office/officeart/2005/8/layout/vList3"/>
    <dgm:cxn modelId="{3A61355A-9C0A-4DB1-8176-13B07AE9CB2D}" srcId="{1F94F5AC-346A-4B8B-8B7C-75F7597A75F4}" destId="{E599971D-145E-4E39-A064-9404A4B14940}" srcOrd="2" destOrd="0" parTransId="{97025FB3-82B1-44CB-9960-9E41CF9DDE1C}" sibTransId="{568CB46D-6D44-4499-A0BE-14EF75599806}"/>
    <dgm:cxn modelId="{262DA6AD-284A-432A-B127-0D50005DE3BA}" type="presParOf" srcId="{C72BCBDD-4AF1-4632-A124-A366A32D5504}" destId="{F8464E1F-CE3A-4DC4-8714-BA58E848AD5F}" srcOrd="0" destOrd="0" presId="urn:microsoft.com/office/officeart/2005/8/layout/vList3"/>
    <dgm:cxn modelId="{9C256497-C220-4D87-BFE8-F4B5618ED617}" type="presParOf" srcId="{F8464E1F-CE3A-4DC4-8714-BA58E848AD5F}" destId="{5D613557-7890-4AD7-91CF-698AEB8B8848}" srcOrd="0" destOrd="0" presId="urn:microsoft.com/office/officeart/2005/8/layout/vList3"/>
    <dgm:cxn modelId="{02EF4CA4-1D75-4CE8-8B67-699F77D435C4}" type="presParOf" srcId="{F8464E1F-CE3A-4DC4-8714-BA58E848AD5F}" destId="{0192E945-503C-454E-9027-F5A1D2B0345B}" srcOrd="1" destOrd="0" presId="urn:microsoft.com/office/officeart/2005/8/layout/vList3"/>
    <dgm:cxn modelId="{5F5F2D2A-EDDF-4093-B6E1-401E8BC0AE5E}" type="presParOf" srcId="{C72BCBDD-4AF1-4632-A124-A366A32D5504}" destId="{88C79A8A-0086-4DBD-B8D7-3F496687651D}" srcOrd="1" destOrd="0" presId="urn:microsoft.com/office/officeart/2005/8/layout/vList3"/>
    <dgm:cxn modelId="{D59887B4-0F0F-4C74-8329-FC25AE95008F}" type="presParOf" srcId="{C72BCBDD-4AF1-4632-A124-A366A32D5504}" destId="{35B2441A-7272-407A-86D8-19E434BD7BCF}" srcOrd="2" destOrd="0" presId="urn:microsoft.com/office/officeart/2005/8/layout/vList3"/>
    <dgm:cxn modelId="{7DC6FAF8-2ED8-435B-AE73-147FA6669143}" type="presParOf" srcId="{35B2441A-7272-407A-86D8-19E434BD7BCF}" destId="{57596656-C9FE-4C55-925A-178417EE51FF}" srcOrd="0" destOrd="0" presId="urn:microsoft.com/office/officeart/2005/8/layout/vList3"/>
    <dgm:cxn modelId="{0613A378-6D02-45E5-A672-F0424F05BA91}" type="presParOf" srcId="{35B2441A-7272-407A-86D8-19E434BD7BCF}" destId="{F4839A66-B29B-42AF-9556-58BAC1D0BA8B}" srcOrd="1" destOrd="0" presId="urn:microsoft.com/office/officeart/2005/8/layout/vList3"/>
    <dgm:cxn modelId="{DE978146-7B05-4F41-8674-FC4EAE865386}" type="presParOf" srcId="{C72BCBDD-4AF1-4632-A124-A366A32D5504}" destId="{693A9A69-8CC5-4AEA-9DFC-831645EC043A}" srcOrd="3" destOrd="0" presId="urn:microsoft.com/office/officeart/2005/8/layout/vList3"/>
    <dgm:cxn modelId="{84B5132E-0056-46C8-869E-793C45E756A0}" type="presParOf" srcId="{C72BCBDD-4AF1-4632-A124-A366A32D5504}" destId="{C7537037-063A-4D87-973F-EE533DC3E53D}" srcOrd="4" destOrd="0" presId="urn:microsoft.com/office/officeart/2005/8/layout/vList3"/>
    <dgm:cxn modelId="{D8F892BF-08D9-430D-A099-AE53D9EE881D}" type="presParOf" srcId="{C7537037-063A-4D87-973F-EE533DC3E53D}" destId="{BE3574E0-814F-4370-B225-0B9EAFE76962}" srcOrd="0" destOrd="0" presId="urn:microsoft.com/office/officeart/2005/8/layout/vList3"/>
    <dgm:cxn modelId="{63F9B81B-53AB-4389-95A7-91D6525E44D9}" type="presParOf" srcId="{C7537037-063A-4D87-973F-EE533DC3E53D}" destId="{C1A52418-EE9B-4463-A7F0-1A1E2BCCB58F}" srcOrd="1" destOrd="0" presId="urn:microsoft.com/office/officeart/2005/8/layout/v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03-Feb-15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03-Feb-15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03-Feb-15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03-Feb-15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03-Feb-15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03-Feb-15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03-Feb-15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03-Feb-15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03-Feb-15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03-Feb-15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03-Feb-15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03-Feb-15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772400" cy="1317625"/>
          </a:xfrm>
          <a:solidFill>
            <a:srgbClr val="00B050"/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US" sz="6000" b="1" dirty="0" smtClean="0">
                <a:solidFill>
                  <a:schemeClr val="tx2">
                    <a:lumMod val="10000"/>
                  </a:schemeClr>
                </a:solidFill>
                <a:effectLst/>
                <a:latin typeface="Bradley Hand ITC" pitchFamily="66" charset="0"/>
              </a:rPr>
              <a:t>Procedure for Issuing Bill/</a:t>
            </a:r>
            <a:r>
              <a:rPr lang="en-US" sz="6000" b="1" dirty="0" err="1" smtClean="0">
                <a:solidFill>
                  <a:schemeClr val="tx2">
                    <a:lumMod val="10000"/>
                  </a:schemeClr>
                </a:solidFill>
                <a:effectLst/>
                <a:latin typeface="Bradley Hand ITC" pitchFamily="66" charset="0"/>
              </a:rPr>
              <a:t>Challans</a:t>
            </a:r>
            <a:endParaRPr lang="en-US" sz="6000" b="1" dirty="0">
              <a:solidFill>
                <a:schemeClr val="tx2">
                  <a:lumMod val="10000"/>
                </a:schemeClr>
              </a:solidFill>
              <a:effectLst/>
              <a:latin typeface="Bradley Hand ITC" pitchFamily="66" charset="0"/>
            </a:endParaRPr>
          </a:p>
        </p:txBody>
      </p:sp>
      <p:pic>
        <p:nvPicPr>
          <p:cNvPr id="4" name="Picture 3" descr="business-commerce-office-office_job-office_worker-admin-administration-mfln1350_lo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971800"/>
            <a:ext cx="7442200" cy="3336540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6019800" y="6172200"/>
            <a:ext cx="28194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By </a:t>
            </a:r>
            <a:r>
              <a:rPr lang="en-US" dirty="0" err="1" smtClean="0"/>
              <a:t>Prerna</a:t>
            </a:r>
            <a:r>
              <a:rPr lang="en-US" dirty="0" smtClean="0"/>
              <a:t> </a:t>
            </a:r>
            <a:r>
              <a:rPr lang="en-US" dirty="0" err="1" smtClean="0"/>
              <a:t>Agrawal</a:t>
            </a:r>
            <a:endParaRPr lang="en-US" dirty="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229600" cy="11430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Rule 4A &amp; 4B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>
                  <a:lumMod val="50000"/>
                </a:schemeClr>
              </a:buClr>
              <a:buSzPct val="99000"/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 Every person providing taxable service shall </a:t>
            </a:r>
            <a:endParaRPr lang="en-US" dirty="0">
              <a:latin typeface="Comic Sans MS" pitchFamily="66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1371600" y="24384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  <a:t>Time Limit for Issue of Invoice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itchFamily="66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en-US" sz="6000" b="1" dirty="0" smtClean="0">
                <a:latin typeface="Bradley Hand ITC" pitchFamily="66" charset="0"/>
              </a:rPr>
              <a:t>Contents of Invoice</a:t>
            </a:r>
            <a:endParaRPr lang="en-US" sz="6000" b="1" dirty="0">
              <a:latin typeface="Bradley Hand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Such invoice/bill/</a:t>
            </a:r>
            <a:r>
              <a:rPr lang="en-US" dirty="0" err="1" smtClean="0"/>
              <a:t>challan</a:t>
            </a:r>
            <a:r>
              <a:rPr lang="en-US" dirty="0" smtClean="0"/>
              <a:t> shall be serially numbered and shall contain the following: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The </a:t>
            </a:r>
            <a:r>
              <a:rPr lang="en-US" dirty="0" err="1" smtClean="0"/>
              <a:t>name,address</a:t>
            </a:r>
            <a:r>
              <a:rPr lang="en-US" dirty="0" smtClean="0"/>
              <a:t> and the </a:t>
            </a:r>
            <a:r>
              <a:rPr lang="en-US" dirty="0" err="1" smtClean="0"/>
              <a:t>registeration</a:t>
            </a:r>
            <a:r>
              <a:rPr lang="en-US" dirty="0" smtClean="0"/>
              <a:t> no. of such person;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The name and address of the person receiving taxable service;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Description and value of taxable service provided or agreed to be provided ; and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The service tax payable thereon.</a:t>
            </a:r>
            <a:endParaRPr lang="en-US" dirty="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sz="6000" b="1" dirty="0" smtClean="0">
                <a:latin typeface="Bradley Hand ITC" pitchFamily="66" charset="0"/>
              </a:rPr>
              <a:t>Special Cases</a:t>
            </a:r>
            <a:endParaRPr lang="en-US" sz="6000" b="1" dirty="0">
              <a:latin typeface="Bradley Hand ITC" pitchFamily="66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n-US" b="1" dirty="0" smtClean="0">
                <a:latin typeface="Bradley Hand ITC" pitchFamily="66" charset="0"/>
              </a:rPr>
              <a:t>Input Service Distributor</a:t>
            </a:r>
            <a:endParaRPr lang="en-US" b="1" dirty="0">
              <a:latin typeface="Bradley Hand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Comic Sans MS" pitchFamily="66" charset="0"/>
              </a:rPr>
              <a:t>   Every Input Service Distributor distributing credit of taxable services </a:t>
            </a:r>
            <a:r>
              <a:rPr lang="en-US" dirty="0" err="1" smtClean="0">
                <a:latin typeface="Comic Sans MS" pitchFamily="66" charset="0"/>
              </a:rPr>
              <a:t>shall,in</a:t>
            </a:r>
            <a:r>
              <a:rPr lang="en-US" dirty="0" smtClean="0">
                <a:latin typeface="Comic Sans MS" pitchFamily="66" charset="0"/>
              </a:rPr>
              <a:t> respect of credit </a:t>
            </a:r>
            <a:r>
              <a:rPr lang="en-US" dirty="0" err="1" smtClean="0">
                <a:latin typeface="Comic Sans MS" pitchFamily="66" charset="0"/>
              </a:rPr>
              <a:t>distributed,issue</a:t>
            </a:r>
            <a:r>
              <a:rPr lang="en-US" dirty="0" smtClean="0">
                <a:latin typeface="Comic Sans MS" pitchFamily="66" charset="0"/>
              </a:rPr>
              <a:t> an invoice ,signed by the person authorized by </a:t>
            </a:r>
            <a:r>
              <a:rPr lang="en-US" dirty="0" err="1" smtClean="0">
                <a:latin typeface="Comic Sans MS" pitchFamily="66" charset="0"/>
              </a:rPr>
              <a:t>him,for</a:t>
            </a:r>
            <a:r>
              <a:rPr lang="en-US" dirty="0" smtClean="0">
                <a:latin typeface="Comic Sans MS" pitchFamily="66" charset="0"/>
              </a:rPr>
              <a:t> each of the recipient of the credit distribute and such invoice ,bill, or as the case may </a:t>
            </a:r>
            <a:r>
              <a:rPr lang="en-US" dirty="0" err="1" smtClean="0">
                <a:latin typeface="Comic Sans MS" pitchFamily="66" charset="0"/>
              </a:rPr>
              <a:t>be,challan</a:t>
            </a:r>
            <a:r>
              <a:rPr lang="en-US" dirty="0" smtClean="0">
                <a:latin typeface="Comic Sans MS" pitchFamily="66" charset="0"/>
              </a:rPr>
              <a:t> shall be serially numbered . </a:t>
            </a:r>
            <a:endParaRPr lang="en-US" dirty="0">
              <a:latin typeface="Comic Sans MS" pitchFamily="66" charset="0"/>
            </a:endParaRPr>
          </a:p>
        </p:txBody>
      </p:sp>
      <p:pic>
        <p:nvPicPr>
          <p:cNvPr id="4" name="Picture 3" descr="imag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533400"/>
            <a:ext cx="1447800" cy="1371601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z="6000" b="1" dirty="0" smtClean="0">
                <a:latin typeface="Bradley Hand ITC" pitchFamily="66" charset="0"/>
              </a:rPr>
              <a:t>Banking Co.    </a:t>
            </a:r>
            <a:endParaRPr lang="en-US" sz="6000" b="1" dirty="0">
              <a:latin typeface="Bradley Hand ITC" pitchFamily="66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Banking company providing service to any </a:t>
            </a:r>
            <a:r>
              <a:rPr lang="en-US" dirty="0" err="1" smtClean="0"/>
              <a:t>person,an</a:t>
            </a:r>
            <a:r>
              <a:rPr lang="en-US" dirty="0" smtClean="0"/>
              <a:t> </a:t>
            </a:r>
            <a:r>
              <a:rPr lang="en-US" dirty="0" err="1" smtClean="0"/>
              <a:t>invoice,bill</a:t>
            </a:r>
            <a:r>
              <a:rPr lang="en-US" dirty="0" smtClean="0"/>
              <a:t> or as the case may </a:t>
            </a:r>
            <a:r>
              <a:rPr lang="en-US" dirty="0" err="1" smtClean="0"/>
              <a:t>be,challan</a:t>
            </a:r>
            <a:r>
              <a:rPr lang="en-US" dirty="0" smtClean="0"/>
              <a:t> shall include any </a:t>
            </a:r>
            <a:r>
              <a:rPr lang="en-US" dirty="0" err="1" smtClean="0"/>
              <a:t>document,by</a:t>
            </a:r>
            <a:r>
              <a:rPr lang="en-US" dirty="0" smtClean="0"/>
              <a:t> whatever name </a:t>
            </a:r>
            <a:r>
              <a:rPr lang="en-US" dirty="0" err="1" smtClean="0"/>
              <a:t>called,whether</a:t>
            </a:r>
            <a:r>
              <a:rPr lang="en-US" dirty="0" smtClean="0"/>
              <a:t> or not serially </a:t>
            </a:r>
            <a:r>
              <a:rPr lang="en-US" dirty="0" err="1" smtClean="0"/>
              <a:t>numbered,and</a:t>
            </a:r>
            <a:r>
              <a:rPr lang="en-US" dirty="0" smtClean="0"/>
              <a:t> whether or not containing address of the person receiving taxable service but containing other information in such documents as required under this </a:t>
            </a:r>
            <a:r>
              <a:rPr lang="en-US" dirty="0" err="1" smtClean="0"/>
              <a:t>rule;Provided</a:t>
            </a:r>
            <a:r>
              <a:rPr lang="en-US" dirty="0" smtClean="0"/>
              <a:t> also that in case the </a:t>
            </a:r>
            <a:r>
              <a:rPr lang="en-US" dirty="0" err="1" smtClean="0"/>
              <a:t>provProviding</a:t>
            </a:r>
            <a:r>
              <a:rPr lang="en-US" dirty="0" smtClean="0"/>
              <a:t> </a:t>
            </a:r>
            <a:r>
              <a:rPr lang="en-US" dirty="0" err="1" smtClean="0"/>
              <a:t>servicdere</a:t>
            </a:r>
            <a:r>
              <a:rPr lang="en-US" dirty="0" smtClean="0"/>
              <a:t> to any person ,the period within which the </a:t>
            </a:r>
            <a:r>
              <a:rPr lang="en-US" dirty="0" err="1" smtClean="0"/>
              <a:t>invoice,bill</a:t>
            </a:r>
            <a:r>
              <a:rPr lang="en-US" dirty="0" smtClean="0"/>
              <a:t> or </a:t>
            </a:r>
            <a:r>
              <a:rPr lang="en-US" dirty="0" err="1" smtClean="0"/>
              <a:t>challan</a:t>
            </a:r>
            <a:r>
              <a:rPr lang="en-US" dirty="0" smtClean="0"/>
              <a:t> as the case may </a:t>
            </a:r>
            <a:r>
              <a:rPr lang="en-US" dirty="0" err="1" smtClean="0"/>
              <a:t>be,is</a:t>
            </a:r>
            <a:r>
              <a:rPr lang="en-US" dirty="0" smtClean="0"/>
              <a:t> to be </a:t>
            </a:r>
            <a:r>
              <a:rPr lang="en-US" dirty="0" err="1" smtClean="0"/>
              <a:t>issued,shall</a:t>
            </a:r>
            <a:r>
              <a:rPr lang="en-US" dirty="0" smtClean="0"/>
              <a:t> be 45 days.</a:t>
            </a:r>
            <a:endParaRPr lang="en-US" dirty="0"/>
          </a:p>
        </p:txBody>
      </p:sp>
      <p:pic>
        <p:nvPicPr>
          <p:cNvPr id="4" name="Picture 3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228600"/>
            <a:ext cx="2857500" cy="1600200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066800"/>
            <a:ext cx="8229600" cy="114300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z="6000" b="1" dirty="0" smtClean="0">
                <a:latin typeface="Bradley Hand ITC" pitchFamily="66" charset="0"/>
              </a:rPr>
              <a:t>Goods Transport by Road</a:t>
            </a:r>
            <a:endParaRPr lang="en-US" sz="6000" b="1" dirty="0">
              <a:latin typeface="Bradley Hand ITC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468880"/>
            <a:ext cx="8229600" cy="438912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Provided further that in case of </a:t>
            </a:r>
            <a:r>
              <a:rPr lang="en-US" dirty="0" err="1" smtClean="0"/>
              <a:t>tranport</a:t>
            </a:r>
            <a:r>
              <a:rPr lang="en-US" dirty="0" smtClean="0"/>
              <a:t> of goods by </a:t>
            </a:r>
            <a:r>
              <a:rPr lang="en-US" dirty="0" err="1" smtClean="0"/>
              <a:t>road,an</a:t>
            </a:r>
            <a:r>
              <a:rPr lang="en-US" dirty="0" smtClean="0"/>
              <a:t> invoice etc. shall include any document, by whatever name </a:t>
            </a:r>
            <a:r>
              <a:rPr lang="en-US" dirty="0" err="1" smtClean="0"/>
              <a:t>called,which</a:t>
            </a:r>
            <a:r>
              <a:rPr lang="en-US" dirty="0" smtClean="0"/>
              <a:t> shall contain the detail of the consignment note, number and date, gross weight of the consignment and also other information as required under this rule.</a:t>
            </a:r>
            <a:endParaRPr lang="en-US" dirty="0"/>
          </a:p>
        </p:txBody>
      </p:sp>
      <p:pic>
        <p:nvPicPr>
          <p:cNvPr id="6" name="Picture 5" descr="images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5029200"/>
            <a:ext cx="4914900" cy="1409700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431</TotalTime>
  <Words>333</Words>
  <Application>Microsoft Office PowerPoint</Application>
  <PresentationFormat>On-screen Show (4:3)</PresentationFormat>
  <Paragraphs>32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Flow</vt:lpstr>
      <vt:lpstr>Procedure for Issuing Bill/Challans</vt:lpstr>
      <vt:lpstr>Rule 4A &amp; 4B</vt:lpstr>
      <vt:lpstr>Time Limit for Issue of Invoice</vt:lpstr>
      <vt:lpstr>Contents of Invoice</vt:lpstr>
      <vt:lpstr>Special Cases</vt:lpstr>
      <vt:lpstr>Input Service Distributor</vt:lpstr>
      <vt:lpstr>Banking Co.    </vt:lpstr>
      <vt:lpstr>Goods Transport by Road</vt:lpstr>
      <vt:lpstr>Slide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Procedure for Issuing Bill/Challans</dc:title>
  <dc:creator>admin</dc:creator>
  <cp:lastModifiedBy>admin</cp:lastModifiedBy>
  <cp:revision>55</cp:revision>
  <dcterms:created xsi:type="dcterms:W3CDTF">2006-08-16T00:00:00Z</dcterms:created>
  <dcterms:modified xsi:type="dcterms:W3CDTF">2015-02-04T07:54:02Z</dcterms:modified>
</cp:coreProperties>
</file>