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22797-65B7-4319-9538-93787F6E00A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602F3-4917-449C-BF66-7FEE7705EE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cometaxefiling.gov.i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Downloading form 26AS 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Go </a:t>
            </a:r>
            <a:r>
              <a:rPr lang="en-US" dirty="0" smtClean="0"/>
              <a:t>to </a:t>
            </a:r>
            <a:r>
              <a:rPr lang="en-US" smtClean="0"/>
              <a:t>the website</a:t>
            </a:r>
            <a:r>
              <a:rPr lang="en-US" smtClean="0"/>
              <a:t> </a:t>
            </a:r>
            <a:r>
              <a:rPr lang="en-US" dirty="0" smtClean="0">
                <a:hlinkClick r:id="rId2"/>
              </a:rPr>
              <a:t>www.incometaxefiling.gov.in</a:t>
            </a:r>
            <a:r>
              <a:rPr lang="en-US" dirty="0" smtClean="0"/>
              <a:t> </a:t>
            </a:r>
          </a:p>
          <a:p>
            <a:r>
              <a:rPr lang="en-US" dirty="0" smtClean="0"/>
              <a:t>Login with 10 digit id - PAN number &amp; password – only PAN number or PAN number followed by 123*</a:t>
            </a:r>
          </a:p>
          <a:p>
            <a:r>
              <a:rPr lang="en-US" dirty="0" smtClean="0"/>
              <a:t>Go to “My Account” &amp; click “View Tax Credit Statement (Form 26AS)” </a:t>
            </a:r>
          </a:p>
          <a:p>
            <a:r>
              <a:rPr lang="en-US" dirty="0" smtClean="0"/>
              <a:t>Select the relevant Assessment Year , fill the date of birth/incorporation &amp; enter the verification code as given in the box below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Time saving tips – To create a tracker having company names, PANs, passwords </a:t>
            </a:r>
            <a:r>
              <a:rPr lang="en-US" b="1" dirty="0" smtClean="0"/>
              <a:t> &amp; date of birth / incorporation. 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Downloading form 26AS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com10</dc:creator>
  <cp:lastModifiedBy>com10</cp:lastModifiedBy>
  <cp:revision>5</cp:revision>
  <dcterms:created xsi:type="dcterms:W3CDTF">2011-11-28T10:36:05Z</dcterms:created>
  <dcterms:modified xsi:type="dcterms:W3CDTF">2011-11-28T11:27:01Z</dcterms:modified>
</cp:coreProperties>
</file>