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65" r:id="rId2"/>
    <p:sldId id="287" r:id="rId3"/>
    <p:sldId id="260" r:id="rId4"/>
    <p:sldId id="261" r:id="rId5"/>
    <p:sldId id="262" r:id="rId6"/>
    <p:sldId id="263" r:id="rId7"/>
    <p:sldId id="264" r:id="rId8"/>
    <p:sldId id="291" r:id="rId9"/>
    <p:sldId id="292" r:id="rId10"/>
    <p:sldId id="293" r:id="rId11"/>
    <p:sldId id="294" r:id="rId12"/>
    <p:sldId id="283" r:id="rId13"/>
    <p:sldId id="286" r:id="rId14"/>
    <p:sldId id="257" r:id="rId15"/>
    <p:sldId id="284" r:id="rId16"/>
    <p:sldId id="270" r:id="rId17"/>
    <p:sldId id="273" r:id="rId18"/>
    <p:sldId id="275" r:id="rId19"/>
    <p:sldId id="274" r:id="rId20"/>
    <p:sldId id="276" r:id="rId21"/>
    <p:sldId id="277" r:id="rId22"/>
    <p:sldId id="278" r:id="rId23"/>
    <p:sldId id="279" r:id="rId24"/>
    <p:sldId id="281" r:id="rId25"/>
    <p:sldId id="282" r:id="rId26"/>
    <p:sldId id="269" r:id="rId27"/>
    <p:sldId id="268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366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21ADB6-BBBC-4AC0-94BB-364617824F3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520AE2-0B15-4DE2-8AD0-AFA592A32AFB}">
      <dgm:prSet phldrT="[Text]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en-US" dirty="0" smtClean="0"/>
            <a:t>FUND</a:t>
          </a:r>
          <a:endParaRPr lang="en-US" dirty="0"/>
        </a:p>
      </dgm:t>
    </dgm:pt>
    <dgm:pt modelId="{DE29634D-8662-4734-A49E-FDEE0CE6C857}" type="parTrans" cxnId="{35454D19-8180-4E7D-A684-C8B8925119BA}">
      <dgm:prSet/>
      <dgm:spPr/>
      <dgm:t>
        <a:bodyPr/>
        <a:lstStyle/>
        <a:p>
          <a:endParaRPr lang="en-US"/>
        </a:p>
      </dgm:t>
    </dgm:pt>
    <dgm:pt modelId="{802DEEC7-E3D3-44BB-81FB-7A02FC6068DF}" type="sibTrans" cxnId="{35454D19-8180-4E7D-A684-C8B8925119BA}">
      <dgm:prSet/>
      <dgm:spPr/>
      <dgm:t>
        <a:bodyPr/>
        <a:lstStyle/>
        <a:p>
          <a:endParaRPr lang="en-US"/>
        </a:p>
      </dgm:t>
    </dgm:pt>
    <dgm:pt modelId="{F1F0DFCC-3043-45BC-A87D-0A35FE0C39FA}">
      <dgm:prSet phldrT="[Text]"/>
      <dgm:spPr/>
      <dgm:t>
        <a:bodyPr/>
        <a:lstStyle/>
        <a:p>
          <a:r>
            <a:rPr lang="en-US" dirty="0" smtClean="0"/>
            <a:t>TRADITIONAL</a:t>
          </a:r>
          <a:endParaRPr lang="en-US" dirty="0"/>
        </a:p>
      </dgm:t>
    </dgm:pt>
    <dgm:pt modelId="{2797289E-C958-4A62-9670-BA4C65E75186}" type="parTrans" cxnId="{720DD002-1110-44EB-A187-9EB23698B580}">
      <dgm:prSet/>
      <dgm:spPr/>
      <dgm:t>
        <a:bodyPr/>
        <a:lstStyle/>
        <a:p>
          <a:endParaRPr lang="en-US"/>
        </a:p>
      </dgm:t>
    </dgm:pt>
    <dgm:pt modelId="{B139E1CB-AB63-4D3D-9B49-B2F30D877C6F}" type="sibTrans" cxnId="{720DD002-1110-44EB-A187-9EB23698B580}">
      <dgm:prSet/>
      <dgm:spPr/>
      <dgm:t>
        <a:bodyPr/>
        <a:lstStyle/>
        <a:p>
          <a:endParaRPr lang="en-US"/>
        </a:p>
      </dgm:t>
    </dgm:pt>
    <dgm:pt modelId="{C5577463-6E03-4D92-B839-8F105623CF66}">
      <dgm:prSet phldrT="[Text]"/>
      <dgm:spPr/>
      <dgm:t>
        <a:bodyPr/>
        <a:lstStyle/>
        <a:p>
          <a:r>
            <a:rPr lang="en-US" dirty="0" smtClean="0"/>
            <a:t>SHAREHOLDER	</a:t>
          </a:r>
          <a:endParaRPr lang="en-US" dirty="0"/>
        </a:p>
      </dgm:t>
    </dgm:pt>
    <dgm:pt modelId="{236D3043-C508-471A-A24C-739050C4795D}" type="parTrans" cxnId="{9A6D44C3-8BE1-4A97-B127-FE261B2AF0EB}">
      <dgm:prSet/>
      <dgm:spPr/>
      <dgm:t>
        <a:bodyPr/>
        <a:lstStyle/>
        <a:p>
          <a:endParaRPr lang="en-US"/>
        </a:p>
      </dgm:t>
    </dgm:pt>
    <dgm:pt modelId="{5F41CD5C-BC85-4570-871F-8F8698B9FD6F}" type="sibTrans" cxnId="{9A6D44C3-8BE1-4A97-B127-FE261B2AF0EB}">
      <dgm:prSet/>
      <dgm:spPr/>
      <dgm:t>
        <a:bodyPr/>
        <a:lstStyle/>
        <a:p>
          <a:endParaRPr lang="en-US"/>
        </a:p>
      </dgm:t>
    </dgm:pt>
    <dgm:pt modelId="{DBE4E6ED-0E95-43FE-BB65-4B224A009B86}">
      <dgm:prSet phldrT="[Text]"/>
      <dgm:spPr/>
      <dgm:t>
        <a:bodyPr/>
        <a:lstStyle/>
        <a:p>
          <a:r>
            <a:rPr lang="en-US" dirty="0" smtClean="0"/>
            <a:t>POLICYHOLDER</a:t>
          </a:r>
          <a:endParaRPr lang="en-US" dirty="0"/>
        </a:p>
      </dgm:t>
    </dgm:pt>
    <dgm:pt modelId="{2FBF5069-8056-4E25-ABAA-8563826234CE}" type="parTrans" cxnId="{116631B6-1FA7-45C9-9488-B6DD4FD84D25}">
      <dgm:prSet/>
      <dgm:spPr/>
      <dgm:t>
        <a:bodyPr/>
        <a:lstStyle/>
        <a:p>
          <a:endParaRPr lang="en-US"/>
        </a:p>
      </dgm:t>
    </dgm:pt>
    <dgm:pt modelId="{26154E68-65BF-4365-8A9A-47A27A0EA27F}" type="sibTrans" cxnId="{116631B6-1FA7-45C9-9488-B6DD4FD84D25}">
      <dgm:prSet/>
      <dgm:spPr/>
      <dgm:t>
        <a:bodyPr/>
        <a:lstStyle/>
        <a:p>
          <a:endParaRPr lang="en-US"/>
        </a:p>
      </dgm:t>
    </dgm:pt>
    <dgm:pt modelId="{9D3DB3E8-5D9C-4906-A52A-3B916D4B9BCC}">
      <dgm:prSet phldrT="[Text]"/>
      <dgm:spPr/>
      <dgm:t>
        <a:bodyPr/>
        <a:lstStyle/>
        <a:p>
          <a:r>
            <a:rPr lang="en-US" dirty="0" smtClean="0"/>
            <a:t>UNIT- LINKED</a:t>
          </a:r>
          <a:endParaRPr lang="en-US" dirty="0"/>
        </a:p>
      </dgm:t>
    </dgm:pt>
    <dgm:pt modelId="{4693E113-44BC-4D77-86EF-9D36D2FE8DE9}" type="parTrans" cxnId="{6A6AEB5C-FFA7-4502-A5BE-7BF024A722CA}">
      <dgm:prSet/>
      <dgm:spPr/>
      <dgm:t>
        <a:bodyPr/>
        <a:lstStyle/>
        <a:p>
          <a:endParaRPr lang="en-US"/>
        </a:p>
      </dgm:t>
    </dgm:pt>
    <dgm:pt modelId="{548C1DA4-2BF3-488A-910D-0B94A8A6FE31}" type="sibTrans" cxnId="{6A6AEB5C-FFA7-4502-A5BE-7BF024A722CA}">
      <dgm:prSet/>
      <dgm:spPr/>
      <dgm:t>
        <a:bodyPr/>
        <a:lstStyle/>
        <a:p>
          <a:endParaRPr lang="en-US"/>
        </a:p>
      </dgm:t>
    </dgm:pt>
    <dgm:pt modelId="{2560B1F5-B23B-4FAC-80E9-03DD90D216CE}" type="pres">
      <dgm:prSet presAssocID="{1F21ADB6-BBBC-4AC0-94BB-364617824F3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7D4CA11-93AF-4AF3-86E4-BB1101600566}" type="pres">
      <dgm:prSet presAssocID="{BD520AE2-0B15-4DE2-8AD0-AFA592A32AFB}" presName="hierRoot1" presStyleCnt="0"/>
      <dgm:spPr/>
    </dgm:pt>
    <dgm:pt modelId="{EBFC8AAF-BE15-49AE-860C-BE98620827FF}" type="pres">
      <dgm:prSet presAssocID="{BD520AE2-0B15-4DE2-8AD0-AFA592A32AFB}" presName="composite" presStyleCnt="0"/>
      <dgm:spPr/>
    </dgm:pt>
    <dgm:pt modelId="{EEEAB4B8-D125-4201-B7E0-A680A8C9FFC8}" type="pres">
      <dgm:prSet presAssocID="{BD520AE2-0B15-4DE2-8AD0-AFA592A32AFB}" presName="background" presStyleLbl="node0" presStyleIdx="0" presStyleCnt="1"/>
      <dgm:spPr/>
    </dgm:pt>
    <dgm:pt modelId="{F58C3D88-F715-4D75-8F30-7DB819754E28}" type="pres">
      <dgm:prSet presAssocID="{BD520AE2-0B15-4DE2-8AD0-AFA592A32AFB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74961BB-BBDB-4CFD-9AE5-158D153661A5}" type="pres">
      <dgm:prSet presAssocID="{BD520AE2-0B15-4DE2-8AD0-AFA592A32AFB}" presName="hierChild2" presStyleCnt="0"/>
      <dgm:spPr/>
    </dgm:pt>
    <dgm:pt modelId="{385B9B6A-A626-4D53-83B0-78B739134F6E}" type="pres">
      <dgm:prSet presAssocID="{2797289E-C958-4A62-9670-BA4C65E75186}" presName="Name10" presStyleLbl="parChTrans1D2" presStyleIdx="0" presStyleCnt="2"/>
      <dgm:spPr/>
      <dgm:t>
        <a:bodyPr/>
        <a:lstStyle/>
        <a:p>
          <a:endParaRPr lang="en-US"/>
        </a:p>
      </dgm:t>
    </dgm:pt>
    <dgm:pt modelId="{4070487D-9EDD-4473-921D-8D5D678E47F7}" type="pres">
      <dgm:prSet presAssocID="{F1F0DFCC-3043-45BC-A87D-0A35FE0C39FA}" presName="hierRoot2" presStyleCnt="0"/>
      <dgm:spPr/>
    </dgm:pt>
    <dgm:pt modelId="{299DD813-D0E5-4B99-BA65-68B2198926A8}" type="pres">
      <dgm:prSet presAssocID="{F1F0DFCC-3043-45BC-A87D-0A35FE0C39FA}" presName="composite2" presStyleCnt="0"/>
      <dgm:spPr/>
    </dgm:pt>
    <dgm:pt modelId="{94C5584C-AA18-471D-AB90-64B68D2578C7}" type="pres">
      <dgm:prSet presAssocID="{F1F0DFCC-3043-45BC-A87D-0A35FE0C39FA}" presName="background2" presStyleLbl="node2" presStyleIdx="0" presStyleCnt="2"/>
      <dgm:spPr/>
    </dgm:pt>
    <dgm:pt modelId="{4B1A8CF0-EB93-41C9-8D6F-14973D8CC3BA}" type="pres">
      <dgm:prSet presAssocID="{F1F0DFCC-3043-45BC-A87D-0A35FE0C39FA}" presName="text2" presStyleLbl="fgAcc2" presStyleIdx="0" presStyleCnt="2" custLinFactNeighborX="-44492" custLinFactNeighborY="-508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9D327F-44E9-4A1F-B388-D66E57DAD2FB}" type="pres">
      <dgm:prSet presAssocID="{F1F0DFCC-3043-45BC-A87D-0A35FE0C39FA}" presName="hierChild3" presStyleCnt="0"/>
      <dgm:spPr/>
    </dgm:pt>
    <dgm:pt modelId="{1BB690A1-8D56-48AC-A1F3-B35473383F68}" type="pres">
      <dgm:prSet presAssocID="{236D3043-C508-471A-A24C-739050C4795D}" presName="Name17" presStyleLbl="parChTrans1D3" presStyleIdx="0" presStyleCnt="2"/>
      <dgm:spPr/>
      <dgm:t>
        <a:bodyPr/>
        <a:lstStyle/>
        <a:p>
          <a:endParaRPr lang="en-US"/>
        </a:p>
      </dgm:t>
    </dgm:pt>
    <dgm:pt modelId="{11A8AB74-416D-4C04-BEAD-56193D2DC14B}" type="pres">
      <dgm:prSet presAssocID="{C5577463-6E03-4D92-B839-8F105623CF66}" presName="hierRoot3" presStyleCnt="0"/>
      <dgm:spPr/>
    </dgm:pt>
    <dgm:pt modelId="{4953A371-2072-40DB-88CB-00BC6C78E3B6}" type="pres">
      <dgm:prSet presAssocID="{C5577463-6E03-4D92-B839-8F105623CF66}" presName="composite3" presStyleCnt="0"/>
      <dgm:spPr/>
    </dgm:pt>
    <dgm:pt modelId="{EF0BC27B-2899-44FD-AC5A-707FB818B2EB}" type="pres">
      <dgm:prSet presAssocID="{C5577463-6E03-4D92-B839-8F105623CF66}" presName="background3" presStyleLbl="node3" presStyleIdx="0" presStyleCnt="2"/>
      <dgm:spPr/>
    </dgm:pt>
    <dgm:pt modelId="{1582E392-9FAE-4F57-A78D-3BA3438F9BC0}" type="pres">
      <dgm:prSet presAssocID="{C5577463-6E03-4D92-B839-8F105623CF66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AA9D1F-04CE-4FD4-8E65-C1CAE089D8F9}" type="pres">
      <dgm:prSet presAssocID="{C5577463-6E03-4D92-B839-8F105623CF66}" presName="hierChild4" presStyleCnt="0"/>
      <dgm:spPr/>
    </dgm:pt>
    <dgm:pt modelId="{EDB0B277-62FC-46A5-A25C-0F4B2859556E}" type="pres">
      <dgm:prSet presAssocID="{2FBF5069-8056-4E25-ABAA-8563826234CE}" presName="Name17" presStyleLbl="parChTrans1D3" presStyleIdx="1" presStyleCnt="2"/>
      <dgm:spPr/>
      <dgm:t>
        <a:bodyPr/>
        <a:lstStyle/>
        <a:p>
          <a:endParaRPr lang="en-US"/>
        </a:p>
      </dgm:t>
    </dgm:pt>
    <dgm:pt modelId="{93EC9F9D-15AE-45AA-A995-E483F19607D4}" type="pres">
      <dgm:prSet presAssocID="{DBE4E6ED-0E95-43FE-BB65-4B224A009B86}" presName="hierRoot3" presStyleCnt="0"/>
      <dgm:spPr/>
    </dgm:pt>
    <dgm:pt modelId="{0C1B347E-98C4-4DA7-AFC8-BE182F915F55}" type="pres">
      <dgm:prSet presAssocID="{DBE4E6ED-0E95-43FE-BB65-4B224A009B86}" presName="composite3" presStyleCnt="0"/>
      <dgm:spPr/>
    </dgm:pt>
    <dgm:pt modelId="{A04421F0-6A5F-4250-B33A-61AC999EB06F}" type="pres">
      <dgm:prSet presAssocID="{DBE4E6ED-0E95-43FE-BB65-4B224A009B86}" presName="background3" presStyleLbl="node3" presStyleIdx="1" presStyleCnt="2"/>
      <dgm:spPr/>
    </dgm:pt>
    <dgm:pt modelId="{9089DA33-4E98-477A-95B2-5C064E38532D}" type="pres">
      <dgm:prSet presAssocID="{DBE4E6ED-0E95-43FE-BB65-4B224A009B86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A5C9E7-C6B5-4869-B9EC-728EE0C01D41}" type="pres">
      <dgm:prSet presAssocID="{DBE4E6ED-0E95-43FE-BB65-4B224A009B86}" presName="hierChild4" presStyleCnt="0"/>
      <dgm:spPr/>
    </dgm:pt>
    <dgm:pt modelId="{0E68D641-ECBE-4034-85E6-879A39284F3E}" type="pres">
      <dgm:prSet presAssocID="{4693E113-44BC-4D77-86EF-9D36D2FE8DE9}" presName="Name10" presStyleLbl="parChTrans1D2" presStyleIdx="1" presStyleCnt="2"/>
      <dgm:spPr/>
      <dgm:t>
        <a:bodyPr/>
        <a:lstStyle/>
        <a:p>
          <a:endParaRPr lang="en-US"/>
        </a:p>
      </dgm:t>
    </dgm:pt>
    <dgm:pt modelId="{DDC38633-D37F-41CA-85BA-5D09A4B55EBC}" type="pres">
      <dgm:prSet presAssocID="{9D3DB3E8-5D9C-4906-A52A-3B916D4B9BCC}" presName="hierRoot2" presStyleCnt="0"/>
      <dgm:spPr/>
    </dgm:pt>
    <dgm:pt modelId="{8B9FFBD3-715E-4198-A1D6-050B3D8D9B6C}" type="pres">
      <dgm:prSet presAssocID="{9D3DB3E8-5D9C-4906-A52A-3B916D4B9BCC}" presName="composite2" presStyleCnt="0"/>
      <dgm:spPr/>
    </dgm:pt>
    <dgm:pt modelId="{7BCDBAF9-29D2-463E-9B1F-933ABFBB5DF5}" type="pres">
      <dgm:prSet presAssocID="{9D3DB3E8-5D9C-4906-A52A-3B916D4B9BCC}" presName="background2" presStyleLbl="node2" presStyleIdx="1" presStyleCnt="2"/>
      <dgm:spPr/>
    </dgm:pt>
    <dgm:pt modelId="{92AAEEDA-6822-49A5-BE18-B51E327352C1}" type="pres">
      <dgm:prSet presAssocID="{9D3DB3E8-5D9C-4906-A52A-3B916D4B9BCC}" presName="text2" presStyleLbl="fgAcc2" presStyleIdx="1" presStyleCnt="2" custLinFactNeighborX="58679" custLinFactNeighborY="-508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240EF3-E6AD-438D-A386-3366D0D68921}" type="pres">
      <dgm:prSet presAssocID="{9D3DB3E8-5D9C-4906-A52A-3B916D4B9BCC}" presName="hierChild3" presStyleCnt="0"/>
      <dgm:spPr/>
    </dgm:pt>
  </dgm:ptLst>
  <dgm:cxnLst>
    <dgm:cxn modelId="{6A6AEB5C-FFA7-4502-A5BE-7BF024A722CA}" srcId="{BD520AE2-0B15-4DE2-8AD0-AFA592A32AFB}" destId="{9D3DB3E8-5D9C-4906-A52A-3B916D4B9BCC}" srcOrd="1" destOrd="0" parTransId="{4693E113-44BC-4D77-86EF-9D36D2FE8DE9}" sibTransId="{548C1DA4-2BF3-488A-910D-0B94A8A6FE31}"/>
    <dgm:cxn modelId="{E60A0C92-74B4-4946-A945-1034D86E00A4}" type="presOf" srcId="{BD520AE2-0B15-4DE2-8AD0-AFA592A32AFB}" destId="{F58C3D88-F715-4D75-8F30-7DB819754E28}" srcOrd="0" destOrd="0" presId="urn:microsoft.com/office/officeart/2005/8/layout/hierarchy1"/>
    <dgm:cxn modelId="{4EAA475F-A3D2-4D89-8DE6-E0DF3FF4007F}" type="presOf" srcId="{9D3DB3E8-5D9C-4906-A52A-3B916D4B9BCC}" destId="{92AAEEDA-6822-49A5-BE18-B51E327352C1}" srcOrd="0" destOrd="0" presId="urn:microsoft.com/office/officeart/2005/8/layout/hierarchy1"/>
    <dgm:cxn modelId="{17A6C3D6-D278-4397-8B2F-38A5CC8CEE5F}" type="presOf" srcId="{2797289E-C958-4A62-9670-BA4C65E75186}" destId="{385B9B6A-A626-4D53-83B0-78B739134F6E}" srcOrd="0" destOrd="0" presId="urn:microsoft.com/office/officeart/2005/8/layout/hierarchy1"/>
    <dgm:cxn modelId="{CC96BD22-5539-45FE-9545-2143CD5BDD30}" type="presOf" srcId="{DBE4E6ED-0E95-43FE-BB65-4B224A009B86}" destId="{9089DA33-4E98-477A-95B2-5C064E38532D}" srcOrd="0" destOrd="0" presId="urn:microsoft.com/office/officeart/2005/8/layout/hierarchy1"/>
    <dgm:cxn modelId="{D3EB88D7-B0F9-4968-A363-B1AFCB2FCF0A}" type="presOf" srcId="{F1F0DFCC-3043-45BC-A87D-0A35FE0C39FA}" destId="{4B1A8CF0-EB93-41C9-8D6F-14973D8CC3BA}" srcOrd="0" destOrd="0" presId="urn:microsoft.com/office/officeart/2005/8/layout/hierarchy1"/>
    <dgm:cxn modelId="{8BB3DD37-A45C-4F96-A55A-8C278214C93A}" type="presOf" srcId="{4693E113-44BC-4D77-86EF-9D36D2FE8DE9}" destId="{0E68D641-ECBE-4034-85E6-879A39284F3E}" srcOrd="0" destOrd="0" presId="urn:microsoft.com/office/officeart/2005/8/layout/hierarchy1"/>
    <dgm:cxn modelId="{9AE98EF9-8EEC-4958-80C7-F613E2B1E3DB}" type="presOf" srcId="{1F21ADB6-BBBC-4AC0-94BB-364617824F38}" destId="{2560B1F5-B23B-4FAC-80E9-03DD90D216CE}" srcOrd="0" destOrd="0" presId="urn:microsoft.com/office/officeart/2005/8/layout/hierarchy1"/>
    <dgm:cxn modelId="{116631B6-1FA7-45C9-9488-B6DD4FD84D25}" srcId="{F1F0DFCC-3043-45BC-A87D-0A35FE0C39FA}" destId="{DBE4E6ED-0E95-43FE-BB65-4B224A009B86}" srcOrd="1" destOrd="0" parTransId="{2FBF5069-8056-4E25-ABAA-8563826234CE}" sibTransId="{26154E68-65BF-4365-8A9A-47A27A0EA27F}"/>
    <dgm:cxn modelId="{ADFEA21B-64F0-4FE2-94FC-E63FD5B7A8AA}" type="presOf" srcId="{236D3043-C508-471A-A24C-739050C4795D}" destId="{1BB690A1-8D56-48AC-A1F3-B35473383F68}" srcOrd="0" destOrd="0" presId="urn:microsoft.com/office/officeart/2005/8/layout/hierarchy1"/>
    <dgm:cxn modelId="{35454D19-8180-4E7D-A684-C8B8925119BA}" srcId="{1F21ADB6-BBBC-4AC0-94BB-364617824F38}" destId="{BD520AE2-0B15-4DE2-8AD0-AFA592A32AFB}" srcOrd="0" destOrd="0" parTransId="{DE29634D-8662-4734-A49E-FDEE0CE6C857}" sibTransId="{802DEEC7-E3D3-44BB-81FB-7A02FC6068DF}"/>
    <dgm:cxn modelId="{039BB454-6D4D-4A4D-AE96-7276CBFAFE69}" type="presOf" srcId="{2FBF5069-8056-4E25-ABAA-8563826234CE}" destId="{EDB0B277-62FC-46A5-A25C-0F4B2859556E}" srcOrd="0" destOrd="0" presId="urn:microsoft.com/office/officeart/2005/8/layout/hierarchy1"/>
    <dgm:cxn modelId="{F9DE4132-9B61-4222-A157-844EDFB2458D}" type="presOf" srcId="{C5577463-6E03-4D92-B839-8F105623CF66}" destId="{1582E392-9FAE-4F57-A78D-3BA3438F9BC0}" srcOrd="0" destOrd="0" presId="urn:microsoft.com/office/officeart/2005/8/layout/hierarchy1"/>
    <dgm:cxn modelId="{720DD002-1110-44EB-A187-9EB23698B580}" srcId="{BD520AE2-0B15-4DE2-8AD0-AFA592A32AFB}" destId="{F1F0DFCC-3043-45BC-A87D-0A35FE0C39FA}" srcOrd="0" destOrd="0" parTransId="{2797289E-C958-4A62-9670-BA4C65E75186}" sibTransId="{B139E1CB-AB63-4D3D-9B49-B2F30D877C6F}"/>
    <dgm:cxn modelId="{9A6D44C3-8BE1-4A97-B127-FE261B2AF0EB}" srcId="{F1F0DFCC-3043-45BC-A87D-0A35FE0C39FA}" destId="{C5577463-6E03-4D92-B839-8F105623CF66}" srcOrd="0" destOrd="0" parTransId="{236D3043-C508-471A-A24C-739050C4795D}" sibTransId="{5F41CD5C-BC85-4570-871F-8F8698B9FD6F}"/>
    <dgm:cxn modelId="{5DA8F463-80F6-4AA4-A496-1F629D1316ED}" type="presParOf" srcId="{2560B1F5-B23B-4FAC-80E9-03DD90D216CE}" destId="{A7D4CA11-93AF-4AF3-86E4-BB1101600566}" srcOrd="0" destOrd="0" presId="urn:microsoft.com/office/officeart/2005/8/layout/hierarchy1"/>
    <dgm:cxn modelId="{1A3278EC-A427-4D3B-8B3F-894DA056BA6E}" type="presParOf" srcId="{A7D4CA11-93AF-4AF3-86E4-BB1101600566}" destId="{EBFC8AAF-BE15-49AE-860C-BE98620827FF}" srcOrd="0" destOrd="0" presId="urn:microsoft.com/office/officeart/2005/8/layout/hierarchy1"/>
    <dgm:cxn modelId="{8AB2AD72-97E6-471C-8B5A-626D7E5177DD}" type="presParOf" srcId="{EBFC8AAF-BE15-49AE-860C-BE98620827FF}" destId="{EEEAB4B8-D125-4201-B7E0-A680A8C9FFC8}" srcOrd="0" destOrd="0" presId="urn:microsoft.com/office/officeart/2005/8/layout/hierarchy1"/>
    <dgm:cxn modelId="{69113DE1-5715-4359-98CD-3F18232B3D75}" type="presParOf" srcId="{EBFC8AAF-BE15-49AE-860C-BE98620827FF}" destId="{F58C3D88-F715-4D75-8F30-7DB819754E28}" srcOrd="1" destOrd="0" presId="urn:microsoft.com/office/officeart/2005/8/layout/hierarchy1"/>
    <dgm:cxn modelId="{A72266B5-2E74-43F8-95E8-55A5D441CA25}" type="presParOf" srcId="{A7D4CA11-93AF-4AF3-86E4-BB1101600566}" destId="{774961BB-BBDB-4CFD-9AE5-158D153661A5}" srcOrd="1" destOrd="0" presId="urn:microsoft.com/office/officeart/2005/8/layout/hierarchy1"/>
    <dgm:cxn modelId="{A0F62F66-95BD-43AF-9E30-38939F44C20F}" type="presParOf" srcId="{774961BB-BBDB-4CFD-9AE5-158D153661A5}" destId="{385B9B6A-A626-4D53-83B0-78B739134F6E}" srcOrd="0" destOrd="0" presId="urn:microsoft.com/office/officeart/2005/8/layout/hierarchy1"/>
    <dgm:cxn modelId="{393DE01B-9F49-4F14-8E08-3FDE5F69A807}" type="presParOf" srcId="{774961BB-BBDB-4CFD-9AE5-158D153661A5}" destId="{4070487D-9EDD-4473-921D-8D5D678E47F7}" srcOrd="1" destOrd="0" presId="urn:microsoft.com/office/officeart/2005/8/layout/hierarchy1"/>
    <dgm:cxn modelId="{1E0D50CF-EAB6-42A2-B916-C9AD345C0A41}" type="presParOf" srcId="{4070487D-9EDD-4473-921D-8D5D678E47F7}" destId="{299DD813-D0E5-4B99-BA65-68B2198926A8}" srcOrd="0" destOrd="0" presId="urn:microsoft.com/office/officeart/2005/8/layout/hierarchy1"/>
    <dgm:cxn modelId="{9FC5C607-90B2-424D-BD91-37FDB6731200}" type="presParOf" srcId="{299DD813-D0E5-4B99-BA65-68B2198926A8}" destId="{94C5584C-AA18-471D-AB90-64B68D2578C7}" srcOrd="0" destOrd="0" presId="urn:microsoft.com/office/officeart/2005/8/layout/hierarchy1"/>
    <dgm:cxn modelId="{B8BA2155-CD28-470E-A8AA-F958A02569F9}" type="presParOf" srcId="{299DD813-D0E5-4B99-BA65-68B2198926A8}" destId="{4B1A8CF0-EB93-41C9-8D6F-14973D8CC3BA}" srcOrd="1" destOrd="0" presId="urn:microsoft.com/office/officeart/2005/8/layout/hierarchy1"/>
    <dgm:cxn modelId="{722F3003-DB25-49A8-9A8D-D2A021F249AC}" type="presParOf" srcId="{4070487D-9EDD-4473-921D-8D5D678E47F7}" destId="{2B9D327F-44E9-4A1F-B388-D66E57DAD2FB}" srcOrd="1" destOrd="0" presId="urn:microsoft.com/office/officeart/2005/8/layout/hierarchy1"/>
    <dgm:cxn modelId="{18DCB7AD-349B-4591-8E51-0F6358F63485}" type="presParOf" srcId="{2B9D327F-44E9-4A1F-B388-D66E57DAD2FB}" destId="{1BB690A1-8D56-48AC-A1F3-B35473383F68}" srcOrd="0" destOrd="0" presId="urn:microsoft.com/office/officeart/2005/8/layout/hierarchy1"/>
    <dgm:cxn modelId="{BA24B338-AC92-4621-B5F0-69BF819594FE}" type="presParOf" srcId="{2B9D327F-44E9-4A1F-B388-D66E57DAD2FB}" destId="{11A8AB74-416D-4C04-BEAD-56193D2DC14B}" srcOrd="1" destOrd="0" presId="urn:microsoft.com/office/officeart/2005/8/layout/hierarchy1"/>
    <dgm:cxn modelId="{D86BC386-FDCF-4B9E-B95D-1627E6FBB2F4}" type="presParOf" srcId="{11A8AB74-416D-4C04-BEAD-56193D2DC14B}" destId="{4953A371-2072-40DB-88CB-00BC6C78E3B6}" srcOrd="0" destOrd="0" presId="urn:microsoft.com/office/officeart/2005/8/layout/hierarchy1"/>
    <dgm:cxn modelId="{F44721EC-5D5C-412F-8FC9-6C51678E5FD1}" type="presParOf" srcId="{4953A371-2072-40DB-88CB-00BC6C78E3B6}" destId="{EF0BC27B-2899-44FD-AC5A-707FB818B2EB}" srcOrd="0" destOrd="0" presId="urn:microsoft.com/office/officeart/2005/8/layout/hierarchy1"/>
    <dgm:cxn modelId="{6ADE57D9-6814-455D-BB3F-53D5CCA3C4C7}" type="presParOf" srcId="{4953A371-2072-40DB-88CB-00BC6C78E3B6}" destId="{1582E392-9FAE-4F57-A78D-3BA3438F9BC0}" srcOrd="1" destOrd="0" presId="urn:microsoft.com/office/officeart/2005/8/layout/hierarchy1"/>
    <dgm:cxn modelId="{E88A4295-382C-44E0-881E-EC78B9D9E397}" type="presParOf" srcId="{11A8AB74-416D-4C04-BEAD-56193D2DC14B}" destId="{B4AA9D1F-04CE-4FD4-8E65-C1CAE089D8F9}" srcOrd="1" destOrd="0" presId="urn:microsoft.com/office/officeart/2005/8/layout/hierarchy1"/>
    <dgm:cxn modelId="{55199124-FBC1-4D09-8D23-1C6EEE7A591F}" type="presParOf" srcId="{2B9D327F-44E9-4A1F-B388-D66E57DAD2FB}" destId="{EDB0B277-62FC-46A5-A25C-0F4B2859556E}" srcOrd="2" destOrd="0" presId="urn:microsoft.com/office/officeart/2005/8/layout/hierarchy1"/>
    <dgm:cxn modelId="{C63C336C-4A91-483A-BCAD-5E081100A0BD}" type="presParOf" srcId="{2B9D327F-44E9-4A1F-B388-D66E57DAD2FB}" destId="{93EC9F9D-15AE-45AA-A995-E483F19607D4}" srcOrd="3" destOrd="0" presId="urn:microsoft.com/office/officeart/2005/8/layout/hierarchy1"/>
    <dgm:cxn modelId="{DDB8D569-D681-4550-8E5B-9E985F27E816}" type="presParOf" srcId="{93EC9F9D-15AE-45AA-A995-E483F19607D4}" destId="{0C1B347E-98C4-4DA7-AFC8-BE182F915F55}" srcOrd="0" destOrd="0" presId="urn:microsoft.com/office/officeart/2005/8/layout/hierarchy1"/>
    <dgm:cxn modelId="{2C59B33A-E3F2-4483-8F56-4677D29E1FDE}" type="presParOf" srcId="{0C1B347E-98C4-4DA7-AFC8-BE182F915F55}" destId="{A04421F0-6A5F-4250-B33A-61AC999EB06F}" srcOrd="0" destOrd="0" presId="urn:microsoft.com/office/officeart/2005/8/layout/hierarchy1"/>
    <dgm:cxn modelId="{D387EBBA-0C26-454F-92EC-2B136B619104}" type="presParOf" srcId="{0C1B347E-98C4-4DA7-AFC8-BE182F915F55}" destId="{9089DA33-4E98-477A-95B2-5C064E38532D}" srcOrd="1" destOrd="0" presId="urn:microsoft.com/office/officeart/2005/8/layout/hierarchy1"/>
    <dgm:cxn modelId="{351E0350-2D41-40D9-B97E-755523376F06}" type="presParOf" srcId="{93EC9F9D-15AE-45AA-A995-E483F19607D4}" destId="{52A5C9E7-C6B5-4869-B9EC-728EE0C01D41}" srcOrd="1" destOrd="0" presId="urn:microsoft.com/office/officeart/2005/8/layout/hierarchy1"/>
    <dgm:cxn modelId="{8D484ECF-1C31-4370-BE2B-8B1DC34B7AE7}" type="presParOf" srcId="{774961BB-BBDB-4CFD-9AE5-158D153661A5}" destId="{0E68D641-ECBE-4034-85E6-879A39284F3E}" srcOrd="2" destOrd="0" presId="urn:microsoft.com/office/officeart/2005/8/layout/hierarchy1"/>
    <dgm:cxn modelId="{EFCE5DD0-AE2B-41E6-88B5-85B3AB774E25}" type="presParOf" srcId="{774961BB-BBDB-4CFD-9AE5-158D153661A5}" destId="{DDC38633-D37F-41CA-85BA-5D09A4B55EBC}" srcOrd="3" destOrd="0" presId="urn:microsoft.com/office/officeart/2005/8/layout/hierarchy1"/>
    <dgm:cxn modelId="{25BC1DB6-B48F-4CF4-916A-B5A10F7AEEBB}" type="presParOf" srcId="{DDC38633-D37F-41CA-85BA-5D09A4B55EBC}" destId="{8B9FFBD3-715E-4198-A1D6-050B3D8D9B6C}" srcOrd="0" destOrd="0" presId="urn:microsoft.com/office/officeart/2005/8/layout/hierarchy1"/>
    <dgm:cxn modelId="{F3D0CFDA-9D26-4553-BD82-2003D94EF6D6}" type="presParOf" srcId="{8B9FFBD3-715E-4198-A1D6-050B3D8D9B6C}" destId="{7BCDBAF9-29D2-463E-9B1F-933ABFBB5DF5}" srcOrd="0" destOrd="0" presId="urn:microsoft.com/office/officeart/2005/8/layout/hierarchy1"/>
    <dgm:cxn modelId="{3E398676-9FE9-4343-B60F-82E6E47F7CEC}" type="presParOf" srcId="{8B9FFBD3-715E-4198-A1D6-050B3D8D9B6C}" destId="{92AAEEDA-6822-49A5-BE18-B51E327352C1}" srcOrd="1" destOrd="0" presId="urn:microsoft.com/office/officeart/2005/8/layout/hierarchy1"/>
    <dgm:cxn modelId="{ABD938D1-086A-44F0-9054-DECA5AF2CDF5}" type="presParOf" srcId="{DDC38633-D37F-41CA-85BA-5D09A4B55EBC}" destId="{DC240EF3-E6AD-438D-A386-3366D0D68921}" srcOrd="1" destOrd="0" presId="urn:microsoft.com/office/officeart/2005/8/layout/hierarchy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F6BEC0-EF7C-4066-B3F6-380C4CBFAB0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29E92A-E6E1-460C-A739-E4F0D1144C0F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Participating</a:t>
          </a:r>
          <a:endParaRPr lang="en-US" dirty="0"/>
        </a:p>
      </dgm:t>
    </dgm:pt>
    <dgm:pt modelId="{AFEDDE17-5BE7-4473-8736-EE2DE2A6AA06}" type="parTrans" cxnId="{01138D84-E6D5-40C2-B2EC-9E8FBCF0FFCF}">
      <dgm:prSet/>
      <dgm:spPr/>
      <dgm:t>
        <a:bodyPr/>
        <a:lstStyle/>
        <a:p>
          <a:endParaRPr lang="en-US"/>
        </a:p>
      </dgm:t>
    </dgm:pt>
    <dgm:pt modelId="{3367D098-486B-4D33-8DDD-613906126353}" type="sibTrans" cxnId="{01138D84-E6D5-40C2-B2EC-9E8FBCF0FFCF}">
      <dgm:prSet/>
      <dgm:spPr/>
      <dgm:t>
        <a:bodyPr/>
        <a:lstStyle/>
        <a:p>
          <a:endParaRPr lang="en-US"/>
        </a:p>
      </dgm:t>
    </dgm:pt>
    <dgm:pt modelId="{097F8196-13DC-48EF-A835-7ACC3B4A21D1}">
      <dgm:prSet phldrT="[Text]"/>
      <dgm:spPr/>
      <dgm:t>
        <a:bodyPr/>
        <a:lstStyle/>
        <a:p>
          <a:r>
            <a:rPr lang="en-US" dirty="0" smtClean="0"/>
            <a:t>Individual Pension</a:t>
          </a:r>
          <a:endParaRPr lang="en-US" dirty="0"/>
        </a:p>
      </dgm:t>
    </dgm:pt>
    <dgm:pt modelId="{687718CB-347F-457D-B4C1-CE2FEBB3C410}" type="parTrans" cxnId="{03978428-EABB-42D9-93A0-0AD603C787A0}">
      <dgm:prSet/>
      <dgm:spPr/>
      <dgm:t>
        <a:bodyPr/>
        <a:lstStyle/>
        <a:p>
          <a:endParaRPr lang="en-US"/>
        </a:p>
      </dgm:t>
    </dgm:pt>
    <dgm:pt modelId="{B049FA64-420F-46B5-973F-1CA3898F5D37}" type="sibTrans" cxnId="{03978428-EABB-42D9-93A0-0AD603C787A0}">
      <dgm:prSet/>
      <dgm:spPr/>
      <dgm:t>
        <a:bodyPr/>
        <a:lstStyle/>
        <a:p>
          <a:endParaRPr lang="en-US"/>
        </a:p>
      </dgm:t>
    </dgm:pt>
    <dgm:pt modelId="{F0027DF9-F6CA-4CFC-A211-19680099C425}">
      <dgm:prSet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Non Participating</a:t>
          </a:r>
          <a:endParaRPr lang="en-US" dirty="0"/>
        </a:p>
      </dgm:t>
    </dgm:pt>
    <dgm:pt modelId="{46AF0EEB-F97D-442F-B707-57CA06112D93}" type="parTrans" cxnId="{E56D4166-DDC0-4FEB-8B8A-0E9B7204AD7C}">
      <dgm:prSet/>
      <dgm:spPr/>
      <dgm:t>
        <a:bodyPr/>
        <a:lstStyle/>
        <a:p>
          <a:endParaRPr lang="en-US"/>
        </a:p>
      </dgm:t>
    </dgm:pt>
    <dgm:pt modelId="{AEFA19A6-EC8A-443D-A61B-2797AC897792}" type="sibTrans" cxnId="{E56D4166-DDC0-4FEB-8B8A-0E9B7204AD7C}">
      <dgm:prSet/>
      <dgm:spPr/>
      <dgm:t>
        <a:bodyPr/>
        <a:lstStyle/>
        <a:p>
          <a:endParaRPr lang="en-US"/>
        </a:p>
      </dgm:t>
    </dgm:pt>
    <dgm:pt modelId="{5920A208-96C0-4C72-952E-258EB088F795}">
      <dgm:prSet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Linked</a:t>
          </a:r>
          <a:endParaRPr lang="en-US" dirty="0"/>
        </a:p>
      </dgm:t>
    </dgm:pt>
    <dgm:pt modelId="{772A134A-30B7-49FC-9312-460491B7C586}" type="parTrans" cxnId="{CA6C60E7-7588-4409-95F7-B015364841B8}">
      <dgm:prSet/>
      <dgm:spPr/>
      <dgm:t>
        <a:bodyPr/>
        <a:lstStyle/>
        <a:p>
          <a:endParaRPr lang="en-US"/>
        </a:p>
      </dgm:t>
    </dgm:pt>
    <dgm:pt modelId="{5629B4DC-BB4D-4218-AF53-A405A5D72E21}" type="sibTrans" cxnId="{CA6C60E7-7588-4409-95F7-B015364841B8}">
      <dgm:prSet/>
      <dgm:spPr/>
      <dgm:t>
        <a:bodyPr/>
        <a:lstStyle/>
        <a:p>
          <a:endParaRPr lang="en-US"/>
        </a:p>
      </dgm:t>
    </dgm:pt>
    <dgm:pt modelId="{90947F9A-F783-4F9B-87D8-D4EA3CA22727}">
      <dgm:prSet/>
      <dgm:spPr/>
      <dgm:t>
        <a:bodyPr/>
        <a:lstStyle/>
        <a:p>
          <a:r>
            <a:rPr lang="en-US" dirty="0" smtClean="0"/>
            <a:t>Individual Assurance</a:t>
          </a:r>
          <a:endParaRPr lang="en-US" dirty="0"/>
        </a:p>
      </dgm:t>
    </dgm:pt>
    <dgm:pt modelId="{F3850A79-5B7E-498B-8834-A132FAD04355}" type="parTrans" cxnId="{5A7352C5-E4EC-49DE-B444-1BC42CBF42EE}">
      <dgm:prSet/>
      <dgm:spPr/>
      <dgm:t>
        <a:bodyPr/>
        <a:lstStyle/>
        <a:p>
          <a:endParaRPr lang="en-US"/>
        </a:p>
      </dgm:t>
    </dgm:pt>
    <dgm:pt modelId="{1708114F-92D0-4FBF-B6C2-4E4AB5872D88}" type="sibTrans" cxnId="{5A7352C5-E4EC-49DE-B444-1BC42CBF42EE}">
      <dgm:prSet/>
      <dgm:spPr/>
      <dgm:t>
        <a:bodyPr/>
        <a:lstStyle/>
        <a:p>
          <a:endParaRPr lang="en-US"/>
        </a:p>
      </dgm:t>
    </dgm:pt>
    <dgm:pt modelId="{AB8E2AEB-6FA4-464D-BC65-97FC330F04D1}">
      <dgm:prSet/>
      <dgm:spPr/>
      <dgm:t>
        <a:bodyPr/>
        <a:lstStyle/>
        <a:p>
          <a:r>
            <a:rPr lang="en-US" dirty="0" smtClean="0"/>
            <a:t>Individual Assurance</a:t>
          </a:r>
          <a:endParaRPr lang="en-US" dirty="0"/>
        </a:p>
      </dgm:t>
    </dgm:pt>
    <dgm:pt modelId="{08410358-A580-43E6-BA55-CEBE6449E4CD}" type="parTrans" cxnId="{F35905BD-6462-42AF-8409-3E78B3694555}">
      <dgm:prSet/>
      <dgm:spPr/>
      <dgm:t>
        <a:bodyPr/>
        <a:lstStyle/>
        <a:p>
          <a:endParaRPr lang="en-US"/>
        </a:p>
      </dgm:t>
    </dgm:pt>
    <dgm:pt modelId="{32AF517A-DAA8-4B5C-837D-466CE7F1A1C3}" type="sibTrans" cxnId="{F35905BD-6462-42AF-8409-3E78B3694555}">
      <dgm:prSet/>
      <dgm:spPr/>
      <dgm:t>
        <a:bodyPr/>
        <a:lstStyle/>
        <a:p>
          <a:endParaRPr lang="en-US"/>
        </a:p>
      </dgm:t>
    </dgm:pt>
    <dgm:pt modelId="{689E3DD5-F741-4A7D-82A2-355F5BF3F648}">
      <dgm:prSet/>
      <dgm:spPr/>
      <dgm:t>
        <a:bodyPr/>
        <a:lstStyle/>
        <a:p>
          <a:r>
            <a:rPr lang="en-US" smtClean="0"/>
            <a:t>Individual Health</a:t>
          </a:r>
          <a:endParaRPr lang="en-US"/>
        </a:p>
      </dgm:t>
    </dgm:pt>
    <dgm:pt modelId="{1CD4CD06-F02C-4ECA-ADDB-E2CDEAF857AB}" type="parTrans" cxnId="{723C7DF8-CDB2-4A85-B11C-A7B76F9B79B4}">
      <dgm:prSet/>
      <dgm:spPr/>
      <dgm:t>
        <a:bodyPr/>
        <a:lstStyle/>
        <a:p>
          <a:endParaRPr lang="en-US"/>
        </a:p>
      </dgm:t>
    </dgm:pt>
    <dgm:pt modelId="{96A3A3BB-6755-4250-AD1D-DE6544D8D362}" type="sibTrans" cxnId="{723C7DF8-CDB2-4A85-B11C-A7B76F9B79B4}">
      <dgm:prSet/>
      <dgm:spPr/>
      <dgm:t>
        <a:bodyPr/>
        <a:lstStyle/>
        <a:p>
          <a:endParaRPr lang="en-US"/>
        </a:p>
      </dgm:t>
    </dgm:pt>
    <dgm:pt modelId="{E1E84CB9-BCEF-4ADE-AEFF-A1D36AAC2E02}">
      <dgm:prSet/>
      <dgm:spPr/>
      <dgm:t>
        <a:bodyPr/>
        <a:lstStyle/>
        <a:p>
          <a:r>
            <a:rPr lang="en-US" dirty="0" smtClean="0"/>
            <a:t>Individual Annuity</a:t>
          </a:r>
          <a:endParaRPr lang="en-US" dirty="0"/>
        </a:p>
      </dgm:t>
    </dgm:pt>
    <dgm:pt modelId="{8BD66383-E7E9-46B5-85CE-F272DB49A83A}" type="parTrans" cxnId="{EC7D2E28-8E23-469A-A386-34CFF51FF034}">
      <dgm:prSet/>
      <dgm:spPr/>
      <dgm:t>
        <a:bodyPr/>
        <a:lstStyle/>
        <a:p>
          <a:endParaRPr lang="en-US"/>
        </a:p>
      </dgm:t>
    </dgm:pt>
    <dgm:pt modelId="{9D5D7DFC-DDCD-4B0A-A853-0D22678C143D}" type="sibTrans" cxnId="{EC7D2E28-8E23-469A-A386-34CFF51FF034}">
      <dgm:prSet/>
      <dgm:spPr/>
      <dgm:t>
        <a:bodyPr/>
        <a:lstStyle/>
        <a:p>
          <a:endParaRPr lang="en-US"/>
        </a:p>
      </dgm:t>
    </dgm:pt>
    <dgm:pt modelId="{C8ECFA9B-1EC2-4E2D-A5E7-840655291F9E}">
      <dgm:prSet/>
      <dgm:spPr/>
      <dgm:t>
        <a:bodyPr/>
        <a:lstStyle/>
        <a:p>
          <a:r>
            <a:rPr lang="en-US" dirty="0" smtClean="0"/>
            <a:t>Group Assurance</a:t>
          </a:r>
          <a:endParaRPr lang="en-US" dirty="0"/>
        </a:p>
      </dgm:t>
    </dgm:pt>
    <dgm:pt modelId="{D1301949-CBAA-472C-AAE6-AF715DB08A54}" type="parTrans" cxnId="{E7D38BED-C174-430A-9C0A-C7C1A2FCBF9F}">
      <dgm:prSet/>
      <dgm:spPr/>
      <dgm:t>
        <a:bodyPr/>
        <a:lstStyle/>
        <a:p>
          <a:endParaRPr lang="en-US"/>
        </a:p>
      </dgm:t>
    </dgm:pt>
    <dgm:pt modelId="{90211FCE-2AE1-4142-9DE4-A5712EE9241B}" type="sibTrans" cxnId="{E7D38BED-C174-430A-9C0A-C7C1A2FCBF9F}">
      <dgm:prSet/>
      <dgm:spPr/>
      <dgm:t>
        <a:bodyPr/>
        <a:lstStyle/>
        <a:p>
          <a:endParaRPr lang="en-US"/>
        </a:p>
      </dgm:t>
    </dgm:pt>
    <dgm:pt modelId="{E89CCF05-0448-4C8D-992C-1AE21F30EF93}">
      <dgm:prSet/>
      <dgm:spPr/>
      <dgm:t>
        <a:bodyPr/>
        <a:lstStyle/>
        <a:p>
          <a:r>
            <a:rPr lang="en-US" dirty="0" smtClean="0"/>
            <a:t>Individual Assurance</a:t>
          </a:r>
          <a:endParaRPr lang="en-US" dirty="0"/>
        </a:p>
      </dgm:t>
    </dgm:pt>
    <dgm:pt modelId="{E85CFD18-CFB0-4F9B-A61D-C536BE31CECD}" type="parTrans" cxnId="{C22C3499-313F-4B31-987B-6E9FCE598A87}">
      <dgm:prSet/>
      <dgm:spPr/>
      <dgm:t>
        <a:bodyPr/>
        <a:lstStyle/>
        <a:p>
          <a:endParaRPr lang="en-US"/>
        </a:p>
      </dgm:t>
    </dgm:pt>
    <dgm:pt modelId="{E5FA2D89-10FD-4F2D-9C87-C23D63738A14}" type="sibTrans" cxnId="{C22C3499-313F-4B31-987B-6E9FCE598A87}">
      <dgm:prSet/>
      <dgm:spPr/>
      <dgm:t>
        <a:bodyPr/>
        <a:lstStyle/>
        <a:p>
          <a:endParaRPr lang="en-US"/>
        </a:p>
      </dgm:t>
    </dgm:pt>
    <dgm:pt modelId="{4F815880-24FB-4926-9F41-B5FF4D8B7C10}">
      <dgm:prSet/>
      <dgm:spPr/>
      <dgm:t>
        <a:bodyPr/>
        <a:lstStyle/>
        <a:p>
          <a:r>
            <a:rPr lang="en-US" smtClean="0"/>
            <a:t>Individual Pension</a:t>
          </a:r>
          <a:endParaRPr lang="en-US"/>
        </a:p>
      </dgm:t>
    </dgm:pt>
    <dgm:pt modelId="{86F7FB27-5D4C-43F8-AA65-1BA7C4AB3686}" type="parTrans" cxnId="{6BC4FDB4-8675-4A0C-BA62-7189E09C54C9}">
      <dgm:prSet/>
      <dgm:spPr/>
      <dgm:t>
        <a:bodyPr/>
        <a:lstStyle/>
        <a:p>
          <a:endParaRPr lang="en-US"/>
        </a:p>
      </dgm:t>
    </dgm:pt>
    <dgm:pt modelId="{7E902354-B651-4B4D-958A-D691D6CFF04E}" type="sibTrans" cxnId="{6BC4FDB4-8675-4A0C-BA62-7189E09C54C9}">
      <dgm:prSet/>
      <dgm:spPr/>
      <dgm:t>
        <a:bodyPr/>
        <a:lstStyle/>
        <a:p>
          <a:endParaRPr lang="en-US"/>
        </a:p>
      </dgm:t>
    </dgm:pt>
    <dgm:pt modelId="{27484C2B-4956-43E7-848E-ACFE3D292B69}">
      <dgm:prSet/>
      <dgm:spPr/>
      <dgm:t>
        <a:bodyPr/>
        <a:lstStyle/>
        <a:p>
          <a:r>
            <a:rPr lang="en-US" smtClean="0"/>
            <a:t>Group</a:t>
          </a:r>
          <a:endParaRPr lang="en-US"/>
        </a:p>
      </dgm:t>
    </dgm:pt>
    <dgm:pt modelId="{AED6A82B-5ECA-41CF-8D8C-AA2A74D871F9}" type="parTrans" cxnId="{1AFAD230-3C36-45B8-9BA3-5ABAAA74F55B}">
      <dgm:prSet/>
      <dgm:spPr/>
      <dgm:t>
        <a:bodyPr/>
        <a:lstStyle/>
        <a:p>
          <a:endParaRPr lang="en-US"/>
        </a:p>
      </dgm:t>
    </dgm:pt>
    <dgm:pt modelId="{6753F6E9-E8E9-42E9-BA65-4ADF58A072FE}" type="sibTrans" cxnId="{1AFAD230-3C36-45B8-9BA3-5ABAAA74F55B}">
      <dgm:prSet/>
      <dgm:spPr/>
      <dgm:t>
        <a:bodyPr/>
        <a:lstStyle/>
        <a:p>
          <a:endParaRPr lang="en-US"/>
        </a:p>
      </dgm:t>
    </dgm:pt>
    <dgm:pt modelId="{D2644BB4-8AFF-44AE-9A78-35746FCB6603}">
      <dgm:prSet/>
      <dgm:spPr/>
      <dgm:t>
        <a:bodyPr/>
        <a:lstStyle/>
        <a:p>
          <a:r>
            <a:rPr lang="en-US" dirty="0" smtClean="0"/>
            <a:t>Individual Health(ABIN106)</a:t>
          </a:r>
          <a:endParaRPr lang="en-US" dirty="0"/>
        </a:p>
      </dgm:t>
    </dgm:pt>
    <dgm:pt modelId="{538975EC-8DA2-437F-9923-A48AFA4165D1}" type="parTrans" cxnId="{84CA0CAA-2E7D-4A55-8F44-A637C5312E6D}">
      <dgm:prSet/>
      <dgm:spPr/>
      <dgm:t>
        <a:bodyPr/>
        <a:lstStyle/>
        <a:p>
          <a:endParaRPr lang="en-US"/>
        </a:p>
      </dgm:t>
    </dgm:pt>
    <dgm:pt modelId="{95AFDD6A-BBB8-47D2-B139-CB599C528A54}" type="sibTrans" cxnId="{84CA0CAA-2E7D-4A55-8F44-A637C5312E6D}">
      <dgm:prSet/>
      <dgm:spPr/>
      <dgm:t>
        <a:bodyPr/>
        <a:lstStyle/>
        <a:p>
          <a:endParaRPr lang="en-US"/>
        </a:p>
      </dgm:t>
    </dgm:pt>
    <dgm:pt modelId="{8EABFAEB-2E19-4190-9331-0DA09FA916B8}">
      <dgm:prSet/>
      <dgm:spPr/>
      <dgm:t>
        <a:bodyPr/>
        <a:lstStyle/>
        <a:p>
          <a:r>
            <a:rPr lang="en-US" smtClean="0"/>
            <a:t>Individual Annuity(ABIN107)</a:t>
          </a:r>
          <a:endParaRPr lang="en-US"/>
        </a:p>
      </dgm:t>
    </dgm:pt>
    <dgm:pt modelId="{C67876C2-F1B1-4F2B-86D4-2FFFEAFA091B}" type="parTrans" cxnId="{F69739B5-170D-43E8-B64D-4617CC1E492B}">
      <dgm:prSet/>
      <dgm:spPr/>
      <dgm:t>
        <a:bodyPr/>
        <a:lstStyle/>
        <a:p>
          <a:endParaRPr lang="en-US"/>
        </a:p>
      </dgm:t>
    </dgm:pt>
    <dgm:pt modelId="{E43982DA-08CB-4B97-B4C3-D692EACF0255}" type="sibTrans" cxnId="{F69739B5-170D-43E8-B64D-4617CC1E492B}">
      <dgm:prSet/>
      <dgm:spPr/>
      <dgm:t>
        <a:bodyPr/>
        <a:lstStyle/>
        <a:p>
          <a:endParaRPr lang="en-US"/>
        </a:p>
      </dgm:t>
    </dgm:pt>
    <dgm:pt modelId="{5C6AE255-C3E0-410E-B941-22461284BD6C}">
      <dgm:prSet/>
      <dgm:spPr/>
      <dgm:t>
        <a:bodyPr/>
        <a:lstStyle/>
        <a:p>
          <a:r>
            <a:rPr lang="en-US" smtClean="0"/>
            <a:t>Group Assurance(ABIN108)</a:t>
          </a:r>
          <a:endParaRPr lang="en-US"/>
        </a:p>
      </dgm:t>
    </dgm:pt>
    <dgm:pt modelId="{670EA3AA-396A-4966-B987-4C13BF6DDEBD}" type="parTrans" cxnId="{847546FC-6865-407F-9174-565EA688F072}">
      <dgm:prSet/>
      <dgm:spPr/>
      <dgm:t>
        <a:bodyPr/>
        <a:lstStyle/>
        <a:p>
          <a:endParaRPr lang="en-US"/>
        </a:p>
      </dgm:t>
    </dgm:pt>
    <dgm:pt modelId="{188772D9-03E6-4360-9320-703F7E780777}" type="sibTrans" cxnId="{847546FC-6865-407F-9174-565EA688F072}">
      <dgm:prSet/>
      <dgm:spPr/>
      <dgm:t>
        <a:bodyPr/>
        <a:lstStyle/>
        <a:p>
          <a:endParaRPr lang="en-US"/>
        </a:p>
      </dgm:t>
    </dgm:pt>
    <dgm:pt modelId="{9728A2AC-2931-475C-AAC6-03ECB9C5F9F3}">
      <dgm:prSet/>
      <dgm:spPr/>
      <dgm:t>
        <a:bodyPr/>
        <a:lstStyle/>
        <a:p>
          <a:r>
            <a:rPr lang="en-US" smtClean="0"/>
            <a:t>OYRGTA(ABIN113)</a:t>
          </a:r>
          <a:endParaRPr lang="en-US"/>
        </a:p>
      </dgm:t>
    </dgm:pt>
    <dgm:pt modelId="{3ADF84B3-9AFC-4E72-990E-AB25375F3875}" type="parTrans" cxnId="{7AFD777E-8AE8-4B62-BACB-1F259275F276}">
      <dgm:prSet/>
      <dgm:spPr/>
      <dgm:t>
        <a:bodyPr/>
        <a:lstStyle/>
        <a:p>
          <a:endParaRPr lang="en-US"/>
        </a:p>
      </dgm:t>
    </dgm:pt>
    <dgm:pt modelId="{1F15EB71-5539-4FE5-8AA4-F1CEA6C5523A}" type="sibTrans" cxnId="{7AFD777E-8AE8-4B62-BACB-1F259275F276}">
      <dgm:prSet/>
      <dgm:spPr/>
      <dgm:t>
        <a:bodyPr/>
        <a:lstStyle/>
        <a:p>
          <a:endParaRPr lang="en-US"/>
        </a:p>
      </dgm:t>
    </dgm:pt>
    <dgm:pt modelId="{ACF2E9CF-CC53-40D1-8D7E-CCC15F0052B3}">
      <dgm:prSet/>
      <dgm:spPr/>
      <dgm:t>
        <a:bodyPr/>
        <a:lstStyle/>
        <a:p>
          <a:r>
            <a:rPr lang="en-US" smtClean="0"/>
            <a:t>SSS(ABIN114)</a:t>
          </a:r>
          <a:endParaRPr lang="en-US"/>
        </a:p>
      </dgm:t>
    </dgm:pt>
    <dgm:pt modelId="{C6782C7E-3925-4262-A342-7BA08DD59D7E}" type="parTrans" cxnId="{7149AB23-0E2F-414F-B661-700EB4A3593A}">
      <dgm:prSet/>
      <dgm:spPr/>
      <dgm:t>
        <a:bodyPr/>
        <a:lstStyle/>
        <a:p>
          <a:endParaRPr lang="en-US"/>
        </a:p>
      </dgm:t>
    </dgm:pt>
    <dgm:pt modelId="{78ADE294-BAF7-4903-8EC8-8440546FB706}" type="sibTrans" cxnId="{7149AB23-0E2F-414F-B661-700EB4A3593A}">
      <dgm:prSet/>
      <dgm:spPr/>
      <dgm:t>
        <a:bodyPr/>
        <a:lstStyle/>
        <a:p>
          <a:endParaRPr lang="en-US"/>
        </a:p>
      </dgm:t>
    </dgm:pt>
    <dgm:pt modelId="{B9BD66FA-54D2-426A-84D1-A5698E72B7B5}">
      <dgm:prSet/>
      <dgm:spPr/>
      <dgm:t>
        <a:bodyPr/>
        <a:lstStyle/>
        <a:p>
          <a:r>
            <a:rPr lang="en-US" smtClean="0"/>
            <a:t>Non Par Group Gratuity(ABIN117)</a:t>
          </a:r>
          <a:endParaRPr lang="en-US"/>
        </a:p>
      </dgm:t>
    </dgm:pt>
    <dgm:pt modelId="{09E3897A-5691-47CF-B2DB-448C106AD23C}" type="parTrans" cxnId="{4F5D8B5B-D1D3-4EAB-8F5C-0715BBFEC1BE}">
      <dgm:prSet/>
      <dgm:spPr/>
      <dgm:t>
        <a:bodyPr/>
        <a:lstStyle/>
        <a:p>
          <a:endParaRPr lang="en-US"/>
        </a:p>
      </dgm:t>
    </dgm:pt>
    <dgm:pt modelId="{1E64BFA0-2ABE-4D68-AD3A-293CDE097ECD}" type="sibTrans" cxnId="{4F5D8B5B-D1D3-4EAB-8F5C-0715BBFEC1BE}">
      <dgm:prSet/>
      <dgm:spPr/>
      <dgm:t>
        <a:bodyPr/>
        <a:lstStyle/>
        <a:p>
          <a:endParaRPr lang="en-US"/>
        </a:p>
      </dgm:t>
    </dgm:pt>
    <dgm:pt modelId="{4CB75602-0D22-428B-9B9D-4D85AF163995}">
      <dgm:prSet/>
      <dgm:spPr/>
      <dgm:t>
        <a:bodyPr/>
        <a:lstStyle/>
        <a:p>
          <a:r>
            <a:rPr lang="en-US" smtClean="0"/>
            <a:t>Non Par Group Seva(ABIN118)</a:t>
          </a:r>
          <a:endParaRPr lang="en-US"/>
        </a:p>
      </dgm:t>
    </dgm:pt>
    <dgm:pt modelId="{C59719E6-3D6B-4A6C-AB96-F87812EECFB9}" type="parTrans" cxnId="{67DDA1F9-20C3-489F-ACCC-61FFC3A9213D}">
      <dgm:prSet/>
      <dgm:spPr/>
      <dgm:t>
        <a:bodyPr/>
        <a:lstStyle/>
        <a:p>
          <a:endParaRPr lang="en-US"/>
        </a:p>
      </dgm:t>
    </dgm:pt>
    <dgm:pt modelId="{FE45A718-AA0C-4CCA-9663-888730A83501}" type="sibTrans" cxnId="{67DDA1F9-20C3-489F-ACCC-61FFC3A9213D}">
      <dgm:prSet/>
      <dgm:spPr/>
      <dgm:t>
        <a:bodyPr/>
        <a:lstStyle/>
        <a:p>
          <a:endParaRPr lang="en-US"/>
        </a:p>
      </dgm:t>
    </dgm:pt>
    <dgm:pt modelId="{577B1867-011D-474D-B4B1-09159DF113A7}">
      <dgm:prSet/>
      <dgm:spPr/>
      <dgm:t>
        <a:bodyPr/>
        <a:lstStyle/>
        <a:p>
          <a:r>
            <a:rPr lang="en-US" smtClean="0"/>
            <a:t>Individual Assurance(ABIN109)</a:t>
          </a:r>
          <a:endParaRPr lang="en-US"/>
        </a:p>
      </dgm:t>
    </dgm:pt>
    <dgm:pt modelId="{206B58C6-A79A-443D-9A0A-F0AD1463E608}" type="parTrans" cxnId="{085F3CF3-6700-42DA-8F16-714F06F7E683}">
      <dgm:prSet/>
      <dgm:spPr/>
      <dgm:t>
        <a:bodyPr/>
        <a:lstStyle/>
        <a:p>
          <a:endParaRPr lang="en-US"/>
        </a:p>
      </dgm:t>
    </dgm:pt>
    <dgm:pt modelId="{3A707080-A5D4-4B25-BDB0-EFB05F6335CA}" type="sibTrans" cxnId="{085F3CF3-6700-42DA-8F16-714F06F7E683}">
      <dgm:prSet/>
      <dgm:spPr/>
      <dgm:t>
        <a:bodyPr/>
        <a:lstStyle/>
        <a:p>
          <a:endParaRPr lang="en-US"/>
        </a:p>
      </dgm:t>
    </dgm:pt>
    <dgm:pt modelId="{6822AB63-1F61-4637-9C5B-6BE7CC090A07}">
      <dgm:prSet/>
      <dgm:spPr/>
      <dgm:t>
        <a:bodyPr/>
        <a:lstStyle/>
        <a:p>
          <a:r>
            <a:rPr lang="en-US" smtClean="0"/>
            <a:t>Individual Pension(ABIN110)</a:t>
          </a:r>
          <a:endParaRPr lang="en-US"/>
        </a:p>
      </dgm:t>
    </dgm:pt>
    <dgm:pt modelId="{8A158557-1D05-44BC-825C-80CE59D2F9E1}" type="parTrans" cxnId="{64976A62-84DE-4854-ACAB-EC5D55F9122C}">
      <dgm:prSet/>
      <dgm:spPr/>
      <dgm:t>
        <a:bodyPr/>
        <a:lstStyle/>
        <a:p>
          <a:endParaRPr lang="en-US"/>
        </a:p>
      </dgm:t>
    </dgm:pt>
    <dgm:pt modelId="{9B0B208A-1189-4EAD-BF03-96038CEADD11}" type="sibTrans" cxnId="{64976A62-84DE-4854-ACAB-EC5D55F9122C}">
      <dgm:prSet/>
      <dgm:spPr/>
      <dgm:t>
        <a:bodyPr/>
        <a:lstStyle/>
        <a:p>
          <a:endParaRPr lang="en-US"/>
        </a:p>
      </dgm:t>
    </dgm:pt>
    <dgm:pt modelId="{67EA77D0-B57C-4703-BBC6-03BD2E0E30D8}">
      <dgm:prSet/>
      <dgm:spPr/>
      <dgm:t>
        <a:bodyPr/>
        <a:lstStyle/>
        <a:p>
          <a:r>
            <a:rPr lang="en-US" smtClean="0"/>
            <a:t>Group Superannuation(ABIN111)</a:t>
          </a:r>
          <a:endParaRPr lang="en-US"/>
        </a:p>
      </dgm:t>
    </dgm:pt>
    <dgm:pt modelId="{3305A67B-3621-41B8-9627-9B87886DFD70}" type="parTrans" cxnId="{B7955C04-456D-489D-8F11-502138750BEC}">
      <dgm:prSet/>
      <dgm:spPr/>
      <dgm:t>
        <a:bodyPr/>
        <a:lstStyle/>
        <a:p>
          <a:endParaRPr lang="en-US"/>
        </a:p>
      </dgm:t>
    </dgm:pt>
    <dgm:pt modelId="{6BA67C84-2366-4483-B12D-CD1D0F023798}" type="sibTrans" cxnId="{B7955C04-456D-489D-8F11-502138750BEC}">
      <dgm:prSet/>
      <dgm:spPr/>
      <dgm:t>
        <a:bodyPr/>
        <a:lstStyle/>
        <a:p>
          <a:endParaRPr lang="en-US"/>
        </a:p>
      </dgm:t>
    </dgm:pt>
    <dgm:pt modelId="{D023BF2B-9E11-4BAB-AF97-21B82E3EC020}">
      <dgm:prSet/>
      <dgm:spPr/>
      <dgm:t>
        <a:bodyPr/>
        <a:lstStyle/>
        <a:p>
          <a:r>
            <a:rPr lang="en-US" smtClean="0"/>
            <a:t>Group Gratuity(ABIN112)</a:t>
          </a:r>
          <a:endParaRPr lang="en-US"/>
        </a:p>
      </dgm:t>
    </dgm:pt>
    <dgm:pt modelId="{1C3C471C-B61A-403A-A200-420DBF2903AD}" type="parTrans" cxnId="{FA9C9C55-98A6-4EEC-B6C3-294E6DF1F801}">
      <dgm:prSet/>
      <dgm:spPr/>
      <dgm:t>
        <a:bodyPr/>
        <a:lstStyle/>
        <a:p>
          <a:endParaRPr lang="en-US"/>
        </a:p>
      </dgm:t>
    </dgm:pt>
    <dgm:pt modelId="{17E0A231-8B8C-42ED-8E93-4E4EC687EC5F}" type="sibTrans" cxnId="{FA9C9C55-98A6-4EEC-B6C3-294E6DF1F801}">
      <dgm:prSet/>
      <dgm:spPr/>
      <dgm:t>
        <a:bodyPr/>
        <a:lstStyle/>
        <a:p>
          <a:endParaRPr lang="en-US"/>
        </a:p>
      </dgm:t>
    </dgm:pt>
    <dgm:pt modelId="{DC41B6BF-38D7-47E6-B1A9-39A8D42537F1}">
      <dgm:prSet/>
      <dgm:spPr/>
      <dgm:t>
        <a:bodyPr/>
        <a:lstStyle/>
        <a:p>
          <a:r>
            <a:rPr lang="en-US" smtClean="0"/>
            <a:t>Individual Assurance(ABIN103)</a:t>
          </a:r>
          <a:endParaRPr lang="en-US"/>
        </a:p>
      </dgm:t>
    </dgm:pt>
    <dgm:pt modelId="{DE2C1988-B6A7-470E-B1C5-873E6848DF0E}" type="parTrans" cxnId="{FAA03EA6-084C-4611-BF50-187C94971D07}">
      <dgm:prSet/>
      <dgm:spPr/>
      <dgm:t>
        <a:bodyPr/>
        <a:lstStyle/>
        <a:p>
          <a:endParaRPr lang="en-US"/>
        </a:p>
      </dgm:t>
    </dgm:pt>
    <dgm:pt modelId="{055E4605-8592-4CAD-A9C4-F745E3ED3832}" type="sibTrans" cxnId="{FAA03EA6-084C-4611-BF50-187C94971D07}">
      <dgm:prSet/>
      <dgm:spPr/>
      <dgm:t>
        <a:bodyPr/>
        <a:lstStyle/>
        <a:p>
          <a:endParaRPr lang="en-US"/>
        </a:p>
      </dgm:t>
    </dgm:pt>
    <dgm:pt modelId="{1DF030AF-2FE2-4789-B31D-353A09FD2E29}">
      <dgm:prSet/>
      <dgm:spPr/>
      <dgm:t>
        <a:bodyPr/>
        <a:lstStyle/>
        <a:p>
          <a:r>
            <a:rPr lang="en-US" dirty="0" smtClean="0"/>
            <a:t>Individual Pension(ABIN104)</a:t>
          </a:r>
          <a:endParaRPr lang="en-US" dirty="0"/>
        </a:p>
      </dgm:t>
    </dgm:pt>
    <dgm:pt modelId="{E9DFB099-0679-4E79-A079-C9374DC21586}" type="parTrans" cxnId="{80587621-F812-4855-B489-556BC0A9ADD5}">
      <dgm:prSet/>
      <dgm:spPr/>
      <dgm:t>
        <a:bodyPr/>
        <a:lstStyle/>
        <a:p>
          <a:endParaRPr lang="en-US"/>
        </a:p>
      </dgm:t>
    </dgm:pt>
    <dgm:pt modelId="{E4CEC752-0604-412A-87B6-45600B2F83CF}" type="sibTrans" cxnId="{80587621-F812-4855-B489-556BC0A9ADD5}">
      <dgm:prSet/>
      <dgm:spPr/>
      <dgm:t>
        <a:bodyPr/>
        <a:lstStyle/>
        <a:p>
          <a:endParaRPr lang="en-US"/>
        </a:p>
      </dgm:t>
    </dgm:pt>
    <dgm:pt modelId="{F908488A-5E42-4E89-A884-9507EE710F7C}">
      <dgm:prSet/>
      <dgm:spPr/>
      <dgm:t>
        <a:bodyPr/>
        <a:lstStyle/>
        <a:p>
          <a:r>
            <a:rPr lang="en-US" smtClean="0"/>
            <a:t>Individual Assurance(ABIN105)</a:t>
          </a:r>
          <a:endParaRPr lang="en-US"/>
        </a:p>
      </dgm:t>
    </dgm:pt>
    <dgm:pt modelId="{FA147286-0FDF-4FEF-A8B0-F95A567E03D3}" type="parTrans" cxnId="{9DDE2940-A96A-4662-A7B8-B3F314710378}">
      <dgm:prSet/>
      <dgm:spPr/>
      <dgm:t>
        <a:bodyPr/>
        <a:lstStyle/>
        <a:p>
          <a:endParaRPr lang="en-US"/>
        </a:p>
      </dgm:t>
    </dgm:pt>
    <dgm:pt modelId="{98DFFCDE-F831-46B0-954D-D4C3C3A2D3B5}" type="sibTrans" cxnId="{9DDE2940-A96A-4662-A7B8-B3F314710378}">
      <dgm:prSet/>
      <dgm:spPr/>
      <dgm:t>
        <a:bodyPr/>
        <a:lstStyle/>
        <a:p>
          <a:endParaRPr lang="en-US"/>
        </a:p>
      </dgm:t>
    </dgm:pt>
    <dgm:pt modelId="{FDD30E16-0B71-460A-95E3-A85476D79725}">
      <dgm:prSet/>
      <dgm:spPr/>
      <dgm:t>
        <a:bodyPr/>
        <a:lstStyle/>
        <a:p>
          <a:r>
            <a:rPr lang="en-US" dirty="0" smtClean="0"/>
            <a:t>Invest Plus(ABIN115)</a:t>
          </a:r>
          <a:endParaRPr lang="en-US" dirty="0"/>
        </a:p>
      </dgm:t>
    </dgm:pt>
    <dgm:pt modelId="{EB8ABC9C-C5A4-4175-AB54-E1183636ACDE}" type="parTrans" cxnId="{497F661E-2665-4DEF-A46B-26631732B09F}">
      <dgm:prSet/>
      <dgm:spPr/>
      <dgm:t>
        <a:bodyPr/>
        <a:lstStyle/>
        <a:p>
          <a:endParaRPr lang="en-US"/>
        </a:p>
      </dgm:t>
    </dgm:pt>
    <dgm:pt modelId="{BD3999E8-C8E9-4A10-8ED1-8CC8D66009E5}" type="sibTrans" cxnId="{497F661E-2665-4DEF-A46B-26631732B09F}">
      <dgm:prSet/>
      <dgm:spPr/>
      <dgm:t>
        <a:bodyPr/>
        <a:lstStyle/>
        <a:p>
          <a:endParaRPr lang="en-US"/>
        </a:p>
      </dgm:t>
    </dgm:pt>
    <dgm:pt modelId="{D3BC2155-9A2C-42BF-8EC5-BC3356E361DF}" type="pres">
      <dgm:prSet presAssocID="{6EF6BEC0-EF7C-4066-B3F6-380C4CBFAB0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1D07224-36C2-4BDB-9EA4-98F96DAF7D46}" type="pres">
      <dgm:prSet presAssocID="{4F29E92A-E6E1-460C-A739-E4F0D1144C0F}" presName="hierRoot1" presStyleCnt="0">
        <dgm:presLayoutVars>
          <dgm:hierBranch val="init"/>
        </dgm:presLayoutVars>
      </dgm:prSet>
      <dgm:spPr/>
    </dgm:pt>
    <dgm:pt modelId="{DF70EADC-A584-4F0F-976F-06498AF1240D}" type="pres">
      <dgm:prSet presAssocID="{4F29E92A-E6E1-460C-A739-E4F0D1144C0F}" presName="rootComposite1" presStyleCnt="0"/>
      <dgm:spPr/>
    </dgm:pt>
    <dgm:pt modelId="{B45EACA6-EAA6-43CF-B869-F95F8247A452}" type="pres">
      <dgm:prSet presAssocID="{4F29E92A-E6E1-460C-A739-E4F0D1144C0F}" presName="rootText1" presStyleLbl="node0" presStyleIdx="0" presStyleCnt="3" custScaleX="186959" custScaleY="136470" custLinFactY="-200000" custLinFactNeighborX="5176" custLinFactNeighborY="-2986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942B599-195E-4FF7-8811-FC63DC5DA82F}" type="pres">
      <dgm:prSet presAssocID="{4F29E92A-E6E1-460C-A739-E4F0D1144C0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B2FE7683-22EB-4507-AE18-BD7D439419FA}" type="pres">
      <dgm:prSet presAssocID="{4F29E92A-E6E1-460C-A739-E4F0D1144C0F}" presName="hierChild2" presStyleCnt="0"/>
      <dgm:spPr/>
    </dgm:pt>
    <dgm:pt modelId="{222D56F7-3F94-4BD9-A713-585EEA3708C2}" type="pres">
      <dgm:prSet presAssocID="{F3850A79-5B7E-498B-8834-A132FAD04355}" presName="Name37" presStyleLbl="parChTrans1D2" presStyleIdx="0" presStyleCnt="9"/>
      <dgm:spPr/>
      <dgm:t>
        <a:bodyPr/>
        <a:lstStyle/>
        <a:p>
          <a:endParaRPr lang="en-US"/>
        </a:p>
      </dgm:t>
    </dgm:pt>
    <dgm:pt modelId="{689F5F16-EC2F-4F9F-A2EE-96F8B5CA56D9}" type="pres">
      <dgm:prSet presAssocID="{90947F9A-F783-4F9B-87D8-D4EA3CA22727}" presName="hierRoot2" presStyleCnt="0">
        <dgm:presLayoutVars>
          <dgm:hierBranch val="init"/>
        </dgm:presLayoutVars>
      </dgm:prSet>
      <dgm:spPr/>
    </dgm:pt>
    <dgm:pt modelId="{B7A6EAA3-7439-4DEB-BCB1-443F0C72D26E}" type="pres">
      <dgm:prSet presAssocID="{90947F9A-F783-4F9B-87D8-D4EA3CA22727}" presName="rootComposite" presStyleCnt="0"/>
      <dgm:spPr/>
    </dgm:pt>
    <dgm:pt modelId="{5134AEF2-A5E6-48C1-9F21-F9890AED8717}" type="pres">
      <dgm:prSet presAssocID="{90947F9A-F783-4F9B-87D8-D4EA3CA22727}" presName="rootText" presStyleLbl="node2" presStyleIdx="0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5466C9-379C-4C85-BD7E-7C991EEBC82C}" type="pres">
      <dgm:prSet presAssocID="{90947F9A-F783-4F9B-87D8-D4EA3CA22727}" presName="rootConnector" presStyleLbl="node2" presStyleIdx="0" presStyleCnt="9"/>
      <dgm:spPr/>
      <dgm:t>
        <a:bodyPr/>
        <a:lstStyle/>
        <a:p>
          <a:endParaRPr lang="en-US"/>
        </a:p>
      </dgm:t>
    </dgm:pt>
    <dgm:pt modelId="{9C55FAA8-368B-42AD-8E35-F11837AEB0AD}" type="pres">
      <dgm:prSet presAssocID="{90947F9A-F783-4F9B-87D8-D4EA3CA22727}" presName="hierChild4" presStyleCnt="0"/>
      <dgm:spPr/>
    </dgm:pt>
    <dgm:pt modelId="{AD3240F9-27AF-4DF0-9FED-634DDCF215EE}" type="pres">
      <dgm:prSet presAssocID="{DE2C1988-B6A7-470E-B1C5-873E6848DF0E}" presName="Name37" presStyleLbl="parChTrans1D3" presStyleIdx="0" presStyleCnt="15"/>
      <dgm:spPr/>
      <dgm:t>
        <a:bodyPr/>
        <a:lstStyle/>
        <a:p>
          <a:endParaRPr lang="en-US"/>
        </a:p>
      </dgm:t>
    </dgm:pt>
    <dgm:pt modelId="{53DF571B-2339-422A-A87F-EB61C42BE913}" type="pres">
      <dgm:prSet presAssocID="{DC41B6BF-38D7-47E6-B1A9-39A8D42537F1}" presName="hierRoot2" presStyleCnt="0">
        <dgm:presLayoutVars>
          <dgm:hierBranch val="init"/>
        </dgm:presLayoutVars>
      </dgm:prSet>
      <dgm:spPr/>
    </dgm:pt>
    <dgm:pt modelId="{F9E8AEC7-4028-412A-BA8A-7D4A84272C80}" type="pres">
      <dgm:prSet presAssocID="{DC41B6BF-38D7-47E6-B1A9-39A8D42537F1}" presName="rootComposite" presStyleCnt="0"/>
      <dgm:spPr/>
    </dgm:pt>
    <dgm:pt modelId="{FBD109AD-94A3-4C33-A9D1-F8342692D969}" type="pres">
      <dgm:prSet presAssocID="{DC41B6BF-38D7-47E6-B1A9-39A8D42537F1}" presName="rootText" presStyleLbl="node3" presStyleIdx="0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8ED541-E688-4652-9856-AD151F519BEF}" type="pres">
      <dgm:prSet presAssocID="{DC41B6BF-38D7-47E6-B1A9-39A8D42537F1}" presName="rootConnector" presStyleLbl="node3" presStyleIdx="0" presStyleCnt="15"/>
      <dgm:spPr/>
      <dgm:t>
        <a:bodyPr/>
        <a:lstStyle/>
        <a:p>
          <a:endParaRPr lang="en-US"/>
        </a:p>
      </dgm:t>
    </dgm:pt>
    <dgm:pt modelId="{A379C596-706D-4A85-9F08-B10DD5B4ED29}" type="pres">
      <dgm:prSet presAssocID="{DC41B6BF-38D7-47E6-B1A9-39A8D42537F1}" presName="hierChild4" presStyleCnt="0"/>
      <dgm:spPr/>
    </dgm:pt>
    <dgm:pt modelId="{63BAF368-CCAF-4888-9AE1-F88A385D99A7}" type="pres">
      <dgm:prSet presAssocID="{DC41B6BF-38D7-47E6-B1A9-39A8D42537F1}" presName="hierChild5" presStyleCnt="0"/>
      <dgm:spPr/>
    </dgm:pt>
    <dgm:pt modelId="{646E83D1-83D4-401D-97A9-0F6E556F5EBC}" type="pres">
      <dgm:prSet presAssocID="{90947F9A-F783-4F9B-87D8-D4EA3CA22727}" presName="hierChild5" presStyleCnt="0"/>
      <dgm:spPr/>
    </dgm:pt>
    <dgm:pt modelId="{78940CA9-6FBF-4A6D-8F96-DF2E90CA5D7C}" type="pres">
      <dgm:prSet presAssocID="{687718CB-347F-457D-B4C1-CE2FEBB3C410}" presName="Name37" presStyleLbl="parChTrans1D2" presStyleIdx="1" presStyleCnt="9"/>
      <dgm:spPr/>
      <dgm:t>
        <a:bodyPr/>
        <a:lstStyle/>
        <a:p>
          <a:endParaRPr lang="en-US"/>
        </a:p>
      </dgm:t>
    </dgm:pt>
    <dgm:pt modelId="{A16A9349-869E-426E-B5DF-24FDE69F172D}" type="pres">
      <dgm:prSet presAssocID="{097F8196-13DC-48EF-A835-7ACC3B4A21D1}" presName="hierRoot2" presStyleCnt="0">
        <dgm:presLayoutVars>
          <dgm:hierBranch val="init"/>
        </dgm:presLayoutVars>
      </dgm:prSet>
      <dgm:spPr/>
    </dgm:pt>
    <dgm:pt modelId="{AC15B28E-C340-45F2-A6F3-1B04FD135F7A}" type="pres">
      <dgm:prSet presAssocID="{097F8196-13DC-48EF-A835-7ACC3B4A21D1}" presName="rootComposite" presStyleCnt="0"/>
      <dgm:spPr/>
    </dgm:pt>
    <dgm:pt modelId="{F24A2065-FBA1-4BDE-9AEE-1A0F6D6191CD}" type="pres">
      <dgm:prSet presAssocID="{097F8196-13DC-48EF-A835-7ACC3B4A21D1}" presName="rootText" presStyleLbl="node2" presStyleIdx="1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68744C-9FEC-4303-BB66-25E574C103DE}" type="pres">
      <dgm:prSet presAssocID="{097F8196-13DC-48EF-A835-7ACC3B4A21D1}" presName="rootConnector" presStyleLbl="node2" presStyleIdx="1" presStyleCnt="9"/>
      <dgm:spPr/>
      <dgm:t>
        <a:bodyPr/>
        <a:lstStyle/>
        <a:p>
          <a:endParaRPr lang="en-US"/>
        </a:p>
      </dgm:t>
    </dgm:pt>
    <dgm:pt modelId="{C239F7EB-7547-4EAA-AD08-A0648C6A4899}" type="pres">
      <dgm:prSet presAssocID="{097F8196-13DC-48EF-A835-7ACC3B4A21D1}" presName="hierChild4" presStyleCnt="0"/>
      <dgm:spPr/>
    </dgm:pt>
    <dgm:pt modelId="{DAB76A5E-F3CE-4679-BE1F-9ACEDB994595}" type="pres">
      <dgm:prSet presAssocID="{E9DFB099-0679-4E79-A079-C9374DC21586}" presName="Name37" presStyleLbl="parChTrans1D3" presStyleIdx="1" presStyleCnt="15"/>
      <dgm:spPr/>
      <dgm:t>
        <a:bodyPr/>
        <a:lstStyle/>
        <a:p>
          <a:endParaRPr lang="en-US"/>
        </a:p>
      </dgm:t>
    </dgm:pt>
    <dgm:pt modelId="{102425F9-990F-4600-9AC9-1412D8C92AB9}" type="pres">
      <dgm:prSet presAssocID="{1DF030AF-2FE2-4789-B31D-353A09FD2E29}" presName="hierRoot2" presStyleCnt="0">
        <dgm:presLayoutVars>
          <dgm:hierBranch val="init"/>
        </dgm:presLayoutVars>
      </dgm:prSet>
      <dgm:spPr/>
    </dgm:pt>
    <dgm:pt modelId="{DA3CC78B-A18B-45E1-90DB-2A8C737BD17F}" type="pres">
      <dgm:prSet presAssocID="{1DF030AF-2FE2-4789-B31D-353A09FD2E29}" presName="rootComposite" presStyleCnt="0"/>
      <dgm:spPr/>
    </dgm:pt>
    <dgm:pt modelId="{08ED8BA1-0288-488A-9881-A7EBB772CD63}" type="pres">
      <dgm:prSet presAssocID="{1DF030AF-2FE2-4789-B31D-353A09FD2E29}" presName="rootText" presStyleLbl="node3" presStyleIdx="1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D1289E7-4F68-4887-B594-E966DC6B0611}" type="pres">
      <dgm:prSet presAssocID="{1DF030AF-2FE2-4789-B31D-353A09FD2E29}" presName="rootConnector" presStyleLbl="node3" presStyleIdx="1" presStyleCnt="15"/>
      <dgm:spPr/>
      <dgm:t>
        <a:bodyPr/>
        <a:lstStyle/>
        <a:p>
          <a:endParaRPr lang="en-US"/>
        </a:p>
      </dgm:t>
    </dgm:pt>
    <dgm:pt modelId="{8606924D-06C3-4764-ADDE-88439D8D5A05}" type="pres">
      <dgm:prSet presAssocID="{1DF030AF-2FE2-4789-B31D-353A09FD2E29}" presName="hierChild4" presStyleCnt="0"/>
      <dgm:spPr/>
    </dgm:pt>
    <dgm:pt modelId="{3D99B437-505C-47CC-8C57-DDD2BED6F89E}" type="pres">
      <dgm:prSet presAssocID="{1DF030AF-2FE2-4789-B31D-353A09FD2E29}" presName="hierChild5" presStyleCnt="0"/>
      <dgm:spPr/>
    </dgm:pt>
    <dgm:pt modelId="{ECC7551E-519F-4CD2-8EE0-1CBDFFAA4103}" type="pres">
      <dgm:prSet presAssocID="{097F8196-13DC-48EF-A835-7ACC3B4A21D1}" presName="hierChild5" presStyleCnt="0"/>
      <dgm:spPr/>
    </dgm:pt>
    <dgm:pt modelId="{1B141EA4-6205-4C1E-89F6-A5E848CF7162}" type="pres">
      <dgm:prSet presAssocID="{4F29E92A-E6E1-460C-A739-E4F0D1144C0F}" presName="hierChild3" presStyleCnt="0"/>
      <dgm:spPr/>
    </dgm:pt>
    <dgm:pt modelId="{31DF82A9-24B7-49DC-B2D4-DC26EB684381}" type="pres">
      <dgm:prSet presAssocID="{F0027DF9-F6CA-4CFC-A211-19680099C425}" presName="hierRoot1" presStyleCnt="0">
        <dgm:presLayoutVars>
          <dgm:hierBranch val="init"/>
        </dgm:presLayoutVars>
      </dgm:prSet>
      <dgm:spPr/>
    </dgm:pt>
    <dgm:pt modelId="{31C0CEFE-1BE9-434C-B1C4-96950DE30A98}" type="pres">
      <dgm:prSet presAssocID="{F0027DF9-F6CA-4CFC-A211-19680099C425}" presName="rootComposite1" presStyleCnt="0"/>
      <dgm:spPr/>
    </dgm:pt>
    <dgm:pt modelId="{B0FA5234-C06E-4C57-83C3-EF2C8EAF2AC0}" type="pres">
      <dgm:prSet presAssocID="{F0027DF9-F6CA-4CFC-A211-19680099C425}" presName="rootText1" presStyleLbl="node0" presStyleIdx="1" presStyleCnt="3" custScaleX="214170" custScaleY="136469" custLinFactY="-200000" custLinFactNeighborX="20620" custLinFactNeighborY="-2986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0CAD38-7325-4D30-A17B-59ED96D76CD5}" type="pres">
      <dgm:prSet presAssocID="{F0027DF9-F6CA-4CFC-A211-19680099C425}" presName="rootConnector1" presStyleLbl="node1" presStyleIdx="0" presStyleCnt="0"/>
      <dgm:spPr/>
      <dgm:t>
        <a:bodyPr/>
        <a:lstStyle/>
        <a:p>
          <a:endParaRPr lang="en-US"/>
        </a:p>
      </dgm:t>
    </dgm:pt>
    <dgm:pt modelId="{81035867-A0E4-4C84-AE3C-BC6F7976D5D3}" type="pres">
      <dgm:prSet presAssocID="{F0027DF9-F6CA-4CFC-A211-19680099C425}" presName="hierChild2" presStyleCnt="0"/>
      <dgm:spPr/>
    </dgm:pt>
    <dgm:pt modelId="{2B30DFA4-B4B3-4E44-A376-D0C864DFE7FD}" type="pres">
      <dgm:prSet presAssocID="{08410358-A580-43E6-BA55-CEBE6449E4CD}" presName="Name37" presStyleLbl="parChTrans1D2" presStyleIdx="2" presStyleCnt="9"/>
      <dgm:spPr/>
      <dgm:t>
        <a:bodyPr/>
        <a:lstStyle/>
        <a:p>
          <a:endParaRPr lang="en-US"/>
        </a:p>
      </dgm:t>
    </dgm:pt>
    <dgm:pt modelId="{C75B8CA7-2220-4AF5-AECA-9D2B14941A68}" type="pres">
      <dgm:prSet presAssocID="{AB8E2AEB-6FA4-464D-BC65-97FC330F04D1}" presName="hierRoot2" presStyleCnt="0">
        <dgm:presLayoutVars>
          <dgm:hierBranch val="init"/>
        </dgm:presLayoutVars>
      </dgm:prSet>
      <dgm:spPr/>
    </dgm:pt>
    <dgm:pt modelId="{B596D937-CD87-4E82-9579-E9B2762AA9E7}" type="pres">
      <dgm:prSet presAssocID="{AB8E2AEB-6FA4-464D-BC65-97FC330F04D1}" presName="rootComposite" presStyleCnt="0"/>
      <dgm:spPr/>
    </dgm:pt>
    <dgm:pt modelId="{35C15BD1-A879-42C7-85AC-D6F17C31EAC7}" type="pres">
      <dgm:prSet presAssocID="{AB8E2AEB-6FA4-464D-BC65-97FC330F04D1}" presName="rootText" presStyleLbl="node2" presStyleIdx="2" presStyleCnt="9" custLinFactNeighborX="3625" custLinFactNeighborY="8783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1359D5-12A9-4861-85DD-3ECBDEC4F61D}" type="pres">
      <dgm:prSet presAssocID="{AB8E2AEB-6FA4-464D-BC65-97FC330F04D1}" presName="rootConnector" presStyleLbl="node2" presStyleIdx="2" presStyleCnt="9"/>
      <dgm:spPr/>
      <dgm:t>
        <a:bodyPr/>
        <a:lstStyle/>
        <a:p>
          <a:endParaRPr lang="en-US"/>
        </a:p>
      </dgm:t>
    </dgm:pt>
    <dgm:pt modelId="{FB6F9D3D-0FA2-44EE-BD37-0E51625BF0AB}" type="pres">
      <dgm:prSet presAssocID="{AB8E2AEB-6FA4-464D-BC65-97FC330F04D1}" presName="hierChild4" presStyleCnt="0"/>
      <dgm:spPr/>
    </dgm:pt>
    <dgm:pt modelId="{9EF416F8-0CC4-4C66-A179-300F025B40CC}" type="pres">
      <dgm:prSet presAssocID="{FA147286-0FDF-4FEF-A8B0-F95A567E03D3}" presName="Name37" presStyleLbl="parChTrans1D3" presStyleIdx="2" presStyleCnt="15"/>
      <dgm:spPr/>
      <dgm:t>
        <a:bodyPr/>
        <a:lstStyle/>
        <a:p>
          <a:endParaRPr lang="en-US"/>
        </a:p>
      </dgm:t>
    </dgm:pt>
    <dgm:pt modelId="{131D4B08-ABE6-4D00-9AB6-BC83699804B1}" type="pres">
      <dgm:prSet presAssocID="{F908488A-5E42-4E89-A884-9507EE710F7C}" presName="hierRoot2" presStyleCnt="0">
        <dgm:presLayoutVars>
          <dgm:hierBranch val="init"/>
        </dgm:presLayoutVars>
      </dgm:prSet>
      <dgm:spPr/>
    </dgm:pt>
    <dgm:pt modelId="{D911D925-514A-4E0B-80B6-DFAB3E1AB157}" type="pres">
      <dgm:prSet presAssocID="{F908488A-5E42-4E89-A884-9507EE710F7C}" presName="rootComposite" presStyleCnt="0"/>
      <dgm:spPr/>
    </dgm:pt>
    <dgm:pt modelId="{B0E7CE87-A3A3-4247-A777-4C65D011749A}" type="pres">
      <dgm:prSet presAssocID="{F908488A-5E42-4E89-A884-9507EE710F7C}" presName="rootText" presStyleLbl="node3" presStyleIdx="2" presStyleCnt="15" custScaleX="94392" custLinFactY="100000" custLinFactNeighborX="-3140" custLinFactNeighborY="1558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67E15C1-9048-4FF1-B504-6A0F4BC85584}" type="pres">
      <dgm:prSet presAssocID="{F908488A-5E42-4E89-A884-9507EE710F7C}" presName="rootConnector" presStyleLbl="node3" presStyleIdx="2" presStyleCnt="15"/>
      <dgm:spPr/>
      <dgm:t>
        <a:bodyPr/>
        <a:lstStyle/>
        <a:p>
          <a:endParaRPr lang="en-US"/>
        </a:p>
      </dgm:t>
    </dgm:pt>
    <dgm:pt modelId="{8662DC0C-B3B5-476A-80B8-8C20EF33C3B1}" type="pres">
      <dgm:prSet presAssocID="{F908488A-5E42-4E89-A884-9507EE710F7C}" presName="hierChild4" presStyleCnt="0"/>
      <dgm:spPr/>
    </dgm:pt>
    <dgm:pt modelId="{713B4E68-A56F-4942-BB77-6A77AB5C69F3}" type="pres">
      <dgm:prSet presAssocID="{F908488A-5E42-4E89-A884-9507EE710F7C}" presName="hierChild5" presStyleCnt="0"/>
      <dgm:spPr/>
    </dgm:pt>
    <dgm:pt modelId="{67A76259-9D42-4DC6-90FF-3242F4E8A8C5}" type="pres">
      <dgm:prSet presAssocID="{EB8ABC9C-C5A4-4175-AB54-E1183636ACDE}" presName="Name37" presStyleLbl="parChTrans1D3" presStyleIdx="3" presStyleCnt="15"/>
      <dgm:spPr/>
      <dgm:t>
        <a:bodyPr/>
        <a:lstStyle/>
        <a:p>
          <a:endParaRPr lang="en-US"/>
        </a:p>
      </dgm:t>
    </dgm:pt>
    <dgm:pt modelId="{7A2B5E35-6D3E-4CE5-8FBF-830EDE8B8921}" type="pres">
      <dgm:prSet presAssocID="{FDD30E16-0B71-460A-95E3-A85476D79725}" presName="hierRoot2" presStyleCnt="0">
        <dgm:presLayoutVars>
          <dgm:hierBranch val="init"/>
        </dgm:presLayoutVars>
      </dgm:prSet>
      <dgm:spPr/>
    </dgm:pt>
    <dgm:pt modelId="{8E16B713-0C9B-4A12-857A-97DE4EAA6700}" type="pres">
      <dgm:prSet presAssocID="{FDD30E16-0B71-460A-95E3-A85476D79725}" presName="rootComposite" presStyleCnt="0"/>
      <dgm:spPr/>
    </dgm:pt>
    <dgm:pt modelId="{D5D5E357-A893-4676-9CBF-8A50FBF2101E}" type="pres">
      <dgm:prSet presAssocID="{FDD30E16-0B71-460A-95E3-A85476D79725}" presName="rootText" presStyleLbl="node3" presStyleIdx="3" presStyleCnt="15" custLinFactNeighborX="-3140" custLinFactNeighborY="-320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BAB292-88FD-42DC-8186-AEF63E71FB06}" type="pres">
      <dgm:prSet presAssocID="{FDD30E16-0B71-460A-95E3-A85476D79725}" presName="rootConnector" presStyleLbl="node3" presStyleIdx="3" presStyleCnt="15"/>
      <dgm:spPr/>
      <dgm:t>
        <a:bodyPr/>
        <a:lstStyle/>
        <a:p>
          <a:endParaRPr lang="en-US"/>
        </a:p>
      </dgm:t>
    </dgm:pt>
    <dgm:pt modelId="{196984C2-B7DB-4145-8791-4104EB4CF435}" type="pres">
      <dgm:prSet presAssocID="{FDD30E16-0B71-460A-95E3-A85476D79725}" presName="hierChild4" presStyleCnt="0"/>
      <dgm:spPr/>
    </dgm:pt>
    <dgm:pt modelId="{9D0891D0-FFE9-4524-A898-093454F025AF}" type="pres">
      <dgm:prSet presAssocID="{FDD30E16-0B71-460A-95E3-A85476D79725}" presName="hierChild5" presStyleCnt="0"/>
      <dgm:spPr/>
    </dgm:pt>
    <dgm:pt modelId="{EFCD8801-C70C-43C5-815B-7A6A27189397}" type="pres">
      <dgm:prSet presAssocID="{AB8E2AEB-6FA4-464D-BC65-97FC330F04D1}" presName="hierChild5" presStyleCnt="0"/>
      <dgm:spPr/>
    </dgm:pt>
    <dgm:pt modelId="{D8E7B851-1928-405C-B904-FB2F71F82C35}" type="pres">
      <dgm:prSet presAssocID="{1CD4CD06-F02C-4ECA-ADDB-E2CDEAF857AB}" presName="Name37" presStyleLbl="parChTrans1D2" presStyleIdx="3" presStyleCnt="9"/>
      <dgm:spPr/>
      <dgm:t>
        <a:bodyPr/>
        <a:lstStyle/>
        <a:p>
          <a:endParaRPr lang="en-US"/>
        </a:p>
      </dgm:t>
    </dgm:pt>
    <dgm:pt modelId="{FB4540D0-590F-4BE9-BA0A-3B1513400F64}" type="pres">
      <dgm:prSet presAssocID="{689E3DD5-F741-4A7D-82A2-355F5BF3F648}" presName="hierRoot2" presStyleCnt="0">
        <dgm:presLayoutVars>
          <dgm:hierBranch val="init"/>
        </dgm:presLayoutVars>
      </dgm:prSet>
      <dgm:spPr/>
    </dgm:pt>
    <dgm:pt modelId="{9A383FBC-EE78-4CE6-90EA-BFD4E4DA8AD2}" type="pres">
      <dgm:prSet presAssocID="{689E3DD5-F741-4A7D-82A2-355F5BF3F648}" presName="rootComposite" presStyleCnt="0"/>
      <dgm:spPr/>
    </dgm:pt>
    <dgm:pt modelId="{2C230F8B-E6A4-4F72-956D-D050CE992D1F}" type="pres">
      <dgm:prSet presAssocID="{689E3DD5-F741-4A7D-82A2-355F5BF3F648}" presName="rootText" presStyleLbl="node2" presStyleIdx="3" presStyleCnt="9" custLinFactNeighborX="1152" custLinFactNeighborY="8783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CE22B7-B2F0-4630-9E64-EEB9858F5A8D}" type="pres">
      <dgm:prSet presAssocID="{689E3DD5-F741-4A7D-82A2-355F5BF3F648}" presName="rootConnector" presStyleLbl="node2" presStyleIdx="3" presStyleCnt="9"/>
      <dgm:spPr/>
      <dgm:t>
        <a:bodyPr/>
        <a:lstStyle/>
        <a:p>
          <a:endParaRPr lang="en-US"/>
        </a:p>
      </dgm:t>
    </dgm:pt>
    <dgm:pt modelId="{F47A558B-C434-4DD8-9FD7-6AEB6E47E787}" type="pres">
      <dgm:prSet presAssocID="{689E3DD5-F741-4A7D-82A2-355F5BF3F648}" presName="hierChild4" presStyleCnt="0"/>
      <dgm:spPr/>
    </dgm:pt>
    <dgm:pt modelId="{D20795A9-4B0E-4FBB-8F7A-4B62D0D1D190}" type="pres">
      <dgm:prSet presAssocID="{538975EC-8DA2-437F-9923-A48AFA4165D1}" presName="Name37" presStyleLbl="parChTrans1D3" presStyleIdx="4" presStyleCnt="15"/>
      <dgm:spPr/>
      <dgm:t>
        <a:bodyPr/>
        <a:lstStyle/>
        <a:p>
          <a:endParaRPr lang="en-US"/>
        </a:p>
      </dgm:t>
    </dgm:pt>
    <dgm:pt modelId="{A4FBE6EB-32C5-45C8-A2BC-EF9F1520A490}" type="pres">
      <dgm:prSet presAssocID="{D2644BB4-8AFF-44AE-9A78-35746FCB6603}" presName="hierRoot2" presStyleCnt="0">
        <dgm:presLayoutVars>
          <dgm:hierBranch val="init"/>
        </dgm:presLayoutVars>
      </dgm:prSet>
      <dgm:spPr/>
    </dgm:pt>
    <dgm:pt modelId="{C21359E3-377C-4780-B97D-D3517E603FBA}" type="pres">
      <dgm:prSet presAssocID="{D2644BB4-8AFF-44AE-9A78-35746FCB6603}" presName="rootComposite" presStyleCnt="0"/>
      <dgm:spPr/>
    </dgm:pt>
    <dgm:pt modelId="{EA30FD1F-769A-4021-84A5-CC7B792CE111}" type="pres">
      <dgm:prSet presAssocID="{D2644BB4-8AFF-44AE-9A78-35746FCB6603}" presName="rootText" presStyleLbl="node3" presStyleIdx="4" presStyleCnt="15" custLinFactY="9943" custLinFactNeighborX="-5613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5050A2-63B6-4727-8879-B80B71188783}" type="pres">
      <dgm:prSet presAssocID="{D2644BB4-8AFF-44AE-9A78-35746FCB6603}" presName="rootConnector" presStyleLbl="node3" presStyleIdx="4" presStyleCnt="15"/>
      <dgm:spPr/>
      <dgm:t>
        <a:bodyPr/>
        <a:lstStyle/>
        <a:p>
          <a:endParaRPr lang="en-US"/>
        </a:p>
      </dgm:t>
    </dgm:pt>
    <dgm:pt modelId="{50D50B14-B66A-4ABB-A698-6DBAA63EB908}" type="pres">
      <dgm:prSet presAssocID="{D2644BB4-8AFF-44AE-9A78-35746FCB6603}" presName="hierChild4" presStyleCnt="0"/>
      <dgm:spPr/>
    </dgm:pt>
    <dgm:pt modelId="{A6FF4B5C-4412-4375-BAA1-6FA9441CE405}" type="pres">
      <dgm:prSet presAssocID="{D2644BB4-8AFF-44AE-9A78-35746FCB6603}" presName="hierChild5" presStyleCnt="0"/>
      <dgm:spPr/>
    </dgm:pt>
    <dgm:pt modelId="{DFED0BC6-01EA-4A94-B860-0D79502A152D}" type="pres">
      <dgm:prSet presAssocID="{689E3DD5-F741-4A7D-82A2-355F5BF3F648}" presName="hierChild5" presStyleCnt="0"/>
      <dgm:spPr/>
    </dgm:pt>
    <dgm:pt modelId="{C5411B0C-AEC8-4396-BF55-C098CB4176F2}" type="pres">
      <dgm:prSet presAssocID="{8BD66383-E7E9-46B5-85CE-F272DB49A83A}" presName="Name37" presStyleLbl="parChTrans1D2" presStyleIdx="4" presStyleCnt="9"/>
      <dgm:spPr/>
      <dgm:t>
        <a:bodyPr/>
        <a:lstStyle/>
        <a:p>
          <a:endParaRPr lang="en-US"/>
        </a:p>
      </dgm:t>
    </dgm:pt>
    <dgm:pt modelId="{62FE1A1D-6103-459D-B09A-451C9AC45CFF}" type="pres">
      <dgm:prSet presAssocID="{E1E84CB9-BCEF-4ADE-AEFF-A1D36AAC2E02}" presName="hierRoot2" presStyleCnt="0">
        <dgm:presLayoutVars>
          <dgm:hierBranch val="init"/>
        </dgm:presLayoutVars>
      </dgm:prSet>
      <dgm:spPr/>
    </dgm:pt>
    <dgm:pt modelId="{9D3A4BB8-8C67-497E-B34F-0D4A5A1FA914}" type="pres">
      <dgm:prSet presAssocID="{E1E84CB9-BCEF-4ADE-AEFF-A1D36AAC2E02}" presName="rootComposite" presStyleCnt="0"/>
      <dgm:spPr/>
    </dgm:pt>
    <dgm:pt modelId="{98B95D0B-E174-40F3-BE60-2DA37540A6F0}" type="pres">
      <dgm:prSet presAssocID="{E1E84CB9-BCEF-4ADE-AEFF-A1D36AAC2E02}" presName="rootText" presStyleLbl="node2" presStyleIdx="4" presStyleCnt="9" custLinFactNeighborX="-1322" custLinFactNeighborY="8783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FD3536-18C2-473E-87B0-A778D30126DC}" type="pres">
      <dgm:prSet presAssocID="{E1E84CB9-BCEF-4ADE-AEFF-A1D36AAC2E02}" presName="rootConnector" presStyleLbl="node2" presStyleIdx="4" presStyleCnt="9"/>
      <dgm:spPr/>
      <dgm:t>
        <a:bodyPr/>
        <a:lstStyle/>
        <a:p>
          <a:endParaRPr lang="en-US"/>
        </a:p>
      </dgm:t>
    </dgm:pt>
    <dgm:pt modelId="{AF7DB977-58E3-4300-8D91-F436E5D18783}" type="pres">
      <dgm:prSet presAssocID="{E1E84CB9-BCEF-4ADE-AEFF-A1D36AAC2E02}" presName="hierChild4" presStyleCnt="0"/>
      <dgm:spPr/>
    </dgm:pt>
    <dgm:pt modelId="{A3ABDD84-A1AB-42DA-B654-7F3C99708866}" type="pres">
      <dgm:prSet presAssocID="{C67876C2-F1B1-4F2B-86D4-2FFFEAFA091B}" presName="Name37" presStyleLbl="parChTrans1D3" presStyleIdx="5" presStyleCnt="15"/>
      <dgm:spPr/>
      <dgm:t>
        <a:bodyPr/>
        <a:lstStyle/>
        <a:p>
          <a:endParaRPr lang="en-US"/>
        </a:p>
      </dgm:t>
    </dgm:pt>
    <dgm:pt modelId="{FF23BDC1-FFDC-4C1E-B23E-7CE764846431}" type="pres">
      <dgm:prSet presAssocID="{8EABFAEB-2E19-4190-9331-0DA09FA916B8}" presName="hierRoot2" presStyleCnt="0">
        <dgm:presLayoutVars>
          <dgm:hierBranch val="init"/>
        </dgm:presLayoutVars>
      </dgm:prSet>
      <dgm:spPr/>
    </dgm:pt>
    <dgm:pt modelId="{8ED28FA7-D789-441B-B316-E987EB391BC2}" type="pres">
      <dgm:prSet presAssocID="{8EABFAEB-2E19-4190-9331-0DA09FA916B8}" presName="rootComposite" presStyleCnt="0"/>
      <dgm:spPr/>
    </dgm:pt>
    <dgm:pt modelId="{1513B568-10FB-4AE2-B36C-FD7082A333AC}" type="pres">
      <dgm:prSet presAssocID="{8EABFAEB-2E19-4190-9331-0DA09FA916B8}" presName="rootText" presStyleLbl="node3" presStyleIdx="5" presStyleCnt="15" custLinFactY="9943" custLinFactNeighborX="1030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3AA66C-566E-4602-AC40-4B7D3078D903}" type="pres">
      <dgm:prSet presAssocID="{8EABFAEB-2E19-4190-9331-0DA09FA916B8}" presName="rootConnector" presStyleLbl="node3" presStyleIdx="5" presStyleCnt="15"/>
      <dgm:spPr/>
      <dgm:t>
        <a:bodyPr/>
        <a:lstStyle/>
        <a:p>
          <a:endParaRPr lang="en-US"/>
        </a:p>
      </dgm:t>
    </dgm:pt>
    <dgm:pt modelId="{49C58926-1E88-4359-B6EB-43812F06EB61}" type="pres">
      <dgm:prSet presAssocID="{8EABFAEB-2E19-4190-9331-0DA09FA916B8}" presName="hierChild4" presStyleCnt="0"/>
      <dgm:spPr/>
    </dgm:pt>
    <dgm:pt modelId="{6174B561-2183-40F3-9927-E9FF5ADC92CE}" type="pres">
      <dgm:prSet presAssocID="{8EABFAEB-2E19-4190-9331-0DA09FA916B8}" presName="hierChild5" presStyleCnt="0"/>
      <dgm:spPr/>
    </dgm:pt>
    <dgm:pt modelId="{865E0FA8-C441-4A44-8A13-319FD1FA1CA3}" type="pres">
      <dgm:prSet presAssocID="{E1E84CB9-BCEF-4ADE-AEFF-A1D36AAC2E02}" presName="hierChild5" presStyleCnt="0"/>
      <dgm:spPr/>
    </dgm:pt>
    <dgm:pt modelId="{C1E9A4C1-24E8-4CCE-801F-ACE6CF1EFDD2}" type="pres">
      <dgm:prSet presAssocID="{D1301949-CBAA-472C-AAE6-AF715DB08A54}" presName="Name37" presStyleLbl="parChTrans1D2" presStyleIdx="5" presStyleCnt="9"/>
      <dgm:spPr/>
      <dgm:t>
        <a:bodyPr/>
        <a:lstStyle/>
        <a:p>
          <a:endParaRPr lang="en-US"/>
        </a:p>
      </dgm:t>
    </dgm:pt>
    <dgm:pt modelId="{BDF03449-BC17-4968-A637-65D40DC83AE5}" type="pres">
      <dgm:prSet presAssocID="{C8ECFA9B-1EC2-4E2D-A5E7-840655291F9E}" presName="hierRoot2" presStyleCnt="0">
        <dgm:presLayoutVars>
          <dgm:hierBranch val="init"/>
        </dgm:presLayoutVars>
      </dgm:prSet>
      <dgm:spPr/>
    </dgm:pt>
    <dgm:pt modelId="{3FC0A439-BA05-402B-A61B-BD04B334D704}" type="pres">
      <dgm:prSet presAssocID="{C8ECFA9B-1EC2-4E2D-A5E7-840655291F9E}" presName="rootComposite" presStyleCnt="0"/>
      <dgm:spPr/>
    </dgm:pt>
    <dgm:pt modelId="{965B4885-026D-44CF-8587-388FC619013C}" type="pres">
      <dgm:prSet presAssocID="{C8ECFA9B-1EC2-4E2D-A5E7-840655291F9E}" presName="rootText" presStyleLbl="node2" presStyleIdx="5" presStyleCnt="9" custLinFactNeighborX="5322" custLinFactNeighborY="8783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3CE4B64-5DDC-4A5D-9506-C4BF0115916D}" type="pres">
      <dgm:prSet presAssocID="{C8ECFA9B-1EC2-4E2D-A5E7-840655291F9E}" presName="rootConnector" presStyleLbl="node2" presStyleIdx="5" presStyleCnt="9"/>
      <dgm:spPr/>
      <dgm:t>
        <a:bodyPr/>
        <a:lstStyle/>
        <a:p>
          <a:endParaRPr lang="en-US"/>
        </a:p>
      </dgm:t>
    </dgm:pt>
    <dgm:pt modelId="{CE92D93A-386B-49BE-A136-41FDB38A89F7}" type="pres">
      <dgm:prSet presAssocID="{C8ECFA9B-1EC2-4E2D-A5E7-840655291F9E}" presName="hierChild4" presStyleCnt="0"/>
      <dgm:spPr/>
    </dgm:pt>
    <dgm:pt modelId="{94B5EACF-1928-4323-964E-08375BAD0320}" type="pres">
      <dgm:prSet presAssocID="{670EA3AA-396A-4966-B987-4C13BF6DDEBD}" presName="Name37" presStyleLbl="parChTrans1D3" presStyleIdx="6" presStyleCnt="15"/>
      <dgm:spPr/>
      <dgm:t>
        <a:bodyPr/>
        <a:lstStyle/>
        <a:p>
          <a:endParaRPr lang="en-US"/>
        </a:p>
      </dgm:t>
    </dgm:pt>
    <dgm:pt modelId="{112E9CCB-E702-43AC-BD9A-544378431710}" type="pres">
      <dgm:prSet presAssocID="{5C6AE255-C3E0-410E-B941-22461284BD6C}" presName="hierRoot2" presStyleCnt="0">
        <dgm:presLayoutVars>
          <dgm:hierBranch val="init"/>
        </dgm:presLayoutVars>
      </dgm:prSet>
      <dgm:spPr/>
    </dgm:pt>
    <dgm:pt modelId="{AC5379DC-E4C0-4B80-B113-3D3A9DF72D35}" type="pres">
      <dgm:prSet presAssocID="{5C6AE255-C3E0-410E-B941-22461284BD6C}" presName="rootComposite" presStyleCnt="0"/>
      <dgm:spPr/>
    </dgm:pt>
    <dgm:pt modelId="{67346038-5EF1-4DC1-BFFC-1DD620F2AD43}" type="pres">
      <dgm:prSet presAssocID="{5C6AE255-C3E0-410E-B941-22461284BD6C}" presName="rootText" presStyleLbl="node3" presStyleIdx="6" presStyleCnt="15" custLinFactY="9943" custLinFactNeighborX="-1443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CF9AC9-2ADA-4E48-B5F5-9A8B05CDB1A1}" type="pres">
      <dgm:prSet presAssocID="{5C6AE255-C3E0-410E-B941-22461284BD6C}" presName="rootConnector" presStyleLbl="node3" presStyleIdx="6" presStyleCnt="15"/>
      <dgm:spPr/>
      <dgm:t>
        <a:bodyPr/>
        <a:lstStyle/>
        <a:p>
          <a:endParaRPr lang="en-US"/>
        </a:p>
      </dgm:t>
    </dgm:pt>
    <dgm:pt modelId="{77614281-3CD4-4658-8D99-348E496DC870}" type="pres">
      <dgm:prSet presAssocID="{5C6AE255-C3E0-410E-B941-22461284BD6C}" presName="hierChild4" presStyleCnt="0"/>
      <dgm:spPr/>
    </dgm:pt>
    <dgm:pt modelId="{0C74437A-C08B-489E-8883-82695C338582}" type="pres">
      <dgm:prSet presAssocID="{5C6AE255-C3E0-410E-B941-22461284BD6C}" presName="hierChild5" presStyleCnt="0"/>
      <dgm:spPr/>
    </dgm:pt>
    <dgm:pt modelId="{E8D2A1E5-73CE-45CF-917A-00C779E35DDA}" type="pres">
      <dgm:prSet presAssocID="{3ADF84B3-9AFC-4E72-990E-AB25375F3875}" presName="Name37" presStyleLbl="parChTrans1D3" presStyleIdx="7" presStyleCnt="15"/>
      <dgm:spPr/>
      <dgm:t>
        <a:bodyPr/>
        <a:lstStyle/>
        <a:p>
          <a:endParaRPr lang="en-US"/>
        </a:p>
      </dgm:t>
    </dgm:pt>
    <dgm:pt modelId="{D6EB0102-995C-4821-AD02-B6F7345DB1C0}" type="pres">
      <dgm:prSet presAssocID="{9728A2AC-2931-475C-AAC6-03ECB9C5F9F3}" presName="hierRoot2" presStyleCnt="0">
        <dgm:presLayoutVars>
          <dgm:hierBranch val="init"/>
        </dgm:presLayoutVars>
      </dgm:prSet>
      <dgm:spPr/>
    </dgm:pt>
    <dgm:pt modelId="{60D16977-AE14-41D9-A110-D5B65EB60BE6}" type="pres">
      <dgm:prSet presAssocID="{9728A2AC-2931-475C-AAC6-03ECB9C5F9F3}" presName="rootComposite" presStyleCnt="0"/>
      <dgm:spPr/>
    </dgm:pt>
    <dgm:pt modelId="{849ADBB2-7AF4-4CAF-BE43-2C074FBDBA3A}" type="pres">
      <dgm:prSet presAssocID="{9728A2AC-2931-475C-AAC6-03ECB9C5F9F3}" presName="rootText" presStyleLbl="node3" presStyleIdx="7" presStyleCnt="15" custLinFactNeighborX="-1443" custLinFactNeighborY="9558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6A6E7D-5D47-48AD-995B-65DA83E3C439}" type="pres">
      <dgm:prSet presAssocID="{9728A2AC-2931-475C-AAC6-03ECB9C5F9F3}" presName="rootConnector" presStyleLbl="node3" presStyleIdx="7" presStyleCnt="15"/>
      <dgm:spPr/>
      <dgm:t>
        <a:bodyPr/>
        <a:lstStyle/>
        <a:p>
          <a:endParaRPr lang="en-US"/>
        </a:p>
      </dgm:t>
    </dgm:pt>
    <dgm:pt modelId="{A7EF93D4-C68E-4BCC-AFEF-8D6AB7FE5B97}" type="pres">
      <dgm:prSet presAssocID="{9728A2AC-2931-475C-AAC6-03ECB9C5F9F3}" presName="hierChild4" presStyleCnt="0"/>
      <dgm:spPr/>
    </dgm:pt>
    <dgm:pt modelId="{F79A0274-5C54-4803-BD41-3A244597E59A}" type="pres">
      <dgm:prSet presAssocID="{9728A2AC-2931-475C-AAC6-03ECB9C5F9F3}" presName="hierChild5" presStyleCnt="0"/>
      <dgm:spPr/>
    </dgm:pt>
    <dgm:pt modelId="{57AF2486-6379-48E6-B0B5-9CBBF4A8CE78}" type="pres">
      <dgm:prSet presAssocID="{C6782C7E-3925-4262-A342-7BA08DD59D7E}" presName="Name37" presStyleLbl="parChTrans1D3" presStyleIdx="8" presStyleCnt="15"/>
      <dgm:spPr/>
      <dgm:t>
        <a:bodyPr/>
        <a:lstStyle/>
        <a:p>
          <a:endParaRPr lang="en-US"/>
        </a:p>
      </dgm:t>
    </dgm:pt>
    <dgm:pt modelId="{45F64993-C73D-494D-8C79-4E9DD97C88C8}" type="pres">
      <dgm:prSet presAssocID="{ACF2E9CF-CC53-40D1-8D7E-CCC15F0052B3}" presName="hierRoot2" presStyleCnt="0">
        <dgm:presLayoutVars>
          <dgm:hierBranch val="init"/>
        </dgm:presLayoutVars>
      </dgm:prSet>
      <dgm:spPr/>
    </dgm:pt>
    <dgm:pt modelId="{3FF08860-1E8F-4130-85D3-92810ADAAA42}" type="pres">
      <dgm:prSet presAssocID="{ACF2E9CF-CC53-40D1-8D7E-CCC15F0052B3}" presName="rootComposite" presStyleCnt="0"/>
      <dgm:spPr/>
    </dgm:pt>
    <dgm:pt modelId="{A75952D9-0010-4A60-94E0-775717D5832C}" type="pres">
      <dgm:prSet presAssocID="{ACF2E9CF-CC53-40D1-8D7E-CCC15F0052B3}" presName="rootText" presStyleLbl="node3" presStyleIdx="8" presStyleCnt="15" custLinFactNeighborX="-1443" custLinFactNeighborY="9946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EDA3059-D799-425B-8A71-0D9E8970A571}" type="pres">
      <dgm:prSet presAssocID="{ACF2E9CF-CC53-40D1-8D7E-CCC15F0052B3}" presName="rootConnector" presStyleLbl="node3" presStyleIdx="8" presStyleCnt="15"/>
      <dgm:spPr/>
      <dgm:t>
        <a:bodyPr/>
        <a:lstStyle/>
        <a:p>
          <a:endParaRPr lang="en-US"/>
        </a:p>
      </dgm:t>
    </dgm:pt>
    <dgm:pt modelId="{524905FC-3889-44E1-8F37-7552B9E30BB8}" type="pres">
      <dgm:prSet presAssocID="{ACF2E9CF-CC53-40D1-8D7E-CCC15F0052B3}" presName="hierChild4" presStyleCnt="0"/>
      <dgm:spPr/>
    </dgm:pt>
    <dgm:pt modelId="{C23702EB-77CF-425D-B066-12AC73AE88A8}" type="pres">
      <dgm:prSet presAssocID="{ACF2E9CF-CC53-40D1-8D7E-CCC15F0052B3}" presName="hierChild5" presStyleCnt="0"/>
      <dgm:spPr/>
    </dgm:pt>
    <dgm:pt modelId="{C95B5D0D-FBA3-4140-86D2-AE5A9CC21BBC}" type="pres">
      <dgm:prSet presAssocID="{09E3897A-5691-47CF-B2DB-448C106AD23C}" presName="Name37" presStyleLbl="parChTrans1D3" presStyleIdx="9" presStyleCnt="15"/>
      <dgm:spPr/>
      <dgm:t>
        <a:bodyPr/>
        <a:lstStyle/>
        <a:p>
          <a:endParaRPr lang="en-US"/>
        </a:p>
      </dgm:t>
    </dgm:pt>
    <dgm:pt modelId="{A9301C0C-D410-40D7-9ECD-5FAD3919E378}" type="pres">
      <dgm:prSet presAssocID="{B9BD66FA-54D2-426A-84D1-A5698E72B7B5}" presName="hierRoot2" presStyleCnt="0">
        <dgm:presLayoutVars>
          <dgm:hierBranch val="init"/>
        </dgm:presLayoutVars>
      </dgm:prSet>
      <dgm:spPr/>
    </dgm:pt>
    <dgm:pt modelId="{9FCF9F13-64D1-4E88-B02C-D10E4313281A}" type="pres">
      <dgm:prSet presAssocID="{B9BD66FA-54D2-426A-84D1-A5698E72B7B5}" presName="rootComposite" presStyleCnt="0"/>
      <dgm:spPr/>
    </dgm:pt>
    <dgm:pt modelId="{3858D2ED-18A5-46DA-8298-2274D4B7845F}" type="pres">
      <dgm:prSet presAssocID="{B9BD66FA-54D2-426A-84D1-A5698E72B7B5}" presName="rootText" presStyleLbl="node3" presStyleIdx="9" presStyleCnt="15" custLinFactY="3345" custLinFactNeighborX="-1443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CAAEA0-C266-4CFC-8C49-FC25E8D22C67}" type="pres">
      <dgm:prSet presAssocID="{B9BD66FA-54D2-426A-84D1-A5698E72B7B5}" presName="rootConnector" presStyleLbl="node3" presStyleIdx="9" presStyleCnt="15"/>
      <dgm:spPr/>
      <dgm:t>
        <a:bodyPr/>
        <a:lstStyle/>
        <a:p>
          <a:endParaRPr lang="en-US"/>
        </a:p>
      </dgm:t>
    </dgm:pt>
    <dgm:pt modelId="{D1AB48E6-CE12-4AF4-A7F5-0F1E680F939A}" type="pres">
      <dgm:prSet presAssocID="{B9BD66FA-54D2-426A-84D1-A5698E72B7B5}" presName="hierChild4" presStyleCnt="0"/>
      <dgm:spPr/>
    </dgm:pt>
    <dgm:pt modelId="{F28BB6F2-CB59-440F-8380-740605F7A9BB}" type="pres">
      <dgm:prSet presAssocID="{B9BD66FA-54D2-426A-84D1-A5698E72B7B5}" presName="hierChild5" presStyleCnt="0"/>
      <dgm:spPr/>
    </dgm:pt>
    <dgm:pt modelId="{CDAA7C37-FE1E-4B0D-8567-665AC16576B1}" type="pres">
      <dgm:prSet presAssocID="{C59719E6-3D6B-4A6C-AB96-F87812EECFB9}" presName="Name37" presStyleLbl="parChTrans1D3" presStyleIdx="10" presStyleCnt="15"/>
      <dgm:spPr/>
      <dgm:t>
        <a:bodyPr/>
        <a:lstStyle/>
        <a:p>
          <a:endParaRPr lang="en-US"/>
        </a:p>
      </dgm:t>
    </dgm:pt>
    <dgm:pt modelId="{9C963BE3-EBAA-4EC6-97EE-CCA9F58C299F}" type="pres">
      <dgm:prSet presAssocID="{4CB75602-0D22-428B-9B9D-4D85AF163995}" presName="hierRoot2" presStyleCnt="0">
        <dgm:presLayoutVars>
          <dgm:hierBranch val="init"/>
        </dgm:presLayoutVars>
      </dgm:prSet>
      <dgm:spPr/>
    </dgm:pt>
    <dgm:pt modelId="{3A374735-D423-4D21-9050-1D1476585B95}" type="pres">
      <dgm:prSet presAssocID="{4CB75602-0D22-428B-9B9D-4D85AF163995}" presName="rootComposite" presStyleCnt="0"/>
      <dgm:spPr/>
    </dgm:pt>
    <dgm:pt modelId="{29AB246D-604C-4893-8C58-B2A2AE075D8E}" type="pres">
      <dgm:prSet presAssocID="{4CB75602-0D22-428B-9B9D-4D85AF163995}" presName="rootText" presStyleLbl="node3" presStyleIdx="10" presStyleCnt="15" custLinFactY="7223" custLinFactNeighborX="-1443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C127E3-5AEE-4EE8-AC15-D6C031D43F53}" type="pres">
      <dgm:prSet presAssocID="{4CB75602-0D22-428B-9B9D-4D85AF163995}" presName="rootConnector" presStyleLbl="node3" presStyleIdx="10" presStyleCnt="15"/>
      <dgm:spPr/>
      <dgm:t>
        <a:bodyPr/>
        <a:lstStyle/>
        <a:p>
          <a:endParaRPr lang="en-US"/>
        </a:p>
      </dgm:t>
    </dgm:pt>
    <dgm:pt modelId="{1413C8B0-771C-4E62-84EE-EC7416B3CCE0}" type="pres">
      <dgm:prSet presAssocID="{4CB75602-0D22-428B-9B9D-4D85AF163995}" presName="hierChild4" presStyleCnt="0"/>
      <dgm:spPr/>
    </dgm:pt>
    <dgm:pt modelId="{22C24D35-1134-4008-92F9-F21D33855842}" type="pres">
      <dgm:prSet presAssocID="{4CB75602-0D22-428B-9B9D-4D85AF163995}" presName="hierChild5" presStyleCnt="0"/>
      <dgm:spPr/>
    </dgm:pt>
    <dgm:pt modelId="{DF2C0D60-ECE8-4E2D-BCA6-6BDCF8E7EA92}" type="pres">
      <dgm:prSet presAssocID="{C8ECFA9B-1EC2-4E2D-A5E7-840655291F9E}" presName="hierChild5" presStyleCnt="0"/>
      <dgm:spPr/>
    </dgm:pt>
    <dgm:pt modelId="{7E7AE965-0A78-4C39-9B3A-40441448F7F9}" type="pres">
      <dgm:prSet presAssocID="{F0027DF9-F6CA-4CFC-A211-19680099C425}" presName="hierChild3" presStyleCnt="0"/>
      <dgm:spPr/>
    </dgm:pt>
    <dgm:pt modelId="{7651C47C-9F75-43ED-A9BB-4B2CEA2EFB15}" type="pres">
      <dgm:prSet presAssocID="{5920A208-96C0-4C72-952E-258EB088F795}" presName="hierRoot1" presStyleCnt="0">
        <dgm:presLayoutVars>
          <dgm:hierBranch val="init"/>
        </dgm:presLayoutVars>
      </dgm:prSet>
      <dgm:spPr/>
    </dgm:pt>
    <dgm:pt modelId="{02369339-1D45-43D4-B832-24C60F0DED80}" type="pres">
      <dgm:prSet presAssocID="{5920A208-96C0-4C72-952E-258EB088F795}" presName="rootComposite1" presStyleCnt="0"/>
      <dgm:spPr/>
    </dgm:pt>
    <dgm:pt modelId="{84FFA886-2040-4796-A47B-BF420C37B245}" type="pres">
      <dgm:prSet presAssocID="{5920A208-96C0-4C72-952E-258EB088F795}" presName="rootText1" presStyleLbl="node0" presStyleIdx="2" presStyleCnt="3" custScaleX="187364" custScaleY="136470" custLinFactY="-200000" custLinFactNeighborX="-33898" custLinFactNeighborY="-2986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D5E676-2EC7-421B-BDDB-E29F49FA5153}" type="pres">
      <dgm:prSet presAssocID="{5920A208-96C0-4C72-952E-258EB088F795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C76F479-E384-4566-8D71-C72784FA78C1}" type="pres">
      <dgm:prSet presAssocID="{5920A208-96C0-4C72-952E-258EB088F795}" presName="hierChild2" presStyleCnt="0"/>
      <dgm:spPr/>
    </dgm:pt>
    <dgm:pt modelId="{7EE8D8D1-5E7E-48C2-A129-1666F210DE93}" type="pres">
      <dgm:prSet presAssocID="{E85CFD18-CFB0-4F9B-A61D-C536BE31CECD}" presName="Name37" presStyleLbl="parChTrans1D2" presStyleIdx="6" presStyleCnt="9"/>
      <dgm:spPr/>
      <dgm:t>
        <a:bodyPr/>
        <a:lstStyle/>
        <a:p>
          <a:endParaRPr lang="en-US"/>
        </a:p>
      </dgm:t>
    </dgm:pt>
    <dgm:pt modelId="{19BC99CB-99C6-4F50-A6A5-D94846550357}" type="pres">
      <dgm:prSet presAssocID="{E89CCF05-0448-4C8D-992C-1AE21F30EF93}" presName="hierRoot2" presStyleCnt="0">
        <dgm:presLayoutVars>
          <dgm:hierBranch val="init"/>
        </dgm:presLayoutVars>
      </dgm:prSet>
      <dgm:spPr/>
    </dgm:pt>
    <dgm:pt modelId="{E43BE422-11B1-493B-97A0-F3B722CCBD07}" type="pres">
      <dgm:prSet presAssocID="{E89CCF05-0448-4C8D-992C-1AE21F30EF93}" presName="rootComposite" presStyleCnt="0"/>
      <dgm:spPr/>
    </dgm:pt>
    <dgm:pt modelId="{EB0B5640-BEBA-492F-A61E-DE791DB1766E}" type="pres">
      <dgm:prSet presAssocID="{E89CCF05-0448-4C8D-992C-1AE21F30EF93}" presName="rootText" presStyleLbl="node2" presStyleIdx="6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89DAE5-BA88-495B-BAEF-C14B478B6D07}" type="pres">
      <dgm:prSet presAssocID="{E89CCF05-0448-4C8D-992C-1AE21F30EF93}" presName="rootConnector" presStyleLbl="node2" presStyleIdx="6" presStyleCnt="9"/>
      <dgm:spPr/>
      <dgm:t>
        <a:bodyPr/>
        <a:lstStyle/>
        <a:p>
          <a:endParaRPr lang="en-US"/>
        </a:p>
      </dgm:t>
    </dgm:pt>
    <dgm:pt modelId="{5FE53EFF-C48E-49D0-B2CA-8E681F7F7630}" type="pres">
      <dgm:prSet presAssocID="{E89CCF05-0448-4C8D-992C-1AE21F30EF93}" presName="hierChild4" presStyleCnt="0"/>
      <dgm:spPr/>
    </dgm:pt>
    <dgm:pt modelId="{F4BCD7FD-A9C7-491E-BE12-D9482DE6C2BE}" type="pres">
      <dgm:prSet presAssocID="{206B58C6-A79A-443D-9A0A-F0AD1463E608}" presName="Name37" presStyleLbl="parChTrans1D3" presStyleIdx="11" presStyleCnt="15"/>
      <dgm:spPr/>
      <dgm:t>
        <a:bodyPr/>
        <a:lstStyle/>
        <a:p>
          <a:endParaRPr lang="en-US"/>
        </a:p>
      </dgm:t>
    </dgm:pt>
    <dgm:pt modelId="{DE167B49-9DC1-4C5E-993C-D6F84333E706}" type="pres">
      <dgm:prSet presAssocID="{577B1867-011D-474D-B4B1-09159DF113A7}" presName="hierRoot2" presStyleCnt="0">
        <dgm:presLayoutVars>
          <dgm:hierBranch val="init"/>
        </dgm:presLayoutVars>
      </dgm:prSet>
      <dgm:spPr/>
    </dgm:pt>
    <dgm:pt modelId="{035EDF5B-69D0-4426-BB09-D03B80D67A6A}" type="pres">
      <dgm:prSet presAssocID="{577B1867-011D-474D-B4B1-09159DF113A7}" presName="rootComposite" presStyleCnt="0"/>
      <dgm:spPr/>
    </dgm:pt>
    <dgm:pt modelId="{15DDA67E-831B-492B-84E0-FA621E3739F9}" type="pres">
      <dgm:prSet presAssocID="{577B1867-011D-474D-B4B1-09159DF113A7}" presName="rootText" presStyleLbl="node3" presStyleIdx="11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9349A37-98A8-4F4C-B5AD-7DD552104379}" type="pres">
      <dgm:prSet presAssocID="{577B1867-011D-474D-B4B1-09159DF113A7}" presName="rootConnector" presStyleLbl="node3" presStyleIdx="11" presStyleCnt="15"/>
      <dgm:spPr/>
      <dgm:t>
        <a:bodyPr/>
        <a:lstStyle/>
        <a:p>
          <a:endParaRPr lang="en-US"/>
        </a:p>
      </dgm:t>
    </dgm:pt>
    <dgm:pt modelId="{6F90BCBB-025D-4782-B159-225948969076}" type="pres">
      <dgm:prSet presAssocID="{577B1867-011D-474D-B4B1-09159DF113A7}" presName="hierChild4" presStyleCnt="0"/>
      <dgm:spPr/>
    </dgm:pt>
    <dgm:pt modelId="{A839068B-894D-4E1A-8CC6-8AFE49E4B569}" type="pres">
      <dgm:prSet presAssocID="{577B1867-011D-474D-B4B1-09159DF113A7}" presName="hierChild5" presStyleCnt="0"/>
      <dgm:spPr/>
    </dgm:pt>
    <dgm:pt modelId="{93913458-8BA1-4FC7-A8E3-FEEE52D310D7}" type="pres">
      <dgm:prSet presAssocID="{E89CCF05-0448-4C8D-992C-1AE21F30EF93}" presName="hierChild5" presStyleCnt="0"/>
      <dgm:spPr/>
    </dgm:pt>
    <dgm:pt modelId="{2A3F4B89-100B-412F-A8F4-197D6AD3D455}" type="pres">
      <dgm:prSet presAssocID="{86F7FB27-5D4C-43F8-AA65-1BA7C4AB3686}" presName="Name37" presStyleLbl="parChTrans1D2" presStyleIdx="7" presStyleCnt="9"/>
      <dgm:spPr/>
      <dgm:t>
        <a:bodyPr/>
        <a:lstStyle/>
        <a:p>
          <a:endParaRPr lang="en-US"/>
        </a:p>
      </dgm:t>
    </dgm:pt>
    <dgm:pt modelId="{E681B74E-F8E9-481C-A353-C1FED6E92D08}" type="pres">
      <dgm:prSet presAssocID="{4F815880-24FB-4926-9F41-B5FF4D8B7C10}" presName="hierRoot2" presStyleCnt="0">
        <dgm:presLayoutVars>
          <dgm:hierBranch val="init"/>
        </dgm:presLayoutVars>
      </dgm:prSet>
      <dgm:spPr/>
    </dgm:pt>
    <dgm:pt modelId="{3EB06F43-EDBE-44D9-949D-A77CB7387F85}" type="pres">
      <dgm:prSet presAssocID="{4F815880-24FB-4926-9F41-B5FF4D8B7C10}" presName="rootComposite" presStyleCnt="0"/>
      <dgm:spPr/>
    </dgm:pt>
    <dgm:pt modelId="{EC3E31CA-9862-496D-9F05-444004A28E23}" type="pres">
      <dgm:prSet presAssocID="{4F815880-24FB-4926-9F41-B5FF4D8B7C10}" presName="rootText" presStyleLbl="node2" presStyleIdx="7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5096DE-D800-4E95-ACD8-26F570413571}" type="pres">
      <dgm:prSet presAssocID="{4F815880-24FB-4926-9F41-B5FF4D8B7C10}" presName="rootConnector" presStyleLbl="node2" presStyleIdx="7" presStyleCnt="9"/>
      <dgm:spPr/>
      <dgm:t>
        <a:bodyPr/>
        <a:lstStyle/>
        <a:p>
          <a:endParaRPr lang="en-US"/>
        </a:p>
      </dgm:t>
    </dgm:pt>
    <dgm:pt modelId="{E9D2D3DA-E22B-49CB-9A6B-FE094C80DA20}" type="pres">
      <dgm:prSet presAssocID="{4F815880-24FB-4926-9F41-B5FF4D8B7C10}" presName="hierChild4" presStyleCnt="0"/>
      <dgm:spPr/>
    </dgm:pt>
    <dgm:pt modelId="{6A91761F-170E-497C-A34C-BA15BA428508}" type="pres">
      <dgm:prSet presAssocID="{8A158557-1D05-44BC-825C-80CE59D2F9E1}" presName="Name37" presStyleLbl="parChTrans1D3" presStyleIdx="12" presStyleCnt="15"/>
      <dgm:spPr/>
      <dgm:t>
        <a:bodyPr/>
        <a:lstStyle/>
        <a:p>
          <a:endParaRPr lang="en-US"/>
        </a:p>
      </dgm:t>
    </dgm:pt>
    <dgm:pt modelId="{869B6D75-732A-470D-B652-3D2D297733BA}" type="pres">
      <dgm:prSet presAssocID="{6822AB63-1F61-4637-9C5B-6BE7CC090A07}" presName="hierRoot2" presStyleCnt="0">
        <dgm:presLayoutVars>
          <dgm:hierBranch val="init"/>
        </dgm:presLayoutVars>
      </dgm:prSet>
      <dgm:spPr/>
    </dgm:pt>
    <dgm:pt modelId="{8BC42E33-98D3-4915-9EB5-73B54ABFA390}" type="pres">
      <dgm:prSet presAssocID="{6822AB63-1F61-4637-9C5B-6BE7CC090A07}" presName="rootComposite" presStyleCnt="0"/>
      <dgm:spPr/>
    </dgm:pt>
    <dgm:pt modelId="{3C169B16-4C25-4377-A70D-388266CD1520}" type="pres">
      <dgm:prSet presAssocID="{6822AB63-1F61-4637-9C5B-6BE7CC090A07}" presName="rootText" presStyleLbl="node3" presStyleIdx="12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FC94C4-642D-4EC9-BC36-BA7B7D73C142}" type="pres">
      <dgm:prSet presAssocID="{6822AB63-1F61-4637-9C5B-6BE7CC090A07}" presName="rootConnector" presStyleLbl="node3" presStyleIdx="12" presStyleCnt="15"/>
      <dgm:spPr/>
      <dgm:t>
        <a:bodyPr/>
        <a:lstStyle/>
        <a:p>
          <a:endParaRPr lang="en-US"/>
        </a:p>
      </dgm:t>
    </dgm:pt>
    <dgm:pt modelId="{B42A926E-E10D-45E2-A414-ADDF5BEBE282}" type="pres">
      <dgm:prSet presAssocID="{6822AB63-1F61-4637-9C5B-6BE7CC090A07}" presName="hierChild4" presStyleCnt="0"/>
      <dgm:spPr/>
    </dgm:pt>
    <dgm:pt modelId="{4142976A-26E4-45C1-8F86-D5A88CA0196A}" type="pres">
      <dgm:prSet presAssocID="{6822AB63-1F61-4637-9C5B-6BE7CC090A07}" presName="hierChild5" presStyleCnt="0"/>
      <dgm:spPr/>
    </dgm:pt>
    <dgm:pt modelId="{3E4A487A-AE88-47A4-9844-94AB22DF77B0}" type="pres">
      <dgm:prSet presAssocID="{4F815880-24FB-4926-9F41-B5FF4D8B7C10}" presName="hierChild5" presStyleCnt="0"/>
      <dgm:spPr/>
    </dgm:pt>
    <dgm:pt modelId="{8E83FCFF-60EE-4143-AFDF-6D93E3D7F46C}" type="pres">
      <dgm:prSet presAssocID="{AED6A82B-5ECA-41CF-8D8C-AA2A74D871F9}" presName="Name37" presStyleLbl="parChTrans1D2" presStyleIdx="8" presStyleCnt="9"/>
      <dgm:spPr/>
      <dgm:t>
        <a:bodyPr/>
        <a:lstStyle/>
        <a:p>
          <a:endParaRPr lang="en-US"/>
        </a:p>
      </dgm:t>
    </dgm:pt>
    <dgm:pt modelId="{9D4BCC7B-0594-4644-AFB8-46320DCCAD90}" type="pres">
      <dgm:prSet presAssocID="{27484C2B-4956-43E7-848E-ACFE3D292B69}" presName="hierRoot2" presStyleCnt="0">
        <dgm:presLayoutVars>
          <dgm:hierBranch val="init"/>
        </dgm:presLayoutVars>
      </dgm:prSet>
      <dgm:spPr/>
    </dgm:pt>
    <dgm:pt modelId="{FFB30669-9789-49B6-9CB7-1E816ACD870C}" type="pres">
      <dgm:prSet presAssocID="{27484C2B-4956-43E7-848E-ACFE3D292B69}" presName="rootComposite" presStyleCnt="0"/>
      <dgm:spPr/>
    </dgm:pt>
    <dgm:pt modelId="{44EFE0B4-199A-451D-907E-876B9899F5B7}" type="pres">
      <dgm:prSet presAssocID="{27484C2B-4956-43E7-848E-ACFE3D292B69}" presName="rootText" presStyleLbl="node2" presStyleIdx="8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7C0365F-866B-42C4-A694-DD2094A09176}" type="pres">
      <dgm:prSet presAssocID="{27484C2B-4956-43E7-848E-ACFE3D292B69}" presName="rootConnector" presStyleLbl="node2" presStyleIdx="8" presStyleCnt="9"/>
      <dgm:spPr/>
      <dgm:t>
        <a:bodyPr/>
        <a:lstStyle/>
        <a:p>
          <a:endParaRPr lang="en-US"/>
        </a:p>
      </dgm:t>
    </dgm:pt>
    <dgm:pt modelId="{BE4F3D89-400F-4838-B1FE-5060FE8C0425}" type="pres">
      <dgm:prSet presAssocID="{27484C2B-4956-43E7-848E-ACFE3D292B69}" presName="hierChild4" presStyleCnt="0"/>
      <dgm:spPr/>
    </dgm:pt>
    <dgm:pt modelId="{6F22835A-9D33-472D-914E-D14D2D9C7F7F}" type="pres">
      <dgm:prSet presAssocID="{3305A67B-3621-41B8-9627-9B87886DFD70}" presName="Name37" presStyleLbl="parChTrans1D3" presStyleIdx="13" presStyleCnt="15"/>
      <dgm:spPr/>
      <dgm:t>
        <a:bodyPr/>
        <a:lstStyle/>
        <a:p>
          <a:endParaRPr lang="en-US"/>
        </a:p>
      </dgm:t>
    </dgm:pt>
    <dgm:pt modelId="{2730FA8F-64B5-4CDF-9341-D68AE5F350F5}" type="pres">
      <dgm:prSet presAssocID="{67EA77D0-B57C-4703-BBC6-03BD2E0E30D8}" presName="hierRoot2" presStyleCnt="0">
        <dgm:presLayoutVars>
          <dgm:hierBranch val="init"/>
        </dgm:presLayoutVars>
      </dgm:prSet>
      <dgm:spPr/>
    </dgm:pt>
    <dgm:pt modelId="{A4F4C7B6-F151-4991-83CA-464094C3B5AD}" type="pres">
      <dgm:prSet presAssocID="{67EA77D0-B57C-4703-BBC6-03BD2E0E30D8}" presName="rootComposite" presStyleCnt="0"/>
      <dgm:spPr/>
    </dgm:pt>
    <dgm:pt modelId="{EDFFAF49-35AC-47D4-8984-1EE8E58E89AC}" type="pres">
      <dgm:prSet presAssocID="{67EA77D0-B57C-4703-BBC6-03BD2E0E30D8}" presName="rootText" presStyleLbl="node3" presStyleIdx="13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5FDC700-E2D1-44CF-AA36-70087F3472E0}" type="pres">
      <dgm:prSet presAssocID="{67EA77D0-B57C-4703-BBC6-03BD2E0E30D8}" presName="rootConnector" presStyleLbl="node3" presStyleIdx="13" presStyleCnt="15"/>
      <dgm:spPr/>
      <dgm:t>
        <a:bodyPr/>
        <a:lstStyle/>
        <a:p>
          <a:endParaRPr lang="en-US"/>
        </a:p>
      </dgm:t>
    </dgm:pt>
    <dgm:pt modelId="{C77E6340-9054-4D32-8DE1-E525D45D6315}" type="pres">
      <dgm:prSet presAssocID="{67EA77D0-B57C-4703-BBC6-03BD2E0E30D8}" presName="hierChild4" presStyleCnt="0"/>
      <dgm:spPr/>
    </dgm:pt>
    <dgm:pt modelId="{ECF160CB-A3D7-4E06-B73C-4FE2BCEB8CFD}" type="pres">
      <dgm:prSet presAssocID="{67EA77D0-B57C-4703-BBC6-03BD2E0E30D8}" presName="hierChild5" presStyleCnt="0"/>
      <dgm:spPr/>
    </dgm:pt>
    <dgm:pt modelId="{63FFF21B-74AB-4F68-B98E-F6D7033E12C7}" type="pres">
      <dgm:prSet presAssocID="{1C3C471C-B61A-403A-A200-420DBF2903AD}" presName="Name37" presStyleLbl="parChTrans1D3" presStyleIdx="14" presStyleCnt="15"/>
      <dgm:spPr/>
      <dgm:t>
        <a:bodyPr/>
        <a:lstStyle/>
        <a:p>
          <a:endParaRPr lang="en-US"/>
        </a:p>
      </dgm:t>
    </dgm:pt>
    <dgm:pt modelId="{C03A6F83-04AD-4A18-B557-3C315AA5BD29}" type="pres">
      <dgm:prSet presAssocID="{D023BF2B-9E11-4BAB-AF97-21B82E3EC020}" presName="hierRoot2" presStyleCnt="0">
        <dgm:presLayoutVars>
          <dgm:hierBranch val="init"/>
        </dgm:presLayoutVars>
      </dgm:prSet>
      <dgm:spPr/>
    </dgm:pt>
    <dgm:pt modelId="{DD12D61A-B732-4745-9CFB-FCA1CD7F7278}" type="pres">
      <dgm:prSet presAssocID="{D023BF2B-9E11-4BAB-AF97-21B82E3EC020}" presName="rootComposite" presStyleCnt="0"/>
      <dgm:spPr/>
    </dgm:pt>
    <dgm:pt modelId="{1A58E95A-A05B-4748-8F2F-4EA6D3F90803}" type="pres">
      <dgm:prSet presAssocID="{D023BF2B-9E11-4BAB-AF97-21B82E3EC020}" presName="rootText" presStyleLbl="node3" presStyleIdx="14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18FAA5C-236B-4459-92B2-3F92D88C5CAF}" type="pres">
      <dgm:prSet presAssocID="{D023BF2B-9E11-4BAB-AF97-21B82E3EC020}" presName="rootConnector" presStyleLbl="node3" presStyleIdx="14" presStyleCnt="15"/>
      <dgm:spPr/>
      <dgm:t>
        <a:bodyPr/>
        <a:lstStyle/>
        <a:p>
          <a:endParaRPr lang="en-US"/>
        </a:p>
      </dgm:t>
    </dgm:pt>
    <dgm:pt modelId="{64E1FE6C-92C7-4EF2-865F-E104E7816F78}" type="pres">
      <dgm:prSet presAssocID="{D023BF2B-9E11-4BAB-AF97-21B82E3EC020}" presName="hierChild4" presStyleCnt="0"/>
      <dgm:spPr/>
    </dgm:pt>
    <dgm:pt modelId="{BB505B2B-7801-4EF1-AD17-BAAB1096DC63}" type="pres">
      <dgm:prSet presAssocID="{D023BF2B-9E11-4BAB-AF97-21B82E3EC020}" presName="hierChild5" presStyleCnt="0"/>
      <dgm:spPr/>
    </dgm:pt>
    <dgm:pt modelId="{E2F80A4D-EB9F-49CF-A2AB-CEE2BF2153A6}" type="pres">
      <dgm:prSet presAssocID="{27484C2B-4956-43E7-848E-ACFE3D292B69}" presName="hierChild5" presStyleCnt="0"/>
      <dgm:spPr/>
    </dgm:pt>
    <dgm:pt modelId="{6470D88D-6E73-4796-A513-8D69882DE44C}" type="pres">
      <dgm:prSet presAssocID="{5920A208-96C0-4C72-952E-258EB088F795}" presName="hierChild3" presStyleCnt="0"/>
      <dgm:spPr/>
    </dgm:pt>
  </dgm:ptLst>
  <dgm:cxnLst>
    <dgm:cxn modelId="{D5A4AA0F-69AE-4872-8EFA-C2B07AA12E3A}" type="presOf" srcId="{9728A2AC-2931-475C-AAC6-03ECB9C5F9F3}" destId="{BB6A6E7D-5D47-48AD-995B-65DA83E3C439}" srcOrd="1" destOrd="0" presId="urn:microsoft.com/office/officeart/2005/8/layout/orgChart1"/>
    <dgm:cxn modelId="{F52B1A55-C9E1-41B3-9AFA-6185D5ECCFB4}" type="presOf" srcId="{D023BF2B-9E11-4BAB-AF97-21B82E3EC020}" destId="{1A58E95A-A05B-4748-8F2F-4EA6D3F90803}" srcOrd="0" destOrd="0" presId="urn:microsoft.com/office/officeart/2005/8/layout/orgChart1"/>
    <dgm:cxn modelId="{FAA03EA6-084C-4611-BF50-187C94971D07}" srcId="{90947F9A-F783-4F9B-87D8-D4EA3CA22727}" destId="{DC41B6BF-38D7-47E6-B1A9-39A8D42537F1}" srcOrd="0" destOrd="0" parTransId="{DE2C1988-B6A7-470E-B1C5-873E6848DF0E}" sibTransId="{055E4605-8592-4CAD-A9C4-F745E3ED3832}"/>
    <dgm:cxn modelId="{3DE877AD-DE24-42E3-9418-769AD6EBCB06}" type="presOf" srcId="{C67876C2-F1B1-4F2B-86D4-2FFFEAFA091B}" destId="{A3ABDD84-A1AB-42DA-B654-7F3C99708866}" srcOrd="0" destOrd="0" presId="urn:microsoft.com/office/officeart/2005/8/layout/orgChart1"/>
    <dgm:cxn modelId="{6CCB1E19-B9F3-4AC0-9C66-75E819ECD99C}" type="presOf" srcId="{27484C2B-4956-43E7-848E-ACFE3D292B69}" destId="{44EFE0B4-199A-451D-907E-876B9899F5B7}" srcOrd="0" destOrd="0" presId="urn:microsoft.com/office/officeart/2005/8/layout/orgChart1"/>
    <dgm:cxn modelId="{B7955C04-456D-489D-8F11-502138750BEC}" srcId="{27484C2B-4956-43E7-848E-ACFE3D292B69}" destId="{67EA77D0-B57C-4703-BBC6-03BD2E0E30D8}" srcOrd="0" destOrd="0" parTransId="{3305A67B-3621-41B8-9627-9B87886DFD70}" sibTransId="{6BA67C84-2366-4483-B12D-CD1D0F023798}"/>
    <dgm:cxn modelId="{83B49027-0A08-4700-9A57-ED820BD07C2D}" type="presOf" srcId="{E9DFB099-0679-4E79-A079-C9374DC21586}" destId="{DAB76A5E-F3CE-4679-BE1F-9ACEDB994595}" srcOrd="0" destOrd="0" presId="urn:microsoft.com/office/officeart/2005/8/layout/orgChart1"/>
    <dgm:cxn modelId="{56FB3D85-6E26-4868-9585-80D67440DA4A}" type="presOf" srcId="{6822AB63-1F61-4637-9C5B-6BE7CC090A07}" destId="{3C169B16-4C25-4377-A70D-388266CD1520}" srcOrd="0" destOrd="0" presId="urn:microsoft.com/office/officeart/2005/8/layout/orgChart1"/>
    <dgm:cxn modelId="{81327A05-4825-4EE7-BAA6-E98F0FADC3C6}" type="presOf" srcId="{687718CB-347F-457D-B4C1-CE2FEBB3C410}" destId="{78940CA9-6FBF-4A6D-8F96-DF2E90CA5D7C}" srcOrd="0" destOrd="0" presId="urn:microsoft.com/office/officeart/2005/8/layout/orgChart1"/>
    <dgm:cxn modelId="{84CA0CAA-2E7D-4A55-8F44-A637C5312E6D}" srcId="{689E3DD5-F741-4A7D-82A2-355F5BF3F648}" destId="{D2644BB4-8AFF-44AE-9A78-35746FCB6603}" srcOrd="0" destOrd="0" parTransId="{538975EC-8DA2-437F-9923-A48AFA4165D1}" sibTransId="{95AFDD6A-BBB8-47D2-B139-CB599C528A54}"/>
    <dgm:cxn modelId="{CA6C60E7-7588-4409-95F7-B015364841B8}" srcId="{6EF6BEC0-EF7C-4066-B3F6-380C4CBFAB0D}" destId="{5920A208-96C0-4C72-952E-258EB088F795}" srcOrd="2" destOrd="0" parTransId="{772A134A-30B7-49FC-9312-460491B7C586}" sibTransId="{5629B4DC-BB4D-4218-AF53-A405A5D72E21}"/>
    <dgm:cxn modelId="{80587621-F812-4855-B489-556BC0A9ADD5}" srcId="{097F8196-13DC-48EF-A835-7ACC3B4A21D1}" destId="{1DF030AF-2FE2-4789-B31D-353A09FD2E29}" srcOrd="0" destOrd="0" parTransId="{E9DFB099-0679-4E79-A079-C9374DC21586}" sibTransId="{E4CEC752-0604-412A-87B6-45600B2F83CF}"/>
    <dgm:cxn modelId="{085F3CF3-6700-42DA-8F16-714F06F7E683}" srcId="{E89CCF05-0448-4C8D-992C-1AE21F30EF93}" destId="{577B1867-011D-474D-B4B1-09159DF113A7}" srcOrd="0" destOrd="0" parTransId="{206B58C6-A79A-443D-9A0A-F0AD1463E608}" sibTransId="{3A707080-A5D4-4B25-BDB0-EFB05F6335CA}"/>
    <dgm:cxn modelId="{6A4A6891-9DDE-4D15-A74F-E4436DE7D70B}" type="presOf" srcId="{5C6AE255-C3E0-410E-B941-22461284BD6C}" destId="{67346038-5EF1-4DC1-BFFC-1DD620F2AD43}" srcOrd="0" destOrd="0" presId="urn:microsoft.com/office/officeart/2005/8/layout/orgChart1"/>
    <dgm:cxn modelId="{5533B8C0-736D-41B0-8F6A-BA7E6CE8F6A6}" type="presOf" srcId="{86F7FB27-5D4C-43F8-AA65-1BA7C4AB3686}" destId="{2A3F4B89-100B-412F-A8F4-197D6AD3D455}" srcOrd="0" destOrd="0" presId="urn:microsoft.com/office/officeart/2005/8/layout/orgChart1"/>
    <dgm:cxn modelId="{FF8C3205-32E5-403C-B4D9-05F2792193EB}" type="presOf" srcId="{D2644BB4-8AFF-44AE-9A78-35746FCB6603}" destId="{DC5050A2-63B6-4727-8879-B80B71188783}" srcOrd="1" destOrd="0" presId="urn:microsoft.com/office/officeart/2005/8/layout/orgChart1"/>
    <dgm:cxn modelId="{F69739B5-170D-43E8-B64D-4617CC1E492B}" srcId="{E1E84CB9-BCEF-4ADE-AEFF-A1D36AAC2E02}" destId="{8EABFAEB-2E19-4190-9331-0DA09FA916B8}" srcOrd="0" destOrd="0" parTransId="{C67876C2-F1B1-4F2B-86D4-2FFFEAFA091B}" sibTransId="{E43982DA-08CB-4B97-B4C3-D692EACF0255}"/>
    <dgm:cxn modelId="{4A5D7B1A-D801-46BC-A773-BD05B2BAEDB2}" type="presOf" srcId="{4F29E92A-E6E1-460C-A739-E4F0D1144C0F}" destId="{5942B599-195E-4FF7-8811-FC63DC5DA82F}" srcOrd="1" destOrd="0" presId="urn:microsoft.com/office/officeart/2005/8/layout/orgChart1"/>
    <dgm:cxn modelId="{B78C48C4-AB2A-4526-B68E-12682BABA191}" type="presOf" srcId="{4F29E92A-E6E1-460C-A739-E4F0D1144C0F}" destId="{B45EACA6-EAA6-43CF-B869-F95F8247A452}" srcOrd="0" destOrd="0" presId="urn:microsoft.com/office/officeart/2005/8/layout/orgChart1"/>
    <dgm:cxn modelId="{EB1CEC56-D970-4B3D-B1DE-C604EAF5C50D}" type="presOf" srcId="{097F8196-13DC-48EF-A835-7ACC3B4A21D1}" destId="{F24A2065-FBA1-4BDE-9AEE-1A0F6D6191CD}" srcOrd="0" destOrd="0" presId="urn:microsoft.com/office/officeart/2005/8/layout/orgChart1"/>
    <dgm:cxn modelId="{FA9C9C55-98A6-4EEC-B6C3-294E6DF1F801}" srcId="{27484C2B-4956-43E7-848E-ACFE3D292B69}" destId="{D023BF2B-9E11-4BAB-AF97-21B82E3EC020}" srcOrd="1" destOrd="0" parTransId="{1C3C471C-B61A-403A-A200-420DBF2903AD}" sibTransId="{17E0A231-8B8C-42ED-8E93-4E4EC687EC5F}"/>
    <dgm:cxn modelId="{E166425E-2545-4D89-ADD0-254AF2EC0C68}" type="presOf" srcId="{E1E84CB9-BCEF-4ADE-AEFF-A1D36AAC2E02}" destId="{98B95D0B-E174-40F3-BE60-2DA37540A6F0}" srcOrd="0" destOrd="0" presId="urn:microsoft.com/office/officeart/2005/8/layout/orgChart1"/>
    <dgm:cxn modelId="{80F1C319-3687-43FD-9306-E9A9EAD90A62}" type="presOf" srcId="{ACF2E9CF-CC53-40D1-8D7E-CCC15F0052B3}" destId="{0EDA3059-D799-425B-8A71-0D9E8970A571}" srcOrd="1" destOrd="0" presId="urn:microsoft.com/office/officeart/2005/8/layout/orgChart1"/>
    <dgm:cxn modelId="{B50C96FE-7D7C-4047-A0DD-DAD97BE1918C}" type="presOf" srcId="{9728A2AC-2931-475C-AAC6-03ECB9C5F9F3}" destId="{849ADBB2-7AF4-4CAF-BE43-2C074FBDBA3A}" srcOrd="0" destOrd="0" presId="urn:microsoft.com/office/officeart/2005/8/layout/orgChart1"/>
    <dgm:cxn modelId="{45756843-AE03-49F6-991B-2442FB8D87C2}" type="presOf" srcId="{206B58C6-A79A-443D-9A0A-F0AD1463E608}" destId="{F4BCD7FD-A9C7-491E-BE12-D9482DE6C2BE}" srcOrd="0" destOrd="0" presId="urn:microsoft.com/office/officeart/2005/8/layout/orgChart1"/>
    <dgm:cxn modelId="{A3B69A58-D292-46E7-AF53-CD1C5EF42FEB}" type="presOf" srcId="{1C3C471C-B61A-403A-A200-420DBF2903AD}" destId="{63FFF21B-74AB-4F68-B98E-F6D7033E12C7}" srcOrd="0" destOrd="0" presId="urn:microsoft.com/office/officeart/2005/8/layout/orgChart1"/>
    <dgm:cxn modelId="{A485620F-B26C-4E9D-9FC2-7B397C108720}" type="presOf" srcId="{097F8196-13DC-48EF-A835-7ACC3B4A21D1}" destId="{7168744C-9FEC-4303-BB66-25E574C103DE}" srcOrd="1" destOrd="0" presId="urn:microsoft.com/office/officeart/2005/8/layout/orgChart1"/>
    <dgm:cxn modelId="{4C9DAD49-90D7-42FF-9CC2-FA30D4A79880}" type="presOf" srcId="{577B1867-011D-474D-B4B1-09159DF113A7}" destId="{99349A37-98A8-4F4C-B5AD-7DD552104379}" srcOrd="1" destOrd="0" presId="urn:microsoft.com/office/officeart/2005/8/layout/orgChart1"/>
    <dgm:cxn modelId="{ED1382F4-4FD3-4E1F-AF20-E524DDBBDA41}" type="presOf" srcId="{4F815880-24FB-4926-9F41-B5FF4D8B7C10}" destId="{235096DE-D800-4E95-ACD8-26F570413571}" srcOrd="1" destOrd="0" presId="urn:microsoft.com/office/officeart/2005/8/layout/orgChart1"/>
    <dgm:cxn modelId="{8B332925-2FE4-4618-9BEF-177EB61A7B4E}" type="presOf" srcId="{8BD66383-E7E9-46B5-85CE-F272DB49A83A}" destId="{C5411B0C-AEC8-4396-BF55-C098CB4176F2}" srcOrd="0" destOrd="0" presId="urn:microsoft.com/office/officeart/2005/8/layout/orgChart1"/>
    <dgm:cxn modelId="{514FDAEA-E99A-4431-B773-AA9EFE49577A}" type="presOf" srcId="{DE2C1988-B6A7-470E-B1C5-873E6848DF0E}" destId="{AD3240F9-27AF-4DF0-9FED-634DDCF215EE}" srcOrd="0" destOrd="0" presId="urn:microsoft.com/office/officeart/2005/8/layout/orgChart1"/>
    <dgm:cxn modelId="{932D6F0D-71BA-4442-A55A-9AEE46131708}" type="presOf" srcId="{AED6A82B-5ECA-41CF-8D8C-AA2A74D871F9}" destId="{8E83FCFF-60EE-4143-AFDF-6D93E3D7F46C}" srcOrd="0" destOrd="0" presId="urn:microsoft.com/office/officeart/2005/8/layout/orgChart1"/>
    <dgm:cxn modelId="{03978428-EABB-42D9-93A0-0AD603C787A0}" srcId="{4F29E92A-E6E1-460C-A739-E4F0D1144C0F}" destId="{097F8196-13DC-48EF-A835-7ACC3B4A21D1}" srcOrd="1" destOrd="0" parTransId="{687718CB-347F-457D-B4C1-CE2FEBB3C410}" sibTransId="{B049FA64-420F-46B5-973F-1CA3898F5D37}"/>
    <dgm:cxn modelId="{6A01D482-D17D-4AE0-8E23-D619087FA3C8}" type="presOf" srcId="{67EA77D0-B57C-4703-BBC6-03BD2E0E30D8}" destId="{25FDC700-E2D1-44CF-AA36-70087F3472E0}" srcOrd="1" destOrd="0" presId="urn:microsoft.com/office/officeart/2005/8/layout/orgChart1"/>
    <dgm:cxn modelId="{EC7D2E28-8E23-469A-A386-34CFF51FF034}" srcId="{F0027DF9-F6CA-4CFC-A211-19680099C425}" destId="{E1E84CB9-BCEF-4ADE-AEFF-A1D36AAC2E02}" srcOrd="2" destOrd="0" parTransId="{8BD66383-E7E9-46B5-85CE-F272DB49A83A}" sibTransId="{9D5D7DFC-DDCD-4B0A-A853-0D22678C143D}"/>
    <dgm:cxn modelId="{42C3DE37-6CA4-48FC-928E-C420D1558E63}" type="presOf" srcId="{FDD30E16-0B71-460A-95E3-A85476D79725}" destId="{D5D5E357-A893-4676-9CBF-8A50FBF2101E}" srcOrd="0" destOrd="0" presId="urn:microsoft.com/office/officeart/2005/8/layout/orgChart1"/>
    <dgm:cxn modelId="{24707D7E-0352-41DF-A623-91C4E53C3FA1}" type="presOf" srcId="{4CB75602-0D22-428B-9B9D-4D85AF163995}" destId="{29AB246D-604C-4893-8C58-B2A2AE075D8E}" srcOrd="0" destOrd="0" presId="urn:microsoft.com/office/officeart/2005/8/layout/orgChart1"/>
    <dgm:cxn modelId="{F9E11D30-7B4D-45CE-A5CF-FD8499898A6A}" type="presOf" srcId="{AB8E2AEB-6FA4-464D-BC65-97FC330F04D1}" destId="{35C15BD1-A879-42C7-85AC-D6F17C31EAC7}" srcOrd="0" destOrd="0" presId="urn:microsoft.com/office/officeart/2005/8/layout/orgChart1"/>
    <dgm:cxn modelId="{C22C3499-313F-4B31-987B-6E9FCE598A87}" srcId="{5920A208-96C0-4C72-952E-258EB088F795}" destId="{E89CCF05-0448-4C8D-992C-1AE21F30EF93}" srcOrd="0" destOrd="0" parTransId="{E85CFD18-CFB0-4F9B-A61D-C536BE31CECD}" sibTransId="{E5FA2D89-10FD-4F2D-9C87-C23D63738A14}"/>
    <dgm:cxn modelId="{3184C0FF-D75B-4425-BF92-BBEE5D904AB0}" type="presOf" srcId="{5920A208-96C0-4C72-952E-258EB088F795}" destId="{C7D5E676-2EC7-421B-BDDB-E29F49FA5153}" srcOrd="1" destOrd="0" presId="urn:microsoft.com/office/officeart/2005/8/layout/orgChart1"/>
    <dgm:cxn modelId="{723C7DF8-CDB2-4A85-B11C-A7B76F9B79B4}" srcId="{F0027DF9-F6CA-4CFC-A211-19680099C425}" destId="{689E3DD5-F741-4A7D-82A2-355F5BF3F648}" srcOrd="1" destOrd="0" parTransId="{1CD4CD06-F02C-4ECA-ADDB-E2CDEAF857AB}" sibTransId="{96A3A3BB-6755-4250-AD1D-DE6544D8D362}"/>
    <dgm:cxn modelId="{9797EE73-80B9-41EF-ACD9-9F3836B66A84}" type="presOf" srcId="{E89CCF05-0448-4C8D-992C-1AE21F30EF93}" destId="{EB0B5640-BEBA-492F-A61E-DE791DB1766E}" srcOrd="0" destOrd="0" presId="urn:microsoft.com/office/officeart/2005/8/layout/orgChart1"/>
    <dgm:cxn modelId="{B45E94E9-D2DF-406C-8025-DA9CDA52EB17}" type="presOf" srcId="{F0027DF9-F6CA-4CFC-A211-19680099C425}" destId="{B0FA5234-C06E-4C57-83C3-EF2C8EAF2AC0}" srcOrd="0" destOrd="0" presId="urn:microsoft.com/office/officeart/2005/8/layout/orgChart1"/>
    <dgm:cxn modelId="{7F073BAF-45B2-4100-9D38-31D064C12932}" type="presOf" srcId="{577B1867-011D-474D-B4B1-09159DF113A7}" destId="{15DDA67E-831B-492B-84E0-FA621E3739F9}" srcOrd="0" destOrd="0" presId="urn:microsoft.com/office/officeart/2005/8/layout/orgChart1"/>
    <dgm:cxn modelId="{0B2689FB-A6B1-4840-A238-B06C973C8300}" type="presOf" srcId="{E89CCF05-0448-4C8D-992C-1AE21F30EF93}" destId="{0889DAE5-BA88-495B-BAEF-C14B478B6D07}" srcOrd="1" destOrd="0" presId="urn:microsoft.com/office/officeart/2005/8/layout/orgChart1"/>
    <dgm:cxn modelId="{FA41D183-635A-42DA-AF20-C9346F25CF1C}" type="presOf" srcId="{689E3DD5-F741-4A7D-82A2-355F5BF3F648}" destId="{6ACE22B7-B2F0-4630-9E64-EEB9858F5A8D}" srcOrd="1" destOrd="0" presId="urn:microsoft.com/office/officeart/2005/8/layout/orgChart1"/>
    <dgm:cxn modelId="{7149AB23-0E2F-414F-B661-700EB4A3593A}" srcId="{C8ECFA9B-1EC2-4E2D-A5E7-840655291F9E}" destId="{ACF2E9CF-CC53-40D1-8D7E-CCC15F0052B3}" srcOrd="2" destOrd="0" parTransId="{C6782C7E-3925-4262-A342-7BA08DD59D7E}" sibTransId="{78ADE294-BAF7-4903-8EC8-8440546FB706}"/>
    <dgm:cxn modelId="{7AFD777E-8AE8-4B62-BACB-1F259275F276}" srcId="{C8ECFA9B-1EC2-4E2D-A5E7-840655291F9E}" destId="{9728A2AC-2931-475C-AAC6-03ECB9C5F9F3}" srcOrd="1" destOrd="0" parTransId="{3ADF84B3-9AFC-4E72-990E-AB25375F3875}" sibTransId="{1F15EB71-5539-4FE5-8AA4-F1CEA6C5523A}"/>
    <dgm:cxn modelId="{E7D38BED-C174-430A-9C0A-C7C1A2FCBF9F}" srcId="{F0027DF9-F6CA-4CFC-A211-19680099C425}" destId="{C8ECFA9B-1EC2-4E2D-A5E7-840655291F9E}" srcOrd="3" destOrd="0" parTransId="{D1301949-CBAA-472C-AAE6-AF715DB08A54}" sibTransId="{90211FCE-2AE1-4142-9DE4-A5712EE9241B}"/>
    <dgm:cxn modelId="{8B055CC8-DD54-4C57-86A6-9F27DD0C22BF}" type="presOf" srcId="{27484C2B-4956-43E7-848E-ACFE3D292B69}" destId="{17C0365F-866B-42C4-A694-DD2094A09176}" srcOrd="1" destOrd="0" presId="urn:microsoft.com/office/officeart/2005/8/layout/orgChart1"/>
    <dgm:cxn modelId="{B3A1E1C7-4905-41D5-86CA-399AA3CA47B9}" type="presOf" srcId="{90947F9A-F783-4F9B-87D8-D4EA3CA22727}" destId="{5134AEF2-A5E6-48C1-9F21-F9890AED8717}" srcOrd="0" destOrd="0" presId="urn:microsoft.com/office/officeart/2005/8/layout/orgChart1"/>
    <dgm:cxn modelId="{DE44C8E8-91A0-4CA1-AAA3-D2BBED57E0BA}" type="presOf" srcId="{1CD4CD06-F02C-4ECA-ADDB-E2CDEAF857AB}" destId="{D8E7B851-1928-405C-B904-FB2F71F82C35}" srcOrd="0" destOrd="0" presId="urn:microsoft.com/office/officeart/2005/8/layout/orgChart1"/>
    <dgm:cxn modelId="{01138D84-E6D5-40C2-B2EC-9E8FBCF0FFCF}" srcId="{6EF6BEC0-EF7C-4066-B3F6-380C4CBFAB0D}" destId="{4F29E92A-E6E1-460C-A739-E4F0D1144C0F}" srcOrd="0" destOrd="0" parTransId="{AFEDDE17-5BE7-4473-8736-EE2DE2A6AA06}" sibTransId="{3367D098-486B-4D33-8DDD-613906126353}"/>
    <dgm:cxn modelId="{F3A256BC-B867-4A64-ADBF-BFE9025AAC65}" type="presOf" srcId="{670EA3AA-396A-4966-B987-4C13BF6DDEBD}" destId="{94B5EACF-1928-4323-964E-08375BAD0320}" srcOrd="0" destOrd="0" presId="urn:microsoft.com/office/officeart/2005/8/layout/orgChart1"/>
    <dgm:cxn modelId="{E56D4166-DDC0-4FEB-8B8A-0E9B7204AD7C}" srcId="{6EF6BEC0-EF7C-4066-B3F6-380C4CBFAB0D}" destId="{F0027DF9-F6CA-4CFC-A211-19680099C425}" srcOrd="1" destOrd="0" parTransId="{46AF0EEB-F97D-442F-B707-57CA06112D93}" sibTransId="{AEFA19A6-EC8A-443D-A61B-2797AC897792}"/>
    <dgm:cxn modelId="{50BD4E97-5516-453B-AD48-49CDB18A7561}" type="presOf" srcId="{08410358-A580-43E6-BA55-CEBE6449E4CD}" destId="{2B30DFA4-B4B3-4E44-A376-D0C864DFE7FD}" srcOrd="0" destOrd="0" presId="urn:microsoft.com/office/officeart/2005/8/layout/orgChart1"/>
    <dgm:cxn modelId="{497F661E-2665-4DEF-A46B-26631732B09F}" srcId="{AB8E2AEB-6FA4-464D-BC65-97FC330F04D1}" destId="{FDD30E16-0B71-460A-95E3-A85476D79725}" srcOrd="1" destOrd="0" parTransId="{EB8ABC9C-C5A4-4175-AB54-E1183636ACDE}" sibTransId="{BD3999E8-C8E9-4A10-8ED1-8CC8D66009E5}"/>
    <dgm:cxn modelId="{9C3B1E9F-A91F-4AE1-9FD6-B06309130F0B}" type="presOf" srcId="{F3850A79-5B7E-498B-8834-A132FAD04355}" destId="{222D56F7-3F94-4BD9-A713-585EEA3708C2}" srcOrd="0" destOrd="0" presId="urn:microsoft.com/office/officeart/2005/8/layout/orgChart1"/>
    <dgm:cxn modelId="{9DDE2940-A96A-4662-A7B8-B3F314710378}" srcId="{AB8E2AEB-6FA4-464D-BC65-97FC330F04D1}" destId="{F908488A-5E42-4E89-A884-9507EE710F7C}" srcOrd="0" destOrd="0" parTransId="{FA147286-0FDF-4FEF-A8B0-F95A567E03D3}" sibTransId="{98DFFCDE-F831-46B0-954D-D4C3C3A2D3B5}"/>
    <dgm:cxn modelId="{6BC4FDB4-8675-4A0C-BA62-7189E09C54C9}" srcId="{5920A208-96C0-4C72-952E-258EB088F795}" destId="{4F815880-24FB-4926-9F41-B5FF4D8B7C10}" srcOrd="1" destOrd="0" parTransId="{86F7FB27-5D4C-43F8-AA65-1BA7C4AB3686}" sibTransId="{7E902354-B651-4B4D-958A-D691D6CFF04E}"/>
    <dgm:cxn modelId="{4F153B42-1352-4729-A9EC-EDEBA900D870}" type="presOf" srcId="{D023BF2B-9E11-4BAB-AF97-21B82E3EC020}" destId="{C18FAA5C-236B-4459-92B2-3F92D88C5CAF}" srcOrd="1" destOrd="0" presId="urn:microsoft.com/office/officeart/2005/8/layout/orgChart1"/>
    <dgm:cxn modelId="{89FA7EAD-697E-4BAF-8D7B-D0193E2A8F09}" type="presOf" srcId="{C59719E6-3D6B-4A6C-AB96-F87812EECFB9}" destId="{CDAA7C37-FE1E-4B0D-8567-665AC16576B1}" srcOrd="0" destOrd="0" presId="urn:microsoft.com/office/officeart/2005/8/layout/orgChart1"/>
    <dgm:cxn modelId="{005E2E43-2FD1-4E6D-8DD2-59D71BA1B6BA}" type="presOf" srcId="{AB8E2AEB-6FA4-464D-BC65-97FC330F04D1}" destId="{C31359D5-12A9-4861-85DD-3ECBDEC4F61D}" srcOrd="1" destOrd="0" presId="urn:microsoft.com/office/officeart/2005/8/layout/orgChart1"/>
    <dgm:cxn modelId="{2DBD8715-EB11-4949-920B-3D7B67102049}" type="presOf" srcId="{ACF2E9CF-CC53-40D1-8D7E-CCC15F0052B3}" destId="{A75952D9-0010-4A60-94E0-775717D5832C}" srcOrd="0" destOrd="0" presId="urn:microsoft.com/office/officeart/2005/8/layout/orgChart1"/>
    <dgm:cxn modelId="{4891E662-36DE-4356-9E8D-964A30829011}" type="presOf" srcId="{F0027DF9-F6CA-4CFC-A211-19680099C425}" destId="{350CAD38-7325-4D30-A17B-59ED96D76CD5}" srcOrd="1" destOrd="0" presId="urn:microsoft.com/office/officeart/2005/8/layout/orgChart1"/>
    <dgm:cxn modelId="{CCAEC8F5-DF79-44CE-AC46-67E2A56CE4F8}" type="presOf" srcId="{8EABFAEB-2E19-4190-9331-0DA09FA916B8}" destId="{CC3AA66C-566E-4602-AC40-4B7D3078D903}" srcOrd="1" destOrd="0" presId="urn:microsoft.com/office/officeart/2005/8/layout/orgChart1"/>
    <dgm:cxn modelId="{46941C14-C0E0-423A-ADA3-837A1EBF666D}" type="presOf" srcId="{C8ECFA9B-1EC2-4E2D-A5E7-840655291F9E}" destId="{965B4885-026D-44CF-8587-388FC619013C}" srcOrd="0" destOrd="0" presId="urn:microsoft.com/office/officeart/2005/8/layout/orgChart1"/>
    <dgm:cxn modelId="{10A97BAE-58E2-416A-8943-B99516A8ABDF}" type="presOf" srcId="{689E3DD5-F741-4A7D-82A2-355F5BF3F648}" destId="{2C230F8B-E6A4-4F72-956D-D050CE992D1F}" srcOrd="0" destOrd="0" presId="urn:microsoft.com/office/officeart/2005/8/layout/orgChart1"/>
    <dgm:cxn modelId="{CDB3A3D0-4519-4F1B-BAE7-F0B693F6A757}" type="presOf" srcId="{1DF030AF-2FE2-4789-B31D-353A09FD2E29}" destId="{08ED8BA1-0288-488A-9881-A7EBB772CD63}" srcOrd="0" destOrd="0" presId="urn:microsoft.com/office/officeart/2005/8/layout/orgChart1"/>
    <dgm:cxn modelId="{1E63E8D1-0368-43E0-970F-D1BF1D2696C1}" type="presOf" srcId="{F908488A-5E42-4E89-A884-9507EE710F7C}" destId="{B0E7CE87-A3A3-4247-A777-4C65D011749A}" srcOrd="0" destOrd="0" presId="urn:microsoft.com/office/officeart/2005/8/layout/orgChart1"/>
    <dgm:cxn modelId="{7640A746-CD80-46E9-900B-D60DF499B5C3}" type="presOf" srcId="{C6782C7E-3925-4262-A342-7BA08DD59D7E}" destId="{57AF2486-6379-48E6-B0B5-9CBBF4A8CE78}" srcOrd="0" destOrd="0" presId="urn:microsoft.com/office/officeart/2005/8/layout/orgChart1"/>
    <dgm:cxn modelId="{74BC64BF-4F1C-46DF-95E4-E5376EC2EF62}" type="presOf" srcId="{DC41B6BF-38D7-47E6-B1A9-39A8D42537F1}" destId="{0A8ED541-E688-4652-9856-AD151F519BEF}" srcOrd="1" destOrd="0" presId="urn:microsoft.com/office/officeart/2005/8/layout/orgChart1"/>
    <dgm:cxn modelId="{8244ECE9-A860-4C40-9FC9-AFCF1C5D791D}" type="presOf" srcId="{8A158557-1D05-44BC-825C-80CE59D2F9E1}" destId="{6A91761F-170E-497C-A34C-BA15BA428508}" srcOrd="0" destOrd="0" presId="urn:microsoft.com/office/officeart/2005/8/layout/orgChart1"/>
    <dgm:cxn modelId="{5A7352C5-E4EC-49DE-B444-1BC42CBF42EE}" srcId="{4F29E92A-E6E1-460C-A739-E4F0D1144C0F}" destId="{90947F9A-F783-4F9B-87D8-D4EA3CA22727}" srcOrd="0" destOrd="0" parTransId="{F3850A79-5B7E-498B-8834-A132FAD04355}" sibTransId="{1708114F-92D0-4FBF-B6C2-4E4AB5872D88}"/>
    <dgm:cxn modelId="{0FE8B5D6-E857-461B-BBA1-677301DCD3B9}" type="presOf" srcId="{E85CFD18-CFB0-4F9B-A61D-C536BE31CECD}" destId="{7EE8D8D1-5E7E-48C2-A129-1666F210DE93}" srcOrd="0" destOrd="0" presId="urn:microsoft.com/office/officeart/2005/8/layout/orgChart1"/>
    <dgm:cxn modelId="{8F40B062-C919-4710-9E52-E8DDF20E99FD}" type="presOf" srcId="{DC41B6BF-38D7-47E6-B1A9-39A8D42537F1}" destId="{FBD109AD-94A3-4C33-A9D1-F8342692D969}" srcOrd="0" destOrd="0" presId="urn:microsoft.com/office/officeart/2005/8/layout/orgChart1"/>
    <dgm:cxn modelId="{D6D5D1AF-0678-4183-BE3C-E34F2F25BFB6}" type="presOf" srcId="{8EABFAEB-2E19-4190-9331-0DA09FA916B8}" destId="{1513B568-10FB-4AE2-B36C-FD7082A333AC}" srcOrd="0" destOrd="0" presId="urn:microsoft.com/office/officeart/2005/8/layout/orgChart1"/>
    <dgm:cxn modelId="{F35905BD-6462-42AF-8409-3E78B3694555}" srcId="{F0027DF9-F6CA-4CFC-A211-19680099C425}" destId="{AB8E2AEB-6FA4-464D-BC65-97FC330F04D1}" srcOrd="0" destOrd="0" parTransId="{08410358-A580-43E6-BA55-CEBE6449E4CD}" sibTransId="{32AF517A-DAA8-4B5C-837D-466CE7F1A1C3}"/>
    <dgm:cxn modelId="{E929CFCD-F470-495C-B25E-3C949CDA83BA}" type="presOf" srcId="{4CB75602-0D22-428B-9B9D-4D85AF163995}" destId="{E6C127E3-5AEE-4EE8-AC15-D6C031D43F53}" srcOrd="1" destOrd="0" presId="urn:microsoft.com/office/officeart/2005/8/layout/orgChart1"/>
    <dgm:cxn modelId="{64976A62-84DE-4854-ACAB-EC5D55F9122C}" srcId="{4F815880-24FB-4926-9F41-B5FF4D8B7C10}" destId="{6822AB63-1F61-4637-9C5B-6BE7CC090A07}" srcOrd="0" destOrd="0" parTransId="{8A158557-1D05-44BC-825C-80CE59D2F9E1}" sibTransId="{9B0B208A-1189-4EAD-BF03-96038CEADD11}"/>
    <dgm:cxn modelId="{67DDA1F9-20C3-489F-ACCC-61FFC3A9213D}" srcId="{C8ECFA9B-1EC2-4E2D-A5E7-840655291F9E}" destId="{4CB75602-0D22-428B-9B9D-4D85AF163995}" srcOrd="4" destOrd="0" parTransId="{C59719E6-3D6B-4A6C-AB96-F87812EECFB9}" sibTransId="{FE45A718-AA0C-4CCA-9663-888730A83501}"/>
    <dgm:cxn modelId="{6842431A-4497-4A12-B7BB-B41A83E2427E}" type="presOf" srcId="{4F815880-24FB-4926-9F41-B5FF4D8B7C10}" destId="{EC3E31CA-9862-496D-9F05-444004A28E23}" srcOrd="0" destOrd="0" presId="urn:microsoft.com/office/officeart/2005/8/layout/orgChart1"/>
    <dgm:cxn modelId="{9757BC8C-0EE1-4EBB-BC01-70662AC0FA36}" type="presOf" srcId="{EB8ABC9C-C5A4-4175-AB54-E1183636ACDE}" destId="{67A76259-9D42-4DC6-90FF-3242F4E8A8C5}" srcOrd="0" destOrd="0" presId="urn:microsoft.com/office/officeart/2005/8/layout/orgChart1"/>
    <dgm:cxn modelId="{AE05A4DE-69C4-4393-A47A-A9E64FB6CB5F}" type="presOf" srcId="{D1301949-CBAA-472C-AAE6-AF715DB08A54}" destId="{C1E9A4C1-24E8-4CCE-801F-ACE6CF1EFDD2}" srcOrd="0" destOrd="0" presId="urn:microsoft.com/office/officeart/2005/8/layout/orgChart1"/>
    <dgm:cxn modelId="{1FA952CF-5DF9-4DC1-882E-109E06F8C396}" type="presOf" srcId="{F908488A-5E42-4E89-A884-9507EE710F7C}" destId="{A67E15C1-9048-4FF1-B504-6A0F4BC85584}" srcOrd="1" destOrd="0" presId="urn:microsoft.com/office/officeart/2005/8/layout/orgChart1"/>
    <dgm:cxn modelId="{29CD05A4-D961-4E9D-894D-54B1DAB97411}" type="presOf" srcId="{6EF6BEC0-EF7C-4066-B3F6-380C4CBFAB0D}" destId="{D3BC2155-9A2C-42BF-8EC5-BC3356E361DF}" srcOrd="0" destOrd="0" presId="urn:microsoft.com/office/officeart/2005/8/layout/orgChart1"/>
    <dgm:cxn modelId="{7F055915-4E19-4D39-9F3C-BC395ACF845D}" type="presOf" srcId="{E1E84CB9-BCEF-4ADE-AEFF-A1D36AAC2E02}" destId="{44FD3536-18C2-473E-87B0-A778D30126DC}" srcOrd="1" destOrd="0" presId="urn:microsoft.com/office/officeart/2005/8/layout/orgChart1"/>
    <dgm:cxn modelId="{F0F4461D-9FFE-4801-AA58-5B1911BD4166}" type="presOf" srcId="{B9BD66FA-54D2-426A-84D1-A5698E72B7B5}" destId="{3858D2ED-18A5-46DA-8298-2274D4B7845F}" srcOrd="0" destOrd="0" presId="urn:microsoft.com/office/officeart/2005/8/layout/orgChart1"/>
    <dgm:cxn modelId="{8AFB9F3B-3FD8-41A7-93C2-3354EAB3FD25}" type="presOf" srcId="{5920A208-96C0-4C72-952E-258EB088F795}" destId="{84FFA886-2040-4796-A47B-BF420C37B245}" srcOrd="0" destOrd="0" presId="urn:microsoft.com/office/officeart/2005/8/layout/orgChart1"/>
    <dgm:cxn modelId="{89D1E32D-03ED-4B4B-9F96-31F688BF31A5}" type="presOf" srcId="{B9BD66FA-54D2-426A-84D1-A5698E72B7B5}" destId="{D6CAAEA0-C266-4CFC-8C49-FC25E8D22C67}" srcOrd="1" destOrd="0" presId="urn:microsoft.com/office/officeart/2005/8/layout/orgChart1"/>
    <dgm:cxn modelId="{19B7357C-ABB1-4911-A37F-F7B47B4D8AB0}" type="presOf" srcId="{67EA77D0-B57C-4703-BBC6-03BD2E0E30D8}" destId="{EDFFAF49-35AC-47D4-8984-1EE8E58E89AC}" srcOrd="0" destOrd="0" presId="urn:microsoft.com/office/officeart/2005/8/layout/orgChart1"/>
    <dgm:cxn modelId="{CA8ABBFA-41ED-4580-BC7F-4E4B8D0B13F4}" type="presOf" srcId="{1DF030AF-2FE2-4789-B31D-353A09FD2E29}" destId="{6D1289E7-4F68-4887-B594-E966DC6B0611}" srcOrd="1" destOrd="0" presId="urn:microsoft.com/office/officeart/2005/8/layout/orgChart1"/>
    <dgm:cxn modelId="{A47E9279-A9D1-428D-9DD2-DF011D5FE6B3}" type="presOf" srcId="{538975EC-8DA2-437F-9923-A48AFA4165D1}" destId="{D20795A9-4B0E-4FBB-8F7A-4B62D0D1D190}" srcOrd="0" destOrd="0" presId="urn:microsoft.com/office/officeart/2005/8/layout/orgChart1"/>
    <dgm:cxn modelId="{645E1ABF-CC71-4812-9F96-AB7603B692FB}" type="presOf" srcId="{90947F9A-F783-4F9B-87D8-D4EA3CA22727}" destId="{085466C9-379C-4C85-BD7E-7C991EEBC82C}" srcOrd="1" destOrd="0" presId="urn:microsoft.com/office/officeart/2005/8/layout/orgChart1"/>
    <dgm:cxn modelId="{4C2D9D1D-9612-4C58-A650-19AA86A4B39E}" type="presOf" srcId="{FDD30E16-0B71-460A-95E3-A85476D79725}" destId="{B5BAB292-88FD-42DC-8186-AEF63E71FB06}" srcOrd="1" destOrd="0" presId="urn:microsoft.com/office/officeart/2005/8/layout/orgChart1"/>
    <dgm:cxn modelId="{6329DF5E-4A4A-49D6-9BAE-823F3D20479B}" type="presOf" srcId="{D2644BB4-8AFF-44AE-9A78-35746FCB6603}" destId="{EA30FD1F-769A-4021-84A5-CC7B792CE111}" srcOrd="0" destOrd="0" presId="urn:microsoft.com/office/officeart/2005/8/layout/orgChart1"/>
    <dgm:cxn modelId="{A67DAFA5-A433-49C0-B7D4-C944019B3AA2}" type="presOf" srcId="{6822AB63-1F61-4637-9C5B-6BE7CC090A07}" destId="{FCFC94C4-642D-4EC9-BC36-BA7B7D73C142}" srcOrd="1" destOrd="0" presId="urn:microsoft.com/office/officeart/2005/8/layout/orgChart1"/>
    <dgm:cxn modelId="{847546FC-6865-407F-9174-565EA688F072}" srcId="{C8ECFA9B-1EC2-4E2D-A5E7-840655291F9E}" destId="{5C6AE255-C3E0-410E-B941-22461284BD6C}" srcOrd="0" destOrd="0" parTransId="{670EA3AA-396A-4966-B987-4C13BF6DDEBD}" sibTransId="{188772D9-03E6-4360-9320-703F7E780777}"/>
    <dgm:cxn modelId="{9D1D54D7-A1EC-413A-860D-2E7FBCB620FA}" type="presOf" srcId="{3ADF84B3-9AFC-4E72-990E-AB25375F3875}" destId="{E8D2A1E5-73CE-45CF-917A-00C779E35DDA}" srcOrd="0" destOrd="0" presId="urn:microsoft.com/office/officeart/2005/8/layout/orgChart1"/>
    <dgm:cxn modelId="{1AFAD230-3C36-45B8-9BA3-5ABAAA74F55B}" srcId="{5920A208-96C0-4C72-952E-258EB088F795}" destId="{27484C2B-4956-43E7-848E-ACFE3D292B69}" srcOrd="2" destOrd="0" parTransId="{AED6A82B-5ECA-41CF-8D8C-AA2A74D871F9}" sibTransId="{6753F6E9-E8E9-42E9-BA65-4ADF58A072FE}"/>
    <dgm:cxn modelId="{D4BE1CC5-69BB-4DC5-BFF8-00D65AFD0039}" type="presOf" srcId="{5C6AE255-C3E0-410E-B941-22461284BD6C}" destId="{9ECF9AC9-2ADA-4E48-B5F5-9A8B05CDB1A1}" srcOrd="1" destOrd="0" presId="urn:microsoft.com/office/officeart/2005/8/layout/orgChart1"/>
    <dgm:cxn modelId="{F48A316B-6A8F-4D9A-9723-0B2C5F1E9617}" type="presOf" srcId="{3305A67B-3621-41B8-9627-9B87886DFD70}" destId="{6F22835A-9D33-472D-914E-D14D2D9C7F7F}" srcOrd="0" destOrd="0" presId="urn:microsoft.com/office/officeart/2005/8/layout/orgChart1"/>
    <dgm:cxn modelId="{4EB810C4-3EC8-48F7-B117-9662427215E5}" type="presOf" srcId="{09E3897A-5691-47CF-B2DB-448C106AD23C}" destId="{C95B5D0D-FBA3-4140-86D2-AE5A9CC21BBC}" srcOrd="0" destOrd="0" presId="urn:microsoft.com/office/officeart/2005/8/layout/orgChart1"/>
    <dgm:cxn modelId="{CC926467-E4F7-4A04-AC5B-AC42107D8AB6}" type="presOf" srcId="{C8ECFA9B-1EC2-4E2D-A5E7-840655291F9E}" destId="{D3CE4B64-5DDC-4A5D-9506-C4BF0115916D}" srcOrd="1" destOrd="0" presId="urn:microsoft.com/office/officeart/2005/8/layout/orgChart1"/>
    <dgm:cxn modelId="{4F5D8B5B-D1D3-4EAB-8F5C-0715BBFEC1BE}" srcId="{C8ECFA9B-1EC2-4E2D-A5E7-840655291F9E}" destId="{B9BD66FA-54D2-426A-84D1-A5698E72B7B5}" srcOrd="3" destOrd="0" parTransId="{09E3897A-5691-47CF-B2DB-448C106AD23C}" sibTransId="{1E64BFA0-2ABE-4D68-AD3A-293CDE097ECD}"/>
    <dgm:cxn modelId="{7E881B8E-549E-4D4B-8AED-0DBD859A2280}" type="presOf" srcId="{FA147286-0FDF-4FEF-A8B0-F95A567E03D3}" destId="{9EF416F8-0CC4-4C66-A179-300F025B40CC}" srcOrd="0" destOrd="0" presId="urn:microsoft.com/office/officeart/2005/8/layout/orgChart1"/>
    <dgm:cxn modelId="{541608BC-A458-42DE-B243-0F8880528793}" type="presParOf" srcId="{D3BC2155-9A2C-42BF-8EC5-BC3356E361DF}" destId="{61D07224-36C2-4BDB-9EA4-98F96DAF7D46}" srcOrd="0" destOrd="0" presId="urn:microsoft.com/office/officeart/2005/8/layout/orgChart1"/>
    <dgm:cxn modelId="{D17101C1-0438-45F6-954F-FEEF8C1C1DDC}" type="presParOf" srcId="{61D07224-36C2-4BDB-9EA4-98F96DAF7D46}" destId="{DF70EADC-A584-4F0F-976F-06498AF1240D}" srcOrd="0" destOrd="0" presId="urn:microsoft.com/office/officeart/2005/8/layout/orgChart1"/>
    <dgm:cxn modelId="{85C05CC8-79DC-4A77-87F8-EDD50A24ED40}" type="presParOf" srcId="{DF70EADC-A584-4F0F-976F-06498AF1240D}" destId="{B45EACA6-EAA6-43CF-B869-F95F8247A452}" srcOrd="0" destOrd="0" presId="urn:microsoft.com/office/officeart/2005/8/layout/orgChart1"/>
    <dgm:cxn modelId="{C618A007-C869-4C00-B97A-38804A9DEE92}" type="presParOf" srcId="{DF70EADC-A584-4F0F-976F-06498AF1240D}" destId="{5942B599-195E-4FF7-8811-FC63DC5DA82F}" srcOrd="1" destOrd="0" presId="urn:microsoft.com/office/officeart/2005/8/layout/orgChart1"/>
    <dgm:cxn modelId="{77C70761-2D27-4F19-9ADF-EC2484CC02E3}" type="presParOf" srcId="{61D07224-36C2-4BDB-9EA4-98F96DAF7D46}" destId="{B2FE7683-22EB-4507-AE18-BD7D439419FA}" srcOrd="1" destOrd="0" presId="urn:microsoft.com/office/officeart/2005/8/layout/orgChart1"/>
    <dgm:cxn modelId="{4F107AAC-AEAD-48E8-B5D6-B25D487CF710}" type="presParOf" srcId="{B2FE7683-22EB-4507-AE18-BD7D439419FA}" destId="{222D56F7-3F94-4BD9-A713-585EEA3708C2}" srcOrd="0" destOrd="0" presId="urn:microsoft.com/office/officeart/2005/8/layout/orgChart1"/>
    <dgm:cxn modelId="{8CDFD49F-9708-4853-A8AA-BA6731E0365B}" type="presParOf" srcId="{B2FE7683-22EB-4507-AE18-BD7D439419FA}" destId="{689F5F16-EC2F-4F9F-A2EE-96F8B5CA56D9}" srcOrd="1" destOrd="0" presId="urn:microsoft.com/office/officeart/2005/8/layout/orgChart1"/>
    <dgm:cxn modelId="{FE368E10-AB77-420E-8B16-348E5C09EA5E}" type="presParOf" srcId="{689F5F16-EC2F-4F9F-A2EE-96F8B5CA56D9}" destId="{B7A6EAA3-7439-4DEB-BCB1-443F0C72D26E}" srcOrd="0" destOrd="0" presId="urn:microsoft.com/office/officeart/2005/8/layout/orgChart1"/>
    <dgm:cxn modelId="{A3E9A2B0-B98F-4778-9F84-B8E1F1E64FD7}" type="presParOf" srcId="{B7A6EAA3-7439-4DEB-BCB1-443F0C72D26E}" destId="{5134AEF2-A5E6-48C1-9F21-F9890AED8717}" srcOrd="0" destOrd="0" presId="urn:microsoft.com/office/officeart/2005/8/layout/orgChart1"/>
    <dgm:cxn modelId="{E4F4B6F8-A970-483E-9751-04AD74D8267B}" type="presParOf" srcId="{B7A6EAA3-7439-4DEB-BCB1-443F0C72D26E}" destId="{085466C9-379C-4C85-BD7E-7C991EEBC82C}" srcOrd="1" destOrd="0" presId="urn:microsoft.com/office/officeart/2005/8/layout/orgChart1"/>
    <dgm:cxn modelId="{ED765B7A-2513-40EA-8E4A-EADCACB22BE0}" type="presParOf" srcId="{689F5F16-EC2F-4F9F-A2EE-96F8B5CA56D9}" destId="{9C55FAA8-368B-42AD-8E35-F11837AEB0AD}" srcOrd="1" destOrd="0" presId="urn:microsoft.com/office/officeart/2005/8/layout/orgChart1"/>
    <dgm:cxn modelId="{A427D71D-3B29-4D66-81F0-5BE261E17543}" type="presParOf" srcId="{9C55FAA8-368B-42AD-8E35-F11837AEB0AD}" destId="{AD3240F9-27AF-4DF0-9FED-634DDCF215EE}" srcOrd="0" destOrd="0" presId="urn:microsoft.com/office/officeart/2005/8/layout/orgChart1"/>
    <dgm:cxn modelId="{C93B14B7-0C27-4B3B-8F11-E88CFD7B991E}" type="presParOf" srcId="{9C55FAA8-368B-42AD-8E35-F11837AEB0AD}" destId="{53DF571B-2339-422A-A87F-EB61C42BE913}" srcOrd="1" destOrd="0" presId="urn:microsoft.com/office/officeart/2005/8/layout/orgChart1"/>
    <dgm:cxn modelId="{BC896C08-674F-4A75-8911-873C0E2A045A}" type="presParOf" srcId="{53DF571B-2339-422A-A87F-EB61C42BE913}" destId="{F9E8AEC7-4028-412A-BA8A-7D4A84272C80}" srcOrd="0" destOrd="0" presId="urn:microsoft.com/office/officeart/2005/8/layout/orgChart1"/>
    <dgm:cxn modelId="{4863F20C-8822-437B-8AE4-F860ECEF6B07}" type="presParOf" srcId="{F9E8AEC7-4028-412A-BA8A-7D4A84272C80}" destId="{FBD109AD-94A3-4C33-A9D1-F8342692D969}" srcOrd="0" destOrd="0" presId="urn:microsoft.com/office/officeart/2005/8/layout/orgChart1"/>
    <dgm:cxn modelId="{3B9EA4E6-BA1D-441E-980F-A5E02EC3C50B}" type="presParOf" srcId="{F9E8AEC7-4028-412A-BA8A-7D4A84272C80}" destId="{0A8ED541-E688-4652-9856-AD151F519BEF}" srcOrd="1" destOrd="0" presId="urn:microsoft.com/office/officeart/2005/8/layout/orgChart1"/>
    <dgm:cxn modelId="{DAA098D0-AD23-4A4A-8873-57B8BED27F8C}" type="presParOf" srcId="{53DF571B-2339-422A-A87F-EB61C42BE913}" destId="{A379C596-706D-4A85-9F08-B10DD5B4ED29}" srcOrd="1" destOrd="0" presId="urn:microsoft.com/office/officeart/2005/8/layout/orgChart1"/>
    <dgm:cxn modelId="{C4463131-F2A6-49DF-9FCF-3ECCE2757573}" type="presParOf" srcId="{53DF571B-2339-422A-A87F-EB61C42BE913}" destId="{63BAF368-CCAF-4888-9AE1-F88A385D99A7}" srcOrd="2" destOrd="0" presId="urn:microsoft.com/office/officeart/2005/8/layout/orgChart1"/>
    <dgm:cxn modelId="{26549677-C115-4156-8776-F38C437ADD96}" type="presParOf" srcId="{689F5F16-EC2F-4F9F-A2EE-96F8B5CA56D9}" destId="{646E83D1-83D4-401D-97A9-0F6E556F5EBC}" srcOrd="2" destOrd="0" presId="urn:microsoft.com/office/officeart/2005/8/layout/orgChart1"/>
    <dgm:cxn modelId="{962214FA-548B-4947-9E07-8EAD3BFF9B3E}" type="presParOf" srcId="{B2FE7683-22EB-4507-AE18-BD7D439419FA}" destId="{78940CA9-6FBF-4A6D-8F96-DF2E90CA5D7C}" srcOrd="2" destOrd="0" presId="urn:microsoft.com/office/officeart/2005/8/layout/orgChart1"/>
    <dgm:cxn modelId="{7752A77E-19A8-4A2D-973A-CC08B5776A89}" type="presParOf" srcId="{B2FE7683-22EB-4507-AE18-BD7D439419FA}" destId="{A16A9349-869E-426E-B5DF-24FDE69F172D}" srcOrd="3" destOrd="0" presId="urn:microsoft.com/office/officeart/2005/8/layout/orgChart1"/>
    <dgm:cxn modelId="{CE710F35-50C0-47B2-BFC1-256DBC037ABB}" type="presParOf" srcId="{A16A9349-869E-426E-B5DF-24FDE69F172D}" destId="{AC15B28E-C340-45F2-A6F3-1B04FD135F7A}" srcOrd="0" destOrd="0" presId="urn:microsoft.com/office/officeart/2005/8/layout/orgChart1"/>
    <dgm:cxn modelId="{7BC82CB7-51CC-4FA7-B825-1868DCDD7F10}" type="presParOf" srcId="{AC15B28E-C340-45F2-A6F3-1B04FD135F7A}" destId="{F24A2065-FBA1-4BDE-9AEE-1A0F6D6191CD}" srcOrd="0" destOrd="0" presId="urn:microsoft.com/office/officeart/2005/8/layout/orgChart1"/>
    <dgm:cxn modelId="{76519104-8D80-4C41-A3DE-02EC8374652F}" type="presParOf" srcId="{AC15B28E-C340-45F2-A6F3-1B04FD135F7A}" destId="{7168744C-9FEC-4303-BB66-25E574C103DE}" srcOrd="1" destOrd="0" presId="urn:microsoft.com/office/officeart/2005/8/layout/orgChart1"/>
    <dgm:cxn modelId="{F3FB0257-6A63-4A65-ACE7-62E822EA04D7}" type="presParOf" srcId="{A16A9349-869E-426E-B5DF-24FDE69F172D}" destId="{C239F7EB-7547-4EAA-AD08-A0648C6A4899}" srcOrd="1" destOrd="0" presId="urn:microsoft.com/office/officeart/2005/8/layout/orgChart1"/>
    <dgm:cxn modelId="{EC58A924-2C12-4C14-975B-85DD98A3C1E0}" type="presParOf" srcId="{C239F7EB-7547-4EAA-AD08-A0648C6A4899}" destId="{DAB76A5E-F3CE-4679-BE1F-9ACEDB994595}" srcOrd="0" destOrd="0" presId="urn:microsoft.com/office/officeart/2005/8/layout/orgChart1"/>
    <dgm:cxn modelId="{B7539E5D-D925-4D6F-9F38-5BC4B9D8B4BF}" type="presParOf" srcId="{C239F7EB-7547-4EAA-AD08-A0648C6A4899}" destId="{102425F9-990F-4600-9AC9-1412D8C92AB9}" srcOrd="1" destOrd="0" presId="urn:microsoft.com/office/officeart/2005/8/layout/orgChart1"/>
    <dgm:cxn modelId="{8B8D215C-5C80-424F-ABA1-2E082392D938}" type="presParOf" srcId="{102425F9-990F-4600-9AC9-1412D8C92AB9}" destId="{DA3CC78B-A18B-45E1-90DB-2A8C737BD17F}" srcOrd="0" destOrd="0" presId="urn:microsoft.com/office/officeart/2005/8/layout/orgChart1"/>
    <dgm:cxn modelId="{C83D95A6-EF6E-447B-A0DD-AC2552BE2CD2}" type="presParOf" srcId="{DA3CC78B-A18B-45E1-90DB-2A8C737BD17F}" destId="{08ED8BA1-0288-488A-9881-A7EBB772CD63}" srcOrd="0" destOrd="0" presId="urn:microsoft.com/office/officeart/2005/8/layout/orgChart1"/>
    <dgm:cxn modelId="{4BB24EF1-DC02-46E4-9ED0-D99EE8D5F5E8}" type="presParOf" srcId="{DA3CC78B-A18B-45E1-90DB-2A8C737BD17F}" destId="{6D1289E7-4F68-4887-B594-E966DC6B0611}" srcOrd="1" destOrd="0" presId="urn:microsoft.com/office/officeart/2005/8/layout/orgChart1"/>
    <dgm:cxn modelId="{122C535B-7C1B-49DA-8DCE-050DC57EA431}" type="presParOf" srcId="{102425F9-990F-4600-9AC9-1412D8C92AB9}" destId="{8606924D-06C3-4764-ADDE-88439D8D5A05}" srcOrd="1" destOrd="0" presId="urn:microsoft.com/office/officeart/2005/8/layout/orgChart1"/>
    <dgm:cxn modelId="{2F88F9B2-6249-4004-B9B2-216CC52BB961}" type="presParOf" srcId="{102425F9-990F-4600-9AC9-1412D8C92AB9}" destId="{3D99B437-505C-47CC-8C57-DDD2BED6F89E}" srcOrd="2" destOrd="0" presId="urn:microsoft.com/office/officeart/2005/8/layout/orgChart1"/>
    <dgm:cxn modelId="{B8FCC280-980A-4547-9530-AE342967EF52}" type="presParOf" srcId="{A16A9349-869E-426E-B5DF-24FDE69F172D}" destId="{ECC7551E-519F-4CD2-8EE0-1CBDFFAA4103}" srcOrd="2" destOrd="0" presId="urn:microsoft.com/office/officeart/2005/8/layout/orgChart1"/>
    <dgm:cxn modelId="{22AA907F-666D-48D3-9922-27D0AE5362B7}" type="presParOf" srcId="{61D07224-36C2-4BDB-9EA4-98F96DAF7D46}" destId="{1B141EA4-6205-4C1E-89F6-A5E848CF7162}" srcOrd="2" destOrd="0" presId="urn:microsoft.com/office/officeart/2005/8/layout/orgChart1"/>
    <dgm:cxn modelId="{57AE0368-AA68-49D7-812C-6126D65F8306}" type="presParOf" srcId="{D3BC2155-9A2C-42BF-8EC5-BC3356E361DF}" destId="{31DF82A9-24B7-49DC-B2D4-DC26EB684381}" srcOrd="1" destOrd="0" presId="urn:microsoft.com/office/officeart/2005/8/layout/orgChart1"/>
    <dgm:cxn modelId="{0C0151EE-753B-4322-8C93-7F092304DB6E}" type="presParOf" srcId="{31DF82A9-24B7-49DC-B2D4-DC26EB684381}" destId="{31C0CEFE-1BE9-434C-B1C4-96950DE30A98}" srcOrd="0" destOrd="0" presId="urn:microsoft.com/office/officeart/2005/8/layout/orgChart1"/>
    <dgm:cxn modelId="{C09E1545-3765-4562-B02B-B75F4457A206}" type="presParOf" srcId="{31C0CEFE-1BE9-434C-B1C4-96950DE30A98}" destId="{B0FA5234-C06E-4C57-83C3-EF2C8EAF2AC0}" srcOrd="0" destOrd="0" presId="urn:microsoft.com/office/officeart/2005/8/layout/orgChart1"/>
    <dgm:cxn modelId="{0C4AB587-1D12-4303-9952-A16208FA8055}" type="presParOf" srcId="{31C0CEFE-1BE9-434C-B1C4-96950DE30A98}" destId="{350CAD38-7325-4D30-A17B-59ED96D76CD5}" srcOrd="1" destOrd="0" presId="urn:microsoft.com/office/officeart/2005/8/layout/orgChart1"/>
    <dgm:cxn modelId="{0E86A787-D8CE-44C4-A0B5-8775DE298035}" type="presParOf" srcId="{31DF82A9-24B7-49DC-B2D4-DC26EB684381}" destId="{81035867-A0E4-4C84-AE3C-BC6F7976D5D3}" srcOrd="1" destOrd="0" presId="urn:microsoft.com/office/officeart/2005/8/layout/orgChart1"/>
    <dgm:cxn modelId="{D26FF838-C00C-425F-BA09-D9426624838D}" type="presParOf" srcId="{81035867-A0E4-4C84-AE3C-BC6F7976D5D3}" destId="{2B30DFA4-B4B3-4E44-A376-D0C864DFE7FD}" srcOrd="0" destOrd="0" presId="urn:microsoft.com/office/officeart/2005/8/layout/orgChart1"/>
    <dgm:cxn modelId="{2D44AB37-24B6-4A5B-9390-B779A57C72E0}" type="presParOf" srcId="{81035867-A0E4-4C84-AE3C-BC6F7976D5D3}" destId="{C75B8CA7-2220-4AF5-AECA-9D2B14941A68}" srcOrd="1" destOrd="0" presId="urn:microsoft.com/office/officeart/2005/8/layout/orgChart1"/>
    <dgm:cxn modelId="{44183326-7F42-4CF5-816A-6473C8DDBA86}" type="presParOf" srcId="{C75B8CA7-2220-4AF5-AECA-9D2B14941A68}" destId="{B596D937-CD87-4E82-9579-E9B2762AA9E7}" srcOrd="0" destOrd="0" presId="urn:microsoft.com/office/officeart/2005/8/layout/orgChart1"/>
    <dgm:cxn modelId="{C7F20EF0-8964-456D-9D62-3669C10C44D9}" type="presParOf" srcId="{B596D937-CD87-4E82-9579-E9B2762AA9E7}" destId="{35C15BD1-A879-42C7-85AC-D6F17C31EAC7}" srcOrd="0" destOrd="0" presId="urn:microsoft.com/office/officeart/2005/8/layout/orgChart1"/>
    <dgm:cxn modelId="{9E9030F6-9466-4595-B998-8681C38E93BB}" type="presParOf" srcId="{B596D937-CD87-4E82-9579-E9B2762AA9E7}" destId="{C31359D5-12A9-4861-85DD-3ECBDEC4F61D}" srcOrd="1" destOrd="0" presId="urn:microsoft.com/office/officeart/2005/8/layout/orgChart1"/>
    <dgm:cxn modelId="{C8A49B4D-85C4-4174-BF32-DA62DE6BF56C}" type="presParOf" srcId="{C75B8CA7-2220-4AF5-AECA-9D2B14941A68}" destId="{FB6F9D3D-0FA2-44EE-BD37-0E51625BF0AB}" srcOrd="1" destOrd="0" presId="urn:microsoft.com/office/officeart/2005/8/layout/orgChart1"/>
    <dgm:cxn modelId="{90861398-B045-44B4-8B3F-1734714A9868}" type="presParOf" srcId="{FB6F9D3D-0FA2-44EE-BD37-0E51625BF0AB}" destId="{9EF416F8-0CC4-4C66-A179-300F025B40CC}" srcOrd="0" destOrd="0" presId="urn:microsoft.com/office/officeart/2005/8/layout/orgChart1"/>
    <dgm:cxn modelId="{D176DF55-41C4-4963-B7A7-04F7995E8DF2}" type="presParOf" srcId="{FB6F9D3D-0FA2-44EE-BD37-0E51625BF0AB}" destId="{131D4B08-ABE6-4D00-9AB6-BC83699804B1}" srcOrd="1" destOrd="0" presId="urn:microsoft.com/office/officeart/2005/8/layout/orgChart1"/>
    <dgm:cxn modelId="{DA889130-1802-466F-8048-F85D5EF0D4C3}" type="presParOf" srcId="{131D4B08-ABE6-4D00-9AB6-BC83699804B1}" destId="{D911D925-514A-4E0B-80B6-DFAB3E1AB157}" srcOrd="0" destOrd="0" presId="urn:microsoft.com/office/officeart/2005/8/layout/orgChart1"/>
    <dgm:cxn modelId="{BD4C4F55-C73D-4DFF-B513-D977056FA269}" type="presParOf" srcId="{D911D925-514A-4E0B-80B6-DFAB3E1AB157}" destId="{B0E7CE87-A3A3-4247-A777-4C65D011749A}" srcOrd="0" destOrd="0" presId="urn:microsoft.com/office/officeart/2005/8/layout/orgChart1"/>
    <dgm:cxn modelId="{AE0550B8-A2EC-408C-A98E-489980BCBB83}" type="presParOf" srcId="{D911D925-514A-4E0B-80B6-DFAB3E1AB157}" destId="{A67E15C1-9048-4FF1-B504-6A0F4BC85584}" srcOrd="1" destOrd="0" presId="urn:microsoft.com/office/officeart/2005/8/layout/orgChart1"/>
    <dgm:cxn modelId="{25101204-72A4-4546-B58B-87465DAD22F8}" type="presParOf" srcId="{131D4B08-ABE6-4D00-9AB6-BC83699804B1}" destId="{8662DC0C-B3B5-476A-80B8-8C20EF33C3B1}" srcOrd="1" destOrd="0" presId="urn:microsoft.com/office/officeart/2005/8/layout/orgChart1"/>
    <dgm:cxn modelId="{130D60D2-0B5B-4628-A822-EC31EA9CF1FD}" type="presParOf" srcId="{131D4B08-ABE6-4D00-9AB6-BC83699804B1}" destId="{713B4E68-A56F-4942-BB77-6A77AB5C69F3}" srcOrd="2" destOrd="0" presId="urn:microsoft.com/office/officeart/2005/8/layout/orgChart1"/>
    <dgm:cxn modelId="{9644B470-632A-4D53-A015-A4516D0B0977}" type="presParOf" srcId="{FB6F9D3D-0FA2-44EE-BD37-0E51625BF0AB}" destId="{67A76259-9D42-4DC6-90FF-3242F4E8A8C5}" srcOrd="2" destOrd="0" presId="urn:microsoft.com/office/officeart/2005/8/layout/orgChart1"/>
    <dgm:cxn modelId="{5DDF1D27-417B-457A-AD1D-BCE9C4EFEC98}" type="presParOf" srcId="{FB6F9D3D-0FA2-44EE-BD37-0E51625BF0AB}" destId="{7A2B5E35-6D3E-4CE5-8FBF-830EDE8B8921}" srcOrd="3" destOrd="0" presId="urn:microsoft.com/office/officeart/2005/8/layout/orgChart1"/>
    <dgm:cxn modelId="{90EFE9D7-9744-440E-A86A-EED88B73A175}" type="presParOf" srcId="{7A2B5E35-6D3E-4CE5-8FBF-830EDE8B8921}" destId="{8E16B713-0C9B-4A12-857A-97DE4EAA6700}" srcOrd="0" destOrd="0" presId="urn:microsoft.com/office/officeart/2005/8/layout/orgChart1"/>
    <dgm:cxn modelId="{EA524F2A-22FE-49FE-B0D3-83068E205B5D}" type="presParOf" srcId="{8E16B713-0C9B-4A12-857A-97DE4EAA6700}" destId="{D5D5E357-A893-4676-9CBF-8A50FBF2101E}" srcOrd="0" destOrd="0" presId="urn:microsoft.com/office/officeart/2005/8/layout/orgChart1"/>
    <dgm:cxn modelId="{047E5E74-5B96-45E2-B7F5-29E7DA1FE3EA}" type="presParOf" srcId="{8E16B713-0C9B-4A12-857A-97DE4EAA6700}" destId="{B5BAB292-88FD-42DC-8186-AEF63E71FB06}" srcOrd="1" destOrd="0" presId="urn:microsoft.com/office/officeart/2005/8/layout/orgChart1"/>
    <dgm:cxn modelId="{DA72DDF3-22A9-4B52-BF1D-4DB229A05CC2}" type="presParOf" srcId="{7A2B5E35-6D3E-4CE5-8FBF-830EDE8B8921}" destId="{196984C2-B7DB-4145-8791-4104EB4CF435}" srcOrd="1" destOrd="0" presId="urn:microsoft.com/office/officeart/2005/8/layout/orgChart1"/>
    <dgm:cxn modelId="{5137D659-B750-4C03-9B3E-E5A0C654FF15}" type="presParOf" srcId="{7A2B5E35-6D3E-4CE5-8FBF-830EDE8B8921}" destId="{9D0891D0-FFE9-4524-A898-093454F025AF}" srcOrd="2" destOrd="0" presId="urn:microsoft.com/office/officeart/2005/8/layout/orgChart1"/>
    <dgm:cxn modelId="{F8DFCB51-62FE-4EDB-8E54-4B6ADE4F6A4C}" type="presParOf" srcId="{C75B8CA7-2220-4AF5-AECA-9D2B14941A68}" destId="{EFCD8801-C70C-43C5-815B-7A6A27189397}" srcOrd="2" destOrd="0" presId="urn:microsoft.com/office/officeart/2005/8/layout/orgChart1"/>
    <dgm:cxn modelId="{A739B1E7-53A6-4F91-958D-2BB363D68BCB}" type="presParOf" srcId="{81035867-A0E4-4C84-AE3C-BC6F7976D5D3}" destId="{D8E7B851-1928-405C-B904-FB2F71F82C35}" srcOrd="2" destOrd="0" presId="urn:microsoft.com/office/officeart/2005/8/layout/orgChart1"/>
    <dgm:cxn modelId="{43F35067-5469-4655-ACBA-16F52A420330}" type="presParOf" srcId="{81035867-A0E4-4C84-AE3C-BC6F7976D5D3}" destId="{FB4540D0-590F-4BE9-BA0A-3B1513400F64}" srcOrd="3" destOrd="0" presId="urn:microsoft.com/office/officeart/2005/8/layout/orgChart1"/>
    <dgm:cxn modelId="{9B66142A-954B-468B-86BC-4A72CE7EB326}" type="presParOf" srcId="{FB4540D0-590F-4BE9-BA0A-3B1513400F64}" destId="{9A383FBC-EE78-4CE6-90EA-BFD4E4DA8AD2}" srcOrd="0" destOrd="0" presId="urn:microsoft.com/office/officeart/2005/8/layout/orgChart1"/>
    <dgm:cxn modelId="{3F1A625F-2884-449B-8070-6965AA8F0FEA}" type="presParOf" srcId="{9A383FBC-EE78-4CE6-90EA-BFD4E4DA8AD2}" destId="{2C230F8B-E6A4-4F72-956D-D050CE992D1F}" srcOrd="0" destOrd="0" presId="urn:microsoft.com/office/officeart/2005/8/layout/orgChart1"/>
    <dgm:cxn modelId="{3B6EA737-68EB-4968-9C61-177D0D404EDF}" type="presParOf" srcId="{9A383FBC-EE78-4CE6-90EA-BFD4E4DA8AD2}" destId="{6ACE22B7-B2F0-4630-9E64-EEB9858F5A8D}" srcOrd="1" destOrd="0" presId="urn:microsoft.com/office/officeart/2005/8/layout/orgChart1"/>
    <dgm:cxn modelId="{68E3131F-D2E8-4432-BF2D-2652B341596C}" type="presParOf" srcId="{FB4540D0-590F-4BE9-BA0A-3B1513400F64}" destId="{F47A558B-C434-4DD8-9FD7-6AEB6E47E787}" srcOrd="1" destOrd="0" presId="urn:microsoft.com/office/officeart/2005/8/layout/orgChart1"/>
    <dgm:cxn modelId="{979FA43B-E6FD-46C4-B489-85B842BB280A}" type="presParOf" srcId="{F47A558B-C434-4DD8-9FD7-6AEB6E47E787}" destId="{D20795A9-4B0E-4FBB-8F7A-4B62D0D1D190}" srcOrd="0" destOrd="0" presId="urn:microsoft.com/office/officeart/2005/8/layout/orgChart1"/>
    <dgm:cxn modelId="{6D168CAC-F5E1-49BE-9934-247D8C29DD6A}" type="presParOf" srcId="{F47A558B-C434-4DD8-9FD7-6AEB6E47E787}" destId="{A4FBE6EB-32C5-45C8-A2BC-EF9F1520A490}" srcOrd="1" destOrd="0" presId="urn:microsoft.com/office/officeart/2005/8/layout/orgChart1"/>
    <dgm:cxn modelId="{9234B16B-FA80-45A9-BD22-9E319977BE8C}" type="presParOf" srcId="{A4FBE6EB-32C5-45C8-A2BC-EF9F1520A490}" destId="{C21359E3-377C-4780-B97D-D3517E603FBA}" srcOrd="0" destOrd="0" presId="urn:microsoft.com/office/officeart/2005/8/layout/orgChart1"/>
    <dgm:cxn modelId="{64C7C9A2-718B-4DB0-A991-8F110FAC08D8}" type="presParOf" srcId="{C21359E3-377C-4780-B97D-D3517E603FBA}" destId="{EA30FD1F-769A-4021-84A5-CC7B792CE111}" srcOrd="0" destOrd="0" presId="urn:microsoft.com/office/officeart/2005/8/layout/orgChart1"/>
    <dgm:cxn modelId="{E0F69B1D-E986-4697-AF8C-831012FC2202}" type="presParOf" srcId="{C21359E3-377C-4780-B97D-D3517E603FBA}" destId="{DC5050A2-63B6-4727-8879-B80B71188783}" srcOrd="1" destOrd="0" presId="urn:microsoft.com/office/officeart/2005/8/layout/orgChart1"/>
    <dgm:cxn modelId="{8A118DB8-13B6-405D-B84C-B0D4162E3F68}" type="presParOf" srcId="{A4FBE6EB-32C5-45C8-A2BC-EF9F1520A490}" destId="{50D50B14-B66A-4ABB-A698-6DBAA63EB908}" srcOrd="1" destOrd="0" presId="urn:microsoft.com/office/officeart/2005/8/layout/orgChart1"/>
    <dgm:cxn modelId="{516EC0AA-B3DF-4B42-9FA4-95F5F2C9A8BF}" type="presParOf" srcId="{A4FBE6EB-32C5-45C8-A2BC-EF9F1520A490}" destId="{A6FF4B5C-4412-4375-BAA1-6FA9441CE405}" srcOrd="2" destOrd="0" presId="urn:microsoft.com/office/officeart/2005/8/layout/orgChart1"/>
    <dgm:cxn modelId="{33D9793F-AC74-4136-8F03-B92FAA6F15D1}" type="presParOf" srcId="{FB4540D0-590F-4BE9-BA0A-3B1513400F64}" destId="{DFED0BC6-01EA-4A94-B860-0D79502A152D}" srcOrd="2" destOrd="0" presId="urn:microsoft.com/office/officeart/2005/8/layout/orgChart1"/>
    <dgm:cxn modelId="{13190487-DAEE-4956-85E2-BCC1863524E8}" type="presParOf" srcId="{81035867-A0E4-4C84-AE3C-BC6F7976D5D3}" destId="{C5411B0C-AEC8-4396-BF55-C098CB4176F2}" srcOrd="4" destOrd="0" presId="urn:microsoft.com/office/officeart/2005/8/layout/orgChart1"/>
    <dgm:cxn modelId="{D8E2A21A-244B-4AEE-8496-CD762901473D}" type="presParOf" srcId="{81035867-A0E4-4C84-AE3C-BC6F7976D5D3}" destId="{62FE1A1D-6103-459D-B09A-451C9AC45CFF}" srcOrd="5" destOrd="0" presId="urn:microsoft.com/office/officeart/2005/8/layout/orgChart1"/>
    <dgm:cxn modelId="{13F9574F-D51F-4B0C-884F-5A7E2B59B50C}" type="presParOf" srcId="{62FE1A1D-6103-459D-B09A-451C9AC45CFF}" destId="{9D3A4BB8-8C67-497E-B34F-0D4A5A1FA914}" srcOrd="0" destOrd="0" presId="urn:microsoft.com/office/officeart/2005/8/layout/orgChart1"/>
    <dgm:cxn modelId="{E425AE8D-E641-4B79-A0DC-C83AC9AC29EE}" type="presParOf" srcId="{9D3A4BB8-8C67-497E-B34F-0D4A5A1FA914}" destId="{98B95D0B-E174-40F3-BE60-2DA37540A6F0}" srcOrd="0" destOrd="0" presId="urn:microsoft.com/office/officeart/2005/8/layout/orgChart1"/>
    <dgm:cxn modelId="{4D7EDDC6-FF22-4A9B-B678-40C97F81B1A7}" type="presParOf" srcId="{9D3A4BB8-8C67-497E-B34F-0D4A5A1FA914}" destId="{44FD3536-18C2-473E-87B0-A778D30126DC}" srcOrd="1" destOrd="0" presId="urn:microsoft.com/office/officeart/2005/8/layout/orgChart1"/>
    <dgm:cxn modelId="{CAA23049-4D32-43F0-949D-8B470D49FCFD}" type="presParOf" srcId="{62FE1A1D-6103-459D-B09A-451C9AC45CFF}" destId="{AF7DB977-58E3-4300-8D91-F436E5D18783}" srcOrd="1" destOrd="0" presId="urn:microsoft.com/office/officeart/2005/8/layout/orgChart1"/>
    <dgm:cxn modelId="{C61FB421-4D51-40D4-B536-7657A974468D}" type="presParOf" srcId="{AF7DB977-58E3-4300-8D91-F436E5D18783}" destId="{A3ABDD84-A1AB-42DA-B654-7F3C99708866}" srcOrd="0" destOrd="0" presId="urn:microsoft.com/office/officeart/2005/8/layout/orgChart1"/>
    <dgm:cxn modelId="{574B7BBB-D556-43C0-88CE-9741E089278B}" type="presParOf" srcId="{AF7DB977-58E3-4300-8D91-F436E5D18783}" destId="{FF23BDC1-FFDC-4C1E-B23E-7CE764846431}" srcOrd="1" destOrd="0" presId="urn:microsoft.com/office/officeart/2005/8/layout/orgChart1"/>
    <dgm:cxn modelId="{2F5D6074-F341-470E-9318-6D4AC1F526A2}" type="presParOf" srcId="{FF23BDC1-FFDC-4C1E-B23E-7CE764846431}" destId="{8ED28FA7-D789-441B-B316-E987EB391BC2}" srcOrd="0" destOrd="0" presId="urn:microsoft.com/office/officeart/2005/8/layout/orgChart1"/>
    <dgm:cxn modelId="{4DF91452-D6DE-47D3-8F4F-5A5CA37440AA}" type="presParOf" srcId="{8ED28FA7-D789-441B-B316-E987EB391BC2}" destId="{1513B568-10FB-4AE2-B36C-FD7082A333AC}" srcOrd="0" destOrd="0" presId="urn:microsoft.com/office/officeart/2005/8/layout/orgChart1"/>
    <dgm:cxn modelId="{D02DD4B9-A1A9-41BD-BFB2-CD651B89D2E3}" type="presParOf" srcId="{8ED28FA7-D789-441B-B316-E987EB391BC2}" destId="{CC3AA66C-566E-4602-AC40-4B7D3078D903}" srcOrd="1" destOrd="0" presId="urn:microsoft.com/office/officeart/2005/8/layout/orgChart1"/>
    <dgm:cxn modelId="{F02731DC-11C3-4DC2-A3CE-47C1D4493C68}" type="presParOf" srcId="{FF23BDC1-FFDC-4C1E-B23E-7CE764846431}" destId="{49C58926-1E88-4359-B6EB-43812F06EB61}" srcOrd="1" destOrd="0" presId="urn:microsoft.com/office/officeart/2005/8/layout/orgChart1"/>
    <dgm:cxn modelId="{BA74A3FA-2087-4AA6-BC83-5FC2740EF8BB}" type="presParOf" srcId="{FF23BDC1-FFDC-4C1E-B23E-7CE764846431}" destId="{6174B561-2183-40F3-9927-E9FF5ADC92CE}" srcOrd="2" destOrd="0" presId="urn:microsoft.com/office/officeart/2005/8/layout/orgChart1"/>
    <dgm:cxn modelId="{DD9EEA29-D9FB-422D-A6E2-6C18980F31A6}" type="presParOf" srcId="{62FE1A1D-6103-459D-B09A-451C9AC45CFF}" destId="{865E0FA8-C441-4A44-8A13-319FD1FA1CA3}" srcOrd="2" destOrd="0" presId="urn:microsoft.com/office/officeart/2005/8/layout/orgChart1"/>
    <dgm:cxn modelId="{DBB743F2-46CE-4FC4-BFD4-7F63493A73E6}" type="presParOf" srcId="{81035867-A0E4-4C84-AE3C-BC6F7976D5D3}" destId="{C1E9A4C1-24E8-4CCE-801F-ACE6CF1EFDD2}" srcOrd="6" destOrd="0" presId="urn:microsoft.com/office/officeart/2005/8/layout/orgChart1"/>
    <dgm:cxn modelId="{4F62159A-CDAC-4938-9AB0-F55196089BDD}" type="presParOf" srcId="{81035867-A0E4-4C84-AE3C-BC6F7976D5D3}" destId="{BDF03449-BC17-4968-A637-65D40DC83AE5}" srcOrd="7" destOrd="0" presId="urn:microsoft.com/office/officeart/2005/8/layout/orgChart1"/>
    <dgm:cxn modelId="{1AE18A29-D63C-4FFF-B0AA-2B182A7F25A0}" type="presParOf" srcId="{BDF03449-BC17-4968-A637-65D40DC83AE5}" destId="{3FC0A439-BA05-402B-A61B-BD04B334D704}" srcOrd="0" destOrd="0" presId="urn:microsoft.com/office/officeart/2005/8/layout/orgChart1"/>
    <dgm:cxn modelId="{38B809A6-319D-458A-8C11-78A70EAA1B52}" type="presParOf" srcId="{3FC0A439-BA05-402B-A61B-BD04B334D704}" destId="{965B4885-026D-44CF-8587-388FC619013C}" srcOrd="0" destOrd="0" presId="urn:microsoft.com/office/officeart/2005/8/layout/orgChart1"/>
    <dgm:cxn modelId="{90FB7BC5-A536-4813-9F49-02C21E083548}" type="presParOf" srcId="{3FC0A439-BA05-402B-A61B-BD04B334D704}" destId="{D3CE4B64-5DDC-4A5D-9506-C4BF0115916D}" srcOrd="1" destOrd="0" presId="urn:microsoft.com/office/officeart/2005/8/layout/orgChart1"/>
    <dgm:cxn modelId="{29948967-234D-46D4-805D-4471DFB5D04E}" type="presParOf" srcId="{BDF03449-BC17-4968-A637-65D40DC83AE5}" destId="{CE92D93A-386B-49BE-A136-41FDB38A89F7}" srcOrd="1" destOrd="0" presId="urn:microsoft.com/office/officeart/2005/8/layout/orgChart1"/>
    <dgm:cxn modelId="{45BE778D-E00C-4716-A146-4670A7F3E28E}" type="presParOf" srcId="{CE92D93A-386B-49BE-A136-41FDB38A89F7}" destId="{94B5EACF-1928-4323-964E-08375BAD0320}" srcOrd="0" destOrd="0" presId="urn:microsoft.com/office/officeart/2005/8/layout/orgChart1"/>
    <dgm:cxn modelId="{EA486AD4-3F9C-4D44-8B12-CAFEEA5721F2}" type="presParOf" srcId="{CE92D93A-386B-49BE-A136-41FDB38A89F7}" destId="{112E9CCB-E702-43AC-BD9A-544378431710}" srcOrd="1" destOrd="0" presId="urn:microsoft.com/office/officeart/2005/8/layout/orgChart1"/>
    <dgm:cxn modelId="{DA84CF3F-3FBC-491F-A6C0-28F491B70E2E}" type="presParOf" srcId="{112E9CCB-E702-43AC-BD9A-544378431710}" destId="{AC5379DC-E4C0-4B80-B113-3D3A9DF72D35}" srcOrd="0" destOrd="0" presId="urn:microsoft.com/office/officeart/2005/8/layout/orgChart1"/>
    <dgm:cxn modelId="{806000FF-42F4-4235-A8F1-A58C1D97F2D2}" type="presParOf" srcId="{AC5379DC-E4C0-4B80-B113-3D3A9DF72D35}" destId="{67346038-5EF1-4DC1-BFFC-1DD620F2AD43}" srcOrd="0" destOrd="0" presId="urn:microsoft.com/office/officeart/2005/8/layout/orgChart1"/>
    <dgm:cxn modelId="{48FEB3DB-C8E3-4EA3-B5B2-792F65B26E03}" type="presParOf" srcId="{AC5379DC-E4C0-4B80-B113-3D3A9DF72D35}" destId="{9ECF9AC9-2ADA-4E48-B5F5-9A8B05CDB1A1}" srcOrd="1" destOrd="0" presId="urn:microsoft.com/office/officeart/2005/8/layout/orgChart1"/>
    <dgm:cxn modelId="{F11D74A8-0DBE-4123-B30C-3B5023C55922}" type="presParOf" srcId="{112E9CCB-E702-43AC-BD9A-544378431710}" destId="{77614281-3CD4-4658-8D99-348E496DC870}" srcOrd="1" destOrd="0" presId="urn:microsoft.com/office/officeart/2005/8/layout/orgChart1"/>
    <dgm:cxn modelId="{7CCB4B51-432C-4E72-BFD2-50C47B91663C}" type="presParOf" srcId="{112E9CCB-E702-43AC-BD9A-544378431710}" destId="{0C74437A-C08B-489E-8883-82695C338582}" srcOrd="2" destOrd="0" presId="urn:microsoft.com/office/officeart/2005/8/layout/orgChart1"/>
    <dgm:cxn modelId="{06CF83CA-927C-4097-BA76-C5EE59FDAFBB}" type="presParOf" srcId="{CE92D93A-386B-49BE-A136-41FDB38A89F7}" destId="{E8D2A1E5-73CE-45CF-917A-00C779E35DDA}" srcOrd="2" destOrd="0" presId="urn:microsoft.com/office/officeart/2005/8/layout/orgChart1"/>
    <dgm:cxn modelId="{FD550368-E36A-4D76-8FA6-E2122C687B46}" type="presParOf" srcId="{CE92D93A-386B-49BE-A136-41FDB38A89F7}" destId="{D6EB0102-995C-4821-AD02-B6F7345DB1C0}" srcOrd="3" destOrd="0" presId="urn:microsoft.com/office/officeart/2005/8/layout/orgChart1"/>
    <dgm:cxn modelId="{26FB2C14-9616-480A-B05A-52D0E4CCDAEB}" type="presParOf" srcId="{D6EB0102-995C-4821-AD02-B6F7345DB1C0}" destId="{60D16977-AE14-41D9-A110-D5B65EB60BE6}" srcOrd="0" destOrd="0" presId="urn:microsoft.com/office/officeart/2005/8/layout/orgChart1"/>
    <dgm:cxn modelId="{96937D6A-8372-4F7F-A0FB-F0C21DFD68DE}" type="presParOf" srcId="{60D16977-AE14-41D9-A110-D5B65EB60BE6}" destId="{849ADBB2-7AF4-4CAF-BE43-2C074FBDBA3A}" srcOrd="0" destOrd="0" presId="urn:microsoft.com/office/officeart/2005/8/layout/orgChart1"/>
    <dgm:cxn modelId="{45A370DB-025F-4423-A791-2D25C25EF743}" type="presParOf" srcId="{60D16977-AE14-41D9-A110-D5B65EB60BE6}" destId="{BB6A6E7D-5D47-48AD-995B-65DA83E3C439}" srcOrd="1" destOrd="0" presId="urn:microsoft.com/office/officeart/2005/8/layout/orgChart1"/>
    <dgm:cxn modelId="{E47E90D8-E43A-4606-AD50-079D45BA8D31}" type="presParOf" srcId="{D6EB0102-995C-4821-AD02-B6F7345DB1C0}" destId="{A7EF93D4-C68E-4BCC-AFEF-8D6AB7FE5B97}" srcOrd="1" destOrd="0" presId="urn:microsoft.com/office/officeart/2005/8/layout/orgChart1"/>
    <dgm:cxn modelId="{3ED23350-B016-4206-A7C7-6231AE8BF2F5}" type="presParOf" srcId="{D6EB0102-995C-4821-AD02-B6F7345DB1C0}" destId="{F79A0274-5C54-4803-BD41-3A244597E59A}" srcOrd="2" destOrd="0" presId="urn:microsoft.com/office/officeart/2005/8/layout/orgChart1"/>
    <dgm:cxn modelId="{C53F81B9-08CD-4712-AA38-39C1E14089DC}" type="presParOf" srcId="{CE92D93A-386B-49BE-A136-41FDB38A89F7}" destId="{57AF2486-6379-48E6-B0B5-9CBBF4A8CE78}" srcOrd="4" destOrd="0" presId="urn:microsoft.com/office/officeart/2005/8/layout/orgChart1"/>
    <dgm:cxn modelId="{29582571-055A-42DA-A230-EF485A516D71}" type="presParOf" srcId="{CE92D93A-386B-49BE-A136-41FDB38A89F7}" destId="{45F64993-C73D-494D-8C79-4E9DD97C88C8}" srcOrd="5" destOrd="0" presId="urn:microsoft.com/office/officeart/2005/8/layout/orgChart1"/>
    <dgm:cxn modelId="{E0921FDB-AD1C-43FD-8016-BACB7DF40169}" type="presParOf" srcId="{45F64993-C73D-494D-8C79-4E9DD97C88C8}" destId="{3FF08860-1E8F-4130-85D3-92810ADAAA42}" srcOrd="0" destOrd="0" presId="urn:microsoft.com/office/officeart/2005/8/layout/orgChart1"/>
    <dgm:cxn modelId="{E31E4A56-FA8B-4D3F-AD4D-375DC194C2DF}" type="presParOf" srcId="{3FF08860-1E8F-4130-85D3-92810ADAAA42}" destId="{A75952D9-0010-4A60-94E0-775717D5832C}" srcOrd="0" destOrd="0" presId="urn:microsoft.com/office/officeart/2005/8/layout/orgChart1"/>
    <dgm:cxn modelId="{6D235079-14B8-4D1D-B8FD-0502F49A866A}" type="presParOf" srcId="{3FF08860-1E8F-4130-85D3-92810ADAAA42}" destId="{0EDA3059-D799-425B-8A71-0D9E8970A571}" srcOrd="1" destOrd="0" presId="urn:microsoft.com/office/officeart/2005/8/layout/orgChart1"/>
    <dgm:cxn modelId="{754861F9-B7BE-457D-BBD7-1DE8A061E7A9}" type="presParOf" srcId="{45F64993-C73D-494D-8C79-4E9DD97C88C8}" destId="{524905FC-3889-44E1-8F37-7552B9E30BB8}" srcOrd="1" destOrd="0" presId="urn:microsoft.com/office/officeart/2005/8/layout/orgChart1"/>
    <dgm:cxn modelId="{A67E8226-DDA3-4C43-B4B5-FFAB46018404}" type="presParOf" srcId="{45F64993-C73D-494D-8C79-4E9DD97C88C8}" destId="{C23702EB-77CF-425D-B066-12AC73AE88A8}" srcOrd="2" destOrd="0" presId="urn:microsoft.com/office/officeart/2005/8/layout/orgChart1"/>
    <dgm:cxn modelId="{EE7CBDAF-201D-4B58-BF05-07515C796F1D}" type="presParOf" srcId="{CE92D93A-386B-49BE-A136-41FDB38A89F7}" destId="{C95B5D0D-FBA3-4140-86D2-AE5A9CC21BBC}" srcOrd="6" destOrd="0" presId="urn:microsoft.com/office/officeart/2005/8/layout/orgChart1"/>
    <dgm:cxn modelId="{A0236AE3-D110-48A1-B1FB-F7DB416AFE41}" type="presParOf" srcId="{CE92D93A-386B-49BE-A136-41FDB38A89F7}" destId="{A9301C0C-D410-40D7-9ECD-5FAD3919E378}" srcOrd="7" destOrd="0" presId="urn:microsoft.com/office/officeart/2005/8/layout/orgChart1"/>
    <dgm:cxn modelId="{3660E129-216C-4448-BF44-60507B41EF63}" type="presParOf" srcId="{A9301C0C-D410-40D7-9ECD-5FAD3919E378}" destId="{9FCF9F13-64D1-4E88-B02C-D10E4313281A}" srcOrd="0" destOrd="0" presId="urn:microsoft.com/office/officeart/2005/8/layout/orgChart1"/>
    <dgm:cxn modelId="{0CC754F7-4CE8-4A3C-845F-C3085B749893}" type="presParOf" srcId="{9FCF9F13-64D1-4E88-B02C-D10E4313281A}" destId="{3858D2ED-18A5-46DA-8298-2274D4B7845F}" srcOrd="0" destOrd="0" presId="urn:microsoft.com/office/officeart/2005/8/layout/orgChart1"/>
    <dgm:cxn modelId="{230DF350-5A15-4D88-8FB5-C3A3DD603743}" type="presParOf" srcId="{9FCF9F13-64D1-4E88-B02C-D10E4313281A}" destId="{D6CAAEA0-C266-4CFC-8C49-FC25E8D22C67}" srcOrd="1" destOrd="0" presId="urn:microsoft.com/office/officeart/2005/8/layout/orgChart1"/>
    <dgm:cxn modelId="{A6D65F4E-8B4D-4DF0-8D00-1976CF9BB2B1}" type="presParOf" srcId="{A9301C0C-D410-40D7-9ECD-5FAD3919E378}" destId="{D1AB48E6-CE12-4AF4-A7F5-0F1E680F939A}" srcOrd="1" destOrd="0" presId="urn:microsoft.com/office/officeart/2005/8/layout/orgChart1"/>
    <dgm:cxn modelId="{24B7A75C-A354-4B80-B99D-6C72A19A0FAC}" type="presParOf" srcId="{A9301C0C-D410-40D7-9ECD-5FAD3919E378}" destId="{F28BB6F2-CB59-440F-8380-740605F7A9BB}" srcOrd="2" destOrd="0" presId="urn:microsoft.com/office/officeart/2005/8/layout/orgChart1"/>
    <dgm:cxn modelId="{6FEC0E3B-8022-4A70-A960-80F4886E1BCB}" type="presParOf" srcId="{CE92D93A-386B-49BE-A136-41FDB38A89F7}" destId="{CDAA7C37-FE1E-4B0D-8567-665AC16576B1}" srcOrd="8" destOrd="0" presId="urn:microsoft.com/office/officeart/2005/8/layout/orgChart1"/>
    <dgm:cxn modelId="{8D755F4D-05CB-4D04-BF9B-4E662712252A}" type="presParOf" srcId="{CE92D93A-386B-49BE-A136-41FDB38A89F7}" destId="{9C963BE3-EBAA-4EC6-97EE-CCA9F58C299F}" srcOrd="9" destOrd="0" presId="urn:microsoft.com/office/officeart/2005/8/layout/orgChart1"/>
    <dgm:cxn modelId="{656A9170-7020-488A-A513-A4FFFF3449FD}" type="presParOf" srcId="{9C963BE3-EBAA-4EC6-97EE-CCA9F58C299F}" destId="{3A374735-D423-4D21-9050-1D1476585B95}" srcOrd="0" destOrd="0" presId="urn:microsoft.com/office/officeart/2005/8/layout/orgChart1"/>
    <dgm:cxn modelId="{75E79918-D49D-4DA0-AF33-7188EAA6EBDD}" type="presParOf" srcId="{3A374735-D423-4D21-9050-1D1476585B95}" destId="{29AB246D-604C-4893-8C58-B2A2AE075D8E}" srcOrd="0" destOrd="0" presId="urn:microsoft.com/office/officeart/2005/8/layout/orgChart1"/>
    <dgm:cxn modelId="{5E60C1A3-24DB-43B2-BB32-ED851FD679AB}" type="presParOf" srcId="{3A374735-D423-4D21-9050-1D1476585B95}" destId="{E6C127E3-5AEE-4EE8-AC15-D6C031D43F53}" srcOrd="1" destOrd="0" presId="urn:microsoft.com/office/officeart/2005/8/layout/orgChart1"/>
    <dgm:cxn modelId="{D05AA706-F4EF-44DF-894C-5958EF279F25}" type="presParOf" srcId="{9C963BE3-EBAA-4EC6-97EE-CCA9F58C299F}" destId="{1413C8B0-771C-4E62-84EE-EC7416B3CCE0}" srcOrd="1" destOrd="0" presId="urn:microsoft.com/office/officeart/2005/8/layout/orgChart1"/>
    <dgm:cxn modelId="{EFC085BF-818A-4804-AE6C-3580F295D185}" type="presParOf" srcId="{9C963BE3-EBAA-4EC6-97EE-CCA9F58C299F}" destId="{22C24D35-1134-4008-92F9-F21D33855842}" srcOrd="2" destOrd="0" presId="urn:microsoft.com/office/officeart/2005/8/layout/orgChart1"/>
    <dgm:cxn modelId="{D7C348F5-D580-43F1-9F24-1B14FC3C7FF2}" type="presParOf" srcId="{BDF03449-BC17-4968-A637-65D40DC83AE5}" destId="{DF2C0D60-ECE8-4E2D-BCA6-6BDCF8E7EA92}" srcOrd="2" destOrd="0" presId="urn:microsoft.com/office/officeart/2005/8/layout/orgChart1"/>
    <dgm:cxn modelId="{0F42E1CE-5B53-438F-9B97-E1237E33AA03}" type="presParOf" srcId="{31DF82A9-24B7-49DC-B2D4-DC26EB684381}" destId="{7E7AE965-0A78-4C39-9B3A-40441448F7F9}" srcOrd="2" destOrd="0" presId="urn:microsoft.com/office/officeart/2005/8/layout/orgChart1"/>
    <dgm:cxn modelId="{89BB2095-ED20-44C4-8B7B-01A6F7B08755}" type="presParOf" srcId="{D3BC2155-9A2C-42BF-8EC5-BC3356E361DF}" destId="{7651C47C-9F75-43ED-A9BB-4B2CEA2EFB15}" srcOrd="2" destOrd="0" presId="urn:microsoft.com/office/officeart/2005/8/layout/orgChart1"/>
    <dgm:cxn modelId="{CCF00F10-BB84-42C6-B31E-0B16944DFCFF}" type="presParOf" srcId="{7651C47C-9F75-43ED-A9BB-4B2CEA2EFB15}" destId="{02369339-1D45-43D4-B832-24C60F0DED80}" srcOrd="0" destOrd="0" presId="urn:microsoft.com/office/officeart/2005/8/layout/orgChart1"/>
    <dgm:cxn modelId="{604C347A-D8CA-4507-A594-474D000F7283}" type="presParOf" srcId="{02369339-1D45-43D4-B832-24C60F0DED80}" destId="{84FFA886-2040-4796-A47B-BF420C37B245}" srcOrd="0" destOrd="0" presId="urn:microsoft.com/office/officeart/2005/8/layout/orgChart1"/>
    <dgm:cxn modelId="{5A2C0D37-DDA9-4FCB-B16D-3B68CEEF06EB}" type="presParOf" srcId="{02369339-1D45-43D4-B832-24C60F0DED80}" destId="{C7D5E676-2EC7-421B-BDDB-E29F49FA5153}" srcOrd="1" destOrd="0" presId="urn:microsoft.com/office/officeart/2005/8/layout/orgChart1"/>
    <dgm:cxn modelId="{6847325B-C4DF-4F9A-B471-F91367BD3911}" type="presParOf" srcId="{7651C47C-9F75-43ED-A9BB-4B2CEA2EFB15}" destId="{9C76F479-E384-4566-8D71-C72784FA78C1}" srcOrd="1" destOrd="0" presId="urn:microsoft.com/office/officeart/2005/8/layout/orgChart1"/>
    <dgm:cxn modelId="{DEF91891-22E6-4FE8-99A4-A5E44085E07E}" type="presParOf" srcId="{9C76F479-E384-4566-8D71-C72784FA78C1}" destId="{7EE8D8D1-5E7E-48C2-A129-1666F210DE93}" srcOrd="0" destOrd="0" presId="urn:microsoft.com/office/officeart/2005/8/layout/orgChart1"/>
    <dgm:cxn modelId="{BC39E99E-5233-4A6C-B68D-26520B8CC831}" type="presParOf" srcId="{9C76F479-E384-4566-8D71-C72784FA78C1}" destId="{19BC99CB-99C6-4F50-A6A5-D94846550357}" srcOrd="1" destOrd="0" presId="urn:microsoft.com/office/officeart/2005/8/layout/orgChart1"/>
    <dgm:cxn modelId="{8D7D2744-914B-43C4-9781-4C8CF574BC03}" type="presParOf" srcId="{19BC99CB-99C6-4F50-A6A5-D94846550357}" destId="{E43BE422-11B1-493B-97A0-F3B722CCBD07}" srcOrd="0" destOrd="0" presId="urn:microsoft.com/office/officeart/2005/8/layout/orgChart1"/>
    <dgm:cxn modelId="{EFBDB96D-1408-4742-9FEA-9BB45586D533}" type="presParOf" srcId="{E43BE422-11B1-493B-97A0-F3B722CCBD07}" destId="{EB0B5640-BEBA-492F-A61E-DE791DB1766E}" srcOrd="0" destOrd="0" presId="urn:microsoft.com/office/officeart/2005/8/layout/orgChart1"/>
    <dgm:cxn modelId="{AB2E63CD-94C6-4047-8AC8-69BD99E55CA3}" type="presParOf" srcId="{E43BE422-11B1-493B-97A0-F3B722CCBD07}" destId="{0889DAE5-BA88-495B-BAEF-C14B478B6D07}" srcOrd="1" destOrd="0" presId="urn:microsoft.com/office/officeart/2005/8/layout/orgChart1"/>
    <dgm:cxn modelId="{6FEC6B7F-D191-44C3-89A6-A4E3546C700C}" type="presParOf" srcId="{19BC99CB-99C6-4F50-A6A5-D94846550357}" destId="{5FE53EFF-C48E-49D0-B2CA-8E681F7F7630}" srcOrd="1" destOrd="0" presId="urn:microsoft.com/office/officeart/2005/8/layout/orgChart1"/>
    <dgm:cxn modelId="{D62BCFE8-5ED2-41D6-AFE6-C82DAB251398}" type="presParOf" srcId="{5FE53EFF-C48E-49D0-B2CA-8E681F7F7630}" destId="{F4BCD7FD-A9C7-491E-BE12-D9482DE6C2BE}" srcOrd="0" destOrd="0" presId="urn:microsoft.com/office/officeart/2005/8/layout/orgChart1"/>
    <dgm:cxn modelId="{462A0AEE-AEC6-4027-A994-B6AEA23C9243}" type="presParOf" srcId="{5FE53EFF-C48E-49D0-B2CA-8E681F7F7630}" destId="{DE167B49-9DC1-4C5E-993C-D6F84333E706}" srcOrd="1" destOrd="0" presId="urn:microsoft.com/office/officeart/2005/8/layout/orgChart1"/>
    <dgm:cxn modelId="{AC017377-9493-4516-9B5C-CF5E1087EDC3}" type="presParOf" srcId="{DE167B49-9DC1-4C5E-993C-D6F84333E706}" destId="{035EDF5B-69D0-4426-BB09-D03B80D67A6A}" srcOrd="0" destOrd="0" presId="urn:microsoft.com/office/officeart/2005/8/layout/orgChart1"/>
    <dgm:cxn modelId="{50371C36-8016-44A4-BA79-E004F90AFEB1}" type="presParOf" srcId="{035EDF5B-69D0-4426-BB09-D03B80D67A6A}" destId="{15DDA67E-831B-492B-84E0-FA621E3739F9}" srcOrd="0" destOrd="0" presId="urn:microsoft.com/office/officeart/2005/8/layout/orgChart1"/>
    <dgm:cxn modelId="{AE167614-234B-4E2F-8852-E089AEF487F1}" type="presParOf" srcId="{035EDF5B-69D0-4426-BB09-D03B80D67A6A}" destId="{99349A37-98A8-4F4C-B5AD-7DD552104379}" srcOrd="1" destOrd="0" presId="urn:microsoft.com/office/officeart/2005/8/layout/orgChart1"/>
    <dgm:cxn modelId="{032C0C34-59FE-4B2B-820C-A0711485CDB1}" type="presParOf" srcId="{DE167B49-9DC1-4C5E-993C-D6F84333E706}" destId="{6F90BCBB-025D-4782-B159-225948969076}" srcOrd="1" destOrd="0" presId="urn:microsoft.com/office/officeart/2005/8/layout/orgChart1"/>
    <dgm:cxn modelId="{DADA4540-C3BC-42D4-A243-6D3243026D80}" type="presParOf" srcId="{DE167B49-9DC1-4C5E-993C-D6F84333E706}" destId="{A839068B-894D-4E1A-8CC6-8AFE49E4B569}" srcOrd="2" destOrd="0" presId="urn:microsoft.com/office/officeart/2005/8/layout/orgChart1"/>
    <dgm:cxn modelId="{D1DCFD0B-97F9-402E-AFA8-A6A3A3FF5E3B}" type="presParOf" srcId="{19BC99CB-99C6-4F50-A6A5-D94846550357}" destId="{93913458-8BA1-4FC7-A8E3-FEEE52D310D7}" srcOrd="2" destOrd="0" presId="urn:microsoft.com/office/officeart/2005/8/layout/orgChart1"/>
    <dgm:cxn modelId="{F282C88E-E953-490B-A982-F64CE579FD9E}" type="presParOf" srcId="{9C76F479-E384-4566-8D71-C72784FA78C1}" destId="{2A3F4B89-100B-412F-A8F4-197D6AD3D455}" srcOrd="2" destOrd="0" presId="urn:microsoft.com/office/officeart/2005/8/layout/orgChart1"/>
    <dgm:cxn modelId="{E13E0EED-2C68-4DCF-9962-5F41371021AB}" type="presParOf" srcId="{9C76F479-E384-4566-8D71-C72784FA78C1}" destId="{E681B74E-F8E9-481C-A353-C1FED6E92D08}" srcOrd="3" destOrd="0" presId="urn:microsoft.com/office/officeart/2005/8/layout/orgChart1"/>
    <dgm:cxn modelId="{1A167113-FE7E-4A02-87D5-1463FC7FAA7C}" type="presParOf" srcId="{E681B74E-F8E9-481C-A353-C1FED6E92D08}" destId="{3EB06F43-EDBE-44D9-949D-A77CB7387F85}" srcOrd="0" destOrd="0" presId="urn:microsoft.com/office/officeart/2005/8/layout/orgChart1"/>
    <dgm:cxn modelId="{EC1F3756-9C3F-40C3-8DC5-5D8EDCC5CCD9}" type="presParOf" srcId="{3EB06F43-EDBE-44D9-949D-A77CB7387F85}" destId="{EC3E31CA-9862-496D-9F05-444004A28E23}" srcOrd="0" destOrd="0" presId="urn:microsoft.com/office/officeart/2005/8/layout/orgChart1"/>
    <dgm:cxn modelId="{B7EAFCD2-8355-4E0B-80C0-D09C7F91C4E1}" type="presParOf" srcId="{3EB06F43-EDBE-44D9-949D-A77CB7387F85}" destId="{235096DE-D800-4E95-ACD8-26F570413571}" srcOrd="1" destOrd="0" presId="urn:microsoft.com/office/officeart/2005/8/layout/orgChart1"/>
    <dgm:cxn modelId="{7203957C-ECCD-48F5-B349-1C0573BB0366}" type="presParOf" srcId="{E681B74E-F8E9-481C-A353-C1FED6E92D08}" destId="{E9D2D3DA-E22B-49CB-9A6B-FE094C80DA20}" srcOrd="1" destOrd="0" presId="urn:microsoft.com/office/officeart/2005/8/layout/orgChart1"/>
    <dgm:cxn modelId="{CD5434C3-1FA2-4954-A0D8-CE3A0CF6E72A}" type="presParOf" srcId="{E9D2D3DA-E22B-49CB-9A6B-FE094C80DA20}" destId="{6A91761F-170E-497C-A34C-BA15BA428508}" srcOrd="0" destOrd="0" presId="urn:microsoft.com/office/officeart/2005/8/layout/orgChart1"/>
    <dgm:cxn modelId="{3291DFBB-89A3-4D51-BAF6-B176C1B026E0}" type="presParOf" srcId="{E9D2D3DA-E22B-49CB-9A6B-FE094C80DA20}" destId="{869B6D75-732A-470D-B652-3D2D297733BA}" srcOrd="1" destOrd="0" presId="urn:microsoft.com/office/officeart/2005/8/layout/orgChart1"/>
    <dgm:cxn modelId="{B1B1FD82-4DF1-4614-BA6C-DB2CC9494518}" type="presParOf" srcId="{869B6D75-732A-470D-B652-3D2D297733BA}" destId="{8BC42E33-98D3-4915-9EB5-73B54ABFA390}" srcOrd="0" destOrd="0" presId="urn:microsoft.com/office/officeart/2005/8/layout/orgChart1"/>
    <dgm:cxn modelId="{4ADE7A79-E0EE-487D-8455-029C2945E6BF}" type="presParOf" srcId="{8BC42E33-98D3-4915-9EB5-73B54ABFA390}" destId="{3C169B16-4C25-4377-A70D-388266CD1520}" srcOrd="0" destOrd="0" presId="urn:microsoft.com/office/officeart/2005/8/layout/orgChart1"/>
    <dgm:cxn modelId="{BA74055C-420D-495A-B163-8CDB5E401E31}" type="presParOf" srcId="{8BC42E33-98D3-4915-9EB5-73B54ABFA390}" destId="{FCFC94C4-642D-4EC9-BC36-BA7B7D73C142}" srcOrd="1" destOrd="0" presId="urn:microsoft.com/office/officeart/2005/8/layout/orgChart1"/>
    <dgm:cxn modelId="{61277CD3-28D3-4612-85CA-35631A64CC52}" type="presParOf" srcId="{869B6D75-732A-470D-B652-3D2D297733BA}" destId="{B42A926E-E10D-45E2-A414-ADDF5BEBE282}" srcOrd="1" destOrd="0" presId="urn:microsoft.com/office/officeart/2005/8/layout/orgChart1"/>
    <dgm:cxn modelId="{930E8CFB-352C-4637-9CBC-22DEF5BD46C7}" type="presParOf" srcId="{869B6D75-732A-470D-B652-3D2D297733BA}" destId="{4142976A-26E4-45C1-8F86-D5A88CA0196A}" srcOrd="2" destOrd="0" presId="urn:microsoft.com/office/officeart/2005/8/layout/orgChart1"/>
    <dgm:cxn modelId="{CB5598E6-70D5-45AF-8F8E-0F9348E49716}" type="presParOf" srcId="{E681B74E-F8E9-481C-A353-C1FED6E92D08}" destId="{3E4A487A-AE88-47A4-9844-94AB22DF77B0}" srcOrd="2" destOrd="0" presId="urn:microsoft.com/office/officeart/2005/8/layout/orgChart1"/>
    <dgm:cxn modelId="{2A70A8C6-D319-41CE-9B73-F6E3861A5474}" type="presParOf" srcId="{9C76F479-E384-4566-8D71-C72784FA78C1}" destId="{8E83FCFF-60EE-4143-AFDF-6D93E3D7F46C}" srcOrd="4" destOrd="0" presId="urn:microsoft.com/office/officeart/2005/8/layout/orgChart1"/>
    <dgm:cxn modelId="{2567D069-E1F0-440B-970C-E7A514A407A2}" type="presParOf" srcId="{9C76F479-E384-4566-8D71-C72784FA78C1}" destId="{9D4BCC7B-0594-4644-AFB8-46320DCCAD90}" srcOrd="5" destOrd="0" presId="urn:microsoft.com/office/officeart/2005/8/layout/orgChart1"/>
    <dgm:cxn modelId="{432AE9BB-4F9C-454B-8C23-692CB8566B45}" type="presParOf" srcId="{9D4BCC7B-0594-4644-AFB8-46320DCCAD90}" destId="{FFB30669-9789-49B6-9CB7-1E816ACD870C}" srcOrd="0" destOrd="0" presId="urn:microsoft.com/office/officeart/2005/8/layout/orgChart1"/>
    <dgm:cxn modelId="{33419603-AE93-46B5-B186-DD25708CEC91}" type="presParOf" srcId="{FFB30669-9789-49B6-9CB7-1E816ACD870C}" destId="{44EFE0B4-199A-451D-907E-876B9899F5B7}" srcOrd="0" destOrd="0" presId="urn:microsoft.com/office/officeart/2005/8/layout/orgChart1"/>
    <dgm:cxn modelId="{4CBCCC35-DF2C-4C33-84A4-ADAE481D54BF}" type="presParOf" srcId="{FFB30669-9789-49B6-9CB7-1E816ACD870C}" destId="{17C0365F-866B-42C4-A694-DD2094A09176}" srcOrd="1" destOrd="0" presId="urn:microsoft.com/office/officeart/2005/8/layout/orgChart1"/>
    <dgm:cxn modelId="{84E83874-929B-4327-B61E-5DE3D1E5ACCD}" type="presParOf" srcId="{9D4BCC7B-0594-4644-AFB8-46320DCCAD90}" destId="{BE4F3D89-400F-4838-B1FE-5060FE8C0425}" srcOrd="1" destOrd="0" presId="urn:microsoft.com/office/officeart/2005/8/layout/orgChart1"/>
    <dgm:cxn modelId="{B7FD3828-85C0-46E6-BB35-986FEE4671BF}" type="presParOf" srcId="{BE4F3D89-400F-4838-B1FE-5060FE8C0425}" destId="{6F22835A-9D33-472D-914E-D14D2D9C7F7F}" srcOrd="0" destOrd="0" presId="urn:microsoft.com/office/officeart/2005/8/layout/orgChart1"/>
    <dgm:cxn modelId="{D8C23851-F9ED-46A1-82D1-FF65D0F8EE58}" type="presParOf" srcId="{BE4F3D89-400F-4838-B1FE-5060FE8C0425}" destId="{2730FA8F-64B5-4CDF-9341-D68AE5F350F5}" srcOrd="1" destOrd="0" presId="urn:microsoft.com/office/officeart/2005/8/layout/orgChart1"/>
    <dgm:cxn modelId="{423EFD3B-3B56-4F06-A1EF-2973890DCD10}" type="presParOf" srcId="{2730FA8F-64B5-4CDF-9341-D68AE5F350F5}" destId="{A4F4C7B6-F151-4991-83CA-464094C3B5AD}" srcOrd="0" destOrd="0" presId="urn:microsoft.com/office/officeart/2005/8/layout/orgChart1"/>
    <dgm:cxn modelId="{43594574-394A-45BA-AF77-B31258D30B10}" type="presParOf" srcId="{A4F4C7B6-F151-4991-83CA-464094C3B5AD}" destId="{EDFFAF49-35AC-47D4-8984-1EE8E58E89AC}" srcOrd="0" destOrd="0" presId="urn:microsoft.com/office/officeart/2005/8/layout/orgChart1"/>
    <dgm:cxn modelId="{6747C4AE-BA42-4C17-948D-AED553A1E790}" type="presParOf" srcId="{A4F4C7B6-F151-4991-83CA-464094C3B5AD}" destId="{25FDC700-E2D1-44CF-AA36-70087F3472E0}" srcOrd="1" destOrd="0" presId="urn:microsoft.com/office/officeart/2005/8/layout/orgChart1"/>
    <dgm:cxn modelId="{5B02E812-C03A-451A-A3A3-2BE6E2EC5660}" type="presParOf" srcId="{2730FA8F-64B5-4CDF-9341-D68AE5F350F5}" destId="{C77E6340-9054-4D32-8DE1-E525D45D6315}" srcOrd="1" destOrd="0" presId="urn:microsoft.com/office/officeart/2005/8/layout/orgChart1"/>
    <dgm:cxn modelId="{026CE2EA-D574-43CA-89A1-F6FA74C5591C}" type="presParOf" srcId="{2730FA8F-64B5-4CDF-9341-D68AE5F350F5}" destId="{ECF160CB-A3D7-4E06-B73C-4FE2BCEB8CFD}" srcOrd="2" destOrd="0" presId="urn:microsoft.com/office/officeart/2005/8/layout/orgChart1"/>
    <dgm:cxn modelId="{817C6509-9247-4EA7-BBAC-1E2F8A483EAD}" type="presParOf" srcId="{BE4F3D89-400F-4838-B1FE-5060FE8C0425}" destId="{63FFF21B-74AB-4F68-B98E-F6D7033E12C7}" srcOrd="2" destOrd="0" presId="urn:microsoft.com/office/officeart/2005/8/layout/orgChart1"/>
    <dgm:cxn modelId="{7BFB27D8-804C-42AE-8FB8-8C0A6C62CE82}" type="presParOf" srcId="{BE4F3D89-400F-4838-B1FE-5060FE8C0425}" destId="{C03A6F83-04AD-4A18-B557-3C315AA5BD29}" srcOrd="3" destOrd="0" presId="urn:microsoft.com/office/officeart/2005/8/layout/orgChart1"/>
    <dgm:cxn modelId="{623DC505-80C4-4F05-91B6-7037B5A20222}" type="presParOf" srcId="{C03A6F83-04AD-4A18-B557-3C315AA5BD29}" destId="{DD12D61A-B732-4745-9CFB-FCA1CD7F7278}" srcOrd="0" destOrd="0" presId="urn:microsoft.com/office/officeart/2005/8/layout/orgChart1"/>
    <dgm:cxn modelId="{B8EB5FD1-5D7B-4E7F-8D91-39A052BF97B0}" type="presParOf" srcId="{DD12D61A-B732-4745-9CFB-FCA1CD7F7278}" destId="{1A58E95A-A05B-4748-8F2F-4EA6D3F90803}" srcOrd="0" destOrd="0" presId="urn:microsoft.com/office/officeart/2005/8/layout/orgChart1"/>
    <dgm:cxn modelId="{61526C4D-C4D6-444E-A856-D1423ADD9672}" type="presParOf" srcId="{DD12D61A-B732-4745-9CFB-FCA1CD7F7278}" destId="{C18FAA5C-236B-4459-92B2-3F92D88C5CAF}" srcOrd="1" destOrd="0" presId="urn:microsoft.com/office/officeart/2005/8/layout/orgChart1"/>
    <dgm:cxn modelId="{680D0168-EAFE-43AB-A604-01034B2874A3}" type="presParOf" srcId="{C03A6F83-04AD-4A18-B557-3C315AA5BD29}" destId="{64E1FE6C-92C7-4EF2-865F-E104E7816F78}" srcOrd="1" destOrd="0" presId="urn:microsoft.com/office/officeart/2005/8/layout/orgChart1"/>
    <dgm:cxn modelId="{E684859D-1A88-4856-AD3D-9DEB42B9B7CE}" type="presParOf" srcId="{C03A6F83-04AD-4A18-B557-3C315AA5BD29}" destId="{BB505B2B-7801-4EF1-AD17-BAAB1096DC63}" srcOrd="2" destOrd="0" presId="urn:microsoft.com/office/officeart/2005/8/layout/orgChart1"/>
    <dgm:cxn modelId="{01112450-5CB3-43A1-A019-BABE29201265}" type="presParOf" srcId="{9D4BCC7B-0594-4644-AFB8-46320DCCAD90}" destId="{E2F80A4D-EB9F-49CF-A2AB-CEE2BF2153A6}" srcOrd="2" destOrd="0" presId="urn:microsoft.com/office/officeart/2005/8/layout/orgChart1"/>
    <dgm:cxn modelId="{6DC22CF0-311B-4D40-9E8E-7CB75D871FAB}" type="presParOf" srcId="{7651C47C-9F75-43ED-A9BB-4B2CEA2EFB15}" destId="{6470D88D-6E73-4796-A513-8D69882DE44C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171A-443F-47F8-B128-28F144D556D4}" type="datetimeFigureOut">
              <a:rPr lang="en-US" smtClean="0"/>
              <a:pPr/>
              <a:t>01/11/2012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BB391A-7C46-4BED-BDDB-2B410E5DB39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171A-443F-47F8-B128-28F144D556D4}" type="datetimeFigureOut">
              <a:rPr lang="en-US" smtClean="0"/>
              <a:pPr/>
              <a:t>01/11/2012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B391A-7C46-4BED-BDDB-2B410E5DB39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171A-443F-47F8-B128-28F144D556D4}" type="datetimeFigureOut">
              <a:rPr lang="en-US" smtClean="0"/>
              <a:pPr/>
              <a:t>01/11/2012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B391A-7C46-4BED-BDDB-2B410E5DB39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171A-443F-47F8-B128-28F144D556D4}" type="datetimeFigureOut">
              <a:rPr lang="en-US" smtClean="0"/>
              <a:pPr/>
              <a:t>01/11/2012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BB391A-7C46-4BED-BDDB-2B410E5DB39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171A-443F-47F8-B128-28F144D556D4}" type="datetimeFigureOut">
              <a:rPr lang="en-US" smtClean="0"/>
              <a:pPr/>
              <a:t>01/11/2012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B391A-7C46-4BED-BDDB-2B410E5DB3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171A-443F-47F8-B128-28F144D556D4}" type="datetimeFigureOut">
              <a:rPr lang="en-US" smtClean="0"/>
              <a:pPr/>
              <a:t>01/11/2012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B391A-7C46-4BED-BDDB-2B410E5DB39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171A-443F-47F8-B128-28F144D556D4}" type="datetimeFigureOut">
              <a:rPr lang="en-US" smtClean="0"/>
              <a:pPr/>
              <a:t>01/11/2012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CBB391A-7C46-4BED-BDDB-2B410E5DB3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171A-443F-47F8-B128-28F144D556D4}" type="datetimeFigureOut">
              <a:rPr lang="en-US" smtClean="0"/>
              <a:pPr/>
              <a:t>01/11/2012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B391A-7C46-4BED-BDDB-2B410E5DB39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171A-443F-47F8-B128-28F144D556D4}" type="datetimeFigureOut">
              <a:rPr lang="en-US" smtClean="0"/>
              <a:pPr/>
              <a:t>01/11/2012</a:t>
            </a:fld>
            <a:endParaRPr lang="en-US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B391A-7C46-4BED-BDDB-2B410E5DB39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171A-443F-47F8-B128-28F144D556D4}" type="datetimeFigureOut">
              <a:rPr lang="en-US" smtClean="0"/>
              <a:pPr/>
              <a:t>01/11/2012</a:t>
            </a:fld>
            <a:endParaRPr 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B391A-7C46-4BED-BDDB-2B410E5DB39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171A-443F-47F8-B128-28F144D556D4}" type="datetimeFigureOut">
              <a:rPr lang="en-US" smtClean="0"/>
              <a:pPr/>
              <a:t>01/11/2012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B391A-7C46-4BED-BDDB-2B410E5DB3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C11171A-443F-47F8-B128-28F144D556D4}" type="datetimeFigureOut">
              <a:rPr lang="en-US" smtClean="0"/>
              <a:pPr/>
              <a:t>01/11/2012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CBB391A-7C46-4BED-BDDB-2B410E5DB3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4400" y="152400"/>
            <a:ext cx="41910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09800"/>
            <a:ext cx="8686800" cy="1184825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Fund Mandates AND LIMITS of INVESTMENT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>
            <a:normAutofit/>
          </a:bodyPr>
          <a:lstStyle/>
          <a:p>
            <a:r>
              <a:rPr lang="en-GB" dirty="0" smtClean="0"/>
              <a:t>                </a:t>
            </a:r>
            <a:r>
              <a:rPr lang="en-US" dirty="0" smtClean="0"/>
              <a:t>Commercial paper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  <a:buNone/>
            </a:pPr>
            <a:r>
              <a:rPr lang="en-US" dirty="0" smtClean="0">
                <a:solidFill>
                  <a:srgbClr val="C00000"/>
                </a:solidFill>
                <a:cs typeface="Arial" charset="0"/>
              </a:rPr>
              <a:t>Features </a:t>
            </a:r>
          </a:p>
          <a:p>
            <a:pPr algn="just">
              <a:lnSpc>
                <a:spcPct val="90000"/>
              </a:lnSpc>
              <a:buNone/>
            </a:pPr>
            <a:endParaRPr lang="en-US" sz="1050" dirty="0" smtClean="0">
              <a:solidFill>
                <a:srgbClr val="C00000"/>
              </a:solidFill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>
                <a:solidFill>
                  <a:srgbClr val="002060"/>
                </a:solidFill>
                <a:cs typeface="Arial" charset="0"/>
              </a:rPr>
              <a:t>Commercial Papers when issued in Physical Form are negotiable by endorsement and delivery and hence highly flexible instruments </a:t>
            </a:r>
          </a:p>
          <a:p>
            <a:pPr algn="just">
              <a:lnSpc>
                <a:spcPct val="90000"/>
              </a:lnSpc>
            </a:pPr>
            <a:endParaRPr lang="en-US" sz="1050" dirty="0" smtClean="0">
              <a:solidFill>
                <a:srgbClr val="002060"/>
              </a:solidFill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>
                <a:solidFill>
                  <a:srgbClr val="002060"/>
                </a:solidFill>
                <a:cs typeface="Arial" charset="0"/>
              </a:rPr>
              <a:t>Issued subject to minimum of Rs 5 </a:t>
            </a:r>
            <a:r>
              <a:rPr lang="en-US" dirty="0" err="1" smtClean="0">
                <a:solidFill>
                  <a:srgbClr val="002060"/>
                </a:solidFill>
                <a:cs typeface="Arial" charset="0"/>
              </a:rPr>
              <a:t>lakhs</a:t>
            </a:r>
            <a:r>
              <a:rPr lang="en-US" dirty="0" smtClean="0">
                <a:solidFill>
                  <a:srgbClr val="002060"/>
                </a:solidFill>
                <a:cs typeface="Arial" charset="0"/>
              </a:rPr>
              <a:t> and in the multiples of Rs. 5 Lac thereafter,</a:t>
            </a:r>
          </a:p>
          <a:p>
            <a:pPr algn="just">
              <a:lnSpc>
                <a:spcPct val="90000"/>
              </a:lnSpc>
            </a:pPr>
            <a:endParaRPr lang="en-US" sz="1050" dirty="0" smtClean="0">
              <a:solidFill>
                <a:srgbClr val="002060"/>
              </a:solidFill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>
                <a:solidFill>
                  <a:srgbClr val="002060"/>
                </a:solidFill>
                <a:cs typeface="Arial" charset="0"/>
              </a:rPr>
              <a:t>Maturity is 7 days to 1 year </a:t>
            </a:r>
          </a:p>
          <a:p>
            <a:pPr algn="just">
              <a:lnSpc>
                <a:spcPct val="90000"/>
              </a:lnSpc>
            </a:pPr>
            <a:endParaRPr lang="en-US" sz="1050" dirty="0" smtClean="0">
              <a:solidFill>
                <a:srgbClr val="002060"/>
              </a:solidFill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>
                <a:solidFill>
                  <a:srgbClr val="002060"/>
                </a:solidFill>
                <a:cs typeface="Arial" charset="0"/>
              </a:rPr>
              <a:t>Unsecured and backed by credit of the issuing company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>
            <a:normAutofit/>
          </a:bodyPr>
          <a:lstStyle/>
          <a:p>
            <a:r>
              <a:rPr lang="en-GB" dirty="0" smtClean="0"/>
              <a:t>            Certificate of Deposit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GB" dirty="0" smtClean="0">
                <a:solidFill>
                  <a:srgbClr val="002060"/>
                </a:solidFill>
              </a:rPr>
              <a:t>Issued by banks for specified period of time and at a specified rate of interest.</a:t>
            </a:r>
          </a:p>
          <a:p>
            <a:pPr algn="just"/>
            <a:endParaRPr lang="en-GB" sz="1050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GB" dirty="0" smtClean="0">
                <a:solidFill>
                  <a:srgbClr val="002060"/>
                </a:solidFill>
              </a:rPr>
              <a:t>It is a time deposit with the bank.</a:t>
            </a:r>
          </a:p>
          <a:p>
            <a:pPr algn="just"/>
            <a:endParaRPr lang="en-GB" sz="1050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GB" dirty="0" smtClean="0">
                <a:solidFill>
                  <a:srgbClr val="002060"/>
                </a:solidFill>
              </a:rPr>
              <a:t>They offer a slightly higher yield than T-Bills because of higher default risk.</a:t>
            </a:r>
          </a:p>
          <a:p>
            <a:pPr algn="just"/>
            <a:endParaRPr lang="en-GB" sz="1050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GB" dirty="0" smtClean="0">
                <a:solidFill>
                  <a:srgbClr val="002060"/>
                </a:solidFill>
              </a:rPr>
              <a:t>In short, they are transferable, negotiable, short term, fixed interest bearing, maturity dated money market instruments.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                 BIFURCATION OF FUND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600200"/>
          <a:ext cx="74676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0" y="1143000"/>
          <a:ext cx="91440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304800"/>
          <a:ext cx="7239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39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Segment vise Bifurcation of Traditional Funds as per Financials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                     Classification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b="1" dirty="0"/>
              <a:t>Equity Funds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GB" b="1" dirty="0" smtClean="0"/>
              <a:t>Hybrid </a:t>
            </a:r>
            <a:r>
              <a:rPr lang="en-GB" b="1" dirty="0"/>
              <a:t>Funds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GB" b="1" dirty="0"/>
              <a:t>Debt Funds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GB" b="1" dirty="0"/>
              <a:t>Guarantee Funds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Group Funds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15962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Participants and Products in Debt Markets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228600" y="762000"/>
          <a:ext cx="8686801" cy="5684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524000"/>
                <a:gridCol w="1524000"/>
                <a:gridCol w="3886201"/>
              </a:tblGrid>
              <a:tr h="380999"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Issuer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Instruments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Maturity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Investors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5797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Central Government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Dated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Securities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2 - 30 years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RBI, Banks, Insurance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Companies, Provident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Funds, Mutual Funds, PDs,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Individuals.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254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Central Government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T-Bills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91/182/364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days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RBI, Banks, Insurance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companies, Provident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Funds, PDs, Mutual Funds,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Individuals.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247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State Government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Dated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Securities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5-13 years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Banks, Insurance Companies,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Provident Funds, Individuals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247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PSUs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Bonds,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Structured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Obligations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5-10 years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Banks, Insurance Companies,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Provident Funds, Mutual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Funds, Individuals,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Corporate.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1" y="0"/>
          <a:ext cx="9143998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9286"/>
                <a:gridCol w="2067339"/>
                <a:gridCol w="1749286"/>
                <a:gridCol w="3578087"/>
              </a:tblGrid>
              <a:tr h="325120"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Issuer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Instruments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Maturity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Investors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812800"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Corporate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Debentures,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Bonds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1 - 12 years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Banks. Mutual Funds,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Corporate, Individuals.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0566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Corporate, PDs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Commercial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Papers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 days to 1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year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Banks, Mutual Funds,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Financial Institutions,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Corporate, Individuals, FIIs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300480"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Scheduled Commercial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Banks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Certificates of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Deposits (CD)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 days to 1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year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Banks, Corporations,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Individuals, companies,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trusts, funds, associations,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FIs, non-resident Indians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300480"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Scheduled Commercial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Banks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Bank bonds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1-10 years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Corporations, Individuals,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Companies, Trusts, Funds,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Associations, FIs, nonresident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Indians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3004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PSU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Municipal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bonds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0-7 Years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Banks, Corporations,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Individuals, companies,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trusts, funds, associations,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FIs, non-resident Indians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   Other approved investment criteria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152400" y="838200"/>
          <a:ext cx="8763000" cy="5806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3429000"/>
                <a:gridCol w="3581400"/>
              </a:tblGrid>
              <a:tr h="329184"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Asset Type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Particulars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Criteria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Equity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Equities are categorized as other than approved based on there dividend history. 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At least 4% dividend in last 7 out of 9 yrs. the dividend can be any dividend. if the co is newly formed out of demerger, then the same status will be applicable as it is applicable for main co.)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0698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Corporate Bonds or Debenture 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Corporate Bonds or Debenture categorized other than approved based on there rating.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Rated not less than 'AA'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316736"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Certificate of Deposit and Commercial paper 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Certificate of Deposit and Commercial paper  categorized other than approved based on there rating.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Rated not less than 'P1'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316736"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Mutual Fund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 per the Investment of Mutual fund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Investment in Gilt,G Sec and Liquid Mutual Funds is Approved Investment.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15962"/>
          </a:xfrm>
        </p:spPr>
        <p:txBody>
          <a:bodyPr>
            <a:normAutofit/>
          </a:bodyPr>
          <a:lstStyle/>
          <a:p>
            <a:r>
              <a:rPr lang="en-US" b="1" dirty="0" smtClean="0"/>
              <a:t>   UNIT LINKED investment LIMITS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152400" y="838200"/>
          <a:ext cx="8534400" cy="2258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7910"/>
                <a:gridCol w="3846490"/>
              </a:tblGrid>
              <a:tr h="329184"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Asset Allocation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Unit Linked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r>
                        <a:rPr lang="en-US" dirty="0" smtClean="0"/>
                        <a:t>Approved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&gt;75%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0698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Other Approved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&lt;25%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381000" y="4724400"/>
          <a:ext cx="8458200" cy="99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8200"/>
              </a:tblGrid>
              <a:tr h="99060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75% of Total Investment Except Equity / MF / FD / G-sec should be in AAA Rated Security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457200" y="3733800"/>
            <a:ext cx="8229600" cy="71596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             AAA investment LIMITS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             TRADITIONAL investment LIMITs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228600" y="990600"/>
          <a:ext cx="8763000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2895600"/>
                <a:gridCol w="2667000"/>
              </a:tblGrid>
              <a:tr h="329184"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Asset Allocation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Life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Pension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en-US" dirty="0" smtClean="0"/>
                        <a:t>Government of India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&gt;25%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&gt;20%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7924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State Government and Other Approved Securities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&gt;50%(Including above)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&gt;40%(Including above)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60832">
                <a:tc>
                  <a:txBody>
                    <a:bodyPr/>
                    <a:lstStyle/>
                    <a:p>
                      <a:r>
                        <a:rPr lang="en-US" dirty="0" smtClean="0"/>
                        <a:t>Infrastructure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&gt;15% 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&lt;60% 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05968">
                <a:tc>
                  <a:txBody>
                    <a:bodyPr/>
                    <a:lstStyle/>
                    <a:p>
                      <a:r>
                        <a:rPr lang="en-US" dirty="0" smtClean="0"/>
                        <a:t>Approved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&lt;35%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dirty="0" smtClean="0"/>
                        <a:t>Equity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NIL</a:t>
                      </a:r>
                    </a:p>
                    <a:p>
                      <a:pPr algn="ctr"/>
                      <a:r>
                        <a:rPr lang="en-US" dirty="0" smtClean="0"/>
                        <a:t>          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dirty="0" smtClean="0"/>
                        <a:t>Other Investments (Equity)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 &lt;15%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NIL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dirty="0" smtClean="0"/>
                        <a:t>Other Investments 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NIL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5867400"/>
          <a:ext cx="868680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2895600"/>
                <a:gridCol w="2590800"/>
              </a:tblGrid>
              <a:tr h="762000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Promoter's Group Investment 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&lt;5%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&lt;5%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</a:t>
            </a:r>
            <a:r>
              <a:rPr lang="en-US" b="1" dirty="0" smtClean="0"/>
              <a:t>Meaning of investment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819400"/>
            <a:ext cx="8686800" cy="326072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Investment is the commitment of funds through collateralized lending, or making a deposit into a secured institution.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  LIMITs for investee, group, industry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228600" y="990601"/>
          <a:ext cx="8763000" cy="4373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362200"/>
                <a:gridCol w="2209800"/>
                <a:gridCol w="2133600"/>
              </a:tblGrid>
              <a:tr h="990599"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Type of Investment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Limit for "Investee Company"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Limit for "Group" of the investee company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Limit for "Industry Sector"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1378663">
                <a:tc>
                  <a:txBody>
                    <a:bodyPr/>
                    <a:lstStyle/>
                    <a:p>
                      <a:r>
                        <a:rPr lang="en-US" dirty="0" smtClean="0"/>
                        <a:t>Equity,  Preference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Shares and Convertible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Debentures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10% of Equity(M) or </a:t>
                      </a:r>
                    </a:p>
                    <a:p>
                      <a:pPr algn="ctr"/>
                      <a:r>
                        <a:rPr lang="en-US" dirty="0" smtClean="0"/>
                        <a:t>10% of the fund, whichever is less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Non UL : Not more than 10% of fund</a:t>
                      </a:r>
                    </a:p>
                    <a:p>
                      <a:pPr algn="ctr"/>
                      <a:r>
                        <a:rPr lang="en-US" dirty="0" smtClean="0"/>
                        <a:t>UL : Not more than 25% of the fund</a:t>
                      </a:r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{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Promoter</a:t>
                      </a:r>
                      <a:r>
                        <a:rPr lang="en-US" baseline="0" dirty="0" smtClean="0"/>
                        <a:t> Group-Non UL &lt;= 5% of Life , Pension &amp; Group Business</a:t>
                      </a:r>
                    </a:p>
                    <a:p>
                      <a:pPr algn="ctr"/>
                      <a:r>
                        <a:rPr lang="en-US" baseline="0" dirty="0" smtClean="0"/>
                        <a:t>UL&lt;=12.5% of Fund }</a:t>
                      </a:r>
                      <a:endParaRPr lang="en-US" dirty="0" smtClean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Non UL : Not more than 10% of fund.</a:t>
                      </a:r>
                    </a:p>
                    <a:p>
                      <a:pPr algn="ctr"/>
                      <a:r>
                        <a:rPr lang="en-US" dirty="0" smtClean="0"/>
                        <a:t>For Financial &amp; Banking sector not more than 25%</a:t>
                      </a:r>
                    </a:p>
                    <a:p>
                      <a:pPr algn="ctr"/>
                      <a:r>
                        <a:rPr lang="en-US" dirty="0" smtClean="0"/>
                        <a:t>UL : Not more than 25% of the fund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8094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Debt/ Loan and any other permitted investments other than (a) above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10% of Equity(M), Reserves(M) and Total Debt(M) or </a:t>
                      </a:r>
                    </a:p>
                    <a:p>
                      <a:pPr algn="ctr"/>
                      <a:r>
                        <a:rPr lang="en-US" dirty="0" smtClean="0"/>
                        <a:t>10% of the fund, whichever is less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304800" y="5638800"/>
          <a:ext cx="8610600" cy="99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0600"/>
              </a:tblGrid>
              <a:tr h="99060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Maximum investment with a single banking company in FDs and TDs should be limited to 3% of Life Fund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15962"/>
          </a:xfrm>
        </p:spPr>
        <p:txBody>
          <a:bodyPr>
            <a:normAutofit/>
          </a:bodyPr>
          <a:lstStyle/>
          <a:p>
            <a:r>
              <a:rPr lang="en-US" b="1" dirty="0" smtClean="0"/>
              <a:t>               mutual fund limit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152400" y="1143001"/>
          <a:ext cx="8763000" cy="2895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2854"/>
                <a:gridCol w="2562546"/>
                <a:gridCol w="3657600"/>
              </a:tblGrid>
              <a:tr h="765325"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Category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UL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Non-UL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1065137">
                <a:tc>
                  <a:txBody>
                    <a:bodyPr/>
                    <a:lstStyle/>
                    <a:p>
                      <a:r>
                        <a:rPr lang="en-US" dirty="0" smtClean="0"/>
                        <a:t>Approved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5% of the Fund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5% of the Fund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[Promoter-3% of the fund (Max.)]</a:t>
                      </a:r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065137">
                <a:tc>
                  <a:txBody>
                    <a:bodyPr/>
                    <a:lstStyle/>
                    <a:p>
                      <a:r>
                        <a:rPr lang="en-US" dirty="0" smtClean="0"/>
                        <a:t>Other Approved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12.5% of the Fund</a:t>
                      </a:r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7.5% of the Fund</a:t>
                      </a:r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304800" y="4495800"/>
            <a:ext cx="8229600" cy="71596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                     IPO</a:t>
            </a:r>
            <a:r>
              <a:rPr kumimoji="0" lang="en-US" sz="3600" b="1" i="0" u="none" strike="noStrike" kern="1200" cap="all" spc="0" normalizeH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BID LIMIT</a:t>
            </a:r>
            <a:endParaRPr kumimoji="0" lang="en-US" sz="3600" b="1" i="0" u="none" strike="noStrike" kern="1200" cap="all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304800" y="5410200"/>
          <a:ext cx="845820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8200"/>
              </a:tblGrid>
              <a:tr h="76200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10% of the Subscribed Capital (Face Value) (Including proposed Equity Issue)  </a:t>
                      </a:r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or 10% of the fund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whichever is less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Investment in Immovable Property India or Outside India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228600" y="1524000"/>
          <a:ext cx="8458200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788"/>
                <a:gridCol w="4245412"/>
              </a:tblGrid>
              <a:tr h="76200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Life, Pension and Group</a:t>
                      </a:r>
                      <a:endParaRPr kumimoji="0" lang="en-US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Not more than 5% of the fund</a:t>
                      </a:r>
                      <a:endParaRPr kumimoji="0" lang="en-US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b="0" dirty="0" smtClean="0"/>
                        <a:t>Unit</a:t>
                      </a:r>
                      <a:r>
                        <a:rPr lang="en-US" b="0" baseline="0" dirty="0" smtClean="0"/>
                        <a:t> Linked</a:t>
                      </a:r>
                      <a:endParaRPr lang="en-US" b="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 smtClean="0"/>
                        <a:t>Not Allowed</a:t>
                      </a:r>
                      <a:endParaRPr lang="en-US" b="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381000" y="3352800"/>
            <a:ext cx="8229600" cy="715962"/>
          </a:xfrm>
          <a:prstGeom prst="rect">
            <a:avLst/>
          </a:prstGeom>
        </p:spPr>
        <p:txBody>
          <a:bodyPr vert="horz" anchor="ctr">
            <a:normAutofit fontScale="60000" lnSpcReduction="20000"/>
          </a:bodyPr>
          <a:lstStyle/>
          <a:p>
            <a:pPr lvl="0">
              <a:spcBef>
                <a:spcPct val="0"/>
              </a:spcBef>
            </a:pPr>
            <a:r>
              <a:rPr lang="en-US" sz="3600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Asset Backed Securities with underlying Housing and / or Infrastructure Assets (Approved + Unapproved)</a:t>
            </a:r>
            <a:endParaRPr kumimoji="0" lang="en-US" sz="3600" b="1" i="0" u="none" strike="noStrike" kern="1200" cap="all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381000" y="4191000"/>
          <a:ext cx="83058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/>
              </a:tblGrid>
              <a:tr h="45720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Max 10% of the Fund</a:t>
                      </a:r>
                      <a:endParaRPr kumimoji="0" lang="en-US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Title 1"/>
          <p:cNvSpPr txBox="1">
            <a:spLocks/>
          </p:cNvSpPr>
          <p:nvPr/>
        </p:nvSpPr>
        <p:spPr>
          <a:xfrm>
            <a:off x="381000" y="4876800"/>
            <a:ext cx="8229600" cy="715962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lvl="0">
              <a:spcBef>
                <a:spcPct val="0"/>
              </a:spcBef>
            </a:pPr>
            <a:r>
              <a:rPr lang="en-US" sz="3600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         Venture capital Fund</a:t>
            </a:r>
            <a:endParaRPr kumimoji="0" lang="en-US" sz="3600" b="1" i="0" u="none" strike="noStrike" kern="1200" cap="all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5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381000" y="5715000"/>
          <a:ext cx="83058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/>
              </a:tblGrid>
              <a:tr h="45720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3% of the fund or 10% of the Venture Fund's Size, whichever is lower</a:t>
                      </a:r>
                      <a:endParaRPr kumimoji="0" lang="en-US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15962"/>
          </a:xfrm>
        </p:spPr>
        <p:txBody>
          <a:bodyPr>
            <a:normAutofit/>
          </a:bodyPr>
          <a:lstStyle/>
          <a:p>
            <a:r>
              <a:rPr lang="en-US" b="1" dirty="0" smtClean="0"/>
              <a:t>                     Rating Criteria</a:t>
            </a:r>
            <a:endParaRPr lang="en-US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152400" y="685801"/>
          <a:ext cx="8686799" cy="5882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1219200"/>
                <a:gridCol w="1371600"/>
                <a:gridCol w="1524000"/>
                <a:gridCol w="1600200"/>
                <a:gridCol w="1523999"/>
              </a:tblGrid>
              <a:tr h="34574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CRISIL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ICRA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CARE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FITCH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Remark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396239">
                <a:tc gridSpan="6">
                  <a:txBody>
                    <a:bodyPr/>
                    <a:lstStyle/>
                    <a:p>
                      <a:r>
                        <a:rPr lang="en-US" b="1" dirty="0" smtClean="0"/>
                        <a:t>                                            Debentures /  Bonds</a:t>
                      </a:r>
                      <a:endParaRPr lang="en-US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5051">
                <a:tc>
                  <a:txBody>
                    <a:bodyPr/>
                    <a:lstStyle/>
                    <a:p>
                      <a:r>
                        <a:rPr lang="en-US" dirty="0" smtClean="0"/>
                        <a:t>Highest Safety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AAA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LAAA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CARE AAA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AAA (ind)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Approved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5051">
                <a:tc>
                  <a:txBody>
                    <a:bodyPr/>
                    <a:lstStyle/>
                    <a:p>
                      <a:r>
                        <a:rPr lang="en-US" dirty="0" smtClean="0"/>
                        <a:t>High Safety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AA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LAA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CARE AA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AA (ind)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5051">
                <a:tc>
                  <a:txBody>
                    <a:bodyPr/>
                    <a:lstStyle/>
                    <a:p>
                      <a:r>
                        <a:rPr lang="en-US" dirty="0" smtClean="0"/>
                        <a:t>Adequate Safety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CARE A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 (ind)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Other Investments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5051">
                <a:tc>
                  <a:txBody>
                    <a:bodyPr/>
                    <a:lstStyle/>
                    <a:p>
                      <a:r>
                        <a:rPr lang="en-US" dirty="0" smtClean="0"/>
                        <a:t>Moderate Safety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BBB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LBBB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CARE BBB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BBB (ind)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5051">
                <a:tc>
                  <a:txBody>
                    <a:bodyPr/>
                    <a:lstStyle/>
                    <a:p>
                      <a:r>
                        <a:rPr lang="en-US" dirty="0" smtClean="0"/>
                        <a:t>Inadequate Safety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BB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LBB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CARE BB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BB (ind)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5051">
                <a:tc>
                  <a:txBody>
                    <a:bodyPr/>
                    <a:lstStyle/>
                    <a:p>
                      <a:r>
                        <a:rPr lang="en-US" dirty="0" smtClean="0"/>
                        <a:t>High Risk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LB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CARE B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 (ind)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5051">
                <a:tc>
                  <a:txBody>
                    <a:bodyPr/>
                    <a:lstStyle/>
                    <a:p>
                      <a:r>
                        <a:rPr lang="en-US" dirty="0" smtClean="0"/>
                        <a:t>Substantial Risk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LC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CARE C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 (ind)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5051">
                <a:tc>
                  <a:txBody>
                    <a:bodyPr/>
                    <a:lstStyle/>
                    <a:p>
                      <a:r>
                        <a:rPr lang="en-US" dirty="0" smtClean="0"/>
                        <a:t>In Default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CARE 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 (ind)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15962"/>
          </a:xfrm>
        </p:spPr>
        <p:txBody>
          <a:bodyPr>
            <a:normAutofit/>
          </a:bodyPr>
          <a:lstStyle/>
          <a:p>
            <a:r>
              <a:rPr lang="en-US" b="1" dirty="0" smtClean="0"/>
              <a:t>                     Rating Criteria</a:t>
            </a:r>
            <a:endParaRPr lang="en-US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228600" y="1524000"/>
          <a:ext cx="8686799" cy="45324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1219200"/>
                <a:gridCol w="1371600"/>
                <a:gridCol w="1524000"/>
                <a:gridCol w="1600200"/>
                <a:gridCol w="1523999"/>
              </a:tblGrid>
              <a:tr h="34574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CRISIL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ICRA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CARE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FITCH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Remark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396239">
                <a:tc gridSpan="6">
                  <a:txBody>
                    <a:bodyPr/>
                    <a:lstStyle/>
                    <a:p>
                      <a:r>
                        <a:rPr lang="en-US" b="1" dirty="0" smtClean="0"/>
                        <a:t>                                           Commercial Paper</a:t>
                      </a:r>
                      <a:endParaRPr lang="en-US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5051">
                <a:tc>
                  <a:txBody>
                    <a:bodyPr/>
                    <a:lstStyle/>
                    <a:p>
                      <a:r>
                        <a:rPr lang="en-US" dirty="0" smtClean="0"/>
                        <a:t>Very very Strong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P-1+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A-1+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PR-1+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F1(ind)+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Approved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5051">
                <a:tc>
                  <a:txBody>
                    <a:bodyPr/>
                    <a:lstStyle/>
                    <a:p>
                      <a:r>
                        <a:rPr lang="en-US" dirty="0" smtClean="0"/>
                        <a:t>Very Strong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P-1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A-1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PR-1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F1(ind)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5051">
                <a:tc>
                  <a:txBody>
                    <a:bodyPr/>
                    <a:lstStyle/>
                    <a:p>
                      <a:r>
                        <a:rPr lang="en-US" dirty="0" smtClean="0"/>
                        <a:t>Strong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P-2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A-2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PR-2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F2(ind)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Other Investments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5051">
                <a:tc>
                  <a:txBody>
                    <a:bodyPr/>
                    <a:lstStyle/>
                    <a:p>
                      <a:r>
                        <a:rPr lang="en-US" dirty="0" smtClean="0"/>
                        <a:t>Adequate Safety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P-3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A-3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PR-3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F3(ind)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5051">
                <a:tc>
                  <a:txBody>
                    <a:bodyPr/>
                    <a:lstStyle/>
                    <a:p>
                      <a:r>
                        <a:rPr lang="en-US" dirty="0" smtClean="0"/>
                        <a:t>Inadequate Safety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P-4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A-4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PR-4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F4(ind)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5051">
                <a:tc>
                  <a:txBody>
                    <a:bodyPr/>
                    <a:lstStyle/>
                    <a:p>
                      <a:r>
                        <a:rPr lang="en-US" dirty="0" smtClean="0"/>
                        <a:t>Default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P-5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A-5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PR-5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F5(ind)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15962"/>
          </a:xfrm>
        </p:spPr>
        <p:txBody>
          <a:bodyPr>
            <a:normAutofit/>
          </a:bodyPr>
          <a:lstStyle/>
          <a:p>
            <a:r>
              <a:rPr lang="en-US" b="1" dirty="0" smtClean="0"/>
              <a:t>               CATCODE CLASSIFICATION</a:t>
            </a:r>
            <a:endParaRPr lang="en-US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228600" y="1524000"/>
          <a:ext cx="8610600" cy="4572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4326"/>
                <a:gridCol w="3936274"/>
              </a:tblGrid>
              <a:tr h="407752">
                <a:tc>
                  <a:txBody>
                    <a:bodyPr/>
                    <a:lstStyle/>
                    <a:p>
                      <a:r>
                        <a:rPr lang="en-US" dirty="0" smtClean="0"/>
                        <a:t>Category of Investment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Cat Code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674516">
                <a:tc>
                  <a:txBody>
                    <a:bodyPr/>
                    <a:lstStyle/>
                    <a:p>
                      <a:r>
                        <a:rPr lang="en-US" dirty="0" smtClean="0"/>
                        <a:t>Central Government Securities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Starts</a:t>
                      </a:r>
                      <a:r>
                        <a:rPr lang="en-US" baseline="0" dirty="0" smtClean="0"/>
                        <a:t> with C***        e.g. </a:t>
                      </a:r>
                      <a:r>
                        <a:rPr lang="en-US" dirty="0" smtClean="0"/>
                        <a:t>CGSB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713567">
                <a:tc>
                  <a:txBody>
                    <a:bodyPr/>
                    <a:lstStyle/>
                    <a:p>
                      <a:r>
                        <a:rPr lang="en-US" dirty="0" smtClean="0"/>
                        <a:t>Government Securities / Other Approved Securities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Starts</a:t>
                      </a:r>
                      <a:r>
                        <a:rPr lang="en-US" baseline="0" dirty="0" smtClean="0"/>
                        <a:t> with C &amp; S*** e.g.</a:t>
                      </a:r>
                      <a:r>
                        <a:rPr lang="en-US" dirty="0" smtClean="0"/>
                        <a:t>CGSB &amp;           </a:t>
                      </a:r>
                    </a:p>
                    <a:p>
                      <a:r>
                        <a:rPr lang="en-US" baseline="0" dirty="0" smtClean="0"/>
                        <a:t>                                       </a:t>
                      </a:r>
                      <a:r>
                        <a:rPr lang="en-US" dirty="0" smtClean="0"/>
                        <a:t>SGGB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713567">
                <a:tc>
                  <a:txBody>
                    <a:bodyPr/>
                    <a:lstStyle/>
                    <a:p>
                      <a:r>
                        <a:rPr lang="en-US" dirty="0" smtClean="0"/>
                        <a:t>Housing and Loans to State Govt. for housing and fire fighting equipment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Starts</a:t>
                      </a:r>
                      <a:r>
                        <a:rPr lang="en-US" baseline="0" dirty="0" smtClean="0"/>
                        <a:t> with H***        e.g. </a:t>
                      </a:r>
                      <a:r>
                        <a:rPr lang="en-US" dirty="0" smtClean="0"/>
                        <a:t>HDPG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74516">
                <a:tc>
                  <a:txBody>
                    <a:bodyPr/>
                    <a:lstStyle/>
                    <a:p>
                      <a:r>
                        <a:rPr lang="en-US" dirty="0" smtClean="0"/>
                        <a:t>Infrastructure Investments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Starts</a:t>
                      </a:r>
                      <a:r>
                        <a:rPr lang="en-US" baseline="0" dirty="0" smtClean="0"/>
                        <a:t> with I***          e.g. </a:t>
                      </a:r>
                      <a:r>
                        <a:rPr lang="en-US" dirty="0" smtClean="0"/>
                        <a:t>IESA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713567">
                <a:tc>
                  <a:txBody>
                    <a:bodyPr/>
                    <a:lstStyle/>
                    <a:p>
                      <a:r>
                        <a:rPr lang="en-US" dirty="0" smtClean="0"/>
                        <a:t>Approved Investment Subject To Exposure Norms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Starts</a:t>
                      </a:r>
                      <a:r>
                        <a:rPr lang="en-US" baseline="0" dirty="0" smtClean="0"/>
                        <a:t> with E***        e.g. </a:t>
                      </a:r>
                      <a:r>
                        <a:rPr lang="en-US" dirty="0" smtClean="0"/>
                        <a:t>EACE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74516">
                <a:tc>
                  <a:txBody>
                    <a:bodyPr/>
                    <a:lstStyle/>
                    <a:p>
                      <a:r>
                        <a:rPr lang="en-US" dirty="0" smtClean="0"/>
                        <a:t>Other than Approved Securities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Starts</a:t>
                      </a:r>
                      <a:r>
                        <a:rPr lang="en-US" baseline="0" dirty="0" smtClean="0"/>
                        <a:t> with O***        e.g. </a:t>
                      </a:r>
                      <a:r>
                        <a:rPr lang="en-US" dirty="0" smtClean="0"/>
                        <a:t>OESH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15962"/>
          </a:xfrm>
        </p:spPr>
        <p:txBody>
          <a:bodyPr>
            <a:normAutofit/>
          </a:bodyPr>
          <a:lstStyle/>
          <a:p>
            <a:r>
              <a:rPr lang="en-US" b="1" dirty="0" smtClean="0"/>
              <a:t>           example:-  Funds mandates</a:t>
            </a:r>
            <a:endParaRPr lang="en-US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228600" y="990600"/>
          <a:ext cx="8686800" cy="5135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6629400"/>
              </a:tblGrid>
              <a:tr h="380999">
                <a:tc>
                  <a:txBody>
                    <a:bodyPr/>
                    <a:lstStyle/>
                    <a:p>
                      <a:r>
                        <a:rPr lang="en-US" dirty="0" smtClean="0"/>
                        <a:t>Asset Allocation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Asset Allocation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579746">
                <a:tc>
                  <a:txBody>
                    <a:bodyPr/>
                    <a:lstStyle/>
                    <a:p>
                      <a:r>
                        <a:rPr lang="en-US" dirty="0" smtClean="0"/>
                        <a:t>Accelerated Fund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 maximum of:</a:t>
                      </a:r>
                    </a:p>
                    <a:p>
                      <a:r>
                        <a:rPr lang="en-US" dirty="0" smtClean="0"/>
                        <a:t>Govt. and Govt. approved Securities - 50%</a:t>
                      </a:r>
                    </a:p>
                    <a:p>
                      <a:r>
                        <a:rPr lang="en-US" dirty="0" smtClean="0"/>
                        <a:t>Corporate bonds rated AA or above by Crisil  - 50%</a:t>
                      </a:r>
                    </a:p>
                    <a:p>
                      <a:r>
                        <a:rPr lang="en-US" dirty="0" smtClean="0"/>
                        <a:t>Money market and other liquid assets - 20% </a:t>
                      </a:r>
                    </a:p>
                    <a:p>
                      <a:r>
                        <a:rPr lang="en-US" dirty="0" smtClean="0"/>
                        <a:t>Infrastructure sector as defined by the IRDA – 25%</a:t>
                      </a:r>
                    </a:p>
                    <a:p>
                      <a:r>
                        <a:rPr lang="en-US" dirty="0" smtClean="0"/>
                        <a:t>Listed equities - 50%</a:t>
                      </a:r>
                    </a:p>
                    <a:p>
                      <a:r>
                        <a:rPr lang="en-US" dirty="0" smtClean="0"/>
                        <a:t>Net Current Assets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79746">
                <a:tc>
                  <a:txBody>
                    <a:bodyPr/>
                    <a:lstStyle/>
                    <a:p>
                      <a:r>
                        <a:rPr lang="en-US" dirty="0" smtClean="0"/>
                        <a:t>Accelerator Mid-Cap Fund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Equity: 60-100% of which not less than 50% will be in mid cap stocks</a:t>
                      </a:r>
                    </a:p>
                    <a:p>
                      <a:r>
                        <a:rPr lang="en-US" dirty="0" smtClean="0"/>
                        <a:t>Bank deposits and money market instruments – 0-40%</a:t>
                      </a:r>
                    </a:p>
                    <a:p>
                      <a:r>
                        <a:rPr lang="en-US" dirty="0" smtClean="0"/>
                        <a:t>Net Current Assets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79746">
                <a:tc>
                  <a:txBody>
                    <a:bodyPr/>
                    <a:lstStyle/>
                    <a:p>
                      <a:r>
                        <a:rPr lang="en-US" dirty="0" smtClean="0"/>
                        <a:t>Bond Fund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Debt and money market instruments: 100% </a:t>
                      </a:r>
                    </a:p>
                    <a:p>
                      <a:r>
                        <a:rPr lang="en-US" dirty="0" smtClean="0"/>
                        <a:t>Net Current Assets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79746">
                <a:tc>
                  <a:txBody>
                    <a:bodyPr/>
                    <a:lstStyle/>
                    <a:p>
                      <a:r>
                        <a:rPr lang="en-US" dirty="0" smtClean="0"/>
                        <a:t>Capital Guarantee Fund –2012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Equity- 0-50% </a:t>
                      </a:r>
                    </a:p>
                    <a:p>
                      <a:r>
                        <a:rPr lang="en-US" dirty="0" smtClean="0"/>
                        <a:t>Debt &amp; Cash- 0%-100%</a:t>
                      </a:r>
                    </a:p>
                    <a:p>
                      <a:r>
                        <a:rPr lang="en-US" dirty="0" smtClean="0"/>
                        <a:t>Net Current Assets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895600"/>
            <a:ext cx="8686800" cy="841248"/>
          </a:xfrm>
        </p:spPr>
        <p:txBody>
          <a:bodyPr/>
          <a:lstStyle/>
          <a:p>
            <a:r>
              <a:rPr lang="en-US" dirty="0" smtClean="0"/>
              <a:t>                           Thank you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        Money Market Instruments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dirty="0" smtClean="0"/>
              <a:t>Certificate of Deposits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Commercial Paper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Treasury Bills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Collateralized Borrowing and Lending Obligation (CBLO)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Repo Transactions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            Debt Market Instruments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/>
              <a:t>Non Convertible Debentures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Govt. Securities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State Govt. Securities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Fixed Deposits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Mutual Fund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Pass Through Certificates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PTC1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Zero Coupon Bonds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Index/Equity Linked Debentures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Loan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Security Receipts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Floating Rate Note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Equity &amp; Equity Related Instruments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/>
              <a:t>Equity Shares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Index/Stock Futures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Interest Rate Swaps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Index/Stock Options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Preference Shares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Warrants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American Depository Receipts (ADR)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                Other Instruments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/>
              <a:t>Venture Capital Funds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Gold ETF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Real Estate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                Net Current Asset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/>
              <a:t>ASBA SFD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Net Current Asset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Collateralized Borrowing &amp; Lending Obligation (CBLO)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2060"/>
                </a:solidFill>
              </a:rPr>
              <a:t>CBLO is a money market instrument and a product developed by CCIL for the benefit of the entities who :</a:t>
            </a:r>
          </a:p>
          <a:p>
            <a:pPr marL="693738" indent="-354013" algn="just">
              <a:buFont typeface="Wingdings" pitchFamily="2" charset="2"/>
              <a:buChar char="Ø"/>
              <a:defRPr/>
            </a:pPr>
            <a:r>
              <a:rPr lang="en-US" sz="2800" dirty="0" smtClean="0">
                <a:solidFill>
                  <a:srgbClr val="002060"/>
                </a:solidFill>
              </a:rPr>
              <a:t>have either been phased out from inter bank call money market, or</a:t>
            </a:r>
          </a:p>
          <a:p>
            <a:pPr marL="693738" indent="-354013" algn="just">
              <a:buFont typeface="Wingdings" pitchFamily="2" charset="2"/>
              <a:buChar char="Ø"/>
              <a:defRPr/>
            </a:pPr>
            <a:r>
              <a:rPr lang="en-US" sz="2800" dirty="0" smtClean="0">
                <a:solidFill>
                  <a:srgbClr val="002060"/>
                </a:solidFill>
              </a:rPr>
              <a:t>have been given restricted participation in terms of ceiling on call borrowing &amp; lending transactions and do not have access to the call market.</a:t>
            </a:r>
          </a:p>
          <a:p>
            <a:pPr marL="693738" indent="-354013" algn="just">
              <a:buFont typeface="Wingdings" pitchFamily="2" charset="2"/>
              <a:buChar char="Ø"/>
              <a:defRPr/>
            </a:pPr>
            <a:endParaRPr lang="en-US" sz="1050" dirty="0" smtClean="0">
              <a:solidFill>
                <a:srgbClr val="002060"/>
              </a:solidFill>
            </a:endParaRPr>
          </a:p>
          <a:p>
            <a:pPr marL="236538" indent="-236538" algn="just"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2060"/>
                </a:solidFill>
              </a:rPr>
              <a:t>CBLO is a discounted instrument issued in electronic book entry form for the maturity period ranging from one day to one year.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>
            <a:normAutofit/>
          </a:bodyPr>
          <a:lstStyle/>
          <a:p>
            <a:r>
              <a:rPr lang="en-GB" dirty="0" smtClean="0"/>
              <a:t>                  Treasury Bills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GB" dirty="0" smtClean="0">
                <a:solidFill>
                  <a:srgbClr val="002060"/>
                </a:solidFill>
              </a:rPr>
              <a:t>Treasury bills are short-term negotiable securities issued in their domestic money markets by Governments.</a:t>
            </a:r>
          </a:p>
          <a:p>
            <a:pPr algn="just"/>
            <a:endParaRPr lang="en-GB" sz="1050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GB" dirty="0" smtClean="0">
                <a:solidFill>
                  <a:srgbClr val="002060"/>
                </a:solidFill>
              </a:rPr>
              <a:t>They are used for short term funding as well as to control the money supply in the economy.</a:t>
            </a:r>
          </a:p>
          <a:p>
            <a:pPr algn="just"/>
            <a:endParaRPr lang="en-GB" sz="1050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GB" dirty="0" smtClean="0">
                <a:solidFill>
                  <a:srgbClr val="002060"/>
                </a:solidFill>
              </a:rPr>
              <a:t>They do not pay interest but are traded at discount to their par value or face value.</a:t>
            </a:r>
          </a:p>
          <a:p>
            <a:pPr algn="just"/>
            <a:endParaRPr lang="en-GB" sz="1050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GB" dirty="0" smtClean="0">
                <a:solidFill>
                  <a:srgbClr val="002060"/>
                </a:solidFill>
              </a:rPr>
              <a:t>They are the most liquid part of the money markets.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485</TotalTime>
  <Words>1662</Words>
  <Application>Microsoft Office PowerPoint</Application>
  <PresentationFormat>On-screen Show (4:3)</PresentationFormat>
  <Paragraphs>429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Trek</vt:lpstr>
      <vt:lpstr>Fund Mandates AND LIMITS of INVESTMENT</vt:lpstr>
      <vt:lpstr>           Meaning of investment</vt:lpstr>
      <vt:lpstr>         Money Market Instruments</vt:lpstr>
      <vt:lpstr>             Debt Market Instruments</vt:lpstr>
      <vt:lpstr>Equity &amp; Equity Related Instruments</vt:lpstr>
      <vt:lpstr>                 Other Instruments</vt:lpstr>
      <vt:lpstr>                 Net Current Asset</vt:lpstr>
      <vt:lpstr>Collateralized Borrowing &amp; Lending Obligation (CBLO)</vt:lpstr>
      <vt:lpstr>                  Treasury Bills</vt:lpstr>
      <vt:lpstr>                Commercial paper</vt:lpstr>
      <vt:lpstr>            Certificate of Deposit</vt:lpstr>
      <vt:lpstr>                  BIFURCATION OF FUND</vt:lpstr>
      <vt:lpstr>Slide 13</vt:lpstr>
      <vt:lpstr>                      Classification</vt:lpstr>
      <vt:lpstr>Participants and Products in Debt Markets</vt:lpstr>
      <vt:lpstr>Slide 16</vt:lpstr>
      <vt:lpstr>   Other approved investment criteria</vt:lpstr>
      <vt:lpstr>   UNIT LINKED investment LIMITS</vt:lpstr>
      <vt:lpstr>             TRADITIONAL investment LIMITs</vt:lpstr>
      <vt:lpstr>  LIMITs for investee, group, industry</vt:lpstr>
      <vt:lpstr>               mutual fund limit</vt:lpstr>
      <vt:lpstr>Investment in Immovable Property India or Outside India</vt:lpstr>
      <vt:lpstr>                     Rating Criteria</vt:lpstr>
      <vt:lpstr>                     Rating Criteria</vt:lpstr>
      <vt:lpstr>               CATCODE CLASSIFICATION</vt:lpstr>
      <vt:lpstr>           example:-  Funds mandates</vt:lpstr>
      <vt:lpstr>                           Thank you</vt:lpstr>
    </vt:vector>
  </TitlesOfParts>
  <Company>bajaj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 Mandates of UL funds</dc:title>
  <dc:creator>amitkumar.jain</dc:creator>
  <cp:lastModifiedBy>amitkumar.jain</cp:lastModifiedBy>
  <cp:revision>91</cp:revision>
  <dcterms:created xsi:type="dcterms:W3CDTF">2012-08-31T04:15:11Z</dcterms:created>
  <dcterms:modified xsi:type="dcterms:W3CDTF">2012-11-01T12:48:51Z</dcterms:modified>
</cp:coreProperties>
</file>