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259" r:id="rId3"/>
    <p:sldId id="260" r:id="rId4"/>
    <p:sldId id="261" r:id="rId5"/>
    <p:sldId id="262" r:id="rId6"/>
    <p:sldId id="263"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9"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00000"/>
    <a:srgbClr val="660033"/>
    <a:srgbClr val="FF0066"/>
    <a:srgbClr val="F9DFFD"/>
    <a:srgbClr val="33CC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6" d="100"/>
          <a:sy n="46" d="100"/>
        </p:scale>
        <p:origin x="-64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9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F04759-5D15-4E5A-8A97-27E517EB95F9}" type="doc">
      <dgm:prSet loTypeId="urn:microsoft.com/office/officeart/2005/8/layout/matrix1" loCatId="matrix" qsTypeId="urn:microsoft.com/office/officeart/2005/8/quickstyle/simple5" qsCatId="simple" csTypeId="urn:microsoft.com/office/officeart/2005/8/colors/accent1_2" csCatId="accent1" phldr="1"/>
      <dgm:spPr/>
      <dgm:t>
        <a:bodyPr/>
        <a:lstStyle/>
        <a:p>
          <a:endParaRPr lang="en-IN"/>
        </a:p>
      </dgm:t>
    </dgm:pt>
    <dgm:pt modelId="{EAD80A9F-36F5-42B4-95CB-EA9A037A2DB4}">
      <dgm:prSet phldrT="[Text]" custT="1"/>
      <dgm:spPr/>
      <dgm:t>
        <a:bodyPr/>
        <a:lstStyle/>
        <a:p>
          <a:r>
            <a:rPr lang="en-US" sz="3200" b="0" i="1" strike="noStrike" dirty="0" smtClean="0">
              <a:solidFill>
                <a:srgbClr val="C00000"/>
              </a:solidFill>
            </a:rPr>
            <a:t>Components</a:t>
          </a:r>
          <a:endParaRPr lang="en-IN" sz="3200" b="0" i="1" strike="noStrike" dirty="0">
            <a:solidFill>
              <a:srgbClr val="C00000"/>
            </a:solidFill>
          </a:endParaRPr>
        </a:p>
      </dgm:t>
    </dgm:pt>
    <dgm:pt modelId="{0AACA89C-40BE-4990-9A87-C891D122E780}" type="parTrans" cxnId="{04414994-5CBD-40A3-924C-8F74F2884803}">
      <dgm:prSet/>
      <dgm:spPr/>
      <dgm:t>
        <a:bodyPr/>
        <a:lstStyle/>
        <a:p>
          <a:endParaRPr lang="en-IN"/>
        </a:p>
      </dgm:t>
    </dgm:pt>
    <dgm:pt modelId="{6338BE9D-1DE5-4933-AE10-0581B308C0D9}" type="sibTrans" cxnId="{04414994-5CBD-40A3-924C-8F74F2884803}">
      <dgm:prSet/>
      <dgm:spPr/>
      <dgm:t>
        <a:bodyPr/>
        <a:lstStyle/>
        <a:p>
          <a:endParaRPr lang="en-IN"/>
        </a:p>
      </dgm:t>
    </dgm:pt>
    <dgm:pt modelId="{75C54755-BFB9-45EC-B297-DF688BDE60F7}">
      <dgm:prSet phldrT="[Text]"/>
      <dgm:spPr/>
      <dgm:t>
        <a:bodyPr/>
        <a:lstStyle/>
        <a:p>
          <a:r>
            <a:rPr lang="en-US" dirty="0" smtClean="0">
              <a:solidFill>
                <a:srgbClr val="FF0000"/>
              </a:solidFill>
            </a:rPr>
            <a:t>DDL </a:t>
          </a:r>
          <a:r>
            <a:rPr lang="en-US" dirty="0" smtClean="0">
              <a:solidFill>
                <a:schemeClr val="bg1"/>
              </a:solidFill>
            </a:rPr>
            <a:t>–</a:t>
          </a:r>
          <a:r>
            <a:rPr lang="en-US" dirty="0" smtClean="0">
              <a:solidFill>
                <a:srgbClr val="FF0000"/>
              </a:solidFill>
            </a:rPr>
            <a:t> </a:t>
          </a:r>
          <a:r>
            <a:rPr lang="en-US" dirty="0" smtClean="0">
              <a:solidFill>
                <a:schemeClr val="bg1">
                  <a:lumMod val="95000"/>
                  <a:lumOff val="5000"/>
                </a:schemeClr>
              </a:solidFill>
            </a:rPr>
            <a:t>manages tables and index structure</a:t>
          </a:r>
          <a:endParaRPr lang="en-IN" dirty="0">
            <a:solidFill>
              <a:schemeClr val="bg1">
                <a:lumMod val="95000"/>
                <a:lumOff val="5000"/>
              </a:schemeClr>
            </a:solidFill>
          </a:endParaRPr>
        </a:p>
      </dgm:t>
    </dgm:pt>
    <dgm:pt modelId="{DC95C9BF-C48C-429E-9022-8175AB2DD234}" type="parTrans" cxnId="{4AB79024-4775-4E9B-8AE8-CEAEED17D310}">
      <dgm:prSet/>
      <dgm:spPr/>
      <dgm:t>
        <a:bodyPr/>
        <a:lstStyle/>
        <a:p>
          <a:endParaRPr lang="en-IN"/>
        </a:p>
      </dgm:t>
    </dgm:pt>
    <dgm:pt modelId="{0312FF78-4518-4B6E-8E67-A2F7E023615D}" type="sibTrans" cxnId="{4AB79024-4775-4E9B-8AE8-CEAEED17D310}">
      <dgm:prSet/>
      <dgm:spPr/>
      <dgm:t>
        <a:bodyPr/>
        <a:lstStyle/>
        <a:p>
          <a:endParaRPr lang="en-IN"/>
        </a:p>
      </dgm:t>
    </dgm:pt>
    <dgm:pt modelId="{AE86B3B1-578F-4952-9FB0-89606F68C4AE}">
      <dgm:prSet phldrT="[Text]"/>
      <dgm:spPr/>
      <dgm:t>
        <a:bodyPr/>
        <a:lstStyle/>
        <a:p>
          <a:r>
            <a:rPr lang="en-US" dirty="0" smtClean="0">
              <a:solidFill>
                <a:srgbClr val="FF0000"/>
              </a:solidFill>
            </a:rPr>
            <a:t>DCL</a:t>
          </a:r>
          <a:r>
            <a:rPr lang="en-US" dirty="0" smtClean="0">
              <a:solidFill>
                <a:schemeClr val="bg1"/>
              </a:solidFill>
            </a:rPr>
            <a:t>-</a:t>
          </a:r>
          <a:r>
            <a:rPr lang="en-US" dirty="0" smtClean="0">
              <a:solidFill>
                <a:srgbClr val="FF0000"/>
              </a:solidFill>
            </a:rPr>
            <a:t> </a:t>
          </a:r>
          <a:r>
            <a:rPr lang="en-IN" dirty="0" smtClean="0">
              <a:solidFill>
                <a:schemeClr val="bg1"/>
              </a:solidFill>
            </a:rPr>
            <a:t>authorizes users and groups of users to access and manipulate data</a:t>
          </a:r>
          <a:endParaRPr lang="en-IN" dirty="0">
            <a:solidFill>
              <a:schemeClr val="bg1"/>
            </a:solidFill>
          </a:endParaRPr>
        </a:p>
      </dgm:t>
    </dgm:pt>
    <dgm:pt modelId="{AB06D38D-C9B2-4164-A4BE-F07ED59530EF}" type="parTrans" cxnId="{3C417872-9DF4-4F1E-ADF3-5FC00782B706}">
      <dgm:prSet/>
      <dgm:spPr/>
      <dgm:t>
        <a:bodyPr/>
        <a:lstStyle/>
        <a:p>
          <a:endParaRPr lang="en-IN"/>
        </a:p>
      </dgm:t>
    </dgm:pt>
    <dgm:pt modelId="{214D4D66-6EEA-4A87-8DB8-E63E9DBAE8D4}" type="sibTrans" cxnId="{3C417872-9DF4-4F1E-ADF3-5FC00782B706}">
      <dgm:prSet/>
      <dgm:spPr/>
      <dgm:t>
        <a:bodyPr/>
        <a:lstStyle/>
        <a:p>
          <a:endParaRPr lang="en-IN"/>
        </a:p>
      </dgm:t>
    </dgm:pt>
    <dgm:pt modelId="{7BBACCD1-F892-43FC-8B2F-EDA9574401CE}">
      <dgm:prSet phldrT="[Text]"/>
      <dgm:spPr/>
      <dgm:t>
        <a:bodyPr/>
        <a:lstStyle/>
        <a:p>
          <a:r>
            <a:rPr lang="en-US" dirty="0" smtClean="0">
              <a:solidFill>
                <a:srgbClr val="FF0000"/>
              </a:solidFill>
            </a:rPr>
            <a:t>DML</a:t>
          </a:r>
          <a:r>
            <a:rPr lang="en-US" dirty="0" smtClean="0"/>
            <a:t> </a:t>
          </a:r>
          <a:r>
            <a:rPr lang="en-US" dirty="0" smtClean="0">
              <a:solidFill>
                <a:schemeClr val="bg1"/>
              </a:solidFill>
            </a:rPr>
            <a:t>– used to perform insertion, updation and deletion</a:t>
          </a:r>
          <a:endParaRPr lang="en-IN" dirty="0">
            <a:solidFill>
              <a:schemeClr val="bg1"/>
            </a:solidFill>
          </a:endParaRPr>
        </a:p>
      </dgm:t>
    </dgm:pt>
    <dgm:pt modelId="{7648EE81-F7C7-49E3-932D-B7C5B6675886}" type="parTrans" cxnId="{A67A3A87-68BC-426B-8245-1324F1912AD6}">
      <dgm:prSet/>
      <dgm:spPr/>
      <dgm:t>
        <a:bodyPr/>
        <a:lstStyle/>
        <a:p>
          <a:endParaRPr lang="en-IN"/>
        </a:p>
      </dgm:t>
    </dgm:pt>
    <dgm:pt modelId="{1BC66373-1966-41AC-BF9F-5E7F55928F78}" type="sibTrans" cxnId="{A67A3A87-68BC-426B-8245-1324F1912AD6}">
      <dgm:prSet/>
      <dgm:spPr/>
      <dgm:t>
        <a:bodyPr/>
        <a:lstStyle/>
        <a:p>
          <a:endParaRPr lang="en-IN"/>
        </a:p>
      </dgm:t>
    </dgm:pt>
    <dgm:pt modelId="{DED0FFF7-95E5-47B5-BEF3-E2AB0AA776D1}">
      <dgm:prSet phldrT="[Text]"/>
      <dgm:spPr/>
      <dgm:t>
        <a:bodyPr/>
        <a:lstStyle/>
        <a:p>
          <a:r>
            <a:rPr lang="en-US" dirty="0" smtClean="0">
              <a:solidFill>
                <a:srgbClr val="FF0000"/>
              </a:solidFill>
            </a:rPr>
            <a:t>VDL</a:t>
          </a:r>
          <a:r>
            <a:rPr lang="en-US" dirty="0" smtClean="0"/>
            <a:t> </a:t>
          </a:r>
          <a:r>
            <a:rPr lang="en-US" dirty="0" smtClean="0">
              <a:solidFill>
                <a:schemeClr val="bg1"/>
              </a:solidFill>
            </a:rPr>
            <a:t>– used to create views</a:t>
          </a:r>
          <a:endParaRPr lang="en-IN" dirty="0">
            <a:solidFill>
              <a:schemeClr val="bg1"/>
            </a:solidFill>
          </a:endParaRPr>
        </a:p>
      </dgm:t>
    </dgm:pt>
    <dgm:pt modelId="{D1A2E760-ED25-4F13-ABCE-885B8D822D4A}" type="parTrans" cxnId="{716AEC36-08C9-4845-9DAE-3F96974280FB}">
      <dgm:prSet/>
      <dgm:spPr/>
      <dgm:t>
        <a:bodyPr/>
        <a:lstStyle/>
        <a:p>
          <a:endParaRPr lang="en-IN"/>
        </a:p>
      </dgm:t>
    </dgm:pt>
    <dgm:pt modelId="{A313F41D-42A7-4782-AE67-9821BF16E07C}" type="sibTrans" cxnId="{716AEC36-08C9-4845-9DAE-3F96974280FB}">
      <dgm:prSet/>
      <dgm:spPr/>
      <dgm:t>
        <a:bodyPr/>
        <a:lstStyle/>
        <a:p>
          <a:endParaRPr lang="en-IN"/>
        </a:p>
      </dgm:t>
    </dgm:pt>
    <dgm:pt modelId="{DC24A256-1053-406B-933F-40E5C054C996}" type="pres">
      <dgm:prSet presAssocID="{AEF04759-5D15-4E5A-8A97-27E517EB95F9}" presName="diagram" presStyleCnt="0">
        <dgm:presLayoutVars>
          <dgm:chMax val="1"/>
          <dgm:dir/>
          <dgm:animLvl val="ctr"/>
          <dgm:resizeHandles val="exact"/>
        </dgm:presLayoutVars>
      </dgm:prSet>
      <dgm:spPr/>
      <dgm:t>
        <a:bodyPr/>
        <a:lstStyle/>
        <a:p>
          <a:endParaRPr lang="en-IN"/>
        </a:p>
      </dgm:t>
    </dgm:pt>
    <dgm:pt modelId="{3B3C6891-E8B5-412B-871E-F332AD788091}" type="pres">
      <dgm:prSet presAssocID="{AEF04759-5D15-4E5A-8A97-27E517EB95F9}" presName="matrix" presStyleCnt="0"/>
      <dgm:spPr/>
    </dgm:pt>
    <dgm:pt modelId="{8DB856DF-568A-4C8A-8DFC-F8A9051FDEC1}" type="pres">
      <dgm:prSet presAssocID="{AEF04759-5D15-4E5A-8A97-27E517EB95F9}" presName="tile1" presStyleLbl="node1" presStyleIdx="0" presStyleCnt="4" custAng="20714210" custLinFactNeighborX="-1681" custLinFactNeighborY="0"/>
      <dgm:spPr/>
      <dgm:t>
        <a:bodyPr/>
        <a:lstStyle/>
        <a:p>
          <a:endParaRPr lang="en-IN"/>
        </a:p>
      </dgm:t>
    </dgm:pt>
    <dgm:pt modelId="{F383E769-BF13-42FD-A1A0-037610D736EC}" type="pres">
      <dgm:prSet presAssocID="{AEF04759-5D15-4E5A-8A97-27E517EB95F9}" presName="tile1text" presStyleLbl="node1" presStyleIdx="0" presStyleCnt="4">
        <dgm:presLayoutVars>
          <dgm:chMax val="0"/>
          <dgm:chPref val="0"/>
          <dgm:bulletEnabled val="1"/>
        </dgm:presLayoutVars>
      </dgm:prSet>
      <dgm:spPr/>
      <dgm:t>
        <a:bodyPr/>
        <a:lstStyle/>
        <a:p>
          <a:endParaRPr lang="en-IN"/>
        </a:p>
      </dgm:t>
    </dgm:pt>
    <dgm:pt modelId="{7C4BF30F-042C-4124-9CBA-F033F30AF290}" type="pres">
      <dgm:prSet presAssocID="{AEF04759-5D15-4E5A-8A97-27E517EB95F9}" presName="tile2" presStyleLbl="node1" presStyleIdx="1" presStyleCnt="4" custAng="1856413"/>
      <dgm:spPr/>
      <dgm:t>
        <a:bodyPr/>
        <a:lstStyle/>
        <a:p>
          <a:endParaRPr lang="en-IN"/>
        </a:p>
      </dgm:t>
    </dgm:pt>
    <dgm:pt modelId="{506088E6-0E2C-4485-9BFB-CBD205ED2D85}" type="pres">
      <dgm:prSet presAssocID="{AEF04759-5D15-4E5A-8A97-27E517EB95F9}" presName="tile2text" presStyleLbl="node1" presStyleIdx="1" presStyleCnt="4">
        <dgm:presLayoutVars>
          <dgm:chMax val="0"/>
          <dgm:chPref val="0"/>
          <dgm:bulletEnabled val="1"/>
        </dgm:presLayoutVars>
      </dgm:prSet>
      <dgm:spPr/>
      <dgm:t>
        <a:bodyPr/>
        <a:lstStyle/>
        <a:p>
          <a:endParaRPr lang="en-IN"/>
        </a:p>
      </dgm:t>
    </dgm:pt>
    <dgm:pt modelId="{DE368219-CD13-472E-8D03-A1339F3588AE}" type="pres">
      <dgm:prSet presAssocID="{AEF04759-5D15-4E5A-8A97-27E517EB95F9}" presName="tile3" presStyleLbl="node1" presStyleIdx="2" presStyleCnt="4" custAng="19891520" custLinFactNeighborX="4611" custLinFactNeighborY="-3560"/>
      <dgm:spPr/>
      <dgm:t>
        <a:bodyPr/>
        <a:lstStyle/>
        <a:p>
          <a:endParaRPr lang="en-IN"/>
        </a:p>
      </dgm:t>
    </dgm:pt>
    <dgm:pt modelId="{4569BBAA-907E-448F-8E54-1687C0C35EE1}" type="pres">
      <dgm:prSet presAssocID="{AEF04759-5D15-4E5A-8A97-27E517EB95F9}" presName="tile3text" presStyleLbl="node1" presStyleIdx="2" presStyleCnt="4">
        <dgm:presLayoutVars>
          <dgm:chMax val="0"/>
          <dgm:chPref val="0"/>
          <dgm:bulletEnabled val="1"/>
        </dgm:presLayoutVars>
      </dgm:prSet>
      <dgm:spPr/>
      <dgm:t>
        <a:bodyPr/>
        <a:lstStyle/>
        <a:p>
          <a:endParaRPr lang="en-IN"/>
        </a:p>
      </dgm:t>
    </dgm:pt>
    <dgm:pt modelId="{C940B38B-F826-42DF-BA0C-02E81151E074}" type="pres">
      <dgm:prSet presAssocID="{AEF04759-5D15-4E5A-8A97-27E517EB95F9}" presName="tile4" presStyleLbl="node1" presStyleIdx="3" presStyleCnt="4" custAng="20368126" custLinFactNeighborX="1695" custLinFactNeighborY="-1176"/>
      <dgm:spPr/>
      <dgm:t>
        <a:bodyPr/>
        <a:lstStyle/>
        <a:p>
          <a:endParaRPr lang="en-IN"/>
        </a:p>
      </dgm:t>
    </dgm:pt>
    <dgm:pt modelId="{43CC1BE5-A43A-45FE-A89E-5B166E81BE2C}" type="pres">
      <dgm:prSet presAssocID="{AEF04759-5D15-4E5A-8A97-27E517EB95F9}" presName="tile4text" presStyleLbl="node1" presStyleIdx="3" presStyleCnt="4">
        <dgm:presLayoutVars>
          <dgm:chMax val="0"/>
          <dgm:chPref val="0"/>
          <dgm:bulletEnabled val="1"/>
        </dgm:presLayoutVars>
      </dgm:prSet>
      <dgm:spPr/>
      <dgm:t>
        <a:bodyPr/>
        <a:lstStyle/>
        <a:p>
          <a:endParaRPr lang="en-IN"/>
        </a:p>
      </dgm:t>
    </dgm:pt>
    <dgm:pt modelId="{871ADE82-3E6E-42F4-9DDA-551EDB7BD41E}" type="pres">
      <dgm:prSet presAssocID="{AEF04759-5D15-4E5A-8A97-27E517EB95F9}" presName="centerTile" presStyleLbl="fgShp" presStyleIdx="0" presStyleCnt="1">
        <dgm:presLayoutVars>
          <dgm:chMax val="0"/>
          <dgm:chPref val="0"/>
        </dgm:presLayoutVars>
      </dgm:prSet>
      <dgm:spPr/>
      <dgm:t>
        <a:bodyPr/>
        <a:lstStyle/>
        <a:p>
          <a:endParaRPr lang="en-IN"/>
        </a:p>
      </dgm:t>
    </dgm:pt>
  </dgm:ptLst>
  <dgm:cxnLst>
    <dgm:cxn modelId="{A67A3A87-68BC-426B-8245-1324F1912AD6}" srcId="{EAD80A9F-36F5-42B4-95CB-EA9A037A2DB4}" destId="{7BBACCD1-F892-43FC-8B2F-EDA9574401CE}" srcOrd="2" destOrd="0" parTransId="{7648EE81-F7C7-49E3-932D-B7C5B6675886}" sibTransId="{1BC66373-1966-41AC-BF9F-5E7F55928F78}"/>
    <dgm:cxn modelId="{D2788AAE-E4CB-42D6-A7B8-4723BAF2674B}" type="presOf" srcId="{AEF04759-5D15-4E5A-8A97-27E517EB95F9}" destId="{DC24A256-1053-406B-933F-40E5C054C996}" srcOrd="0" destOrd="0" presId="urn:microsoft.com/office/officeart/2005/8/layout/matrix1"/>
    <dgm:cxn modelId="{04414994-5CBD-40A3-924C-8F74F2884803}" srcId="{AEF04759-5D15-4E5A-8A97-27E517EB95F9}" destId="{EAD80A9F-36F5-42B4-95CB-EA9A037A2DB4}" srcOrd="0" destOrd="0" parTransId="{0AACA89C-40BE-4990-9A87-C891D122E780}" sibTransId="{6338BE9D-1DE5-4933-AE10-0581B308C0D9}"/>
    <dgm:cxn modelId="{DB53377D-5607-4C9B-94B7-FD650265A5CA}" type="presOf" srcId="{7BBACCD1-F892-43FC-8B2F-EDA9574401CE}" destId="{4569BBAA-907E-448F-8E54-1687C0C35EE1}" srcOrd="1" destOrd="0" presId="urn:microsoft.com/office/officeart/2005/8/layout/matrix1"/>
    <dgm:cxn modelId="{DF00A194-4D88-4C01-AD03-0A249EC224DF}" type="presOf" srcId="{75C54755-BFB9-45EC-B297-DF688BDE60F7}" destId="{F383E769-BF13-42FD-A1A0-037610D736EC}" srcOrd="1" destOrd="0" presId="urn:microsoft.com/office/officeart/2005/8/layout/matrix1"/>
    <dgm:cxn modelId="{1F5C7FD5-2B76-4EF0-847F-0A4FC32A3620}" type="presOf" srcId="{EAD80A9F-36F5-42B4-95CB-EA9A037A2DB4}" destId="{871ADE82-3E6E-42F4-9DDA-551EDB7BD41E}" srcOrd="0" destOrd="0" presId="urn:microsoft.com/office/officeart/2005/8/layout/matrix1"/>
    <dgm:cxn modelId="{716AEC36-08C9-4845-9DAE-3F96974280FB}" srcId="{EAD80A9F-36F5-42B4-95CB-EA9A037A2DB4}" destId="{DED0FFF7-95E5-47B5-BEF3-E2AB0AA776D1}" srcOrd="3" destOrd="0" parTransId="{D1A2E760-ED25-4F13-ABCE-885B8D822D4A}" sibTransId="{A313F41D-42A7-4782-AE67-9821BF16E07C}"/>
    <dgm:cxn modelId="{76518558-E670-4454-BA40-C640A5F7AD75}" type="presOf" srcId="{7BBACCD1-F892-43FC-8B2F-EDA9574401CE}" destId="{DE368219-CD13-472E-8D03-A1339F3588AE}" srcOrd="0" destOrd="0" presId="urn:microsoft.com/office/officeart/2005/8/layout/matrix1"/>
    <dgm:cxn modelId="{3C417872-9DF4-4F1E-ADF3-5FC00782B706}" srcId="{EAD80A9F-36F5-42B4-95CB-EA9A037A2DB4}" destId="{AE86B3B1-578F-4952-9FB0-89606F68C4AE}" srcOrd="1" destOrd="0" parTransId="{AB06D38D-C9B2-4164-A4BE-F07ED59530EF}" sibTransId="{214D4D66-6EEA-4A87-8DB8-E63E9DBAE8D4}"/>
    <dgm:cxn modelId="{6843AE24-07C4-455B-9688-544B31F1C2F1}" type="presOf" srcId="{AE86B3B1-578F-4952-9FB0-89606F68C4AE}" destId="{506088E6-0E2C-4485-9BFB-CBD205ED2D85}" srcOrd="1" destOrd="0" presId="urn:microsoft.com/office/officeart/2005/8/layout/matrix1"/>
    <dgm:cxn modelId="{90D153FB-BDB3-41BD-A3B1-3C9D28D4EF55}" type="presOf" srcId="{DED0FFF7-95E5-47B5-BEF3-E2AB0AA776D1}" destId="{C940B38B-F826-42DF-BA0C-02E81151E074}" srcOrd="0" destOrd="0" presId="urn:microsoft.com/office/officeart/2005/8/layout/matrix1"/>
    <dgm:cxn modelId="{F51ADD75-E076-4AF9-9851-6BE6AACFA687}" type="presOf" srcId="{75C54755-BFB9-45EC-B297-DF688BDE60F7}" destId="{8DB856DF-568A-4C8A-8DFC-F8A9051FDEC1}" srcOrd="0" destOrd="0" presId="urn:microsoft.com/office/officeart/2005/8/layout/matrix1"/>
    <dgm:cxn modelId="{C384D1B7-298D-4E46-82FA-0A828B1361B4}" type="presOf" srcId="{AE86B3B1-578F-4952-9FB0-89606F68C4AE}" destId="{7C4BF30F-042C-4124-9CBA-F033F30AF290}" srcOrd="0" destOrd="0" presId="urn:microsoft.com/office/officeart/2005/8/layout/matrix1"/>
    <dgm:cxn modelId="{CFEBE55B-E950-46EE-A0C8-272F7C750D20}" type="presOf" srcId="{DED0FFF7-95E5-47B5-BEF3-E2AB0AA776D1}" destId="{43CC1BE5-A43A-45FE-A89E-5B166E81BE2C}" srcOrd="1" destOrd="0" presId="urn:microsoft.com/office/officeart/2005/8/layout/matrix1"/>
    <dgm:cxn modelId="{4AB79024-4775-4E9B-8AE8-CEAEED17D310}" srcId="{EAD80A9F-36F5-42B4-95CB-EA9A037A2DB4}" destId="{75C54755-BFB9-45EC-B297-DF688BDE60F7}" srcOrd="0" destOrd="0" parTransId="{DC95C9BF-C48C-429E-9022-8175AB2DD234}" sibTransId="{0312FF78-4518-4B6E-8E67-A2F7E023615D}"/>
    <dgm:cxn modelId="{5CDF9D52-6FB8-4C74-A25D-4DA992C0D6AB}" type="presParOf" srcId="{DC24A256-1053-406B-933F-40E5C054C996}" destId="{3B3C6891-E8B5-412B-871E-F332AD788091}" srcOrd="0" destOrd="0" presId="urn:microsoft.com/office/officeart/2005/8/layout/matrix1"/>
    <dgm:cxn modelId="{AABDE4F8-B5F2-4257-A4CD-4B4308C55375}" type="presParOf" srcId="{3B3C6891-E8B5-412B-871E-F332AD788091}" destId="{8DB856DF-568A-4C8A-8DFC-F8A9051FDEC1}" srcOrd="0" destOrd="0" presId="urn:microsoft.com/office/officeart/2005/8/layout/matrix1"/>
    <dgm:cxn modelId="{206B7CD1-0113-4D28-B584-E6F19E514F9D}" type="presParOf" srcId="{3B3C6891-E8B5-412B-871E-F332AD788091}" destId="{F383E769-BF13-42FD-A1A0-037610D736EC}" srcOrd="1" destOrd="0" presId="urn:microsoft.com/office/officeart/2005/8/layout/matrix1"/>
    <dgm:cxn modelId="{59B8EFD7-44E9-4B8A-80B7-7A799B00AAEF}" type="presParOf" srcId="{3B3C6891-E8B5-412B-871E-F332AD788091}" destId="{7C4BF30F-042C-4124-9CBA-F033F30AF290}" srcOrd="2" destOrd="0" presId="urn:microsoft.com/office/officeart/2005/8/layout/matrix1"/>
    <dgm:cxn modelId="{BD61CD0B-7E39-4A7E-8A47-25200B008D8E}" type="presParOf" srcId="{3B3C6891-E8B5-412B-871E-F332AD788091}" destId="{506088E6-0E2C-4485-9BFB-CBD205ED2D85}" srcOrd="3" destOrd="0" presId="urn:microsoft.com/office/officeart/2005/8/layout/matrix1"/>
    <dgm:cxn modelId="{4561FCA3-4B7F-45DD-AC1D-DBFDE973A344}" type="presParOf" srcId="{3B3C6891-E8B5-412B-871E-F332AD788091}" destId="{DE368219-CD13-472E-8D03-A1339F3588AE}" srcOrd="4" destOrd="0" presId="urn:microsoft.com/office/officeart/2005/8/layout/matrix1"/>
    <dgm:cxn modelId="{98F2F706-6204-4590-B960-635DBB01BE59}" type="presParOf" srcId="{3B3C6891-E8B5-412B-871E-F332AD788091}" destId="{4569BBAA-907E-448F-8E54-1687C0C35EE1}" srcOrd="5" destOrd="0" presId="urn:microsoft.com/office/officeart/2005/8/layout/matrix1"/>
    <dgm:cxn modelId="{71979BF7-4E75-469C-A764-B61C1AE163C5}" type="presParOf" srcId="{3B3C6891-E8B5-412B-871E-F332AD788091}" destId="{C940B38B-F826-42DF-BA0C-02E81151E074}" srcOrd="6" destOrd="0" presId="urn:microsoft.com/office/officeart/2005/8/layout/matrix1"/>
    <dgm:cxn modelId="{0900CFC2-562A-4244-A8C5-4930C6C2B16A}" type="presParOf" srcId="{3B3C6891-E8B5-412B-871E-F332AD788091}" destId="{43CC1BE5-A43A-45FE-A89E-5B166E81BE2C}" srcOrd="7" destOrd="0" presId="urn:microsoft.com/office/officeart/2005/8/layout/matrix1"/>
    <dgm:cxn modelId="{7E607344-23A4-4BFE-BDA2-14EE3F9278A4}" type="presParOf" srcId="{DC24A256-1053-406B-933F-40E5C054C996}" destId="{871ADE82-3E6E-42F4-9DDA-551EDB7BD41E}" srcOrd="1" destOrd="0" presId="urn:microsoft.com/office/officeart/2005/8/layout/matrix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C8EFD7-10C0-4BB9-BF0C-85B94A40A51E}"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IN"/>
        </a:p>
      </dgm:t>
    </dgm:pt>
    <dgm:pt modelId="{093711B2-611A-4B59-86CF-F25A7D3FF776}">
      <dgm:prSet/>
      <dgm:spPr>
        <a:solidFill>
          <a:schemeClr val="accent3">
            <a:lumMod val="60000"/>
            <a:lumOff val="40000"/>
          </a:schemeClr>
        </a:solidFill>
      </dgm:spPr>
      <dgm:t>
        <a:bodyPr/>
        <a:lstStyle/>
        <a:p>
          <a:pPr rtl="0"/>
          <a:r>
            <a:rPr lang="en-IN" b="1" u="sng" baseline="0" dirty="0" smtClean="0">
              <a:solidFill>
                <a:schemeClr val="accent4">
                  <a:lumMod val="50000"/>
                </a:schemeClr>
              </a:solidFill>
            </a:rPr>
            <a:t>COMPARISION BETWEEN MS ACCESS AND MS EXCEL</a:t>
          </a:r>
          <a:endParaRPr lang="en-IN" b="1" u="sng" baseline="0" dirty="0">
            <a:solidFill>
              <a:schemeClr val="accent4">
                <a:lumMod val="50000"/>
              </a:schemeClr>
            </a:solidFill>
          </a:endParaRPr>
        </a:p>
      </dgm:t>
    </dgm:pt>
    <dgm:pt modelId="{5664BD1C-E041-4829-8504-A5B9E65C9F35}" type="parTrans" cxnId="{5E400230-2425-4E74-BC14-B67A789EB2C2}">
      <dgm:prSet/>
      <dgm:spPr/>
      <dgm:t>
        <a:bodyPr/>
        <a:lstStyle/>
        <a:p>
          <a:endParaRPr lang="en-IN"/>
        </a:p>
      </dgm:t>
    </dgm:pt>
    <dgm:pt modelId="{834B9357-7DCD-4D2A-A618-AF5AE5977C62}" type="sibTrans" cxnId="{5E400230-2425-4E74-BC14-B67A789EB2C2}">
      <dgm:prSet/>
      <dgm:spPr/>
      <dgm:t>
        <a:bodyPr/>
        <a:lstStyle/>
        <a:p>
          <a:endParaRPr lang="en-IN"/>
        </a:p>
      </dgm:t>
    </dgm:pt>
    <dgm:pt modelId="{FABAD872-47D3-4F94-B919-3203B6168EC8}" type="pres">
      <dgm:prSet presAssocID="{08C8EFD7-10C0-4BB9-BF0C-85B94A40A51E}" presName="linearFlow" presStyleCnt="0">
        <dgm:presLayoutVars>
          <dgm:dir/>
          <dgm:resizeHandles val="exact"/>
        </dgm:presLayoutVars>
      </dgm:prSet>
      <dgm:spPr/>
      <dgm:t>
        <a:bodyPr/>
        <a:lstStyle/>
        <a:p>
          <a:endParaRPr lang="en-IN"/>
        </a:p>
      </dgm:t>
    </dgm:pt>
    <dgm:pt modelId="{D850B408-1C84-4315-98A2-C19CFB429945}" type="pres">
      <dgm:prSet presAssocID="{093711B2-611A-4B59-86CF-F25A7D3FF776}" presName="composite" presStyleCnt="0"/>
      <dgm:spPr/>
    </dgm:pt>
    <dgm:pt modelId="{0C65E580-A56E-4072-8013-251A080298CF}" type="pres">
      <dgm:prSet presAssocID="{093711B2-611A-4B59-86CF-F25A7D3FF776}" presName="imgShp" presStyleLbl="fgImgPlace1" presStyleIdx="0" presStyleCnt="1"/>
      <dgm:spPr>
        <a:blipFill rotWithShape="0">
          <a:blip xmlns:r="http://schemas.openxmlformats.org/officeDocument/2006/relationships" r:embed="rId1"/>
          <a:stretch>
            <a:fillRect/>
          </a:stretch>
        </a:blipFill>
      </dgm:spPr>
    </dgm:pt>
    <dgm:pt modelId="{13FCEACB-1F0E-404F-BD10-1634368BEEAE}" type="pres">
      <dgm:prSet presAssocID="{093711B2-611A-4B59-86CF-F25A7D3FF776}" presName="txShp" presStyleLbl="node1" presStyleIdx="0" presStyleCnt="1" custAng="0" custLinFactNeighborX="919" custLinFactNeighborY="-6250">
        <dgm:presLayoutVars>
          <dgm:bulletEnabled val="1"/>
        </dgm:presLayoutVars>
      </dgm:prSet>
      <dgm:spPr/>
      <dgm:t>
        <a:bodyPr/>
        <a:lstStyle/>
        <a:p>
          <a:endParaRPr lang="en-IN"/>
        </a:p>
      </dgm:t>
    </dgm:pt>
  </dgm:ptLst>
  <dgm:cxnLst>
    <dgm:cxn modelId="{6116DBC9-CF34-4192-8A21-9E0DA28B4C0A}" type="presOf" srcId="{08C8EFD7-10C0-4BB9-BF0C-85B94A40A51E}" destId="{FABAD872-47D3-4F94-B919-3203B6168EC8}" srcOrd="0" destOrd="0" presId="urn:microsoft.com/office/officeart/2005/8/layout/vList3"/>
    <dgm:cxn modelId="{5E400230-2425-4E74-BC14-B67A789EB2C2}" srcId="{08C8EFD7-10C0-4BB9-BF0C-85B94A40A51E}" destId="{093711B2-611A-4B59-86CF-F25A7D3FF776}" srcOrd="0" destOrd="0" parTransId="{5664BD1C-E041-4829-8504-A5B9E65C9F35}" sibTransId="{834B9357-7DCD-4D2A-A618-AF5AE5977C62}"/>
    <dgm:cxn modelId="{9B1D1499-36A2-44F0-9A1D-6E240C29E203}" type="presOf" srcId="{093711B2-611A-4B59-86CF-F25A7D3FF776}" destId="{13FCEACB-1F0E-404F-BD10-1634368BEEAE}" srcOrd="0" destOrd="0" presId="urn:microsoft.com/office/officeart/2005/8/layout/vList3"/>
    <dgm:cxn modelId="{55D30A6C-7B04-43E0-A40E-C1A2602CE836}" type="presParOf" srcId="{FABAD872-47D3-4F94-B919-3203B6168EC8}" destId="{D850B408-1C84-4315-98A2-C19CFB429945}" srcOrd="0" destOrd="0" presId="urn:microsoft.com/office/officeart/2005/8/layout/vList3"/>
    <dgm:cxn modelId="{FAACDA27-B72C-44F2-9D90-30CEC928E71C}" type="presParOf" srcId="{D850B408-1C84-4315-98A2-C19CFB429945}" destId="{0C65E580-A56E-4072-8013-251A080298CF}" srcOrd="0" destOrd="0" presId="urn:microsoft.com/office/officeart/2005/8/layout/vList3"/>
    <dgm:cxn modelId="{539EB372-75D6-4439-9848-B4956E4CF0F7}" type="presParOf" srcId="{D850B408-1C84-4315-98A2-C19CFB429945}" destId="{13FCEACB-1F0E-404F-BD10-1634368BEEAE}" srcOrd="1" destOrd="0" presId="urn:microsoft.com/office/officeart/2005/8/layout/vList3"/>
  </dgm:cxnLst>
  <dgm:bg/>
  <dgm:whole/>
  <dgm:extLst>
    <a:ext uri="http://schemas.microsoft.com/office/drawing/2008/diagram">
      <dsp:dataModelExt xmlns:dsp="http://schemas.microsoft.com/office/drawing/2008/diagram" xmlns="" relId="rId15"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B57608-7F08-4663-98B9-1F76B4AA8981}" type="datetimeFigureOut">
              <a:rPr lang="en-US" smtClean="0"/>
              <a:pPr/>
              <a:t>9/29/2010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E6F091-7A83-4B62-B8C4-E69357E078F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0E6F091-7A83-4B62-B8C4-E69357E078F9}"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DBMS is</a:t>
            </a:r>
            <a:r>
              <a:rPr lang="en-US" baseline="0" dirty="0" smtClean="0"/>
              <a:t> a computer software that provides support to database.</a:t>
            </a:r>
            <a:endParaRPr lang="en-US" dirty="0"/>
          </a:p>
        </p:txBody>
      </p:sp>
      <p:sp>
        <p:nvSpPr>
          <p:cNvPr id="4" name="Slide Number Placeholder 3"/>
          <p:cNvSpPr>
            <a:spLocks noGrp="1"/>
          </p:cNvSpPr>
          <p:nvPr>
            <p:ph type="sldNum" sz="quarter" idx="10"/>
          </p:nvPr>
        </p:nvSpPr>
        <p:spPr/>
        <p:txBody>
          <a:bodyPr/>
          <a:lstStyle/>
          <a:p>
            <a:fld id="{BE33754D-B966-41ED-99DB-C54D21A27E70}" type="slidenum">
              <a:rPr lang="en-US" smtClean="0"/>
              <a:pPr/>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FCBBD73B-03CC-4F0D-8292-3150532A1993}" type="slidenum">
              <a:rPr lang="en-IN" smtClean="0"/>
              <a:pPr/>
              <a:t>38</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5D33CF80-1F95-4256-A32A-6F5064C1B8B3}" type="datetime1">
              <a:rPr lang="en-US" smtClean="0"/>
              <a:pPr/>
              <a:t>9/29/2010</a:t>
            </a:fld>
            <a:endParaRPr lang="en-US"/>
          </a:p>
        </p:txBody>
      </p:sp>
      <p:sp>
        <p:nvSpPr>
          <p:cNvPr id="17" name="Footer Placeholder 16"/>
          <p:cNvSpPr>
            <a:spLocks noGrp="1"/>
          </p:cNvSpPr>
          <p:nvPr>
            <p:ph type="ftr" sz="quarter" idx="11"/>
          </p:nvPr>
        </p:nvSpPr>
        <p:spPr/>
        <p:txBody>
          <a:bodyPr/>
          <a:lstStyle/>
          <a:p>
            <a:r>
              <a:rPr lang="en-US" smtClean="0"/>
              <a:t>page no.1</a:t>
            </a:r>
            <a:endParaRPr lang="en-US"/>
          </a:p>
        </p:txBody>
      </p:sp>
      <p:sp>
        <p:nvSpPr>
          <p:cNvPr id="29" name="Slide Number Placeholder 28"/>
          <p:cNvSpPr>
            <a:spLocks noGrp="1"/>
          </p:cNvSpPr>
          <p:nvPr>
            <p:ph type="sldNum" sz="quarter" idx="12"/>
          </p:nvPr>
        </p:nvSpPr>
        <p:spPr/>
        <p:txBody>
          <a:bodyPr/>
          <a:lstStyle/>
          <a:p>
            <a:fld id="{B6F15528-21DE-4FAA-801E-634DDDAF4B2B}"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5848A32-3E8C-42D5-9EEC-6902750741EF}" type="datetime1">
              <a:rPr lang="en-US" smtClean="0"/>
              <a:pPr/>
              <a:t>9/29/2010</a:t>
            </a:fld>
            <a:endParaRPr lang="en-US"/>
          </a:p>
        </p:txBody>
      </p:sp>
      <p:sp>
        <p:nvSpPr>
          <p:cNvPr id="5" name="Footer Placeholder 4"/>
          <p:cNvSpPr>
            <a:spLocks noGrp="1"/>
          </p:cNvSpPr>
          <p:nvPr>
            <p:ph type="ftr" sz="quarter" idx="11"/>
          </p:nvPr>
        </p:nvSpPr>
        <p:spPr/>
        <p:txBody>
          <a:bodyPr/>
          <a:lstStyle/>
          <a:p>
            <a:r>
              <a:rPr lang="en-US" smtClean="0"/>
              <a:t>page no.1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E845383-17D0-440E-BFB0-A3925E0B31DC}" type="datetime1">
              <a:rPr lang="en-US" smtClean="0"/>
              <a:pPr/>
              <a:t>9/29/2010</a:t>
            </a:fld>
            <a:endParaRPr lang="en-US"/>
          </a:p>
        </p:txBody>
      </p:sp>
      <p:sp>
        <p:nvSpPr>
          <p:cNvPr id="5" name="Footer Placeholder 4"/>
          <p:cNvSpPr>
            <a:spLocks noGrp="1"/>
          </p:cNvSpPr>
          <p:nvPr>
            <p:ph type="ftr" sz="quarter" idx="11"/>
          </p:nvPr>
        </p:nvSpPr>
        <p:spPr/>
        <p:txBody>
          <a:bodyPr/>
          <a:lstStyle/>
          <a:p>
            <a:r>
              <a:rPr lang="en-US" smtClean="0"/>
              <a:t>page no.1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E1928E-E21A-4FD2-B43F-6A024EC6EBDC}" type="datetime1">
              <a:rPr lang="en-US" smtClean="0"/>
              <a:pPr/>
              <a:t>9/29/2010</a:t>
            </a:fld>
            <a:endParaRPr lang="en-US"/>
          </a:p>
        </p:txBody>
      </p:sp>
      <p:sp>
        <p:nvSpPr>
          <p:cNvPr id="5" name="Footer Placeholder 4"/>
          <p:cNvSpPr>
            <a:spLocks noGrp="1"/>
          </p:cNvSpPr>
          <p:nvPr>
            <p:ph type="ftr" sz="quarter" idx="11"/>
          </p:nvPr>
        </p:nvSpPr>
        <p:spPr/>
        <p:txBody>
          <a:bodyPr/>
          <a:lstStyle/>
          <a:p>
            <a:r>
              <a:rPr lang="en-US" smtClean="0"/>
              <a:t>page no.1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C0D73F9-5D56-439E-BD81-6C25CA9992D4}" type="datetime1">
              <a:rPr lang="en-US" smtClean="0"/>
              <a:pPr/>
              <a:t>9/29/2010</a:t>
            </a:fld>
            <a:endParaRPr lang="en-US"/>
          </a:p>
        </p:txBody>
      </p:sp>
      <p:sp>
        <p:nvSpPr>
          <p:cNvPr id="5" name="Footer Placeholder 4"/>
          <p:cNvSpPr>
            <a:spLocks noGrp="1"/>
          </p:cNvSpPr>
          <p:nvPr>
            <p:ph type="ftr" sz="quarter" idx="11"/>
          </p:nvPr>
        </p:nvSpPr>
        <p:spPr/>
        <p:txBody>
          <a:bodyPr/>
          <a:lstStyle/>
          <a:p>
            <a:r>
              <a:rPr lang="en-US" smtClean="0"/>
              <a:t>page no.1</a:t>
            </a:r>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342726F-EB30-4D57-9B75-1D2B1F5D9C18}" type="datetime1">
              <a:rPr lang="en-US" smtClean="0"/>
              <a:pPr/>
              <a:t>9/29/2010</a:t>
            </a:fld>
            <a:endParaRPr lang="en-US"/>
          </a:p>
        </p:txBody>
      </p:sp>
      <p:sp>
        <p:nvSpPr>
          <p:cNvPr id="6" name="Footer Placeholder 5"/>
          <p:cNvSpPr>
            <a:spLocks noGrp="1"/>
          </p:cNvSpPr>
          <p:nvPr>
            <p:ph type="ftr" sz="quarter" idx="11"/>
          </p:nvPr>
        </p:nvSpPr>
        <p:spPr/>
        <p:txBody>
          <a:bodyPr/>
          <a:lstStyle/>
          <a:p>
            <a:r>
              <a:rPr lang="en-US" smtClean="0"/>
              <a:t>page no.1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3B48793-9B5C-44E6-AC22-06C7E994D553}" type="datetime1">
              <a:rPr lang="en-US" smtClean="0"/>
              <a:pPr/>
              <a:t>9/29/2010</a:t>
            </a:fld>
            <a:endParaRPr lang="en-US"/>
          </a:p>
        </p:txBody>
      </p:sp>
      <p:sp>
        <p:nvSpPr>
          <p:cNvPr id="8" name="Footer Placeholder 7"/>
          <p:cNvSpPr>
            <a:spLocks noGrp="1"/>
          </p:cNvSpPr>
          <p:nvPr>
            <p:ph type="ftr" sz="quarter" idx="11"/>
          </p:nvPr>
        </p:nvSpPr>
        <p:spPr/>
        <p:txBody>
          <a:bodyPr/>
          <a:lstStyle/>
          <a:p>
            <a:r>
              <a:rPr lang="en-US" smtClean="0"/>
              <a:t>page no.1</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0ADCF5F-80D0-4264-AC54-74CB9CB31252}" type="datetime1">
              <a:rPr lang="en-US" smtClean="0"/>
              <a:pPr/>
              <a:t>9/29/2010</a:t>
            </a:fld>
            <a:endParaRPr lang="en-US"/>
          </a:p>
        </p:txBody>
      </p:sp>
      <p:sp>
        <p:nvSpPr>
          <p:cNvPr id="4" name="Footer Placeholder 3"/>
          <p:cNvSpPr>
            <a:spLocks noGrp="1"/>
          </p:cNvSpPr>
          <p:nvPr>
            <p:ph type="ftr" sz="quarter" idx="11"/>
          </p:nvPr>
        </p:nvSpPr>
        <p:spPr/>
        <p:txBody>
          <a:bodyPr/>
          <a:lstStyle/>
          <a:p>
            <a:r>
              <a:rPr lang="en-US" smtClean="0"/>
              <a:t>page no.1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0E74D2-6AAF-4A6D-8325-2A6A851E67B3}" type="datetime1">
              <a:rPr lang="en-US" smtClean="0"/>
              <a:pPr/>
              <a:t>9/29/2010</a:t>
            </a:fld>
            <a:endParaRPr lang="en-US"/>
          </a:p>
        </p:txBody>
      </p:sp>
      <p:sp>
        <p:nvSpPr>
          <p:cNvPr id="3" name="Footer Placeholder 2"/>
          <p:cNvSpPr>
            <a:spLocks noGrp="1"/>
          </p:cNvSpPr>
          <p:nvPr>
            <p:ph type="ftr" sz="quarter" idx="11"/>
          </p:nvPr>
        </p:nvSpPr>
        <p:spPr/>
        <p:txBody>
          <a:bodyPr/>
          <a:lstStyle/>
          <a:p>
            <a:r>
              <a:rPr lang="en-US" smtClean="0"/>
              <a:t>page no.1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9FF0086-5198-4040-A6FE-148B3176E8F3}" type="datetime1">
              <a:rPr lang="en-US" smtClean="0"/>
              <a:pPr/>
              <a:t>9/29/2010</a:t>
            </a:fld>
            <a:endParaRPr lang="en-US"/>
          </a:p>
        </p:txBody>
      </p:sp>
      <p:sp>
        <p:nvSpPr>
          <p:cNvPr id="6" name="Footer Placeholder 5"/>
          <p:cNvSpPr>
            <a:spLocks noGrp="1"/>
          </p:cNvSpPr>
          <p:nvPr>
            <p:ph type="ftr" sz="quarter" idx="11"/>
          </p:nvPr>
        </p:nvSpPr>
        <p:spPr/>
        <p:txBody>
          <a:bodyPr/>
          <a:lstStyle/>
          <a:p>
            <a:r>
              <a:rPr lang="en-US" smtClean="0"/>
              <a:t>page no.1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72AF3B-AA40-475A-9868-2A11BCDAF616}" type="datetime1">
              <a:rPr lang="en-US" smtClean="0"/>
              <a:pPr/>
              <a:t>9/29/2010</a:t>
            </a:fld>
            <a:endParaRPr lang="en-US"/>
          </a:p>
        </p:txBody>
      </p:sp>
      <p:sp>
        <p:nvSpPr>
          <p:cNvPr id="6" name="Footer Placeholder 5"/>
          <p:cNvSpPr>
            <a:spLocks noGrp="1"/>
          </p:cNvSpPr>
          <p:nvPr>
            <p:ph type="ftr" sz="quarter" idx="11"/>
          </p:nvPr>
        </p:nvSpPr>
        <p:spPr/>
        <p:txBody>
          <a:bodyPr/>
          <a:lstStyle/>
          <a:p>
            <a:r>
              <a:rPr lang="en-US" smtClean="0"/>
              <a:t>page no.1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25C1F80-BB5A-4FCD-BC94-4B375AD56317}" type="datetime1">
              <a:rPr lang="en-US" smtClean="0"/>
              <a:pPr/>
              <a:t>9/29/2010</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r>
              <a:rPr lang="en-US" smtClean="0"/>
              <a:t>page no.1</a:t>
            </a: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slideLayout" Target="../slideLayouts/slideLayout8.xml"/><Relationship Id="rId1" Type="http://schemas.openxmlformats.org/officeDocument/2006/relationships/audio" Target="../media/audio1.wav"/><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slideLayout" Target="../slideLayouts/slideLayout8.xml"/><Relationship Id="rId1" Type="http://schemas.openxmlformats.org/officeDocument/2006/relationships/audio" Target="../media/audio1.wav"/><Relationship Id="rId6" Type="http://schemas.openxmlformats.org/officeDocument/2006/relationships/image" Target="../media/image52.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60.png"/><Relationship Id="rId2" Type="http://schemas.openxmlformats.org/officeDocument/2006/relationships/slideLayout" Target="../slideLayouts/slideLayout8.xml"/><Relationship Id="rId1" Type="http://schemas.openxmlformats.org/officeDocument/2006/relationships/audio" Target="../media/audio1.wav"/><Relationship Id="rId6" Type="http://schemas.openxmlformats.org/officeDocument/2006/relationships/image" Target="../media/image47.png"/><Relationship Id="rId5" Type="http://schemas.openxmlformats.org/officeDocument/2006/relationships/image" Target="../media/image59.png"/><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63.png"/><Relationship Id="rId2" Type="http://schemas.openxmlformats.org/officeDocument/2006/relationships/slideLayout" Target="../slideLayouts/slideLayout8.xml"/><Relationship Id="rId1" Type="http://schemas.openxmlformats.org/officeDocument/2006/relationships/audio" Target="../media/audio1.wav"/><Relationship Id="rId6" Type="http://schemas.openxmlformats.org/officeDocument/2006/relationships/image" Target="../media/image62.png"/><Relationship Id="rId5" Type="http://schemas.openxmlformats.org/officeDocument/2006/relationships/image" Target="../media/image47.png"/><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70.png"/></Relationships>
</file>

<file path=ppt/slides/_rels/slide3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image" Target="../media/image7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9.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7.xml"/><Relationship Id="rId5" Type="http://schemas.openxmlformats.org/officeDocument/2006/relationships/image" Target="../media/image83.png"/><Relationship Id="rId4" Type="http://schemas.openxmlformats.org/officeDocument/2006/relationships/image" Target="../media/image82.png"/></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3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jpeg"/><Relationship Id="rId1" Type="http://schemas.openxmlformats.org/officeDocument/2006/relationships/slideLayout" Target="../slideLayouts/slideLayout7.xml"/><Relationship Id="rId4" Type="http://schemas.openxmlformats.org/officeDocument/2006/relationships/image" Target="../media/image89.png"/></Relationships>
</file>

<file path=ppt/slides/_rels/slide38.xml.rels><?xml version="1.0" encoding="UTF-8" standalone="yes"?>
<Relationships xmlns="http://schemas.openxmlformats.org/package/2006/relationships"><Relationship Id="rId8" Type="http://schemas.openxmlformats.org/officeDocument/2006/relationships/notesSlide" Target="../notesSlides/notesSlide3.xml"/><Relationship Id="rId13" Type="http://schemas.openxmlformats.org/officeDocument/2006/relationships/diagramQuickStyle" Target="../diagrams/quickStyle2.xml"/><Relationship Id="rId18" Type="http://schemas.openxmlformats.org/officeDocument/2006/relationships/image" Target="../media/image93.png"/><Relationship Id="rId3" Type="http://schemas.openxmlformats.org/officeDocument/2006/relationships/audio" Target="../media/audio3.wav"/><Relationship Id="rId21" Type="http://schemas.openxmlformats.org/officeDocument/2006/relationships/image" Target="../media/image96.png"/><Relationship Id="rId7" Type="http://schemas.openxmlformats.org/officeDocument/2006/relationships/slideLayout" Target="../slideLayouts/slideLayout5.xml"/><Relationship Id="rId12" Type="http://schemas.openxmlformats.org/officeDocument/2006/relationships/diagramLayout" Target="../diagrams/layout2.xml"/><Relationship Id="rId17" Type="http://schemas.openxmlformats.org/officeDocument/2006/relationships/image" Target="../media/image92.png"/><Relationship Id="rId2" Type="http://schemas.openxmlformats.org/officeDocument/2006/relationships/audio" Target="../media/audio2.wav"/><Relationship Id="rId16" Type="http://schemas.openxmlformats.org/officeDocument/2006/relationships/image" Target="../media/image91.png"/><Relationship Id="rId20" Type="http://schemas.openxmlformats.org/officeDocument/2006/relationships/image" Target="../media/image95.png"/><Relationship Id="rId1" Type="http://schemas.openxmlformats.org/officeDocument/2006/relationships/audio" Target="../media/audio1.wav"/><Relationship Id="rId6" Type="http://schemas.openxmlformats.org/officeDocument/2006/relationships/audio" Target="../media/audio6.wav"/><Relationship Id="rId11" Type="http://schemas.openxmlformats.org/officeDocument/2006/relationships/diagramData" Target="../diagrams/data2.xml"/><Relationship Id="rId5" Type="http://schemas.openxmlformats.org/officeDocument/2006/relationships/audio" Target="../media/audio5.wav"/><Relationship Id="rId15" Type="http://schemas.microsoft.com/office/2007/relationships/diagramDrawing" Target="../diagrams/drawing2.xml"/><Relationship Id="rId10" Type="http://schemas.openxmlformats.org/officeDocument/2006/relationships/image" Target="../media/image11.jpeg"/><Relationship Id="rId19" Type="http://schemas.openxmlformats.org/officeDocument/2006/relationships/image" Target="../media/image94.png"/><Relationship Id="rId4" Type="http://schemas.openxmlformats.org/officeDocument/2006/relationships/audio" Target="../media/audio4.wav"/><Relationship Id="rId9" Type="http://schemas.openxmlformats.org/officeDocument/2006/relationships/audio" Target="../media/audio7.wav"/><Relationship Id="rId14" Type="http://schemas.openxmlformats.org/officeDocument/2006/relationships/diagramColors" Target="../diagrams/colors2.xml"/><Relationship Id="rId22" Type="http://schemas.openxmlformats.org/officeDocument/2006/relationships/image" Target="../media/image97.png"/></Relationships>
</file>

<file path=ppt/slides/_rels/slide39.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71538" y="0"/>
            <a:ext cx="8229600" cy="2143140"/>
          </a:xfrm>
        </p:spPr>
        <p:txBody>
          <a:bodyPr>
            <a:normAutofit/>
          </a:bodyPr>
          <a:lstStyle/>
          <a:p>
            <a:r>
              <a:rPr lang="en-US" sz="4000" dirty="0" smtClean="0">
                <a:solidFill>
                  <a:srgbClr val="33CC33"/>
                </a:solidFill>
              </a:rPr>
              <a:t>THE INSTITUTE OF </a:t>
            </a:r>
            <a:r>
              <a:rPr lang="en-US" sz="3600" dirty="0" smtClean="0">
                <a:solidFill>
                  <a:srgbClr val="33CC33"/>
                </a:solidFill>
              </a:rPr>
              <a:t>CHARTERED</a:t>
            </a:r>
            <a:r>
              <a:rPr lang="en-US" sz="4000" dirty="0" smtClean="0">
                <a:solidFill>
                  <a:srgbClr val="33CC33"/>
                </a:solidFill>
              </a:rPr>
              <a:t> ACCOUNTANTS OF INDIA</a:t>
            </a:r>
            <a:endParaRPr lang="en-IN" dirty="0">
              <a:solidFill>
                <a:srgbClr val="33CC33"/>
              </a:solidFill>
            </a:endParaRPr>
          </a:p>
        </p:txBody>
      </p:sp>
      <p:sp>
        <p:nvSpPr>
          <p:cNvPr id="4" name="Subtitle 3"/>
          <p:cNvSpPr>
            <a:spLocks noGrp="1"/>
          </p:cNvSpPr>
          <p:nvPr>
            <p:ph type="subTitle" idx="1"/>
          </p:nvPr>
        </p:nvSpPr>
        <p:spPr/>
        <p:txBody>
          <a:bodyPr/>
          <a:lstStyle/>
          <a:p>
            <a:r>
              <a:rPr lang="en-US" sz="4000" dirty="0" smtClean="0">
                <a:solidFill>
                  <a:srgbClr val="C00000"/>
                </a:solidFill>
                <a:latin typeface="Algerian" pitchFamily="82" charset="0"/>
              </a:rPr>
              <a:t>MS  ACCESS DATABASE</a:t>
            </a:r>
            <a:endParaRPr lang="en-IN" sz="4000" dirty="0" smtClean="0">
              <a:solidFill>
                <a:srgbClr val="C00000"/>
              </a:solidFill>
              <a:latin typeface="Algerian" pitchFamily="82" charset="0"/>
            </a:endParaRPr>
          </a:p>
          <a:p>
            <a:endParaRPr lang="en-IN" dirty="0"/>
          </a:p>
        </p:txBody>
      </p:sp>
      <p:sp>
        <p:nvSpPr>
          <p:cNvPr id="5" name="TextBox 4"/>
          <p:cNvSpPr txBox="1"/>
          <p:nvPr/>
        </p:nvSpPr>
        <p:spPr>
          <a:xfrm>
            <a:off x="0" y="5786454"/>
            <a:ext cx="4321843" cy="1231106"/>
          </a:xfrm>
          <a:prstGeom prst="rect">
            <a:avLst/>
          </a:prstGeom>
          <a:noFill/>
        </p:spPr>
        <p:txBody>
          <a:bodyPr wrap="square" rtlCol="0">
            <a:spAutoFit/>
          </a:bodyPr>
          <a:lstStyle/>
          <a:p>
            <a:r>
              <a:rPr lang="en-US" sz="2800" dirty="0" smtClean="0">
                <a:solidFill>
                  <a:srgbClr val="FFFF00"/>
                </a:solidFill>
              </a:rPr>
              <a:t>Submitted to:</a:t>
            </a:r>
          </a:p>
          <a:p>
            <a:endParaRPr lang="en-IN" sz="2800" dirty="0" smtClean="0">
              <a:solidFill>
                <a:srgbClr val="FFFF00"/>
              </a:solidFill>
            </a:endParaRPr>
          </a:p>
          <a:p>
            <a:endParaRPr lang="en-IN" dirty="0"/>
          </a:p>
        </p:txBody>
      </p:sp>
      <p:sp>
        <p:nvSpPr>
          <p:cNvPr id="6" name="TextBox 5"/>
          <p:cNvSpPr txBox="1"/>
          <p:nvPr/>
        </p:nvSpPr>
        <p:spPr>
          <a:xfrm>
            <a:off x="4714876" y="4786322"/>
            <a:ext cx="6055343" cy="2092881"/>
          </a:xfrm>
          <a:prstGeom prst="rect">
            <a:avLst/>
          </a:prstGeom>
          <a:noFill/>
        </p:spPr>
        <p:txBody>
          <a:bodyPr wrap="square" rtlCol="0">
            <a:spAutoFit/>
          </a:bodyPr>
          <a:lstStyle/>
          <a:p>
            <a:r>
              <a:rPr lang="en-US" sz="2800" dirty="0" smtClean="0">
                <a:solidFill>
                  <a:srgbClr val="FFFF00"/>
                </a:solidFill>
              </a:rPr>
              <a:t>Submitted by:</a:t>
            </a:r>
          </a:p>
          <a:p>
            <a:endParaRPr lang="en-US" sz="2800" dirty="0" smtClean="0">
              <a:solidFill>
                <a:srgbClr val="FFFF00"/>
              </a:solidFill>
            </a:endParaRPr>
          </a:p>
          <a:p>
            <a:r>
              <a:rPr lang="en-US" sz="2800" dirty="0" smtClean="0">
                <a:solidFill>
                  <a:srgbClr val="FFFF00"/>
                </a:solidFill>
              </a:rPr>
              <a:t>ROLL </a:t>
            </a:r>
            <a:r>
              <a:rPr lang="en-US" sz="2800" dirty="0" smtClean="0">
                <a:solidFill>
                  <a:srgbClr val="FFFF00"/>
                </a:solidFill>
              </a:rPr>
              <a:t>NO-</a:t>
            </a:r>
            <a:endParaRPr lang="en-US" sz="2800" dirty="0" smtClean="0">
              <a:solidFill>
                <a:srgbClr val="FFFF00"/>
              </a:solidFill>
            </a:endParaRPr>
          </a:p>
          <a:p>
            <a:endParaRPr lang="en-IN" sz="2800" dirty="0" smtClean="0">
              <a:solidFill>
                <a:srgbClr val="FFFF00"/>
              </a:solidFill>
            </a:endParaRPr>
          </a:p>
          <a:p>
            <a:endParaRPr lang="en-IN" dirty="0"/>
          </a:p>
        </p:txBody>
      </p:sp>
      <p:pic>
        <p:nvPicPr>
          <p:cNvPr id="1026" name="Picture 2" descr="C:\Users\HEMANT\Desktop\Z1lh0i8z.jpg"/>
          <p:cNvPicPr>
            <a:picLocks noChangeAspect="1" noChangeArrowheads="1"/>
          </p:cNvPicPr>
          <p:nvPr/>
        </p:nvPicPr>
        <p:blipFill>
          <a:blip r:embed="rId4" cstate="print"/>
          <a:srcRect/>
          <a:stretch>
            <a:fillRect/>
          </a:stretch>
        </p:blipFill>
        <p:spPr bwMode="auto">
          <a:xfrm>
            <a:off x="0" y="304800"/>
            <a:ext cx="1143000" cy="1981200"/>
          </a:xfrm>
          <a:prstGeom prst="bevel">
            <a:avLst/>
          </a:prstGeom>
          <a:ln>
            <a:noFill/>
          </a:ln>
          <a:effectLst>
            <a:outerShdw blurRad="63500" sx="102000" sy="102000" algn="ctr" rotWithShape="0">
              <a:prstClr val="black">
                <a:alpha val="40000"/>
              </a:prstClr>
            </a:outerShdw>
            <a:reflection blurRad="12700" stA="30000" endPos="30000" dist="5000" dir="5400000" sy="-100000" algn="bl" rotWithShape="0"/>
          </a:effectLst>
          <a:scene3d>
            <a:camera prst="isometricOffAxis1Right">
              <a:rot lat="1080000" lon="21594000" rev="0"/>
            </a:camera>
            <a:lightRig rig="threePt" dir="t">
              <a:rot lat="0" lon="0" rev="2700000"/>
            </a:lightRig>
          </a:scene3d>
          <a:sp3d>
            <a:bevelT w="63500" h="50800"/>
          </a:sp3d>
        </p:spPr>
      </p:pic>
    </p:spTree>
  </p:cSld>
  <p:clrMapOvr>
    <a:masterClrMapping/>
  </p:clrMapOvr>
  <p:transition advClick="0" advTm="2000">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026"/>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4" fill="hold" grpId="0"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heel(4)">
                                      <p:cBhvr>
                                        <p:cTn id="16" dur="10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7"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1000" fill="hold"/>
                                        <p:tgtEl>
                                          <p:spTgt spid="6"/>
                                        </p:tgtEl>
                                        <p:attrNameLst>
                                          <p:attrName>ppt_x</p:attrName>
                                        </p:attrNameLst>
                                      </p:cBhvr>
                                      <p:tavLst>
                                        <p:tav tm="0">
                                          <p:val>
                                            <p:strVal val="#ppt_x"/>
                                          </p:val>
                                        </p:tav>
                                        <p:tav tm="100000">
                                          <p:val>
                                            <p:strVal val="#ppt_x"/>
                                          </p:val>
                                        </p:tav>
                                      </p:tavLst>
                                    </p:anim>
                                    <p:anim calcmode="lin" valueType="num">
                                      <p:cBhvr additive="base">
                                        <p:cTn id="22"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7"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1000" fill="hold"/>
                                        <p:tgtEl>
                                          <p:spTgt spid="5"/>
                                        </p:tgtEl>
                                        <p:attrNameLst>
                                          <p:attrName>ppt_x</p:attrName>
                                        </p:attrNameLst>
                                      </p:cBhvr>
                                      <p:tavLst>
                                        <p:tav tm="0">
                                          <p:val>
                                            <p:strVal val="#ppt_x"/>
                                          </p:val>
                                        </p:tav>
                                        <p:tav tm="100000">
                                          <p:val>
                                            <p:strVal val="#ppt_x"/>
                                          </p:val>
                                        </p:tav>
                                      </p:tavLst>
                                    </p:anim>
                                    <p:anim calcmode="lin" valueType="num">
                                      <p:cBhvr additive="base">
                                        <p:cTn id="2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FIELD PROPERTIES</a:t>
            </a:r>
            <a:endParaRPr lang="en-US" dirty="0"/>
          </a:p>
        </p:txBody>
      </p:sp>
      <p:graphicFrame>
        <p:nvGraphicFramePr>
          <p:cNvPr id="4" name="Content Placeholder 3"/>
          <p:cNvGraphicFramePr>
            <a:graphicFrameLocks noGrp="1"/>
          </p:cNvGraphicFramePr>
          <p:nvPr>
            <p:ph idx="1"/>
          </p:nvPr>
        </p:nvGraphicFramePr>
        <p:xfrm>
          <a:off x="533400" y="1676400"/>
          <a:ext cx="8229600" cy="2656840"/>
        </p:xfrm>
        <a:graphic>
          <a:graphicData uri="http://schemas.openxmlformats.org/drawingml/2006/table">
            <a:tbl>
              <a:tblPr firstRow="1" bandRow="1">
                <a:tableStyleId>{5C22544A-7EE6-4342-B048-85BDC9FD1C3A}</a:tableStyleId>
              </a:tblPr>
              <a:tblGrid>
                <a:gridCol w="1752600"/>
                <a:gridCol w="6477000"/>
              </a:tblGrid>
              <a:tr h="370840">
                <a:tc>
                  <a:txBody>
                    <a:bodyPr/>
                    <a:lstStyle/>
                    <a:p>
                      <a:r>
                        <a:rPr lang="en-US" dirty="0" smtClean="0"/>
                        <a:t>PROPERTY</a:t>
                      </a:r>
                      <a:endParaRPr lang="en-US" dirty="0"/>
                    </a:p>
                  </a:txBody>
                  <a:tcPr/>
                </a:tc>
                <a:tc>
                  <a:txBody>
                    <a:bodyPr/>
                    <a:lstStyle/>
                    <a:p>
                      <a:r>
                        <a:rPr lang="en-US" dirty="0" smtClean="0"/>
                        <a:t>DESCRIPTION</a:t>
                      </a:r>
                      <a:endParaRPr lang="en-US" dirty="0"/>
                    </a:p>
                  </a:txBody>
                  <a:tcPr/>
                </a:tc>
              </a:tr>
              <a:tr h="370840">
                <a:tc>
                  <a:txBody>
                    <a:bodyPr/>
                    <a:lstStyle/>
                    <a:p>
                      <a:r>
                        <a:rPr lang="en-US" dirty="0" smtClean="0"/>
                        <a:t>1. FIELD</a:t>
                      </a:r>
                      <a:r>
                        <a:rPr lang="en-US" baseline="0" dirty="0" smtClean="0"/>
                        <a:t> SIZE</a:t>
                      </a:r>
                      <a:endParaRPr lang="en-US" dirty="0"/>
                    </a:p>
                  </a:txBody>
                  <a:tcPr/>
                </a:tc>
                <a:tc>
                  <a:txBody>
                    <a:bodyPr/>
                    <a:lstStyle/>
                    <a:p>
                      <a:r>
                        <a:rPr lang="en-US" dirty="0" smtClean="0"/>
                        <a:t>This property helps you to change the number</a:t>
                      </a:r>
                      <a:r>
                        <a:rPr lang="en-US" baseline="0" dirty="0" smtClean="0"/>
                        <a:t> of characters that can be inserted. </a:t>
                      </a:r>
                    </a:p>
                    <a:p>
                      <a:endParaRPr lang="en-US" baseline="0" dirty="0" smtClean="0"/>
                    </a:p>
                    <a:p>
                      <a:r>
                        <a:rPr lang="en-US" baseline="0" dirty="0" smtClean="0"/>
                        <a:t>By default, </a:t>
                      </a:r>
                    </a:p>
                    <a:p>
                      <a:r>
                        <a:rPr lang="en-US" dirty="0" smtClean="0"/>
                        <a:t> For</a:t>
                      </a:r>
                      <a:r>
                        <a:rPr lang="en-US" baseline="0" dirty="0" smtClean="0"/>
                        <a:t> </a:t>
                      </a:r>
                      <a:r>
                        <a:rPr lang="en-US" b="1" baseline="0" dirty="0" smtClean="0">
                          <a:solidFill>
                            <a:srgbClr val="FFFF00"/>
                          </a:solidFill>
                        </a:rPr>
                        <a:t>TEXT </a:t>
                      </a:r>
                      <a:r>
                        <a:rPr lang="en-US" baseline="0" dirty="0" smtClean="0"/>
                        <a:t>fields, the maximum number of characters that can be stored is </a:t>
                      </a:r>
                      <a:r>
                        <a:rPr lang="en-US" b="1" baseline="0" dirty="0" smtClean="0">
                          <a:solidFill>
                            <a:srgbClr val="FFFF00"/>
                          </a:solidFill>
                        </a:rPr>
                        <a:t>255.</a:t>
                      </a:r>
                    </a:p>
                    <a:p>
                      <a:r>
                        <a:rPr lang="en-US" baseline="0" dirty="0" smtClean="0"/>
                        <a:t>For number fields long integer, double and so on.</a:t>
                      </a:r>
                    </a:p>
                    <a:p>
                      <a:r>
                        <a:rPr lang="en-US" baseline="0" dirty="0" smtClean="0"/>
                        <a:t>In </a:t>
                      </a:r>
                      <a:r>
                        <a:rPr lang="en-US" b="1" baseline="0" dirty="0" smtClean="0">
                          <a:solidFill>
                            <a:srgbClr val="FFFF00"/>
                          </a:solidFill>
                        </a:rPr>
                        <a:t>MEMO</a:t>
                      </a:r>
                      <a:r>
                        <a:rPr lang="en-US" baseline="0" dirty="0" smtClean="0"/>
                        <a:t>, provides </a:t>
                      </a:r>
                      <a:r>
                        <a:rPr kumimoji="0" lang="en-US" b="1" kern="1200" baseline="0" dirty="0" smtClean="0">
                          <a:solidFill>
                            <a:srgbClr val="FFFF00"/>
                          </a:solidFill>
                          <a:latin typeface="+mn-lt"/>
                          <a:ea typeface="+mn-ea"/>
                          <a:cs typeface="+mn-cs"/>
                        </a:rPr>
                        <a:t>65000</a:t>
                      </a:r>
                      <a:r>
                        <a:rPr lang="en-US" baseline="0" dirty="0" smtClean="0"/>
                        <a:t> characters.</a:t>
                      </a:r>
                      <a:endParaRPr lang="en-US" dirty="0"/>
                    </a:p>
                  </a:txBody>
                  <a:tcPr/>
                </a:tc>
              </a:tr>
            </a:tbl>
          </a:graphicData>
        </a:graphic>
      </p:graphicFrame>
      <p:graphicFrame>
        <p:nvGraphicFramePr>
          <p:cNvPr id="5" name="Table 4"/>
          <p:cNvGraphicFramePr>
            <a:graphicFrameLocks noGrp="1"/>
          </p:cNvGraphicFramePr>
          <p:nvPr/>
        </p:nvGraphicFramePr>
        <p:xfrm>
          <a:off x="609600" y="4572000"/>
          <a:ext cx="8229600" cy="838200"/>
        </p:xfrm>
        <a:graphic>
          <a:graphicData uri="http://schemas.openxmlformats.org/drawingml/2006/table">
            <a:tbl>
              <a:tblPr firstRow="1" bandRow="1">
                <a:tableStyleId>{5C22544A-7EE6-4342-B048-85BDC9FD1C3A}</a:tableStyleId>
              </a:tblPr>
              <a:tblGrid>
                <a:gridCol w="1676400"/>
                <a:gridCol w="6553200"/>
              </a:tblGrid>
              <a:tr h="838200">
                <a:tc>
                  <a:txBody>
                    <a:bodyPr/>
                    <a:lstStyle/>
                    <a:p>
                      <a:r>
                        <a:rPr lang="en-US" b="0" dirty="0" smtClean="0">
                          <a:solidFill>
                            <a:schemeClr val="bg2">
                              <a:lumMod val="50000"/>
                            </a:schemeClr>
                          </a:solidFill>
                        </a:rPr>
                        <a:t>2.  FORMAT</a:t>
                      </a:r>
                      <a:endParaRPr lang="en-US" b="0" dirty="0">
                        <a:solidFill>
                          <a:schemeClr val="bg2">
                            <a:lumMod val="50000"/>
                          </a:schemeClr>
                        </a:solidFill>
                      </a:endParaRPr>
                    </a:p>
                  </a:txBody>
                  <a:tcPr/>
                </a:tc>
                <a:tc>
                  <a:txBody>
                    <a:bodyPr/>
                    <a:lstStyle/>
                    <a:p>
                      <a:r>
                        <a:rPr lang="en-US" b="0" dirty="0" smtClean="0">
                          <a:solidFill>
                            <a:schemeClr val="bg2">
                              <a:lumMod val="50000"/>
                            </a:schemeClr>
                          </a:solidFill>
                        </a:rPr>
                        <a:t>This property sets how the data is displayed. </a:t>
                      </a:r>
                    </a:p>
                    <a:p>
                      <a:r>
                        <a:rPr lang="en-US" b="0" dirty="0" smtClean="0">
                          <a:solidFill>
                            <a:schemeClr val="bg2">
                              <a:lumMod val="50000"/>
                            </a:schemeClr>
                          </a:solidFill>
                        </a:rPr>
                        <a:t>For example,</a:t>
                      </a:r>
                      <a:r>
                        <a:rPr lang="en-US" b="0" baseline="0" dirty="0" smtClean="0">
                          <a:solidFill>
                            <a:schemeClr val="bg2">
                              <a:lumMod val="50000"/>
                            </a:schemeClr>
                          </a:solidFill>
                        </a:rPr>
                        <a:t> in salary- currency( Rs. , $, etc.)</a:t>
                      </a:r>
                      <a:endParaRPr lang="en-US" b="0" dirty="0">
                        <a:solidFill>
                          <a:schemeClr val="bg2">
                            <a:lumMod val="50000"/>
                          </a:schemeClr>
                        </a:solidFill>
                      </a:endParaRPr>
                    </a:p>
                  </a:txBody>
                  <a:tcPr/>
                </a:tc>
              </a:tr>
            </a:tbl>
          </a:graphicData>
        </a:graphic>
      </p:graphicFrame>
      <p:graphicFrame>
        <p:nvGraphicFramePr>
          <p:cNvPr id="6" name="Table 5"/>
          <p:cNvGraphicFramePr>
            <a:graphicFrameLocks noGrp="1"/>
          </p:cNvGraphicFramePr>
          <p:nvPr/>
        </p:nvGraphicFramePr>
        <p:xfrm>
          <a:off x="685800" y="5943600"/>
          <a:ext cx="8229600" cy="370840"/>
        </p:xfrm>
        <a:graphic>
          <a:graphicData uri="http://schemas.openxmlformats.org/drawingml/2006/table">
            <a:tbl>
              <a:tblPr firstRow="1" bandRow="1">
                <a:tableStyleId>{5C22544A-7EE6-4342-B048-85BDC9FD1C3A}</a:tableStyleId>
              </a:tblPr>
              <a:tblGrid>
                <a:gridCol w="1600200"/>
                <a:gridCol w="6629400"/>
              </a:tblGrid>
              <a:tr h="370840">
                <a:tc>
                  <a:txBody>
                    <a:bodyPr/>
                    <a:lstStyle/>
                    <a:p>
                      <a:r>
                        <a:rPr lang="en-US" b="0" dirty="0" smtClean="0">
                          <a:solidFill>
                            <a:schemeClr val="bg2">
                              <a:lumMod val="75000"/>
                            </a:schemeClr>
                          </a:solidFill>
                        </a:rPr>
                        <a:t>3. CAPTION</a:t>
                      </a:r>
                      <a:endParaRPr lang="en-US" b="0" dirty="0">
                        <a:solidFill>
                          <a:schemeClr val="bg2">
                            <a:lumMod val="75000"/>
                          </a:schemeClr>
                        </a:solidFill>
                      </a:endParaRPr>
                    </a:p>
                  </a:txBody>
                  <a:tcPr/>
                </a:tc>
                <a:tc>
                  <a:txBody>
                    <a:bodyPr/>
                    <a:lstStyle/>
                    <a:p>
                      <a:r>
                        <a:rPr lang="en-US" b="0" dirty="0" smtClean="0">
                          <a:solidFill>
                            <a:schemeClr val="bg2">
                              <a:lumMod val="75000"/>
                            </a:schemeClr>
                          </a:solidFill>
                        </a:rPr>
                        <a:t>Caption is</a:t>
                      </a:r>
                      <a:r>
                        <a:rPr lang="en-US" b="0" baseline="0" dirty="0" smtClean="0">
                          <a:solidFill>
                            <a:schemeClr val="bg2">
                              <a:lumMod val="75000"/>
                            </a:schemeClr>
                          </a:solidFill>
                        </a:rPr>
                        <a:t> used to give a heading to a particular field.</a:t>
                      </a:r>
                      <a:endParaRPr lang="en-US" b="0" dirty="0">
                        <a:solidFill>
                          <a:schemeClr val="bg2">
                            <a:lumMod val="75000"/>
                          </a:schemeClr>
                        </a:solidFill>
                      </a:endParaRPr>
                    </a:p>
                  </a:txBody>
                  <a:tcPr/>
                </a:tc>
              </a:tr>
            </a:tbl>
          </a:graphicData>
        </a:graphic>
      </p:graphicFrame>
      <p:sp>
        <p:nvSpPr>
          <p:cNvPr id="7" name="Slide Number Placeholder 6"/>
          <p:cNvSpPr>
            <a:spLocks noGrp="1"/>
          </p:cNvSpPr>
          <p:nvPr>
            <p:ph type="sldNum" sz="quarter" idx="12"/>
          </p:nvPr>
        </p:nvSpPr>
        <p:spPr/>
        <p:txBody>
          <a:bodyPr/>
          <a:lstStyle/>
          <a:p>
            <a:fld id="{B6F15528-21DE-4FAA-801E-634DDDAF4B2B}" type="slidenum">
              <a:rPr lang="en-US" smtClean="0"/>
              <a:pPr/>
              <a:t>10</a:t>
            </a:fld>
            <a:endParaRPr lang="en-US"/>
          </a:p>
        </p:txBody>
      </p:sp>
      <p:sp>
        <p:nvSpPr>
          <p:cNvPr id="8" name="Footer Placeholder 7"/>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1200" fill="hold">
                                          <p:stCondLst>
                                            <p:cond delay="0"/>
                                          </p:stCondLst>
                                        </p:cTn>
                                        <p:tgtEl>
                                          <p:spTgt spid="2"/>
                                        </p:tgtEl>
                                        <p:attrNameLst>
                                          <p:attrName>ppt_x</p:attrName>
                                        </p:attrNameLst>
                                      </p:cBhvr>
                                    </p:anim>
                                    <p:anim from="0" to="-1.0" calcmode="lin" valueType="num">
                                      <p:cBhvr>
                                        <p:cTn id="8" dur="400" decel="50000" autoRev="1" fill="hold">
                                          <p:stCondLst>
                                            <p:cond delay="1200"/>
                                          </p:stCondLst>
                                        </p:cTn>
                                        <p:tgtEl>
                                          <p:spTgt spid="2"/>
                                        </p:tgtEl>
                                        <p:attrNameLst>
                                          <p:attrName>xshear</p:attrName>
                                        </p:attrNameLst>
                                      </p:cBhvr>
                                    </p:anim>
                                    <p:animScale>
                                      <p:cBhvr>
                                        <p:cTn id="9" dur="400" decel="100000" autoRev="1" fill="hold">
                                          <p:stCondLst>
                                            <p:cond delay="1200"/>
                                          </p:stCondLst>
                                        </p:cTn>
                                        <p:tgtEl>
                                          <p:spTgt spid="2"/>
                                        </p:tgtEl>
                                      </p:cBhvr>
                                      <p:from x="100000" y="100000"/>
                                      <p:to x="80000" y="100000"/>
                                    </p:animScale>
                                    <p:anim by="(#ppt_h/3+#ppt_w*0.1)" calcmode="lin" valueType="num">
                                      <p:cBhvr additive="sum">
                                        <p:cTn id="10" dur="400" decel="100000" autoRev="1" fill="hold">
                                          <p:stCondLst>
                                            <p:cond delay="12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80">
                                          <p:stCondLst>
                                            <p:cond delay="0"/>
                                          </p:stCondLst>
                                        </p:cTn>
                                        <p:tgtEl>
                                          <p:spTgt spid="4"/>
                                        </p:tgtEl>
                                      </p:cBhvr>
                                    </p:animEffect>
                                    <p:anim calcmode="lin" valueType="num">
                                      <p:cBhvr>
                                        <p:cTn id="1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1" dur="26">
                                          <p:stCondLst>
                                            <p:cond delay="650"/>
                                          </p:stCondLst>
                                        </p:cTn>
                                        <p:tgtEl>
                                          <p:spTgt spid="4"/>
                                        </p:tgtEl>
                                      </p:cBhvr>
                                      <p:to x="100000" y="60000"/>
                                    </p:animScale>
                                    <p:animScale>
                                      <p:cBhvr>
                                        <p:cTn id="22" dur="166" decel="50000">
                                          <p:stCondLst>
                                            <p:cond delay="676"/>
                                          </p:stCondLst>
                                        </p:cTn>
                                        <p:tgtEl>
                                          <p:spTgt spid="4"/>
                                        </p:tgtEl>
                                      </p:cBhvr>
                                      <p:to x="100000" y="100000"/>
                                    </p:animScale>
                                    <p:animScale>
                                      <p:cBhvr>
                                        <p:cTn id="23" dur="26">
                                          <p:stCondLst>
                                            <p:cond delay="1312"/>
                                          </p:stCondLst>
                                        </p:cTn>
                                        <p:tgtEl>
                                          <p:spTgt spid="4"/>
                                        </p:tgtEl>
                                      </p:cBhvr>
                                      <p:to x="100000" y="80000"/>
                                    </p:animScale>
                                    <p:animScale>
                                      <p:cBhvr>
                                        <p:cTn id="24" dur="166" decel="50000">
                                          <p:stCondLst>
                                            <p:cond delay="1338"/>
                                          </p:stCondLst>
                                        </p:cTn>
                                        <p:tgtEl>
                                          <p:spTgt spid="4"/>
                                        </p:tgtEl>
                                      </p:cBhvr>
                                      <p:to x="100000" y="100000"/>
                                    </p:animScale>
                                    <p:animScale>
                                      <p:cBhvr>
                                        <p:cTn id="25" dur="26">
                                          <p:stCondLst>
                                            <p:cond delay="1642"/>
                                          </p:stCondLst>
                                        </p:cTn>
                                        <p:tgtEl>
                                          <p:spTgt spid="4"/>
                                        </p:tgtEl>
                                      </p:cBhvr>
                                      <p:to x="100000" y="90000"/>
                                    </p:animScale>
                                    <p:animScale>
                                      <p:cBhvr>
                                        <p:cTn id="26" dur="166" decel="50000">
                                          <p:stCondLst>
                                            <p:cond delay="1668"/>
                                          </p:stCondLst>
                                        </p:cTn>
                                        <p:tgtEl>
                                          <p:spTgt spid="4"/>
                                        </p:tgtEl>
                                      </p:cBhvr>
                                      <p:to x="100000" y="100000"/>
                                    </p:animScale>
                                    <p:animScale>
                                      <p:cBhvr>
                                        <p:cTn id="27" dur="26">
                                          <p:stCondLst>
                                            <p:cond delay="1808"/>
                                          </p:stCondLst>
                                        </p:cTn>
                                        <p:tgtEl>
                                          <p:spTgt spid="4"/>
                                        </p:tgtEl>
                                      </p:cBhvr>
                                      <p:to x="100000" y="95000"/>
                                    </p:animScale>
                                    <p:animScale>
                                      <p:cBhvr>
                                        <p:cTn id="28" dur="166" decel="50000">
                                          <p:stCondLst>
                                            <p:cond delay="1834"/>
                                          </p:stCondLst>
                                        </p:cTn>
                                        <p:tgtEl>
                                          <p:spTgt spid="4"/>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down)">
                                      <p:cBhvr>
                                        <p:cTn id="33" dur="580">
                                          <p:stCondLst>
                                            <p:cond delay="0"/>
                                          </p:stCondLst>
                                        </p:cTn>
                                        <p:tgtEl>
                                          <p:spTgt spid="5"/>
                                        </p:tgtEl>
                                      </p:cBhvr>
                                    </p:animEffect>
                                    <p:anim calcmode="lin" valueType="num">
                                      <p:cBhvr>
                                        <p:cTn id="3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9" dur="26">
                                          <p:stCondLst>
                                            <p:cond delay="650"/>
                                          </p:stCondLst>
                                        </p:cTn>
                                        <p:tgtEl>
                                          <p:spTgt spid="5"/>
                                        </p:tgtEl>
                                      </p:cBhvr>
                                      <p:to x="100000" y="60000"/>
                                    </p:animScale>
                                    <p:animScale>
                                      <p:cBhvr>
                                        <p:cTn id="40" dur="166" decel="50000">
                                          <p:stCondLst>
                                            <p:cond delay="676"/>
                                          </p:stCondLst>
                                        </p:cTn>
                                        <p:tgtEl>
                                          <p:spTgt spid="5"/>
                                        </p:tgtEl>
                                      </p:cBhvr>
                                      <p:to x="100000" y="100000"/>
                                    </p:animScale>
                                    <p:animScale>
                                      <p:cBhvr>
                                        <p:cTn id="41" dur="26">
                                          <p:stCondLst>
                                            <p:cond delay="1312"/>
                                          </p:stCondLst>
                                        </p:cTn>
                                        <p:tgtEl>
                                          <p:spTgt spid="5"/>
                                        </p:tgtEl>
                                      </p:cBhvr>
                                      <p:to x="100000" y="80000"/>
                                    </p:animScale>
                                    <p:animScale>
                                      <p:cBhvr>
                                        <p:cTn id="42" dur="166" decel="50000">
                                          <p:stCondLst>
                                            <p:cond delay="1338"/>
                                          </p:stCondLst>
                                        </p:cTn>
                                        <p:tgtEl>
                                          <p:spTgt spid="5"/>
                                        </p:tgtEl>
                                      </p:cBhvr>
                                      <p:to x="100000" y="100000"/>
                                    </p:animScale>
                                    <p:animScale>
                                      <p:cBhvr>
                                        <p:cTn id="43" dur="26">
                                          <p:stCondLst>
                                            <p:cond delay="1642"/>
                                          </p:stCondLst>
                                        </p:cTn>
                                        <p:tgtEl>
                                          <p:spTgt spid="5"/>
                                        </p:tgtEl>
                                      </p:cBhvr>
                                      <p:to x="100000" y="90000"/>
                                    </p:animScale>
                                    <p:animScale>
                                      <p:cBhvr>
                                        <p:cTn id="44" dur="166" decel="50000">
                                          <p:stCondLst>
                                            <p:cond delay="1668"/>
                                          </p:stCondLst>
                                        </p:cTn>
                                        <p:tgtEl>
                                          <p:spTgt spid="5"/>
                                        </p:tgtEl>
                                      </p:cBhvr>
                                      <p:to x="100000" y="100000"/>
                                    </p:animScale>
                                    <p:animScale>
                                      <p:cBhvr>
                                        <p:cTn id="45" dur="26">
                                          <p:stCondLst>
                                            <p:cond delay="1808"/>
                                          </p:stCondLst>
                                        </p:cTn>
                                        <p:tgtEl>
                                          <p:spTgt spid="5"/>
                                        </p:tgtEl>
                                      </p:cBhvr>
                                      <p:to x="100000" y="95000"/>
                                    </p:animScale>
                                    <p:animScale>
                                      <p:cBhvr>
                                        <p:cTn id="46" dur="166" decel="50000">
                                          <p:stCondLst>
                                            <p:cond delay="1834"/>
                                          </p:stCondLst>
                                        </p:cTn>
                                        <p:tgtEl>
                                          <p:spTgt spid="5"/>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ipe(down)">
                                      <p:cBhvr>
                                        <p:cTn id="51" dur="580">
                                          <p:stCondLst>
                                            <p:cond delay="0"/>
                                          </p:stCondLst>
                                        </p:cTn>
                                        <p:tgtEl>
                                          <p:spTgt spid="6"/>
                                        </p:tgtEl>
                                      </p:cBhvr>
                                    </p:animEffect>
                                    <p:anim calcmode="lin" valueType="num">
                                      <p:cBhvr>
                                        <p:cTn id="5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7" dur="26">
                                          <p:stCondLst>
                                            <p:cond delay="650"/>
                                          </p:stCondLst>
                                        </p:cTn>
                                        <p:tgtEl>
                                          <p:spTgt spid="6"/>
                                        </p:tgtEl>
                                      </p:cBhvr>
                                      <p:to x="100000" y="60000"/>
                                    </p:animScale>
                                    <p:animScale>
                                      <p:cBhvr>
                                        <p:cTn id="58" dur="166" decel="50000">
                                          <p:stCondLst>
                                            <p:cond delay="676"/>
                                          </p:stCondLst>
                                        </p:cTn>
                                        <p:tgtEl>
                                          <p:spTgt spid="6"/>
                                        </p:tgtEl>
                                      </p:cBhvr>
                                      <p:to x="100000" y="100000"/>
                                    </p:animScale>
                                    <p:animScale>
                                      <p:cBhvr>
                                        <p:cTn id="59" dur="26">
                                          <p:stCondLst>
                                            <p:cond delay="1312"/>
                                          </p:stCondLst>
                                        </p:cTn>
                                        <p:tgtEl>
                                          <p:spTgt spid="6"/>
                                        </p:tgtEl>
                                      </p:cBhvr>
                                      <p:to x="100000" y="80000"/>
                                    </p:animScale>
                                    <p:animScale>
                                      <p:cBhvr>
                                        <p:cTn id="60" dur="166" decel="50000">
                                          <p:stCondLst>
                                            <p:cond delay="1338"/>
                                          </p:stCondLst>
                                        </p:cTn>
                                        <p:tgtEl>
                                          <p:spTgt spid="6"/>
                                        </p:tgtEl>
                                      </p:cBhvr>
                                      <p:to x="100000" y="100000"/>
                                    </p:animScale>
                                    <p:animScale>
                                      <p:cBhvr>
                                        <p:cTn id="61" dur="26">
                                          <p:stCondLst>
                                            <p:cond delay="1642"/>
                                          </p:stCondLst>
                                        </p:cTn>
                                        <p:tgtEl>
                                          <p:spTgt spid="6"/>
                                        </p:tgtEl>
                                      </p:cBhvr>
                                      <p:to x="100000" y="90000"/>
                                    </p:animScale>
                                    <p:animScale>
                                      <p:cBhvr>
                                        <p:cTn id="62" dur="166" decel="50000">
                                          <p:stCondLst>
                                            <p:cond delay="1668"/>
                                          </p:stCondLst>
                                        </p:cTn>
                                        <p:tgtEl>
                                          <p:spTgt spid="6"/>
                                        </p:tgtEl>
                                      </p:cBhvr>
                                      <p:to x="100000" y="100000"/>
                                    </p:animScale>
                                    <p:animScale>
                                      <p:cBhvr>
                                        <p:cTn id="63" dur="26">
                                          <p:stCondLst>
                                            <p:cond delay="1808"/>
                                          </p:stCondLst>
                                        </p:cTn>
                                        <p:tgtEl>
                                          <p:spTgt spid="6"/>
                                        </p:tgtEl>
                                      </p:cBhvr>
                                      <p:to x="100000" y="95000"/>
                                    </p:animScale>
                                    <p:animScale>
                                      <p:cBhvr>
                                        <p:cTn id="64"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228600" y="0"/>
            <a:ext cx="8229600" cy="1143000"/>
          </a:xfrm>
        </p:spPr>
        <p:txBody>
          <a:bodyPr/>
          <a:lstStyle/>
          <a:p>
            <a:endParaRPr lang="en-US" dirty="0"/>
          </a:p>
        </p:txBody>
      </p:sp>
      <p:graphicFrame>
        <p:nvGraphicFramePr>
          <p:cNvPr id="8" name="Content Placeholder 7"/>
          <p:cNvGraphicFramePr>
            <a:graphicFrameLocks noGrp="1"/>
          </p:cNvGraphicFramePr>
          <p:nvPr>
            <p:ph idx="1"/>
          </p:nvPr>
        </p:nvGraphicFramePr>
        <p:xfrm>
          <a:off x="914400" y="152400"/>
          <a:ext cx="8229600" cy="1188720"/>
        </p:xfrm>
        <a:graphic>
          <a:graphicData uri="http://schemas.openxmlformats.org/drawingml/2006/table">
            <a:tbl>
              <a:tblPr firstRow="1" bandRow="1">
                <a:tableStyleId>{5C22544A-7EE6-4342-B048-85BDC9FD1C3A}</a:tableStyleId>
              </a:tblPr>
              <a:tblGrid>
                <a:gridCol w="2133600"/>
                <a:gridCol w="6096000"/>
              </a:tblGrid>
              <a:tr h="370840">
                <a:tc>
                  <a:txBody>
                    <a:bodyPr/>
                    <a:lstStyle/>
                    <a:p>
                      <a:r>
                        <a:rPr lang="en-US" sz="1800" dirty="0" smtClean="0">
                          <a:solidFill>
                            <a:schemeClr val="bg2">
                              <a:lumMod val="75000"/>
                            </a:schemeClr>
                          </a:solidFill>
                        </a:rPr>
                        <a:t>4.INPUT</a:t>
                      </a:r>
                      <a:r>
                        <a:rPr lang="en-US" sz="1800" baseline="0" dirty="0" smtClean="0">
                          <a:solidFill>
                            <a:schemeClr val="bg2">
                              <a:lumMod val="75000"/>
                            </a:schemeClr>
                          </a:solidFill>
                        </a:rPr>
                        <a:t>  MASK</a:t>
                      </a:r>
                      <a:endParaRPr lang="en-US" sz="1800" dirty="0">
                        <a:solidFill>
                          <a:schemeClr val="bg2">
                            <a:lumMod val="75000"/>
                          </a:schemeClr>
                        </a:solidFill>
                      </a:endParaRPr>
                    </a:p>
                  </a:txBody>
                  <a:tcPr/>
                </a:tc>
                <a:tc>
                  <a:txBody>
                    <a:bodyPr/>
                    <a:lstStyle/>
                    <a:p>
                      <a:r>
                        <a:rPr lang="en-US" dirty="0" smtClean="0">
                          <a:solidFill>
                            <a:schemeClr val="bg2">
                              <a:lumMod val="75000"/>
                            </a:schemeClr>
                          </a:solidFill>
                        </a:rPr>
                        <a:t>This property is used to hide data. For example, if </a:t>
                      </a:r>
                      <a:r>
                        <a:rPr lang="en-US" baseline="0" dirty="0" smtClean="0">
                          <a:solidFill>
                            <a:schemeClr val="bg2">
                              <a:lumMod val="75000"/>
                            </a:schemeClr>
                          </a:solidFill>
                        </a:rPr>
                        <a:t> to hide phone no. of employees go to input mask in field properties and write </a:t>
                      </a:r>
                      <a:r>
                        <a:rPr lang="en-US" baseline="0" dirty="0" smtClean="0">
                          <a:solidFill>
                            <a:srgbClr val="FFFF00"/>
                          </a:solidFill>
                        </a:rPr>
                        <a:t>“password”</a:t>
                      </a:r>
                      <a:r>
                        <a:rPr lang="en-US" baseline="0" dirty="0" smtClean="0">
                          <a:solidFill>
                            <a:schemeClr val="bg2">
                              <a:lumMod val="75000"/>
                            </a:schemeClr>
                          </a:solidFill>
                        </a:rPr>
                        <a:t>. When you will open the table instead of phone no. </a:t>
                      </a:r>
                      <a:r>
                        <a:rPr kumimoji="0" lang="en-US" b="1" kern="1200" baseline="0" dirty="0" smtClean="0">
                          <a:solidFill>
                            <a:srgbClr val="FFFF00"/>
                          </a:solidFill>
                          <a:latin typeface="+mn-lt"/>
                          <a:ea typeface="+mn-ea"/>
                          <a:cs typeface="+mn-cs"/>
                        </a:rPr>
                        <a:t>“****”</a:t>
                      </a:r>
                      <a:r>
                        <a:rPr lang="en-US" baseline="0" dirty="0" smtClean="0">
                          <a:solidFill>
                            <a:schemeClr val="bg2">
                              <a:lumMod val="75000"/>
                            </a:schemeClr>
                          </a:solidFill>
                        </a:rPr>
                        <a:t> will appear</a:t>
                      </a:r>
                      <a:endParaRPr lang="en-US" dirty="0">
                        <a:solidFill>
                          <a:schemeClr val="bg2">
                            <a:lumMod val="75000"/>
                          </a:schemeClr>
                        </a:solidFill>
                      </a:endParaRPr>
                    </a:p>
                  </a:txBody>
                  <a:tcPr/>
                </a:tc>
              </a:tr>
            </a:tbl>
          </a:graphicData>
        </a:graphic>
      </p:graphicFrame>
      <p:graphicFrame>
        <p:nvGraphicFramePr>
          <p:cNvPr id="4" name="Table 3"/>
          <p:cNvGraphicFramePr>
            <a:graphicFrameLocks noGrp="1"/>
          </p:cNvGraphicFramePr>
          <p:nvPr/>
        </p:nvGraphicFramePr>
        <p:xfrm>
          <a:off x="609600" y="3657600"/>
          <a:ext cx="8077200" cy="1219200"/>
        </p:xfrm>
        <a:graphic>
          <a:graphicData uri="http://schemas.openxmlformats.org/drawingml/2006/table">
            <a:tbl>
              <a:tblPr firstRow="1" bandRow="1">
                <a:tableStyleId>{5C22544A-7EE6-4342-B048-85BDC9FD1C3A}</a:tableStyleId>
              </a:tblPr>
              <a:tblGrid>
                <a:gridCol w="2019300"/>
                <a:gridCol w="6057900"/>
              </a:tblGrid>
              <a:tr h="1219200">
                <a:tc>
                  <a:txBody>
                    <a:bodyPr/>
                    <a:lstStyle/>
                    <a:p>
                      <a:r>
                        <a:rPr lang="en-US" b="1" dirty="0" smtClean="0">
                          <a:solidFill>
                            <a:schemeClr val="bg2">
                              <a:lumMod val="75000"/>
                            </a:schemeClr>
                          </a:solidFill>
                        </a:rPr>
                        <a:t>5.DEFAULT</a:t>
                      </a:r>
                      <a:r>
                        <a:rPr lang="en-US" b="1" baseline="0" dirty="0" smtClean="0">
                          <a:solidFill>
                            <a:schemeClr val="bg2">
                              <a:lumMod val="75000"/>
                            </a:schemeClr>
                          </a:solidFill>
                        </a:rPr>
                        <a:t> </a:t>
                      </a:r>
                      <a:r>
                        <a:rPr lang="en-US" b="1" dirty="0" smtClean="0">
                          <a:solidFill>
                            <a:schemeClr val="bg2">
                              <a:lumMod val="75000"/>
                            </a:schemeClr>
                          </a:solidFill>
                        </a:rPr>
                        <a:t>VALUE</a:t>
                      </a:r>
                      <a:endParaRPr lang="en-US" b="1" dirty="0">
                        <a:solidFill>
                          <a:schemeClr val="bg2">
                            <a:lumMod val="75000"/>
                          </a:schemeClr>
                        </a:solidFill>
                      </a:endParaRPr>
                    </a:p>
                  </a:txBody>
                  <a:tcPr/>
                </a:tc>
                <a:tc>
                  <a:txBody>
                    <a:bodyPr/>
                    <a:lstStyle/>
                    <a:p>
                      <a:r>
                        <a:rPr lang="en-US" b="1" dirty="0" smtClean="0">
                          <a:solidFill>
                            <a:schemeClr val="bg2">
                              <a:lumMod val="75000"/>
                            </a:schemeClr>
                          </a:solidFill>
                        </a:rPr>
                        <a:t>Use this property to specify the default value that will appear each time you enter</a:t>
                      </a:r>
                      <a:r>
                        <a:rPr lang="en-US" b="1" baseline="0" dirty="0" smtClean="0">
                          <a:solidFill>
                            <a:schemeClr val="bg2">
                              <a:lumMod val="75000"/>
                            </a:schemeClr>
                          </a:solidFill>
                        </a:rPr>
                        <a:t> a new record.</a:t>
                      </a:r>
                    </a:p>
                    <a:p>
                      <a:r>
                        <a:rPr lang="en-US" b="1" baseline="0" dirty="0" smtClean="0">
                          <a:solidFill>
                            <a:schemeClr val="bg2">
                              <a:lumMod val="75000"/>
                            </a:schemeClr>
                          </a:solidFill>
                        </a:rPr>
                        <a:t>For example, in address field you can give Delhi as default value</a:t>
                      </a:r>
                      <a:endParaRPr lang="en-US" b="1" dirty="0">
                        <a:solidFill>
                          <a:schemeClr val="bg2">
                            <a:lumMod val="75000"/>
                          </a:schemeClr>
                        </a:solidFill>
                      </a:endParaRPr>
                    </a:p>
                  </a:txBody>
                  <a:tcPr/>
                </a:tc>
              </a:tr>
            </a:tbl>
          </a:graphicData>
        </a:graphic>
      </p:graphicFrame>
      <p:pic>
        <p:nvPicPr>
          <p:cNvPr id="11" name="Picture 10"/>
          <p:cNvPicPr/>
          <p:nvPr/>
        </p:nvPicPr>
        <p:blipFill>
          <a:blip r:embed="rId3" cstate="print"/>
          <a:srcRect l="20625" t="27500" r="44063" b="22500"/>
          <a:stretch>
            <a:fillRect/>
          </a:stretch>
        </p:blipFill>
        <p:spPr bwMode="auto">
          <a:xfrm>
            <a:off x="762000" y="1524000"/>
            <a:ext cx="3048000" cy="1828800"/>
          </a:xfrm>
          <a:prstGeom prst="rect">
            <a:avLst/>
          </a:prstGeom>
          <a:noFill/>
          <a:ln w="9525">
            <a:noFill/>
            <a:miter lim="800000"/>
            <a:headEnd/>
            <a:tailEnd/>
          </a:ln>
        </p:spPr>
      </p:pic>
      <p:pic>
        <p:nvPicPr>
          <p:cNvPr id="13" name="Picture 12"/>
          <p:cNvPicPr/>
          <p:nvPr/>
        </p:nvPicPr>
        <p:blipFill>
          <a:blip r:embed="rId4" cstate="print"/>
          <a:srcRect l="22500" t="27500" r="20625" b="42500"/>
          <a:stretch>
            <a:fillRect/>
          </a:stretch>
        </p:blipFill>
        <p:spPr bwMode="auto">
          <a:xfrm>
            <a:off x="4800600" y="1524000"/>
            <a:ext cx="4038600" cy="1752600"/>
          </a:xfrm>
          <a:prstGeom prst="rect">
            <a:avLst/>
          </a:prstGeom>
          <a:noFill/>
          <a:ln w="9525">
            <a:noFill/>
            <a:miter lim="800000"/>
            <a:headEnd/>
            <a:tailEnd/>
          </a:ln>
        </p:spPr>
      </p:pic>
      <p:pic>
        <p:nvPicPr>
          <p:cNvPr id="14" name="Picture 13"/>
          <p:cNvPicPr/>
          <p:nvPr/>
        </p:nvPicPr>
        <p:blipFill>
          <a:blip r:embed="rId5" cstate="print"/>
          <a:srcRect l="20625" t="27500" r="45000" b="23750"/>
          <a:stretch>
            <a:fillRect/>
          </a:stretch>
        </p:blipFill>
        <p:spPr bwMode="auto">
          <a:xfrm>
            <a:off x="609600" y="5029200"/>
            <a:ext cx="3276600" cy="1828800"/>
          </a:xfrm>
          <a:prstGeom prst="rect">
            <a:avLst/>
          </a:prstGeom>
          <a:noFill/>
          <a:ln w="9525">
            <a:noFill/>
            <a:miter lim="800000"/>
            <a:headEnd/>
            <a:tailEnd/>
          </a:ln>
        </p:spPr>
      </p:pic>
      <p:pic>
        <p:nvPicPr>
          <p:cNvPr id="15" name="Picture 14"/>
          <p:cNvPicPr/>
          <p:nvPr/>
        </p:nvPicPr>
        <p:blipFill>
          <a:blip r:embed="rId6" cstate="print"/>
          <a:srcRect l="21563" t="28464" r="20625" b="38814"/>
          <a:stretch>
            <a:fillRect/>
          </a:stretch>
        </p:blipFill>
        <p:spPr bwMode="auto">
          <a:xfrm>
            <a:off x="5105400" y="5029200"/>
            <a:ext cx="3810000" cy="1828800"/>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fld id="{B6F15528-21DE-4FAA-801E-634DDDAF4B2B}" type="slidenum">
              <a:rPr lang="en-US" smtClean="0"/>
              <a:pPr/>
              <a:t>11</a:t>
            </a:fld>
            <a:endParaRPr lang="en-US"/>
          </a:p>
        </p:txBody>
      </p:sp>
      <p:sp>
        <p:nvSpPr>
          <p:cNvPr id="10" name="Footer Placeholder 9"/>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70" decel="100000"/>
                                        <p:tgtEl>
                                          <p:spTgt spid="8"/>
                                        </p:tgtEl>
                                      </p:cBhvr>
                                    </p:animEffect>
                                    <p:animScale>
                                      <p:cBhvr>
                                        <p:cTn id="8" dur="770" decel="100000"/>
                                        <p:tgtEl>
                                          <p:spTgt spid="8"/>
                                        </p:tgtEl>
                                      </p:cBhvr>
                                      <p:from x="10000" y="10000"/>
                                      <p:to x="200000" y="450000"/>
                                    </p:animScale>
                                    <p:animScale>
                                      <p:cBhvr>
                                        <p:cTn id="9" dur="1230" accel="100000" fill="hold">
                                          <p:stCondLst>
                                            <p:cond delay="770"/>
                                          </p:stCondLst>
                                        </p:cTn>
                                        <p:tgtEl>
                                          <p:spTgt spid="8"/>
                                        </p:tgtEl>
                                      </p:cBhvr>
                                      <p:from x="200000" y="450000"/>
                                      <p:to x="100000" y="100000"/>
                                    </p:animScale>
                                    <p:set>
                                      <p:cBhvr>
                                        <p:cTn id="10" dur="770" fill="hold"/>
                                        <p:tgtEl>
                                          <p:spTgt spid="8"/>
                                        </p:tgtEl>
                                        <p:attrNameLst>
                                          <p:attrName>ppt_x</p:attrName>
                                        </p:attrNameLst>
                                      </p:cBhvr>
                                      <p:to>
                                        <p:strVal val="(0.5)"/>
                                      </p:to>
                                    </p:set>
                                    <p:anim from="(0.5)" to="(#ppt_x)" calcmode="lin" valueType="num">
                                      <p:cBhvr>
                                        <p:cTn id="11" dur="1230" accel="100000" fill="hold">
                                          <p:stCondLst>
                                            <p:cond delay="770"/>
                                          </p:stCondLst>
                                        </p:cTn>
                                        <p:tgtEl>
                                          <p:spTgt spid="8"/>
                                        </p:tgtEl>
                                        <p:attrNameLst>
                                          <p:attrName>ppt_x</p:attrName>
                                        </p:attrNameLst>
                                      </p:cBhvr>
                                    </p:anim>
                                    <p:set>
                                      <p:cBhvr>
                                        <p:cTn id="12" dur="770" fill="hold"/>
                                        <p:tgtEl>
                                          <p:spTgt spid="8"/>
                                        </p:tgtEl>
                                        <p:attrNameLst>
                                          <p:attrName>ppt_y</p:attrName>
                                        </p:attrNameLst>
                                      </p:cBhvr>
                                      <p:to>
                                        <p:strVal val="(#ppt_y+0.4)"/>
                                      </p:to>
                                    </p:set>
                                    <p:anim from="(#ppt_y+0.4)" to="(#ppt_y)" calcmode="lin" valueType="num">
                                      <p:cBhvr>
                                        <p:cTn id="13" dur="1230" accel="100000" fill="hold">
                                          <p:stCondLst>
                                            <p:cond delay="770"/>
                                          </p:stCondLst>
                                        </p:cTn>
                                        <p:tgtEl>
                                          <p:spTgt spid="8"/>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1"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770" decel="100000"/>
                                        <p:tgtEl>
                                          <p:spTgt spid="11"/>
                                        </p:tgtEl>
                                      </p:cBhvr>
                                    </p:animEffect>
                                    <p:animScale>
                                      <p:cBhvr>
                                        <p:cTn id="19" dur="770" decel="100000"/>
                                        <p:tgtEl>
                                          <p:spTgt spid="11"/>
                                        </p:tgtEl>
                                      </p:cBhvr>
                                      <p:from x="10000" y="10000"/>
                                      <p:to x="200000" y="450000"/>
                                    </p:animScale>
                                    <p:animScale>
                                      <p:cBhvr>
                                        <p:cTn id="20" dur="1230" accel="100000" fill="hold">
                                          <p:stCondLst>
                                            <p:cond delay="770"/>
                                          </p:stCondLst>
                                        </p:cTn>
                                        <p:tgtEl>
                                          <p:spTgt spid="11"/>
                                        </p:tgtEl>
                                      </p:cBhvr>
                                      <p:from x="200000" y="450000"/>
                                      <p:to x="100000" y="100000"/>
                                    </p:animScale>
                                    <p:set>
                                      <p:cBhvr>
                                        <p:cTn id="21" dur="770" fill="hold"/>
                                        <p:tgtEl>
                                          <p:spTgt spid="11"/>
                                        </p:tgtEl>
                                        <p:attrNameLst>
                                          <p:attrName>ppt_x</p:attrName>
                                        </p:attrNameLst>
                                      </p:cBhvr>
                                      <p:to>
                                        <p:strVal val="(0.5)"/>
                                      </p:to>
                                    </p:set>
                                    <p:anim from="(0.5)" to="(#ppt_x)" calcmode="lin" valueType="num">
                                      <p:cBhvr>
                                        <p:cTn id="22" dur="1230" accel="100000" fill="hold">
                                          <p:stCondLst>
                                            <p:cond delay="770"/>
                                          </p:stCondLst>
                                        </p:cTn>
                                        <p:tgtEl>
                                          <p:spTgt spid="11"/>
                                        </p:tgtEl>
                                        <p:attrNameLst>
                                          <p:attrName>ppt_x</p:attrName>
                                        </p:attrNameLst>
                                      </p:cBhvr>
                                    </p:anim>
                                    <p:set>
                                      <p:cBhvr>
                                        <p:cTn id="23" dur="770" fill="hold"/>
                                        <p:tgtEl>
                                          <p:spTgt spid="11"/>
                                        </p:tgtEl>
                                        <p:attrNameLst>
                                          <p:attrName>ppt_y</p:attrName>
                                        </p:attrNameLst>
                                      </p:cBhvr>
                                      <p:to>
                                        <p:strVal val="(#ppt_y+0.4)"/>
                                      </p:to>
                                    </p:set>
                                    <p:anim from="(#ppt_y+0.4)" to="(#ppt_y)" calcmode="lin" valueType="num">
                                      <p:cBhvr>
                                        <p:cTn id="24" dur="1230" accel="100000" fill="hold">
                                          <p:stCondLst>
                                            <p:cond delay="770"/>
                                          </p:stCondLst>
                                        </p:cTn>
                                        <p:tgtEl>
                                          <p:spTgt spid="11"/>
                                        </p:tgtEl>
                                        <p:attrNameLst>
                                          <p:attrName>ppt_y</p:attrName>
                                        </p:attrNameLst>
                                      </p:cBhvr>
                                    </p:anim>
                                  </p:childTnLst>
                                </p:cTn>
                              </p:par>
                            </p:childTnLst>
                          </p:cTn>
                        </p:par>
                      </p:childTnLst>
                    </p:cTn>
                  </p:par>
                  <p:par>
                    <p:cTn id="25" fill="hold">
                      <p:stCondLst>
                        <p:cond delay="indefinite"/>
                      </p:stCondLst>
                      <p:childTnLst>
                        <p:par>
                          <p:cTn id="26" fill="hold">
                            <p:stCondLst>
                              <p:cond delay="0"/>
                            </p:stCondLst>
                            <p:childTnLst>
                              <p:par>
                                <p:cTn id="27" presetID="5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770" decel="100000"/>
                                        <p:tgtEl>
                                          <p:spTgt spid="13"/>
                                        </p:tgtEl>
                                      </p:cBhvr>
                                    </p:animEffect>
                                    <p:animScale>
                                      <p:cBhvr>
                                        <p:cTn id="30" dur="770" decel="100000"/>
                                        <p:tgtEl>
                                          <p:spTgt spid="13"/>
                                        </p:tgtEl>
                                      </p:cBhvr>
                                      <p:from x="10000" y="10000"/>
                                      <p:to x="200000" y="450000"/>
                                    </p:animScale>
                                    <p:animScale>
                                      <p:cBhvr>
                                        <p:cTn id="31" dur="1230" accel="100000" fill="hold">
                                          <p:stCondLst>
                                            <p:cond delay="770"/>
                                          </p:stCondLst>
                                        </p:cTn>
                                        <p:tgtEl>
                                          <p:spTgt spid="13"/>
                                        </p:tgtEl>
                                      </p:cBhvr>
                                      <p:from x="200000" y="450000"/>
                                      <p:to x="100000" y="100000"/>
                                    </p:animScale>
                                    <p:set>
                                      <p:cBhvr>
                                        <p:cTn id="32" dur="770" fill="hold"/>
                                        <p:tgtEl>
                                          <p:spTgt spid="13"/>
                                        </p:tgtEl>
                                        <p:attrNameLst>
                                          <p:attrName>ppt_x</p:attrName>
                                        </p:attrNameLst>
                                      </p:cBhvr>
                                      <p:to>
                                        <p:strVal val="(0.5)"/>
                                      </p:to>
                                    </p:set>
                                    <p:anim from="(0.5)" to="(#ppt_x)" calcmode="lin" valueType="num">
                                      <p:cBhvr>
                                        <p:cTn id="33" dur="1230" accel="100000" fill="hold">
                                          <p:stCondLst>
                                            <p:cond delay="770"/>
                                          </p:stCondLst>
                                        </p:cTn>
                                        <p:tgtEl>
                                          <p:spTgt spid="13"/>
                                        </p:tgtEl>
                                        <p:attrNameLst>
                                          <p:attrName>ppt_x</p:attrName>
                                        </p:attrNameLst>
                                      </p:cBhvr>
                                    </p:anim>
                                    <p:set>
                                      <p:cBhvr>
                                        <p:cTn id="34" dur="770" fill="hold"/>
                                        <p:tgtEl>
                                          <p:spTgt spid="13"/>
                                        </p:tgtEl>
                                        <p:attrNameLst>
                                          <p:attrName>ppt_y</p:attrName>
                                        </p:attrNameLst>
                                      </p:cBhvr>
                                      <p:to>
                                        <p:strVal val="(#ppt_y+0.4)"/>
                                      </p:to>
                                    </p:set>
                                    <p:anim from="(#ppt_y+0.4)" to="(#ppt_y)" calcmode="lin" valueType="num">
                                      <p:cBhvr>
                                        <p:cTn id="35" dur="1230" accel="100000" fill="hold">
                                          <p:stCondLst>
                                            <p:cond delay="770"/>
                                          </p:stCondLst>
                                        </p:cTn>
                                        <p:tgtEl>
                                          <p:spTgt spid="13"/>
                                        </p:tgtEl>
                                        <p:attrNameLst>
                                          <p:attrName>ppt_y</p:attrName>
                                        </p:attrNameLst>
                                      </p:cBhvr>
                                    </p:anim>
                                  </p:childTnLst>
                                </p:cTn>
                              </p:par>
                            </p:childTnLst>
                          </p:cTn>
                        </p:par>
                      </p:childTnLst>
                    </p:cTn>
                  </p:par>
                  <p:par>
                    <p:cTn id="36" fill="hold">
                      <p:stCondLst>
                        <p:cond delay="indefinite"/>
                      </p:stCondLst>
                      <p:childTnLst>
                        <p:par>
                          <p:cTn id="37" fill="hold">
                            <p:stCondLst>
                              <p:cond delay="0"/>
                            </p:stCondLst>
                            <p:childTnLst>
                              <p:par>
                                <p:cTn id="38" presetID="37"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2000"/>
                                        <p:tgtEl>
                                          <p:spTgt spid="4"/>
                                        </p:tgtEl>
                                      </p:cBhvr>
                                    </p:animEffect>
                                    <p:anim calcmode="lin" valueType="num">
                                      <p:cBhvr>
                                        <p:cTn id="41" dur="2000" fill="hold"/>
                                        <p:tgtEl>
                                          <p:spTgt spid="4"/>
                                        </p:tgtEl>
                                        <p:attrNameLst>
                                          <p:attrName>ppt_x</p:attrName>
                                        </p:attrNameLst>
                                      </p:cBhvr>
                                      <p:tavLst>
                                        <p:tav tm="0">
                                          <p:val>
                                            <p:strVal val="#ppt_x"/>
                                          </p:val>
                                        </p:tav>
                                        <p:tav tm="100000">
                                          <p:val>
                                            <p:strVal val="#ppt_x"/>
                                          </p:val>
                                        </p:tav>
                                      </p:tavLst>
                                    </p:anim>
                                    <p:anim calcmode="lin" valueType="num">
                                      <p:cBhvr>
                                        <p:cTn id="42" dur="1800" decel="100000" fill="hold"/>
                                        <p:tgtEl>
                                          <p:spTgt spid="4"/>
                                        </p:tgtEl>
                                        <p:attrNameLst>
                                          <p:attrName>ppt_y</p:attrName>
                                        </p:attrNameLst>
                                      </p:cBhvr>
                                      <p:tavLst>
                                        <p:tav tm="0">
                                          <p:val>
                                            <p:strVal val="#ppt_y+1"/>
                                          </p:val>
                                        </p:tav>
                                        <p:tav tm="100000">
                                          <p:val>
                                            <p:strVal val="#ppt_y-.03"/>
                                          </p:val>
                                        </p:tav>
                                      </p:tavLst>
                                    </p:anim>
                                    <p:anim calcmode="lin" valueType="num">
                                      <p:cBhvr>
                                        <p:cTn id="43" dur="200" accel="100000" fill="hold">
                                          <p:stCondLst>
                                            <p:cond delay="18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7"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2000"/>
                                        <p:tgtEl>
                                          <p:spTgt spid="14"/>
                                        </p:tgtEl>
                                      </p:cBhvr>
                                    </p:animEffect>
                                    <p:anim calcmode="lin" valueType="num">
                                      <p:cBhvr>
                                        <p:cTn id="49" dur="2000" fill="hold"/>
                                        <p:tgtEl>
                                          <p:spTgt spid="14"/>
                                        </p:tgtEl>
                                        <p:attrNameLst>
                                          <p:attrName>ppt_x</p:attrName>
                                        </p:attrNameLst>
                                      </p:cBhvr>
                                      <p:tavLst>
                                        <p:tav tm="0">
                                          <p:val>
                                            <p:strVal val="#ppt_x"/>
                                          </p:val>
                                        </p:tav>
                                        <p:tav tm="100000">
                                          <p:val>
                                            <p:strVal val="#ppt_x"/>
                                          </p:val>
                                        </p:tav>
                                      </p:tavLst>
                                    </p:anim>
                                    <p:anim calcmode="lin" valueType="num">
                                      <p:cBhvr>
                                        <p:cTn id="50" dur="1800" decel="100000" fill="hold"/>
                                        <p:tgtEl>
                                          <p:spTgt spid="14"/>
                                        </p:tgtEl>
                                        <p:attrNameLst>
                                          <p:attrName>ppt_y</p:attrName>
                                        </p:attrNameLst>
                                      </p:cBhvr>
                                      <p:tavLst>
                                        <p:tav tm="0">
                                          <p:val>
                                            <p:strVal val="#ppt_y+1"/>
                                          </p:val>
                                        </p:tav>
                                        <p:tav tm="100000">
                                          <p:val>
                                            <p:strVal val="#ppt_y-.03"/>
                                          </p:val>
                                        </p:tav>
                                      </p:tavLst>
                                    </p:anim>
                                    <p:anim calcmode="lin" valueType="num">
                                      <p:cBhvr>
                                        <p:cTn id="51" dur="200" accel="100000" fill="hold">
                                          <p:stCondLst>
                                            <p:cond delay="18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7" presetClass="entr" presetSubtype="0" fill="hold"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2000"/>
                                        <p:tgtEl>
                                          <p:spTgt spid="15"/>
                                        </p:tgtEl>
                                      </p:cBhvr>
                                    </p:animEffect>
                                    <p:anim calcmode="lin" valueType="num">
                                      <p:cBhvr>
                                        <p:cTn id="57" dur="2000" fill="hold"/>
                                        <p:tgtEl>
                                          <p:spTgt spid="15"/>
                                        </p:tgtEl>
                                        <p:attrNameLst>
                                          <p:attrName>ppt_x</p:attrName>
                                        </p:attrNameLst>
                                      </p:cBhvr>
                                      <p:tavLst>
                                        <p:tav tm="0">
                                          <p:val>
                                            <p:strVal val="#ppt_x"/>
                                          </p:val>
                                        </p:tav>
                                        <p:tav tm="100000">
                                          <p:val>
                                            <p:strVal val="#ppt_x"/>
                                          </p:val>
                                        </p:tav>
                                      </p:tavLst>
                                    </p:anim>
                                    <p:anim calcmode="lin" valueType="num">
                                      <p:cBhvr>
                                        <p:cTn id="58" dur="1800" decel="100000" fill="hold"/>
                                        <p:tgtEl>
                                          <p:spTgt spid="15"/>
                                        </p:tgtEl>
                                        <p:attrNameLst>
                                          <p:attrName>ppt_y</p:attrName>
                                        </p:attrNameLst>
                                      </p:cBhvr>
                                      <p:tavLst>
                                        <p:tav tm="0">
                                          <p:val>
                                            <p:strVal val="#ppt_y+1"/>
                                          </p:val>
                                        </p:tav>
                                        <p:tav tm="100000">
                                          <p:val>
                                            <p:strVal val="#ppt_y-.03"/>
                                          </p:val>
                                        </p:tav>
                                      </p:tavLst>
                                    </p:anim>
                                    <p:anim calcmode="lin" valueType="num">
                                      <p:cBhvr>
                                        <p:cTn id="59" dur="200" accel="100000" fill="hold">
                                          <p:stCondLst>
                                            <p:cond delay="18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228600"/>
          <a:ext cx="8229600" cy="1188720"/>
        </p:xfrm>
        <a:graphic>
          <a:graphicData uri="http://schemas.openxmlformats.org/drawingml/2006/table">
            <a:tbl>
              <a:tblPr firstRow="1" bandRow="1">
                <a:tableStyleId>{5C22544A-7EE6-4342-B048-85BDC9FD1C3A}</a:tableStyleId>
              </a:tblPr>
              <a:tblGrid>
                <a:gridCol w="3124200"/>
                <a:gridCol w="5105400"/>
              </a:tblGrid>
              <a:tr h="370840">
                <a:tc>
                  <a:txBody>
                    <a:bodyPr/>
                    <a:lstStyle/>
                    <a:p>
                      <a:r>
                        <a:rPr lang="en-US" sz="2000" dirty="0" smtClean="0">
                          <a:solidFill>
                            <a:schemeClr val="bg2">
                              <a:lumMod val="75000"/>
                            </a:schemeClr>
                          </a:solidFill>
                        </a:rPr>
                        <a:t>6.VALIDATION   RULE</a:t>
                      </a:r>
                      <a:endParaRPr lang="en-US" sz="2000" dirty="0">
                        <a:solidFill>
                          <a:schemeClr val="bg2">
                            <a:lumMod val="75000"/>
                          </a:schemeClr>
                        </a:solidFill>
                      </a:endParaRPr>
                    </a:p>
                  </a:txBody>
                  <a:tcPr/>
                </a:tc>
                <a:tc>
                  <a:txBody>
                    <a:bodyPr/>
                    <a:lstStyle/>
                    <a:p>
                      <a:r>
                        <a:rPr lang="en-US" dirty="0" smtClean="0">
                          <a:solidFill>
                            <a:schemeClr val="bg2">
                              <a:lumMod val="75000"/>
                            </a:schemeClr>
                          </a:solidFill>
                        </a:rPr>
                        <a:t>This</a:t>
                      </a:r>
                      <a:r>
                        <a:rPr lang="en-US" baseline="0" dirty="0" smtClean="0">
                          <a:solidFill>
                            <a:schemeClr val="bg2">
                              <a:lumMod val="75000"/>
                            </a:schemeClr>
                          </a:solidFill>
                        </a:rPr>
                        <a:t> property is used to give constraints to a specific field.</a:t>
                      </a:r>
                    </a:p>
                    <a:p>
                      <a:r>
                        <a:rPr lang="en-US" baseline="0" dirty="0" smtClean="0">
                          <a:solidFill>
                            <a:schemeClr val="bg2">
                              <a:lumMod val="75000"/>
                            </a:schemeClr>
                          </a:solidFill>
                        </a:rPr>
                        <a:t>For example, in salary field you can  add salary( &gt;20000, between 20000 and 100000, etc.)</a:t>
                      </a:r>
                      <a:endParaRPr lang="en-US" dirty="0">
                        <a:solidFill>
                          <a:schemeClr val="bg2">
                            <a:lumMod val="75000"/>
                          </a:schemeClr>
                        </a:solidFill>
                      </a:endParaRPr>
                    </a:p>
                  </a:txBody>
                  <a:tcPr/>
                </a:tc>
              </a:tr>
            </a:tbl>
          </a:graphicData>
        </a:graphic>
      </p:graphicFrame>
      <p:graphicFrame>
        <p:nvGraphicFramePr>
          <p:cNvPr id="5" name="Table 4"/>
          <p:cNvGraphicFramePr>
            <a:graphicFrameLocks noGrp="1"/>
          </p:cNvGraphicFramePr>
          <p:nvPr/>
        </p:nvGraphicFramePr>
        <p:xfrm>
          <a:off x="457200" y="1828800"/>
          <a:ext cx="8077200" cy="1188720"/>
        </p:xfrm>
        <a:graphic>
          <a:graphicData uri="http://schemas.openxmlformats.org/drawingml/2006/table">
            <a:tbl>
              <a:tblPr firstRow="1" bandRow="1">
                <a:tableStyleId>{5C22544A-7EE6-4342-B048-85BDC9FD1C3A}</a:tableStyleId>
              </a:tblPr>
              <a:tblGrid>
                <a:gridCol w="3048000"/>
                <a:gridCol w="5029200"/>
              </a:tblGrid>
              <a:tr h="370840">
                <a:tc>
                  <a:txBody>
                    <a:bodyPr/>
                    <a:lstStyle/>
                    <a:p>
                      <a:r>
                        <a:rPr lang="en-US" sz="2000" dirty="0" smtClean="0">
                          <a:solidFill>
                            <a:schemeClr val="bg2">
                              <a:lumMod val="75000"/>
                            </a:schemeClr>
                          </a:solidFill>
                        </a:rPr>
                        <a:t>7. VALIDATION TEXT</a:t>
                      </a:r>
                      <a:endParaRPr lang="en-US" sz="2000" dirty="0">
                        <a:solidFill>
                          <a:schemeClr val="bg2">
                            <a:lumMod val="75000"/>
                          </a:schemeClr>
                        </a:solidFill>
                      </a:endParaRPr>
                    </a:p>
                  </a:txBody>
                  <a:tcPr/>
                </a:tc>
                <a:tc>
                  <a:txBody>
                    <a:bodyPr/>
                    <a:lstStyle/>
                    <a:p>
                      <a:r>
                        <a:rPr lang="en-US" dirty="0" smtClean="0">
                          <a:solidFill>
                            <a:schemeClr val="bg2">
                              <a:lumMod val="75000"/>
                            </a:schemeClr>
                          </a:solidFill>
                        </a:rPr>
                        <a:t>This property is used to set the text that appears when the given validation rule is violated.</a:t>
                      </a:r>
                    </a:p>
                    <a:p>
                      <a:r>
                        <a:rPr lang="en-US" dirty="0" smtClean="0">
                          <a:solidFill>
                            <a:schemeClr val="bg2">
                              <a:lumMod val="75000"/>
                            </a:schemeClr>
                          </a:solidFill>
                        </a:rPr>
                        <a:t>For example, you</a:t>
                      </a:r>
                      <a:r>
                        <a:rPr lang="en-US" baseline="0" dirty="0" smtClean="0">
                          <a:solidFill>
                            <a:schemeClr val="bg2">
                              <a:lumMod val="75000"/>
                            </a:schemeClr>
                          </a:solidFill>
                        </a:rPr>
                        <a:t> can give text as “error”.</a:t>
                      </a:r>
                      <a:endParaRPr lang="en-US" dirty="0">
                        <a:solidFill>
                          <a:schemeClr val="bg2">
                            <a:lumMod val="75000"/>
                          </a:schemeClr>
                        </a:solidFill>
                      </a:endParaRPr>
                    </a:p>
                  </a:txBody>
                  <a:tcPr/>
                </a:tc>
              </a:tr>
            </a:tbl>
          </a:graphicData>
        </a:graphic>
      </p:graphicFrame>
      <p:pic>
        <p:nvPicPr>
          <p:cNvPr id="6" name="Picture 5"/>
          <p:cNvPicPr/>
          <p:nvPr/>
        </p:nvPicPr>
        <p:blipFill>
          <a:blip r:embed="rId3" cstate="print"/>
          <a:srcRect l="20625" t="26250" r="44063" b="18750"/>
          <a:stretch>
            <a:fillRect/>
          </a:stretch>
        </p:blipFill>
        <p:spPr bwMode="auto">
          <a:xfrm>
            <a:off x="838200" y="3657600"/>
            <a:ext cx="6172200" cy="28956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B6F15528-21DE-4FAA-801E-634DDDAF4B2B}" type="slidenum">
              <a:rPr lang="en-US" smtClean="0"/>
              <a:pPr/>
              <a:t>12</a:t>
            </a:fld>
            <a:endParaRPr lang="en-US"/>
          </a:p>
        </p:txBody>
      </p:sp>
      <p:sp>
        <p:nvSpPr>
          <p:cNvPr id="8" name="Footer Placeholder 7"/>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4"/>
                                        </p:tgtEl>
                                        <p:attrNameLst>
                                          <p:attrName>ppt_w</p:attrName>
                                        </p:attrNameLst>
                                      </p:cBhvr>
                                      <p:tavLst>
                                        <p:tav tm="0">
                                          <p:val>
                                            <p:strVal val="#ppt_w*.05"/>
                                          </p:val>
                                        </p:tav>
                                        <p:tav tm="100000">
                                          <p:val>
                                            <p:strVal val="#ppt_w"/>
                                          </p:val>
                                        </p:tav>
                                      </p:tavLst>
                                    </p:anim>
                                    <p:anim calcmode="lin" valueType="num">
                                      <p:cBhvr>
                                        <p:cTn id="10" dur="2000" fill="hold"/>
                                        <p:tgtEl>
                                          <p:spTgt spid="4"/>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4"/>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2000" fill="hold"/>
                                        <p:tgtEl>
                                          <p:spTgt spid="5"/>
                                        </p:tgtEl>
                                        <p:attrNameLst>
                                          <p:attrName>ppt_w</p:attrName>
                                        </p:attrNameLst>
                                      </p:cBhvr>
                                      <p:tavLst>
                                        <p:tav tm="0">
                                          <p:val>
                                            <p:fltVal val="0"/>
                                          </p:val>
                                        </p:tav>
                                        <p:tav tm="100000">
                                          <p:val>
                                            <p:strVal val="#ppt_w"/>
                                          </p:val>
                                        </p:tav>
                                      </p:tavLst>
                                    </p:anim>
                                    <p:anim calcmode="lin" valueType="num">
                                      <p:cBhvr>
                                        <p:cTn id="20" dur="2000" fill="hold"/>
                                        <p:tgtEl>
                                          <p:spTgt spid="5"/>
                                        </p:tgtEl>
                                        <p:attrNameLst>
                                          <p:attrName>ppt_h</p:attrName>
                                        </p:attrNameLst>
                                      </p:cBhvr>
                                      <p:tavLst>
                                        <p:tav tm="0">
                                          <p:val>
                                            <p:fltVal val="0"/>
                                          </p:val>
                                        </p:tav>
                                        <p:tav tm="100000">
                                          <p:val>
                                            <p:strVal val="#ppt_h"/>
                                          </p:val>
                                        </p:tav>
                                      </p:tavLst>
                                    </p:anim>
                                    <p:anim calcmode="lin" valueType="num">
                                      <p:cBhvr>
                                        <p:cTn id="21" dur="2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2" dur="2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nodeType="clickEffect">
                                  <p:stCondLst>
                                    <p:cond delay="0"/>
                                  </p:stCondLst>
                                  <p:childTnLst>
                                    <p:animEffect transition="out" filter="box(in)">
                                      <p:cBhvr>
                                        <p:cTn id="26" dur="1000"/>
                                        <p:tgtEl>
                                          <p:spTgt spid="6"/>
                                        </p:tgtEl>
                                      </p:cBhvr>
                                    </p:animEffect>
                                    <p:set>
                                      <p:cBhvr>
                                        <p:cTn id="27"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Primary key</a:t>
            </a:r>
            <a:endParaRPr lang="en-US" sz="4800" dirty="0"/>
          </a:p>
        </p:txBody>
      </p:sp>
      <p:sp>
        <p:nvSpPr>
          <p:cNvPr id="4" name="Text Placeholder 3"/>
          <p:cNvSpPr>
            <a:spLocks noGrp="1"/>
          </p:cNvSpPr>
          <p:nvPr>
            <p:ph type="body" sz="half" idx="2"/>
          </p:nvPr>
        </p:nvSpPr>
        <p:spPr>
          <a:xfrm>
            <a:off x="304800" y="1166786"/>
            <a:ext cx="8686800" cy="1347814"/>
          </a:xfrm>
        </p:spPr>
        <p:txBody>
          <a:bodyPr>
            <a:normAutofit fontScale="92500" lnSpcReduction="10000"/>
          </a:bodyPr>
          <a:lstStyle/>
          <a:p>
            <a:r>
              <a:rPr lang="en-US" sz="2000" dirty="0" smtClean="0"/>
              <a:t>Characteristics:</a:t>
            </a:r>
          </a:p>
          <a:p>
            <a:r>
              <a:rPr lang="en-US" sz="2000" dirty="0" smtClean="0"/>
              <a:t>1.It uniquely identifies a particular entity.</a:t>
            </a:r>
          </a:p>
          <a:p>
            <a:r>
              <a:rPr lang="en-US" sz="2000" dirty="0" smtClean="0"/>
              <a:t>2.It cannot a duplicate value.</a:t>
            </a:r>
          </a:p>
          <a:p>
            <a:r>
              <a:rPr lang="en-US" sz="2000" dirty="0" smtClean="0"/>
              <a:t>3.It cannot take null values.</a:t>
            </a:r>
          </a:p>
          <a:p>
            <a:endParaRPr lang="en-US" sz="2000" dirty="0" smtClean="0"/>
          </a:p>
          <a:p>
            <a:endParaRPr lang="en-US" sz="2000" dirty="0"/>
          </a:p>
        </p:txBody>
      </p:sp>
      <p:pic>
        <p:nvPicPr>
          <p:cNvPr id="3074" name="Picture 2"/>
          <p:cNvPicPr>
            <a:picLocks noGrp="1" noChangeAspect="1" noChangeArrowheads="1"/>
          </p:cNvPicPr>
          <p:nvPr>
            <p:ph type="pic" idx="1"/>
          </p:nvPr>
        </p:nvPicPr>
        <p:blipFill>
          <a:blip r:embed="rId3" cstate="print"/>
          <a:srcRect l="1434" r="1434"/>
          <a:stretch>
            <a:fillRect/>
          </a:stretch>
        </p:blipFill>
        <p:spPr bwMode="auto">
          <a:xfrm>
            <a:off x="1752600" y="2667000"/>
            <a:ext cx="5791200" cy="396240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B6F15528-21DE-4FAA-801E-634DDDAF4B2B}" type="slidenum">
              <a:rPr lang="en-US" smtClean="0"/>
              <a:pPr/>
              <a:t>13</a:t>
            </a:fld>
            <a:endParaRPr lang="en-US"/>
          </a:p>
        </p:txBody>
      </p:sp>
      <p:sp>
        <p:nvSpPr>
          <p:cNvPr id="6" name="Footer Placeholder 5"/>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8" presetClass="entr" presetSubtype="0" accel="10000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500" fill="hold"/>
                                        <p:tgtEl>
                                          <p:spTgt spid="4">
                                            <p:txEl>
                                              <p:pRg st="0" end="0"/>
                                            </p:txEl>
                                          </p:spTgt>
                                        </p:tgtEl>
                                        <p:attrNameLst>
                                          <p:attrName>ppt_w</p:attrName>
                                        </p:attrNameLst>
                                      </p:cBhvr>
                                      <p:tavLst>
                                        <p:tav tm="0">
                                          <p:val>
                                            <p:strVal val="#ppt_w*2.5"/>
                                          </p:val>
                                        </p:tav>
                                        <p:tav tm="100000">
                                          <p:val>
                                            <p:strVal val="#ppt_w"/>
                                          </p:val>
                                        </p:tav>
                                      </p:tavLst>
                                    </p:anim>
                                    <p:anim calcmode="lin" valueType="num">
                                      <p:cBhvr>
                                        <p:cTn id="15" dur="500" fill="hold"/>
                                        <p:tgtEl>
                                          <p:spTgt spid="4">
                                            <p:txEl>
                                              <p:pRg st="0" end="0"/>
                                            </p:txEl>
                                          </p:spTgt>
                                        </p:tgtEl>
                                        <p:attrNameLst>
                                          <p:attrName>ppt_h</p:attrName>
                                        </p:attrNameLst>
                                      </p:cBhvr>
                                      <p:tavLst>
                                        <p:tav tm="0">
                                          <p:val>
                                            <p:strVal val="#ppt_h*0.01"/>
                                          </p:val>
                                        </p:tav>
                                        <p:tav tm="100000">
                                          <p:val>
                                            <p:strVal val="#ppt_h"/>
                                          </p:val>
                                        </p:tav>
                                      </p:tavLst>
                                    </p:anim>
                                    <p:anim calcmode="lin" valueType="num">
                                      <p:cBhvr>
                                        <p:cTn id="1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4">
                                            <p:txEl>
                                              <p:pRg st="0" end="0"/>
                                            </p:txEl>
                                          </p:spTgt>
                                        </p:tgtEl>
                                        <p:attrNameLst>
                                          <p:attrName>ppt_y</p:attrName>
                                        </p:attrNameLst>
                                      </p:cBhvr>
                                      <p:tavLst>
                                        <p:tav tm="0">
                                          <p:val>
                                            <p:strVal val="#ppt_h+1"/>
                                          </p:val>
                                        </p:tav>
                                        <p:tav tm="100000">
                                          <p:val>
                                            <p:strVal val="#ppt_y"/>
                                          </p:val>
                                        </p:tav>
                                      </p:tavLst>
                                    </p:anim>
                                    <p:animEffect transition="in" filter="fade">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8" presetClass="entr" presetSubtype="0" accel="10000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 calcmode="lin" valueType="num">
                                      <p:cBhvr>
                                        <p:cTn id="23" dur="500" fill="hold"/>
                                        <p:tgtEl>
                                          <p:spTgt spid="4">
                                            <p:txEl>
                                              <p:pRg st="1" end="1"/>
                                            </p:txEl>
                                          </p:spTgt>
                                        </p:tgtEl>
                                        <p:attrNameLst>
                                          <p:attrName>ppt_w</p:attrName>
                                        </p:attrNameLst>
                                      </p:cBhvr>
                                      <p:tavLst>
                                        <p:tav tm="0">
                                          <p:val>
                                            <p:strVal val="#ppt_w*2.5"/>
                                          </p:val>
                                        </p:tav>
                                        <p:tav tm="100000">
                                          <p:val>
                                            <p:strVal val="#ppt_w"/>
                                          </p:val>
                                        </p:tav>
                                      </p:tavLst>
                                    </p:anim>
                                    <p:anim calcmode="lin" valueType="num">
                                      <p:cBhvr>
                                        <p:cTn id="24" dur="500" fill="hold"/>
                                        <p:tgtEl>
                                          <p:spTgt spid="4">
                                            <p:txEl>
                                              <p:pRg st="1" end="1"/>
                                            </p:txEl>
                                          </p:spTgt>
                                        </p:tgtEl>
                                        <p:attrNameLst>
                                          <p:attrName>ppt_h</p:attrName>
                                        </p:attrNameLst>
                                      </p:cBhvr>
                                      <p:tavLst>
                                        <p:tav tm="0">
                                          <p:val>
                                            <p:strVal val="#ppt_h*0.01"/>
                                          </p:val>
                                        </p:tav>
                                        <p:tav tm="100000">
                                          <p:val>
                                            <p:strVal val="#ppt_h"/>
                                          </p:val>
                                        </p:tav>
                                      </p:tavLst>
                                    </p:anim>
                                    <p:anim calcmode="lin" valueType="num">
                                      <p:cBhvr>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6" dur="500" fill="hold"/>
                                        <p:tgtEl>
                                          <p:spTgt spid="4">
                                            <p:txEl>
                                              <p:pRg st="1" end="1"/>
                                            </p:txEl>
                                          </p:spTgt>
                                        </p:tgtEl>
                                        <p:attrNameLst>
                                          <p:attrName>ppt_y</p:attrName>
                                        </p:attrNameLst>
                                      </p:cBhvr>
                                      <p:tavLst>
                                        <p:tav tm="0">
                                          <p:val>
                                            <p:strVal val="#ppt_h+1"/>
                                          </p:val>
                                        </p:tav>
                                        <p:tav tm="100000">
                                          <p:val>
                                            <p:strVal val="#ppt_y"/>
                                          </p:val>
                                        </p:tav>
                                      </p:tavLst>
                                    </p:anim>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8" presetClass="entr" presetSubtype="0" accel="100000"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calcmode="lin" valueType="num">
                                      <p:cBhvr>
                                        <p:cTn id="32" dur="500" fill="hold"/>
                                        <p:tgtEl>
                                          <p:spTgt spid="4">
                                            <p:txEl>
                                              <p:pRg st="2" end="2"/>
                                            </p:txEl>
                                          </p:spTgt>
                                        </p:tgtEl>
                                        <p:attrNameLst>
                                          <p:attrName>ppt_w</p:attrName>
                                        </p:attrNameLst>
                                      </p:cBhvr>
                                      <p:tavLst>
                                        <p:tav tm="0">
                                          <p:val>
                                            <p:strVal val="#ppt_w*2.5"/>
                                          </p:val>
                                        </p:tav>
                                        <p:tav tm="100000">
                                          <p:val>
                                            <p:strVal val="#ppt_w"/>
                                          </p:val>
                                        </p:tav>
                                      </p:tavLst>
                                    </p:anim>
                                    <p:anim calcmode="lin" valueType="num">
                                      <p:cBhvr>
                                        <p:cTn id="33" dur="500" fill="hold"/>
                                        <p:tgtEl>
                                          <p:spTgt spid="4">
                                            <p:txEl>
                                              <p:pRg st="2" end="2"/>
                                            </p:txEl>
                                          </p:spTgt>
                                        </p:tgtEl>
                                        <p:attrNameLst>
                                          <p:attrName>ppt_h</p:attrName>
                                        </p:attrNameLst>
                                      </p:cBhvr>
                                      <p:tavLst>
                                        <p:tav tm="0">
                                          <p:val>
                                            <p:strVal val="#ppt_h*0.01"/>
                                          </p:val>
                                        </p:tav>
                                        <p:tav tm="100000">
                                          <p:val>
                                            <p:strVal val="#ppt_h"/>
                                          </p:val>
                                        </p:tav>
                                      </p:tavLst>
                                    </p:anim>
                                    <p:anim calcmode="lin" valueType="num">
                                      <p:cBhvr>
                                        <p:cTn id="3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500" fill="hold"/>
                                        <p:tgtEl>
                                          <p:spTgt spid="4">
                                            <p:txEl>
                                              <p:pRg st="2" end="2"/>
                                            </p:txEl>
                                          </p:spTgt>
                                        </p:tgtEl>
                                        <p:attrNameLst>
                                          <p:attrName>ppt_y</p:attrName>
                                        </p:attrNameLst>
                                      </p:cBhvr>
                                      <p:tavLst>
                                        <p:tav tm="0">
                                          <p:val>
                                            <p:strVal val="#ppt_h+1"/>
                                          </p:val>
                                        </p:tav>
                                        <p:tav tm="100000">
                                          <p:val>
                                            <p:strVal val="#ppt_y"/>
                                          </p:val>
                                        </p:tav>
                                      </p:tavLst>
                                    </p:anim>
                                    <p:animEffect transition="in" filter="fade">
                                      <p:cBhvr>
                                        <p:cTn id="36" dur="500"/>
                                        <p:tgtEl>
                                          <p:spTgt spid="4">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8" presetClass="entr" presetSubtype="0" accel="100000" fill="hold" grpId="0" nodeType="click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anim calcmode="lin" valueType="num">
                                      <p:cBhvr>
                                        <p:cTn id="41" dur="500" fill="hold"/>
                                        <p:tgtEl>
                                          <p:spTgt spid="4">
                                            <p:txEl>
                                              <p:pRg st="3" end="3"/>
                                            </p:txEl>
                                          </p:spTgt>
                                        </p:tgtEl>
                                        <p:attrNameLst>
                                          <p:attrName>ppt_w</p:attrName>
                                        </p:attrNameLst>
                                      </p:cBhvr>
                                      <p:tavLst>
                                        <p:tav tm="0">
                                          <p:val>
                                            <p:strVal val="#ppt_w*2.5"/>
                                          </p:val>
                                        </p:tav>
                                        <p:tav tm="100000">
                                          <p:val>
                                            <p:strVal val="#ppt_w"/>
                                          </p:val>
                                        </p:tav>
                                      </p:tavLst>
                                    </p:anim>
                                    <p:anim calcmode="lin" valueType="num">
                                      <p:cBhvr>
                                        <p:cTn id="42" dur="500" fill="hold"/>
                                        <p:tgtEl>
                                          <p:spTgt spid="4">
                                            <p:txEl>
                                              <p:pRg st="3" end="3"/>
                                            </p:txEl>
                                          </p:spTgt>
                                        </p:tgtEl>
                                        <p:attrNameLst>
                                          <p:attrName>ppt_h</p:attrName>
                                        </p:attrNameLst>
                                      </p:cBhvr>
                                      <p:tavLst>
                                        <p:tav tm="0">
                                          <p:val>
                                            <p:strVal val="#ppt_h*0.01"/>
                                          </p:val>
                                        </p:tav>
                                        <p:tav tm="100000">
                                          <p:val>
                                            <p:strVal val="#ppt_h"/>
                                          </p:val>
                                        </p:tav>
                                      </p:tavLst>
                                    </p:anim>
                                    <p:anim calcmode="lin" valueType="num">
                                      <p:cBhvr>
                                        <p:cTn id="4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4" dur="500" fill="hold"/>
                                        <p:tgtEl>
                                          <p:spTgt spid="4">
                                            <p:txEl>
                                              <p:pRg st="3" end="3"/>
                                            </p:txEl>
                                          </p:spTgt>
                                        </p:tgtEl>
                                        <p:attrNameLst>
                                          <p:attrName>ppt_y</p:attrName>
                                        </p:attrNameLst>
                                      </p:cBhvr>
                                      <p:tavLst>
                                        <p:tav tm="0">
                                          <p:val>
                                            <p:strVal val="#ppt_h+1"/>
                                          </p:val>
                                        </p:tav>
                                        <p:tav tm="100000">
                                          <p:val>
                                            <p:strVal val="#ppt_y"/>
                                          </p:val>
                                        </p:tav>
                                      </p:tavLst>
                                    </p:anim>
                                    <p:animEffect transition="in" filter="fade">
                                      <p:cBhvr>
                                        <p:cTn id="45" dur="500"/>
                                        <p:tgtEl>
                                          <p:spTgt spid="4">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8" presetClass="exit" presetSubtype="0" fill="hold" nodeType="clickEffect">
                                  <p:stCondLst>
                                    <p:cond delay="0"/>
                                  </p:stCondLst>
                                  <p:childTnLst>
                                    <p:anim calcmode="lin" valueType="num">
                                      <p:cBhvr>
                                        <p:cTn id="49" dur="2000"/>
                                        <p:tgtEl>
                                          <p:spTgt spid="3074"/>
                                        </p:tgtEl>
                                        <p:attrNameLst>
                                          <p:attrName>ppt_x</p:attrName>
                                        </p:attrNameLst>
                                      </p:cBhvr>
                                      <p:tavLst>
                                        <p:tav tm="0">
                                          <p:val>
                                            <p:strVal val="ppt_x"/>
                                          </p:val>
                                        </p:tav>
                                        <p:tav tm="100000">
                                          <p:val>
                                            <p:strVal val="ppt_x"/>
                                          </p:val>
                                        </p:tav>
                                      </p:tavLst>
                                    </p:anim>
                                    <p:anim calcmode="lin" valueType="num">
                                      <p:cBhvr>
                                        <p:cTn id="50" dur="2000"/>
                                        <p:tgtEl>
                                          <p:spTgt spid="3074"/>
                                        </p:tgtEl>
                                        <p:attrNameLst>
                                          <p:attrName>ppt_y</p:attrName>
                                        </p:attrNameLst>
                                      </p:cBhvr>
                                      <p:tavLst>
                                        <p:tav tm="0">
                                          <p:val>
                                            <p:strVal val="ppt_y-1"/>
                                          </p:val>
                                        </p:tav>
                                        <p:tav tm="100000">
                                          <p:val>
                                            <p:strVal val="ppt_y+1"/>
                                          </p:val>
                                        </p:tav>
                                      </p:tavLst>
                                    </p:anim>
                                    <p:set>
                                      <p:cBhvr>
                                        <p:cTn id="51" dur="1" fill="hold">
                                          <p:stCondLst>
                                            <p:cond delay="1999"/>
                                          </p:stCondLst>
                                        </p:cTn>
                                        <p:tgtEl>
                                          <p:spTgt spid="30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smtClean="0"/>
              <a:t>Foreign key</a:t>
            </a:r>
            <a:endParaRPr lang="en-US" sz="4800" dirty="0"/>
          </a:p>
        </p:txBody>
      </p:sp>
      <p:sp>
        <p:nvSpPr>
          <p:cNvPr id="4" name="Text Placeholder 3"/>
          <p:cNvSpPr>
            <a:spLocks noGrp="1"/>
          </p:cNvSpPr>
          <p:nvPr>
            <p:ph type="body" sz="half" idx="2"/>
          </p:nvPr>
        </p:nvSpPr>
        <p:spPr>
          <a:xfrm>
            <a:off x="457200" y="1295400"/>
            <a:ext cx="8534400" cy="1143000"/>
          </a:xfrm>
        </p:spPr>
        <p:txBody>
          <a:bodyPr>
            <a:normAutofit fontScale="92500" lnSpcReduction="20000"/>
          </a:bodyPr>
          <a:lstStyle/>
          <a:p>
            <a:r>
              <a:rPr lang="en-US" sz="2000" dirty="0" smtClean="0">
                <a:solidFill>
                  <a:srgbClr val="002060"/>
                </a:solidFill>
              </a:rPr>
              <a:t>Characteristics:</a:t>
            </a:r>
          </a:p>
          <a:p>
            <a:pPr marL="457200" indent="-457200"/>
            <a:r>
              <a:rPr lang="en-US" sz="2000" dirty="0" smtClean="0">
                <a:solidFill>
                  <a:srgbClr val="002060"/>
                </a:solidFill>
              </a:rPr>
              <a:t>1.The domain of foreign key is equal key to domain of primary key.</a:t>
            </a:r>
          </a:p>
          <a:p>
            <a:pPr marL="457200" indent="-457200"/>
            <a:r>
              <a:rPr lang="en-US" sz="2000" dirty="0" smtClean="0">
                <a:solidFill>
                  <a:srgbClr val="002060"/>
                </a:solidFill>
              </a:rPr>
              <a:t>2.The foreign key cannot take value without having any corresponding value in primary key.</a:t>
            </a:r>
          </a:p>
          <a:p>
            <a:pPr marL="457200" indent="-457200">
              <a:buAutoNum type="arabicPeriod"/>
            </a:pPr>
            <a:endParaRPr lang="en-US" sz="2000" dirty="0"/>
          </a:p>
        </p:txBody>
      </p:sp>
      <p:graphicFrame>
        <p:nvGraphicFramePr>
          <p:cNvPr id="11" name="Table 10"/>
          <p:cNvGraphicFramePr>
            <a:graphicFrameLocks noGrp="1"/>
          </p:cNvGraphicFramePr>
          <p:nvPr/>
        </p:nvGraphicFramePr>
        <p:xfrm>
          <a:off x="4648200" y="2743200"/>
          <a:ext cx="3962400" cy="3886199"/>
        </p:xfrm>
        <a:graphic>
          <a:graphicData uri="http://schemas.openxmlformats.org/drawingml/2006/table">
            <a:tbl>
              <a:tblPr firstRow="1" bandRow="1">
                <a:tableStyleId>{5C22544A-7EE6-4342-B048-85BDC9FD1C3A}</a:tableStyleId>
              </a:tblPr>
              <a:tblGrid>
                <a:gridCol w="990600"/>
                <a:gridCol w="990600"/>
                <a:gridCol w="838200"/>
                <a:gridCol w="1143000"/>
              </a:tblGrid>
              <a:tr h="1232210">
                <a:tc>
                  <a:txBody>
                    <a:bodyPr/>
                    <a:lstStyle/>
                    <a:p>
                      <a:r>
                        <a:rPr lang="en-US" sz="1600" dirty="0" smtClean="0"/>
                        <a:t>Dept.</a:t>
                      </a:r>
                      <a:r>
                        <a:rPr lang="en-US" sz="1600" baseline="0" dirty="0" smtClean="0"/>
                        <a:t> no</a:t>
                      </a:r>
                      <a:endParaRPr lang="en-US" sz="1600" dirty="0" smtClean="0"/>
                    </a:p>
                  </a:txBody>
                  <a:tcPr/>
                </a:tc>
                <a:tc>
                  <a:txBody>
                    <a:bodyPr/>
                    <a:lstStyle/>
                    <a:p>
                      <a:r>
                        <a:rPr lang="en-US" dirty="0" smtClean="0"/>
                        <a:t>Section</a:t>
                      </a:r>
                      <a:endParaRPr lang="en-US" dirty="0"/>
                    </a:p>
                  </a:txBody>
                  <a:tcPr/>
                </a:tc>
                <a:tc>
                  <a:txBody>
                    <a:bodyPr/>
                    <a:lstStyle/>
                    <a:p>
                      <a:r>
                        <a:rPr lang="en-US" dirty="0" smtClean="0"/>
                        <a:t>Floor</a:t>
                      </a:r>
                      <a:endParaRPr lang="en-US" dirty="0"/>
                    </a:p>
                  </a:txBody>
                  <a:tcPr/>
                </a:tc>
                <a:tc>
                  <a:txBody>
                    <a:bodyPr/>
                    <a:lstStyle/>
                    <a:p>
                      <a:r>
                        <a:rPr lang="en-US" dirty="0" smtClean="0"/>
                        <a:t>Faculty</a:t>
                      </a:r>
                    </a:p>
                    <a:p>
                      <a:endParaRPr lang="en-US" dirty="0"/>
                    </a:p>
                  </a:txBody>
                  <a:tcPr/>
                </a:tc>
              </a:tr>
              <a:tr h="884663">
                <a:tc>
                  <a:txBody>
                    <a:bodyPr/>
                    <a:lstStyle/>
                    <a:p>
                      <a:r>
                        <a:rPr lang="en-US" sz="2800" dirty="0" smtClean="0"/>
                        <a:t>1</a:t>
                      </a:r>
                      <a:endParaRPr lang="en-US" sz="2800" dirty="0"/>
                    </a:p>
                  </a:txBody>
                  <a:tcPr/>
                </a:tc>
                <a:tc>
                  <a:txBody>
                    <a:bodyPr/>
                    <a:lstStyle/>
                    <a:p>
                      <a:r>
                        <a:rPr lang="en-US" sz="3200" dirty="0" smtClean="0"/>
                        <a:t>B</a:t>
                      </a:r>
                      <a:endParaRPr lang="en-US" sz="3200" dirty="0"/>
                    </a:p>
                  </a:txBody>
                  <a:tcPr/>
                </a:tc>
                <a:tc>
                  <a:txBody>
                    <a:bodyPr/>
                    <a:lstStyle/>
                    <a:p>
                      <a:r>
                        <a:rPr lang="en-US" dirty="0" smtClean="0"/>
                        <a:t>First</a:t>
                      </a:r>
                      <a:endParaRPr lang="en-US" dirty="0"/>
                    </a:p>
                  </a:txBody>
                  <a:tcPr/>
                </a:tc>
                <a:tc>
                  <a:txBody>
                    <a:bodyPr/>
                    <a:lstStyle/>
                    <a:p>
                      <a:r>
                        <a:rPr lang="en-US" dirty="0" smtClean="0"/>
                        <a:t>Def</a:t>
                      </a:r>
                    </a:p>
                    <a:p>
                      <a:endParaRPr lang="en-US" dirty="0"/>
                    </a:p>
                  </a:txBody>
                  <a:tcPr/>
                </a:tc>
              </a:tr>
              <a:tr h="884663">
                <a:tc>
                  <a:txBody>
                    <a:bodyPr/>
                    <a:lstStyle/>
                    <a:p>
                      <a:r>
                        <a:rPr lang="en-US" sz="2800" dirty="0" smtClean="0"/>
                        <a:t>3</a:t>
                      </a:r>
                      <a:endParaRPr lang="en-US" sz="2800" dirty="0"/>
                    </a:p>
                  </a:txBody>
                  <a:tcPr/>
                </a:tc>
                <a:tc>
                  <a:txBody>
                    <a:bodyPr/>
                    <a:lstStyle/>
                    <a:p>
                      <a:r>
                        <a:rPr lang="en-US" sz="2800" dirty="0" smtClean="0"/>
                        <a:t>C</a:t>
                      </a:r>
                      <a:endParaRPr lang="en-US" sz="2800" dirty="0"/>
                    </a:p>
                  </a:txBody>
                  <a:tcPr/>
                </a:tc>
                <a:tc>
                  <a:txBody>
                    <a:bodyPr/>
                    <a:lstStyle/>
                    <a:p>
                      <a:r>
                        <a:rPr lang="en-US" sz="1600" dirty="0" smtClean="0"/>
                        <a:t>Second</a:t>
                      </a:r>
                      <a:endParaRPr lang="en-US" sz="1600" dirty="0"/>
                    </a:p>
                  </a:txBody>
                  <a:tcPr/>
                </a:tc>
                <a:tc>
                  <a:txBody>
                    <a:bodyPr/>
                    <a:lstStyle/>
                    <a:p>
                      <a:r>
                        <a:rPr lang="en-US" dirty="0" err="1" smtClean="0"/>
                        <a:t>Lmn</a:t>
                      </a:r>
                      <a:endParaRPr lang="en-US" dirty="0"/>
                    </a:p>
                  </a:txBody>
                  <a:tcPr/>
                </a:tc>
              </a:tr>
              <a:tr h="884663">
                <a:tc>
                  <a:txBody>
                    <a:bodyPr/>
                    <a:lstStyle/>
                    <a:p>
                      <a:r>
                        <a:rPr lang="en-US" sz="2800" dirty="0" smtClean="0"/>
                        <a:t>5</a:t>
                      </a:r>
                      <a:endParaRPr lang="en-US" sz="2800" dirty="0"/>
                    </a:p>
                  </a:txBody>
                  <a:tcPr/>
                </a:tc>
                <a:tc>
                  <a:txBody>
                    <a:bodyPr/>
                    <a:lstStyle/>
                    <a:p>
                      <a:r>
                        <a:rPr lang="en-US" sz="2800" dirty="0" smtClean="0"/>
                        <a:t>D</a:t>
                      </a:r>
                      <a:endParaRPr lang="en-US" sz="2800" dirty="0"/>
                    </a:p>
                  </a:txBody>
                  <a:tcPr/>
                </a:tc>
                <a:tc>
                  <a:txBody>
                    <a:bodyPr/>
                    <a:lstStyle/>
                    <a:p>
                      <a:r>
                        <a:rPr lang="en-US" dirty="0" smtClean="0"/>
                        <a:t>First</a:t>
                      </a:r>
                    </a:p>
                    <a:p>
                      <a:endParaRPr lang="en-US" dirty="0"/>
                    </a:p>
                  </a:txBody>
                  <a:tcPr/>
                </a:tc>
                <a:tc>
                  <a:txBody>
                    <a:bodyPr/>
                    <a:lstStyle/>
                    <a:p>
                      <a:r>
                        <a:rPr lang="en-US" dirty="0" err="1" smtClean="0"/>
                        <a:t>Abc</a:t>
                      </a:r>
                      <a:endParaRPr lang="en-US" dirty="0"/>
                    </a:p>
                  </a:txBody>
                  <a:tcPr/>
                </a:tc>
              </a:tr>
            </a:tbl>
          </a:graphicData>
        </a:graphic>
      </p:graphicFrame>
      <p:graphicFrame>
        <p:nvGraphicFramePr>
          <p:cNvPr id="13" name="Picture Placeholder 12"/>
          <p:cNvGraphicFramePr>
            <a:graphicFrameLocks noGrp="1"/>
          </p:cNvGraphicFramePr>
          <p:nvPr>
            <p:ph type="pic" idx="1"/>
          </p:nvPr>
        </p:nvGraphicFramePr>
        <p:xfrm>
          <a:off x="228600" y="2743200"/>
          <a:ext cx="4114801" cy="3896322"/>
        </p:xfrm>
        <a:graphic>
          <a:graphicData uri="http://schemas.openxmlformats.org/drawingml/2006/table">
            <a:tbl>
              <a:tblPr firstRow="1" bandRow="1">
                <a:tableStyleId>{5C22544A-7EE6-4342-B048-85BDC9FD1C3A}</a:tableStyleId>
              </a:tblPr>
              <a:tblGrid>
                <a:gridCol w="887506"/>
                <a:gridCol w="1017495"/>
                <a:gridCol w="1066800"/>
                <a:gridCol w="1143000"/>
              </a:tblGrid>
              <a:tr h="1239557">
                <a:tc>
                  <a:txBody>
                    <a:bodyPr/>
                    <a:lstStyle/>
                    <a:p>
                      <a:pPr algn="ctr"/>
                      <a:r>
                        <a:rPr lang="en-US" sz="2000" dirty="0" smtClean="0"/>
                        <a:t>S.</a:t>
                      </a:r>
                      <a:r>
                        <a:rPr lang="en-US" sz="2000" baseline="0" dirty="0" smtClean="0"/>
                        <a:t> No</a:t>
                      </a:r>
                    </a:p>
                    <a:p>
                      <a:pPr algn="ctr"/>
                      <a:endParaRPr lang="en-US" sz="2800" dirty="0" smtClean="0"/>
                    </a:p>
                    <a:p>
                      <a:pPr algn="ctr"/>
                      <a:endParaRPr lang="en-US" sz="2800" dirty="0"/>
                    </a:p>
                  </a:txBody>
                  <a:tcPr/>
                </a:tc>
                <a:tc>
                  <a:txBody>
                    <a:bodyPr/>
                    <a:lstStyle/>
                    <a:p>
                      <a:pPr algn="ctr"/>
                      <a:r>
                        <a:rPr lang="en-US" sz="2000" dirty="0" smtClean="0"/>
                        <a:t>name</a:t>
                      </a:r>
                      <a:endParaRPr lang="en-US" sz="2000" dirty="0"/>
                    </a:p>
                  </a:txBody>
                  <a:tcPr/>
                </a:tc>
                <a:tc>
                  <a:txBody>
                    <a:bodyPr/>
                    <a:lstStyle/>
                    <a:p>
                      <a:pPr algn="ctr"/>
                      <a:r>
                        <a:rPr lang="en-US" sz="2800" dirty="0" smtClean="0"/>
                        <a:t>City</a:t>
                      </a:r>
                    </a:p>
                    <a:p>
                      <a:pPr algn="ctr"/>
                      <a:endParaRPr lang="en-US" sz="2800" dirty="0"/>
                    </a:p>
                  </a:txBody>
                  <a:tcPr/>
                </a:tc>
                <a:tc>
                  <a:txBody>
                    <a:bodyPr/>
                    <a:lstStyle/>
                    <a:p>
                      <a:pPr algn="ctr"/>
                      <a:r>
                        <a:rPr lang="en-US" sz="2000" dirty="0" err="1" smtClean="0"/>
                        <a:t>Dept.no</a:t>
                      </a:r>
                      <a:endParaRPr lang="en-US" sz="2000" dirty="0" smtClean="0"/>
                    </a:p>
                    <a:p>
                      <a:pPr algn="ctr"/>
                      <a:endParaRPr lang="en-US" sz="2000" dirty="0"/>
                    </a:p>
                  </a:txBody>
                  <a:tcPr/>
                </a:tc>
              </a:tr>
              <a:tr h="882214">
                <a:tc>
                  <a:txBody>
                    <a:bodyPr/>
                    <a:lstStyle/>
                    <a:p>
                      <a:pPr algn="ctr"/>
                      <a:r>
                        <a:rPr lang="en-US" sz="3600" dirty="0" smtClean="0"/>
                        <a:t>1</a:t>
                      </a:r>
                      <a:endParaRPr lang="en-US" sz="3600" dirty="0"/>
                    </a:p>
                  </a:txBody>
                  <a:tcPr/>
                </a:tc>
                <a:tc>
                  <a:txBody>
                    <a:bodyPr/>
                    <a:lstStyle/>
                    <a:p>
                      <a:pPr algn="ctr"/>
                      <a:r>
                        <a:rPr lang="en-US" sz="2800" dirty="0" err="1" smtClean="0"/>
                        <a:t>Abc</a:t>
                      </a:r>
                      <a:endParaRPr lang="en-US" sz="2800" dirty="0"/>
                    </a:p>
                  </a:txBody>
                  <a:tcPr/>
                </a:tc>
                <a:tc>
                  <a:txBody>
                    <a:bodyPr/>
                    <a:lstStyle/>
                    <a:p>
                      <a:pPr algn="ctr"/>
                      <a:r>
                        <a:rPr lang="en-US" sz="2000" dirty="0" smtClean="0"/>
                        <a:t>Delhi</a:t>
                      </a:r>
                      <a:endParaRPr lang="en-US" sz="2000" dirty="0"/>
                    </a:p>
                  </a:txBody>
                  <a:tcPr/>
                </a:tc>
                <a:tc>
                  <a:txBody>
                    <a:bodyPr/>
                    <a:lstStyle/>
                    <a:p>
                      <a:pPr algn="ctr"/>
                      <a:r>
                        <a:rPr lang="en-US" sz="2800" dirty="0" smtClean="0"/>
                        <a:t>1</a:t>
                      </a:r>
                      <a:endParaRPr lang="en-US" sz="2800" dirty="0"/>
                    </a:p>
                  </a:txBody>
                  <a:tcPr/>
                </a:tc>
              </a:tr>
              <a:tr h="882214">
                <a:tc>
                  <a:txBody>
                    <a:bodyPr/>
                    <a:lstStyle/>
                    <a:p>
                      <a:pPr algn="ctr"/>
                      <a:r>
                        <a:rPr lang="en-US" sz="2800" dirty="0" smtClean="0"/>
                        <a:t>2</a:t>
                      </a:r>
                      <a:endParaRPr lang="en-US" sz="2800" dirty="0"/>
                    </a:p>
                  </a:txBody>
                  <a:tcPr/>
                </a:tc>
                <a:tc>
                  <a:txBody>
                    <a:bodyPr/>
                    <a:lstStyle/>
                    <a:p>
                      <a:pPr algn="ctr"/>
                      <a:r>
                        <a:rPr lang="en-US" sz="2800" dirty="0" err="1" smtClean="0"/>
                        <a:t>Pqr</a:t>
                      </a:r>
                      <a:endParaRPr lang="en-US" sz="2800" dirty="0"/>
                    </a:p>
                  </a:txBody>
                  <a:tcPr/>
                </a:tc>
                <a:tc>
                  <a:txBody>
                    <a:bodyPr/>
                    <a:lstStyle/>
                    <a:p>
                      <a:pPr algn="ctr"/>
                      <a:r>
                        <a:rPr lang="en-US" sz="2000" dirty="0" smtClean="0"/>
                        <a:t>Agra</a:t>
                      </a:r>
                    </a:p>
                  </a:txBody>
                  <a:tcPr/>
                </a:tc>
                <a:tc>
                  <a:txBody>
                    <a:bodyPr/>
                    <a:lstStyle/>
                    <a:p>
                      <a:pPr algn="ctr"/>
                      <a:r>
                        <a:rPr lang="en-US" sz="2800" dirty="0" smtClean="0"/>
                        <a:t>3</a:t>
                      </a:r>
                      <a:endParaRPr lang="en-US" sz="2800" dirty="0"/>
                    </a:p>
                  </a:txBody>
                  <a:tcPr/>
                </a:tc>
              </a:tr>
              <a:tr h="882214">
                <a:tc>
                  <a:txBody>
                    <a:bodyPr/>
                    <a:lstStyle/>
                    <a:p>
                      <a:pPr algn="ctr"/>
                      <a:r>
                        <a:rPr lang="en-US" sz="2800" dirty="0" smtClean="0"/>
                        <a:t>3</a:t>
                      </a:r>
                      <a:endParaRPr lang="en-US" sz="2800" dirty="0"/>
                    </a:p>
                  </a:txBody>
                  <a:tcPr/>
                </a:tc>
                <a:tc>
                  <a:txBody>
                    <a:bodyPr/>
                    <a:lstStyle/>
                    <a:p>
                      <a:pPr algn="ctr"/>
                      <a:r>
                        <a:rPr lang="en-US" sz="2800" dirty="0" smtClean="0"/>
                        <a:t>Xyz</a:t>
                      </a:r>
                      <a:endParaRPr lang="en-US" sz="2800" dirty="0"/>
                    </a:p>
                  </a:txBody>
                  <a:tcPr/>
                </a:tc>
                <a:tc>
                  <a:txBody>
                    <a:bodyPr/>
                    <a:lstStyle/>
                    <a:p>
                      <a:pPr algn="ctr"/>
                      <a:r>
                        <a:rPr lang="en-US" sz="2400" dirty="0" err="1" smtClean="0"/>
                        <a:t>delhi</a:t>
                      </a:r>
                      <a:endParaRPr lang="en-US" sz="2400" dirty="0"/>
                    </a:p>
                  </a:txBody>
                  <a:tcPr/>
                </a:tc>
                <a:tc>
                  <a:txBody>
                    <a:bodyPr/>
                    <a:lstStyle/>
                    <a:p>
                      <a:pPr algn="ctr"/>
                      <a:r>
                        <a:rPr lang="en-US" sz="2800" dirty="0" smtClean="0"/>
                        <a:t>5</a:t>
                      </a:r>
                      <a:endParaRPr lang="en-US" sz="2800" dirty="0"/>
                    </a:p>
                  </a:txBody>
                  <a:tcPr/>
                </a:tc>
              </a:tr>
            </a:tbl>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14</a:t>
            </a:fld>
            <a:endParaRPr lang="en-US"/>
          </a:p>
        </p:txBody>
      </p:sp>
      <p:sp>
        <p:nvSpPr>
          <p:cNvPr id="7" name="Footer Placeholder 6"/>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anim calcmode="lin" valueType="num">
                                      <p:cBhvr>
                                        <p:cTn id="1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anim calcmode="lin" valueType="num">
                                      <p:cBhvr>
                                        <p:cTn id="2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4" dur="5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500"/>
                                        <p:tgtEl>
                                          <p:spTgt spid="4">
                                            <p:txEl>
                                              <p:pRg st="2" end="2"/>
                                            </p:txEl>
                                          </p:spTgt>
                                        </p:tgtEl>
                                      </p:cBhvr>
                                    </p:animEffect>
                                    <p:anim calcmode="lin" valueType="num">
                                      <p:cBhvr>
                                        <p:cTn id="30"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5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8" presetClass="emph" presetSubtype="0" fill="hold" nodeType="clickEffect">
                                  <p:stCondLst>
                                    <p:cond delay="0"/>
                                  </p:stCondLst>
                                  <p:childTnLst>
                                    <p:animRot by="21600000">
                                      <p:cBhvr>
                                        <p:cTn id="35" dur="2000" fill="hold"/>
                                        <p:tgtEl>
                                          <p:spTgt spid="13"/>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8" presetClass="emph" presetSubtype="0" fill="hold" nodeType="clickEffect">
                                  <p:stCondLst>
                                    <p:cond delay="0"/>
                                  </p:stCondLst>
                                  <p:childTnLst>
                                    <p:animRot by="21600000">
                                      <p:cBhvr>
                                        <p:cTn id="39" dur="20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D6B19C"/>
            </a:gs>
            <a:gs pos="30000">
              <a:srgbClr val="D49E6C"/>
            </a:gs>
            <a:gs pos="70000">
              <a:srgbClr val="A65528"/>
            </a:gs>
            <a:gs pos="100000">
              <a:srgbClr val="663012"/>
            </a:gs>
          </a:gsLst>
          <a:lin ang="81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solidFill>
                  <a:schemeClr val="accent1"/>
                </a:solidFill>
              </a:rPr>
              <a:t>Relationships</a:t>
            </a:r>
            <a:r>
              <a:rPr lang="en-US" dirty="0" smtClean="0"/>
              <a:t> </a:t>
            </a:r>
            <a:endParaRPr lang="en-US" dirty="0"/>
          </a:p>
        </p:txBody>
      </p:sp>
      <p:sp>
        <p:nvSpPr>
          <p:cNvPr id="3075" name="Content Placeholder 2"/>
          <p:cNvSpPr>
            <a:spLocks noGrp="1"/>
          </p:cNvSpPr>
          <p:nvPr>
            <p:ph sz="half" idx="1"/>
          </p:nvPr>
        </p:nvSpPr>
        <p:spPr/>
        <p:txBody>
          <a:bodyPr/>
          <a:lstStyle/>
          <a:p>
            <a:r>
              <a:rPr lang="en-US" dirty="0" smtClean="0">
                <a:solidFill>
                  <a:schemeClr val="tx1">
                    <a:lumMod val="95000"/>
                  </a:schemeClr>
                </a:solidFill>
              </a:rPr>
              <a:t>Relationship helps to create link and add two table.</a:t>
            </a:r>
          </a:p>
          <a:p>
            <a:r>
              <a:rPr lang="en-US" dirty="0" smtClean="0">
                <a:solidFill>
                  <a:schemeClr val="tx1">
                    <a:lumMod val="95000"/>
                  </a:schemeClr>
                </a:solidFill>
              </a:rPr>
              <a:t>There are three types of relationship:</a:t>
            </a:r>
          </a:p>
          <a:p>
            <a:r>
              <a:rPr lang="en-US" dirty="0" smtClean="0">
                <a:solidFill>
                  <a:schemeClr val="tx1">
                    <a:lumMod val="95000"/>
                  </a:schemeClr>
                </a:solidFill>
              </a:rPr>
              <a:t>One to one </a:t>
            </a:r>
          </a:p>
          <a:p>
            <a:r>
              <a:rPr lang="en-US" dirty="0" smtClean="0">
                <a:solidFill>
                  <a:schemeClr val="tx1">
                    <a:lumMod val="95000"/>
                  </a:schemeClr>
                </a:solidFill>
              </a:rPr>
              <a:t>One to many</a:t>
            </a:r>
          </a:p>
          <a:p>
            <a:r>
              <a:rPr lang="en-US" dirty="0" smtClean="0">
                <a:solidFill>
                  <a:schemeClr val="tx1">
                    <a:lumMod val="95000"/>
                  </a:schemeClr>
                </a:solidFill>
              </a:rPr>
              <a:t>Many to many</a:t>
            </a:r>
          </a:p>
        </p:txBody>
      </p:sp>
      <p:sp>
        <p:nvSpPr>
          <p:cNvPr id="3076" name="Content Placeholder 3"/>
          <p:cNvSpPr>
            <a:spLocks noGrp="1"/>
          </p:cNvSpPr>
          <p:nvPr>
            <p:ph sz="half" idx="2"/>
          </p:nvPr>
        </p:nvSpPr>
        <p:spPr/>
        <p:txBody>
          <a:bodyPr/>
          <a:lstStyle/>
          <a:p>
            <a:r>
              <a:rPr lang="en-US" dirty="0" smtClean="0"/>
              <a:t>One to one: both tables have primary key.</a:t>
            </a:r>
          </a:p>
          <a:p>
            <a:r>
              <a:rPr lang="en-US" dirty="0" smtClean="0"/>
              <a:t>One to many: only one table has primary key.</a:t>
            </a:r>
          </a:p>
          <a:p>
            <a:r>
              <a:rPr lang="en-US" dirty="0" smtClean="0"/>
              <a:t>Many to many : both tables do not have any primary key. </a:t>
            </a:r>
          </a:p>
        </p:txBody>
      </p:sp>
      <p:sp>
        <p:nvSpPr>
          <p:cNvPr id="5" name="Slide Number Placeholder 4"/>
          <p:cNvSpPr>
            <a:spLocks noGrp="1"/>
          </p:cNvSpPr>
          <p:nvPr>
            <p:ph type="sldNum" sz="quarter" idx="12"/>
          </p:nvPr>
        </p:nvSpPr>
        <p:spPr/>
        <p:txBody>
          <a:bodyPr/>
          <a:lstStyle/>
          <a:p>
            <a:fld id="{B6F15528-21DE-4FAA-801E-634DDDAF4B2B}" type="slidenum">
              <a:rPr lang="en-US" smtClean="0"/>
              <a:pPr/>
              <a:t>15</a:t>
            </a:fld>
            <a:endParaRPr lang="en-US"/>
          </a:p>
        </p:txBody>
      </p:sp>
      <p:sp>
        <p:nvSpPr>
          <p:cNvPr id="6" name="Footer Placeholder 5"/>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ppt_w</p:attrName>
                                        </p:attrNameLst>
                                      </p:cBhvr>
                                      <p:tavLst>
                                        <p:tav tm="0" fmla="#ppt_w*sin(2.5*pi*$)">
                                          <p:val>
                                            <p:fltVal val="0"/>
                                          </p:val>
                                        </p:tav>
                                        <p:tav tm="100000">
                                          <p:val>
                                            <p:fltVal val="1"/>
                                          </p:val>
                                        </p:tav>
                                      </p:tavLst>
                                    </p:anim>
                                    <p:anim calcmode="lin" valueType="num">
                                      <p:cBhvr>
                                        <p:cTn id="9" dur="1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3075">
                                            <p:txEl>
                                              <p:pRg st="0" end="0"/>
                                            </p:txEl>
                                          </p:spTgt>
                                        </p:tgtEl>
                                        <p:attrNameLst>
                                          <p:attrName>style.visibility</p:attrName>
                                        </p:attrNameLst>
                                      </p:cBhvr>
                                      <p:to>
                                        <p:strVal val="visible"/>
                                      </p:to>
                                    </p:set>
                                    <p:anim calcmode="lin" valueType="num">
                                      <p:cBhvr>
                                        <p:cTn id="14" dur="1000" fill="hold"/>
                                        <p:tgtEl>
                                          <p:spTgt spid="3075">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307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07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3075">
                                            <p:txEl>
                                              <p:pRg st="1" end="1"/>
                                            </p:txEl>
                                          </p:spTgt>
                                        </p:tgtEl>
                                        <p:attrNameLst>
                                          <p:attrName>style.visibility</p:attrName>
                                        </p:attrNameLst>
                                      </p:cBhvr>
                                      <p:to>
                                        <p:strVal val="visible"/>
                                      </p:to>
                                    </p:set>
                                    <p:anim calcmode="lin" valueType="num">
                                      <p:cBhvr>
                                        <p:cTn id="21" dur="1000" fill="hold"/>
                                        <p:tgtEl>
                                          <p:spTgt spid="3075">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3075">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07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3075">
                                            <p:txEl>
                                              <p:pRg st="2" end="2"/>
                                            </p:txEl>
                                          </p:spTgt>
                                        </p:tgtEl>
                                        <p:attrNameLst>
                                          <p:attrName>style.visibility</p:attrName>
                                        </p:attrNameLst>
                                      </p:cBhvr>
                                      <p:to>
                                        <p:strVal val="visible"/>
                                      </p:to>
                                    </p:set>
                                    <p:anim calcmode="lin" valueType="num">
                                      <p:cBhvr>
                                        <p:cTn id="28" dur="1000" fill="hold"/>
                                        <p:tgtEl>
                                          <p:spTgt spid="3075">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3075">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07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3075">
                                            <p:txEl>
                                              <p:pRg st="3" end="3"/>
                                            </p:txEl>
                                          </p:spTgt>
                                        </p:tgtEl>
                                        <p:attrNameLst>
                                          <p:attrName>style.visibility</p:attrName>
                                        </p:attrNameLst>
                                      </p:cBhvr>
                                      <p:to>
                                        <p:strVal val="visible"/>
                                      </p:to>
                                    </p:set>
                                    <p:anim calcmode="lin" valueType="num">
                                      <p:cBhvr>
                                        <p:cTn id="35" dur="1000" fill="hold"/>
                                        <p:tgtEl>
                                          <p:spTgt spid="3075">
                                            <p:txEl>
                                              <p:pRg st="3" end="3"/>
                                            </p:txEl>
                                          </p:spTgt>
                                        </p:tgtEl>
                                        <p:attrNameLst>
                                          <p:attrName>ppt_w</p:attrName>
                                        </p:attrNameLst>
                                      </p:cBhvr>
                                      <p:tavLst>
                                        <p:tav tm="0">
                                          <p:val>
                                            <p:strVal val="#ppt_w+.3"/>
                                          </p:val>
                                        </p:tav>
                                        <p:tav tm="100000">
                                          <p:val>
                                            <p:strVal val="#ppt_w"/>
                                          </p:val>
                                        </p:tav>
                                      </p:tavLst>
                                    </p:anim>
                                    <p:anim calcmode="lin" valueType="num">
                                      <p:cBhvr>
                                        <p:cTn id="36" dur="1000" fill="hold"/>
                                        <p:tgtEl>
                                          <p:spTgt spid="3075">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307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1" fill="hold">
                                          <p:stCondLst>
                                            <p:cond delay="0"/>
                                          </p:stCondLst>
                                        </p:cTn>
                                        <p:tgtEl>
                                          <p:spTgt spid="3075">
                                            <p:txEl>
                                              <p:pRg st="4" end="4"/>
                                            </p:txEl>
                                          </p:spTgt>
                                        </p:tgtEl>
                                        <p:attrNameLst>
                                          <p:attrName>style.visibility</p:attrName>
                                        </p:attrNameLst>
                                      </p:cBhvr>
                                      <p:to>
                                        <p:strVal val="visible"/>
                                      </p:to>
                                    </p:set>
                                    <p:anim calcmode="lin" valueType="num">
                                      <p:cBhvr>
                                        <p:cTn id="42" dur="1000" fill="hold"/>
                                        <p:tgtEl>
                                          <p:spTgt spid="3075">
                                            <p:txEl>
                                              <p:pRg st="4" end="4"/>
                                            </p:txEl>
                                          </p:spTgt>
                                        </p:tgtEl>
                                        <p:attrNameLst>
                                          <p:attrName>ppt_w</p:attrName>
                                        </p:attrNameLst>
                                      </p:cBhvr>
                                      <p:tavLst>
                                        <p:tav tm="0">
                                          <p:val>
                                            <p:strVal val="#ppt_w+.3"/>
                                          </p:val>
                                        </p:tav>
                                        <p:tav tm="100000">
                                          <p:val>
                                            <p:strVal val="#ppt_w"/>
                                          </p:val>
                                        </p:tav>
                                      </p:tavLst>
                                    </p:anim>
                                    <p:anim calcmode="lin" valueType="num">
                                      <p:cBhvr>
                                        <p:cTn id="43" dur="1000" fill="hold"/>
                                        <p:tgtEl>
                                          <p:spTgt spid="3075">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3075">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grpId="0" nodeType="clickEffect">
                                  <p:stCondLst>
                                    <p:cond delay="0"/>
                                  </p:stCondLst>
                                  <p:childTnLst>
                                    <p:set>
                                      <p:cBhvr>
                                        <p:cTn id="48" dur="1" fill="hold">
                                          <p:stCondLst>
                                            <p:cond delay="0"/>
                                          </p:stCondLst>
                                        </p:cTn>
                                        <p:tgtEl>
                                          <p:spTgt spid="3076">
                                            <p:txEl>
                                              <p:pRg st="0" end="0"/>
                                            </p:txEl>
                                          </p:spTgt>
                                        </p:tgtEl>
                                        <p:attrNameLst>
                                          <p:attrName>style.visibility</p:attrName>
                                        </p:attrNameLst>
                                      </p:cBhvr>
                                      <p:to>
                                        <p:strVal val="visible"/>
                                      </p:to>
                                    </p:set>
                                    <p:anim calcmode="lin" valueType="num">
                                      <p:cBhvr>
                                        <p:cTn id="49" dur="1000" fill="hold"/>
                                        <p:tgtEl>
                                          <p:spTgt spid="3076">
                                            <p:txEl>
                                              <p:pRg st="0" end="0"/>
                                            </p:txEl>
                                          </p:spTgt>
                                        </p:tgtEl>
                                        <p:attrNameLst>
                                          <p:attrName>ppt_w</p:attrName>
                                        </p:attrNameLst>
                                      </p:cBhvr>
                                      <p:tavLst>
                                        <p:tav tm="0">
                                          <p:val>
                                            <p:strVal val="#ppt_w+.3"/>
                                          </p:val>
                                        </p:tav>
                                        <p:tav tm="100000">
                                          <p:val>
                                            <p:strVal val="#ppt_w"/>
                                          </p:val>
                                        </p:tav>
                                      </p:tavLst>
                                    </p:anim>
                                    <p:anim calcmode="lin" valueType="num">
                                      <p:cBhvr>
                                        <p:cTn id="50" dur="1000" fill="hold"/>
                                        <p:tgtEl>
                                          <p:spTgt spid="3076">
                                            <p:txEl>
                                              <p:pRg st="0" end="0"/>
                                            </p:txEl>
                                          </p:spTgt>
                                        </p:tgtEl>
                                        <p:attrNameLst>
                                          <p:attrName>ppt_h</p:attrName>
                                        </p:attrNameLst>
                                      </p:cBhvr>
                                      <p:tavLst>
                                        <p:tav tm="0">
                                          <p:val>
                                            <p:strVal val="#ppt_h"/>
                                          </p:val>
                                        </p:tav>
                                        <p:tav tm="100000">
                                          <p:val>
                                            <p:strVal val="#ppt_h"/>
                                          </p:val>
                                        </p:tav>
                                      </p:tavLst>
                                    </p:anim>
                                    <p:animEffect transition="in" filter="fade">
                                      <p:cBhvr>
                                        <p:cTn id="51" dur="1000"/>
                                        <p:tgtEl>
                                          <p:spTgt spid="3076">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3076">
                                            <p:txEl>
                                              <p:pRg st="1" end="1"/>
                                            </p:txEl>
                                          </p:spTgt>
                                        </p:tgtEl>
                                        <p:attrNameLst>
                                          <p:attrName>style.visibility</p:attrName>
                                        </p:attrNameLst>
                                      </p:cBhvr>
                                      <p:to>
                                        <p:strVal val="visible"/>
                                      </p:to>
                                    </p:set>
                                    <p:anim calcmode="lin" valueType="num">
                                      <p:cBhvr>
                                        <p:cTn id="56" dur="1000" fill="hold"/>
                                        <p:tgtEl>
                                          <p:spTgt spid="3076">
                                            <p:txEl>
                                              <p:pRg st="1" end="1"/>
                                            </p:txEl>
                                          </p:spTgt>
                                        </p:tgtEl>
                                        <p:attrNameLst>
                                          <p:attrName>ppt_w</p:attrName>
                                        </p:attrNameLst>
                                      </p:cBhvr>
                                      <p:tavLst>
                                        <p:tav tm="0">
                                          <p:val>
                                            <p:strVal val="#ppt_w+.3"/>
                                          </p:val>
                                        </p:tav>
                                        <p:tav tm="100000">
                                          <p:val>
                                            <p:strVal val="#ppt_w"/>
                                          </p:val>
                                        </p:tav>
                                      </p:tavLst>
                                    </p:anim>
                                    <p:anim calcmode="lin" valueType="num">
                                      <p:cBhvr>
                                        <p:cTn id="57" dur="1000" fill="hold"/>
                                        <p:tgtEl>
                                          <p:spTgt spid="3076">
                                            <p:txEl>
                                              <p:pRg st="1" end="1"/>
                                            </p:txEl>
                                          </p:spTgt>
                                        </p:tgtEl>
                                        <p:attrNameLst>
                                          <p:attrName>ppt_h</p:attrName>
                                        </p:attrNameLst>
                                      </p:cBhvr>
                                      <p:tavLst>
                                        <p:tav tm="0">
                                          <p:val>
                                            <p:strVal val="#ppt_h"/>
                                          </p:val>
                                        </p:tav>
                                        <p:tav tm="100000">
                                          <p:val>
                                            <p:strVal val="#ppt_h"/>
                                          </p:val>
                                        </p:tav>
                                      </p:tavLst>
                                    </p:anim>
                                    <p:animEffect transition="in" filter="fade">
                                      <p:cBhvr>
                                        <p:cTn id="58" dur="1000"/>
                                        <p:tgtEl>
                                          <p:spTgt spid="3076">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0" presetClass="entr" presetSubtype="0" decel="100000" fill="hold" grpId="0" nodeType="clickEffect">
                                  <p:stCondLst>
                                    <p:cond delay="0"/>
                                  </p:stCondLst>
                                  <p:childTnLst>
                                    <p:set>
                                      <p:cBhvr>
                                        <p:cTn id="62" dur="1" fill="hold">
                                          <p:stCondLst>
                                            <p:cond delay="0"/>
                                          </p:stCondLst>
                                        </p:cTn>
                                        <p:tgtEl>
                                          <p:spTgt spid="3076">
                                            <p:txEl>
                                              <p:pRg st="2" end="2"/>
                                            </p:txEl>
                                          </p:spTgt>
                                        </p:tgtEl>
                                        <p:attrNameLst>
                                          <p:attrName>style.visibility</p:attrName>
                                        </p:attrNameLst>
                                      </p:cBhvr>
                                      <p:to>
                                        <p:strVal val="visible"/>
                                      </p:to>
                                    </p:set>
                                    <p:anim calcmode="lin" valueType="num">
                                      <p:cBhvr>
                                        <p:cTn id="63" dur="1000" fill="hold"/>
                                        <p:tgtEl>
                                          <p:spTgt spid="3076">
                                            <p:txEl>
                                              <p:pRg st="2" end="2"/>
                                            </p:txEl>
                                          </p:spTgt>
                                        </p:tgtEl>
                                        <p:attrNameLst>
                                          <p:attrName>ppt_w</p:attrName>
                                        </p:attrNameLst>
                                      </p:cBhvr>
                                      <p:tavLst>
                                        <p:tav tm="0">
                                          <p:val>
                                            <p:strVal val="#ppt_w+.3"/>
                                          </p:val>
                                        </p:tav>
                                        <p:tav tm="100000">
                                          <p:val>
                                            <p:strVal val="#ppt_w"/>
                                          </p:val>
                                        </p:tav>
                                      </p:tavLst>
                                    </p:anim>
                                    <p:anim calcmode="lin" valueType="num">
                                      <p:cBhvr>
                                        <p:cTn id="64" dur="1000" fill="hold"/>
                                        <p:tgtEl>
                                          <p:spTgt spid="3076">
                                            <p:txEl>
                                              <p:pRg st="2" end="2"/>
                                            </p:txEl>
                                          </p:spTgt>
                                        </p:tgtEl>
                                        <p:attrNameLst>
                                          <p:attrName>ppt_h</p:attrName>
                                        </p:attrNameLst>
                                      </p:cBhvr>
                                      <p:tavLst>
                                        <p:tav tm="0">
                                          <p:val>
                                            <p:strVal val="#ppt_h"/>
                                          </p:val>
                                        </p:tav>
                                        <p:tav tm="100000">
                                          <p:val>
                                            <p:strVal val="#ppt_h"/>
                                          </p:val>
                                        </p:tav>
                                      </p:tavLst>
                                    </p:anim>
                                    <p:animEffect transition="in" filter="fade">
                                      <p:cBhvr>
                                        <p:cTn id="65" dur="1000"/>
                                        <p:tgtEl>
                                          <p:spTgt spid="307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75" grpId="0" build="p"/>
      <p:bldP spid="307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3" cstate="print"/>
          <a:srcRect/>
          <a:stretch>
            <a:fillRect/>
          </a:stretch>
        </p:blipFill>
        <p:spPr bwMode="auto">
          <a:xfrm>
            <a:off x="0" y="0"/>
            <a:ext cx="5943600" cy="6858000"/>
          </a:xfrm>
          <a:prstGeom prst="rect">
            <a:avLst/>
          </a:prstGeom>
          <a:noFill/>
          <a:ln w="9525">
            <a:noFill/>
            <a:miter lim="800000"/>
            <a:headEnd/>
            <a:tailEnd/>
          </a:ln>
          <a:effectLst/>
        </p:spPr>
      </p:pic>
      <p:cxnSp>
        <p:nvCxnSpPr>
          <p:cNvPr id="3" name="Straight Arrow Connector 2"/>
          <p:cNvCxnSpPr/>
          <p:nvPr/>
        </p:nvCxnSpPr>
        <p:spPr>
          <a:xfrm>
            <a:off x="5105400" y="609600"/>
            <a:ext cx="1295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6248400" y="381000"/>
            <a:ext cx="2286000" cy="584775"/>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1600" b="1" dirty="0" smtClean="0">
                <a:ln w="50800"/>
                <a:solidFill>
                  <a:schemeClr val="bg1">
                    <a:shade val="50000"/>
                  </a:schemeClr>
                </a:solidFill>
              </a:rPr>
              <a:t>Ribbon which represents diff Tabs</a:t>
            </a:r>
            <a:endParaRPr lang="en-US" sz="1600" b="1" cap="none" spc="0" dirty="0">
              <a:ln w="50800"/>
              <a:solidFill>
                <a:schemeClr val="bg1">
                  <a:shade val="50000"/>
                </a:schemeClr>
              </a:solidFill>
              <a:effectLst/>
            </a:endParaRPr>
          </a:p>
        </p:txBody>
      </p:sp>
      <p:cxnSp>
        <p:nvCxnSpPr>
          <p:cNvPr id="5" name="Straight Arrow Connector 4"/>
          <p:cNvCxnSpPr/>
          <p:nvPr/>
        </p:nvCxnSpPr>
        <p:spPr>
          <a:xfrm>
            <a:off x="1676400" y="304800"/>
            <a:ext cx="4572000" cy="2286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5943600" y="2362200"/>
            <a:ext cx="3352800" cy="923330"/>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b="1" cap="none" spc="0" dirty="0" smtClean="0">
                <a:ln w="50800"/>
                <a:solidFill>
                  <a:schemeClr val="bg1">
                    <a:shade val="50000"/>
                  </a:schemeClr>
                </a:solidFill>
                <a:effectLst/>
              </a:rPr>
              <a:t>Database tool tab which</a:t>
            </a:r>
            <a:endParaRPr lang="en-US" b="1" dirty="0" smtClean="0">
              <a:ln w="50800"/>
              <a:solidFill>
                <a:schemeClr val="bg1">
                  <a:shade val="50000"/>
                </a:schemeClr>
              </a:solidFill>
            </a:endParaRPr>
          </a:p>
          <a:p>
            <a:pPr algn="ctr"/>
            <a:r>
              <a:rPr lang="en-US" b="1" cap="none" spc="0" dirty="0" smtClean="0">
                <a:ln w="50800"/>
                <a:solidFill>
                  <a:schemeClr val="bg1">
                    <a:shade val="50000"/>
                  </a:schemeClr>
                </a:solidFill>
                <a:effectLst/>
              </a:rPr>
              <a:t>Shows the relationship </a:t>
            </a:r>
          </a:p>
          <a:p>
            <a:pPr algn="ctr"/>
            <a:r>
              <a:rPr lang="en-US" b="1" dirty="0" smtClean="0">
                <a:ln w="50800"/>
                <a:solidFill>
                  <a:schemeClr val="bg1">
                    <a:shade val="50000"/>
                  </a:schemeClr>
                </a:solidFill>
              </a:rPr>
              <a:t>option</a:t>
            </a:r>
            <a:endParaRPr lang="en-US" b="1" cap="none" spc="0" dirty="0" smtClean="0">
              <a:ln w="50800"/>
              <a:solidFill>
                <a:schemeClr val="bg1">
                  <a:shade val="50000"/>
                </a:schemeClr>
              </a:solidFill>
              <a:effectLst/>
            </a:endParaRPr>
          </a:p>
        </p:txBody>
      </p:sp>
      <p:cxnSp>
        <p:nvCxnSpPr>
          <p:cNvPr id="7" name="Straight Arrow Connector 6"/>
          <p:cNvCxnSpPr/>
          <p:nvPr/>
        </p:nvCxnSpPr>
        <p:spPr>
          <a:xfrm>
            <a:off x="1752600" y="1752600"/>
            <a:ext cx="4800600" cy="2209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019800" y="3886200"/>
            <a:ext cx="1828800" cy="338554"/>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1600" b="1" dirty="0" err="1">
                <a:ln w="50800"/>
                <a:solidFill>
                  <a:schemeClr val="bg1">
                    <a:shade val="50000"/>
                  </a:schemeClr>
                </a:solidFill>
              </a:rPr>
              <a:t>T</a:t>
            </a:r>
            <a:r>
              <a:rPr lang="en-US" sz="1600" b="1" dirty="0" err="1" smtClean="0">
                <a:ln w="50800"/>
                <a:solidFill>
                  <a:schemeClr val="bg1">
                    <a:shade val="50000"/>
                  </a:schemeClr>
                </a:solidFill>
              </a:rPr>
              <a:t>uple</a:t>
            </a:r>
            <a:endParaRPr lang="en-US" sz="1600" b="1" cap="none" spc="0" dirty="0">
              <a:ln w="50800"/>
              <a:solidFill>
                <a:schemeClr val="bg1">
                  <a:shade val="50000"/>
                </a:schemeClr>
              </a:solidFill>
              <a:effectLst/>
            </a:endParaRPr>
          </a:p>
        </p:txBody>
      </p:sp>
      <p:cxnSp>
        <p:nvCxnSpPr>
          <p:cNvPr id="9" name="Straight Arrow Connector 8"/>
          <p:cNvCxnSpPr/>
          <p:nvPr/>
        </p:nvCxnSpPr>
        <p:spPr>
          <a:xfrm>
            <a:off x="4114800" y="4038600"/>
            <a:ext cx="23622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5181600" y="5105400"/>
            <a:ext cx="3581400" cy="338554"/>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1600" b="1" dirty="0" smtClean="0">
                <a:ln w="50800"/>
                <a:solidFill>
                  <a:schemeClr val="bg1">
                    <a:shade val="50000"/>
                  </a:schemeClr>
                </a:solidFill>
              </a:rPr>
              <a:t>Attribute</a:t>
            </a:r>
            <a:endParaRPr lang="en-US" sz="1600" b="1" cap="none" spc="0" dirty="0">
              <a:ln w="50800"/>
              <a:solidFill>
                <a:schemeClr val="bg1">
                  <a:shade val="50000"/>
                </a:schemeClr>
              </a:solidFill>
              <a:effectLst/>
            </a:endParaRPr>
          </a:p>
        </p:txBody>
      </p:sp>
      <p:sp>
        <p:nvSpPr>
          <p:cNvPr id="11" name="Slide Number Placeholder 10"/>
          <p:cNvSpPr>
            <a:spLocks noGrp="1"/>
          </p:cNvSpPr>
          <p:nvPr>
            <p:ph type="sldNum" sz="quarter" idx="12"/>
          </p:nvPr>
        </p:nvSpPr>
        <p:spPr/>
        <p:txBody>
          <a:bodyPr/>
          <a:lstStyle/>
          <a:p>
            <a:fld id="{B6F15528-21DE-4FAA-801E-634DDDAF4B2B}" type="slidenum">
              <a:rPr lang="en-US" smtClean="0"/>
              <a:pPr/>
              <a:t>16</a:t>
            </a:fld>
            <a:endParaRPr lang="en-US"/>
          </a:p>
        </p:txBody>
      </p:sp>
      <p:sp>
        <p:nvSpPr>
          <p:cNvPr id="12" name="Footer Placeholder 11"/>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5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770" decel="100000"/>
                                        <p:tgtEl>
                                          <p:spTgt spid="4"/>
                                        </p:tgtEl>
                                      </p:cBhvr>
                                    </p:animEffect>
                                    <p:animScale>
                                      <p:cBhvr>
                                        <p:cTn id="16" dur="770" decel="100000"/>
                                        <p:tgtEl>
                                          <p:spTgt spid="4"/>
                                        </p:tgtEl>
                                      </p:cBhvr>
                                      <p:from x="10000" y="10000"/>
                                      <p:to x="200000" y="450000"/>
                                    </p:animScale>
                                    <p:animScale>
                                      <p:cBhvr>
                                        <p:cTn id="17" dur="1230" accel="100000" fill="hold">
                                          <p:stCondLst>
                                            <p:cond delay="770"/>
                                          </p:stCondLst>
                                        </p:cTn>
                                        <p:tgtEl>
                                          <p:spTgt spid="4"/>
                                        </p:tgtEl>
                                      </p:cBhvr>
                                      <p:from x="200000" y="450000"/>
                                      <p:to x="100000" y="100000"/>
                                    </p:animScale>
                                    <p:set>
                                      <p:cBhvr>
                                        <p:cTn id="18" dur="770" fill="hold"/>
                                        <p:tgtEl>
                                          <p:spTgt spid="4"/>
                                        </p:tgtEl>
                                        <p:attrNameLst>
                                          <p:attrName>ppt_x</p:attrName>
                                        </p:attrNameLst>
                                      </p:cBhvr>
                                      <p:to>
                                        <p:strVal val="(0.5)"/>
                                      </p:to>
                                    </p:set>
                                    <p:anim from="(0.5)" to="(#ppt_x)" calcmode="lin" valueType="num">
                                      <p:cBhvr>
                                        <p:cTn id="19" dur="1230" accel="100000" fill="hold">
                                          <p:stCondLst>
                                            <p:cond delay="770"/>
                                          </p:stCondLst>
                                        </p:cTn>
                                        <p:tgtEl>
                                          <p:spTgt spid="4"/>
                                        </p:tgtEl>
                                        <p:attrNameLst>
                                          <p:attrName>ppt_x</p:attrName>
                                        </p:attrNameLst>
                                      </p:cBhvr>
                                    </p:anim>
                                    <p:set>
                                      <p:cBhvr>
                                        <p:cTn id="20" dur="770" fill="hold"/>
                                        <p:tgtEl>
                                          <p:spTgt spid="4"/>
                                        </p:tgtEl>
                                        <p:attrNameLst>
                                          <p:attrName>ppt_y</p:attrName>
                                        </p:attrNameLst>
                                      </p:cBhvr>
                                      <p:to>
                                        <p:strVal val="(#ppt_y+0.4)"/>
                                      </p:to>
                                    </p:set>
                                    <p:anim from="(#ppt_y+0.4)" to="(#ppt_y)" calcmode="lin" valueType="num">
                                      <p:cBhvr>
                                        <p:cTn id="21" dur="1230" accel="100000" fill="hold">
                                          <p:stCondLst>
                                            <p:cond delay="770"/>
                                          </p:stCondLst>
                                        </p:cTn>
                                        <p:tgtEl>
                                          <p:spTgt spid="4"/>
                                        </p:tgtEl>
                                        <p:attrNameLst>
                                          <p:attrName>ppt_y</p:attrName>
                                        </p:attrNameLst>
                                      </p:cBhvr>
                                    </p:anim>
                                  </p:childTnLst>
                                </p:cTn>
                              </p:par>
                            </p:childTnLst>
                          </p:cTn>
                        </p:par>
                      </p:childTnLst>
                    </p:cTn>
                  </p:par>
                  <p:par>
                    <p:cTn id="22" fill="hold">
                      <p:stCondLst>
                        <p:cond delay="indefinite"/>
                      </p:stCondLst>
                      <p:childTnLst>
                        <p:par>
                          <p:cTn id="23" fill="hold">
                            <p:stCondLst>
                              <p:cond delay="0"/>
                            </p:stCondLst>
                            <p:childTnLst>
                              <p:par>
                                <p:cTn id="24" presetID="51"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770" decel="100000"/>
                                        <p:tgtEl>
                                          <p:spTgt spid="6"/>
                                        </p:tgtEl>
                                      </p:cBhvr>
                                    </p:animEffect>
                                    <p:animScale>
                                      <p:cBhvr>
                                        <p:cTn id="27" dur="770" decel="100000"/>
                                        <p:tgtEl>
                                          <p:spTgt spid="6"/>
                                        </p:tgtEl>
                                      </p:cBhvr>
                                      <p:from x="10000" y="10000"/>
                                      <p:to x="200000" y="450000"/>
                                    </p:animScale>
                                    <p:animScale>
                                      <p:cBhvr>
                                        <p:cTn id="28" dur="1230" accel="100000" fill="hold">
                                          <p:stCondLst>
                                            <p:cond delay="770"/>
                                          </p:stCondLst>
                                        </p:cTn>
                                        <p:tgtEl>
                                          <p:spTgt spid="6"/>
                                        </p:tgtEl>
                                      </p:cBhvr>
                                      <p:from x="200000" y="450000"/>
                                      <p:to x="100000" y="100000"/>
                                    </p:animScale>
                                    <p:set>
                                      <p:cBhvr>
                                        <p:cTn id="29" dur="770" fill="hold"/>
                                        <p:tgtEl>
                                          <p:spTgt spid="6"/>
                                        </p:tgtEl>
                                        <p:attrNameLst>
                                          <p:attrName>ppt_x</p:attrName>
                                        </p:attrNameLst>
                                      </p:cBhvr>
                                      <p:to>
                                        <p:strVal val="(0.5)"/>
                                      </p:to>
                                    </p:set>
                                    <p:anim from="(0.5)" to="(#ppt_x)" calcmode="lin" valueType="num">
                                      <p:cBhvr>
                                        <p:cTn id="30" dur="1230" accel="100000" fill="hold">
                                          <p:stCondLst>
                                            <p:cond delay="770"/>
                                          </p:stCondLst>
                                        </p:cTn>
                                        <p:tgtEl>
                                          <p:spTgt spid="6"/>
                                        </p:tgtEl>
                                        <p:attrNameLst>
                                          <p:attrName>ppt_x</p:attrName>
                                        </p:attrNameLst>
                                      </p:cBhvr>
                                    </p:anim>
                                    <p:set>
                                      <p:cBhvr>
                                        <p:cTn id="31" dur="770" fill="hold"/>
                                        <p:tgtEl>
                                          <p:spTgt spid="6"/>
                                        </p:tgtEl>
                                        <p:attrNameLst>
                                          <p:attrName>ppt_y</p:attrName>
                                        </p:attrNameLst>
                                      </p:cBhvr>
                                      <p:to>
                                        <p:strVal val="(#ppt_y+0.4)"/>
                                      </p:to>
                                    </p:set>
                                    <p:anim from="(#ppt_y+0.4)" to="(#ppt_y)" calcmode="lin" valueType="num">
                                      <p:cBhvr>
                                        <p:cTn id="32" dur="1230" accel="100000" fill="hold">
                                          <p:stCondLst>
                                            <p:cond delay="770"/>
                                          </p:stCondLst>
                                        </p:cTn>
                                        <p:tgtEl>
                                          <p:spTgt spid="6"/>
                                        </p:tgtEl>
                                        <p:attrNameLst>
                                          <p:attrName>ppt_y</p:attrName>
                                        </p:attrNameLst>
                                      </p:cBhvr>
                                    </p:anim>
                                  </p:childTnLst>
                                </p:cTn>
                              </p:par>
                            </p:childTnLst>
                          </p:cTn>
                        </p:par>
                      </p:childTnLst>
                    </p:cTn>
                  </p:par>
                  <p:par>
                    <p:cTn id="33" fill="hold">
                      <p:stCondLst>
                        <p:cond delay="indefinite"/>
                      </p:stCondLst>
                      <p:childTnLst>
                        <p:par>
                          <p:cTn id="34" fill="hold">
                            <p:stCondLst>
                              <p:cond delay="0"/>
                            </p:stCondLst>
                            <p:childTnLst>
                              <p:par>
                                <p:cTn id="35" presetID="5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385" decel="100000"/>
                                        <p:tgtEl>
                                          <p:spTgt spid="8"/>
                                        </p:tgtEl>
                                      </p:cBhvr>
                                    </p:animEffect>
                                    <p:animScale>
                                      <p:cBhvr>
                                        <p:cTn id="38" dur="385" decel="100000"/>
                                        <p:tgtEl>
                                          <p:spTgt spid="8"/>
                                        </p:tgtEl>
                                      </p:cBhvr>
                                      <p:from x="10000" y="10000"/>
                                      <p:to x="200000" y="450000"/>
                                    </p:animScale>
                                    <p:animScale>
                                      <p:cBhvr>
                                        <p:cTn id="39" dur="615" accel="100000" fill="hold">
                                          <p:stCondLst>
                                            <p:cond delay="385"/>
                                          </p:stCondLst>
                                        </p:cTn>
                                        <p:tgtEl>
                                          <p:spTgt spid="8"/>
                                        </p:tgtEl>
                                      </p:cBhvr>
                                      <p:from x="200000" y="450000"/>
                                      <p:to x="100000" y="100000"/>
                                    </p:animScale>
                                    <p:set>
                                      <p:cBhvr>
                                        <p:cTn id="40" dur="385" fill="hold"/>
                                        <p:tgtEl>
                                          <p:spTgt spid="8"/>
                                        </p:tgtEl>
                                        <p:attrNameLst>
                                          <p:attrName>ppt_x</p:attrName>
                                        </p:attrNameLst>
                                      </p:cBhvr>
                                      <p:to>
                                        <p:strVal val="(0.5)"/>
                                      </p:to>
                                    </p:set>
                                    <p:anim from="(0.5)" to="(#ppt_x)" calcmode="lin" valueType="num">
                                      <p:cBhvr>
                                        <p:cTn id="41" dur="615" accel="100000" fill="hold">
                                          <p:stCondLst>
                                            <p:cond delay="385"/>
                                          </p:stCondLst>
                                        </p:cTn>
                                        <p:tgtEl>
                                          <p:spTgt spid="8"/>
                                        </p:tgtEl>
                                        <p:attrNameLst>
                                          <p:attrName>ppt_x</p:attrName>
                                        </p:attrNameLst>
                                      </p:cBhvr>
                                    </p:anim>
                                    <p:set>
                                      <p:cBhvr>
                                        <p:cTn id="42" dur="385" fill="hold"/>
                                        <p:tgtEl>
                                          <p:spTgt spid="8"/>
                                        </p:tgtEl>
                                        <p:attrNameLst>
                                          <p:attrName>ppt_y</p:attrName>
                                        </p:attrNameLst>
                                      </p:cBhvr>
                                      <p:to>
                                        <p:strVal val="(#ppt_y+0.4)"/>
                                      </p:to>
                                    </p:set>
                                    <p:anim from="(#ppt_y+0.4)" to="(#ppt_y)" calcmode="lin" valueType="num">
                                      <p:cBhvr>
                                        <p:cTn id="43" dur="615" accel="100000" fill="hold">
                                          <p:stCondLst>
                                            <p:cond delay="385"/>
                                          </p:stCondLst>
                                        </p:cTn>
                                        <p:tgtEl>
                                          <p:spTgt spid="8"/>
                                        </p:tgtEl>
                                        <p:attrNameLst>
                                          <p:attrName>ppt_y</p:attrName>
                                        </p:attrNameLst>
                                      </p:cBhvr>
                                    </p:anim>
                                  </p:childTnLst>
                                </p:cTn>
                              </p:par>
                            </p:childTnLst>
                          </p:cTn>
                        </p:par>
                      </p:childTnLst>
                    </p:cTn>
                  </p:par>
                  <p:par>
                    <p:cTn id="44" fill="hold">
                      <p:stCondLst>
                        <p:cond delay="indefinite"/>
                      </p:stCondLst>
                      <p:childTnLst>
                        <p:par>
                          <p:cTn id="45" fill="hold">
                            <p:stCondLst>
                              <p:cond delay="0"/>
                            </p:stCondLst>
                            <p:childTnLst>
                              <p:par>
                                <p:cTn id="46" presetID="51"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385" decel="100000"/>
                                        <p:tgtEl>
                                          <p:spTgt spid="10"/>
                                        </p:tgtEl>
                                      </p:cBhvr>
                                    </p:animEffect>
                                    <p:animScale>
                                      <p:cBhvr>
                                        <p:cTn id="49" dur="385" decel="100000"/>
                                        <p:tgtEl>
                                          <p:spTgt spid="10"/>
                                        </p:tgtEl>
                                      </p:cBhvr>
                                      <p:from x="10000" y="10000"/>
                                      <p:to x="200000" y="450000"/>
                                    </p:animScale>
                                    <p:animScale>
                                      <p:cBhvr>
                                        <p:cTn id="50" dur="615" accel="100000" fill="hold">
                                          <p:stCondLst>
                                            <p:cond delay="385"/>
                                          </p:stCondLst>
                                        </p:cTn>
                                        <p:tgtEl>
                                          <p:spTgt spid="10"/>
                                        </p:tgtEl>
                                      </p:cBhvr>
                                      <p:from x="200000" y="450000"/>
                                      <p:to x="100000" y="100000"/>
                                    </p:animScale>
                                    <p:set>
                                      <p:cBhvr>
                                        <p:cTn id="51" dur="385" fill="hold"/>
                                        <p:tgtEl>
                                          <p:spTgt spid="10"/>
                                        </p:tgtEl>
                                        <p:attrNameLst>
                                          <p:attrName>ppt_x</p:attrName>
                                        </p:attrNameLst>
                                      </p:cBhvr>
                                      <p:to>
                                        <p:strVal val="(0.5)"/>
                                      </p:to>
                                    </p:set>
                                    <p:anim from="(0.5)" to="(#ppt_x)" calcmode="lin" valueType="num">
                                      <p:cBhvr>
                                        <p:cTn id="52" dur="615" accel="100000" fill="hold">
                                          <p:stCondLst>
                                            <p:cond delay="385"/>
                                          </p:stCondLst>
                                        </p:cTn>
                                        <p:tgtEl>
                                          <p:spTgt spid="10"/>
                                        </p:tgtEl>
                                        <p:attrNameLst>
                                          <p:attrName>ppt_x</p:attrName>
                                        </p:attrNameLst>
                                      </p:cBhvr>
                                    </p:anim>
                                    <p:set>
                                      <p:cBhvr>
                                        <p:cTn id="53" dur="385" fill="hold"/>
                                        <p:tgtEl>
                                          <p:spTgt spid="10"/>
                                        </p:tgtEl>
                                        <p:attrNameLst>
                                          <p:attrName>ppt_y</p:attrName>
                                        </p:attrNameLst>
                                      </p:cBhvr>
                                      <p:to>
                                        <p:strVal val="(#ppt_y+0.4)"/>
                                      </p:to>
                                    </p:set>
                                    <p:anim from="(#ppt_y+0.4)" to="(#ppt_y)" calcmode="lin" valueType="num">
                                      <p:cBhvr>
                                        <p:cTn id="54" dur="615" accel="100000" fill="hold">
                                          <p:stCondLst>
                                            <p:cond delay="385"/>
                                          </p:stCondLst>
                                        </p:cTn>
                                        <p:tgtEl>
                                          <p:spTgt spid="1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572000" y="1905000"/>
            <a:ext cx="2971800" cy="584775"/>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1600" b="1" dirty="0" smtClean="0">
                <a:ln w="50800"/>
                <a:solidFill>
                  <a:schemeClr val="bg1">
                    <a:shade val="50000"/>
                  </a:schemeClr>
                </a:solidFill>
              </a:rPr>
              <a:t>Relationship option which </a:t>
            </a:r>
          </a:p>
          <a:p>
            <a:pPr algn="ctr"/>
            <a:r>
              <a:rPr lang="en-US" sz="1600" b="1" dirty="0" smtClean="0">
                <a:ln w="50800"/>
                <a:solidFill>
                  <a:schemeClr val="bg1">
                    <a:shade val="50000"/>
                  </a:schemeClr>
                </a:solidFill>
              </a:rPr>
              <a:t>Relates Two entities</a:t>
            </a:r>
          </a:p>
        </p:txBody>
      </p:sp>
      <p:pic>
        <p:nvPicPr>
          <p:cNvPr id="1026" name="Picture 2"/>
          <p:cNvPicPr>
            <a:picLocks noChangeAspect="1" noChangeArrowheads="1"/>
          </p:cNvPicPr>
          <p:nvPr/>
        </p:nvPicPr>
        <p:blipFill>
          <a:blip r:embed="rId2" cstate="print"/>
          <a:srcRect/>
          <a:stretch>
            <a:fillRect/>
          </a:stretch>
        </p:blipFill>
        <p:spPr bwMode="auto">
          <a:xfrm>
            <a:off x="0" y="228600"/>
            <a:ext cx="9144000" cy="1304925"/>
          </a:xfrm>
          <a:prstGeom prst="rect">
            <a:avLst/>
          </a:prstGeom>
          <a:noFill/>
          <a:ln w="9525">
            <a:noFill/>
            <a:miter lim="800000"/>
            <a:headEnd/>
            <a:tailEnd/>
          </a:ln>
          <a:effectLst/>
        </p:spPr>
      </p:pic>
      <p:cxnSp>
        <p:nvCxnSpPr>
          <p:cNvPr id="9" name="Curved Connector 8"/>
          <p:cNvCxnSpPr/>
          <p:nvPr/>
        </p:nvCxnSpPr>
        <p:spPr>
          <a:xfrm>
            <a:off x="2895600" y="1219200"/>
            <a:ext cx="1828800" cy="978188"/>
          </a:xfrm>
          <a:prstGeom prst="curvedConnector3">
            <a:avLst>
              <a:gd name="adj1" fmla="val 50000"/>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8" name="Picture 4"/>
          <p:cNvPicPr>
            <a:picLocks noChangeAspect="1" noChangeArrowheads="1"/>
          </p:cNvPicPr>
          <p:nvPr/>
        </p:nvPicPr>
        <p:blipFill>
          <a:blip r:embed="rId3" cstate="print"/>
          <a:srcRect/>
          <a:stretch>
            <a:fillRect/>
          </a:stretch>
        </p:blipFill>
        <p:spPr bwMode="auto">
          <a:xfrm>
            <a:off x="0" y="2514600"/>
            <a:ext cx="6324600" cy="4343400"/>
          </a:xfrm>
          <a:prstGeom prst="rect">
            <a:avLst/>
          </a:prstGeom>
          <a:noFill/>
          <a:ln w="9525">
            <a:noFill/>
            <a:miter lim="800000"/>
            <a:headEnd/>
            <a:tailEnd/>
          </a:ln>
          <a:effectLst/>
        </p:spPr>
      </p:pic>
      <p:cxnSp>
        <p:nvCxnSpPr>
          <p:cNvPr id="13" name="Curved Connector 12"/>
          <p:cNvCxnSpPr/>
          <p:nvPr/>
        </p:nvCxnSpPr>
        <p:spPr>
          <a:xfrm>
            <a:off x="5791200" y="5181600"/>
            <a:ext cx="1143000" cy="762000"/>
          </a:xfrm>
          <a:prstGeom prst="curvedConnector3">
            <a:avLst>
              <a:gd name="adj1" fmla="val 50000"/>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6934200" y="5715000"/>
            <a:ext cx="1494320" cy="830997"/>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1600" b="1" dirty="0" smtClean="0">
                <a:ln w="50800"/>
                <a:solidFill>
                  <a:schemeClr val="bg1">
                    <a:shade val="50000"/>
                  </a:schemeClr>
                </a:solidFill>
              </a:rPr>
              <a:t>Tables added </a:t>
            </a:r>
          </a:p>
          <a:p>
            <a:pPr algn="ctr"/>
            <a:r>
              <a:rPr lang="en-US" sz="1600" b="1" cap="none" spc="0" dirty="0" smtClean="0">
                <a:ln w="50800"/>
                <a:solidFill>
                  <a:schemeClr val="bg1">
                    <a:shade val="50000"/>
                  </a:schemeClr>
                </a:solidFill>
                <a:effectLst/>
              </a:rPr>
              <a:t>In</a:t>
            </a:r>
          </a:p>
          <a:p>
            <a:pPr algn="ctr"/>
            <a:r>
              <a:rPr lang="en-US" sz="1600" b="1" dirty="0" smtClean="0">
                <a:ln w="50800"/>
                <a:solidFill>
                  <a:schemeClr val="bg1">
                    <a:shade val="50000"/>
                  </a:schemeClr>
                </a:solidFill>
              </a:rPr>
              <a:t>Show table</a:t>
            </a:r>
            <a:endParaRPr lang="en-US" sz="1600" b="1" cap="none" spc="0" dirty="0">
              <a:ln w="50800"/>
              <a:solidFill>
                <a:schemeClr val="bg1">
                  <a:shade val="50000"/>
                </a:schemeClr>
              </a:solidFill>
              <a:effectLst/>
            </a:endParaRPr>
          </a:p>
        </p:txBody>
      </p:sp>
      <p:cxnSp>
        <p:nvCxnSpPr>
          <p:cNvPr id="24" name="Elbow Connector 23"/>
          <p:cNvCxnSpPr/>
          <p:nvPr/>
        </p:nvCxnSpPr>
        <p:spPr>
          <a:xfrm>
            <a:off x="2743200" y="3962400"/>
            <a:ext cx="3962400" cy="304800"/>
          </a:xfrm>
          <a:prstGeom prst="bentConnector3">
            <a:avLst>
              <a:gd name="adj1" fmla="val 50000"/>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6705600" y="3962400"/>
            <a:ext cx="2323072" cy="1323439"/>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1600" b="1" dirty="0" smtClean="0">
                <a:ln w="50800"/>
                <a:solidFill>
                  <a:schemeClr val="bg1">
                    <a:shade val="50000"/>
                  </a:schemeClr>
                </a:solidFill>
              </a:rPr>
              <a:t>It show One-To-Many </a:t>
            </a:r>
          </a:p>
          <a:p>
            <a:pPr algn="ctr"/>
            <a:r>
              <a:rPr lang="en-US" sz="1600" b="1" cap="none" spc="0" dirty="0" smtClean="0">
                <a:ln w="50800"/>
                <a:solidFill>
                  <a:schemeClr val="bg1">
                    <a:shade val="50000"/>
                  </a:schemeClr>
                </a:solidFill>
                <a:effectLst/>
              </a:rPr>
              <a:t>Relationship</a:t>
            </a:r>
          </a:p>
          <a:p>
            <a:pPr algn="ctr"/>
            <a:r>
              <a:rPr lang="en-US" sz="1600" b="1" cap="none" spc="0" dirty="0" smtClean="0">
                <a:ln w="50800"/>
                <a:solidFill>
                  <a:schemeClr val="bg1">
                    <a:shade val="50000"/>
                  </a:schemeClr>
                </a:solidFill>
                <a:effectLst/>
              </a:rPr>
              <a:t> which </a:t>
            </a:r>
            <a:r>
              <a:rPr lang="en-US" sz="1600" b="1" dirty="0" smtClean="0">
                <a:ln w="50800"/>
                <a:solidFill>
                  <a:schemeClr val="bg1">
                    <a:shade val="50000"/>
                  </a:schemeClr>
                </a:solidFill>
              </a:rPr>
              <a:t>Means</a:t>
            </a:r>
          </a:p>
          <a:p>
            <a:pPr algn="ctr"/>
            <a:r>
              <a:rPr lang="en-US" sz="1600" b="1" dirty="0" smtClean="0">
                <a:ln w="50800"/>
                <a:solidFill>
                  <a:schemeClr val="bg1">
                    <a:shade val="50000"/>
                  </a:schemeClr>
                </a:solidFill>
              </a:rPr>
              <a:t>One table consist </a:t>
            </a:r>
          </a:p>
          <a:p>
            <a:pPr algn="ctr"/>
            <a:r>
              <a:rPr lang="en-US" sz="1600" b="1" dirty="0" smtClean="0">
                <a:ln w="50800"/>
                <a:solidFill>
                  <a:schemeClr val="bg1">
                    <a:shade val="50000"/>
                  </a:schemeClr>
                </a:solidFill>
              </a:rPr>
              <a:t>primary </a:t>
            </a:r>
            <a:r>
              <a:rPr lang="en-US" sz="1600" b="1" cap="none" spc="0" dirty="0" smtClean="0">
                <a:ln w="50800"/>
                <a:solidFill>
                  <a:schemeClr val="bg1">
                    <a:shade val="50000"/>
                  </a:schemeClr>
                </a:solidFill>
                <a:effectLst/>
              </a:rPr>
              <a:t>key</a:t>
            </a:r>
          </a:p>
        </p:txBody>
      </p:sp>
      <p:sp>
        <p:nvSpPr>
          <p:cNvPr id="10" name="Slide Number Placeholder 9"/>
          <p:cNvSpPr>
            <a:spLocks noGrp="1"/>
          </p:cNvSpPr>
          <p:nvPr>
            <p:ph type="sldNum" sz="quarter" idx="12"/>
          </p:nvPr>
        </p:nvSpPr>
        <p:spPr/>
        <p:txBody>
          <a:bodyPr/>
          <a:lstStyle/>
          <a:p>
            <a:fld id="{B6F15528-21DE-4FAA-801E-634DDDAF4B2B}" type="slidenum">
              <a:rPr lang="en-US" smtClean="0"/>
              <a:pPr/>
              <a:t>17</a:t>
            </a:fld>
            <a:endParaRPr lang="en-US"/>
          </a:p>
        </p:txBody>
      </p:sp>
      <p:sp>
        <p:nvSpPr>
          <p:cNvPr id="11" name="Footer Placeholder 10"/>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ppt_x</p:attrName>
                                        </p:attrNameLst>
                                      </p:cBhvr>
                                      <p:tavLst>
                                        <p:tav tm="0">
                                          <p:val>
                                            <p:strVal val="#ppt_x-.2"/>
                                          </p:val>
                                        </p:tav>
                                        <p:tav tm="100000">
                                          <p:val>
                                            <p:strVal val="#ppt_x"/>
                                          </p:val>
                                        </p:tav>
                                      </p:tavLst>
                                    </p:anim>
                                    <p:anim calcmode="lin" valueType="num">
                                      <p:cBhvr>
                                        <p:cTn id="14"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wipe(down)">
                                      <p:cBhvr>
                                        <p:cTn id="20" dur="870">
                                          <p:stCondLst>
                                            <p:cond delay="0"/>
                                          </p:stCondLst>
                                        </p:cTn>
                                        <p:tgtEl>
                                          <p:spTgt spid="1028"/>
                                        </p:tgtEl>
                                      </p:cBhvr>
                                    </p:animEffect>
                                    <p:anim calcmode="lin" valueType="num">
                                      <p:cBhvr>
                                        <p:cTn id="21" dur="2733" tmFilter="0,0; 0.14,0.36; 0.43,0.73; 0.71,0.91; 1.0,1.0">
                                          <p:stCondLst>
                                            <p:cond delay="0"/>
                                          </p:stCondLst>
                                        </p:cTn>
                                        <p:tgtEl>
                                          <p:spTgt spid="1028"/>
                                        </p:tgtEl>
                                        <p:attrNameLst>
                                          <p:attrName>ppt_x</p:attrName>
                                        </p:attrNameLst>
                                      </p:cBhvr>
                                      <p:tavLst>
                                        <p:tav tm="0">
                                          <p:val>
                                            <p:strVal val="#ppt_x-0.25"/>
                                          </p:val>
                                        </p:tav>
                                        <p:tav tm="100000">
                                          <p:val>
                                            <p:strVal val="#ppt_x"/>
                                          </p:val>
                                        </p:tav>
                                      </p:tavLst>
                                    </p:anim>
                                    <p:anim calcmode="lin" valueType="num">
                                      <p:cBhvr>
                                        <p:cTn id="22" dur="996" tmFilter="0.0,0.0; 0.25,0.07; 0.50,0.2; 0.75,0.467; 1.0,1.0">
                                          <p:stCondLst>
                                            <p:cond delay="0"/>
                                          </p:stCondLst>
                                        </p:cTn>
                                        <p:tgtEl>
                                          <p:spTgt spid="1028"/>
                                        </p:tgtEl>
                                        <p:attrNameLst>
                                          <p:attrName>ppt_y</p:attrName>
                                        </p:attrNameLst>
                                      </p:cBhvr>
                                      <p:tavLst>
                                        <p:tav tm="0" fmla="#ppt_y-sin(pi*$)/3">
                                          <p:val>
                                            <p:fltVal val="0.5"/>
                                          </p:val>
                                        </p:tav>
                                        <p:tav tm="100000">
                                          <p:val>
                                            <p:fltVal val="1"/>
                                          </p:val>
                                        </p:tav>
                                      </p:tavLst>
                                    </p:anim>
                                    <p:anim calcmode="lin" valueType="num">
                                      <p:cBhvr>
                                        <p:cTn id="23" dur="996" tmFilter="0, 0; 0.125,0.2665; 0.25,0.4; 0.375,0.465; 0.5,0.5;  0.625,0.535; 0.75,0.6; 0.875,0.7335; 1,1">
                                          <p:stCondLst>
                                            <p:cond delay="996"/>
                                          </p:stCondLst>
                                        </p:cTn>
                                        <p:tgtEl>
                                          <p:spTgt spid="1028"/>
                                        </p:tgtEl>
                                        <p:attrNameLst>
                                          <p:attrName>ppt_y</p:attrName>
                                        </p:attrNameLst>
                                      </p:cBhvr>
                                      <p:tavLst>
                                        <p:tav tm="0" fmla="#ppt_y-sin(pi*$)/9">
                                          <p:val>
                                            <p:fltVal val="0"/>
                                          </p:val>
                                        </p:tav>
                                        <p:tav tm="100000">
                                          <p:val>
                                            <p:fltVal val="1"/>
                                          </p:val>
                                        </p:tav>
                                      </p:tavLst>
                                    </p:anim>
                                    <p:anim calcmode="lin" valueType="num">
                                      <p:cBhvr>
                                        <p:cTn id="24" dur="498" tmFilter="0, 0; 0.125,0.2665; 0.25,0.4; 0.375,0.465; 0.5,0.5;  0.625,0.535; 0.75,0.6; 0.875,0.7335; 1,1">
                                          <p:stCondLst>
                                            <p:cond delay="1986"/>
                                          </p:stCondLst>
                                        </p:cTn>
                                        <p:tgtEl>
                                          <p:spTgt spid="1028"/>
                                        </p:tgtEl>
                                        <p:attrNameLst>
                                          <p:attrName>ppt_y</p:attrName>
                                        </p:attrNameLst>
                                      </p:cBhvr>
                                      <p:tavLst>
                                        <p:tav tm="0" fmla="#ppt_y-sin(pi*$)/27">
                                          <p:val>
                                            <p:fltVal val="0"/>
                                          </p:val>
                                        </p:tav>
                                        <p:tav tm="100000">
                                          <p:val>
                                            <p:fltVal val="1"/>
                                          </p:val>
                                        </p:tav>
                                      </p:tavLst>
                                    </p:anim>
                                    <p:anim calcmode="lin" valueType="num">
                                      <p:cBhvr>
                                        <p:cTn id="25" dur="246" tmFilter="0, 0; 0.125,0.2665; 0.25,0.4; 0.375,0.465; 0.5,0.5;  0.625,0.535; 0.75,0.6; 0.875,0.7335; 1,1">
                                          <p:stCondLst>
                                            <p:cond delay="2484"/>
                                          </p:stCondLst>
                                        </p:cTn>
                                        <p:tgtEl>
                                          <p:spTgt spid="1028"/>
                                        </p:tgtEl>
                                        <p:attrNameLst>
                                          <p:attrName>ppt_y</p:attrName>
                                        </p:attrNameLst>
                                      </p:cBhvr>
                                      <p:tavLst>
                                        <p:tav tm="0" fmla="#ppt_y-sin(pi*$)/81">
                                          <p:val>
                                            <p:fltVal val="0"/>
                                          </p:val>
                                        </p:tav>
                                        <p:tav tm="100000">
                                          <p:val>
                                            <p:fltVal val="1"/>
                                          </p:val>
                                        </p:tav>
                                      </p:tavLst>
                                    </p:anim>
                                    <p:animScale>
                                      <p:cBhvr>
                                        <p:cTn id="26" dur="39">
                                          <p:stCondLst>
                                            <p:cond delay="975"/>
                                          </p:stCondLst>
                                        </p:cTn>
                                        <p:tgtEl>
                                          <p:spTgt spid="1028"/>
                                        </p:tgtEl>
                                      </p:cBhvr>
                                      <p:to x="100000" y="60000"/>
                                    </p:animScale>
                                    <p:animScale>
                                      <p:cBhvr>
                                        <p:cTn id="27" dur="249" decel="50000">
                                          <p:stCondLst>
                                            <p:cond delay="1014"/>
                                          </p:stCondLst>
                                        </p:cTn>
                                        <p:tgtEl>
                                          <p:spTgt spid="1028"/>
                                        </p:tgtEl>
                                      </p:cBhvr>
                                      <p:to x="100000" y="100000"/>
                                    </p:animScale>
                                    <p:animScale>
                                      <p:cBhvr>
                                        <p:cTn id="28" dur="39">
                                          <p:stCondLst>
                                            <p:cond delay="1968"/>
                                          </p:stCondLst>
                                        </p:cTn>
                                        <p:tgtEl>
                                          <p:spTgt spid="1028"/>
                                        </p:tgtEl>
                                      </p:cBhvr>
                                      <p:to x="100000" y="80000"/>
                                    </p:animScale>
                                    <p:animScale>
                                      <p:cBhvr>
                                        <p:cTn id="29" dur="249" decel="50000">
                                          <p:stCondLst>
                                            <p:cond delay="2007"/>
                                          </p:stCondLst>
                                        </p:cTn>
                                        <p:tgtEl>
                                          <p:spTgt spid="1028"/>
                                        </p:tgtEl>
                                      </p:cBhvr>
                                      <p:to x="100000" y="100000"/>
                                    </p:animScale>
                                    <p:animScale>
                                      <p:cBhvr>
                                        <p:cTn id="30" dur="39">
                                          <p:stCondLst>
                                            <p:cond delay="2463"/>
                                          </p:stCondLst>
                                        </p:cTn>
                                        <p:tgtEl>
                                          <p:spTgt spid="1028"/>
                                        </p:tgtEl>
                                      </p:cBhvr>
                                      <p:to x="100000" y="90000"/>
                                    </p:animScale>
                                    <p:animScale>
                                      <p:cBhvr>
                                        <p:cTn id="31" dur="249" decel="50000">
                                          <p:stCondLst>
                                            <p:cond delay="2502"/>
                                          </p:stCondLst>
                                        </p:cTn>
                                        <p:tgtEl>
                                          <p:spTgt spid="1028"/>
                                        </p:tgtEl>
                                      </p:cBhvr>
                                      <p:to x="100000" y="100000"/>
                                    </p:animScale>
                                    <p:animScale>
                                      <p:cBhvr>
                                        <p:cTn id="32" dur="39">
                                          <p:stCondLst>
                                            <p:cond delay="2712"/>
                                          </p:stCondLst>
                                        </p:cTn>
                                        <p:tgtEl>
                                          <p:spTgt spid="1028"/>
                                        </p:tgtEl>
                                      </p:cBhvr>
                                      <p:to x="100000" y="95000"/>
                                    </p:animScale>
                                    <p:animScale>
                                      <p:cBhvr>
                                        <p:cTn id="33" dur="249" decel="50000">
                                          <p:stCondLst>
                                            <p:cond delay="2751"/>
                                          </p:stCondLst>
                                        </p:cTn>
                                        <p:tgtEl>
                                          <p:spTgt spid="1028"/>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grpId="0" nodeType="click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p:cTn id="38" dur="1000" fill="hold"/>
                                        <p:tgtEl>
                                          <p:spTgt spid="27"/>
                                        </p:tgtEl>
                                        <p:attrNameLst>
                                          <p:attrName>ppt_x</p:attrName>
                                        </p:attrNameLst>
                                      </p:cBhvr>
                                      <p:tavLst>
                                        <p:tav tm="0">
                                          <p:val>
                                            <p:strVal val="#ppt_x-.2"/>
                                          </p:val>
                                        </p:tav>
                                        <p:tav tm="100000">
                                          <p:val>
                                            <p:strVal val="#ppt_x"/>
                                          </p:val>
                                        </p:tav>
                                      </p:tavLst>
                                    </p:anim>
                                    <p:anim calcmode="lin" valueType="num">
                                      <p:cBhvr>
                                        <p:cTn id="39"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40" dur="1000"/>
                                        <p:tgtEl>
                                          <p:spTgt spid="27"/>
                                        </p:tgtEl>
                                      </p:cBhvr>
                                    </p:animEffect>
                                  </p:childTnLst>
                                </p:cTn>
                              </p:par>
                              <p:par>
                                <p:cTn id="41" presetID="40" presetClass="entr" presetSubtype="0" fill="hold" grpId="0" nodeType="withEffect">
                                  <p:stCondLst>
                                    <p:cond delay="0"/>
                                  </p:stCondLst>
                                  <p:iterate type="lt">
                                    <p:tmPct val="10000"/>
                                  </p:iterate>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1"/>
                                          </p:val>
                                        </p:tav>
                                        <p:tav tm="100000">
                                          <p:val>
                                            <p:strVal val="#ppt_x"/>
                                          </p:val>
                                        </p:tav>
                                      </p:tavLst>
                                    </p:anim>
                                    <p:anim calcmode="lin" valueType="num">
                                      <p:cBhvr>
                                        <p:cTn id="45"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0" y="0"/>
            <a:ext cx="6248400" cy="3810000"/>
          </a:xfrm>
          <a:prstGeom prst="rect">
            <a:avLst/>
          </a:prstGeom>
          <a:noFill/>
          <a:ln w="9525">
            <a:noFill/>
            <a:miter lim="800000"/>
            <a:headEnd/>
            <a:tailEnd/>
          </a:ln>
          <a:effectLst/>
        </p:spPr>
      </p:pic>
      <p:cxnSp>
        <p:nvCxnSpPr>
          <p:cNvPr id="5" name="Curved Connector 4"/>
          <p:cNvCxnSpPr/>
          <p:nvPr/>
        </p:nvCxnSpPr>
        <p:spPr>
          <a:xfrm flipV="1">
            <a:off x="2971800" y="762000"/>
            <a:ext cx="3733800" cy="609600"/>
          </a:xfrm>
          <a:prstGeom prst="curvedConnector3">
            <a:avLst>
              <a:gd name="adj1" fmla="val 50000"/>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6705600" y="609600"/>
            <a:ext cx="2124299" cy="1569660"/>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1600" b="1" dirty="0" smtClean="0">
                <a:ln w="50800"/>
                <a:solidFill>
                  <a:schemeClr val="bg1">
                    <a:shade val="50000"/>
                  </a:schemeClr>
                </a:solidFill>
              </a:rPr>
              <a:t>It show One-To-One</a:t>
            </a:r>
          </a:p>
          <a:p>
            <a:pPr algn="ctr"/>
            <a:r>
              <a:rPr lang="en-US" sz="1600" b="1" cap="none" spc="0" dirty="0" smtClean="0">
                <a:ln w="50800"/>
                <a:solidFill>
                  <a:schemeClr val="bg1">
                    <a:shade val="50000"/>
                  </a:schemeClr>
                </a:solidFill>
                <a:effectLst/>
              </a:rPr>
              <a:t>Relationship</a:t>
            </a:r>
          </a:p>
          <a:p>
            <a:pPr algn="ctr"/>
            <a:r>
              <a:rPr lang="en-US" sz="1600" b="1" dirty="0" smtClean="0">
                <a:ln w="50800"/>
                <a:solidFill>
                  <a:schemeClr val="bg1">
                    <a:shade val="50000"/>
                  </a:schemeClr>
                </a:solidFill>
              </a:rPr>
              <a:t>which means</a:t>
            </a:r>
          </a:p>
          <a:p>
            <a:pPr algn="ctr"/>
            <a:r>
              <a:rPr lang="en-US" sz="1600" b="1" cap="none" spc="0" dirty="0" smtClean="0">
                <a:ln w="50800"/>
                <a:solidFill>
                  <a:schemeClr val="bg1">
                    <a:shade val="50000"/>
                  </a:schemeClr>
                </a:solidFill>
                <a:effectLst/>
              </a:rPr>
              <a:t>Both tables consist </a:t>
            </a:r>
          </a:p>
          <a:p>
            <a:pPr algn="ctr"/>
            <a:r>
              <a:rPr lang="en-US" sz="1600" b="1" cap="none" spc="0" dirty="0" smtClean="0">
                <a:ln w="50800"/>
                <a:solidFill>
                  <a:schemeClr val="bg1">
                    <a:shade val="50000"/>
                  </a:schemeClr>
                </a:solidFill>
                <a:effectLst/>
              </a:rPr>
              <a:t>primary key</a:t>
            </a:r>
          </a:p>
          <a:p>
            <a:pPr algn="ctr"/>
            <a:endParaRPr lang="en-US" sz="1600" b="1" cap="none" spc="0" dirty="0">
              <a:ln w="50800"/>
              <a:solidFill>
                <a:schemeClr val="bg1">
                  <a:shade val="50000"/>
                </a:schemeClr>
              </a:solidFill>
              <a:effectLst/>
            </a:endParaRPr>
          </a:p>
        </p:txBody>
      </p:sp>
      <p:pic>
        <p:nvPicPr>
          <p:cNvPr id="1028" name="Picture 4"/>
          <p:cNvPicPr>
            <a:picLocks noChangeAspect="1" noChangeArrowheads="1"/>
          </p:cNvPicPr>
          <p:nvPr/>
        </p:nvPicPr>
        <p:blipFill>
          <a:blip r:embed="rId4" cstate="print"/>
          <a:srcRect/>
          <a:stretch>
            <a:fillRect/>
          </a:stretch>
        </p:blipFill>
        <p:spPr bwMode="auto">
          <a:xfrm>
            <a:off x="0" y="3810000"/>
            <a:ext cx="6248400" cy="3048000"/>
          </a:xfrm>
          <a:prstGeom prst="rect">
            <a:avLst/>
          </a:prstGeom>
          <a:noFill/>
          <a:ln w="9525">
            <a:noFill/>
            <a:miter lim="800000"/>
            <a:headEnd/>
            <a:tailEnd/>
          </a:ln>
          <a:effectLst/>
        </p:spPr>
      </p:pic>
      <p:cxnSp>
        <p:nvCxnSpPr>
          <p:cNvPr id="15" name="Curved Connector 14"/>
          <p:cNvCxnSpPr/>
          <p:nvPr/>
        </p:nvCxnSpPr>
        <p:spPr>
          <a:xfrm flipV="1">
            <a:off x="3200400" y="4495800"/>
            <a:ext cx="3505200" cy="457200"/>
          </a:xfrm>
          <a:prstGeom prst="curvedConnector3">
            <a:avLst>
              <a:gd name="adj1" fmla="val 50000"/>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553200" y="4343400"/>
            <a:ext cx="2590800" cy="1569660"/>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1600" b="1" dirty="0" smtClean="0">
                <a:ln w="50800"/>
                <a:solidFill>
                  <a:schemeClr val="bg1">
                    <a:shade val="50000"/>
                  </a:schemeClr>
                </a:solidFill>
              </a:rPr>
              <a:t>It show Many-To-Many</a:t>
            </a:r>
          </a:p>
          <a:p>
            <a:pPr algn="ctr"/>
            <a:r>
              <a:rPr lang="en-US" sz="1600" b="1" cap="none" spc="0" dirty="0" smtClean="0">
                <a:ln w="50800"/>
                <a:solidFill>
                  <a:schemeClr val="bg1">
                    <a:shade val="50000"/>
                  </a:schemeClr>
                </a:solidFill>
                <a:effectLst/>
              </a:rPr>
              <a:t>Relationship</a:t>
            </a:r>
          </a:p>
          <a:p>
            <a:pPr algn="ctr"/>
            <a:r>
              <a:rPr lang="en-US" sz="1600" b="1" dirty="0" smtClean="0">
                <a:ln w="50800"/>
                <a:solidFill>
                  <a:schemeClr val="bg1">
                    <a:shade val="50000"/>
                  </a:schemeClr>
                </a:solidFill>
              </a:rPr>
              <a:t>which means</a:t>
            </a:r>
          </a:p>
          <a:p>
            <a:pPr algn="ctr"/>
            <a:r>
              <a:rPr lang="en-US" sz="1600" b="1" cap="none" spc="0" dirty="0" smtClean="0">
                <a:ln w="50800"/>
                <a:solidFill>
                  <a:schemeClr val="bg1">
                    <a:shade val="50000"/>
                  </a:schemeClr>
                </a:solidFill>
                <a:effectLst/>
              </a:rPr>
              <a:t>Both tables </a:t>
            </a:r>
          </a:p>
          <a:p>
            <a:pPr algn="ctr"/>
            <a:r>
              <a:rPr lang="en-US" sz="1600" b="1" cap="none" spc="0" dirty="0" smtClean="0">
                <a:ln w="50800"/>
                <a:solidFill>
                  <a:schemeClr val="bg1">
                    <a:shade val="50000"/>
                  </a:schemeClr>
                </a:solidFill>
                <a:effectLst/>
              </a:rPr>
              <a:t>doesn’t</a:t>
            </a:r>
            <a:r>
              <a:rPr lang="en-US" sz="1600" b="1" dirty="0" smtClean="0">
                <a:ln w="50800"/>
                <a:solidFill>
                  <a:schemeClr val="bg1">
                    <a:shade val="50000"/>
                  </a:schemeClr>
                </a:solidFill>
              </a:rPr>
              <a:t> consist</a:t>
            </a:r>
          </a:p>
          <a:p>
            <a:pPr algn="ctr"/>
            <a:r>
              <a:rPr lang="en-US" sz="1600" b="1" dirty="0" smtClean="0">
                <a:ln w="50800"/>
                <a:solidFill>
                  <a:schemeClr val="bg1">
                    <a:shade val="50000"/>
                  </a:schemeClr>
                </a:solidFill>
              </a:rPr>
              <a:t>Primary Key</a:t>
            </a:r>
            <a:endParaRPr lang="en-US" sz="1600" b="1" cap="none" spc="0" dirty="0">
              <a:ln w="50800"/>
              <a:solidFill>
                <a:schemeClr val="bg1">
                  <a:shade val="50000"/>
                </a:schemeClr>
              </a:solidFill>
              <a:effectLst/>
            </a:endParaRPr>
          </a:p>
        </p:txBody>
      </p:sp>
      <p:sp>
        <p:nvSpPr>
          <p:cNvPr id="8" name="Slide Number Placeholder 7"/>
          <p:cNvSpPr>
            <a:spLocks noGrp="1"/>
          </p:cNvSpPr>
          <p:nvPr>
            <p:ph type="sldNum" sz="quarter" idx="12"/>
          </p:nvPr>
        </p:nvSpPr>
        <p:spPr/>
        <p:txBody>
          <a:bodyPr/>
          <a:lstStyle/>
          <a:p>
            <a:fld id="{B6F15528-21DE-4FAA-801E-634DDDAF4B2B}" type="slidenum">
              <a:rPr lang="en-US" smtClean="0"/>
              <a:pPr/>
              <a:t>18</a:t>
            </a:fld>
            <a:endParaRPr lang="en-US"/>
          </a:p>
        </p:txBody>
      </p:sp>
      <p:sp>
        <p:nvSpPr>
          <p:cNvPr id="9" name="Footer Placeholder 8"/>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p:cTn id="7" dur="1000" decel="50000" fill="hold">
                                          <p:stCondLst>
                                            <p:cond delay="0"/>
                                          </p:stCondLst>
                                        </p:cTn>
                                        <p:tgtEl>
                                          <p:spTgt spid="1027"/>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1027"/>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1027"/>
                                        </p:tgtEl>
                                        <p:attrNameLst>
                                          <p:attrName>ppt_w</p:attrName>
                                        </p:attrNameLst>
                                      </p:cBhvr>
                                      <p:tavLst>
                                        <p:tav tm="0">
                                          <p:val>
                                            <p:strVal val="#ppt_w*.05"/>
                                          </p:val>
                                        </p:tav>
                                        <p:tav tm="100000">
                                          <p:val>
                                            <p:strVal val="#ppt_w"/>
                                          </p:val>
                                        </p:tav>
                                      </p:tavLst>
                                    </p:anim>
                                    <p:anim calcmode="lin" valueType="num">
                                      <p:cBhvr>
                                        <p:cTn id="10" dur="2000" fill="hold"/>
                                        <p:tgtEl>
                                          <p:spTgt spid="1027"/>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1027"/>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1027"/>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1027"/>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1027"/>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ppt_x</p:attrName>
                                        </p:attrNameLst>
                                      </p:cBhvr>
                                      <p:tavLst>
                                        <p:tav tm="0">
                                          <p:val>
                                            <p:strVal val="#ppt_x-.2"/>
                                          </p:val>
                                        </p:tav>
                                        <p:tav tm="100000">
                                          <p:val>
                                            <p:strVal val="#ppt_x"/>
                                          </p:val>
                                        </p:tav>
                                      </p:tavLst>
                                    </p:anim>
                                    <p:anim calcmode="lin" valueType="num">
                                      <p:cBhvr>
                                        <p:cTn id="20"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1028"/>
                                        </p:tgtEl>
                                        <p:attrNameLst>
                                          <p:attrName>style.visibility</p:attrName>
                                        </p:attrNameLst>
                                      </p:cBhvr>
                                      <p:to>
                                        <p:strVal val="visible"/>
                                      </p:to>
                                    </p:set>
                                    <p:anim calcmode="lin" valueType="num">
                                      <p:cBhvr>
                                        <p:cTn id="26" dur="1000" decel="50000" fill="hold">
                                          <p:stCondLst>
                                            <p:cond delay="0"/>
                                          </p:stCondLst>
                                        </p:cTn>
                                        <p:tgtEl>
                                          <p:spTgt spid="1028"/>
                                        </p:tgtEl>
                                        <p:attrNameLst>
                                          <p:attrName>style.rotation</p:attrName>
                                        </p:attrNameLst>
                                      </p:cBhvr>
                                      <p:tavLst>
                                        <p:tav tm="0">
                                          <p:val>
                                            <p:fltVal val="-90"/>
                                          </p:val>
                                        </p:tav>
                                        <p:tav tm="100000">
                                          <p:val>
                                            <p:fltVal val="0"/>
                                          </p:val>
                                        </p:tav>
                                      </p:tavLst>
                                    </p:anim>
                                    <p:anim calcmode="lin" valueType="num">
                                      <p:cBhvr>
                                        <p:cTn id="27" dur="1000" decel="50000" fill="hold">
                                          <p:stCondLst>
                                            <p:cond delay="0"/>
                                          </p:stCondLst>
                                        </p:cTn>
                                        <p:tgtEl>
                                          <p:spTgt spid="1028"/>
                                        </p:tgtEl>
                                        <p:attrNameLst>
                                          <p:attrName>ppt_w</p:attrName>
                                        </p:attrNameLst>
                                      </p:cBhvr>
                                      <p:tavLst>
                                        <p:tav tm="0">
                                          <p:val>
                                            <p:strVal val="#ppt_w"/>
                                          </p:val>
                                        </p:tav>
                                        <p:tav tm="100000">
                                          <p:val>
                                            <p:strVal val="#ppt_w*.05"/>
                                          </p:val>
                                        </p:tav>
                                      </p:tavLst>
                                    </p:anim>
                                    <p:anim calcmode="lin" valueType="num">
                                      <p:cBhvr>
                                        <p:cTn id="28" dur="1000" accel="50000" fill="hold">
                                          <p:stCondLst>
                                            <p:cond delay="1000"/>
                                          </p:stCondLst>
                                        </p:cTn>
                                        <p:tgtEl>
                                          <p:spTgt spid="1028"/>
                                        </p:tgtEl>
                                        <p:attrNameLst>
                                          <p:attrName>ppt_w</p:attrName>
                                        </p:attrNameLst>
                                      </p:cBhvr>
                                      <p:tavLst>
                                        <p:tav tm="0">
                                          <p:val>
                                            <p:strVal val="#ppt_w*.05"/>
                                          </p:val>
                                        </p:tav>
                                        <p:tav tm="100000">
                                          <p:val>
                                            <p:strVal val="#ppt_w"/>
                                          </p:val>
                                        </p:tav>
                                      </p:tavLst>
                                    </p:anim>
                                    <p:anim calcmode="lin" valueType="num">
                                      <p:cBhvr>
                                        <p:cTn id="29" dur="2000" fill="hold"/>
                                        <p:tgtEl>
                                          <p:spTgt spid="1028"/>
                                        </p:tgtEl>
                                        <p:attrNameLst>
                                          <p:attrName>ppt_h</p:attrName>
                                        </p:attrNameLst>
                                      </p:cBhvr>
                                      <p:tavLst>
                                        <p:tav tm="0">
                                          <p:val>
                                            <p:strVal val="#ppt_h"/>
                                          </p:val>
                                        </p:tav>
                                        <p:tav tm="100000">
                                          <p:val>
                                            <p:strVal val="#ppt_h"/>
                                          </p:val>
                                        </p:tav>
                                      </p:tavLst>
                                    </p:anim>
                                    <p:anim calcmode="lin" valueType="num">
                                      <p:cBhvr>
                                        <p:cTn id="30" dur="1000" decel="50000" fill="hold">
                                          <p:stCondLst>
                                            <p:cond delay="0"/>
                                          </p:stCondLst>
                                        </p:cTn>
                                        <p:tgtEl>
                                          <p:spTgt spid="1028"/>
                                        </p:tgtEl>
                                        <p:attrNameLst>
                                          <p:attrName>ppt_x</p:attrName>
                                        </p:attrNameLst>
                                      </p:cBhvr>
                                      <p:tavLst>
                                        <p:tav tm="0">
                                          <p:val>
                                            <p:strVal val="#ppt_x+.4"/>
                                          </p:val>
                                        </p:tav>
                                        <p:tav tm="100000">
                                          <p:val>
                                            <p:strVal val="#ppt_x"/>
                                          </p:val>
                                        </p:tav>
                                      </p:tavLst>
                                    </p:anim>
                                    <p:anim calcmode="lin" valueType="num">
                                      <p:cBhvr>
                                        <p:cTn id="31" dur="1000" decel="50000" fill="hold">
                                          <p:stCondLst>
                                            <p:cond delay="0"/>
                                          </p:stCondLst>
                                        </p:cTn>
                                        <p:tgtEl>
                                          <p:spTgt spid="1028"/>
                                        </p:tgtEl>
                                        <p:attrNameLst>
                                          <p:attrName>ppt_y</p:attrName>
                                        </p:attrNameLst>
                                      </p:cBhvr>
                                      <p:tavLst>
                                        <p:tav tm="0">
                                          <p:val>
                                            <p:strVal val="#ppt_y-.2"/>
                                          </p:val>
                                        </p:tav>
                                        <p:tav tm="100000">
                                          <p:val>
                                            <p:strVal val="#ppt_y+.1"/>
                                          </p:val>
                                        </p:tav>
                                      </p:tavLst>
                                    </p:anim>
                                    <p:anim calcmode="lin" valueType="num">
                                      <p:cBhvr>
                                        <p:cTn id="32" dur="1000" accel="50000" fill="hold">
                                          <p:stCondLst>
                                            <p:cond delay="1000"/>
                                          </p:stCondLst>
                                        </p:cTn>
                                        <p:tgtEl>
                                          <p:spTgt spid="1028"/>
                                        </p:tgtEl>
                                        <p:attrNameLst>
                                          <p:attrName>ppt_y</p:attrName>
                                        </p:attrNameLst>
                                      </p:cBhvr>
                                      <p:tavLst>
                                        <p:tav tm="0">
                                          <p:val>
                                            <p:strVal val="#ppt_y+.1"/>
                                          </p:val>
                                        </p:tav>
                                        <p:tav tm="100000">
                                          <p:val>
                                            <p:strVal val="#ppt_y"/>
                                          </p:val>
                                        </p:tav>
                                      </p:tavLst>
                                    </p:anim>
                                    <p:animEffect transition="in" filter="fade">
                                      <p:cBhvr>
                                        <p:cTn id="33" dur="2000" decel="50000">
                                          <p:stCondLst>
                                            <p:cond delay="0"/>
                                          </p:stCondLst>
                                        </p:cTn>
                                        <p:tgtEl>
                                          <p:spTgt spid="1028"/>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p:cTn id="38" dur="1000" fill="hold"/>
                                        <p:tgtEl>
                                          <p:spTgt spid="18"/>
                                        </p:tgtEl>
                                        <p:attrNameLst>
                                          <p:attrName>ppt_x</p:attrName>
                                        </p:attrNameLst>
                                      </p:cBhvr>
                                      <p:tavLst>
                                        <p:tav tm="0">
                                          <p:val>
                                            <p:strVal val="#ppt_x-.2"/>
                                          </p:val>
                                        </p:tav>
                                        <p:tav tm="100000">
                                          <p:val>
                                            <p:strVal val="#ppt_x"/>
                                          </p:val>
                                        </p:tav>
                                      </p:tavLst>
                                    </p:anim>
                                    <p:anim calcmode="lin" valueType="num">
                                      <p:cBhvr>
                                        <p:cTn id="39"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4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990600" y="381000"/>
            <a:ext cx="6950942" cy="769441"/>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400" b="1" dirty="0" smtClean="0">
                <a:ln w="50800"/>
                <a:solidFill>
                  <a:schemeClr val="accent1"/>
                </a:solidFill>
              </a:rPr>
              <a:t>Examples Of Relationship</a:t>
            </a:r>
            <a:endParaRPr lang="en-US" sz="5400" b="1" cap="none" spc="0" dirty="0">
              <a:ln w="50800"/>
              <a:solidFill>
                <a:schemeClr val="accent1"/>
              </a:solidFill>
              <a:effectLst/>
            </a:endParaRPr>
          </a:p>
        </p:txBody>
      </p:sp>
      <p:sp>
        <p:nvSpPr>
          <p:cNvPr id="3" name="Rectangle 2"/>
          <p:cNvSpPr/>
          <p:nvPr/>
        </p:nvSpPr>
        <p:spPr>
          <a:xfrm>
            <a:off x="304800" y="1752600"/>
            <a:ext cx="518091"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a:t>
            </a:r>
            <a:endParaRPr lang="en-US"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Rectangle 3"/>
          <p:cNvSpPr/>
          <p:nvPr/>
        </p:nvSpPr>
        <p:spPr>
          <a:xfrm>
            <a:off x="685800" y="1752600"/>
            <a:ext cx="2329485" cy="461665"/>
          </a:xfrm>
          <a:prstGeom prst="rect">
            <a:avLst/>
          </a:prstGeom>
          <a:noFill/>
        </p:spPr>
        <p:txBody>
          <a:bodyPr wrap="none" lIns="91440" tIns="45720" rIns="91440" bIns="45720">
            <a:spAutoFit/>
          </a:bodyPr>
          <a:lstStyle/>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One-to-one:</a:t>
            </a:r>
            <a:endParaRPr lang="en-US"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Diamond 6"/>
          <p:cNvSpPr/>
          <p:nvPr/>
        </p:nvSpPr>
        <p:spPr>
          <a:xfrm>
            <a:off x="4572000" y="1524000"/>
            <a:ext cx="2209800" cy="914400"/>
          </a:xfrm>
          <a:prstGeom prst="diamond">
            <a:avLst/>
          </a:prstGeom>
          <a:solidFill>
            <a:schemeClr val="tx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50000"/>
                  </a:schemeClr>
                </a:solidFill>
              </a:rPr>
              <a:t>Manages</a:t>
            </a:r>
            <a:endParaRPr lang="en-US" dirty="0">
              <a:solidFill>
                <a:schemeClr val="bg2">
                  <a:lumMod val="50000"/>
                </a:schemeClr>
              </a:solidFill>
            </a:endParaRPr>
          </a:p>
        </p:txBody>
      </p:sp>
      <p:sp>
        <p:nvSpPr>
          <p:cNvPr id="8" name="Flowchart: Process 7"/>
          <p:cNvSpPr/>
          <p:nvPr/>
        </p:nvSpPr>
        <p:spPr>
          <a:xfrm>
            <a:off x="2895600" y="1676400"/>
            <a:ext cx="1143000" cy="609600"/>
          </a:xfrm>
          <a:prstGeom prst="flowChartProces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Manager</a:t>
            </a:r>
            <a:endParaRPr lang="en-US" dirty="0">
              <a:solidFill>
                <a:schemeClr val="bg1"/>
              </a:solidFill>
            </a:endParaRPr>
          </a:p>
        </p:txBody>
      </p:sp>
      <p:cxnSp>
        <p:nvCxnSpPr>
          <p:cNvPr id="10" name="Straight Arrow Connector 9"/>
          <p:cNvCxnSpPr>
            <a:stCxn id="8" idx="3"/>
          </p:cNvCxnSpPr>
          <p:nvPr/>
        </p:nvCxnSpPr>
        <p:spPr>
          <a:xfrm>
            <a:off x="4038600" y="1981200"/>
            <a:ext cx="533400" cy="158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3" name="Flowchart: Process 12"/>
          <p:cNvSpPr/>
          <p:nvPr/>
        </p:nvSpPr>
        <p:spPr>
          <a:xfrm>
            <a:off x="7620000" y="1676400"/>
            <a:ext cx="1524000" cy="612648"/>
          </a:xfrm>
          <a:prstGeom prst="flowChartProcess">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95000"/>
                    <a:lumOff val="5000"/>
                  </a:schemeClr>
                </a:solidFill>
              </a:rPr>
              <a:t>Department</a:t>
            </a:r>
            <a:endParaRPr lang="en-US" dirty="0">
              <a:solidFill>
                <a:schemeClr val="bg1">
                  <a:lumMod val="95000"/>
                  <a:lumOff val="5000"/>
                </a:schemeClr>
              </a:solidFill>
            </a:endParaRPr>
          </a:p>
        </p:txBody>
      </p:sp>
      <p:cxnSp>
        <p:nvCxnSpPr>
          <p:cNvPr id="15" name="Straight Arrow Connector 14"/>
          <p:cNvCxnSpPr/>
          <p:nvPr/>
        </p:nvCxnSpPr>
        <p:spPr>
          <a:xfrm>
            <a:off x="6781800" y="1981200"/>
            <a:ext cx="838200" cy="1524"/>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228600" y="3200400"/>
            <a:ext cx="518092"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a:t>
            </a:r>
            <a:endParaRPr lang="en-US"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Rectangle 17"/>
          <p:cNvSpPr/>
          <p:nvPr/>
        </p:nvSpPr>
        <p:spPr>
          <a:xfrm>
            <a:off x="609600" y="3276600"/>
            <a:ext cx="2637260" cy="461665"/>
          </a:xfrm>
          <a:prstGeom prst="rect">
            <a:avLst/>
          </a:prstGeom>
          <a:noFill/>
        </p:spPr>
        <p:txBody>
          <a:bodyPr wrap="none" lIns="91440" tIns="45720" rIns="91440" bIns="45720">
            <a:spAutoFit/>
          </a:bodyPr>
          <a:lstStyle/>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One-to-many:</a:t>
            </a:r>
            <a:endParaRPr lang="en-US"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9" name="Flowchart: Process 18"/>
          <p:cNvSpPr/>
          <p:nvPr/>
        </p:nvSpPr>
        <p:spPr>
          <a:xfrm>
            <a:off x="3124200" y="3200400"/>
            <a:ext cx="1143000" cy="612648"/>
          </a:xfrm>
          <a:prstGeom prst="flowChartProcess">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95000"/>
                    <a:lumOff val="5000"/>
                  </a:schemeClr>
                </a:solidFill>
              </a:rPr>
              <a:t>Students</a:t>
            </a:r>
            <a:endParaRPr lang="en-US" dirty="0">
              <a:solidFill>
                <a:schemeClr val="bg1">
                  <a:lumMod val="95000"/>
                  <a:lumOff val="5000"/>
                </a:schemeClr>
              </a:solidFill>
            </a:endParaRPr>
          </a:p>
        </p:txBody>
      </p:sp>
      <p:cxnSp>
        <p:nvCxnSpPr>
          <p:cNvPr id="22" name="Straight Arrow Connector 21"/>
          <p:cNvCxnSpPr/>
          <p:nvPr/>
        </p:nvCxnSpPr>
        <p:spPr>
          <a:xfrm>
            <a:off x="4267200" y="3429000"/>
            <a:ext cx="609600" cy="158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4" name="Diamond 23"/>
          <p:cNvSpPr/>
          <p:nvPr/>
        </p:nvSpPr>
        <p:spPr>
          <a:xfrm>
            <a:off x="4876800" y="2971800"/>
            <a:ext cx="1981200" cy="914400"/>
          </a:xfrm>
          <a:prstGeom prst="diamon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95000"/>
                    <a:lumOff val="5000"/>
                  </a:schemeClr>
                </a:solidFill>
              </a:rPr>
              <a:t>Belongs to</a:t>
            </a:r>
            <a:endParaRPr lang="en-US" dirty="0">
              <a:solidFill>
                <a:schemeClr val="bg1">
                  <a:lumMod val="95000"/>
                  <a:lumOff val="5000"/>
                </a:schemeClr>
              </a:solidFill>
            </a:endParaRPr>
          </a:p>
        </p:txBody>
      </p:sp>
      <p:cxnSp>
        <p:nvCxnSpPr>
          <p:cNvPr id="28" name="Straight Arrow Connector 27"/>
          <p:cNvCxnSpPr>
            <a:endCxn id="30" idx="1"/>
          </p:cNvCxnSpPr>
          <p:nvPr/>
        </p:nvCxnSpPr>
        <p:spPr>
          <a:xfrm>
            <a:off x="6858000" y="3429000"/>
            <a:ext cx="685800" cy="1524"/>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0" name="Flowchart: Process 29"/>
          <p:cNvSpPr/>
          <p:nvPr/>
        </p:nvSpPr>
        <p:spPr>
          <a:xfrm>
            <a:off x="7543800" y="3124200"/>
            <a:ext cx="1600200" cy="612648"/>
          </a:xfrm>
          <a:prstGeom prst="flowChartProcess">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Department</a:t>
            </a:r>
            <a:endParaRPr lang="en-US" dirty="0">
              <a:solidFill>
                <a:schemeClr val="bg1"/>
              </a:solidFill>
            </a:endParaRPr>
          </a:p>
        </p:txBody>
      </p:sp>
      <p:sp>
        <p:nvSpPr>
          <p:cNvPr id="32" name="Rectangle 31"/>
          <p:cNvSpPr/>
          <p:nvPr/>
        </p:nvSpPr>
        <p:spPr>
          <a:xfrm>
            <a:off x="304800" y="4724400"/>
            <a:ext cx="518092"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3.)</a:t>
            </a:r>
            <a:endParaRPr lang="en-US"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3" name="Rectangle 32"/>
          <p:cNvSpPr/>
          <p:nvPr/>
        </p:nvSpPr>
        <p:spPr>
          <a:xfrm>
            <a:off x="685800" y="4724400"/>
            <a:ext cx="2945038" cy="461665"/>
          </a:xfrm>
          <a:prstGeom prst="rect">
            <a:avLst/>
          </a:prstGeom>
          <a:noFill/>
        </p:spPr>
        <p:txBody>
          <a:bodyPr wrap="none" lIns="91440" tIns="45720" rIns="91440" bIns="45720">
            <a:spAutoFit/>
          </a:bodyPr>
          <a:lstStyle/>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Many-to-many:</a:t>
            </a:r>
            <a:endParaRPr lang="en-US"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4" name="Flowchart: Process 33"/>
          <p:cNvSpPr/>
          <p:nvPr/>
        </p:nvSpPr>
        <p:spPr>
          <a:xfrm>
            <a:off x="3581400" y="4648200"/>
            <a:ext cx="1219200" cy="612648"/>
          </a:xfrm>
          <a:prstGeom prst="flowChartProcess">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Students</a:t>
            </a:r>
            <a:endParaRPr lang="en-US" dirty="0">
              <a:solidFill>
                <a:schemeClr val="bg1"/>
              </a:solidFill>
            </a:endParaRPr>
          </a:p>
        </p:txBody>
      </p:sp>
      <p:sp>
        <p:nvSpPr>
          <p:cNvPr id="40" name="Diamond 39"/>
          <p:cNvSpPr/>
          <p:nvPr/>
        </p:nvSpPr>
        <p:spPr>
          <a:xfrm>
            <a:off x="5334000" y="4495800"/>
            <a:ext cx="1752600" cy="914400"/>
          </a:xfrm>
          <a:prstGeom prst="diamon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Works For</a:t>
            </a:r>
            <a:endParaRPr lang="en-US" dirty="0">
              <a:solidFill>
                <a:schemeClr val="bg1"/>
              </a:solidFill>
            </a:endParaRPr>
          </a:p>
        </p:txBody>
      </p:sp>
      <p:sp>
        <p:nvSpPr>
          <p:cNvPr id="41" name="Flowchart: Process 40"/>
          <p:cNvSpPr/>
          <p:nvPr/>
        </p:nvSpPr>
        <p:spPr>
          <a:xfrm>
            <a:off x="7772400" y="4648200"/>
            <a:ext cx="1371600" cy="612648"/>
          </a:xfrm>
          <a:prstGeom prst="flowChartProcess">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Projects</a:t>
            </a:r>
          </a:p>
        </p:txBody>
      </p:sp>
      <p:cxnSp>
        <p:nvCxnSpPr>
          <p:cNvPr id="44" name="Straight Arrow Connector 43"/>
          <p:cNvCxnSpPr>
            <a:stCxn id="34" idx="3"/>
            <a:endCxn id="40" idx="1"/>
          </p:cNvCxnSpPr>
          <p:nvPr/>
        </p:nvCxnSpPr>
        <p:spPr>
          <a:xfrm flipV="1">
            <a:off x="4800600" y="4953000"/>
            <a:ext cx="533400" cy="1524"/>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7086600" y="4953000"/>
            <a:ext cx="685800" cy="1524"/>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5" name="Slide Number Placeholder 24"/>
          <p:cNvSpPr>
            <a:spLocks noGrp="1"/>
          </p:cNvSpPr>
          <p:nvPr>
            <p:ph type="sldNum" sz="quarter" idx="12"/>
          </p:nvPr>
        </p:nvSpPr>
        <p:spPr/>
        <p:txBody>
          <a:bodyPr/>
          <a:lstStyle/>
          <a:p>
            <a:fld id="{B6F15528-21DE-4FAA-801E-634DDDAF4B2B}" type="slidenum">
              <a:rPr lang="en-US" smtClean="0"/>
              <a:pPr/>
              <a:t>19</a:t>
            </a:fld>
            <a:endParaRPr lang="en-US"/>
          </a:p>
        </p:txBody>
      </p:sp>
      <p:sp>
        <p:nvSpPr>
          <p:cNvPr id="26" name="Footer Placeholder 25"/>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7"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900" decel="100000" fill="hold"/>
                                        <p:tgtEl>
                                          <p:spTgt spid="4"/>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770" decel="100000"/>
                                        <p:tgtEl>
                                          <p:spTgt spid="8"/>
                                        </p:tgtEl>
                                      </p:cBhvr>
                                    </p:animEffect>
                                    <p:animScale>
                                      <p:cBhvr>
                                        <p:cTn id="25" dur="770" decel="100000"/>
                                        <p:tgtEl>
                                          <p:spTgt spid="8"/>
                                        </p:tgtEl>
                                      </p:cBhvr>
                                      <p:from x="10000" y="10000"/>
                                      <p:to x="200000" y="450000"/>
                                    </p:animScale>
                                    <p:animScale>
                                      <p:cBhvr>
                                        <p:cTn id="26" dur="1230" accel="100000" fill="hold">
                                          <p:stCondLst>
                                            <p:cond delay="770"/>
                                          </p:stCondLst>
                                        </p:cTn>
                                        <p:tgtEl>
                                          <p:spTgt spid="8"/>
                                        </p:tgtEl>
                                      </p:cBhvr>
                                      <p:from x="200000" y="450000"/>
                                      <p:to x="100000" y="100000"/>
                                    </p:animScale>
                                    <p:set>
                                      <p:cBhvr>
                                        <p:cTn id="27" dur="770" fill="hold"/>
                                        <p:tgtEl>
                                          <p:spTgt spid="8"/>
                                        </p:tgtEl>
                                        <p:attrNameLst>
                                          <p:attrName>ppt_x</p:attrName>
                                        </p:attrNameLst>
                                      </p:cBhvr>
                                      <p:to>
                                        <p:strVal val="(0.5)"/>
                                      </p:to>
                                    </p:set>
                                    <p:anim from="(0.5)" to="(#ppt_x)" calcmode="lin" valueType="num">
                                      <p:cBhvr>
                                        <p:cTn id="28" dur="1230" accel="100000" fill="hold">
                                          <p:stCondLst>
                                            <p:cond delay="770"/>
                                          </p:stCondLst>
                                        </p:cTn>
                                        <p:tgtEl>
                                          <p:spTgt spid="8"/>
                                        </p:tgtEl>
                                        <p:attrNameLst>
                                          <p:attrName>ppt_x</p:attrName>
                                        </p:attrNameLst>
                                      </p:cBhvr>
                                    </p:anim>
                                    <p:set>
                                      <p:cBhvr>
                                        <p:cTn id="29" dur="770" fill="hold"/>
                                        <p:tgtEl>
                                          <p:spTgt spid="8"/>
                                        </p:tgtEl>
                                        <p:attrNameLst>
                                          <p:attrName>ppt_y</p:attrName>
                                        </p:attrNameLst>
                                      </p:cBhvr>
                                      <p:to>
                                        <p:strVal val="(#ppt_y+0.4)"/>
                                      </p:to>
                                    </p:set>
                                    <p:anim from="(#ppt_y+0.4)" to="(#ppt_y)" calcmode="lin" valueType="num">
                                      <p:cBhvr>
                                        <p:cTn id="30" dur="1230" accel="100000" fill="hold">
                                          <p:stCondLst>
                                            <p:cond delay="770"/>
                                          </p:stCondLst>
                                        </p:cTn>
                                        <p:tgtEl>
                                          <p:spTgt spid="8"/>
                                        </p:tgtEl>
                                        <p:attrNameLst>
                                          <p:attrName>ppt_y</p:attrName>
                                        </p:attrNameLst>
                                      </p:cBhvr>
                                    </p:anim>
                                  </p:childTnLst>
                                </p:cTn>
                              </p:par>
                              <p:par>
                                <p:cTn id="31" presetID="5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770" decel="100000"/>
                                        <p:tgtEl>
                                          <p:spTgt spid="7"/>
                                        </p:tgtEl>
                                      </p:cBhvr>
                                    </p:animEffect>
                                    <p:animScale>
                                      <p:cBhvr>
                                        <p:cTn id="34" dur="770" decel="100000"/>
                                        <p:tgtEl>
                                          <p:spTgt spid="7"/>
                                        </p:tgtEl>
                                      </p:cBhvr>
                                      <p:from x="10000" y="10000"/>
                                      <p:to x="200000" y="450000"/>
                                    </p:animScale>
                                    <p:animScale>
                                      <p:cBhvr>
                                        <p:cTn id="35" dur="1230" accel="100000" fill="hold">
                                          <p:stCondLst>
                                            <p:cond delay="770"/>
                                          </p:stCondLst>
                                        </p:cTn>
                                        <p:tgtEl>
                                          <p:spTgt spid="7"/>
                                        </p:tgtEl>
                                      </p:cBhvr>
                                      <p:from x="200000" y="450000"/>
                                      <p:to x="100000" y="100000"/>
                                    </p:animScale>
                                    <p:set>
                                      <p:cBhvr>
                                        <p:cTn id="36" dur="770" fill="hold"/>
                                        <p:tgtEl>
                                          <p:spTgt spid="7"/>
                                        </p:tgtEl>
                                        <p:attrNameLst>
                                          <p:attrName>ppt_x</p:attrName>
                                        </p:attrNameLst>
                                      </p:cBhvr>
                                      <p:to>
                                        <p:strVal val="(0.5)"/>
                                      </p:to>
                                    </p:set>
                                    <p:anim from="(0.5)" to="(#ppt_x)" calcmode="lin" valueType="num">
                                      <p:cBhvr>
                                        <p:cTn id="37" dur="1230" accel="100000" fill="hold">
                                          <p:stCondLst>
                                            <p:cond delay="770"/>
                                          </p:stCondLst>
                                        </p:cTn>
                                        <p:tgtEl>
                                          <p:spTgt spid="7"/>
                                        </p:tgtEl>
                                        <p:attrNameLst>
                                          <p:attrName>ppt_x</p:attrName>
                                        </p:attrNameLst>
                                      </p:cBhvr>
                                    </p:anim>
                                    <p:set>
                                      <p:cBhvr>
                                        <p:cTn id="38" dur="770" fill="hold"/>
                                        <p:tgtEl>
                                          <p:spTgt spid="7"/>
                                        </p:tgtEl>
                                        <p:attrNameLst>
                                          <p:attrName>ppt_y</p:attrName>
                                        </p:attrNameLst>
                                      </p:cBhvr>
                                      <p:to>
                                        <p:strVal val="(#ppt_y+0.4)"/>
                                      </p:to>
                                    </p:set>
                                    <p:anim from="(#ppt_y+0.4)" to="(#ppt_y)" calcmode="lin" valueType="num">
                                      <p:cBhvr>
                                        <p:cTn id="39" dur="1230" accel="100000" fill="hold">
                                          <p:stCondLst>
                                            <p:cond delay="770"/>
                                          </p:stCondLst>
                                        </p:cTn>
                                        <p:tgtEl>
                                          <p:spTgt spid="7"/>
                                        </p:tgtEl>
                                        <p:attrNameLst>
                                          <p:attrName>ppt_y</p:attrName>
                                        </p:attrNameLst>
                                      </p:cBhvr>
                                    </p:anim>
                                  </p:childTnLst>
                                </p:cTn>
                              </p:par>
                              <p:par>
                                <p:cTn id="40" presetID="51"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770" decel="100000"/>
                                        <p:tgtEl>
                                          <p:spTgt spid="13"/>
                                        </p:tgtEl>
                                      </p:cBhvr>
                                    </p:animEffect>
                                    <p:animScale>
                                      <p:cBhvr>
                                        <p:cTn id="43" dur="770" decel="100000"/>
                                        <p:tgtEl>
                                          <p:spTgt spid="13"/>
                                        </p:tgtEl>
                                      </p:cBhvr>
                                      <p:from x="10000" y="10000"/>
                                      <p:to x="200000" y="450000"/>
                                    </p:animScale>
                                    <p:animScale>
                                      <p:cBhvr>
                                        <p:cTn id="44" dur="1230" accel="100000" fill="hold">
                                          <p:stCondLst>
                                            <p:cond delay="770"/>
                                          </p:stCondLst>
                                        </p:cTn>
                                        <p:tgtEl>
                                          <p:spTgt spid="13"/>
                                        </p:tgtEl>
                                      </p:cBhvr>
                                      <p:from x="200000" y="450000"/>
                                      <p:to x="100000" y="100000"/>
                                    </p:animScale>
                                    <p:set>
                                      <p:cBhvr>
                                        <p:cTn id="45" dur="770" fill="hold"/>
                                        <p:tgtEl>
                                          <p:spTgt spid="13"/>
                                        </p:tgtEl>
                                        <p:attrNameLst>
                                          <p:attrName>ppt_x</p:attrName>
                                        </p:attrNameLst>
                                      </p:cBhvr>
                                      <p:to>
                                        <p:strVal val="(0.5)"/>
                                      </p:to>
                                    </p:set>
                                    <p:anim from="(0.5)" to="(#ppt_x)" calcmode="lin" valueType="num">
                                      <p:cBhvr>
                                        <p:cTn id="46" dur="1230" accel="100000" fill="hold">
                                          <p:stCondLst>
                                            <p:cond delay="770"/>
                                          </p:stCondLst>
                                        </p:cTn>
                                        <p:tgtEl>
                                          <p:spTgt spid="13"/>
                                        </p:tgtEl>
                                        <p:attrNameLst>
                                          <p:attrName>ppt_x</p:attrName>
                                        </p:attrNameLst>
                                      </p:cBhvr>
                                    </p:anim>
                                    <p:set>
                                      <p:cBhvr>
                                        <p:cTn id="47" dur="770" fill="hold"/>
                                        <p:tgtEl>
                                          <p:spTgt spid="13"/>
                                        </p:tgtEl>
                                        <p:attrNameLst>
                                          <p:attrName>ppt_y</p:attrName>
                                        </p:attrNameLst>
                                      </p:cBhvr>
                                      <p:to>
                                        <p:strVal val="(#ppt_y+0.4)"/>
                                      </p:to>
                                    </p:set>
                                    <p:anim from="(#ppt_y+0.4)" to="(#ppt_y)" calcmode="lin" valueType="num">
                                      <p:cBhvr>
                                        <p:cTn id="48" dur="1230" accel="100000" fill="hold">
                                          <p:stCondLst>
                                            <p:cond delay="770"/>
                                          </p:stCondLst>
                                        </p:cTn>
                                        <p:tgtEl>
                                          <p:spTgt spid="13"/>
                                        </p:tgtEl>
                                        <p:attrNameLst>
                                          <p:attrName>ppt_y</p:attrName>
                                        </p:attrNameLst>
                                      </p:cBhvr>
                                    </p:anim>
                                  </p:childTnLst>
                                </p:cTn>
                              </p:par>
                            </p:childTnLst>
                          </p:cTn>
                        </p:par>
                      </p:childTnLst>
                    </p:cTn>
                  </p:par>
                  <p:par>
                    <p:cTn id="49" fill="hold">
                      <p:stCondLst>
                        <p:cond delay="indefinite"/>
                      </p:stCondLst>
                      <p:childTnLst>
                        <p:par>
                          <p:cTn id="50" fill="hold">
                            <p:stCondLst>
                              <p:cond delay="0"/>
                            </p:stCondLst>
                            <p:childTnLst>
                              <p:par>
                                <p:cTn id="51" presetID="37"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1000"/>
                                        <p:tgtEl>
                                          <p:spTgt spid="18"/>
                                        </p:tgtEl>
                                      </p:cBhvr>
                                    </p:animEffect>
                                    <p:anim calcmode="lin" valueType="num">
                                      <p:cBhvr>
                                        <p:cTn id="54" dur="1000" fill="hold"/>
                                        <p:tgtEl>
                                          <p:spTgt spid="18"/>
                                        </p:tgtEl>
                                        <p:attrNameLst>
                                          <p:attrName>ppt_x</p:attrName>
                                        </p:attrNameLst>
                                      </p:cBhvr>
                                      <p:tavLst>
                                        <p:tav tm="0">
                                          <p:val>
                                            <p:strVal val="#ppt_x"/>
                                          </p:val>
                                        </p:tav>
                                        <p:tav tm="100000">
                                          <p:val>
                                            <p:strVal val="#ppt_x"/>
                                          </p:val>
                                        </p:tav>
                                      </p:tavLst>
                                    </p:anim>
                                    <p:anim calcmode="lin" valueType="num">
                                      <p:cBhvr>
                                        <p:cTn id="55" dur="900" decel="100000" fill="hold"/>
                                        <p:tgtEl>
                                          <p:spTgt spid="18"/>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51" presetClass="entr"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770" decel="100000"/>
                                        <p:tgtEl>
                                          <p:spTgt spid="19"/>
                                        </p:tgtEl>
                                      </p:cBhvr>
                                    </p:animEffect>
                                    <p:animScale>
                                      <p:cBhvr>
                                        <p:cTn id="62" dur="770" decel="100000"/>
                                        <p:tgtEl>
                                          <p:spTgt spid="19"/>
                                        </p:tgtEl>
                                      </p:cBhvr>
                                      <p:from x="10000" y="10000"/>
                                      <p:to x="200000" y="450000"/>
                                    </p:animScale>
                                    <p:animScale>
                                      <p:cBhvr>
                                        <p:cTn id="63" dur="1230" accel="100000" fill="hold">
                                          <p:stCondLst>
                                            <p:cond delay="770"/>
                                          </p:stCondLst>
                                        </p:cTn>
                                        <p:tgtEl>
                                          <p:spTgt spid="19"/>
                                        </p:tgtEl>
                                      </p:cBhvr>
                                      <p:from x="200000" y="450000"/>
                                      <p:to x="100000" y="100000"/>
                                    </p:animScale>
                                    <p:set>
                                      <p:cBhvr>
                                        <p:cTn id="64" dur="770" fill="hold"/>
                                        <p:tgtEl>
                                          <p:spTgt spid="19"/>
                                        </p:tgtEl>
                                        <p:attrNameLst>
                                          <p:attrName>ppt_x</p:attrName>
                                        </p:attrNameLst>
                                      </p:cBhvr>
                                      <p:to>
                                        <p:strVal val="(0.5)"/>
                                      </p:to>
                                    </p:set>
                                    <p:anim from="(0.5)" to="(#ppt_x)" calcmode="lin" valueType="num">
                                      <p:cBhvr>
                                        <p:cTn id="65" dur="1230" accel="100000" fill="hold">
                                          <p:stCondLst>
                                            <p:cond delay="770"/>
                                          </p:stCondLst>
                                        </p:cTn>
                                        <p:tgtEl>
                                          <p:spTgt spid="19"/>
                                        </p:tgtEl>
                                        <p:attrNameLst>
                                          <p:attrName>ppt_x</p:attrName>
                                        </p:attrNameLst>
                                      </p:cBhvr>
                                    </p:anim>
                                    <p:set>
                                      <p:cBhvr>
                                        <p:cTn id="66" dur="770" fill="hold"/>
                                        <p:tgtEl>
                                          <p:spTgt spid="19"/>
                                        </p:tgtEl>
                                        <p:attrNameLst>
                                          <p:attrName>ppt_y</p:attrName>
                                        </p:attrNameLst>
                                      </p:cBhvr>
                                      <p:to>
                                        <p:strVal val="(#ppt_y+0.4)"/>
                                      </p:to>
                                    </p:set>
                                    <p:anim from="(#ppt_y+0.4)" to="(#ppt_y)" calcmode="lin" valueType="num">
                                      <p:cBhvr>
                                        <p:cTn id="67" dur="1230" accel="100000" fill="hold">
                                          <p:stCondLst>
                                            <p:cond delay="770"/>
                                          </p:stCondLst>
                                        </p:cTn>
                                        <p:tgtEl>
                                          <p:spTgt spid="19"/>
                                        </p:tgtEl>
                                        <p:attrNameLst>
                                          <p:attrName>ppt_y</p:attrName>
                                        </p:attrNameLst>
                                      </p:cBhvr>
                                    </p:anim>
                                  </p:childTnLst>
                                </p:cTn>
                              </p:par>
                              <p:par>
                                <p:cTn id="68" presetID="51" presetClass="entr" presetSubtype="0" fill="hold" grpId="0" nodeType="with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770" decel="100000"/>
                                        <p:tgtEl>
                                          <p:spTgt spid="24"/>
                                        </p:tgtEl>
                                      </p:cBhvr>
                                    </p:animEffect>
                                    <p:animScale>
                                      <p:cBhvr>
                                        <p:cTn id="71" dur="770" decel="100000"/>
                                        <p:tgtEl>
                                          <p:spTgt spid="24"/>
                                        </p:tgtEl>
                                      </p:cBhvr>
                                      <p:from x="10000" y="10000"/>
                                      <p:to x="200000" y="450000"/>
                                    </p:animScale>
                                    <p:animScale>
                                      <p:cBhvr>
                                        <p:cTn id="72" dur="1230" accel="100000" fill="hold">
                                          <p:stCondLst>
                                            <p:cond delay="770"/>
                                          </p:stCondLst>
                                        </p:cTn>
                                        <p:tgtEl>
                                          <p:spTgt spid="24"/>
                                        </p:tgtEl>
                                      </p:cBhvr>
                                      <p:from x="200000" y="450000"/>
                                      <p:to x="100000" y="100000"/>
                                    </p:animScale>
                                    <p:set>
                                      <p:cBhvr>
                                        <p:cTn id="73" dur="770" fill="hold"/>
                                        <p:tgtEl>
                                          <p:spTgt spid="24"/>
                                        </p:tgtEl>
                                        <p:attrNameLst>
                                          <p:attrName>ppt_x</p:attrName>
                                        </p:attrNameLst>
                                      </p:cBhvr>
                                      <p:to>
                                        <p:strVal val="(0.5)"/>
                                      </p:to>
                                    </p:set>
                                    <p:anim from="(0.5)" to="(#ppt_x)" calcmode="lin" valueType="num">
                                      <p:cBhvr>
                                        <p:cTn id="74" dur="1230" accel="100000" fill="hold">
                                          <p:stCondLst>
                                            <p:cond delay="770"/>
                                          </p:stCondLst>
                                        </p:cTn>
                                        <p:tgtEl>
                                          <p:spTgt spid="24"/>
                                        </p:tgtEl>
                                        <p:attrNameLst>
                                          <p:attrName>ppt_x</p:attrName>
                                        </p:attrNameLst>
                                      </p:cBhvr>
                                    </p:anim>
                                    <p:set>
                                      <p:cBhvr>
                                        <p:cTn id="75" dur="770" fill="hold"/>
                                        <p:tgtEl>
                                          <p:spTgt spid="24"/>
                                        </p:tgtEl>
                                        <p:attrNameLst>
                                          <p:attrName>ppt_y</p:attrName>
                                        </p:attrNameLst>
                                      </p:cBhvr>
                                      <p:to>
                                        <p:strVal val="(#ppt_y+0.4)"/>
                                      </p:to>
                                    </p:set>
                                    <p:anim from="(#ppt_y+0.4)" to="(#ppt_y)" calcmode="lin" valueType="num">
                                      <p:cBhvr>
                                        <p:cTn id="76" dur="1230" accel="100000" fill="hold">
                                          <p:stCondLst>
                                            <p:cond delay="770"/>
                                          </p:stCondLst>
                                        </p:cTn>
                                        <p:tgtEl>
                                          <p:spTgt spid="24"/>
                                        </p:tgtEl>
                                        <p:attrNameLst>
                                          <p:attrName>ppt_y</p:attrName>
                                        </p:attrNameLst>
                                      </p:cBhvr>
                                    </p:anim>
                                  </p:childTnLst>
                                </p:cTn>
                              </p:par>
                              <p:par>
                                <p:cTn id="77" presetID="51"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770" decel="100000"/>
                                        <p:tgtEl>
                                          <p:spTgt spid="30"/>
                                        </p:tgtEl>
                                      </p:cBhvr>
                                    </p:animEffect>
                                    <p:animScale>
                                      <p:cBhvr>
                                        <p:cTn id="80" dur="770" decel="100000"/>
                                        <p:tgtEl>
                                          <p:spTgt spid="30"/>
                                        </p:tgtEl>
                                      </p:cBhvr>
                                      <p:from x="10000" y="10000"/>
                                      <p:to x="200000" y="450000"/>
                                    </p:animScale>
                                    <p:animScale>
                                      <p:cBhvr>
                                        <p:cTn id="81" dur="1230" accel="100000" fill="hold">
                                          <p:stCondLst>
                                            <p:cond delay="770"/>
                                          </p:stCondLst>
                                        </p:cTn>
                                        <p:tgtEl>
                                          <p:spTgt spid="30"/>
                                        </p:tgtEl>
                                      </p:cBhvr>
                                      <p:from x="200000" y="450000"/>
                                      <p:to x="100000" y="100000"/>
                                    </p:animScale>
                                    <p:set>
                                      <p:cBhvr>
                                        <p:cTn id="82" dur="770" fill="hold"/>
                                        <p:tgtEl>
                                          <p:spTgt spid="30"/>
                                        </p:tgtEl>
                                        <p:attrNameLst>
                                          <p:attrName>ppt_x</p:attrName>
                                        </p:attrNameLst>
                                      </p:cBhvr>
                                      <p:to>
                                        <p:strVal val="(0.5)"/>
                                      </p:to>
                                    </p:set>
                                    <p:anim from="(0.5)" to="(#ppt_x)" calcmode="lin" valueType="num">
                                      <p:cBhvr>
                                        <p:cTn id="83" dur="1230" accel="100000" fill="hold">
                                          <p:stCondLst>
                                            <p:cond delay="770"/>
                                          </p:stCondLst>
                                        </p:cTn>
                                        <p:tgtEl>
                                          <p:spTgt spid="30"/>
                                        </p:tgtEl>
                                        <p:attrNameLst>
                                          <p:attrName>ppt_x</p:attrName>
                                        </p:attrNameLst>
                                      </p:cBhvr>
                                    </p:anim>
                                    <p:set>
                                      <p:cBhvr>
                                        <p:cTn id="84" dur="770" fill="hold"/>
                                        <p:tgtEl>
                                          <p:spTgt spid="30"/>
                                        </p:tgtEl>
                                        <p:attrNameLst>
                                          <p:attrName>ppt_y</p:attrName>
                                        </p:attrNameLst>
                                      </p:cBhvr>
                                      <p:to>
                                        <p:strVal val="(#ppt_y+0.4)"/>
                                      </p:to>
                                    </p:set>
                                    <p:anim from="(#ppt_y+0.4)" to="(#ppt_y)" calcmode="lin" valueType="num">
                                      <p:cBhvr>
                                        <p:cTn id="85" dur="1230" accel="100000" fill="hold">
                                          <p:stCondLst>
                                            <p:cond delay="770"/>
                                          </p:stCondLst>
                                        </p:cTn>
                                        <p:tgtEl>
                                          <p:spTgt spid="30"/>
                                        </p:tgtEl>
                                        <p:attrNameLst>
                                          <p:attrName>ppt_y</p:attrName>
                                        </p:attrNameLst>
                                      </p:cBhvr>
                                    </p:anim>
                                  </p:childTnLst>
                                </p:cTn>
                              </p:par>
                            </p:childTnLst>
                          </p:cTn>
                        </p:par>
                      </p:childTnLst>
                    </p:cTn>
                  </p:par>
                  <p:par>
                    <p:cTn id="86" fill="hold">
                      <p:stCondLst>
                        <p:cond delay="indefinite"/>
                      </p:stCondLst>
                      <p:childTnLst>
                        <p:par>
                          <p:cTn id="87" fill="hold">
                            <p:stCondLst>
                              <p:cond delay="0"/>
                            </p:stCondLst>
                            <p:childTnLst>
                              <p:par>
                                <p:cTn id="88" presetID="37" presetClass="entr" presetSubtype="0" fill="hold" grpId="0" nodeType="clickEffect">
                                  <p:stCondLst>
                                    <p:cond delay="0"/>
                                  </p:stCondLst>
                                  <p:childTnLst>
                                    <p:set>
                                      <p:cBhvr>
                                        <p:cTn id="89" dur="1" fill="hold">
                                          <p:stCondLst>
                                            <p:cond delay="0"/>
                                          </p:stCondLst>
                                        </p:cTn>
                                        <p:tgtEl>
                                          <p:spTgt spid="33"/>
                                        </p:tgtEl>
                                        <p:attrNameLst>
                                          <p:attrName>style.visibility</p:attrName>
                                        </p:attrNameLst>
                                      </p:cBhvr>
                                      <p:to>
                                        <p:strVal val="visible"/>
                                      </p:to>
                                    </p:set>
                                    <p:animEffect transition="in" filter="fade">
                                      <p:cBhvr>
                                        <p:cTn id="90" dur="1000"/>
                                        <p:tgtEl>
                                          <p:spTgt spid="33"/>
                                        </p:tgtEl>
                                      </p:cBhvr>
                                    </p:animEffect>
                                    <p:anim calcmode="lin" valueType="num">
                                      <p:cBhvr>
                                        <p:cTn id="91" dur="1000" fill="hold"/>
                                        <p:tgtEl>
                                          <p:spTgt spid="33"/>
                                        </p:tgtEl>
                                        <p:attrNameLst>
                                          <p:attrName>ppt_x</p:attrName>
                                        </p:attrNameLst>
                                      </p:cBhvr>
                                      <p:tavLst>
                                        <p:tav tm="0">
                                          <p:val>
                                            <p:strVal val="#ppt_x"/>
                                          </p:val>
                                        </p:tav>
                                        <p:tav tm="100000">
                                          <p:val>
                                            <p:strVal val="#ppt_x"/>
                                          </p:val>
                                        </p:tav>
                                      </p:tavLst>
                                    </p:anim>
                                    <p:anim calcmode="lin" valueType="num">
                                      <p:cBhvr>
                                        <p:cTn id="92" dur="900" decel="100000" fill="hold"/>
                                        <p:tgtEl>
                                          <p:spTgt spid="33"/>
                                        </p:tgtEl>
                                        <p:attrNameLst>
                                          <p:attrName>ppt_y</p:attrName>
                                        </p:attrNameLst>
                                      </p:cBhvr>
                                      <p:tavLst>
                                        <p:tav tm="0">
                                          <p:val>
                                            <p:strVal val="#ppt_y+1"/>
                                          </p:val>
                                        </p:tav>
                                        <p:tav tm="100000">
                                          <p:val>
                                            <p:strVal val="#ppt_y-.03"/>
                                          </p:val>
                                        </p:tav>
                                      </p:tavLst>
                                    </p:anim>
                                    <p:anim calcmode="lin" valueType="num">
                                      <p:cBhvr>
                                        <p:cTn id="93"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51" presetClass="entr" presetSubtype="0" fill="hold" grpId="0" nodeType="clickEffect">
                                  <p:stCondLst>
                                    <p:cond delay="0"/>
                                  </p:stCondLst>
                                  <p:childTnLst>
                                    <p:set>
                                      <p:cBhvr>
                                        <p:cTn id="97" dur="1" fill="hold">
                                          <p:stCondLst>
                                            <p:cond delay="0"/>
                                          </p:stCondLst>
                                        </p:cTn>
                                        <p:tgtEl>
                                          <p:spTgt spid="34"/>
                                        </p:tgtEl>
                                        <p:attrNameLst>
                                          <p:attrName>style.visibility</p:attrName>
                                        </p:attrNameLst>
                                      </p:cBhvr>
                                      <p:to>
                                        <p:strVal val="visible"/>
                                      </p:to>
                                    </p:set>
                                    <p:animEffect transition="in" filter="fade">
                                      <p:cBhvr>
                                        <p:cTn id="98" dur="770" decel="100000"/>
                                        <p:tgtEl>
                                          <p:spTgt spid="34"/>
                                        </p:tgtEl>
                                      </p:cBhvr>
                                    </p:animEffect>
                                    <p:animScale>
                                      <p:cBhvr>
                                        <p:cTn id="99" dur="770" decel="100000"/>
                                        <p:tgtEl>
                                          <p:spTgt spid="34"/>
                                        </p:tgtEl>
                                      </p:cBhvr>
                                      <p:from x="10000" y="10000"/>
                                      <p:to x="200000" y="450000"/>
                                    </p:animScale>
                                    <p:animScale>
                                      <p:cBhvr>
                                        <p:cTn id="100" dur="1230" accel="100000" fill="hold">
                                          <p:stCondLst>
                                            <p:cond delay="770"/>
                                          </p:stCondLst>
                                        </p:cTn>
                                        <p:tgtEl>
                                          <p:spTgt spid="34"/>
                                        </p:tgtEl>
                                      </p:cBhvr>
                                      <p:from x="200000" y="450000"/>
                                      <p:to x="100000" y="100000"/>
                                    </p:animScale>
                                    <p:set>
                                      <p:cBhvr>
                                        <p:cTn id="101" dur="770" fill="hold"/>
                                        <p:tgtEl>
                                          <p:spTgt spid="34"/>
                                        </p:tgtEl>
                                        <p:attrNameLst>
                                          <p:attrName>ppt_x</p:attrName>
                                        </p:attrNameLst>
                                      </p:cBhvr>
                                      <p:to>
                                        <p:strVal val="(0.5)"/>
                                      </p:to>
                                    </p:set>
                                    <p:anim from="(0.5)" to="(#ppt_x)" calcmode="lin" valueType="num">
                                      <p:cBhvr>
                                        <p:cTn id="102" dur="1230" accel="100000" fill="hold">
                                          <p:stCondLst>
                                            <p:cond delay="770"/>
                                          </p:stCondLst>
                                        </p:cTn>
                                        <p:tgtEl>
                                          <p:spTgt spid="34"/>
                                        </p:tgtEl>
                                        <p:attrNameLst>
                                          <p:attrName>ppt_x</p:attrName>
                                        </p:attrNameLst>
                                      </p:cBhvr>
                                    </p:anim>
                                    <p:set>
                                      <p:cBhvr>
                                        <p:cTn id="103" dur="770" fill="hold"/>
                                        <p:tgtEl>
                                          <p:spTgt spid="34"/>
                                        </p:tgtEl>
                                        <p:attrNameLst>
                                          <p:attrName>ppt_y</p:attrName>
                                        </p:attrNameLst>
                                      </p:cBhvr>
                                      <p:to>
                                        <p:strVal val="(#ppt_y+0.4)"/>
                                      </p:to>
                                    </p:set>
                                    <p:anim from="(#ppt_y+0.4)" to="(#ppt_y)" calcmode="lin" valueType="num">
                                      <p:cBhvr>
                                        <p:cTn id="104" dur="1230" accel="100000" fill="hold">
                                          <p:stCondLst>
                                            <p:cond delay="770"/>
                                          </p:stCondLst>
                                        </p:cTn>
                                        <p:tgtEl>
                                          <p:spTgt spid="34"/>
                                        </p:tgtEl>
                                        <p:attrNameLst>
                                          <p:attrName>ppt_y</p:attrName>
                                        </p:attrNameLst>
                                      </p:cBhvr>
                                    </p:anim>
                                  </p:childTnLst>
                                </p:cTn>
                              </p:par>
                              <p:par>
                                <p:cTn id="105" presetID="51" presetClass="entr" presetSubtype="0" fill="hold" grpId="0" nodeType="withEffect">
                                  <p:stCondLst>
                                    <p:cond delay="0"/>
                                  </p:stCondLst>
                                  <p:childTnLst>
                                    <p:set>
                                      <p:cBhvr>
                                        <p:cTn id="106" dur="1" fill="hold">
                                          <p:stCondLst>
                                            <p:cond delay="0"/>
                                          </p:stCondLst>
                                        </p:cTn>
                                        <p:tgtEl>
                                          <p:spTgt spid="40"/>
                                        </p:tgtEl>
                                        <p:attrNameLst>
                                          <p:attrName>style.visibility</p:attrName>
                                        </p:attrNameLst>
                                      </p:cBhvr>
                                      <p:to>
                                        <p:strVal val="visible"/>
                                      </p:to>
                                    </p:set>
                                    <p:animEffect transition="in" filter="fade">
                                      <p:cBhvr>
                                        <p:cTn id="107" dur="770" decel="100000"/>
                                        <p:tgtEl>
                                          <p:spTgt spid="40"/>
                                        </p:tgtEl>
                                      </p:cBhvr>
                                    </p:animEffect>
                                    <p:animScale>
                                      <p:cBhvr>
                                        <p:cTn id="108" dur="770" decel="100000"/>
                                        <p:tgtEl>
                                          <p:spTgt spid="40"/>
                                        </p:tgtEl>
                                      </p:cBhvr>
                                      <p:from x="10000" y="10000"/>
                                      <p:to x="200000" y="450000"/>
                                    </p:animScale>
                                    <p:animScale>
                                      <p:cBhvr>
                                        <p:cTn id="109" dur="1230" accel="100000" fill="hold">
                                          <p:stCondLst>
                                            <p:cond delay="770"/>
                                          </p:stCondLst>
                                        </p:cTn>
                                        <p:tgtEl>
                                          <p:spTgt spid="40"/>
                                        </p:tgtEl>
                                      </p:cBhvr>
                                      <p:from x="200000" y="450000"/>
                                      <p:to x="100000" y="100000"/>
                                    </p:animScale>
                                    <p:set>
                                      <p:cBhvr>
                                        <p:cTn id="110" dur="770" fill="hold"/>
                                        <p:tgtEl>
                                          <p:spTgt spid="40"/>
                                        </p:tgtEl>
                                        <p:attrNameLst>
                                          <p:attrName>ppt_x</p:attrName>
                                        </p:attrNameLst>
                                      </p:cBhvr>
                                      <p:to>
                                        <p:strVal val="(0.5)"/>
                                      </p:to>
                                    </p:set>
                                    <p:anim from="(0.5)" to="(#ppt_x)" calcmode="lin" valueType="num">
                                      <p:cBhvr>
                                        <p:cTn id="111" dur="1230" accel="100000" fill="hold">
                                          <p:stCondLst>
                                            <p:cond delay="770"/>
                                          </p:stCondLst>
                                        </p:cTn>
                                        <p:tgtEl>
                                          <p:spTgt spid="40"/>
                                        </p:tgtEl>
                                        <p:attrNameLst>
                                          <p:attrName>ppt_x</p:attrName>
                                        </p:attrNameLst>
                                      </p:cBhvr>
                                    </p:anim>
                                    <p:set>
                                      <p:cBhvr>
                                        <p:cTn id="112" dur="770" fill="hold"/>
                                        <p:tgtEl>
                                          <p:spTgt spid="40"/>
                                        </p:tgtEl>
                                        <p:attrNameLst>
                                          <p:attrName>ppt_y</p:attrName>
                                        </p:attrNameLst>
                                      </p:cBhvr>
                                      <p:to>
                                        <p:strVal val="(#ppt_y+0.4)"/>
                                      </p:to>
                                    </p:set>
                                    <p:anim from="(#ppt_y+0.4)" to="(#ppt_y)" calcmode="lin" valueType="num">
                                      <p:cBhvr>
                                        <p:cTn id="113" dur="1230" accel="100000" fill="hold">
                                          <p:stCondLst>
                                            <p:cond delay="770"/>
                                          </p:stCondLst>
                                        </p:cTn>
                                        <p:tgtEl>
                                          <p:spTgt spid="40"/>
                                        </p:tgtEl>
                                        <p:attrNameLst>
                                          <p:attrName>ppt_y</p:attrName>
                                        </p:attrNameLst>
                                      </p:cBhvr>
                                    </p:anim>
                                  </p:childTnLst>
                                </p:cTn>
                              </p:par>
                              <p:par>
                                <p:cTn id="114" presetID="51" presetClass="entr" presetSubtype="0" fill="hold" grpId="0" nodeType="withEffect">
                                  <p:stCondLst>
                                    <p:cond delay="0"/>
                                  </p:stCondLst>
                                  <p:childTnLst>
                                    <p:set>
                                      <p:cBhvr>
                                        <p:cTn id="115" dur="1" fill="hold">
                                          <p:stCondLst>
                                            <p:cond delay="0"/>
                                          </p:stCondLst>
                                        </p:cTn>
                                        <p:tgtEl>
                                          <p:spTgt spid="41"/>
                                        </p:tgtEl>
                                        <p:attrNameLst>
                                          <p:attrName>style.visibility</p:attrName>
                                        </p:attrNameLst>
                                      </p:cBhvr>
                                      <p:to>
                                        <p:strVal val="visible"/>
                                      </p:to>
                                    </p:set>
                                    <p:animEffect transition="in" filter="fade">
                                      <p:cBhvr>
                                        <p:cTn id="116" dur="770" decel="100000"/>
                                        <p:tgtEl>
                                          <p:spTgt spid="41"/>
                                        </p:tgtEl>
                                      </p:cBhvr>
                                    </p:animEffect>
                                    <p:animScale>
                                      <p:cBhvr>
                                        <p:cTn id="117" dur="770" decel="100000"/>
                                        <p:tgtEl>
                                          <p:spTgt spid="41"/>
                                        </p:tgtEl>
                                      </p:cBhvr>
                                      <p:from x="10000" y="10000"/>
                                      <p:to x="200000" y="450000"/>
                                    </p:animScale>
                                    <p:animScale>
                                      <p:cBhvr>
                                        <p:cTn id="118" dur="1230" accel="100000" fill="hold">
                                          <p:stCondLst>
                                            <p:cond delay="770"/>
                                          </p:stCondLst>
                                        </p:cTn>
                                        <p:tgtEl>
                                          <p:spTgt spid="41"/>
                                        </p:tgtEl>
                                      </p:cBhvr>
                                      <p:from x="200000" y="450000"/>
                                      <p:to x="100000" y="100000"/>
                                    </p:animScale>
                                    <p:set>
                                      <p:cBhvr>
                                        <p:cTn id="119" dur="770" fill="hold"/>
                                        <p:tgtEl>
                                          <p:spTgt spid="41"/>
                                        </p:tgtEl>
                                        <p:attrNameLst>
                                          <p:attrName>ppt_x</p:attrName>
                                        </p:attrNameLst>
                                      </p:cBhvr>
                                      <p:to>
                                        <p:strVal val="(0.5)"/>
                                      </p:to>
                                    </p:set>
                                    <p:anim from="(0.5)" to="(#ppt_x)" calcmode="lin" valueType="num">
                                      <p:cBhvr>
                                        <p:cTn id="120" dur="1230" accel="100000" fill="hold">
                                          <p:stCondLst>
                                            <p:cond delay="770"/>
                                          </p:stCondLst>
                                        </p:cTn>
                                        <p:tgtEl>
                                          <p:spTgt spid="41"/>
                                        </p:tgtEl>
                                        <p:attrNameLst>
                                          <p:attrName>ppt_x</p:attrName>
                                        </p:attrNameLst>
                                      </p:cBhvr>
                                    </p:anim>
                                    <p:set>
                                      <p:cBhvr>
                                        <p:cTn id="121" dur="770" fill="hold"/>
                                        <p:tgtEl>
                                          <p:spTgt spid="41"/>
                                        </p:tgtEl>
                                        <p:attrNameLst>
                                          <p:attrName>ppt_y</p:attrName>
                                        </p:attrNameLst>
                                      </p:cBhvr>
                                      <p:to>
                                        <p:strVal val="(#ppt_y+0.4)"/>
                                      </p:to>
                                    </p:set>
                                    <p:anim from="(#ppt_y+0.4)" to="(#ppt_y)" calcmode="lin" valueType="num">
                                      <p:cBhvr>
                                        <p:cTn id="122" dur="1230" accel="100000" fill="hold">
                                          <p:stCondLst>
                                            <p:cond delay="770"/>
                                          </p:stCondLst>
                                        </p:cTn>
                                        <p:tgtEl>
                                          <p:spTgt spid="4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animBg="1"/>
      <p:bldP spid="8" grpId="0" animBg="1"/>
      <p:bldP spid="13" grpId="0" animBg="1"/>
      <p:bldP spid="18" grpId="0"/>
      <p:bldP spid="19" grpId="0" animBg="1"/>
      <p:bldP spid="24" grpId="0" animBg="1"/>
      <p:bldP spid="30" grpId="0" animBg="1"/>
      <p:bldP spid="33" grpId="0"/>
      <p:bldP spid="34" grpId="0" animBg="1"/>
      <p:bldP spid="40" grpId="0" animBg="1"/>
      <p:bldP spid="4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INTRODUCTION TO DATABASE</a:t>
            </a:r>
            <a:endParaRPr lang="en-IN" dirty="0">
              <a:solidFill>
                <a:srgbClr val="FF0000"/>
              </a:solidFill>
            </a:endParaRPr>
          </a:p>
        </p:txBody>
      </p:sp>
      <p:sp>
        <p:nvSpPr>
          <p:cNvPr id="3" name="Content Placeholder 2"/>
          <p:cNvSpPr>
            <a:spLocks noGrp="1"/>
          </p:cNvSpPr>
          <p:nvPr>
            <p:ph idx="1"/>
          </p:nvPr>
        </p:nvSpPr>
        <p:spPr>
          <a:xfrm>
            <a:off x="285720" y="1214422"/>
            <a:ext cx="8643998" cy="5429288"/>
          </a:xfrm>
        </p:spPr>
        <p:txBody>
          <a:bodyPr/>
          <a:lstStyle/>
          <a:p>
            <a:pPr>
              <a:buNone/>
            </a:pPr>
            <a:r>
              <a:rPr lang="en-US" dirty="0" smtClean="0">
                <a:solidFill>
                  <a:schemeClr val="accent5">
                    <a:lumMod val="50000"/>
                  </a:schemeClr>
                </a:solidFill>
              </a:rPr>
              <a:t>   </a:t>
            </a:r>
            <a:r>
              <a:rPr lang="en-IN" sz="2000" dirty="0" smtClean="0">
                <a:solidFill>
                  <a:schemeClr val="accent5">
                    <a:lumMod val="50000"/>
                  </a:schemeClr>
                </a:solidFill>
              </a:rPr>
              <a:t>Database is a combination of two words “data” and  “base” data means the </a:t>
            </a:r>
            <a:r>
              <a:rPr lang="en-US" sz="2000" dirty="0" smtClean="0">
                <a:solidFill>
                  <a:schemeClr val="accent5">
                    <a:lumMod val="50000"/>
                  </a:schemeClr>
                </a:solidFill>
              </a:rPr>
              <a:t>raw facts which not yet been processed to reveal their meaning and the base means the base data from where the records are invented.                            </a:t>
            </a:r>
          </a:p>
          <a:p>
            <a:pPr>
              <a:buNone/>
            </a:pPr>
            <a:r>
              <a:rPr lang="en-US" sz="2000" dirty="0" smtClean="0">
                <a:solidFill>
                  <a:schemeClr val="accent5">
                    <a:lumMod val="50000"/>
                  </a:schemeClr>
                </a:solidFill>
              </a:rPr>
              <a:t>      Database is a collection of related and ordered information organised  in such a way that information can be accessed quickly and easily as well as collection of logically related data. </a:t>
            </a:r>
          </a:p>
          <a:p>
            <a:pPr>
              <a:buNone/>
            </a:pPr>
            <a:r>
              <a:rPr lang="en-US" sz="2000" dirty="0" smtClean="0">
                <a:solidFill>
                  <a:schemeClr val="accent5">
                    <a:lumMod val="50000"/>
                  </a:schemeClr>
                </a:solidFill>
              </a:rPr>
              <a:t>Complexity.       Examples of database: </a:t>
            </a:r>
          </a:p>
          <a:p>
            <a:pPr>
              <a:buNone/>
            </a:pPr>
            <a:r>
              <a:rPr lang="en-US" sz="2000" dirty="0" smtClean="0">
                <a:solidFill>
                  <a:schemeClr val="accent5">
                    <a:lumMod val="50000"/>
                  </a:schemeClr>
                </a:solidFill>
              </a:rPr>
              <a:t>  				</a:t>
            </a:r>
          </a:p>
          <a:p>
            <a:pPr>
              <a:buNone/>
            </a:pPr>
            <a:r>
              <a:rPr lang="en-US" sz="2000" dirty="0" smtClean="0"/>
              <a:t>			</a:t>
            </a:r>
            <a:endParaRPr lang="en-US" sz="2000" dirty="0"/>
          </a:p>
        </p:txBody>
      </p:sp>
      <p:sp>
        <p:nvSpPr>
          <p:cNvPr id="4" name="Right Arrow 3"/>
          <p:cNvSpPr/>
          <p:nvPr/>
        </p:nvSpPr>
        <p:spPr>
          <a:xfrm>
            <a:off x="285720" y="1428736"/>
            <a:ext cx="285752"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5" name="Table 4"/>
          <p:cNvGraphicFramePr>
            <a:graphicFrameLocks noGrp="1"/>
          </p:cNvGraphicFramePr>
          <p:nvPr/>
        </p:nvGraphicFramePr>
        <p:xfrm>
          <a:off x="285720" y="4429132"/>
          <a:ext cx="5857920" cy="2103120"/>
        </p:xfrm>
        <a:graphic>
          <a:graphicData uri="http://schemas.openxmlformats.org/drawingml/2006/table">
            <a:tbl>
              <a:tblPr firstRow="1" bandRow="1">
                <a:tableStyleId>{5C22544A-7EE6-4342-B048-85BDC9FD1C3A}</a:tableStyleId>
              </a:tblPr>
              <a:tblGrid>
                <a:gridCol w="1143008"/>
                <a:gridCol w="1214446"/>
                <a:gridCol w="1157298"/>
                <a:gridCol w="1171584"/>
                <a:gridCol w="1171584"/>
              </a:tblGrid>
              <a:tr h="465787">
                <a:tc>
                  <a:txBody>
                    <a:bodyPr/>
                    <a:lstStyle/>
                    <a:p>
                      <a:r>
                        <a:rPr lang="en-US" dirty="0" smtClean="0">
                          <a:solidFill>
                            <a:srgbClr val="002060"/>
                          </a:solidFill>
                        </a:rPr>
                        <a:t>Name</a:t>
                      </a:r>
                      <a:endParaRPr lang="en-IN" dirty="0">
                        <a:solidFill>
                          <a:srgbClr val="002060"/>
                        </a:solidFill>
                      </a:endParaRPr>
                    </a:p>
                  </a:txBody>
                  <a:tcPr/>
                </a:tc>
                <a:tc>
                  <a:txBody>
                    <a:bodyPr/>
                    <a:lstStyle/>
                    <a:p>
                      <a:r>
                        <a:rPr lang="en-US" dirty="0" smtClean="0">
                          <a:solidFill>
                            <a:srgbClr val="002060"/>
                          </a:solidFill>
                        </a:rPr>
                        <a:t>Reg. No.</a:t>
                      </a:r>
                      <a:r>
                        <a:rPr lang="en-US" baseline="0" dirty="0" smtClean="0">
                          <a:solidFill>
                            <a:srgbClr val="002060"/>
                          </a:solidFill>
                        </a:rPr>
                        <a:t>       </a:t>
                      </a:r>
                      <a:endParaRPr lang="en-IN" dirty="0">
                        <a:solidFill>
                          <a:srgbClr val="002060"/>
                        </a:solidFill>
                      </a:endParaRPr>
                    </a:p>
                  </a:txBody>
                  <a:tcPr/>
                </a:tc>
                <a:tc>
                  <a:txBody>
                    <a:bodyPr/>
                    <a:lstStyle/>
                    <a:p>
                      <a:r>
                        <a:rPr lang="en-US" dirty="0" smtClean="0">
                          <a:solidFill>
                            <a:srgbClr val="002060"/>
                          </a:solidFill>
                        </a:rPr>
                        <a:t>Dept</a:t>
                      </a:r>
                      <a:endParaRPr lang="en-IN" dirty="0">
                        <a:solidFill>
                          <a:srgbClr val="002060"/>
                        </a:solidFill>
                      </a:endParaRPr>
                    </a:p>
                  </a:txBody>
                  <a:tcPr/>
                </a:tc>
                <a:tc>
                  <a:txBody>
                    <a:bodyPr/>
                    <a:lstStyle/>
                    <a:p>
                      <a:r>
                        <a:rPr lang="en-US" dirty="0" smtClean="0">
                          <a:solidFill>
                            <a:srgbClr val="002060"/>
                          </a:solidFill>
                        </a:rPr>
                        <a:t>Course</a:t>
                      </a:r>
                      <a:endParaRPr lang="en-IN" dirty="0">
                        <a:solidFill>
                          <a:srgbClr val="002060"/>
                        </a:solidFill>
                      </a:endParaRPr>
                    </a:p>
                  </a:txBody>
                  <a:tcPr/>
                </a:tc>
                <a:tc>
                  <a:txBody>
                    <a:bodyPr/>
                    <a:lstStyle/>
                    <a:p>
                      <a:r>
                        <a:rPr lang="en-US" dirty="0" smtClean="0">
                          <a:solidFill>
                            <a:srgbClr val="002060"/>
                          </a:solidFill>
                        </a:rPr>
                        <a:t>Year of study</a:t>
                      </a:r>
                      <a:endParaRPr lang="en-IN" dirty="0">
                        <a:solidFill>
                          <a:srgbClr val="002060"/>
                        </a:solidFill>
                      </a:endParaRPr>
                    </a:p>
                  </a:txBody>
                  <a:tcPr/>
                </a:tc>
              </a:tr>
              <a:tr h="269906">
                <a:tc>
                  <a:txBody>
                    <a:bodyPr/>
                    <a:lstStyle/>
                    <a:p>
                      <a:r>
                        <a:rPr lang="en-US" dirty="0" smtClean="0">
                          <a:solidFill>
                            <a:srgbClr val="00B050"/>
                          </a:solidFill>
                        </a:rPr>
                        <a:t>Bishal</a:t>
                      </a:r>
                      <a:endParaRPr lang="en-IN" dirty="0">
                        <a:solidFill>
                          <a:srgbClr val="00B050"/>
                        </a:solidFill>
                      </a:endParaRPr>
                    </a:p>
                  </a:txBody>
                  <a:tcPr/>
                </a:tc>
                <a:tc>
                  <a:txBody>
                    <a:bodyPr/>
                    <a:lstStyle/>
                    <a:p>
                      <a:r>
                        <a:rPr lang="en-US" dirty="0" smtClean="0">
                          <a:solidFill>
                            <a:srgbClr val="00B050"/>
                          </a:solidFill>
                        </a:rPr>
                        <a:t>10001</a:t>
                      </a:r>
                      <a:endParaRPr lang="en-IN" dirty="0">
                        <a:solidFill>
                          <a:srgbClr val="00B050"/>
                        </a:solidFill>
                      </a:endParaRPr>
                    </a:p>
                  </a:txBody>
                  <a:tcPr/>
                </a:tc>
                <a:tc>
                  <a:txBody>
                    <a:bodyPr/>
                    <a:lstStyle/>
                    <a:p>
                      <a:r>
                        <a:rPr lang="en-US" dirty="0" smtClean="0">
                          <a:solidFill>
                            <a:srgbClr val="00B050"/>
                          </a:solidFill>
                        </a:rPr>
                        <a:t>Phys</a:t>
                      </a:r>
                      <a:endParaRPr lang="en-IN" dirty="0">
                        <a:solidFill>
                          <a:srgbClr val="00B050"/>
                        </a:solidFill>
                      </a:endParaRPr>
                    </a:p>
                  </a:txBody>
                  <a:tcPr/>
                </a:tc>
                <a:tc>
                  <a:txBody>
                    <a:bodyPr/>
                    <a:lstStyle/>
                    <a:p>
                      <a:r>
                        <a:rPr lang="en-US" dirty="0" smtClean="0">
                          <a:solidFill>
                            <a:srgbClr val="00B050"/>
                          </a:solidFill>
                        </a:rPr>
                        <a:t>B. Sc </a:t>
                      </a:r>
                      <a:endParaRPr lang="en-IN" dirty="0">
                        <a:solidFill>
                          <a:srgbClr val="00B050"/>
                        </a:solidFill>
                      </a:endParaRPr>
                    </a:p>
                  </a:txBody>
                  <a:tcPr/>
                </a:tc>
                <a:tc>
                  <a:txBody>
                    <a:bodyPr/>
                    <a:lstStyle/>
                    <a:p>
                      <a:r>
                        <a:rPr lang="en-US" dirty="0" smtClean="0">
                          <a:solidFill>
                            <a:srgbClr val="00B050"/>
                          </a:solidFill>
                        </a:rPr>
                        <a:t>I</a:t>
                      </a:r>
                      <a:endParaRPr lang="en-IN" dirty="0">
                        <a:solidFill>
                          <a:srgbClr val="00B050"/>
                        </a:solidFill>
                      </a:endParaRPr>
                    </a:p>
                  </a:txBody>
                  <a:tcPr/>
                </a:tc>
              </a:tr>
              <a:tr h="269906">
                <a:tc>
                  <a:txBody>
                    <a:bodyPr/>
                    <a:lstStyle/>
                    <a:p>
                      <a:r>
                        <a:rPr lang="en-US" dirty="0" smtClean="0">
                          <a:solidFill>
                            <a:srgbClr val="00B050"/>
                          </a:solidFill>
                        </a:rPr>
                        <a:t>Anshika</a:t>
                      </a:r>
                      <a:endParaRPr lang="en-IN" dirty="0">
                        <a:solidFill>
                          <a:srgbClr val="00B050"/>
                        </a:solidFill>
                      </a:endParaRPr>
                    </a:p>
                  </a:txBody>
                  <a:tcPr/>
                </a:tc>
                <a:tc>
                  <a:txBody>
                    <a:bodyPr/>
                    <a:lstStyle/>
                    <a:p>
                      <a:r>
                        <a:rPr lang="en-US" dirty="0" smtClean="0">
                          <a:solidFill>
                            <a:srgbClr val="00B050"/>
                          </a:solidFill>
                        </a:rPr>
                        <a:t>10002</a:t>
                      </a:r>
                      <a:endParaRPr lang="en-IN" dirty="0">
                        <a:solidFill>
                          <a:srgbClr val="00B050"/>
                        </a:solidFill>
                      </a:endParaRPr>
                    </a:p>
                  </a:txBody>
                  <a:tcPr/>
                </a:tc>
                <a:tc>
                  <a:txBody>
                    <a:bodyPr/>
                    <a:lstStyle/>
                    <a:p>
                      <a:r>
                        <a:rPr lang="en-US" dirty="0" smtClean="0">
                          <a:solidFill>
                            <a:srgbClr val="00B050"/>
                          </a:solidFill>
                        </a:rPr>
                        <a:t>Bio</a:t>
                      </a:r>
                      <a:endParaRPr lang="en-IN" dirty="0">
                        <a:solidFill>
                          <a:srgbClr val="00B050"/>
                        </a:solidFill>
                      </a:endParaRPr>
                    </a:p>
                  </a:txBody>
                  <a:tcPr/>
                </a:tc>
                <a:tc>
                  <a:txBody>
                    <a:bodyPr/>
                    <a:lstStyle/>
                    <a:p>
                      <a:r>
                        <a:rPr lang="en-US" dirty="0" smtClean="0">
                          <a:solidFill>
                            <a:srgbClr val="00B050"/>
                          </a:solidFill>
                        </a:rPr>
                        <a:t>M .Sc</a:t>
                      </a:r>
                      <a:endParaRPr lang="en-IN" dirty="0">
                        <a:solidFill>
                          <a:srgbClr val="00B050"/>
                        </a:solidFill>
                      </a:endParaRPr>
                    </a:p>
                  </a:txBody>
                  <a:tcPr/>
                </a:tc>
                <a:tc>
                  <a:txBody>
                    <a:bodyPr/>
                    <a:lstStyle/>
                    <a:p>
                      <a:r>
                        <a:rPr lang="en-US" dirty="0" smtClean="0">
                          <a:solidFill>
                            <a:srgbClr val="00B050"/>
                          </a:solidFill>
                        </a:rPr>
                        <a:t>II</a:t>
                      </a:r>
                    </a:p>
                  </a:txBody>
                  <a:tcPr/>
                </a:tc>
              </a:tr>
              <a:tr h="269906">
                <a:tc>
                  <a:txBody>
                    <a:bodyPr/>
                    <a:lstStyle/>
                    <a:p>
                      <a:r>
                        <a:rPr lang="en-US" dirty="0" smtClean="0">
                          <a:solidFill>
                            <a:srgbClr val="00B050"/>
                          </a:solidFill>
                        </a:rPr>
                        <a:t>Janu</a:t>
                      </a:r>
                      <a:endParaRPr lang="en-IN" dirty="0">
                        <a:solidFill>
                          <a:srgbClr val="00B050"/>
                        </a:solidFill>
                      </a:endParaRPr>
                    </a:p>
                  </a:txBody>
                  <a:tcPr/>
                </a:tc>
                <a:tc>
                  <a:txBody>
                    <a:bodyPr/>
                    <a:lstStyle/>
                    <a:p>
                      <a:r>
                        <a:rPr lang="en-US" dirty="0" smtClean="0">
                          <a:solidFill>
                            <a:srgbClr val="00B050"/>
                          </a:solidFill>
                        </a:rPr>
                        <a:t>10003</a:t>
                      </a:r>
                      <a:endParaRPr lang="en-IN" dirty="0">
                        <a:solidFill>
                          <a:srgbClr val="00B050"/>
                        </a:solidFill>
                      </a:endParaRPr>
                    </a:p>
                  </a:txBody>
                  <a:tcPr/>
                </a:tc>
                <a:tc>
                  <a:txBody>
                    <a:bodyPr/>
                    <a:lstStyle/>
                    <a:p>
                      <a:r>
                        <a:rPr lang="en-US" dirty="0" smtClean="0">
                          <a:solidFill>
                            <a:srgbClr val="00B050"/>
                          </a:solidFill>
                        </a:rPr>
                        <a:t>Math</a:t>
                      </a:r>
                      <a:endParaRPr lang="en-IN" dirty="0">
                        <a:solidFill>
                          <a:srgbClr val="00B050"/>
                        </a:solidFill>
                      </a:endParaRPr>
                    </a:p>
                  </a:txBody>
                  <a:tcPr/>
                </a:tc>
                <a:tc>
                  <a:txBody>
                    <a:bodyPr/>
                    <a:lstStyle/>
                    <a:p>
                      <a:r>
                        <a:rPr lang="en-US" dirty="0" smtClean="0">
                          <a:solidFill>
                            <a:srgbClr val="00B050"/>
                          </a:solidFill>
                        </a:rPr>
                        <a:t>B. Sc</a:t>
                      </a:r>
                      <a:endParaRPr lang="en-IN" dirty="0">
                        <a:solidFill>
                          <a:srgbClr val="00B050"/>
                        </a:solidFill>
                      </a:endParaRPr>
                    </a:p>
                  </a:txBody>
                  <a:tcPr/>
                </a:tc>
                <a:tc>
                  <a:txBody>
                    <a:bodyPr/>
                    <a:lstStyle/>
                    <a:p>
                      <a:r>
                        <a:rPr lang="en-US" dirty="0" smtClean="0">
                          <a:solidFill>
                            <a:srgbClr val="00B050"/>
                          </a:solidFill>
                        </a:rPr>
                        <a:t>III</a:t>
                      </a:r>
                      <a:endParaRPr lang="en-IN" dirty="0">
                        <a:solidFill>
                          <a:srgbClr val="00B050"/>
                        </a:solidFill>
                      </a:endParaRPr>
                    </a:p>
                  </a:txBody>
                  <a:tcPr/>
                </a:tc>
              </a:tr>
              <a:tr h="171790">
                <a:tc>
                  <a:txBody>
                    <a:bodyPr/>
                    <a:lstStyle/>
                    <a:p>
                      <a:r>
                        <a:rPr lang="en-US" dirty="0" smtClean="0">
                          <a:solidFill>
                            <a:srgbClr val="00B050"/>
                          </a:solidFill>
                        </a:rPr>
                        <a:t>Shiva</a:t>
                      </a:r>
                      <a:endParaRPr lang="en-IN" dirty="0">
                        <a:solidFill>
                          <a:srgbClr val="00B050"/>
                        </a:solidFill>
                      </a:endParaRPr>
                    </a:p>
                  </a:txBody>
                  <a:tcPr/>
                </a:tc>
                <a:tc>
                  <a:txBody>
                    <a:bodyPr/>
                    <a:lstStyle/>
                    <a:p>
                      <a:r>
                        <a:rPr lang="en-US" dirty="0" smtClean="0">
                          <a:solidFill>
                            <a:srgbClr val="00B050"/>
                          </a:solidFill>
                        </a:rPr>
                        <a:t>10004</a:t>
                      </a:r>
                      <a:endParaRPr lang="en-IN" dirty="0">
                        <a:solidFill>
                          <a:srgbClr val="00B050"/>
                        </a:solidFill>
                      </a:endParaRPr>
                    </a:p>
                  </a:txBody>
                  <a:tcPr/>
                </a:tc>
                <a:tc>
                  <a:txBody>
                    <a:bodyPr/>
                    <a:lstStyle/>
                    <a:p>
                      <a:r>
                        <a:rPr lang="en-US" dirty="0" smtClean="0">
                          <a:solidFill>
                            <a:srgbClr val="00B050"/>
                          </a:solidFill>
                        </a:rPr>
                        <a:t>Tamil</a:t>
                      </a:r>
                      <a:endParaRPr lang="en-IN" dirty="0">
                        <a:solidFill>
                          <a:srgbClr val="00B050"/>
                        </a:solidFill>
                      </a:endParaRPr>
                    </a:p>
                  </a:txBody>
                  <a:tcPr/>
                </a:tc>
                <a:tc>
                  <a:txBody>
                    <a:bodyPr/>
                    <a:lstStyle/>
                    <a:p>
                      <a:r>
                        <a:rPr lang="en-US" dirty="0" smtClean="0">
                          <a:solidFill>
                            <a:srgbClr val="00B050"/>
                          </a:solidFill>
                        </a:rPr>
                        <a:t>B.A</a:t>
                      </a:r>
                      <a:endParaRPr lang="en-IN" dirty="0">
                        <a:solidFill>
                          <a:srgbClr val="00B050"/>
                        </a:solidFill>
                      </a:endParaRPr>
                    </a:p>
                  </a:txBody>
                  <a:tcPr/>
                </a:tc>
                <a:tc>
                  <a:txBody>
                    <a:bodyPr/>
                    <a:lstStyle/>
                    <a:p>
                      <a:r>
                        <a:rPr lang="en-US" dirty="0" smtClean="0">
                          <a:solidFill>
                            <a:srgbClr val="00B050"/>
                          </a:solidFill>
                        </a:rPr>
                        <a:t>II</a:t>
                      </a:r>
                      <a:endParaRPr lang="en-IN" dirty="0">
                        <a:solidFill>
                          <a:srgbClr val="00B050"/>
                        </a:solidFill>
                      </a:endParaRPr>
                    </a:p>
                  </a:txBody>
                  <a:tcPr/>
                </a:tc>
              </a:tr>
            </a:tbl>
          </a:graphicData>
        </a:graphic>
      </p:graphicFrame>
    </p:spTree>
  </p:cSld>
  <p:clrMapOvr>
    <a:masterClrMapping/>
  </p:clrMapOvr>
  <p:transition advClick="0" advTm="2000">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ppt_w</p:attrName>
                                        </p:attrNameLst>
                                      </p:cBhvr>
                                      <p:tavLst>
                                        <p:tav tm="0" fmla="#ppt_w*sin(2.5*pi*$)">
                                          <p:val>
                                            <p:fltVal val="0"/>
                                          </p:val>
                                        </p:tav>
                                        <p:tav tm="100000">
                                          <p:val>
                                            <p:fltVal val="1"/>
                                          </p:val>
                                        </p:tav>
                                      </p:tavLst>
                                    </p:anim>
                                    <p:anim calcmode="lin" valueType="num">
                                      <p:cBhvr>
                                        <p:cTn id="9" dur="1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heckerboard(across)">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heckerboard(across)">
                                      <p:cBhvr>
                                        <p:cTn id="19" dur="1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heckerboard(across)">
                                      <p:cBhvr>
                                        <p:cTn id="24" dur="1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checkerboard(across)">
                                      <p:cBhvr>
                                        <p:cTn id="29" dur="10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checkerboard(across)">
                                      <p:cBhvr>
                                        <p:cTn id="34" dur="1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1000" fill="hold"/>
                                        <p:tgtEl>
                                          <p:spTgt spid="5"/>
                                        </p:tgtEl>
                                        <p:attrNameLst>
                                          <p:attrName>ppt_w</p:attrName>
                                        </p:attrNameLst>
                                      </p:cBhvr>
                                      <p:tavLst>
                                        <p:tav tm="0">
                                          <p:val>
                                            <p:fltVal val="0"/>
                                          </p:val>
                                        </p:tav>
                                        <p:tav tm="100000">
                                          <p:val>
                                            <p:strVal val="#ppt_w"/>
                                          </p:val>
                                        </p:tav>
                                      </p:tavLst>
                                    </p:anim>
                                    <p:anim calcmode="lin" valueType="num">
                                      <p:cBhvr>
                                        <p:cTn id="40" dur="1000" fill="hold"/>
                                        <p:tgtEl>
                                          <p:spTgt spid="5"/>
                                        </p:tgtEl>
                                        <p:attrNameLst>
                                          <p:attrName>ppt_h</p:attrName>
                                        </p:attrNameLst>
                                      </p:cBhvr>
                                      <p:tavLst>
                                        <p:tav tm="0">
                                          <p:val>
                                            <p:fltVal val="0"/>
                                          </p:val>
                                        </p:tav>
                                        <p:tav tm="100000">
                                          <p:val>
                                            <p:strVal val="#ppt_h"/>
                                          </p:val>
                                        </p:tav>
                                      </p:tavLst>
                                    </p:anim>
                                    <p:anim calcmode="lin" valueType="num">
                                      <p:cBhvr>
                                        <p:cTn id="41"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610600" cy="522288"/>
          </a:xfrm>
        </p:spPr>
        <p:txBody>
          <a:bodyPr>
            <a:noAutofit/>
          </a:bodyPr>
          <a:lstStyle/>
          <a:p>
            <a:r>
              <a:rPr lang="en-US" sz="3600" dirty="0" smtClean="0"/>
              <a:t>Cascade update and cascade delete</a:t>
            </a:r>
            <a:endParaRPr lang="en-US" sz="3600" dirty="0"/>
          </a:p>
        </p:txBody>
      </p:sp>
      <p:sp>
        <p:nvSpPr>
          <p:cNvPr id="4" name="Text Placeholder 3"/>
          <p:cNvSpPr>
            <a:spLocks noGrp="1"/>
          </p:cNvSpPr>
          <p:nvPr>
            <p:ph type="body" sz="half" idx="2"/>
          </p:nvPr>
        </p:nvSpPr>
        <p:spPr>
          <a:xfrm>
            <a:off x="304800" y="1166786"/>
            <a:ext cx="8610600" cy="1500214"/>
          </a:xfrm>
        </p:spPr>
        <p:txBody>
          <a:bodyPr>
            <a:normAutofit lnSpcReduction="10000"/>
          </a:bodyPr>
          <a:lstStyle/>
          <a:p>
            <a:r>
              <a:rPr lang="en-US" sz="2400" dirty="0" smtClean="0"/>
              <a:t>Cascade update</a:t>
            </a:r>
            <a:r>
              <a:rPr lang="en-US" sz="2400" dirty="0" smtClean="0">
                <a:sym typeface="Wingdings" pitchFamily="2" charset="2"/>
              </a:rPr>
              <a:t>:(in sequence)any change made in one table will be reflected in another table also.</a:t>
            </a:r>
          </a:p>
          <a:p>
            <a:r>
              <a:rPr lang="en-US" sz="2400" dirty="0" smtClean="0"/>
              <a:t>Cascade delete : if we delete a column then deletion will also be reflected in </a:t>
            </a:r>
            <a:r>
              <a:rPr lang="en-US" sz="1800" dirty="0" smtClean="0"/>
              <a:t>another table</a:t>
            </a:r>
          </a:p>
          <a:p>
            <a:endParaRPr lang="en-US" dirty="0"/>
          </a:p>
        </p:txBody>
      </p:sp>
      <p:pic>
        <p:nvPicPr>
          <p:cNvPr id="5122" name="Picture 2"/>
          <p:cNvPicPr>
            <a:picLocks noGrp="1" noChangeAspect="1" noChangeArrowheads="1"/>
          </p:cNvPicPr>
          <p:nvPr>
            <p:ph type="pic" idx="1"/>
          </p:nvPr>
        </p:nvPicPr>
        <p:blipFill>
          <a:blip r:embed="rId3" cstate="print"/>
          <a:srcRect l="1351" r="1351"/>
          <a:stretch>
            <a:fillRect/>
          </a:stretch>
        </p:blipFill>
        <p:spPr bwMode="auto">
          <a:xfrm>
            <a:off x="1828800" y="2895600"/>
            <a:ext cx="5486400" cy="396240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B6F15528-21DE-4FAA-801E-634DDDAF4B2B}" type="slidenum">
              <a:rPr lang="en-US" smtClean="0"/>
              <a:pPr/>
              <a:t>20</a:t>
            </a:fld>
            <a:endParaRPr lang="en-US"/>
          </a:p>
        </p:txBody>
      </p:sp>
      <p:sp>
        <p:nvSpPr>
          <p:cNvPr id="6" name="Footer Placeholder 5"/>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Scale>
                                      <p:cBhvr>
                                        <p:cTn id="19" dur="1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4">
                                            <p:txEl>
                                              <p:pRg st="0" end="0"/>
                                            </p:txEl>
                                          </p:spTgt>
                                        </p:tgtEl>
                                        <p:attrNameLst>
                                          <p:attrName>ppt_x</p:attrName>
                                          <p:attrName>ppt_y</p:attrName>
                                        </p:attrNameLst>
                                      </p:cBhvr>
                                    </p:animMotion>
                                    <p:animEffect transition="in" filter="fade">
                                      <p:cBhvr>
                                        <p:cTn id="21" dur="10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Scale>
                                      <p:cBhvr>
                                        <p:cTn id="26" dur="1000" decel="50000" fill="hold">
                                          <p:stCondLst>
                                            <p:cond delay="0"/>
                                          </p:stCondLst>
                                        </p:cTn>
                                        <p:tgtEl>
                                          <p:spTgt spid="4">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4">
                                            <p:txEl>
                                              <p:pRg st="1" end="1"/>
                                            </p:txEl>
                                          </p:spTgt>
                                        </p:tgtEl>
                                        <p:attrNameLst>
                                          <p:attrName>ppt_x</p:attrName>
                                          <p:attrName>ppt_y</p:attrName>
                                        </p:attrNameLst>
                                      </p:cBhvr>
                                    </p:animMotion>
                                    <p:animEffect transition="in" filter="fade">
                                      <p:cBhvr>
                                        <p:cTn id="28" dur="1000"/>
                                        <p:tgtEl>
                                          <p:spTgt spid="4">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9" presetClass="exit" presetSubtype="0" decel="100000" fill="hold" nodeType="clickEffect">
                                  <p:stCondLst>
                                    <p:cond delay="0"/>
                                  </p:stCondLst>
                                  <p:childTnLst>
                                    <p:anim calcmode="lin" valueType="num">
                                      <p:cBhvr>
                                        <p:cTn id="32" dur="3000"/>
                                        <p:tgtEl>
                                          <p:spTgt spid="5122"/>
                                        </p:tgtEl>
                                        <p:attrNameLst>
                                          <p:attrName>ppt_h</p:attrName>
                                        </p:attrNameLst>
                                      </p:cBhvr>
                                      <p:tavLst>
                                        <p:tav tm="0">
                                          <p:val>
                                            <p:strVal val="ppt_h"/>
                                          </p:val>
                                        </p:tav>
                                        <p:tav tm="50000">
                                          <p:val>
                                            <p:strVal val="ppt_h/20"/>
                                          </p:val>
                                        </p:tav>
                                        <p:tav tm="100000">
                                          <p:val>
                                            <p:strVal val="ppt_h/20"/>
                                          </p:val>
                                        </p:tav>
                                      </p:tavLst>
                                    </p:anim>
                                    <p:anim calcmode="lin" valueType="num">
                                      <p:cBhvr>
                                        <p:cTn id="33" dur="3000"/>
                                        <p:tgtEl>
                                          <p:spTgt spid="5122"/>
                                        </p:tgtEl>
                                        <p:attrNameLst>
                                          <p:attrName>ppt_w</p:attrName>
                                        </p:attrNameLst>
                                      </p:cBhvr>
                                      <p:tavLst>
                                        <p:tav tm="0">
                                          <p:val>
                                            <p:strVal val="ppt_w"/>
                                          </p:val>
                                        </p:tav>
                                        <p:tav tm="50000">
                                          <p:val>
                                            <p:strVal val="ppt_w+.3"/>
                                          </p:val>
                                        </p:tav>
                                        <p:tav tm="100000">
                                          <p:val>
                                            <p:strVal val="ppt_w+.3"/>
                                          </p:val>
                                        </p:tav>
                                      </p:tavLst>
                                    </p:anim>
                                    <p:anim calcmode="lin" valueType="num">
                                      <p:cBhvr>
                                        <p:cTn id="34" dur="3000"/>
                                        <p:tgtEl>
                                          <p:spTgt spid="5122"/>
                                        </p:tgtEl>
                                        <p:attrNameLst>
                                          <p:attrName>ppt_x</p:attrName>
                                        </p:attrNameLst>
                                      </p:cBhvr>
                                      <p:tavLst>
                                        <p:tav tm="0">
                                          <p:val>
                                            <p:strVal val="ppt_x"/>
                                          </p:val>
                                        </p:tav>
                                        <p:tav tm="50000">
                                          <p:val>
                                            <p:strVal val="ppt_x"/>
                                          </p:val>
                                        </p:tav>
                                        <p:tav tm="100000">
                                          <p:val>
                                            <p:strVal val="ppt_x-.3"/>
                                          </p:val>
                                        </p:tav>
                                      </p:tavLst>
                                    </p:anim>
                                    <p:anim calcmode="lin" valueType="num">
                                      <p:cBhvr>
                                        <p:cTn id="35" dur="3000"/>
                                        <p:tgtEl>
                                          <p:spTgt spid="5122"/>
                                        </p:tgtEl>
                                        <p:attrNameLst>
                                          <p:attrName>ppt_y</p:attrName>
                                        </p:attrNameLst>
                                      </p:cBhvr>
                                      <p:tavLst>
                                        <p:tav tm="0">
                                          <p:val>
                                            <p:strVal val="ppt_y"/>
                                          </p:val>
                                        </p:tav>
                                        <p:tav tm="100000">
                                          <p:val>
                                            <p:strVal val="ppt_y"/>
                                          </p:val>
                                        </p:tav>
                                      </p:tavLst>
                                    </p:anim>
                                    <p:set>
                                      <p:cBhvr>
                                        <p:cTn id="36" dur="1" fill="hold">
                                          <p:stCondLst>
                                            <p:cond delay="2999"/>
                                          </p:stCondLst>
                                        </p:cTn>
                                        <p:tgtEl>
                                          <p:spTgt spid="51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75000"/>
              </a:schemeClr>
            </a:gs>
            <a:gs pos="20000">
              <a:srgbClr val="000040"/>
            </a:gs>
            <a:gs pos="50000">
              <a:srgbClr val="400040"/>
            </a:gs>
            <a:gs pos="75000">
              <a:srgbClr val="8F0040"/>
            </a:gs>
            <a:gs pos="89999">
              <a:srgbClr val="F27300"/>
            </a:gs>
            <a:gs pos="100000">
              <a:srgbClr val="FFBF00"/>
            </a:gs>
          </a:gsLst>
          <a:lin ang="2700000" scaled="1"/>
          <a:tileRect/>
        </a:gradFill>
        <a:effectLst/>
      </p:bgPr>
    </p:bg>
    <p:spTree>
      <p:nvGrpSpPr>
        <p:cNvPr id="1" name=""/>
        <p:cNvGrpSpPr/>
        <p:nvPr/>
      </p:nvGrpSpPr>
      <p:grpSpPr>
        <a:xfrm>
          <a:off x="0" y="0"/>
          <a:ext cx="0" cy="0"/>
          <a:chOff x="0" y="0"/>
          <a:chExt cx="0" cy="0"/>
        </a:xfrm>
      </p:grpSpPr>
      <p:sp>
        <p:nvSpPr>
          <p:cNvPr id="2" name="Rectangle 1"/>
          <p:cNvSpPr/>
          <p:nvPr/>
        </p:nvSpPr>
        <p:spPr>
          <a:xfrm>
            <a:off x="2743200" y="0"/>
            <a:ext cx="3200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Abstraction </a:t>
            </a:r>
            <a:endParaRPr lang="en-US" sz="3200" dirty="0"/>
          </a:p>
        </p:txBody>
      </p:sp>
      <p:sp>
        <p:nvSpPr>
          <p:cNvPr id="4" name="Rectangle 3"/>
          <p:cNvSpPr/>
          <p:nvPr/>
        </p:nvSpPr>
        <p:spPr>
          <a:xfrm>
            <a:off x="2743200" y="1219200"/>
            <a:ext cx="3200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Levels of abstraction</a:t>
            </a:r>
          </a:p>
        </p:txBody>
      </p:sp>
      <p:sp>
        <p:nvSpPr>
          <p:cNvPr id="9" name="Oval 8"/>
          <p:cNvSpPr/>
          <p:nvPr/>
        </p:nvSpPr>
        <p:spPr>
          <a:xfrm>
            <a:off x="381000" y="1447800"/>
            <a:ext cx="1295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 - 1</a:t>
            </a:r>
            <a:endParaRPr lang="en-US" dirty="0"/>
          </a:p>
        </p:txBody>
      </p:sp>
      <p:sp>
        <p:nvSpPr>
          <p:cNvPr id="11" name="Oval 10"/>
          <p:cNvSpPr/>
          <p:nvPr/>
        </p:nvSpPr>
        <p:spPr>
          <a:xfrm>
            <a:off x="2514600" y="1524000"/>
            <a:ext cx="12192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 - 2</a:t>
            </a:r>
            <a:endParaRPr lang="en-US" dirty="0"/>
          </a:p>
        </p:txBody>
      </p:sp>
      <p:sp>
        <p:nvSpPr>
          <p:cNvPr id="23" name="Rectangle 22"/>
          <p:cNvSpPr/>
          <p:nvPr/>
        </p:nvSpPr>
        <p:spPr>
          <a:xfrm>
            <a:off x="0" y="2514600"/>
            <a:ext cx="4724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Logical  level it contains the constrains for the database</a:t>
            </a:r>
            <a:endParaRPr lang="en-US" dirty="0"/>
          </a:p>
        </p:txBody>
      </p:sp>
      <p:sp>
        <p:nvSpPr>
          <p:cNvPr id="26" name="Oval 25"/>
          <p:cNvSpPr/>
          <p:nvPr/>
        </p:nvSpPr>
        <p:spPr>
          <a:xfrm>
            <a:off x="4343400" y="1600200"/>
            <a:ext cx="12192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 - 3</a:t>
            </a:r>
            <a:endParaRPr lang="en-US" dirty="0"/>
          </a:p>
        </p:txBody>
      </p:sp>
      <p:cxnSp>
        <p:nvCxnSpPr>
          <p:cNvPr id="28" name="Straight Arrow Connector 27"/>
          <p:cNvCxnSpPr>
            <a:stCxn id="9" idx="5"/>
            <a:endCxn id="23" idx="0"/>
          </p:cNvCxnSpPr>
          <p:nvPr/>
        </p:nvCxnSpPr>
        <p:spPr>
          <a:xfrm rot="16200000" flipH="1">
            <a:off x="1618689" y="1771088"/>
            <a:ext cx="611515" cy="87550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0" name="Straight Arrow Connector 29"/>
          <p:cNvCxnSpPr>
            <a:stCxn id="11" idx="4"/>
            <a:endCxn id="23" idx="0"/>
          </p:cNvCxnSpPr>
          <p:nvPr/>
        </p:nvCxnSpPr>
        <p:spPr>
          <a:xfrm rot="5400000">
            <a:off x="2438400" y="1828800"/>
            <a:ext cx="609600" cy="7620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2" name="Straight Arrow Connector 31"/>
          <p:cNvCxnSpPr>
            <a:stCxn id="26" idx="4"/>
            <a:endCxn id="23" idx="0"/>
          </p:cNvCxnSpPr>
          <p:nvPr/>
        </p:nvCxnSpPr>
        <p:spPr>
          <a:xfrm rot="5400000">
            <a:off x="3390900" y="952500"/>
            <a:ext cx="533400" cy="25908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38" name="Rectangle 37"/>
          <p:cNvSpPr/>
          <p:nvPr/>
        </p:nvSpPr>
        <p:spPr>
          <a:xfrm>
            <a:off x="5791200" y="1905000"/>
            <a:ext cx="1524000" cy="369332"/>
          </a:xfrm>
          <a:prstGeom prst="rect">
            <a:avLst/>
          </a:prstGeom>
          <a:noFill/>
        </p:spPr>
        <p:txBody>
          <a:bodyPr wrap="square" lIns="91440" tIns="45720" rIns="91440" bIns="45720">
            <a:spAutoFit/>
          </a:bodyPr>
          <a:lstStyle/>
          <a:p>
            <a:pPr algn="ct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Mapping</a:t>
            </a:r>
            <a:endParaRPr lang="en-US"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5" name="Rectangle 14"/>
          <p:cNvSpPr/>
          <p:nvPr/>
        </p:nvSpPr>
        <p:spPr>
          <a:xfrm>
            <a:off x="5105400" y="2590800"/>
            <a:ext cx="4267200" cy="400110"/>
          </a:xfrm>
          <a:prstGeom prst="rect">
            <a:avLst/>
          </a:prstGeom>
          <a:noFill/>
        </p:spPr>
        <p:txBody>
          <a:bodyPr wrap="square" lIns="91440" tIns="45720" rIns="91440" bIns="45720">
            <a:spAutoFit/>
          </a:bodyPr>
          <a:lstStyle/>
          <a:p>
            <a:pPr algn="ctr"/>
            <a:r>
              <a:rPr lang="en-US" sz="2000" b="1" cap="none" spc="0" dirty="0" smtClean="0">
                <a:ln w="10541" cmpd="sng">
                  <a:solidFill>
                    <a:schemeClr val="accent1">
                      <a:shade val="88000"/>
                      <a:satMod val="110000"/>
                    </a:schemeClr>
                  </a:solidFill>
                  <a:prstDash val="solid"/>
                </a:ln>
                <a:effectLst/>
              </a:rPr>
              <a:t>Logical data independence</a:t>
            </a:r>
            <a:endParaRPr lang="en-US" sz="2000" b="1" cap="none" spc="0" dirty="0">
              <a:ln w="10541" cmpd="sng">
                <a:solidFill>
                  <a:schemeClr val="accent1">
                    <a:shade val="88000"/>
                    <a:satMod val="110000"/>
                  </a:schemeClr>
                </a:solidFill>
                <a:prstDash val="solid"/>
              </a:ln>
              <a:effectLst/>
            </a:endParaRPr>
          </a:p>
        </p:txBody>
      </p:sp>
      <p:cxnSp>
        <p:nvCxnSpPr>
          <p:cNvPr id="19" name="Straight Arrow Connector 18"/>
          <p:cNvCxnSpPr>
            <a:stCxn id="23" idx="2"/>
            <a:endCxn id="27" idx="0"/>
          </p:cNvCxnSpPr>
          <p:nvPr/>
        </p:nvCxnSpPr>
        <p:spPr>
          <a:xfrm rot="5400000">
            <a:off x="2247900" y="33909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0" y="3505200"/>
            <a:ext cx="4724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Physical level –it contain  the actual data and the access path</a:t>
            </a:r>
            <a:endParaRPr lang="en-US" dirty="0"/>
          </a:p>
        </p:txBody>
      </p:sp>
      <p:sp>
        <p:nvSpPr>
          <p:cNvPr id="54" name="Rectangle 53"/>
          <p:cNvSpPr/>
          <p:nvPr/>
        </p:nvSpPr>
        <p:spPr>
          <a:xfrm>
            <a:off x="5105400" y="3810000"/>
            <a:ext cx="4038600" cy="400110"/>
          </a:xfrm>
          <a:prstGeom prst="rect">
            <a:avLst/>
          </a:prstGeom>
          <a:noFill/>
        </p:spPr>
        <p:txBody>
          <a:bodyPr wrap="square" lIns="91440" tIns="45720" rIns="91440" bIns="45720">
            <a:spAutoFit/>
          </a:bodyPr>
          <a:lstStyle/>
          <a:p>
            <a:r>
              <a:rPr lang="en-US" sz="2000" b="1" cap="none" spc="0" dirty="0" smtClean="0">
                <a:ln w="1905"/>
                <a:effectLst>
                  <a:innerShdw blurRad="69850" dist="43180" dir="5400000">
                    <a:srgbClr val="000000">
                      <a:alpha val="65000"/>
                    </a:srgbClr>
                  </a:innerShdw>
                </a:effectLst>
              </a:rPr>
              <a:t>Physical data independence</a:t>
            </a:r>
            <a:endParaRPr lang="en-US" sz="2000" b="1" cap="none" spc="0" dirty="0">
              <a:ln w="1905"/>
              <a:effectLst>
                <a:innerShdw blurRad="69850" dist="43180" dir="5400000">
                  <a:srgbClr val="000000">
                    <a:alpha val="65000"/>
                  </a:srgbClr>
                </a:innerShdw>
              </a:effectLst>
            </a:endParaRPr>
          </a:p>
        </p:txBody>
      </p:sp>
      <p:sp>
        <p:nvSpPr>
          <p:cNvPr id="17" name="Rectangle 16"/>
          <p:cNvSpPr/>
          <p:nvPr/>
        </p:nvSpPr>
        <p:spPr>
          <a:xfrm>
            <a:off x="0" y="5105400"/>
            <a:ext cx="8915400" cy="738664"/>
          </a:xfrm>
          <a:prstGeom prst="rect">
            <a:avLst/>
          </a:prstGeom>
        </p:spPr>
        <p:txBody>
          <a:bodyPr wrap="square">
            <a:spAutoFit/>
          </a:bodyPr>
          <a:lstStyle/>
          <a:p>
            <a:r>
              <a:rPr lang="en-US" sz="2400" b="1" dirty="0" smtClean="0">
                <a:ln w="11430"/>
                <a:effectLst>
                  <a:outerShdw blurRad="80000" dist="40000" dir="5040000" algn="tl">
                    <a:srgbClr val="000000">
                      <a:alpha val="30000"/>
                    </a:srgbClr>
                  </a:outerShdw>
                </a:effectLst>
              </a:rPr>
              <a:t>Logical data independence </a:t>
            </a:r>
            <a:r>
              <a:rPr lang="en-US" b="1" dirty="0" smtClean="0">
                <a:ln w="11430"/>
                <a:effectLst>
                  <a:outerShdw blurRad="80000" dist="40000" dir="5040000" algn="tl">
                    <a:srgbClr val="000000">
                      <a:alpha val="30000"/>
                    </a:srgbClr>
                  </a:outerShdw>
                </a:effectLst>
              </a:rPr>
              <a:t>– it changes at the logical level does not require changes at view level only the corresponding mapping has to be changed</a:t>
            </a:r>
            <a:endParaRPr lang="en-US" b="1" dirty="0">
              <a:ln w="11430"/>
              <a:effectLst>
                <a:outerShdw blurRad="80000" dist="40000" dir="5040000" algn="tl">
                  <a:srgbClr val="000000">
                    <a:alpha val="30000"/>
                  </a:srgbClr>
                </a:outerShdw>
              </a:effectLst>
            </a:endParaRPr>
          </a:p>
        </p:txBody>
      </p:sp>
      <p:sp>
        <p:nvSpPr>
          <p:cNvPr id="18" name="Rectangle 17"/>
          <p:cNvSpPr/>
          <p:nvPr/>
        </p:nvSpPr>
        <p:spPr>
          <a:xfrm>
            <a:off x="0" y="5943600"/>
            <a:ext cx="8686800" cy="738664"/>
          </a:xfrm>
          <a:prstGeom prst="rect">
            <a:avLst/>
          </a:prstGeom>
        </p:spPr>
        <p:txBody>
          <a:bodyPr wrap="square">
            <a:spAutoFit/>
          </a:bodyPr>
          <a:lstStyle/>
          <a:p>
            <a:r>
              <a:rPr lang="en-US" sz="2400" b="1" dirty="0" smtClean="0">
                <a:ln w="1905"/>
                <a:effectLst>
                  <a:innerShdw blurRad="69850" dist="43180" dir="5400000">
                    <a:srgbClr val="000000">
                      <a:alpha val="65000"/>
                    </a:srgbClr>
                  </a:innerShdw>
                </a:effectLst>
              </a:rPr>
              <a:t>Physical data independence </a:t>
            </a:r>
            <a:r>
              <a:rPr lang="en-US" b="1" dirty="0" smtClean="0">
                <a:ln w="1905"/>
                <a:effectLst>
                  <a:innerShdw blurRad="69850" dist="43180" dir="5400000">
                    <a:srgbClr val="000000">
                      <a:alpha val="65000"/>
                    </a:srgbClr>
                  </a:innerShdw>
                </a:effectLst>
              </a:rPr>
              <a:t>– it changes at the physical level will not require any change at the logical level</a:t>
            </a:r>
            <a:endParaRPr lang="en-US" b="1" dirty="0">
              <a:ln w="1905"/>
              <a:effectLst>
                <a:innerShdw blurRad="69850" dist="43180" dir="5400000">
                  <a:srgbClr val="000000">
                    <a:alpha val="65000"/>
                  </a:srgbClr>
                </a:innerShdw>
              </a:effectLst>
            </a:endParaRPr>
          </a:p>
        </p:txBody>
      </p:sp>
      <p:sp>
        <p:nvSpPr>
          <p:cNvPr id="20" name="Rectangle 19"/>
          <p:cNvSpPr/>
          <p:nvPr/>
        </p:nvSpPr>
        <p:spPr>
          <a:xfrm>
            <a:off x="152400" y="4648200"/>
            <a:ext cx="6534923" cy="400110"/>
          </a:xfrm>
          <a:prstGeom prst="rect">
            <a:avLst/>
          </a:prstGeom>
        </p:spPr>
        <p:txBody>
          <a:bodyPr wrap="square">
            <a:spAutoFit/>
          </a:bodyPr>
          <a:lstStyle/>
          <a:p>
            <a:r>
              <a:rPr lang="en-US" b="1" u="sng" spc="50" dirty="0" smtClean="0">
                <a:ln w="11430"/>
                <a:effectLst>
                  <a:outerShdw blurRad="76200" dist="50800" dir="5400000" algn="tl" rotWithShape="0">
                    <a:srgbClr val="000000">
                      <a:alpha val="65000"/>
                    </a:srgbClr>
                  </a:outerShdw>
                </a:effectLst>
              </a:rPr>
              <a:t>Mapping</a:t>
            </a:r>
            <a:r>
              <a:rPr lang="en-US" sz="2000" b="1" spc="50" dirty="0" smtClean="0">
                <a:ln w="11430"/>
                <a:effectLst>
                  <a:outerShdw blurRad="76200" dist="50800" dir="5400000" algn="tl" rotWithShape="0">
                    <a:srgbClr val="000000">
                      <a:alpha val="65000"/>
                    </a:srgbClr>
                  </a:outerShdw>
                </a:effectLst>
              </a:rPr>
              <a:t> </a:t>
            </a:r>
            <a:r>
              <a:rPr lang="en-US" b="1" spc="50" dirty="0" smtClean="0">
                <a:ln w="11430"/>
                <a:effectLst>
                  <a:outerShdw blurRad="76200" dist="50800" dir="5400000" algn="tl" rotWithShape="0">
                    <a:srgbClr val="000000">
                      <a:alpha val="65000"/>
                    </a:srgbClr>
                  </a:outerShdw>
                </a:effectLst>
              </a:rPr>
              <a:t>is used to relate two levels</a:t>
            </a:r>
            <a:endParaRPr lang="en-US" b="1" spc="50" dirty="0">
              <a:ln w="11430"/>
              <a:effectLst>
                <a:outerShdw blurRad="76200" dist="50800" dir="5400000" algn="tl" rotWithShape="0">
                  <a:srgbClr val="000000">
                    <a:alpha val="65000"/>
                  </a:srgbClr>
                </a:outerShdw>
              </a:effectLst>
            </a:endParaRPr>
          </a:p>
        </p:txBody>
      </p:sp>
      <p:cxnSp>
        <p:nvCxnSpPr>
          <p:cNvPr id="25" name="Straight Arrow Connector 24"/>
          <p:cNvCxnSpPr/>
          <p:nvPr/>
        </p:nvCxnSpPr>
        <p:spPr>
          <a:xfrm flipV="1">
            <a:off x="3276600" y="2058988"/>
            <a:ext cx="2743200" cy="3032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55" name="Rectangle 54"/>
          <p:cNvSpPr/>
          <p:nvPr/>
        </p:nvSpPr>
        <p:spPr>
          <a:xfrm>
            <a:off x="228601" y="533400"/>
            <a:ext cx="8686800" cy="707886"/>
          </a:xfrm>
          <a:prstGeom prst="rect">
            <a:avLst/>
          </a:prstGeom>
          <a:noFill/>
        </p:spPr>
        <p:txBody>
          <a:bodyPr wrap="square" lIns="91440" tIns="45720" rIns="91440" bIns="45720">
            <a:spAutoFit/>
          </a:bodyPr>
          <a:lstStyle/>
          <a:p>
            <a:pPr algn="ctr"/>
            <a:r>
              <a:rPr lang="en-US" sz="2000" b="1" cap="none" spc="0" dirty="0" smtClean="0">
                <a:ln w="10541" cmpd="sng">
                  <a:solidFill>
                    <a:schemeClr val="accent1">
                      <a:shade val="88000"/>
                      <a:satMod val="110000"/>
                    </a:schemeClr>
                  </a:solidFill>
                  <a:prstDash val="solid"/>
                </a:ln>
                <a:effectLst/>
              </a:rPr>
              <a:t>Abstraction – it is the process of indulging all the essential features with </a:t>
            </a:r>
            <a:r>
              <a:rPr lang="en-US" sz="2000" b="1" dirty="0" smtClean="0">
                <a:ln w="10541" cmpd="sng">
                  <a:solidFill>
                    <a:schemeClr val="accent1">
                      <a:shade val="88000"/>
                      <a:satMod val="110000"/>
                    </a:schemeClr>
                  </a:solidFill>
                  <a:prstDash val="solid"/>
                </a:ln>
              </a:rPr>
              <a:t>including the complete detail</a:t>
            </a:r>
            <a:endParaRPr lang="en-US" sz="2000" b="1" cap="none" spc="0" dirty="0">
              <a:ln w="10541" cmpd="sng">
                <a:solidFill>
                  <a:schemeClr val="accent1">
                    <a:shade val="88000"/>
                    <a:satMod val="110000"/>
                  </a:schemeClr>
                </a:solidFill>
                <a:prstDash val="solid"/>
              </a:ln>
              <a:effectLst/>
            </a:endParaRPr>
          </a:p>
        </p:txBody>
      </p:sp>
      <p:sp>
        <p:nvSpPr>
          <p:cNvPr id="21" name="Slide Number Placeholder 20"/>
          <p:cNvSpPr>
            <a:spLocks noGrp="1"/>
          </p:cNvSpPr>
          <p:nvPr>
            <p:ph type="sldNum" sz="quarter" idx="12"/>
          </p:nvPr>
        </p:nvSpPr>
        <p:spPr/>
        <p:txBody>
          <a:bodyPr/>
          <a:lstStyle/>
          <a:p>
            <a:fld id="{B6F15528-21DE-4FAA-801E-634DDDAF4B2B}" type="slidenum">
              <a:rPr lang="en-US" smtClean="0"/>
              <a:pPr/>
              <a:t>21</a:t>
            </a:fld>
            <a:endParaRPr lang="en-US"/>
          </a:p>
        </p:txBody>
      </p:sp>
      <p:sp>
        <p:nvSpPr>
          <p:cNvPr id="22" name="Footer Placeholder 21"/>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grpId="0" nodeType="clickEffect">
                                  <p:stCondLst>
                                    <p:cond delay="0"/>
                                  </p:stCondLst>
                                  <p:iterate type="lt">
                                    <p:tmPct val="4000"/>
                                  </p:iterate>
                                  <p:childTnLst>
                                    <p:set>
                                      <p:cBhvr override="childStyle">
                                        <p:cTn id="12" dur="500" fill="hold"/>
                                        <p:tgtEl>
                                          <p:spTgt spid="55"/>
                                        </p:tgtEl>
                                        <p:attrNameLst>
                                          <p:attrName>style.color</p:attrName>
                                        </p:attrNameLst>
                                      </p:cBhvr>
                                      <p:to>
                                        <p:clrVal>
                                          <a:schemeClr val="accent2"/>
                                        </p:clrVal>
                                      </p:to>
                                    </p:set>
                                    <p:set>
                                      <p:cBhvr>
                                        <p:cTn id="13" dur="500" fill="hold"/>
                                        <p:tgtEl>
                                          <p:spTgt spid="55"/>
                                        </p:tgtEl>
                                        <p:attrNameLst>
                                          <p:attrName>fillcolor</p:attrName>
                                        </p:attrNameLst>
                                      </p:cBhvr>
                                      <p:to>
                                        <p:clrVal>
                                          <a:schemeClr val="accent2"/>
                                        </p:clrVal>
                                      </p:to>
                                    </p:set>
                                    <p:set>
                                      <p:cBhvr>
                                        <p:cTn id="14" dur="500" fill="hold"/>
                                        <p:tgtEl>
                                          <p:spTgt spid="55"/>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4"/>
                                        </p:tgtEl>
                                        <p:attrNameLst>
                                          <p:attrName>style.visibility</p:attrName>
                                        </p:attrNameLst>
                                      </p:cBhvr>
                                      <p:to>
                                        <p:strVal val="visible"/>
                                      </p:to>
                                    </p:set>
                                    <p:anim calcmode="discrete" valueType="clr">
                                      <p:cBhvr override="childStyle">
                                        <p:cTn id="19"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4"/>
                                        </p:tgtEl>
                                        <p:attrNameLst>
                                          <p:attrName>fillcolor</p:attrName>
                                        </p:attrNameLst>
                                      </p:cBhvr>
                                      <p:tavLst>
                                        <p:tav tm="0">
                                          <p:val>
                                            <p:clrVal>
                                              <a:schemeClr val="accent2"/>
                                            </p:clrVal>
                                          </p:val>
                                        </p:tav>
                                        <p:tav tm="50000">
                                          <p:val>
                                            <p:clrVal>
                                              <a:schemeClr val="hlink"/>
                                            </p:clrVal>
                                          </p:val>
                                        </p:tav>
                                      </p:tavLst>
                                    </p:anim>
                                    <p:set>
                                      <p:cBhvr>
                                        <p:cTn id="21" dur="80"/>
                                        <p:tgtEl>
                                          <p:spTgt spid="4"/>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40" presetClass="entr" presetSubtype="0" fill="hold" grpId="0" nodeType="clickEffect">
                                  <p:stCondLst>
                                    <p:cond delay="0"/>
                                  </p:stCondLst>
                                  <p:iterate type="lt">
                                    <p:tmPct val="10000"/>
                                  </p:iterate>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anim calcmode="lin" valueType="num">
                                      <p:cBhvr>
                                        <p:cTn id="27" dur="500" fill="hold"/>
                                        <p:tgtEl>
                                          <p:spTgt spid="23"/>
                                        </p:tgtEl>
                                        <p:attrNameLst>
                                          <p:attrName>ppt_x</p:attrName>
                                        </p:attrNameLst>
                                      </p:cBhvr>
                                      <p:tavLst>
                                        <p:tav tm="0">
                                          <p:val>
                                            <p:strVal val="#ppt_x-.1"/>
                                          </p:val>
                                        </p:tav>
                                        <p:tav tm="100000">
                                          <p:val>
                                            <p:strVal val="#ppt_x"/>
                                          </p:val>
                                        </p:tav>
                                      </p:tavLst>
                                    </p:anim>
                                    <p:anim calcmode="lin" valueType="num">
                                      <p:cBhvr>
                                        <p:cTn id="2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mph" presetSubtype="0" fill="hold" grpId="0" nodeType="clickEffect">
                                  <p:stCondLst>
                                    <p:cond delay="0"/>
                                  </p:stCondLst>
                                  <p:iterate type="lt">
                                    <p:tmPct val="4000"/>
                                  </p:iterate>
                                  <p:childTnLst>
                                    <p:set>
                                      <p:cBhvr override="childStyle">
                                        <p:cTn id="32" dur="500" fill="hold"/>
                                        <p:tgtEl>
                                          <p:spTgt spid="15"/>
                                        </p:tgtEl>
                                        <p:attrNameLst>
                                          <p:attrName>style.color</p:attrName>
                                        </p:attrNameLst>
                                      </p:cBhvr>
                                      <p:to>
                                        <p:clrVal>
                                          <a:schemeClr val="accent2"/>
                                        </p:clrVal>
                                      </p:to>
                                    </p:set>
                                    <p:set>
                                      <p:cBhvr>
                                        <p:cTn id="33" dur="500" fill="hold"/>
                                        <p:tgtEl>
                                          <p:spTgt spid="15"/>
                                        </p:tgtEl>
                                        <p:attrNameLst>
                                          <p:attrName>fillcolor</p:attrName>
                                        </p:attrNameLst>
                                      </p:cBhvr>
                                      <p:to>
                                        <p:clrVal>
                                          <a:schemeClr val="accent2"/>
                                        </p:clrVal>
                                      </p:to>
                                    </p:set>
                                    <p:set>
                                      <p:cBhvr>
                                        <p:cTn id="34" dur="500" fill="hold"/>
                                        <p:tgtEl>
                                          <p:spTgt spid="15"/>
                                        </p:tgtEl>
                                        <p:attrNameLst>
                                          <p:attrName>fill.type</p:attrName>
                                        </p:attrNameLst>
                                      </p:cBhvr>
                                      <p:to>
                                        <p:strVal val="solid"/>
                                      </p:to>
                                    </p:set>
                                  </p:childTnLst>
                                </p:cTn>
                              </p:par>
                            </p:childTnLst>
                          </p:cTn>
                        </p:par>
                      </p:childTnLst>
                    </p:cTn>
                  </p:par>
                  <p:par>
                    <p:cTn id="35" fill="hold">
                      <p:stCondLst>
                        <p:cond delay="indefinite"/>
                      </p:stCondLst>
                      <p:childTnLst>
                        <p:par>
                          <p:cTn id="36" fill="hold">
                            <p:stCondLst>
                              <p:cond delay="0"/>
                            </p:stCondLst>
                            <p:childTnLst>
                              <p:par>
                                <p:cTn id="37" presetID="40" presetClass="entr" presetSubtype="0" fill="hold" grpId="0" nodeType="clickEffect">
                                  <p:stCondLst>
                                    <p:cond delay="0"/>
                                  </p:stCondLst>
                                  <p:iterate type="lt">
                                    <p:tmPct val="10000"/>
                                  </p:iterate>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anim calcmode="lin" valueType="num">
                                      <p:cBhvr>
                                        <p:cTn id="40" dur="500" fill="hold"/>
                                        <p:tgtEl>
                                          <p:spTgt spid="27"/>
                                        </p:tgtEl>
                                        <p:attrNameLst>
                                          <p:attrName>ppt_x</p:attrName>
                                        </p:attrNameLst>
                                      </p:cBhvr>
                                      <p:tavLst>
                                        <p:tav tm="0">
                                          <p:val>
                                            <p:strVal val="#ppt_x-.1"/>
                                          </p:val>
                                        </p:tav>
                                        <p:tav tm="100000">
                                          <p:val>
                                            <p:strVal val="#ppt_x"/>
                                          </p:val>
                                        </p:tav>
                                      </p:tavLst>
                                    </p:anim>
                                    <p:anim calcmode="lin" valueType="num">
                                      <p:cBhvr>
                                        <p:cTn id="41"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9" presetClass="entr" presetSubtype="0" fill="hold" grpId="0" nodeType="clickEffect">
                                  <p:stCondLst>
                                    <p:cond delay="0"/>
                                  </p:stCondLst>
                                  <p:childTnLst>
                                    <p:set>
                                      <p:cBhvr>
                                        <p:cTn id="45" dur="1" fill="hold">
                                          <p:stCondLst>
                                            <p:cond delay="0"/>
                                          </p:stCondLst>
                                        </p:cTn>
                                        <p:tgtEl>
                                          <p:spTgt spid="54"/>
                                        </p:tgtEl>
                                        <p:attrNameLst>
                                          <p:attrName>style.visibility</p:attrName>
                                        </p:attrNameLst>
                                      </p:cBhvr>
                                      <p:to>
                                        <p:strVal val="visible"/>
                                      </p:to>
                                    </p:set>
                                    <p:anim calcmode="lin" valueType="num">
                                      <p:cBhvr>
                                        <p:cTn id="46" dur="1000" fill="hold"/>
                                        <p:tgtEl>
                                          <p:spTgt spid="54"/>
                                        </p:tgtEl>
                                        <p:attrNameLst>
                                          <p:attrName>ppt_x</p:attrName>
                                        </p:attrNameLst>
                                      </p:cBhvr>
                                      <p:tavLst>
                                        <p:tav tm="0">
                                          <p:val>
                                            <p:strVal val="#ppt_x-.2"/>
                                          </p:val>
                                        </p:tav>
                                        <p:tav tm="100000">
                                          <p:val>
                                            <p:strVal val="#ppt_x"/>
                                          </p:val>
                                        </p:tav>
                                      </p:tavLst>
                                    </p:anim>
                                    <p:anim calcmode="lin" valueType="num">
                                      <p:cBhvr>
                                        <p:cTn id="47" dur="1000" fill="hold"/>
                                        <p:tgtEl>
                                          <p:spTgt spid="54"/>
                                        </p:tgtEl>
                                        <p:attrNameLst>
                                          <p:attrName>ppt_y</p:attrName>
                                        </p:attrNameLst>
                                      </p:cBhvr>
                                      <p:tavLst>
                                        <p:tav tm="0">
                                          <p:val>
                                            <p:strVal val="#ppt_y"/>
                                          </p:val>
                                        </p:tav>
                                        <p:tav tm="100000">
                                          <p:val>
                                            <p:strVal val="#ppt_y"/>
                                          </p:val>
                                        </p:tav>
                                      </p:tavLst>
                                    </p:anim>
                                    <p:animEffect transition="in" filter="wipe(right)" prLst="gradientSize: 0.1">
                                      <p:cBhvr>
                                        <p:cTn id="48" dur="1000"/>
                                        <p:tgtEl>
                                          <p:spTgt spid="54"/>
                                        </p:tgtEl>
                                      </p:cBhvr>
                                    </p:animEffect>
                                  </p:childTnLst>
                                </p:cTn>
                              </p:par>
                            </p:childTnLst>
                          </p:cTn>
                        </p:par>
                      </p:childTnLst>
                    </p:cTn>
                  </p:par>
                  <p:par>
                    <p:cTn id="49" fill="hold">
                      <p:stCondLst>
                        <p:cond delay="indefinite"/>
                      </p:stCondLst>
                      <p:childTnLst>
                        <p:par>
                          <p:cTn id="50" fill="hold">
                            <p:stCondLst>
                              <p:cond delay="0"/>
                            </p:stCondLst>
                            <p:childTnLst>
                              <p:par>
                                <p:cTn id="51" presetID="29"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p:cTn id="53" dur="1000" fill="hold"/>
                                        <p:tgtEl>
                                          <p:spTgt spid="18"/>
                                        </p:tgtEl>
                                        <p:attrNameLst>
                                          <p:attrName>ppt_x</p:attrName>
                                        </p:attrNameLst>
                                      </p:cBhvr>
                                      <p:tavLst>
                                        <p:tav tm="0">
                                          <p:val>
                                            <p:strVal val="#ppt_x-.2"/>
                                          </p:val>
                                        </p:tav>
                                        <p:tav tm="100000">
                                          <p:val>
                                            <p:strVal val="#ppt_x"/>
                                          </p:val>
                                        </p:tav>
                                      </p:tavLst>
                                    </p:anim>
                                    <p:anim calcmode="lin" valueType="num">
                                      <p:cBhvr>
                                        <p:cTn id="54"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55" dur="1000"/>
                                        <p:tgtEl>
                                          <p:spTgt spid="18"/>
                                        </p:tgtEl>
                                      </p:cBhvr>
                                    </p:animEffect>
                                  </p:childTnLst>
                                </p:cTn>
                              </p:par>
                              <p:par>
                                <p:cTn id="56" presetID="29" presetClass="entr" presetSubtype="0" fill="hold" grpId="0" nodeType="with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p:cTn id="58" dur="1000" fill="hold"/>
                                        <p:tgtEl>
                                          <p:spTgt spid="20"/>
                                        </p:tgtEl>
                                        <p:attrNameLst>
                                          <p:attrName>ppt_x</p:attrName>
                                        </p:attrNameLst>
                                      </p:cBhvr>
                                      <p:tavLst>
                                        <p:tav tm="0">
                                          <p:val>
                                            <p:strVal val="#ppt_x-.2"/>
                                          </p:val>
                                        </p:tav>
                                        <p:tav tm="100000">
                                          <p:val>
                                            <p:strVal val="#ppt_x"/>
                                          </p:val>
                                        </p:tav>
                                      </p:tavLst>
                                    </p:anim>
                                    <p:anim calcmode="lin" valueType="num">
                                      <p:cBhvr>
                                        <p:cTn id="59"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60" dur="1000"/>
                                        <p:tgtEl>
                                          <p:spTgt spid="20"/>
                                        </p:tgtEl>
                                      </p:cBhvr>
                                    </p:animEffect>
                                  </p:childTnLst>
                                </p:cTn>
                              </p:par>
                              <p:par>
                                <p:cTn id="61" presetID="29" presetClass="entr" presetSubtype="0"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1000" fill="hold"/>
                                        <p:tgtEl>
                                          <p:spTgt spid="17"/>
                                        </p:tgtEl>
                                        <p:attrNameLst>
                                          <p:attrName>ppt_x</p:attrName>
                                        </p:attrNameLst>
                                      </p:cBhvr>
                                      <p:tavLst>
                                        <p:tav tm="0">
                                          <p:val>
                                            <p:strVal val="#ppt_x-.2"/>
                                          </p:val>
                                        </p:tav>
                                        <p:tav tm="100000">
                                          <p:val>
                                            <p:strVal val="#ppt_x"/>
                                          </p:val>
                                        </p:tav>
                                      </p:tavLst>
                                    </p:anim>
                                    <p:anim calcmode="lin" valueType="num">
                                      <p:cBhvr>
                                        <p:cTn id="64"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6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23" grpId="0" animBg="1"/>
      <p:bldP spid="15" grpId="0"/>
      <p:bldP spid="27" grpId="0" animBg="1"/>
      <p:bldP spid="54" grpId="0"/>
      <p:bldP spid="17" grpId="0"/>
      <p:bldP spid="18" grpId="0"/>
      <p:bldP spid="20" grpId="0"/>
      <p:bldP spid="5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cstate="print"/>
          <a:srcRect/>
          <a:stretch>
            <a:fillRect/>
          </a:stretch>
        </p:blipFill>
        <p:spPr bwMode="auto">
          <a:xfrm>
            <a:off x="533400" y="381000"/>
            <a:ext cx="3676650" cy="3048000"/>
          </a:xfrm>
          <a:prstGeom prst="rect">
            <a:avLst/>
          </a:prstGeom>
          <a:noFill/>
          <a:ln w="9525">
            <a:noFill/>
            <a:miter lim="800000"/>
            <a:headEnd/>
            <a:tailEnd/>
          </a:ln>
          <a:effectLst/>
        </p:spPr>
      </p:pic>
      <p:pic>
        <p:nvPicPr>
          <p:cNvPr id="3" name="Picture 4"/>
          <p:cNvPicPr>
            <a:picLocks noChangeAspect="1" noChangeArrowheads="1"/>
          </p:cNvPicPr>
          <p:nvPr/>
        </p:nvPicPr>
        <p:blipFill>
          <a:blip r:embed="rId4" cstate="print"/>
          <a:srcRect/>
          <a:stretch>
            <a:fillRect/>
          </a:stretch>
        </p:blipFill>
        <p:spPr bwMode="auto">
          <a:xfrm>
            <a:off x="4648200" y="381000"/>
            <a:ext cx="4038600" cy="3276600"/>
          </a:xfrm>
          <a:prstGeom prst="rect">
            <a:avLst/>
          </a:prstGeom>
          <a:noFill/>
          <a:ln w="9525">
            <a:noFill/>
            <a:miter lim="800000"/>
            <a:headEnd/>
            <a:tailEnd/>
          </a:ln>
          <a:effectLst/>
        </p:spPr>
      </p:pic>
      <p:sp>
        <p:nvSpPr>
          <p:cNvPr id="4" name="Rectangle 3"/>
          <p:cNvSpPr/>
          <p:nvPr/>
        </p:nvSpPr>
        <p:spPr>
          <a:xfrm>
            <a:off x="1600200" y="3733800"/>
            <a:ext cx="6324600" cy="1815882"/>
          </a:xfrm>
          <a:prstGeom prst="rect">
            <a:avLst/>
          </a:prstGeom>
          <a:noFill/>
        </p:spPr>
        <p:txBody>
          <a:bodyPr wrap="square" lIns="91440" tIns="45720" rIns="91440" bIns="45720">
            <a:spAutoFit/>
          </a:bodyPr>
          <a:lstStyle/>
          <a:p>
            <a:pPr algn="ctr"/>
            <a:r>
              <a:rPr lang="en-US" sz="2800" b="0" cap="none" spc="0"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When cascade update option is activated, then the </a:t>
            </a:r>
            <a:r>
              <a:rPr lang="en-US" sz="2800" b="0" cap="none" spc="0" dirty="0" err="1" smtClean="0">
                <a:ln w="18415" cmpd="sng">
                  <a:solidFill>
                    <a:srgbClr val="FFFFFF"/>
                  </a:solidFill>
                  <a:prstDash val="solid"/>
                </a:ln>
                <a:solidFill>
                  <a:srgbClr val="FFFF00"/>
                </a:solidFill>
                <a:effectLst>
                  <a:outerShdw blurRad="63500" dir="3600000" algn="tl" rotWithShape="0">
                    <a:srgbClr val="000000">
                      <a:alpha val="70000"/>
                    </a:srgbClr>
                  </a:outerShdw>
                </a:effectLst>
              </a:rPr>
              <a:t>updation</a:t>
            </a:r>
            <a:r>
              <a:rPr lang="en-US" sz="2800" b="0" cap="none" spc="0"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 performed in details table would provide with details in main table. </a:t>
            </a:r>
            <a:endParaRPr lang="en-US" sz="2800" b="0" cap="none" spc="0"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22</a:t>
            </a:fld>
            <a:endParaRPr lang="en-US"/>
          </a:p>
        </p:txBody>
      </p:sp>
      <p:sp>
        <p:nvSpPr>
          <p:cNvPr id="6" name="Footer Placeholder 5"/>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2.5"/>
                                          </p:val>
                                        </p:tav>
                                        <p:tav tm="100000">
                                          <p:val>
                                            <p:strVal val="#ppt_w"/>
                                          </p:val>
                                        </p:tav>
                                      </p:tavLst>
                                    </p:anim>
                                    <p:anim calcmode="lin" valueType="num">
                                      <p:cBhvr>
                                        <p:cTn id="8" dur="1000" fill="hold"/>
                                        <p:tgtEl>
                                          <p:spTgt spid="2"/>
                                        </p:tgtEl>
                                        <p:attrNameLst>
                                          <p:attrName>ppt_h</p:attrName>
                                        </p:attrNameLst>
                                      </p:cBhvr>
                                      <p:tavLst>
                                        <p:tav tm="0">
                                          <p:val>
                                            <p:strVal val="#ppt_h*0.01"/>
                                          </p:val>
                                        </p:tav>
                                        <p:tav tm="100000">
                                          <p:val>
                                            <p:strVal val="#ppt_h"/>
                                          </p:val>
                                        </p:tav>
                                      </p:tavLst>
                                    </p:anim>
                                    <p:anim calcmode="lin" valueType="num">
                                      <p:cBhvr>
                                        <p:cTn id="9" dur="1000" fill="hold"/>
                                        <p:tgtEl>
                                          <p:spTgt spid="2"/>
                                        </p:tgtEl>
                                        <p:attrNameLst>
                                          <p:attrName>ppt_x</p:attrName>
                                        </p:attrNameLst>
                                      </p:cBhvr>
                                      <p:tavLst>
                                        <p:tav tm="0">
                                          <p:val>
                                            <p:strVal val="#ppt_x"/>
                                          </p:val>
                                        </p:tav>
                                        <p:tav tm="100000">
                                          <p:val>
                                            <p:strVal val="#ppt_x"/>
                                          </p:val>
                                        </p:tav>
                                      </p:tavLst>
                                    </p:anim>
                                    <p:anim calcmode="lin" valueType="num">
                                      <p:cBhvr>
                                        <p:cTn id="10" dur="1000" fill="hold"/>
                                        <p:tgtEl>
                                          <p:spTgt spid="2"/>
                                        </p:tgtEl>
                                        <p:attrNameLst>
                                          <p:attrName>ppt_y</p:attrName>
                                        </p:attrNameLst>
                                      </p:cBhvr>
                                      <p:tavLst>
                                        <p:tav tm="0">
                                          <p:val>
                                            <p:strVal val="#ppt_h+1"/>
                                          </p:val>
                                        </p:tav>
                                        <p:tav tm="100000">
                                          <p:val>
                                            <p:strVal val="#ppt_y"/>
                                          </p:val>
                                        </p:tav>
                                      </p:tavLst>
                                    </p:anim>
                                    <p:animEffect transition="in" filter="fade">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8" presetClass="entr" presetSubtype="0" accel="10000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strVal val="#ppt_w*2.5"/>
                                          </p:val>
                                        </p:tav>
                                        <p:tav tm="100000">
                                          <p:val>
                                            <p:strVal val="#ppt_w"/>
                                          </p:val>
                                        </p:tav>
                                      </p:tavLst>
                                    </p:anim>
                                    <p:anim calcmode="lin" valueType="num">
                                      <p:cBhvr>
                                        <p:cTn id="17" dur="1000" fill="hold"/>
                                        <p:tgtEl>
                                          <p:spTgt spid="3"/>
                                        </p:tgtEl>
                                        <p:attrNameLst>
                                          <p:attrName>ppt_h</p:attrName>
                                        </p:attrNameLst>
                                      </p:cBhvr>
                                      <p:tavLst>
                                        <p:tav tm="0">
                                          <p:val>
                                            <p:strVal val="#ppt_h*0.01"/>
                                          </p:val>
                                        </p:tav>
                                        <p:tav tm="100000">
                                          <p:val>
                                            <p:strVal val="#ppt_h"/>
                                          </p:val>
                                        </p:tav>
                                      </p:tavLst>
                                    </p:anim>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h+1"/>
                                          </p:val>
                                        </p:tav>
                                        <p:tav tm="100000">
                                          <p:val>
                                            <p:strVal val="#ppt_y"/>
                                          </p:val>
                                        </p:tav>
                                      </p:tavLst>
                                    </p:anim>
                                    <p:animEffect transition="in" filter="fade">
                                      <p:cBhvr>
                                        <p:cTn id="20" dur="10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56" presetClass="exit" presetSubtype="0" fill="hold" grpId="0" nodeType="clickEffect">
                                  <p:stCondLst>
                                    <p:cond delay="0"/>
                                  </p:stCondLst>
                                  <p:iterate type="lt">
                                    <p:tmPct val="10000"/>
                                  </p:iterate>
                                  <p:childTnLst>
                                    <p:anim from="(ppt_w)" to="(-ppt_w*2)" calcmode="lin" valueType="num">
                                      <p:cBhvr rctx="PPT">
                                        <p:cTn id="24" dur="1000" autoRev="1">
                                          <p:stCondLst>
                                            <p:cond delay="0"/>
                                          </p:stCondLst>
                                        </p:cTn>
                                        <p:tgtEl>
                                          <p:spTgt spid="4"/>
                                        </p:tgtEl>
                                        <p:attrNameLst>
                                          <p:attrName>ppt_w</p:attrName>
                                        </p:attrNameLst>
                                      </p:cBhvr>
                                    </p:anim>
                                    <p:anim by="(ppt_w*0.50)" calcmode="lin" valueType="num">
                                      <p:cBhvr>
                                        <p:cTn id="25" dur="1000" decel="50000" autoRev="1">
                                          <p:stCondLst>
                                            <p:cond delay="0"/>
                                          </p:stCondLst>
                                        </p:cTn>
                                        <p:tgtEl>
                                          <p:spTgt spid="4"/>
                                        </p:tgtEl>
                                        <p:attrNameLst>
                                          <p:attrName>ppt_x</p:attrName>
                                        </p:attrNameLst>
                                      </p:cBhvr>
                                    </p:anim>
                                    <p:anim from="(ppt_y)" to="(1+ppt_h/2)" calcmode="lin" valueType="num">
                                      <p:cBhvr>
                                        <p:cTn id="26" dur="2000">
                                          <p:stCondLst>
                                            <p:cond delay="0"/>
                                          </p:stCondLst>
                                        </p:cTn>
                                        <p:tgtEl>
                                          <p:spTgt spid="4"/>
                                        </p:tgtEl>
                                        <p:attrNameLst>
                                          <p:attrName>ppt_y</p:attrName>
                                        </p:attrNameLst>
                                      </p:cBhvr>
                                    </p:anim>
                                    <p:animRot by="21600000">
                                      <p:cBhvr>
                                        <p:cTn id="27" dur="2000">
                                          <p:stCondLst>
                                            <p:cond delay="0"/>
                                          </p:stCondLst>
                                        </p:cTn>
                                        <p:tgtEl>
                                          <p:spTgt spid="4"/>
                                        </p:tgtEl>
                                        <p:attrNameLst>
                                          <p:attrName>r</p:attrName>
                                        </p:attrNameLst>
                                      </p:cBhvr>
                                    </p:animRot>
                                    <p:set>
                                      <p:cBhvr>
                                        <p:cTn id="28"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304800" y="228600"/>
            <a:ext cx="3524250" cy="3124200"/>
          </a:xfrm>
          <a:prstGeom prst="rect">
            <a:avLst/>
          </a:prstGeom>
          <a:noFill/>
          <a:ln w="9525">
            <a:noFill/>
            <a:miter lim="800000"/>
            <a:headEnd/>
            <a:tailEnd/>
          </a:ln>
          <a:effectLst/>
        </p:spPr>
      </p:pic>
      <p:pic>
        <p:nvPicPr>
          <p:cNvPr id="3" name="Picture 2"/>
          <p:cNvPicPr>
            <a:picLocks noChangeAspect="1" noChangeArrowheads="1"/>
          </p:cNvPicPr>
          <p:nvPr/>
        </p:nvPicPr>
        <p:blipFill>
          <a:blip r:embed="rId4" cstate="print"/>
          <a:srcRect/>
          <a:stretch>
            <a:fillRect/>
          </a:stretch>
        </p:blipFill>
        <p:spPr bwMode="auto">
          <a:xfrm>
            <a:off x="4495800" y="228600"/>
            <a:ext cx="4191000" cy="2971800"/>
          </a:xfrm>
          <a:prstGeom prst="rect">
            <a:avLst/>
          </a:prstGeom>
          <a:noFill/>
          <a:ln w="9525">
            <a:noFill/>
            <a:miter lim="800000"/>
            <a:headEnd/>
            <a:tailEnd/>
          </a:ln>
          <a:effectLst/>
        </p:spPr>
      </p:pic>
      <p:sp>
        <p:nvSpPr>
          <p:cNvPr id="4" name="Rectangle 3"/>
          <p:cNvSpPr/>
          <p:nvPr/>
        </p:nvSpPr>
        <p:spPr>
          <a:xfrm>
            <a:off x="609600" y="3429000"/>
            <a:ext cx="8077200" cy="2215991"/>
          </a:xfrm>
          <a:prstGeom prst="rect">
            <a:avLst/>
          </a:prstGeom>
          <a:noFill/>
        </p:spPr>
        <p:txBody>
          <a:bodyPr wrap="square" lIns="91440" tIns="45720" rIns="91440" bIns="45720">
            <a:spAutoFit/>
          </a:bodyPr>
          <a:lstStyle/>
          <a:p>
            <a:pPr algn="ctr"/>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if cascade delete option is activated ,then the deletion </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will be performed in the employee details table.</a:t>
            </a:r>
          </a:p>
          <a:p>
            <a:pPr algn="ctr"/>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23</a:t>
            </a:fld>
            <a:endParaRPr lang="en-US"/>
          </a:p>
        </p:txBody>
      </p:sp>
      <p:sp>
        <p:nvSpPr>
          <p:cNvPr id="6" name="Footer Placeholder 5"/>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Scale>
                                      <p:cBhvr>
                                        <p:cTn id="7" dur="1000" decel="50000" fill="hold">
                                          <p:stCondLst>
                                            <p:cond delay="0"/>
                                          </p:stCondLst>
                                        </p:cTn>
                                        <p:tgtEl>
                                          <p:spTgt spid="307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074"/>
                                        </p:tgtEl>
                                        <p:attrNameLst>
                                          <p:attrName>ppt_x</p:attrName>
                                          <p:attrName>ppt_y</p:attrName>
                                        </p:attrNameLst>
                                      </p:cBhvr>
                                    </p:animMotion>
                                    <p:animEffect transition="in" filter="fade">
                                      <p:cBhvr>
                                        <p:cTn id="9" dur="10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Scale>
                                      <p:cBhvr>
                                        <p:cTn id="14"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gtEl>
                                        <p:attrNameLst>
                                          <p:attrName>ppt_x</p:attrName>
                                          <p:attrName>ppt_y</p:attrName>
                                        </p:attrNameLst>
                                      </p:cBhvr>
                                    </p:animMotion>
                                    <p:animEffect transition="in" filter="fade">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mph" presetSubtype="0" grpId="0" nodeType="clickEffect">
                                  <p:stCondLst>
                                    <p:cond delay="0"/>
                                  </p:stCondLst>
                                  <p:childTnLst>
                                    <p:set>
                                      <p:cBhvr override="childStyle">
                                        <p:cTn id="20" dur="500" fill="hold"/>
                                        <p:tgtEl>
                                          <p:spTgt spid="4"/>
                                        </p:tgtEl>
                                        <p:attrNameLst>
                                          <p:attrName>style.color</p:attrName>
                                        </p:attrNameLst>
                                      </p:cBhvr>
                                      <p:to>
                                        <p:clrVal>
                                          <a:schemeClr val="folHlink"/>
                                        </p:clrVal>
                                      </p:to>
                                    </p:set>
                                    <p:set>
                                      <p:cBhvr override="childStyle">
                                        <p:cTn id="21" dur="500" fill="hold"/>
                                        <p:tgtEl>
                                          <p:spTgt spid="4"/>
                                        </p:tgtEl>
                                        <p:attrNameLst>
                                          <p:attrName>style.fontStyle</p:attrName>
                                        </p:attrNameLst>
                                      </p:cBhvr>
                                      <p:to>
                                        <p:strVal val="italic"/>
                                      </p:to>
                                    </p:set>
                                    <p:set>
                                      <p:cBhvr>
                                        <p:cTn id="22" dur="500" fill="hold"/>
                                        <p:tgtEl>
                                          <p:spTgt spid="4"/>
                                        </p:tgtEl>
                                        <p:attrNameLst>
                                          <p:attrName>style.fontWeight</p:attrName>
                                        </p:attrNameLst>
                                      </p:cBhvr>
                                      <p:to>
                                        <p:strVal val="bold"/>
                                      </p:to>
                                    </p:set>
                                    <p:set>
                                      <p:cBhvr>
                                        <p:cTn id="23" dur="500" fill="hold"/>
                                        <p:tgtEl>
                                          <p:spTgt spid="4"/>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solidFill>
                  <a:srgbClr val="FF0000"/>
                </a:solidFill>
                <a:latin typeface="Wide Latin" pitchFamily="18" charset="0"/>
              </a:rPr>
              <a:t>FORMS</a:t>
            </a:r>
            <a:endParaRPr lang="en-IN" b="1" u="sng" dirty="0">
              <a:solidFill>
                <a:srgbClr val="FF0000"/>
              </a:solidFill>
              <a:latin typeface="Wide Latin" pitchFamily="18" charset="0"/>
            </a:endParaRPr>
          </a:p>
        </p:txBody>
      </p:sp>
      <p:sp>
        <p:nvSpPr>
          <p:cNvPr id="3" name="Text Placeholder 2"/>
          <p:cNvSpPr>
            <a:spLocks noGrp="1"/>
          </p:cNvSpPr>
          <p:nvPr>
            <p:ph type="body" idx="2"/>
          </p:nvPr>
        </p:nvSpPr>
        <p:spPr>
          <a:xfrm>
            <a:off x="428597" y="1571612"/>
            <a:ext cx="3008313" cy="4602163"/>
          </a:xfrm>
        </p:spPr>
        <p:txBody>
          <a:bodyPr>
            <a:normAutofit/>
          </a:bodyPr>
          <a:lstStyle/>
          <a:p>
            <a:r>
              <a:rPr lang="en-IN" sz="1600" dirty="0" smtClean="0">
                <a:solidFill>
                  <a:schemeClr val="accent5">
                    <a:lumMod val="50000"/>
                  </a:schemeClr>
                </a:solidFill>
              </a:rPr>
              <a:t>Forms is the screen which display the information and we can edit the data easily.</a:t>
            </a:r>
          </a:p>
          <a:p>
            <a:endParaRPr lang="en-IN" sz="1600" dirty="0" smtClean="0">
              <a:solidFill>
                <a:srgbClr val="FFFF00"/>
              </a:solidFill>
            </a:endParaRPr>
          </a:p>
          <a:p>
            <a:endParaRPr lang="en-IN" sz="1600" dirty="0" smtClean="0">
              <a:solidFill>
                <a:srgbClr val="FFFF00"/>
              </a:solidFill>
            </a:endParaRPr>
          </a:p>
          <a:p>
            <a:r>
              <a:rPr lang="en-IN" sz="1600" u="sng" dirty="0" smtClean="0">
                <a:solidFill>
                  <a:schemeClr val="accent5">
                    <a:lumMod val="50000"/>
                  </a:schemeClr>
                </a:solidFill>
              </a:rPr>
              <a:t>Path for creating form:-</a:t>
            </a:r>
          </a:p>
          <a:p>
            <a:r>
              <a:rPr lang="en-IN" sz="1600" dirty="0" smtClean="0">
                <a:solidFill>
                  <a:schemeClr val="accent5">
                    <a:lumMod val="50000"/>
                  </a:schemeClr>
                </a:solidFill>
              </a:rPr>
              <a:t>After creating go to the CREATE tab and then click on the more forms and then click on form wizard a dialogue box will appear then click on “&gt;&gt;” symbol and click on NEXT and then FINISH we can get the form as shown above </a:t>
            </a:r>
          </a:p>
          <a:p>
            <a:pPr>
              <a:buFont typeface="Arial" pitchFamily="34" charset="0"/>
              <a:buChar char="•"/>
            </a:pPr>
            <a:r>
              <a:rPr lang="en-IN" sz="1600" dirty="0" smtClean="0">
                <a:solidFill>
                  <a:schemeClr val="accent5">
                    <a:lumMod val="50000"/>
                  </a:schemeClr>
                </a:solidFill>
              </a:rPr>
              <a:t>In forms we change the data like salary, phone number etc..</a:t>
            </a:r>
          </a:p>
        </p:txBody>
      </p:sp>
      <p:sp>
        <p:nvSpPr>
          <p:cNvPr id="8" name="TextBox 7"/>
          <p:cNvSpPr txBox="1"/>
          <p:nvPr/>
        </p:nvSpPr>
        <p:spPr>
          <a:xfrm>
            <a:off x="3571869" y="3929066"/>
            <a:ext cx="5286412" cy="369332"/>
          </a:xfrm>
          <a:prstGeom prst="rect">
            <a:avLst/>
          </a:prstGeom>
          <a:noFill/>
        </p:spPr>
        <p:txBody>
          <a:bodyPr wrap="square" rtlCol="0">
            <a:spAutoFit/>
          </a:bodyPr>
          <a:lstStyle/>
          <a:p>
            <a:endParaRPr lang="en-IN" dirty="0"/>
          </a:p>
        </p:txBody>
      </p:sp>
      <p:pic>
        <p:nvPicPr>
          <p:cNvPr id="1027" name="Picture 3"/>
          <p:cNvPicPr>
            <a:picLocks noChangeAspect="1" noChangeArrowheads="1"/>
          </p:cNvPicPr>
          <p:nvPr/>
        </p:nvPicPr>
        <p:blipFill>
          <a:blip r:embed="rId3" cstate="print"/>
          <a:srcRect/>
          <a:stretch>
            <a:fillRect/>
          </a:stretch>
        </p:blipFill>
        <p:spPr bwMode="auto">
          <a:xfrm>
            <a:off x="3571868" y="3714752"/>
            <a:ext cx="4724400" cy="3000396"/>
          </a:xfrm>
          <a:prstGeom prst="rect">
            <a:avLst/>
          </a:prstGeom>
          <a:noFill/>
          <a:ln w="9525">
            <a:noFill/>
            <a:miter lim="800000"/>
            <a:headEnd/>
            <a:tailEnd/>
          </a:ln>
          <a:effectLst/>
        </p:spPr>
      </p:pic>
      <p:cxnSp>
        <p:nvCxnSpPr>
          <p:cNvPr id="18" name="Straight Arrow Connector 17"/>
          <p:cNvCxnSpPr/>
          <p:nvPr/>
        </p:nvCxnSpPr>
        <p:spPr>
          <a:xfrm>
            <a:off x="3143240" y="4357694"/>
            <a:ext cx="2500331" cy="121444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 name="j0214098.wav">
            <a:hlinkClick r:id="" action="ppaction://media"/>
          </p:cNvPr>
          <p:cNvPicPr>
            <a:picLocks noRot="1" noChangeAspect="1"/>
          </p:cNvPicPr>
          <p:nvPr>
            <a:wavAudioFile r:embed="rId1" name="j0214098.wav"/>
          </p:nvPr>
        </p:nvPicPr>
        <p:blipFill>
          <a:blip r:embed="rId4" cstate="print"/>
          <a:stretch>
            <a:fillRect/>
          </a:stretch>
        </p:blipFill>
        <p:spPr>
          <a:xfrm>
            <a:off x="4419600" y="3276600"/>
            <a:ext cx="304800" cy="304800"/>
          </a:xfrm>
          <a:prstGeom prst="rect">
            <a:avLst/>
          </a:prstGeom>
        </p:spPr>
      </p:pic>
      <p:pic>
        <p:nvPicPr>
          <p:cNvPr id="12" name="j0214098.wav">
            <a:hlinkClick r:id="" action="ppaction://media"/>
          </p:cNvPr>
          <p:cNvPicPr>
            <a:picLocks noRot="1" noChangeAspect="1"/>
          </p:cNvPicPr>
          <p:nvPr>
            <a:wavAudioFile r:embed="rId1" name="j0214098.wav"/>
          </p:nvPr>
        </p:nvPicPr>
        <p:blipFill>
          <a:blip r:embed="rId5" cstate="print"/>
          <a:stretch>
            <a:fillRect/>
          </a:stretch>
        </p:blipFill>
        <p:spPr>
          <a:xfrm>
            <a:off x="4419600" y="3276600"/>
            <a:ext cx="304800" cy="304800"/>
          </a:xfrm>
          <a:prstGeom prst="rect">
            <a:avLst/>
          </a:prstGeom>
        </p:spPr>
      </p:pic>
      <p:pic>
        <p:nvPicPr>
          <p:cNvPr id="13" name="j0214098.wav">
            <a:hlinkClick r:id="" action="ppaction://media"/>
          </p:cNvPr>
          <p:cNvPicPr>
            <a:picLocks noRot="1" noChangeAspect="1"/>
          </p:cNvPicPr>
          <p:nvPr>
            <a:wavAudioFile r:embed="rId1" name="j0214098.wav"/>
          </p:nvPr>
        </p:nvPicPr>
        <p:blipFill>
          <a:blip r:embed="rId6" cstate="print"/>
          <a:stretch>
            <a:fillRect/>
          </a:stretch>
        </p:blipFill>
        <p:spPr>
          <a:xfrm>
            <a:off x="4419600" y="3276600"/>
            <a:ext cx="304800" cy="304800"/>
          </a:xfrm>
          <a:prstGeom prst="rect">
            <a:avLst/>
          </a:prstGeom>
        </p:spPr>
      </p:pic>
      <p:pic>
        <p:nvPicPr>
          <p:cNvPr id="14" name="j0214098.wav">
            <a:hlinkClick r:id="" action="ppaction://media"/>
          </p:cNvPr>
          <p:cNvPicPr>
            <a:picLocks noRot="1" noChangeAspect="1"/>
          </p:cNvPicPr>
          <p:nvPr>
            <a:wavAudioFile r:embed="rId1" name="j0214098.wav"/>
          </p:nvPr>
        </p:nvPicPr>
        <p:blipFill>
          <a:blip r:embed="rId7" cstate="print"/>
          <a:stretch>
            <a:fillRect/>
          </a:stretch>
        </p:blipFill>
        <p:spPr>
          <a:xfrm>
            <a:off x="4419600" y="3276600"/>
            <a:ext cx="304800" cy="304800"/>
          </a:xfrm>
          <a:prstGeom prst="rect">
            <a:avLst/>
          </a:prstGeom>
        </p:spPr>
      </p:pic>
      <p:pic>
        <p:nvPicPr>
          <p:cNvPr id="15" name="j0214098.wav">
            <a:hlinkClick r:id="" action="ppaction://media"/>
          </p:cNvPr>
          <p:cNvPicPr>
            <a:picLocks noRot="1" noChangeAspect="1"/>
          </p:cNvPicPr>
          <p:nvPr>
            <a:wavAudioFile r:embed="rId1" name="j0214098.wav"/>
          </p:nvPr>
        </p:nvPicPr>
        <p:blipFill>
          <a:blip r:embed="rId8" cstate="print"/>
          <a:stretch>
            <a:fillRect/>
          </a:stretch>
        </p:blipFill>
        <p:spPr>
          <a:xfrm>
            <a:off x="4419600" y="3276600"/>
            <a:ext cx="304800" cy="304800"/>
          </a:xfrm>
          <a:prstGeom prst="rect">
            <a:avLst/>
          </a:prstGeom>
        </p:spPr>
      </p:pic>
      <p:pic>
        <p:nvPicPr>
          <p:cNvPr id="16" name="j0214098.wav">
            <a:hlinkClick r:id="" action="ppaction://media"/>
          </p:cNvPr>
          <p:cNvPicPr>
            <a:picLocks noRot="1" noChangeAspect="1"/>
          </p:cNvPicPr>
          <p:nvPr>
            <a:wavAudioFile r:embed="rId1" name="j0214098.wav"/>
          </p:nvPr>
        </p:nvPicPr>
        <p:blipFill>
          <a:blip r:embed="rId9" cstate="print"/>
          <a:stretch>
            <a:fillRect/>
          </a:stretch>
        </p:blipFill>
        <p:spPr>
          <a:xfrm>
            <a:off x="4419600" y="3276600"/>
            <a:ext cx="304800" cy="304800"/>
          </a:xfrm>
          <a:prstGeom prst="rect">
            <a:avLst/>
          </a:prstGeom>
        </p:spPr>
      </p:pic>
      <p:pic>
        <p:nvPicPr>
          <p:cNvPr id="17" name="j0214098.wav">
            <a:hlinkClick r:id="" action="ppaction://media"/>
          </p:cNvPr>
          <p:cNvPicPr>
            <a:picLocks noRot="1" noChangeAspect="1"/>
          </p:cNvPicPr>
          <p:nvPr>
            <a:wavAudioFile r:embed="rId1" name="j0214098.wav"/>
          </p:nvPr>
        </p:nvPicPr>
        <p:blipFill>
          <a:blip r:embed="rId10" cstate="print"/>
          <a:stretch>
            <a:fillRect/>
          </a:stretch>
        </p:blipFill>
        <p:spPr>
          <a:xfrm>
            <a:off x="4419600" y="3276600"/>
            <a:ext cx="304800" cy="304800"/>
          </a:xfrm>
          <a:prstGeom prst="rect">
            <a:avLst/>
          </a:prstGeom>
        </p:spPr>
      </p:pic>
      <p:pic>
        <p:nvPicPr>
          <p:cNvPr id="4" name="Picture 2"/>
          <p:cNvPicPr>
            <a:picLocks noChangeAspect="1" noChangeArrowheads="1"/>
          </p:cNvPicPr>
          <p:nvPr/>
        </p:nvPicPr>
        <p:blipFill>
          <a:blip r:embed="rId11" cstate="print"/>
          <a:srcRect/>
          <a:stretch>
            <a:fillRect/>
          </a:stretch>
        </p:blipFill>
        <p:spPr bwMode="auto">
          <a:xfrm>
            <a:off x="3500430" y="357166"/>
            <a:ext cx="5357850" cy="3257592"/>
          </a:xfrm>
          <a:prstGeom prst="rect">
            <a:avLst/>
          </a:prstGeom>
          <a:noFill/>
          <a:ln w="9525">
            <a:noFill/>
            <a:miter lim="800000"/>
            <a:headEnd/>
            <a:tailEnd/>
          </a:ln>
          <a:effectLst/>
        </p:spPr>
      </p:pic>
      <p:sp>
        <p:nvSpPr>
          <p:cNvPr id="6" name="Right Arrow 5"/>
          <p:cNvSpPr/>
          <p:nvPr/>
        </p:nvSpPr>
        <p:spPr>
          <a:xfrm>
            <a:off x="714349" y="2428869"/>
            <a:ext cx="3000396"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rgbClr val="7030A0"/>
                </a:solidFill>
              </a:rPr>
              <a:t>This is a form view</a:t>
            </a:r>
            <a:endParaRPr lang="en-IN" dirty="0">
              <a:solidFill>
                <a:srgbClr val="7030A0"/>
              </a:solidFill>
            </a:endParaRPr>
          </a:p>
        </p:txBody>
      </p:sp>
      <p:cxnSp>
        <p:nvCxnSpPr>
          <p:cNvPr id="20" name="Straight Arrow Connector 19"/>
          <p:cNvCxnSpPr/>
          <p:nvPr/>
        </p:nvCxnSpPr>
        <p:spPr>
          <a:xfrm rot="5400000" flipH="1" flipV="1">
            <a:off x="2107389" y="3107529"/>
            <a:ext cx="2214578" cy="171451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Slide Number Placeholder 18"/>
          <p:cNvSpPr>
            <a:spLocks noGrp="1"/>
          </p:cNvSpPr>
          <p:nvPr>
            <p:ph type="sldNum" sz="quarter" idx="12"/>
          </p:nvPr>
        </p:nvSpPr>
        <p:spPr/>
        <p:txBody>
          <a:bodyPr/>
          <a:lstStyle/>
          <a:p>
            <a:fld id="{B6F15528-21DE-4FAA-801E-634DDDAF4B2B}" type="slidenum">
              <a:rPr lang="en-US" smtClean="0"/>
              <a:pPr/>
              <a:t>24</a:t>
            </a:fld>
            <a:endParaRPr lang="en-US"/>
          </a:p>
        </p:txBody>
      </p:sp>
      <p:sp>
        <p:nvSpPr>
          <p:cNvPr id="21" name="Footer Placeholder 20"/>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4"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p:cTn id="20"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1"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8"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p:cTn id="34" dur="5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5" dur="5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checkerboard(across)">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18" presetClass="entr" presetSubtype="12"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strips(downLeft)">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5" presetClass="entr" presetSubtype="10" fill="hold" nodeType="clickEffect">
                                  <p:stCondLst>
                                    <p:cond delay="0"/>
                                  </p:stCondLst>
                                  <p:childTnLst>
                                    <p:set>
                                      <p:cBhvr>
                                        <p:cTn id="50" dur="1" fill="hold">
                                          <p:stCondLst>
                                            <p:cond delay="0"/>
                                          </p:stCondLst>
                                        </p:cTn>
                                        <p:tgtEl>
                                          <p:spTgt spid="1027"/>
                                        </p:tgtEl>
                                        <p:attrNameLst>
                                          <p:attrName>style.visibility</p:attrName>
                                        </p:attrNameLst>
                                      </p:cBhvr>
                                      <p:to>
                                        <p:strVal val="visible"/>
                                      </p:to>
                                    </p:set>
                                    <p:animEffect transition="in" filter="checkerboard(across)">
                                      <p:cBhvr>
                                        <p:cTn id="51" dur="500"/>
                                        <p:tgtEl>
                                          <p:spTgt spid="102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20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62"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audio>
              <p:cMediaNode>
                <p:cTn id="63"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audio>
              <p:cMediaNode>
                <p:cTn id="64" fill="hold" display="0">
                  <p:stCondLst>
                    <p:cond delay="indefinite"/>
                  </p:stCondLst>
                  <p:endCondLst>
                    <p:cond evt="onNext" delay="0">
                      <p:tgtEl>
                        <p:sldTgt/>
                      </p:tgtEl>
                    </p:cond>
                    <p:cond evt="onPrev" delay="0">
                      <p:tgtEl>
                        <p:sldTgt/>
                      </p:tgtEl>
                    </p:cond>
                    <p:cond evt="onStopAudio" delay="0">
                      <p:tgtEl>
                        <p:sldTgt/>
                      </p:tgtEl>
                    </p:cond>
                  </p:endCondLst>
                </p:cTn>
                <p:tgtEl>
                  <p:spTgt spid="13"/>
                </p:tgtEl>
              </p:cMediaNode>
            </p:audio>
            <p:audio>
              <p:cMediaNode>
                <p:cTn id="65"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audio>
              <p:cMediaNode>
                <p:cTn id="66" fill="hold" display="0">
                  <p:stCondLst>
                    <p:cond delay="indefinite"/>
                  </p:stCondLst>
                  <p:endCondLst>
                    <p:cond evt="onNext" delay="0">
                      <p:tgtEl>
                        <p:sldTgt/>
                      </p:tgtEl>
                    </p:cond>
                    <p:cond evt="onPrev" delay="0">
                      <p:tgtEl>
                        <p:sldTgt/>
                      </p:tgtEl>
                    </p:cond>
                    <p:cond evt="onStopAudio" delay="0">
                      <p:tgtEl>
                        <p:sldTgt/>
                      </p:tgtEl>
                    </p:cond>
                  </p:endCondLst>
                </p:cTn>
                <p:tgtEl>
                  <p:spTgt spid="15"/>
                </p:tgtEl>
              </p:cMediaNode>
            </p:audio>
            <p:audio>
              <p:cMediaNode>
                <p:cTn id="67" fill="hold" display="0">
                  <p:stCondLst>
                    <p:cond delay="indefinite"/>
                  </p:stCondLst>
                  <p:endCondLst>
                    <p:cond evt="onNext" delay="0">
                      <p:tgtEl>
                        <p:sldTgt/>
                      </p:tgtEl>
                    </p:cond>
                    <p:cond evt="onPrev" delay="0">
                      <p:tgtEl>
                        <p:sldTgt/>
                      </p:tgtEl>
                    </p:cond>
                    <p:cond evt="onStopAudio" delay="0">
                      <p:tgtEl>
                        <p:sldTgt/>
                      </p:tgtEl>
                    </p:cond>
                  </p:endCondLst>
                </p:cTn>
                <p:tgtEl>
                  <p:spTgt spid="16"/>
                </p:tgtEl>
              </p:cMediaNode>
            </p:audio>
            <p:audio>
              <p:cMediaNode showWhenStopped="0">
                <p:cTn id="68" fill="hold" display="0">
                  <p:stCondLst>
                    <p:cond delay="indefinite"/>
                  </p:stCondLst>
                  <p:endCondLst>
                    <p:cond evt="onNext" delay="0">
                      <p:tgtEl>
                        <p:sldTgt/>
                      </p:tgtEl>
                    </p:cond>
                    <p:cond evt="onPrev" delay="0">
                      <p:tgtEl>
                        <p:sldTgt/>
                      </p:tgtEl>
                    </p:cond>
                    <p:cond evt="onStopAudio" delay="0">
                      <p:tgtEl>
                        <p:sldTgt/>
                      </p:tgtEl>
                    </p:cond>
                  </p:endCondLst>
                </p:cTn>
                <p:tgtEl>
                  <p:spTgt spid="17"/>
                </p:tgtEl>
              </p:cMediaNode>
            </p:audio>
          </p:childTnLst>
        </p:cTn>
      </p:par>
    </p:tnLst>
    <p:bldLst>
      <p:bldP spid="2" grpId="0"/>
      <p:bldP spid="3" grpId="0" build="p"/>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solidFill>
                  <a:srgbClr val="FF0000"/>
                </a:solidFill>
                <a:latin typeface="Wide Latin" pitchFamily="18" charset="0"/>
              </a:rPr>
              <a:t>FORMS</a:t>
            </a:r>
            <a:endParaRPr lang="en-IN" b="1" u="sng" dirty="0">
              <a:solidFill>
                <a:srgbClr val="FF0000"/>
              </a:solidFill>
              <a:latin typeface="Wide Latin" pitchFamily="18" charset="0"/>
            </a:endParaRPr>
          </a:p>
        </p:txBody>
      </p:sp>
      <p:sp>
        <p:nvSpPr>
          <p:cNvPr id="3" name="Text Placeholder 2"/>
          <p:cNvSpPr>
            <a:spLocks noGrp="1"/>
          </p:cNvSpPr>
          <p:nvPr>
            <p:ph type="body" idx="2"/>
          </p:nvPr>
        </p:nvSpPr>
        <p:spPr/>
        <p:txBody>
          <a:bodyPr>
            <a:normAutofit/>
          </a:bodyPr>
          <a:lstStyle/>
          <a:p>
            <a:r>
              <a:rPr lang="en-IN" sz="1600" dirty="0" smtClean="0">
                <a:solidFill>
                  <a:srgbClr val="FFFF00"/>
                </a:solidFill>
              </a:rPr>
              <a:t>This the DESIGN VIEW of FORM here we can set what should be the size of the column.</a:t>
            </a:r>
          </a:p>
          <a:p>
            <a:endParaRPr lang="en-IN" sz="1600" dirty="0" smtClean="0">
              <a:solidFill>
                <a:srgbClr val="FFFF00"/>
              </a:solidFill>
            </a:endParaRPr>
          </a:p>
          <a:p>
            <a:endParaRPr lang="en-IN" sz="1600" dirty="0" smtClean="0">
              <a:solidFill>
                <a:srgbClr val="FFFF00"/>
              </a:solidFill>
            </a:endParaRPr>
          </a:p>
          <a:p>
            <a:endParaRPr lang="en-IN" sz="1600" dirty="0" smtClean="0">
              <a:solidFill>
                <a:srgbClr val="FFFF00"/>
              </a:solidFill>
            </a:endParaRPr>
          </a:p>
          <a:p>
            <a:r>
              <a:rPr lang="en-IN" sz="1600" dirty="0" smtClean="0">
                <a:solidFill>
                  <a:srgbClr val="FFFF00"/>
                </a:solidFill>
              </a:rPr>
              <a:t>With the help of this design view we can set the length and breadth of  column.</a:t>
            </a:r>
          </a:p>
          <a:p>
            <a:r>
              <a:rPr lang="en-IN" sz="1600" u="sng" dirty="0" smtClean="0">
                <a:solidFill>
                  <a:srgbClr val="FFFF00"/>
                </a:solidFill>
              </a:rPr>
              <a:t>Path of DESIGN VIEW :-</a:t>
            </a:r>
            <a:endParaRPr lang="en-IN" sz="1600" dirty="0" smtClean="0">
              <a:solidFill>
                <a:srgbClr val="FFFF00"/>
              </a:solidFill>
            </a:endParaRPr>
          </a:p>
          <a:p>
            <a:r>
              <a:rPr lang="en-IN" sz="1600" dirty="0" smtClean="0">
                <a:solidFill>
                  <a:srgbClr val="FFFF00"/>
                </a:solidFill>
              </a:rPr>
              <a:t>Right click on the name of the table dialogue box will appear then click on the DESIGN VIEW we can get the above format</a:t>
            </a:r>
            <a:endParaRPr lang="en-IN" sz="1600" dirty="0">
              <a:solidFill>
                <a:srgbClr val="FFFF00"/>
              </a:solidFill>
            </a:endParaRPr>
          </a:p>
        </p:txBody>
      </p:sp>
      <p:pic>
        <p:nvPicPr>
          <p:cNvPr id="8" name="j0214098.wav">
            <a:hlinkClick r:id="" action="ppaction://media"/>
          </p:cNvPr>
          <p:cNvPicPr>
            <a:picLocks noRot="1" noChangeAspect="1"/>
          </p:cNvPicPr>
          <p:nvPr>
            <a:wavAudioFile r:embed="rId1" name="j0214098.wav"/>
          </p:nvPr>
        </p:nvPicPr>
        <p:blipFill>
          <a:blip r:embed="rId3" cstate="print"/>
          <a:stretch>
            <a:fillRect/>
          </a:stretch>
        </p:blipFill>
        <p:spPr>
          <a:xfrm>
            <a:off x="4419600" y="3276600"/>
            <a:ext cx="304800" cy="304800"/>
          </a:xfrm>
          <a:prstGeom prst="rect">
            <a:avLst/>
          </a:prstGeom>
        </p:spPr>
      </p:pic>
      <p:pic>
        <p:nvPicPr>
          <p:cNvPr id="9" name="j0214098.wav">
            <a:hlinkClick r:id="" action="ppaction://media"/>
          </p:cNvPr>
          <p:cNvPicPr>
            <a:picLocks noRot="1" noChangeAspect="1"/>
          </p:cNvPicPr>
          <p:nvPr>
            <a:wavAudioFile r:embed="rId1" name="j0214098.wav"/>
          </p:nvPr>
        </p:nvPicPr>
        <p:blipFill>
          <a:blip r:embed="rId4" cstate="print"/>
          <a:stretch>
            <a:fillRect/>
          </a:stretch>
        </p:blipFill>
        <p:spPr>
          <a:xfrm>
            <a:off x="4419600" y="3276600"/>
            <a:ext cx="304800" cy="304800"/>
          </a:xfrm>
          <a:prstGeom prst="rect">
            <a:avLst/>
          </a:prstGeom>
        </p:spPr>
      </p:pic>
      <p:pic>
        <p:nvPicPr>
          <p:cNvPr id="10" name="j0214098.wav">
            <a:hlinkClick r:id="" action="ppaction://media"/>
          </p:cNvPr>
          <p:cNvPicPr>
            <a:picLocks noRot="1" noChangeAspect="1"/>
          </p:cNvPicPr>
          <p:nvPr>
            <a:wavAudioFile r:embed="rId1" name="j0214098.wav"/>
          </p:nvPr>
        </p:nvPicPr>
        <p:blipFill>
          <a:blip r:embed="rId5" cstate="print"/>
          <a:stretch>
            <a:fillRect/>
          </a:stretch>
        </p:blipFill>
        <p:spPr>
          <a:xfrm>
            <a:off x="4419600" y="3276600"/>
            <a:ext cx="304800" cy="304800"/>
          </a:xfrm>
          <a:prstGeom prst="rect">
            <a:avLst/>
          </a:prstGeom>
        </p:spPr>
      </p:pic>
      <p:pic>
        <p:nvPicPr>
          <p:cNvPr id="11" name="j0214098.wav">
            <a:hlinkClick r:id="" action="ppaction://media"/>
          </p:cNvPr>
          <p:cNvPicPr>
            <a:picLocks noRot="1" noChangeAspect="1"/>
          </p:cNvPicPr>
          <p:nvPr>
            <a:wavAudioFile r:embed="rId1" name="j0214098.wav"/>
          </p:nvPr>
        </p:nvPicPr>
        <p:blipFill>
          <a:blip r:embed="rId6" cstate="print"/>
          <a:stretch>
            <a:fillRect/>
          </a:stretch>
        </p:blipFill>
        <p:spPr>
          <a:xfrm>
            <a:off x="4419600" y="3276600"/>
            <a:ext cx="304800" cy="304800"/>
          </a:xfrm>
          <a:prstGeom prst="rect">
            <a:avLst/>
          </a:prstGeom>
        </p:spPr>
      </p:pic>
      <p:pic>
        <p:nvPicPr>
          <p:cNvPr id="12" name="j0214098.wav">
            <a:hlinkClick r:id="" action="ppaction://media"/>
          </p:cNvPr>
          <p:cNvPicPr>
            <a:picLocks noRot="1" noChangeAspect="1"/>
          </p:cNvPicPr>
          <p:nvPr>
            <a:wavAudioFile r:embed="rId1" name="j0214098.wav"/>
          </p:nvPr>
        </p:nvPicPr>
        <p:blipFill>
          <a:blip r:embed="rId7" cstate="print"/>
          <a:stretch>
            <a:fillRect/>
          </a:stretch>
        </p:blipFill>
        <p:spPr>
          <a:xfrm>
            <a:off x="4419600" y="3276600"/>
            <a:ext cx="304800" cy="304800"/>
          </a:xfrm>
          <a:prstGeom prst="rect">
            <a:avLst/>
          </a:prstGeom>
        </p:spPr>
      </p:pic>
      <p:pic>
        <p:nvPicPr>
          <p:cNvPr id="14" name="j0214098.wav">
            <a:hlinkClick r:id="" action="ppaction://media"/>
          </p:cNvPr>
          <p:cNvPicPr>
            <a:picLocks noRot="1" noChangeAspect="1"/>
          </p:cNvPicPr>
          <p:nvPr>
            <a:wavAudioFile r:embed="rId1" name="j0214098.wav"/>
          </p:nvPr>
        </p:nvPicPr>
        <p:blipFill>
          <a:blip r:embed="rId8" cstate="print"/>
          <a:stretch>
            <a:fillRect/>
          </a:stretch>
        </p:blipFill>
        <p:spPr>
          <a:xfrm>
            <a:off x="4419600" y="3276600"/>
            <a:ext cx="304800" cy="304800"/>
          </a:xfrm>
          <a:prstGeom prst="rect">
            <a:avLst/>
          </a:prstGeom>
        </p:spPr>
      </p:pic>
      <p:pic>
        <p:nvPicPr>
          <p:cNvPr id="4" name="Picture 2"/>
          <p:cNvPicPr>
            <a:picLocks noChangeAspect="1" noChangeArrowheads="1"/>
          </p:cNvPicPr>
          <p:nvPr/>
        </p:nvPicPr>
        <p:blipFill>
          <a:blip r:embed="rId9" cstate="print"/>
          <a:srcRect/>
          <a:stretch>
            <a:fillRect/>
          </a:stretch>
        </p:blipFill>
        <p:spPr bwMode="auto">
          <a:xfrm>
            <a:off x="3428992" y="142852"/>
            <a:ext cx="5500726" cy="3286124"/>
          </a:xfrm>
          <a:prstGeom prst="rect">
            <a:avLst/>
          </a:prstGeom>
          <a:noFill/>
          <a:ln w="9525">
            <a:noFill/>
            <a:miter lim="800000"/>
            <a:headEnd/>
            <a:tailEnd/>
          </a:ln>
          <a:effectLst/>
        </p:spPr>
      </p:pic>
      <p:sp>
        <p:nvSpPr>
          <p:cNvPr id="6" name="Right Arrow 5"/>
          <p:cNvSpPr/>
          <p:nvPr/>
        </p:nvSpPr>
        <p:spPr>
          <a:xfrm>
            <a:off x="642910" y="2428868"/>
            <a:ext cx="3571900"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rgbClr val="7030A0"/>
                </a:solidFill>
              </a:rPr>
              <a:t>THIS IS THE DESIGN VIEW</a:t>
            </a:r>
            <a:endParaRPr lang="en-IN" dirty="0">
              <a:solidFill>
                <a:srgbClr val="7030A0"/>
              </a:solidFill>
            </a:endParaRPr>
          </a:p>
        </p:txBody>
      </p:sp>
      <p:pic>
        <p:nvPicPr>
          <p:cNvPr id="5" name="Picture 5"/>
          <p:cNvPicPr>
            <a:picLocks noChangeAspect="1" noChangeArrowheads="1"/>
          </p:cNvPicPr>
          <p:nvPr/>
        </p:nvPicPr>
        <p:blipFill>
          <a:blip r:embed="rId10" cstate="print"/>
          <a:srcRect/>
          <a:stretch>
            <a:fillRect/>
          </a:stretch>
        </p:blipFill>
        <p:spPr bwMode="auto">
          <a:xfrm>
            <a:off x="3714744" y="3571876"/>
            <a:ext cx="5172075" cy="3124200"/>
          </a:xfrm>
          <a:prstGeom prst="rect">
            <a:avLst/>
          </a:prstGeom>
          <a:noFill/>
          <a:ln w="9525">
            <a:noFill/>
            <a:miter lim="800000"/>
            <a:headEnd/>
            <a:tailEnd/>
          </a:ln>
          <a:effectLst/>
        </p:spPr>
      </p:pic>
      <p:cxnSp>
        <p:nvCxnSpPr>
          <p:cNvPr id="13" name="Straight Arrow Connector 12"/>
          <p:cNvCxnSpPr/>
          <p:nvPr/>
        </p:nvCxnSpPr>
        <p:spPr>
          <a:xfrm>
            <a:off x="3071802" y="5214950"/>
            <a:ext cx="2357454" cy="21431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p:txBody>
          <a:bodyPr/>
          <a:lstStyle/>
          <a:p>
            <a:fld id="{B6F15528-21DE-4FAA-801E-634DDDAF4B2B}" type="slidenum">
              <a:rPr lang="en-US" smtClean="0"/>
              <a:pPr/>
              <a:t>25</a:t>
            </a:fld>
            <a:endParaRPr lang="en-US"/>
          </a:p>
        </p:txBody>
      </p:sp>
      <p:sp>
        <p:nvSpPr>
          <p:cNvPr id="16" name="Footer Placeholder 15"/>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plus(in)">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plus(in)">
                                      <p:cBhvr>
                                        <p:cTn id="18" dur="10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3" presetClass="entr" presetSubtype="16"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plus(in)">
                                      <p:cBhvr>
                                        <p:cTn id="23" dur="10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3" presetClass="entr" presetSubtype="16"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plus(in)">
                                      <p:cBhvr>
                                        <p:cTn id="28" dur="10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checkerboard(across)">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strips(down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checkerboard(across)">
                                      <p:cBhvr>
                                        <p:cTn id="43" dur="500"/>
                                        <p:tgtEl>
                                          <p:spTgt spid="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49"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audio>
              <p:cMediaNode>
                <p:cTn id="50"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audio>
              <p:cMediaNode>
                <p:cTn id="51"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audio>
              <p:cMediaNode>
                <p:cTn id="52"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audio>
              <p:cMediaNode>
                <p:cTn id="53"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audio>
              <p:cMediaNode>
                <p:cTn id="54"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childTnLst>
        </p:cTn>
      </p:par>
    </p:tnLst>
    <p:bldLst>
      <p:bldP spid="2" grpId="0"/>
      <p:bldP spid="3" grpId="0" build="p"/>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solidFill>
                  <a:srgbClr val="FF0000"/>
                </a:solidFill>
                <a:latin typeface="Wide Latin" pitchFamily="18" charset="0"/>
              </a:rPr>
              <a:t>REPORTS</a:t>
            </a:r>
            <a:endParaRPr lang="en-IN" b="1" u="sng" dirty="0">
              <a:solidFill>
                <a:srgbClr val="FF0000"/>
              </a:solidFill>
              <a:latin typeface="Wide Latin" pitchFamily="18" charset="0"/>
            </a:endParaRPr>
          </a:p>
        </p:txBody>
      </p:sp>
      <p:sp>
        <p:nvSpPr>
          <p:cNvPr id="3" name="Text Placeholder 2"/>
          <p:cNvSpPr>
            <a:spLocks noGrp="1"/>
          </p:cNvSpPr>
          <p:nvPr>
            <p:ph type="body" idx="2"/>
          </p:nvPr>
        </p:nvSpPr>
        <p:spPr/>
        <p:txBody>
          <a:bodyPr>
            <a:normAutofit/>
          </a:bodyPr>
          <a:lstStyle/>
          <a:p>
            <a:r>
              <a:rPr lang="en-IN" sz="1600" dirty="0" smtClean="0">
                <a:solidFill>
                  <a:schemeClr val="accent3">
                    <a:lumMod val="60000"/>
                    <a:lumOff val="40000"/>
                  </a:schemeClr>
                </a:solidFill>
              </a:rPr>
              <a:t>Reports helps in generating professionals results. It can be either basic or tabular,columnar,group etc.</a:t>
            </a:r>
          </a:p>
          <a:p>
            <a:endParaRPr lang="en-IN" sz="1600" dirty="0" smtClean="0">
              <a:solidFill>
                <a:srgbClr val="FFFF00"/>
              </a:solidFill>
            </a:endParaRPr>
          </a:p>
          <a:p>
            <a:endParaRPr lang="en-IN" sz="1600" dirty="0" smtClean="0">
              <a:solidFill>
                <a:srgbClr val="FFFF00"/>
              </a:solidFill>
            </a:endParaRPr>
          </a:p>
          <a:p>
            <a:endParaRPr lang="en-IN" sz="1600" dirty="0" smtClean="0">
              <a:solidFill>
                <a:srgbClr val="FFFF00"/>
              </a:solidFill>
            </a:endParaRPr>
          </a:p>
          <a:p>
            <a:r>
              <a:rPr lang="en-IN" sz="1600" b="1" u="sng" dirty="0" smtClean="0">
                <a:solidFill>
                  <a:schemeClr val="accent3">
                    <a:lumMod val="60000"/>
                    <a:lumOff val="40000"/>
                  </a:schemeClr>
                </a:solidFill>
              </a:rPr>
              <a:t>Path of creating report:-</a:t>
            </a:r>
          </a:p>
          <a:p>
            <a:r>
              <a:rPr lang="en-IN" sz="1600" b="1" dirty="0" smtClean="0">
                <a:solidFill>
                  <a:schemeClr val="accent3">
                    <a:lumMod val="60000"/>
                    <a:lumOff val="40000"/>
                  </a:schemeClr>
                </a:solidFill>
              </a:rPr>
              <a:t>After creating data go to the CREATE tab and click on REPORT WIZARD then a dialog box will appear and click on “&gt;&gt;” and then NEXT and FINISH. We can get the report and with this we can either publish it or  use it in company meeting.</a:t>
            </a:r>
          </a:p>
        </p:txBody>
      </p:sp>
      <p:pic>
        <p:nvPicPr>
          <p:cNvPr id="1028" name="Picture 4"/>
          <p:cNvPicPr>
            <a:picLocks noChangeAspect="1" noChangeArrowheads="1"/>
          </p:cNvPicPr>
          <p:nvPr/>
        </p:nvPicPr>
        <p:blipFill>
          <a:blip r:embed="rId4" cstate="print"/>
          <a:srcRect/>
          <a:stretch>
            <a:fillRect/>
          </a:stretch>
        </p:blipFill>
        <p:spPr bwMode="auto">
          <a:xfrm>
            <a:off x="4214810" y="3857628"/>
            <a:ext cx="4357719" cy="2786082"/>
          </a:xfrm>
          <a:prstGeom prst="rect">
            <a:avLst/>
          </a:prstGeom>
          <a:noFill/>
          <a:ln w="9525">
            <a:noFill/>
            <a:miter lim="800000"/>
            <a:headEnd/>
            <a:tailEnd/>
          </a:ln>
          <a:effectLst/>
        </p:spPr>
      </p:pic>
      <p:cxnSp>
        <p:nvCxnSpPr>
          <p:cNvPr id="12" name="Straight Arrow Connector 11"/>
          <p:cNvCxnSpPr/>
          <p:nvPr/>
        </p:nvCxnSpPr>
        <p:spPr>
          <a:xfrm rot="10800000">
            <a:off x="1571605" y="4786322"/>
            <a:ext cx="4572033" cy="78581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928926" y="4857760"/>
            <a:ext cx="4357719" cy="157163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1643042" y="5072074"/>
            <a:ext cx="6357982" cy="135732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j0214098.wav">
            <a:hlinkClick r:id="" action="ppaction://media"/>
          </p:cNvPr>
          <p:cNvPicPr>
            <a:picLocks noRot="1" noChangeAspect="1"/>
          </p:cNvPicPr>
          <p:nvPr>
            <a:wavAudioFile r:embed="rId1" name="j0214098.wav"/>
          </p:nvPr>
        </p:nvPicPr>
        <p:blipFill>
          <a:blip r:embed="rId5" cstate="print"/>
          <a:stretch>
            <a:fillRect/>
          </a:stretch>
        </p:blipFill>
        <p:spPr>
          <a:xfrm>
            <a:off x="4419600" y="3276600"/>
            <a:ext cx="304800" cy="304800"/>
          </a:xfrm>
          <a:prstGeom prst="rect">
            <a:avLst/>
          </a:prstGeom>
        </p:spPr>
      </p:pic>
      <p:pic>
        <p:nvPicPr>
          <p:cNvPr id="23" name="j0214098.wav">
            <a:hlinkClick r:id="" action="ppaction://media"/>
          </p:cNvPr>
          <p:cNvPicPr>
            <a:picLocks noRot="1" noChangeAspect="1"/>
          </p:cNvPicPr>
          <p:nvPr>
            <a:wavAudioFile r:embed="rId1" name="j0214098.wav"/>
          </p:nvPr>
        </p:nvPicPr>
        <p:blipFill>
          <a:blip r:embed="rId5" cstate="print"/>
          <a:stretch>
            <a:fillRect/>
          </a:stretch>
        </p:blipFill>
        <p:spPr>
          <a:xfrm>
            <a:off x="4419600" y="3276600"/>
            <a:ext cx="304800" cy="304800"/>
          </a:xfrm>
          <a:prstGeom prst="rect">
            <a:avLst/>
          </a:prstGeom>
        </p:spPr>
      </p:pic>
      <p:pic>
        <p:nvPicPr>
          <p:cNvPr id="24" name="j0214098.wav">
            <a:hlinkClick r:id="" action="ppaction://media"/>
          </p:cNvPr>
          <p:cNvPicPr>
            <a:picLocks noRot="1" noChangeAspect="1"/>
          </p:cNvPicPr>
          <p:nvPr>
            <a:wavAudioFile r:embed="rId1" name="j0214098.wav"/>
          </p:nvPr>
        </p:nvPicPr>
        <p:blipFill>
          <a:blip r:embed="rId5" cstate="print"/>
          <a:stretch>
            <a:fillRect/>
          </a:stretch>
        </p:blipFill>
        <p:spPr>
          <a:xfrm>
            <a:off x="4419600" y="3276600"/>
            <a:ext cx="304800" cy="304800"/>
          </a:xfrm>
          <a:prstGeom prst="rect">
            <a:avLst/>
          </a:prstGeom>
        </p:spPr>
      </p:pic>
      <p:pic>
        <p:nvPicPr>
          <p:cNvPr id="25" name="j0214098.wav">
            <a:hlinkClick r:id="" action="ppaction://media"/>
          </p:cNvPr>
          <p:cNvPicPr>
            <a:picLocks noRot="1" noChangeAspect="1"/>
          </p:cNvPicPr>
          <p:nvPr>
            <a:wavAudioFile r:embed="rId1" name="j0214098.wav"/>
          </p:nvPr>
        </p:nvPicPr>
        <p:blipFill>
          <a:blip r:embed="rId5" cstate="print"/>
          <a:stretch>
            <a:fillRect/>
          </a:stretch>
        </p:blipFill>
        <p:spPr>
          <a:xfrm>
            <a:off x="4419600" y="3276600"/>
            <a:ext cx="304800" cy="304800"/>
          </a:xfrm>
          <a:prstGeom prst="rect">
            <a:avLst/>
          </a:prstGeom>
        </p:spPr>
      </p:pic>
      <p:pic>
        <p:nvPicPr>
          <p:cNvPr id="26" name="j0214098.wav">
            <a:hlinkClick r:id="" action="ppaction://media"/>
          </p:cNvPr>
          <p:cNvPicPr>
            <a:picLocks noRot="1" noChangeAspect="1"/>
          </p:cNvPicPr>
          <p:nvPr>
            <a:wavAudioFile r:embed="rId1" name="j0214098.wav"/>
          </p:nvPr>
        </p:nvPicPr>
        <p:blipFill>
          <a:blip r:embed="rId5" cstate="print"/>
          <a:stretch>
            <a:fillRect/>
          </a:stretch>
        </p:blipFill>
        <p:spPr>
          <a:xfrm>
            <a:off x="4419600" y="3276600"/>
            <a:ext cx="304800" cy="304800"/>
          </a:xfrm>
          <a:prstGeom prst="rect">
            <a:avLst/>
          </a:prstGeom>
        </p:spPr>
      </p:pic>
      <p:pic>
        <p:nvPicPr>
          <p:cNvPr id="27" name="j0214098.wav">
            <a:hlinkClick r:id="" action="ppaction://media"/>
          </p:cNvPr>
          <p:cNvPicPr>
            <a:picLocks noRot="1" noChangeAspect="1"/>
          </p:cNvPicPr>
          <p:nvPr>
            <a:wavAudioFile r:embed="rId1" name="j0214098.wav"/>
          </p:nvPr>
        </p:nvPicPr>
        <p:blipFill>
          <a:blip r:embed="rId5" cstate="print"/>
          <a:stretch>
            <a:fillRect/>
          </a:stretch>
        </p:blipFill>
        <p:spPr>
          <a:xfrm>
            <a:off x="4419600" y="3276600"/>
            <a:ext cx="304800" cy="304800"/>
          </a:xfrm>
          <a:prstGeom prst="rect">
            <a:avLst/>
          </a:prstGeom>
        </p:spPr>
      </p:pic>
      <p:pic>
        <p:nvPicPr>
          <p:cNvPr id="16" name="j0214098.wav">
            <a:hlinkClick r:id="" action="ppaction://media"/>
          </p:cNvPr>
          <p:cNvPicPr>
            <a:picLocks noRot="1" noChangeAspect="1"/>
          </p:cNvPicPr>
          <p:nvPr>
            <a:wavAudioFile r:embed="rId1" name="j0214098.wav"/>
          </p:nvPr>
        </p:nvPicPr>
        <p:blipFill>
          <a:blip r:embed="rId6" cstate="print"/>
          <a:stretch>
            <a:fillRect/>
          </a:stretch>
        </p:blipFill>
        <p:spPr>
          <a:xfrm>
            <a:off x="4419600" y="3276600"/>
            <a:ext cx="304800" cy="304800"/>
          </a:xfrm>
          <a:prstGeom prst="rect">
            <a:avLst/>
          </a:prstGeom>
        </p:spPr>
      </p:pic>
      <p:pic>
        <p:nvPicPr>
          <p:cNvPr id="3074" name="Picture 2"/>
          <p:cNvPicPr>
            <a:picLocks noChangeAspect="1" noChangeArrowheads="1"/>
          </p:cNvPicPr>
          <p:nvPr/>
        </p:nvPicPr>
        <p:blipFill>
          <a:blip r:embed="rId7" cstate="print"/>
          <a:srcRect/>
          <a:stretch>
            <a:fillRect/>
          </a:stretch>
        </p:blipFill>
        <p:spPr bwMode="auto">
          <a:xfrm>
            <a:off x="3357554" y="214290"/>
            <a:ext cx="5643603" cy="3571901"/>
          </a:xfrm>
          <a:prstGeom prst="rect">
            <a:avLst/>
          </a:prstGeom>
          <a:noFill/>
          <a:ln w="9525">
            <a:noFill/>
            <a:miter lim="800000"/>
            <a:headEnd/>
            <a:tailEnd/>
          </a:ln>
          <a:effectLst/>
        </p:spPr>
      </p:pic>
      <p:sp>
        <p:nvSpPr>
          <p:cNvPr id="6" name="Right Arrow 5"/>
          <p:cNvSpPr/>
          <p:nvPr/>
        </p:nvSpPr>
        <p:spPr>
          <a:xfrm>
            <a:off x="1000100" y="2571745"/>
            <a:ext cx="3643339"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rgbClr val="7030A0"/>
                </a:solidFill>
              </a:rPr>
              <a:t>THIS IS A REPORT</a:t>
            </a:r>
          </a:p>
        </p:txBody>
      </p:sp>
      <p:sp>
        <p:nvSpPr>
          <p:cNvPr id="17" name="Slide Number Placeholder 16"/>
          <p:cNvSpPr>
            <a:spLocks noGrp="1"/>
          </p:cNvSpPr>
          <p:nvPr>
            <p:ph type="sldNum" sz="quarter" idx="12"/>
          </p:nvPr>
        </p:nvSpPr>
        <p:spPr/>
        <p:txBody>
          <a:bodyPr/>
          <a:lstStyle/>
          <a:p>
            <a:fld id="{B6F15528-21DE-4FAA-801E-634DDDAF4B2B}" type="slidenum">
              <a:rPr lang="en-US" smtClean="0"/>
              <a:pPr/>
              <a:t>26</a:t>
            </a:fld>
            <a:endParaRPr lang="en-US"/>
          </a:p>
        </p:txBody>
      </p:sp>
      <p:sp>
        <p:nvSpPr>
          <p:cNvPr id="18" name="Footer Placeholder 17"/>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plus(in)">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plus(in)">
                                      <p:cBhvr>
                                        <p:cTn id="18" dur="10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3" presetClass="entr" presetSubtype="16"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plus(in)">
                                      <p:cBhvr>
                                        <p:cTn id="23" dur="10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3" presetClass="entr" presetSubtype="16" fill="hold" nodeType="clickEffect">
                                  <p:stCondLst>
                                    <p:cond delay="0"/>
                                  </p:stCondLst>
                                  <p:childTnLst>
                                    <p:set>
                                      <p:cBhvr>
                                        <p:cTn id="27" dur="1" fill="hold">
                                          <p:stCondLst>
                                            <p:cond delay="0"/>
                                          </p:stCondLst>
                                        </p:cTn>
                                        <p:tgtEl>
                                          <p:spTgt spid="3074"/>
                                        </p:tgtEl>
                                        <p:attrNameLst>
                                          <p:attrName>style.visibility</p:attrName>
                                        </p:attrNameLst>
                                      </p:cBhvr>
                                      <p:to>
                                        <p:strVal val="visible"/>
                                      </p:to>
                                    </p:set>
                                    <p:animEffect transition="in" filter="plus(in)">
                                      <p:cBhvr>
                                        <p:cTn id="28" dur="2000"/>
                                        <p:tgtEl>
                                          <p:spTgt spid="3074"/>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strips(down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nodeType="clickEffect">
                                  <p:stCondLst>
                                    <p:cond delay="0"/>
                                  </p:stCondLst>
                                  <p:childTnLst>
                                    <p:set>
                                      <p:cBhvr>
                                        <p:cTn id="37" dur="1" fill="hold">
                                          <p:stCondLst>
                                            <p:cond delay="0"/>
                                          </p:stCondLst>
                                        </p:cTn>
                                        <p:tgtEl>
                                          <p:spTgt spid="1028"/>
                                        </p:tgtEl>
                                        <p:attrNameLst>
                                          <p:attrName>style.visibility</p:attrName>
                                        </p:attrNameLst>
                                      </p:cBhvr>
                                      <p:to>
                                        <p:strVal val="visible"/>
                                      </p:to>
                                    </p:set>
                                    <p:animEffect transition="in" filter="slide(fromBottom)">
                                      <p:cBhvr>
                                        <p:cTn id="38" dur="500"/>
                                        <p:tgtEl>
                                          <p:spTgt spid="102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20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20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2000"/>
                                        <p:tgtEl>
                                          <p:spTgt spid="21"/>
                                        </p:tgtEl>
                                      </p:cBhvr>
                                    </p:animEffect>
                                  </p:childTnLst>
                                </p:cTn>
                              </p:par>
                            </p:childTnLst>
                          </p:cTn>
                        </p:par>
                        <p:par>
                          <p:cTn id="54" fill="hold">
                            <p:stCondLst>
                              <p:cond delay="2000"/>
                            </p:stCondLst>
                            <p:childTnLst>
                              <p:par>
                                <p:cTn id="55" presetID="1" presetClass="mediacall" presetSubtype="0" fill="hold" nodeType="afterEffect">
                                  <p:stCondLst>
                                    <p:cond delay="0"/>
                                  </p:stCondLst>
                                  <p:childTnLst>
                                    <p:cmd type="call" cmd="playFrom(0.0)">
                                      <p:cBhvr>
                                        <p:cTn id="56" dur="4745"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57" fill="hold" display="0">
                  <p:stCondLst>
                    <p:cond delay="indefinite"/>
                  </p:stCondLst>
                  <p:endCondLst>
                    <p:cond evt="onNext" delay="0">
                      <p:tgtEl>
                        <p:sldTgt/>
                      </p:tgtEl>
                    </p:cond>
                    <p:cond evt="onPrev" delay="0">
                      <p:tgtEl>
                        <p:sldTgt/>
                      </p:tgtEl>
                    </p:cond>
                    <p:cond evt="onStopAudio" delay="0">
                      <p:tgtEl>
                        <p:sldTgt/>
                      </p:tgtEl>
                    </p:cond>
                  </p:endCondLst>
                </p:cTn>
                <p:tgtEl>
                  <p:spTgt spid="22"/>
                </p:tgtEl>
              </p:cMediaNode>
            </p:audio>
            <p:audio>
              <p:cMediaNode>
                <p:cTn id="58" fill="hold" display="0">
                  <p:stCondLst>
                    <p:cond delay="indefinite"/>
                  </p:stCondLst>
                  <p:endCondLst>
                    <p:cond evt="onNext" delay="0">
                      <p:tgtEl>
                        <p:sldTgt/>
                      </p:tgtEl>
                    </p:cond>
                    <p:cond evt="onPrev" delay="0">
                      <p:tgtEl>
                        <p:sldTgt/>
                      </p:tgtEl>
                    </p:cond>
                    <p:cond evt="onStopAudio" delay="0">
                      <p:tgtEl>
                        <p:sldTgt/>
                      </p:tgtEl>
                    </p:cond>
                  </p:endCondLst>
                </p:cTn>
                <p:tgtEl>
                  <p:spTgt spid="23"/>
                </p:tgtEl>
              </p:cMediaNode>
            </p:audio>
            <p:audio>
              <p:cMediaNode>
                <p:cTn id="59" fill="hold" display="0">
                  <p:stCondLst>
                    <p:cond delay="indefinite"/>
                  </p:stCondLst>
                  <p:endCondLst>
                    <p:cond evt="onNext" delay="0">
                      <p:tgtEl>
                        <p:sldTgt/>
                      </p:tgtEl>
                    </p:cond>
                    <p:cond evt="onPrev" delay="0">
                      <p:tgtEl>
                        <p:sldTgt/>
                      </p:tgtEl>
                    </p:cond>
                    <p:cond evt="onStopAudio" delay="0">
                      <p:tgtEl>
                        <p:sldTgt/>
                      </p:tgtEl>
                    </p:cond>
                  </p:endCondLst>
                </p:cTn>
                <p:tgtEl>
                  <p:spTgt spid="24"/>
                </p:tgtEl>
              </p:cMediaNode>
            </p:audio>
            <p:audio>
              <p:cMediaNode>
                <p:cTn id="60" fill="hold" display="0">
                  <p:stCondLst>
                    <p:cond delay="indefinite"/>
                  </p:stCondLst>
                  <p:endCondLst>
                    <p:cond evt="onNext" delay="0">
                      <p:tgtEl>
                        <p:sldTgt/>
                      </p:tgtEl>
                    </p:cond>
                    <p:cond evt="onPrev" delay="0">
                      <p:tgtEl>
                        <p:sldTgt/>
                      </p:tgtEl>
                    </p:cond>
                    <p:cond evt="onStopAudio" delay="0">
                      <p:tgtEl>
                        <p:sldTgt/>
                      </p:tgtEl>
                    </p:cond>
                  </p:endCondLst>
                </p:cTn>
                <p:tgtEl>
                  <p:spTgt spid="25"/>
                </p:tgtEl>
              </p:cMediaNode>
            </p:audio>
            <p:audio>
              <p:cMediaNode>
                <p:cTn id="61" fill="hold" display="0">
                  <p:stCondLst>
                    <p:cond delay="indefinite"/>
                  </p:stCondLst>
                  <p:endCondLst>
                    <p:cond evt="onNext" delay="0">
                      <p:tgtEl>
                        <p:sldTgt/>
                      </p:tgtEl>
                    </p:cond>
                    <p:cond evt="onPrev" delay="0">
                      <p:tgtEl>
                        <p:sldTgt/>
                      </p:tgtEl>
                    </p:cond>
                    <p:cond evt="onStopAudio" delay="0">
                      <p:tgtEl>
                        <p:sldTgt/>
                      </p:tgtEl>
                    </p:cond>
                  </p:endCondLst>
                </p:cTn>
                <p:tgtEl>
                  <p:spTgt spid="26"/>
                </p:tgtEl>
              </p:cMediaNode>
            </p:audio>
            <p:audio>
              <p:cMediaNode>
                <p:cTn id="62" fill="hold" display="0">
                  <p:stCondLst>
                    <p:cond delay="indefinite"/>
                  </p:stCondLst>
                  <p:endCondLst>
                    <p:cond evt="onNext" delay="0">
                      <p:tgtEl>
                        <p:sldTgt/>
                      </p:tgtEl>
                    </p:cond>
                    <p:cond evt="onPrev" delay="0">
                      <p:tgtEl>
                        <p:sldTgt/>
                      </p:tgtEl>
                    </p:cond>
                    <p:cond evt="onStopAudio" delay="0">
                      <p:tgtEl>
                        <p:sldTgt/>
                      </p:tgtEl>
                    </p:cond>
                  </p:endCondLst>
                </p:cTn>
                <p:tgtEl>
                  <p:spTgt spid="27"/>
                </p:tgtEl>
              </p:cMediaNode>
            </p:audio>
            <p:audio>
              <p:cMediaNode>
                <p:cTn id="63" fill="hold" display="0">
                  <p:stCondLst>
                    <p:cond delay="indefinite"/>
                  </p:stCondLst>
                  <p:endCondLst>
                    <p:cond evt="onNext" delay="0">
                      <p:tgtEl>
                        <p:sldTgt/>
                      </p:tgtEl>
                    </p:cond>
                    <p:cond evt="onPrev" delay="0">
                      <p:tgtEl>
                        <p:sldTgt/>
                      </p:tgtEl>
                    </p:cond>
                    <p:cond evt="onStopAudio" delay="0">
                      <p:tgtEl>
                        <p:sldTgt/>
                      </p:tgtEl>
                    </p:cond>
                  </p:endCondLst>
                </p:cTn>
                <p:tgtEl>
                  <p:spTgt spid="16"/>
                </p:tgtEl>
              </p:cMediaNode>
            </p:audio>
          </p:childTnLst>
        </p:cTn>
      </p:par>
    </p:tnLst>
    <p:bldLst>
      <p:bldP spid="2" grpId="0"/>
      <p:bldP spid="3" grpId="0" build="p"/>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8596" y="142852"/>
            <a:ext cx="3008313" cy="1162050"/>
          </a:xfrm>
        </p:spPr>
        <p:txBody>
          <a:bodyPr/>
          <a:lstStyle/>
          <a:p>
            <a:r>
              <a:rPr lang="en-IN" b="1" u="sng" dirty="0" smtClean="0">
                <a:solidFill>
                  <a:srgbClr val="FF0000"/>
                </a:solidFill>
                <a:latin typeface="Wide Latin" pitchFamily="18" charset="0"/>
              </a:rPr>
              <a:t>REPORTS</a:t>
            </a:r>
            <a:endParaRPr lang="en-IN" b="1" u="sng" dirty="0">
              <a:solidFill>
                <a:srgbClr val="FF0000"/>
              </a:solidFill>
              <a:latin typeface="Wide Latin" pitchFamily="18" charset="0"/>
            </a:endParaRPr>
          </a:p>
        </p:txBody>
      </p:sp>
      <p:sp>
        <p:nvSpPr>
          <p:cNvPr id="3" name="Text Placeholder 2"/>
          <p:cNvSpPr>
            <a:spLocks noGrp="1"/>
          </p:cNvSpPr>
          <p:nvPr>
            <p:ph type="body" idx="2"/>
          </p:nvPr>
        </p:nvSpPr>
        <p:spPr>
          <a:xfrm>
            <a:off x="428596" y="1357298"/>
            <a:ext cx="3008313" cy="4602163"/>
          </a:xfrm>
        </p:spPr>
        <p:txBody>
          <a:bodyPr>
            <a:noAutofit/>
          </a:bodyPr>
          <a:lstStyle/>
          <a:p>
            <a:r>
              <a:rPr lang="en-IN" sz="1600" dirty="0" smtClean="0">
                <a:solidFill>
                  <a:srgbClr val="FFFF00"/>
                </a:solidFill>
              </a:rPr>
              <a:t>This is the DESIGN VIEW of report and here we can set REPORT HEADER,REPORT FOOTER,PAGE HEADER,PAGE FOOTER and can change INFORMATION OF REPORT.</a:t>
            </a:r>
          </a:p>
          <a:p>
            <a:endParaRPr lang="en-IN" sz="1600" dirty="0" smtClean="0">
              <a:solidFill>
                <a:srgbClr val="FFFF00"/>
              </a:solidFill>
            </a:endParaRPr>
          </a:p>
          <a:p>
            <a:endParaRPr lang="en-IN" sz="1600" dirty="0" smtClean="0">
              <a:solidFill>
                <a:srgbClr val="FFFF00"/>
              </a:solidFill>
            </a:endParaRPr>
          </a:p>
          <a:p>
            <a:r>
              <a:rPr lang="en-IN" sz="1600" b="1" u="sng" dirty="0" smtClean="0">
                <a:solidFill>
                  <a:srgbClr val="FFFF00"/>
                </a:solidFill>
              </a:rPr>
              <a:t>Path of DESIGN VIEW:-</a:t>
            </a:r>
          </a:p>
          <a:p>
            <a:r>
              <a:rPr lang="en-IN" sz="1600" b="1" dirty="0" smtClean="0">
                <a:solidFill>
                  <a:srgbClr val="FFFF00"/>
                </a:solidFill>
              </a:rPr>
              <a:t>Right click on the name of the  table a dialog box will appear then click on the DESIGN VIEW and this way we can get the design view of REPORT and we can change it according to our choice or demand of REPORT.</a:t>
            </a:r>
            <a:endParaRPr lang="en-IN" sz="1600" b="1" dirty="0">
              <a:solidFill>
                <a:srgbClr val="FFFF00"/>
              </a:solidFill>
            </a:endParaRPr>
          </a:p>
        </p:txBody>
      </p:sp>
      <p:pic>
        <p:nvPicPr>
          <p:cNvPr id="11" name="j0214098.wav">
            <a:hlinkClick r:id="" action="ppaction://media"/>
          </p:cNvPr>
          <p:cNvPicPr>
            <a:picLocks noRot="1" noChangeAspect="1"/>
          </p:cNvPicPr>
          <p:nvPr>
            <a:wavAudioFile r:embed="rId1" name="j0214098.wav"/>
          </p:nvPr>
        </p:nvPicPr>
        <p:blipFill>
          <a:blip r:embed="rId4" cstate="print"/>
          <a:stretch>
            <a:fillRect/>
          </a:stretch>
        </p:blipFill>
        <p:spPr>
          <a:xfrm>
            <a:off x="4419600" y="3276600"/>
            <a:ext cx="304800" cy="304800"/>
          </a:xfrm>
          <a:prstGeom prst="rect">
            <a:avLst/>
          </a:prstGeom>
        </p:spPr>
      </p:pic>
      <p:pic>
        <p:nvPicPr>
          <p:cNvPr id="12" name="j0214098.wav">
            <a:hlinkClick r:id="" action="ppaction://media"/>
          </p:cNvPr>
          <p:cNvPicPr>
            <a:picLocks noRot="1" noChangeAspect="1"/>
          </p:cNvPicPr>
          <p:nvPr>
            <a:wavAudioFile r:embed="rId1" name="j0214098.wav"/>
          </p:nvPr>
        </p:nvPicPr>
        <p:blipFill>
          <a:blip r:embed="rId4" cstate="print"/>
          <a:stretch>
            <a:fillRect/>
          </a:stretch>
        </p:blipFill>
        <p:spPr>
          <a:xfrm>
            <a:off x="4419600" y="3276600"/>
            <a:ext cx="304800" cy="304800"/>
          </a:xfrm>
          <a:prstGeom prst="rect">
            <a:avLst/>
          </a:prstGeom>
        </p:spPr>
      </p:pic>
      <p:pic>
        <p:nvPicPr>
          <p:cNvPr id="13" name="j0214098.wav">
            <a:hlinkClick r:id="" action="ppaction://media"/>
          </p:cNvPr>
          <p:cNvPicPr>
            <a:picLocks noRot="1" noChangeAspect="1"/>
          </p:cNvPicPr>
          <p:nvPr>
            <a:wavAudioFile r:embed="rId1" name="j0214098.wav"/>
          </p:nvPr>
        </p:nvPicPr>
        <p:blipFill>
          <a:blip r:embed="rId4" cstate="print"/>
          <a:stretch>
            <a:fillRect/>
          </a:stretch>
        </p:blipFill>
        <p:spPr>
          <a:xfrm>
            <a:off x="4419600" y="3276600"/>
            <a:ext cx="304800" cy="304800"/>
          </a:xfrm>
          <a:prstGeom prst="rect">
            <a:avLst/>
          </a:prstGeom>
        </p:spPr>
      </p:pic>
      <p:pic>
        <p:nvPicPr>
          <p:cNvPr id="14" name="j0214098.wav">
            <a:hlinkClick r:id="" action="ppaction://media"/>
          </p:cNvPr>
          <p:cNvPicPr>
            <a:picLocks noRot="1" noChangeAspect="1"/>
          </p:cNvPicPr>
          <p:nvPr>
            <a:wavAudioFile r:embed="rId1" name="j0214098.wav"/>
          </p:nvPr>
        </p:nvPicPr>
        <p:blipFill>
          <a:blip r:embed="rId4" cstate="print"/>
          <a:stretch>
            <a:fillRect/>
          </a:stretch>
        </p:blipFill>
        <p:spPr>
          <a:xfrm>
            <a:off x="4419600" y="3276600"/>
            <a:ext cx="304800" cy="304800"/>
          </a:xfrm>
          <a:prstGeom prst="rect">
            <a:avLst/>
          </a:prstGeom>
        </p:spPr>
      </p:pic>
      <p:pic>
        <p:nvPicPr>
          <p:cNvPr id="15" name="j0214098.wav">
            <a:hlinkClick r:id="" action="ppaction://media"/>
          </p:cNvPr>
          <p:cNvPicPr>
            <a:picLocks noRot="1" noChangeAspect="1"/>
          </p:cNvPicPr>
          <p:nvPr>
            <a:wavAudioFile r:embed="rId1" name="j0214098.wav"/>
          </p:nvPr>
        </p:nvPicPr>
        <p:blipFill>
          <a:blip r:embed="rId4" cstate="print"/>
          <a:stretch>
            <a:fillRect/>
          </a:stretch>
        </p:blipFill>
        <p:spPr>
          <a:xfrm>
            <a:off x="4419600" y="3276600"/>
            <a:ext cx="304800" cy="304800"/>
          </a:xfrm>
          <a:prstGeom prst="rect">
            <a:avLst/>
          </a:prstGeom>
        </p:spPr>
      </p:pic>
      <p:pic>
        <p:nvPicPr>
          <p:cNvPr id="16" name="j0214098.wav">
            <a:hlinkClick r:id="" action="ppaction://media"/>
          </p:cNvPr>
          <p:cNvPicPr>
            <a:picLocks noRot="1" noChangeAspect="1"/>
          </p:cNvPicPr>
          <p:nvPr>
            <a:wavAudioFile r:embed="rId1" name="j0214098.wav"/>
          </p:nvPr>
        </p:nvPicPr>
        <p:blipFill>
          <a:blip r:embed="rId4" cstate="print"/>
          <a:stretch>
            <a:fillRect/>
          </a:stretch>
        </p:blipFill>
        <p:spPr>
          <a:xfrm>
            <a:off x="4419600" y="3276600"/>
            <a:ext cx="304800" cy="304800"/>
          </a:xfrm>
          <a:prstGeom prst="rect">
            <a:avLst/>
          </a:prstGeom>
        </p:spPr>
      </p:pic>
      <p:pic>
        <p:nvPicPr>
          <p:cNvPr id="17" name="j0214098.wav">
            <a:hlinkClick r:id="" action="ppaction://media"/>
          </p:cNvPr>
          <p:cNvPicPr>
            <a:picLocks noRot="1" noChangeAspect="1"/>
          </p:cNvPicPr>
          <p:nvPr>
            <a:wavAudioFile r:embed="rId1" name="j0214098.wav"/>
          </p:nvPr>
        </p:nvPicPr>
        <p:blipFill>
          <a:blip r:embed="rId5" cstate="print"/>
          <a:stretch>
            <a:fillRect/>
          </a:stretch>
        </p:blipFill>
        <p:spPr>
          <a:xfrm>
            <a:off x="4419600" y="3276600"/>
            <a:ext cx="304800" cy="304800"/>
          </a:xfrm>
          <a:prstGeom prst="rect">
            <a:avLst/>
          </a:prstGeom>
        </p:spPr>
      </p:pic>
      <p:pic>
        <p:nvPicPr>
          <p:cNvPr id="4098" name="Picture 2"/>
          <p:cNvPicPr>
            <a:picLocks noChangeAspect="1" noChangeArrowheads="1"/>
          </p:cNvPicPr>
          <p:nvPr/>
        </p:nvPicPr>
        <p:blipFill>
          <a:blip r:embed="rId6" cstate="print"/>
          <a:srcRect/>
          <a:stretch>
            <a:fillRect/>
          </a:stretch>
        </p:blipFill>
        <p:spPr bwMode="auto">
          <a:xfrm>
            <a:off x="3571868" y="142852"/>
            <a:ext cx="5357851" cy="3500462"/>
          </a:xfrm>
          <a:prstGeom prst="rect">
            <a:avLst/>
          </a:prstGeom>
          <a:noFill/>
          <a:ln w="9525">
            <a:noFill/>
            <a:miter lim="800000"/>
            <a:headEnd/>
            <a:tailEnd/>
          </a:ln>
          <a:effectLst/>
        </p:spPr>
      </p:pic>
      <p:sp>
        <p:nvSpPr>
          <p:cNvPr id="6" name="Right Arrow 5"/>
          <p:cNvSpPr/>
          <p:nvPr/>
        </p:nvSpPr>
        <p:spPr>
          <a:xfrm>
            <a:off x="357158" y="3000372"/>
            <a:ext cx="3714776" cy="5715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smtClean="0">
                <a:solidFill>
                  <a:srgbClr val="7030A0"/>
                </a:solidFill>
              </a:rPr>
              <a:t>THIS IS THE DESIGN VIEW OF REPORT</a:t>
            </a:r>
            <a:endParaRPr lang="en-IN" sz="1400" dirty="0">
              <a:solidFill>
                <a:srgbClr val="7030A0"/>
              </a:solidFill>
            </a:endParaRPr>
          </a:p>
        </p:txBody>
      </p:sp>
      <p:pic>
        <p:nvPicPr>
          <p:cNvPr id="4100" name="Picture 4"/>
          <p:cNvPicPr>
            <a:picLocks noChangeAspect="1" noChangeArrowheads="1"/>
          </p:cNvPicPr>
          <p:nvPr/>
        </p:nvPicPr>
        <p:blipFill>
          <a:blip r:embed="rId7" cstate="print"/>
          <a:srcRect/>
          <a:stretch>
            <a:fillRect/>
          </a:stretch>
        </p:blipFill>
        <p:spPr bwMode="auto">
          <a:xfrm>
            <a:off x="3500430" y="3714752"/>
            <a:ext cx="5362575" cy="2995612"/>
          </a:xfrm>
          <a:prstGeom prst="rect">
            <a:avLst/>
          </a:prstGeom>
          <a:noFill/>
          <a:ln w="9525">
            <a:noFill/>
            <a:miter lim="800000"/>
            <a:headEnd/>
            <a:tailEnd/>
          </a:ln>
          <a:effectLst/>
        </p:spPr>
      </p:pic>
      <p:cxnSp>
        <p:nvCxnSpPr>
          <p:cNvPr id="10" name="Straight Arrow Connector 9"/>
          <p:cNvCxnSpPr/>
          <p:nvPr/>
        </p:nvCxnSpPr>
        <p:spPr>
          <a:xfrm>
            <a:off x="3000364" y="4643446"/>
            <a:ext cx="2071702" cy="7143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Slide Number Placeholder 17"/>
          <p:cNvSpPr>
            <a:spLocks noGrp="1"/>
          </p:cNvSpPr>
          <p:nvPr>
            <p:ph type="sldNum" sz="quarter" idx="12"/>
          </p:nvPr>
        </p:nvSpPr>
        <p:spPr/>
        <p:txBody>
          <a:bodyPr/>
          <a:lstStyle/>
          <a:p>
            <a:fld id="{B6F15528-21DE-4FAA-801E-634DDDAF4B2B}" type="slidenum">
              <a:rPr lang="en-US" smtClean="0"/>
              <a:pPr/>
              <a:t>27</a:t>
            </a:fld>
            <a:endParaRPr lang="en-US"/>
          </a:p>
        </p:txBody>
      </p:sp>
      <p:sp>
        <p:nvSpPr>
          <p:cNvPr id="19" name="Footer Placeholder 18"/>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plus(in)">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plus(in)">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plus(in)">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nodeType="clickEffect">
                                  <p:stCondLst>
                                    <p:cond delay="0"/>
                                  </p:stCondLst>
                                  <p:childTnLst>
                                    <p:set>
                                      <p:cBhvr>
                                        <p:cTn id="26" dur="1" fill="hold">
                                          <p:stCondLst>
                                            <p:cond delay="0"/>
                                          </p:stCondLst>
                                        </p:cTn>
                                        <p:tgtEl>
                                          <p:spTgt spid="4098"/>
                                        </p:tgtEl>
                                        <p:attrNameLst>
                                          <p:attrName>style.visibility</p:attrName>
                                        </p:attrNameLst>
                                      </p:cBhvr>
                                      <p:to>
                                        <p:strVal val="visible"/>
                                      </p:to>
                                    </p:set>
                                    <p:animEffect transition="in" filter="plus(in)">
                                      <p:cBhvr>
                                        <p:cTn id="27" dur="2000"/>
                                        <p:tgtEl>
                                          <p:spTgt spid="4098"/>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strips(down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0" presetClass="entr" presetSubtype="0" fill="hold" nodeType="clickEffect">
                                  <p:stCondLst>
                                    <p:cond delay="0"/>
                                  </p:stCondLst>
                                  <p:childTnLst>
                                    <p:set>
                                      <p:cBhvr>
                                        <p:cTn id="36" dur="1" fill="hold">
                                          <p:stCondLst>
                                            <p:cond delay="0"/>
                                          </p:stCondLst>
                                        </p:cTn>
                                        <p:tgtEl>
                                          <p:spTgt spid="4100"/>
                                        </p:tgtEl>
                                        <p:attrNameLst>
                                          <p:attrName>style.visibility</p:attrName>
                                        </p:attrNameLst>
                                      </p:cBhvr>
                                      <p:to>
                                        <p:strVal val="visible"/>
                                      </p:to>
                                    </p:set>
                                    <p:animEffect transition="in" filter="wedge">
                                      <p:cBhvr>
                                        <p:cTn id="37" dur="2000"/>
                                        <p:tgtEl>
                                          <p:spTgt spid="410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2000"/>
                                        <p:tgtEl>
                                          <p:spTgt spid="10"/>
                                        </p:tgtEl>
                                      </p:cBhvr>
                                    </p:animEffect>
                                  </p:childTnLst>
                                </p:cTn>
                              </p:par>
                            </p:childTnLst>
                          </p:cTn>
                        </p:par>
                        <p:par>
                          <p:cTn id="43" fill="hold">
                            <p:stCondLst>
                              <p:cond delay="2000"/>
                            </p:stCondLst>
                            <p:childTnLst>
                              <p:par>
                                <p:cTn id="44" presetID="1" presetClass="mediacall" presetSubtype="0" fill="hold" nodeType="afterEffect">
                                  <p:stCondLst>
                                    <p:cond delay="0"/>
                                  </p:stCondLst>
                                  <p:childTnLst>
                                    <p:cmd type="call" cmd="playFrom(0.0)">
                                      <p:cBhvr>
                                        <p:cTn id="45" dur="4745"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46"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audio>
              <p:cMediaNode>
                <p:cTn id="47"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audio>
              <p:cMediaNode>
                <p:cTn id="48" fill="hold" display="0">
                  <p:stCondLst>
                    <p:cond delay="indefinite"/>
                  </p:stCondLst>
                  <p:endCondLst>
                    <p:cond evt="onNext" delay="0">
                      <p:tgtEl>
                        <p:sldTgt/>
                      </p:tgtEl>
                    </p:cond>
                    <p:cond evt="onPrev" delay="0">
                      <p:tgtEl>
                        <p:sldTgt/>
                      </p:tgtEl>
                    </p:cond>
                    <p:cond evt="onStopAudio" delay="0">
                      <p:tgtEl>
                        <p:sldTgt/>
                      </p:tgtEl>
                    </p:cond>
                  </p:endCondLst>
                </p:cTn>
                <p:tgtEl>
                  <p:spTgt spid="13"/>
                </p:tgtEl>
              </p:cMediaNode>
            </p:audio>
            <p:audio>
              <p:cMediaNode>
                <p:cTn id="49"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audio>
              <p:cMediaNode>
                <p:cTn id="50" fill="hold" display="0">
                  <p:stCondLst>
                    <p:cond delay="indefinite"/>
                  </p:stCondLst>
                  <p:endCondLst>
                    <p:cond evt="onNext" delay="0">
                      <p:tgtEl>
                        <p:sldTgt/>
                      </p:tgtEl>
                    </p:cond>
                    <p:cond evt="onPrev" delay="0">
                      <p:tgtEl>
                        <p:sldTgt/>
                      </p:tgtEl>
                    </p:cond>
                    <p:cond evt="onStopAudio" delay="0">
                      <p:tgtEl>
                        <p:sldTgt/>
                      </p:tgtEl>
                    </p:cond>
                  </p:endCondLst>
                </p:cTn>
                <p:tgtEl>
                  <p:spTgt spid="15"/>
                </p:tgtEl>
              </p:cMediaNode>
            </p:audio>
            <p:audio>
              <p:cMediaNode>
                <p:cTn id="51" fill="hold" display="0">
                  <p:stCondLst>
                    <p:cond delay="indefinite"/>
                  </p:stCondLst>
                  <p:endCondLst>
                    <p:cond evt="onNext" delay="0">
                      <p:tgtEl>
                        <p:sldTgt/>
                      </p:tgtEl>
                    </p:cond>
                    <p:cond evt="onPrev" delay="0">
                      <p:tgtEl>
                        <p:sldTgt/>
                      </p:tgtEl>
                    </p:cond>
                    <p:cond evt="onStopAudio" delay="0">
                      <p:tgtEl>
                        <p:sldTgt/>
                      </p:tgtEl>
                    </p:cond>
                  </p:endCondLst>
                </p:cTn>
                <p:tgtEl>
                  <p:spTgt spid="16"/>
                </p:tgtEl>
              </p:cMediaNode>
            </p:audio>
            <p:audio>
              <p:cMediaNode>
                <p:cTn id="52" fill="hold" display="0">
                  <p:stCondLst>
                    <p:cond delay="indefinite"/>
                  </p:stCondLst>
                  <p:endCondLst>
                    <p:cond evt="onNext" delay="0">
                      <p:tgtEl>
                        <p:sldTgt/>
                      </p:tgtEl>
                    </p:cond>
                    <p:cond evt="onPrev" delay="0">
                      <p:tgtEl>
                        <p:sldTgt/>
                      </p:tgtEl>
                    </p:cond>
                    <p:cond evt="onStopAudio" delay="0">
                      <p:tgtEl>
                        <p:sldTgt/>
                      </p:tgtEl>
                    </p:cond>
                  </p:endCondLst>
                </p:cTn>
                <p:tgtEl>
                  <p:spTgt spid="17"/>
                </p:tgtEl>
              </p:cMediaNode>
            </p:audio>
          </p:childTnLst>
        </p:cTn>
      </p:par>
    </p:tnLst>
    <p:bldLst>
      <p:bldP spid="2" grpId="0"/>
      <p:bldP spid="3" grpId="0" build="p"/>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6000"/>
            <a:lum/>
          </a:blip>
          <a:srcRec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785786" y="214290"/>
            <a:ext cx="8072494" cy="646331"/>
          </a:xfrm>
          <a:prstGeom prst="rect">
            <a:avLst/>
          </a:prstGeom>
          <a:noFill/>
        </p:spPr>
        <p:txBody>
          <a:bodyPr wrap="square" rtlCol="0">
            <a:spAutoFit/>
          </a:bodyPr>
          <a:lstStyle/>
          <a:p>
            <a:r>
              <a:rPr lang="en-US" sz="3600" b="1" u="sng" dirty="0" smtClean="0">
                <a:solidFill>
                  <a:srgbClr val="FF0000"/>
                </a:solidFill>
              </a:rPr>
              <a:t>INTRODUCTION    TO   QUERIES</a:t>
            </a:r>
            <a:endParaRPr lang="en-IN" sz="3600" b="1" u="sng" dirty="0">
              <a:solidFill>
                <a:srgbClr val="FF0000"/>
              </a:solidFill>
            </a:endParaRPr>
          </a:p>
        </p:txBody>
      </p:sp>
      <p:sp>
        <p:nvSpPr>
          <p:cNvPr id="3" name="TextBox 2"/>
          <p:cNvSpPr txBox="1"/>
          <p:nvPr/>
        </p:nvSpPr>
        <p:spPr>
          <a:xfrm>
            <a:off x="0" y="1285860"/>
            <a:ext cx="9144000" cy="5386090"/>
          </a:xfrm>
          <a:prstGeom prst="rect">
            <a:avLst/>
          </a:prstGeom>
          <a:noFill/>
        </p:spPr>
        <p:txBody>
          <a:bodyPr wrap="square" rtlCol="0">
            <a:spAutoFit/>
          </a:bodyPr>
          <a:lstStyle/>
          <a:p>
            <a:r>
              <a:rPr lang="en-US" sz="2800" i="1" dirty="0" smtClean="0">
                <a:solidFill>
                  <a:srgbClr val="FFFF00"/>
                </a:solidFill>
              </a:rPr>
              <a:t>We can use queries to filter our data, to perform calculations with our data , and to summaries our data.We can also use queries to automate many data management tasks and to review changes in our data before we commit to those changes.</a:t>
            </a:r>
          </a:p>
          <a:p>
            <a:endParaRPr lang="en-US" sz="2800" i="1" dirty="0" smtClean="0">
              <a:solidFill>
                <a:srgbClr val="FFFF00"/>
              </a:solidFill>
            </a:endParaRPr>
          </a:p>
          <a:p>
            <a:r>
              <a:rPr lang="en-US" sz="2800" i="1" dirty="0" smtClean="0">
                <a:solidFill>
                  <a:srgbClr val="FFFF00"/>
                </a:solidFill>
              </a:rPr>
              <a:t>Following are the examples of query:</a:t>
            </a:r>
          </a:p>
          <a:p>
            <a:r>
              <a:rPr lang="en-US" sz="2800" i="1" dirty="0" smtClean="0">
                <a:solidFill>
                  <a:srgbClr val="FFFF00"/>
                </a:solidFill>
              </a:rPr>
              <a:t>1.Delete query</a:t>
            </a:r>
          </a:p>
          <a:p>
            <a:r>
              <a:rPr lang="en-US" sz="2800" i="1" dirty="0" smtClean="0">
                <a:solidFill>
                  <a:srgbClr val="FFFF00"/>
                </a:solidFill>
              </a:rPr>
              <a:t>2.Append query</a:t>
            </a:r>
          </a:p>
          <a:p>
            <a:r>
              <a:rPr lang="en-US" sz="2800" i="1" dirty="0" smtClean="0">
                <a:solidFill>
                  <a:srgbClr val="FFFF00"/>
                </a:solidFill>
              </a:rPr>
              <a:t>3.Select query</a:t>
            </a:r>
          </a:p>
          <a:p>
            <a:r>
              <a:rPr lang="en-US" sz="2800" i="1" dirty="0" smtClean="0">
                <a:solidFill>
                  <a:srgbClr val="FFFF00"/>
                </a:solidFill>
              </a:rPr>
              <a:t>4.Update query</a:t>
            </a:r>
          </a:p>
          <a:p>
            <a:r>
              <a:rPr lang="en-US" sz="2800" i="1" dirty="0" smtClean="0">
                <a:solidFill>
                  <a:srgbClr val="FFFF00"/>
                </a:solidFill>
              </a:rPr>
              <a:t>5.Select table query etc.</a:t>
            </a:r>
          </a:p>
          <a:p>
            <a:endParaRPr lang="en-US" dirty="0" smtClean="0"/>
          </a:p>
          <a:p>
            <a:endParaRPr lang="en-US"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6" dur="10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7" dur="1000" accel="50000" fill="hold">
                                          <p:stCondLst>
                                            <p:cond delay="1000"/>
                                          </p:stCondLst>
                                        </p:cTn>
                                        <p:tgtEl>
                                          <p:spTgt spid="3"/>
                                        </p:tgtEl>
                                        <p:attrNameLst>
                                          <p:attrName>ppt_w</p:attrName>
                                        </p:attrNameLst>
                                      </p:cBhvr>
                                      <p:tavLst>
                                        <p:tav tm="0">
                                          <p:val>
                                            <p:strVal val="#ppt_w*.05"/>
                                          </p:val>
                                        </p:tav>
                                        <p:tav tm="100000">
                                          <p:val>
                                            <p:strVal val="#ppt_w"/>
                                          </p:val>
                                        </p:tav>
                                      </p:tavLst>
                                    </p:anim>
                                    <p:anim calcmode="lin" valueType="num">
                                      <p:cBhvr>
                                        <p:cTn id="18" dur="2000" fill="hold"/>
                                        <p:tgtEl>
                                          <p:spTgt spid="3"/>
                                        </p:tgtEl>
                                        <p:attrNameLst>
                                          <p:attrName>ppt_h</p:attrName>
                                        </p:attrNameLst>
                                      </p:cBhvr>
                                      <p:tavLst>
                                        <p:tav tm="0">
                                          <p:val>
                                            <p:strVal val="#ppt_h"/>
                                          </p:val>
                                        </p:tav>
                                        <p:tav tm="100000">
                                          <p:val>
                                            <p:strVal val="#ppt_h"/>
                                          </p:val>
                                        </p:tav>
                                      </p:tavLst>
                                    </p:anim>
                                    <p:anim calcmode="lin" valueType="num">
                                      <p:cBhvr>
                                        <p:cTn id="19" dur="10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20" dur="10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21" dur="1000" accel="50000" fill="hold">
                                          <p:stCondLst>
                                            <p:cond delay="1000"/>
                                          </p:stCondLst>
                                        </p:cTn>
                                        <p:tgtEl>
                                          <p:spTgt spid="3"/>
                                        </p:tgtEl>
                                        <p:attrNameLst>
                                          <p:attrName>ppt_y</p:attrName>
                                        </p:attrNameLst>
                                      </p:cBhvr>
                                      <p:tavLst>
                                        <p:tav tm="0">
                                          <p:val>
                                            <p:strVal val="#ppt_y+.1"/>
                                          </p:val>
                                        </p:tav>
                                        <p:tav tm="100000">
                                          <p:val>
                                            <p:strVal val="#ppt_y"/>
                                          </p:val>
                                        </p:tav>
                                      </p:tavLst>
                                    </p:anim>
                                    <p:animEffect transition="in" filter="fade">
                                      <p:cBhvr>
                                        <p:cTn id="22" dur="2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2000"/>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42844" y="3643314"/>
            <a:ext cx="4143404" cy="3000420"/>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142845" y="214290"/>
            <a:ext cx="4714908" cy="214314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cstate="print"/>
          <a:srcRect/>
          <a:stretch>
            <a:fillRect/>
          </a:stretch>
        </p:blipFill>
        <p:spPr bwMode="auto">
          <a:xfrm>
            <a:off x="4786314" y="3643314"/>
            <a:ext cx="4143404" cy="3000396"/>
          </a:xfrm>
          <a:prstGeom prst="rect">
            <a:avLst/>
          </a:prstGeom>
          <a:noFill/>
          <a:ln w="9525">
            <a:noFill/>
            <a:miter lim="800000"/>
            <a:headEnd/>
            <a:tailEnd/>
          </a:ln>
          <a:effectLst/>
        </p:spPr>
      </p:pic>
      <p:sp>
        <p:nvSpPr>
          <p:cNvPr id="5" name="Down Arrow 4"/>
          <p:cNvSpPr/>
          <p:nvPr/>
        </p:nvSpPr>
        <p:spPr>
          <a:xfrm>
            <a:off x="1071538" y="2571744"/>
            <a:ext cx="500066" cy="857256"/>
          </a:xfrm>
          <a:prstGeom prst="downArrow">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ight Arrow 5"/>
          <p:cNvSpPr/>
          <p:nvPr/>
        </p:nvSpPr>
        <p:spPr>
          <a:xfrm>
            <a:off x="4357686" y="4929198"/>
            <a:ext cx="428628" cy="357190"/>
          </a:xfrm>
          <a:prstGeom prst="rightArrow">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4929190" y="357166"/>
            <a:ext cx="4000528" cy="3046988"/>
          </a:xfrm>
          <a:prstGeom prst="rect">
            <a:avLst/>
          </a:prstGeom>
          <a:noFill/>
        </p:spPr>
        <p:txBody>
          <a:bodyPr wrap="square" rtlCol="0">
            <a:spAutoFit/>
          </a:bodyPr>
          <a:lstStyle/>
          <a:p>
            <a:r>
              <a:rPr lang="en-US" sz="2400" b="1" u="sng" dirty="0" smtClean="0">
                <a:solidFill>
                  <a:srgbClr val="FF0000"/>
                </a:solidFill>
              </a:rPr>
              <a:t>HOW TO MAKE QUERY</a:t>
            </a:r>
          </a:p>
          <a:p>
            <a:r>
              <a:rPr lang="en-US" sz="2400" b="1" dirty="0" smtClean="0">
                <a:solidFill>
                  <a:srgbClr val="FF0000"/>
                </a:solidFill>
              </a:rPr>
              <a:t>Step1.</a:t>
            </a:r>
            <a:r>
              <a:rPr lang="en-US" sz="2400" b="1" dirty="0" smtClean="0">
                <a:solidFill>
                  <a:srgbClr val="FFFF00"/>
                </a:solidFill>
              </a:rPr>
              <a:t>Create            Query design                                           </a:t>
            </a:r>
            <a:r>
              <a:rPr lang="en-US" sz="2400" b="1" dirty="0" smtClean="0">
                <a:solidFill>
                  <a:srgbClr val="FF0000"/>
                </a:solidFill>
              </a:rPr>
              <a:t>Step2.</a:t>
            </a:r>
            <a:r>
              <a:rPr lang="en-US" sz="2400" b="1" dirty="0" smtClean="0">
                <a:solidFill>
                  <a:srgbClr val="FFFF00"/>
                </a:solidFill>
              </a:rPr>
              <a:t>Select table        Select field </a:t>
            </a:r>
          </a:p>
          <a:p>
            <a:r>
              <a:rPr lang="en-US" sz="2400" b="1" dirty="0" smtClean="0">
                <a:solidFill>
                  <a:srgbClr val="FF0000"/>
                </a:solidFill>
              </a:rPr>
              <a:t>Step3. </a:t>
            </a:r>
            <a:r>
              <a:rPr lang="en-US" sz="2400" b="1" dirty="0" smtClean="0">
                <a:solidFill>
                  <a:srgbClr val="FFFF00"/>
                </a:solidFill>
              </a:rPr>
              <a:t>update </a:t>
            </a:r>
          </a:p>
          <a:p>
            <a:r>
              <a:rPr lang="en-US" sz="2400" b="1" dirty="0" smtClean="0">
                <a:solidFill>
                  <a:srgbClr val="FFFF00"/>
                </a:solidFill>
              </a:rPr>
              <a:t>Fill query in “update to”</a:t>
            </a:r>
          </a:p>
          <a:p>
            <a:r>
              <a:rPr lang="en-US" sz="2400" b="1" dirty="0" smtClean="0">
                <a:solidFill>
                  <a:srgbClr val="FF0000"/>
                </a:solidFill>
              </a:rPr>
              <a:t>Step4. </a:t>
            </a:r>
            <a:r>
              <a:rPr lang="en-US" sz="2400" b="1" dirty="0" smtClean="0">
                <a:solidFill>
                  <a:srgbClr val="FFFF00"/>
                </a:solidFill>
              </a:rPr>
              <a:t>Run      </a:t>
            </a:r>
            <a:endParaRPr lang="en-IN" sz="2400" b="1" u="sng" dirty="0">
              <a:solidFill>
                <a:srgbClr val="FFFF00"/>
              </a:solidFill>
            </a:endParaRPr>
          </a:p>
        </p:txBody>
      </p:sp>
      <p:sp>
        <p:nvSpPr>
          <p:cNvPr id="9" name="Right Arrow 8"/>
          <p:cNvSpPr/>
          <p:nvPr/>
        </p:nvSpPr>
        <p:spPr>
          <a:xfrm>
            <a:off x="6858016" y="857232"/>
            <a:ext cx="785818" cy="214314"/>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ight Arrow 9"/>
          <p:cNvSpPr/>
          <p:nvPr/>
        </p:nvSpPr>
        <p:spPr>
          <a:xfrm>
            <a:off x="7715272" y="1571612"/>
            <a:ext cx="714380" cy="214314"/>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ight Arrow 10"/>
          <p:cNvSpPr/>
          <p:nvPr/>
        </p:nvSpPr>
        <p:spPr>
          <a:xfrm>
            <a:off x="7143768" y="2357430"/>
            <a:ext cx="857256" cy="214314"/>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Slide Number Placeholder 11"/>
          <p:cNvSpPr>
            <a:spLocks noGrp="1"/>
          </p:cNvSpPr>
          <p:nvPr>
            <p:ph type="sldNum" sz="quarter" idx="12"/>
          </p:nvPr>
        </p:nvSpPr>
        <p:spPr/>
        <p:txBody>
          <a:bodyPr/>
          <a:lstStyle/>
          <a:p>
            <a:fld id="{B6F15528-21DE-4FAA-801E-634DDDAF4B2B}" type="slidenum">
              <a:rPr lang="en-US" smtClean="0"/>
              <a:pPr/>
              <a:t>29</a:t>
            </a:fld>
            <a:endParaRPr lang="en-US"/>
          </a:p>
        </p:txBody>
      </p:sp>
      <p:sp>
        <p:nvSpPr>
          <p:cNvPr id="13" name="Footer Placeholder 12"/>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10" dur="1000" fill="hold"/>
                                        <p:tgtEl>
                                          <p:spTgt spid="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1"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fade">
                                      <p:cBhvr>
                                        <p:cTn id="19" dur="770" decel="100000"/>
                                        <p:tgtEl>
                                          <p:spTgt spid="1027"/>
                                        </p:tgtEl>
                                      </p:cBhvr>
                                    </p:animEffect>
                                    <p:animScale>
                                      <p:cBhvr>
                                        <p:cTn id="20" dur="770" decel="100000"/>
                                        <p:tgtEl>
                                          <p:spTgt spid="1027"/>
                                        </p:tgtEl>
                                      </p:cBhvr>
                                      <p:from x="10000" y="10000"/>
                                      <p:to x="200000" y="450000"/>
                                    </p:animScale>
                                    <p:animScale>
                                      <p:cBhvr>
                                        <p:cTn id="21" dur="1230" accel="100000" fill="hold">
                                          <p:stCondLst>
                                            <p:cond delay="770"/>
                                          </p:stCondLst>
                                        </p:cTn>
                                        <p:tgtEl>
                                          <p:spTgt spid="1027"/>
                                        </p:tgtEl>
                                      </p:cBhvr>
                                      <p:from x="200000" y="450000"/>
                                      <p:to x="100000" y="100000"/>
                                    </p:animScale>
                                    <p:set>
                                      <p:cBhvr>
                                        <p:cTn id="22" dur="770" fill="hold"/>
                                        <p:tgtEl>
                                          <p:spTgt spid="1027"/>
                                        </p:tgtEl>
                                        <p:attrNameLst>
                                          <p:attrName>ppt_x</p:attrName>
                                        </p:attrNameLst>
                                      </p:cBhvr>
                                      <p:to>
                                        <p:strVal val="(0.5)"/>
                                      </p:to>
                                    </p:set>
                                    <p:anim from="(0.5)" to="(#ppt_x)" calcmode="lin" valueType="num">
                                      <p:cBhvr>
                                        <p:cTn id="23" dur="1230" accel="100000" fill="hold">
                                          <p:stCondLst>
                                            <p:cond delay="770"/>
                                          </p:stCondLst>
                                        </p:cTn>
                                        <p:tgtEl>
                                          <p:spTgt spid="1027"/>
                                        </p:tgtEl>
                                        <p:attrNameLst>
                                          <p:attrName>ppt_x</p:attrName>
                                        </p:attrNameLst>
                                      </p:cBhvr>
                                    </p:anim>
                                    <p:set>
                                      <p:cBhvr>
                                        <p:cTn id="24" dur="770" fill="hold"/>
                                        <p:tgtEl>
                                          <p:spTgt spid="1027"/>
                                        </p:tgtEl>
                                        <p:attrNameLst>
                                          <p:attrName>ppt_y</p:attrName>
                                        </p:attrNameLst>
                                      </p:cBhvr>
                                      <p:to>
                                        <p:strVal val="(#ppt_y+0.4)"/>
                                      </p:to>
                                    </p:set>
                                    <p:anim from="(#ppt_y+0.4)" to="(#ppt_y)" calcmode="lin" valueType="num">
                                      <p:cBhvr>
                                        <p:cTn id="25" dur="1230" accel="100000" fill="hold">
                                          <p:stCondLst>
                                            <p:cond delay="770"/>
                                          </p:stCondLst>
                                        </p:cTn>
                                        <p:tgtEl>
                                          <p:spTgt spid="1027"/>
                                        </p:tgtEl>
                                        <p:attrNameLst>
                                          <p:attrName>ppt_y</p:attrName>
                                        </p:attrNameLst>
                                      </p:cBhvr>
                                    </p:anim>
                                  </p:childTnLst>
                                </p:cTn>
                              </p:par>
                            </p:childTnLst>
                          </p:cTn>
                        </p:par>
                      </p:childTnLst>
                    </p:cTn>
                  </p:par>
                  <p:par>
                    <p:cTn id="26" fill="hold">
                      <p:stCondLst>
                        <p:cond delay="indefinite"/>
                      </p:stCondLst>
                      <p:childTnLst>
                        <p:par>
                          <p:cTn id="27" fill="hold">
                            <p:stCondLst>
                              <p:cond delay="0"/>
                            </p:stCondLst>
                            <p:childTnLst>
                              <p:par>
                                <p:cTn id="28" presetID="51"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770" decel="100000"/>
                                        <p:tgtEl>
                                          <p:spTgt spid="5"/>
                                        </p:tgtEl>
                                      </p:cBhvr>
                                    </p:animEffect>
                                    <p:animScale>
                                      <p:cBhvr>
                                        <p:cTn id="31" dur="770" decel="100000"/>
                                        <p:tgtEl>
                                          <p:spTgt spid="5"/>
                                        </p:tgtEl>
                                      </p:cBhvr>
                                      <p:from x="10000" y="10000"/>
                                      <p:to x="200000" y="450000"/>
                                    </p:animScale>
                                    <p:animScale>
                                      <p:cBhvr>
                                        <p:cTn id="32" dur="1230" accel="100000" fill="hold">
                                          <p:stCondLst>
                                            <p:cond delay="770"/>
                                          </p:stCondLst>
                                        </p:cTn>
                                        <p:tgtEl>
                                          <p:spTgt spid="5"/>
                                        </p:tgtEl>
                                      </p:cBhvr>
                                      <p:from x="200000" y="450000"/>
                                      <p:to x="100000" y="100000"/>
                                    </p:animScale>
                                    <p:set>
                                      <p:cBhvr>
                                        <p:cTn id="33" dur="770" fill="hold"/>
                                        <p:tgtEl>
                                          <p:spTgt spid="5"/>
                                        </p:tgtEl>
                                        <p:attrNameLst>
                                          <p:attrName>ppt_x</p:attrName>
                                        </p:attrNameLst>
                                      </p:cBhvr>
                                      <p:to>
                                        <p:strVal val="(0.5)"/>
                                      </p:to>
                                    </p:set>
                                    <p:anim from="(0.5)" to="(#ppt_x)" calcmode="lin" valueType="num">
                                      <p:cBhvr>
                                        <p:cTn id="34" dur="1230" accel="100000" fill="hold">
                                          <p:stCondLst>
                                            <p:cond delay="770"/>
                                          </p:stCondLst>
                                        </p:cTn>
                                        <p:tgtEl>
                                          <p:spTgt spid="5"/>
                                        </p:tgtEl>
                                        <p:attrNameLst>
                                          <p:attrName>ppt_x</p:attrName>
                                        </p:attrNameLst>
                                      </p:cBhvr>
                                    </p:anim>
                                    <p:set>
                                      <p:cBhvr>
                                        <p:cTn id="35" dur="770" fill="hold"/>
                                        <p:tgtEl>
                                          <p:spTgt spid="5"/>
                                        </p:tgtEl>
                                        <p:attrNameLst>
                                          <p:attrName>ppt_y</p:attrName>
                                        </p:attrNameLst>
                                      </p:cBhvr>
                                      <p:to>
                                        <p:strVal val="(#ppt_y+0.4)"/>
                                      </p:to>
                                    </p:set>
                                    <p:anim from="(#ppt_y+0.4)" to="(#ppt_y)" calcmode="lin" valueType="num">
                                      <p:cBhvr>
                                        <p:cTn id="36" dur="1230" accel="100000" fill="hold">
                                          <p:stCondLst>
                                            <p:cond delay="770"/>
                                          </p:stCondLst>
                                        </p:cTn>
                                        <p:tgtEl>
                                          <p:spTgt spid="5"/>
                                        </p:tgtEl>
                                        <p:attrNameLst>
                                          <p:attrName>ppt_y</p:attrName>
                                        </p:attrNameLst>
                                      </p:cBhvr>
                                    </p:anim>
                                  </p:childTnLst>
                                </p:cTn>
                              </p:par>
                              <p:par>
                                <p:cTn id="37" presetID="51" presetClass="entr" presetSubtype="0" fill="hold" nodeType="withEffect">
                                  <p:stCondLst>
                                    <p:cond delay="0"/>
                                  </p:stCondLst>
                                  <p:childTnLst>
                                    <p:set>
                                      <p:cBhvr>
                                        <p:cTn id="38" dur="1" fill="hold">
                                          <p:stCondLst>
                                            <p:cond delay="0"/>
                                          </p:stCondLst>
                                        </p:cTn>
                                        <p:tgtEl>
                                          <p:spTgt spid="1026"/>
                                        </p:tgtEl>
                                        <p:attrNameLst>
                                          <p:attrName>style.visibility</p:attrName>
                                        </p:attrNameLst>
                                      </p:cBhvr>
                                      <p:to>
                                        <p:strVal val="visible"/>
                                      </p:to>
                                    </p:set>
                                    <p:animEffect transition="in" filter="fade">
                                      <p:cBhvr>
                                        <p:cTn id="39" dur="770" decel="100000"/>
                                        <p:tgtEl>
                                          <p:spTgt spid="1026"/>
                                        </p:tgtEl>
                                      </p:cBhvr>
                                    </p:animEffect>
                                    <p:animScale>
                                      <p:cBhvr>
                                        <p:cTn id="40" dur="770" decel="100000"/>
                                        <p:tgtEl>
                                          <p:spTgt spid="1026"/>
                                        </p:tgtEl>
                                      </p:cBhvr>
                                      <p:from x="10000" y="10000"/>
                                      <p:to x="200000" y="450000"/>
                                    </p:animScale>
                                    <p:animScale>
                                      <p:cBhvr>
                                        <p:cTn id="41" dur="1230" accel="100000" fill="hold">
                                          <p:stCondLst>
                                            <p:cond delay="770"/>
                                          </p:stCondLst>
                                        </p:cTn>
                                        <p:tgtEl>
                                          <p:spTgt spid="1026"/>
                                        </p:tgtEl>
                                      </p:cBhvr>
                                      <p:from x="200000" y="450000"/>
                                      <p:to x="100000" y="100000"/>
                                    </p:animScale>
                                    <p:set>
                                      <p:cBhvr>
                                        <p:cTn id="42" dur="770" fill="hold"/>
                                        <p:tgtEl>
                                          <p:spTgt spid="1026"/>
                                        </p:tgtEl>
                                        <p:attrNameLst>
                                          <p:attrName>ppt_x</p:attrName>
                                        </p:attrNameLst>
                                      </p:cBhvr>
                                      <p:to>
                                        <p:strVal val="(0.5)"/>
                                      </p:to>
                                    </p:set>
                                    <p:anim from="(0.5)" to="(#ppt_x)" calcmode="lin" valueType="num">
                                      <p:cBhvr>
                                        <p:cTn id="43" dur="1230" accel="100000" fill="hold">
                                          <p:stCondLst>
                                            <p:cond delay="770"/>
                                          </p:stCondLst>
                                        </p:cTn>
                                        <p:tgtEl>
                                          <p:spTgt spid="1026"/>
                                        </p:tgtEl>
                                        <p:attrNameLst>
                                          <p:attrName>ppt_x</p:attrName>
                                        </p:attrNameLst>
                                      </p:cBhvr>
                                    </p:anim>
                                    <p:set>
                                      <p:cBhvr>
                                        <p:cTn id="44" dur="770" fill="hold"/>
                                        <p:tgtEl>
                                          <p:spTgt spid="1026"/>
                                        </p:tgtEl>
                                        <p:attrNameLst>
                                          <p:attrName>ppt_y</p:attrName>
                                        </p:attrNameLst>
                                      </p:cBhvr>
                                      <p:to>
                                        <p:strVal val="(#ppt_y+0.4)"/>
                                      </p:to>
                                    </p:set>
                                    <p:anim from="(#ppt_y+0.4)" to="(#ppt_y)" calcmode="lin" valueType="num">
                                      <p:cBhvr>
                                        <p:cTn id="45" dur="1230" accel="100000" fill="hold">
                                          <p:stCondLst>
                                            <p:cond delay="770"/>
                                          </p:stCondLst>
                                        </p:cTn>
                                        <p:tgtEl>
                                          <p:spTgt spid="1026"/>
                                        </p:tgtEl>
                                        <p:attrNameLst>
                                          <p:attrName>ppt_y</p:attrName>
                                        </p:attrNameLst>
                                      </p:cBhvr>
                                    </p:anim>
                                  </p:childTnLst>
                                </p:cTn>
                              </p:par>
                            </p:childTnLst>
                          </p:cTn>
                        </p:par>
                      </p:childTnLst>
                    </p:cTn>
                  </p:par>
                  <p:par>
                    <p:cTn id="46" fill="hold">
                      <p:stCondLst>
                        <p:cond delay="indefinite"/>
                      </p:stCondLst>
                      <p:childTnLst>
                        <p:par>
                          <p:cTn id="47" fill="hold">
                            <p:stCondLst>
                              <p:cond delay="0"/>
                            </p:stCondLst>
                            <p:childTnLst>
                              <p:par>
                                <p:cTn id="48" presetID="51" presetClass="entr" presetSubtype="0"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770" decel="100000"/>
                                        <p:tgtEl>
                                          <p:spTgt spid="6"/>
                                        </p:tgtEl>
                                      </p:cBhvr>
                                    </p:animEffect>
                                    <p:animScale>
                                      <p:cBhvr>
                                        <p:cTn id="51" dur="770" decel="100000"/>
                                        <p:tgtEl>
                                          <p:spTgt spid="6"/>
                                        </p:tgtEl>
                                      </p:cBhvr>
                                      <p:from x="10000" y="10000"/>
                                      <p:to x="200000" y="450000"/>
                                    </p:animScale>
                                    <p:animScale>
                                      <p:cBhvr>
                                        <p:cTn id="52" dur="1230" accel="100000" fill="hold">
                                          <p:stCondLst>
                                            <p:cond delay="770"/>
                                          </p:stCondLst>
                                        </p:cTn>
                                        <p:tgtEl>
                                          <p:spTgt spid="6"/>
                                        </p:tgtEl>
                                      </p:cBhvr>
                                      <p:from x="200000" y="450000"/>
                                      <p:to x="100000" y="100000"/>
                                    </p:animScale>
                                    <p:set>
                                      <p:cBhvr>
                                        <p:cTn id="53" dur="770" fill="hold"/>
                                        <p:tgtEl>
                                          <p:spTgt spid="6"/>
                                        </p:tgtEl>
                                        <p:attrNameLst>
                                          <p:attrName>ppt_x</p:attrName>
                                        </p:attrNameLst>
                                      </p:cBhvr>
                                      <p:to>
                                        <p:strVal val="(0.5)"/>
                                      </p:to>
                                    </p:set>
                                    <p:anim from="(0.5)" to="(#ppt_x)" calcmode="lin" valueType="num">
                                      <p:cBhvr>
                                        <p:cTn id="54" dur="1230" accel="100000" fill="hold">
                                          <p:stCondLst>
                                            <p:cond delay="770"/>
                                          </p:stCondLst>
                                        </p:cTn>
                                        <p:tgtEl>
                                          <p:spTgt spid="6"/>
                                        </p:tgtEl>
                                        <p:attrNameLst>
                                          <p:attrName>ppt_x</p:attrName>
                                        </p:attrNameLst>
                                      </p:cBhvr>
                                    </p:anim>
                                    <p:set>
                                      <p:cBhvr>
                                        <p:cTn id="55" dur="770" fill="hold"/>
                                        <p:tgtEl>
                                          <p:spTgt spid="6"/>
                                        </p:tgtEl>
                                        <p:attrNameLst>
                                          <p:attrName>ppt_y</p:attrName>
                                        </p:attrNameLst>
                                      </p:cBhvr>
                                      <p:to>
                                        <p:strVal val="(#ppt_y+0.4)"/>
                                      </p:to>
                                    </p:set>
                                    <p:anim from="(#ppt_y+0.4)" to="(#ppt_y)" calcmode="lin" valueType="num">
                                      <p:cBhvr>
                                        <p:cTn id="56" dur="1230" accel="100000" fill="hold">
                                          <p:stCondLst>
                                            <p:cond delay="770"/>
                                          </p:stCondLst>
                                        </p:cTn>
                                        <p:tgtEl>
                                          <p:spTgt spid="6"/>
                                        </p:tgtEl>
                                        <p:attrNameLst>
                                          <p:attrName>ppt_y</p:attrName>
                                        </p:attrNameLst>
                                      </p:cBhvr>
                                    </p:anim>
                                  </p:childTnLst>
                                </p:cTn>
                              </p:par>
                              <p:par>
                                <p:cTn id="57" presetID="51" presetClass="entr" presetSubtype="0" fill="hold" nodeType="withEffect">
                                  <p:stCondLst>
                                    <p:cond delay="0"/>
                                  </p:stCondLst>
                                  <p:childTnLst>
                                    <p:set>
                                      <p:cBhvr>
                                        <p:cTn id="58" dur="1" fill="hold">
                                          <p:stCondLst>
                                            <p:cond delay="0"/>
                                          </p:stCondLst>
                                        </p:cTn>
                                        <p:tgtEl>
                                          <p:spTgt spid="1028"/>
                                        </p:tgtEl>
                                        <p:attrNameLst>
                                          <p:attrName>style.visibility</p:attrName>
                                        </p:attrNameLst>
                                      </p:cBhvr>
                                      <p:to>
                                        <p:strVal val="visible"/>
                                      </p:to>
                                    </p:set>
                                    <p:animEffect transition="in" filter="fade">
                                      <p:cBhvr>
                                        <p:cTn id="59" dur="770" decel="100000"/>
                                        <p:tgtEl>
                                          <p:spTgt spid="1028"/>
                                        </p:tgtEl>
                                      </p:cBhvr>
                                    </p:animEffect>
                                    <p:animScale>
                                      <p:cBhvr>
                                        <p:cTn id="60" dur="770" decel="100000"/>
                                        <p:tgtEl>
                                          <p:spTgt spid="1028"/>
                                        </p:tgtEl>
                                      </p:cBhvr>
                                      <p:from x="10000" y="10000"/>
                                      <p:to x="200000" y="450000"/>
                                    </p:animScale>
                                    <p:animScale>
                                      <p:cBhvr>
                                        <p:cTn id="61" dur="1230" accel="100000" fill="hold">
                                          <p:stCondLst>
                                            <p:cond delay="770"/>
                                          </p:stCondLst>
                                        </p:cTn>
                                        <p:tgtEl>
                                          <p:spTgt spid="1028"/>
                                        </p:tgtEl>
                                      </p:cBhvr>
                                      <p:from x="200000" y="450000"/>
                                      <p:to x="100000" y="100000"/>
                                    </p:animScale>
                                    <p:set>
                                      <p:cBhvr>
                                        <p:cTn id="62" dur="770" fill="hold"/>
                                        <p:tgtEl>
                                          <p:spTgt spid="1028"/>
                                        </p:tgtEl>
                                        <p:attrNameLst>
                                          <p:attrName>ppt_x</p:attrName>
                                        </p:attrNameLst>
                                      </p:cBhvr>
                                      <p:to>
                                        <p:strVal val="(0.5)"/>
                                      </p:to>
                                    </p:set>
                                    <p:anim from="(0.5)" to="(#ppt_x)" calcmode="lin" valueType="num">
                                      <p:cBhvr>
                                        <p:cTn id="63" dur="1230" accel="100000" fill="hold">
                                          <p:stCondLst>
                                            <p:cond delay="770"/>
                                          </p:stCondLst>
                                        </p:cTn>
                                        <p:tgtEl>
                                          <p:spTgt spid="1028"/>
                                        </p:tgtEl>
                                        <p:attrNameLst>
                                          <p:attrName>ppt_x</p:attrName>
                                        </p:attrNameLst>
                                      </p:cBhvr>
                                    </p:anim>
                                    <p:set>
                                      <p:cBhvr>
                                        <p:cTn id="64" dur="770" fill="hold"/>
                                        <p:tgtEl>
                                          <p:spTgt spid="1028"/>
                                        </p:tgtEl>
                                        <p:attrNameLst>
                                          <p:attrName>ppt_y</p:attrName>
                                        </p:attrNameLst>
                                      </p:cBhvr>
                                      <p:to>
                                        <p:strVal val="(#ppt_y+0.4)"/>
                                      </p:to>
                                    </p:set>
                                    <p:anim from="(#ppt_y+0.4)" to="(#ppt_y)" calcmode="lin" valueType="num">
                                      <p:cBhvr>
                                        <p:cTn id="65" dur="1230" accel="100000" fill="hold">
                                          <p:stCondLst>
                                            <p:cond delay="770"/>
                                          </p:stCondLst>
                                        </p:cTn>
                                        <p:tgtEl>
                                          <p:spTgt spid="102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Third Generation Language</a:t>
            </a:r>
            <a:endParaRPr lang="en-IN" dirty="0">
              <a:solidFill>
                <a:srgbClr val="FF0000"/>
              </a:solidFill>
            </a:endParaRPr>
          </a:p>
        </p:txBody>
      </p:sp>
      <p:sp>
        <p:nvSpPr>
          <p:cNvPr id="3" name="Content Placeholder 2"/>
          <p:cNvSpPr>
            <a:spLocks noGrp="1"/>
          </p:cNvSpPr>
          <p:nvPr>
            <p:ph idx="1"/>
          </p:nvPr>
        </p:nvSpPr>
        <p:spPr>
          <a:xfrm>
            <a:off x="0" y="1285860"/>
            <a:ext cx="8686800" cy="4840303"/>
          </a:xfrm>
        </p:spPr>
        <p:txBody>
          <a:bodyPr>
            <a:normAutofit/>
          </a:bodyPr>
          <a:lstStyle/>
          <a:p>
            <a:pPr>
              <a:buNone/>
            </a:pPr>
            <a:r>
              <a:rPr lang="en-US" sz="2000" dirty="0" smtClean="0"/>
              <a:t>.            </a:t>
            </a:r>
            <a:r>
              <a:rPr lang="en-US" sz="2000" dirty="0" smtClean="0">
                <a:solidFill>
                  <a:schemeClr val="accent5">
                    <a:lumMod val="50000"/>
                  </a:schemeClr>
                </a:solidFill>
              </a:rPr>
              <a:t>1)</a:t>
            </a:r>
            <a:r>
              <a:rPr lang="en-US" sz="2000" dirty="0" smtClean="0">
                <a:solidFill>
                  <a:schemeClr val="accent2">
                    <a:lumMod val="50000"/>
                  </a:schemeClr>
                </a:solidFill>
              </a:rPr>
              <a:t>COBOL</a:t>
            </a:r>
            <a:r>
              <a:rPr lang="en-US" sz="2000" dirty="0" smtClean="0">
                <a:solidFill>
                  <a:schemeClr val="accent5">
                    <a:lumMod val="50000"/>
                  </a:schemeClr>
                </a:solidFill>
              </a:rPr>
              <a:t>-Common Business Language</a:t>
            </a:r>
          </a:p>
          <a:p>
            <a:pPr>
              <a:buNone/>
            </a:pPr>
            <a:r>
              <a:rPr lang="en-US" sz="2000" dirty="0" smtClean="0">
                <a:solidFill>
                  <a:schemeClr val="accent5">
                    <a:lumMod val="50000"/>
                  </a:schemeClr>
                </a:solidFill>
              </a:rPr>
              <a:t>             2)</a:t>
            </a:r>
            <a:r>
              <a:rPr lang="en-US" sz="2000" dirty="0" smtClean="0">
                <a:solidFill>
                  <a:schemeClr val="accent2">
                    <a:lumMod val="50000"/>
                  </a:schemeClr>
                </a:solidFill>
              </a:rPr>
              <a:t>BASIC</a:t>
            </a:r>
            <a:r>
              <a:rPr lang="en-US" sz="2000" dirty="0" smtClean="0">
                <a:solidFill>
                  <a:schemeClr val="accent5">
                    <a:lumMod val="50000"/>
                  </a:schemeClr>
                </a:solidFill>
              </a:rPr>
              <a:t>- Beginners  All Purpose Symbolic Instruction Code</a:t>
            </a:r>
          </a:p>
          <a:p>
            <a:pPr>
              <a:buNone/>
            </a:pPr>
            <a:r>
              <a:rPr lang="en-US" sz="2000" dirty="0" smtClean="0">
                <a:solidFill>
                  <a:schemeClr val="accent5">
                    <a:lumMod val="50000"/>
                  </a:schemeClr>
                </a:solidFill>
              </a:rPr>
              <a:t>             3)</a:t>
            </a:r>
            <a:r>
              <a:rPr lang="en-US" sz="2000" dirty="0" smtClean="0">
                <a:solidFill>
                  <a:schemeClr val="accent2">
                    <a:lumMod val="50000"/>
                  </a:schemeClr>
                </a:solidFill>
              </a:rPr>
              <a:t>FORTRAN</a:t>
            </a:r>
            <a:r>
              <a:rPr lang="en-US" sz="2000" dirty="0" smtClean="0">
                <a:solidFill>
                  <a:schemeClr val="accent5">
                    <a:lumMod val="50000"/>
                  </a:schemeClr>
                </a:solidFill>
              </a:rPr>
              <a:t>-Formula Transaction</a:t>
            </a:r>
          </a:p>
          <a:p>
            <a:pPr>
              <a:buNone/>
            </a:pPr>
            <a:endParaRPr lang="en-US" sz="2000" dirty="0" smtClean="0"/>
          </a:p>
          <a:p>
            <a:pPr>
              <a:buNone/>
            </a:pPr>
            <a:r>
              <a:rPr lang="en-US" sz="2000" dirty="0" smtClean="0">
                <a:solidFill>
                  <a:srgbClr val="FF0000"/>
                </a:solidFill>
              </a:rPr>
              <a:t>                  FOURTH GENERATION LANGUAGE</a:t>
            </a:r>
          </a:p>
          <a:p>
            <a:pPr>
              <a:buNone/>
            </a:pPr>
            <a:r>
              <a:rPr lang="en-US" sz="2000" dirty="0" smtClean="0"/>
              <a:t>                   </a:t>
            </a:r>
            <a:r>
              <a:rPr lang="en-US" sz="2000" dirty="0" smtClean="0">
                <a:solidFill>
                  <a:schemeClr val="accent5">
                    <a:lumMod val="50000"/>
                  </a:schemeClr>
                </a:solidFill>
              </a:rPr>
              <a:t>1</a:t>
            </a:r>
            <a:r>
              <a:rPr lang="en-US" sz="2000" dirty="0" smtClean="0">
                <a:solidFill>
                  <a:schemeClr val="accent2">
                    <a:lumMod val="50000"/>
                  </a:schemeClr>
                </a:solidFill>
              </a:rPr>
              <a:t>)SQL</a:t>
            </a:r>
            <a:r>
              <a:rPr lang="en-US" sz="2000" dirty="0" smtClean="0">
                <a:solidFill>
                  <a:schemeClr val="accent5">
                    <a:lumMod val="50000"/>
                  </a:schemeClr>
                </a:solidFill>
              </a:rPr>
              <a:t>-Structured Query Language </a:t>
            </a:r>
          </a:p>
          <a:p>
            <a:pPr>
              <a:buNone/>
            </a:pPr>
            <a:r>
              <a:rPr lang="en-US" sz="2000" dirty="0" smtClean="0">
                <a:solidFill>
                  <a:schemeClr val="accent5">
                    <a:lumMod val="50000"/>
                  </a:schemeClr>
                </a:solidFill>
              </a:rPr>
              <a:t>                             SQL consist of english like statement </a:t>
            </a:r>
            <a:endParaRPr lang="en-IN" sz="2000" dirty="0">
              <a:solidFill>
                <a:schemeClr val="accent5">
                  <a:lumMod val="50000"/>
                </a:schemeClr>
              </a:solidFill>
            </a:endParaRPr>
          </a:p>
        </p:txBody>
      </p:sp>
      <p:sp>
        <p:nvSpPr>
          <p:cNvPr id="5" name="Right Arrow 4"/>
          <p:cNvSpPr/>
          <p:nvPr/>
        </p:nvSpPr>
        <p:spPr>
          <a:xfrm>
            <a:off x="214282" y="1285860"/>
            <a:ext cx="71434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Slide Number Placeholder 5"/>
          <p:cNvSpPr>
            <a:spLocks noGrp="1"/>
          </p:cNvSpPr>
          <p:nvPr>
            <p:ph type="sldNum" sz="quarter" idx="12"/>
          </p:nvPr>
        </p:nvSpPr>
        <p:spPr/>
        <p:txBody>
          <a:bodyPr/>
          <a:lstStyle/>
          <a:p>
            <a:fld id="{B6F15528-21DE-4FAA-801E-634DDDAF4B2B}" type="slidenum">
              <a:rPr lang="en-US" smtClean="0"/>
              <a:pPr/>
              <a:t>3</a:t>
            </a:fld>
            <a:endParaRPr lang="en-US"/>
          </a:p>
        </p:txBody>
      </p:sp>
      <p:sp>
        <p:nvSpPr>
          <p:cNvPr id="7" name="Footer Placeholder 6"/>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3" dur="5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0" dur="5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5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8" dur="5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9" presetClass="entr" presetSubtype="0"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p:cTn id="43" dur="5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4" dur="5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5" dur="500"/>
                                        <p:tgtEl>
                                          <p:spTgt spid="3">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9" presetClass="entr" presetSubtype="0"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p:cTn id="50" dur="5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1" dur="5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5000" b="-5000"/>
          </a:stretch>
        </a:blipFill>
        <a:effectLst/>
      </p:bgPr>
    </p:bg>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3714728"/>
            <a:ext cx="4071966" cy="3143272"/>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cstate="print"/>
          <a:srcRect/>
          <a:stretch>
            <a:fillRect/>
          </a:stretch>
        </p:blipFill>
        <p:spPr bwMode="auto">
          <a:xfrm>
            <a:off x="142845" y="214291"/>
            <a:ext cx="4286280" cy="1785949"/>
          </a:xfrm>
          <a:prstGeom prst="rect">
            <a:avLst/>
          </a:prstGeom>
          <a:noFill/>
          <a:ln w="9525">
            <a:noFill/>
            <a:miter lim="800000"/>
            <a:headEnd/>
            <a:tailEnd/>
          </a:ln>
          <a:effectLst/>
        </p:spPr>
      </p:pic>
      <p:pic>
        <p:nvPicPr>
          <p:cNvPr id="2053" name="Picture 5"/>
          <p:cNvPicPr>
            <a:picLocks noChangeAspect="1" noChangeArrowheads="1"/>
          </p:cNvPicPr>
          <p:nvPr/>
        </p:nvPicPr>
        <p:blipFill>
          <a:blip r:embed="rId5" cstate="print"/>
          <a:srcRect/>
          <a:stretch>
            <a:fillRect/>
          </a:stretch>
        </p:blipFill>
        <p:spPr bwMode="auto">
          <a:xfrm>
            <a:off x="5286348" y="4343400"/>
            <a:ext cx="3857652" cy="2214578"/>
          </a:xfrm>
          <a:prstGeom prst="rect">
            <a:avLst/>
          </a:prstGeom>
          <a:noFill/>
          <a:ln w="9525">
            <a:noFill/>
            <a:miter lim="800000"/>
            <a:headEnd/>
            <a:tailEnd/>
          </a:ln>
          <a:effectLst/>
        </p:spPr>
      </p:pic>
      <p:sp>
        <p:nvSpPr>
          <p:cNvPr id="8" name="Right Arrow 7"/>
          <p:cNvSpPr/>
          <p:nvPr/>
        </p:nvSpPr>
        <p:spPr>
          <a:xfrm>
            <a:off x="4286248" y="4786322"/>
            <a:ext cx="785818" cy="285752"/>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extBox 10"/>
          <p:cNvSpPr txBox="1"/>
          <p:nvPr/>
        </p:nvSpPr>
        <p:spPr>
          <a:xfrm>
            <a:off x="4572000" y="357166"/>
            <a:ext cx="4357718" cy="3508653"/>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	</a:t>
            </a:r>
            <a:r>
              <a:rPr lang="en-US" sz="2400" b="1" u="sng" dirty="0" smtClean="0">
                <a:solidFill>
                  <a:srgbClr val="FF0000"/>
                </a:solidFill>
                <a:latin typeface="Times New Roman" pitchFamily="18" charset="0"/>
                <a:cs typeface="Times New Roman" pitchFamily="18" charset="0"/>
              </a:rPr>
              <a:t>UPDATE QUERY</a:t>
            </a:r>
          </a:p>
          <a:p>
            <a:r>
              <a:rPr lang="en-US" sz="2400" b="1" u="sng" dirty="0" smtClean="0">
                <a:solidFill>
                  <a:srgbClr val="FF0000"/>
                </a:solidFill>
                <a:latin typeface="Times New Roman" pitchFamily="18" charset="0"/>
                <a:cs typeface="Times New Roman" pitchFamily="18" charset="0"/>
              </a:rPr>
              <a:t>Step 1. </a:t>
            </a:r>
            <a:r>
              <a:rPr lang="en-US" b="1" dirty="0" smtClean="0">
                <a:solidFill>
                  <a:srgbClr val="FFFF00"/>
                </a:solidFill>
                <a:latin typeface="Times New Roman" pitchFamily="18" charset="0"/>
                <a:cs typeface="Times New Roman" pitchFamily="18" charset="0"/>
              </a:rPr>
              <a:t>CREATE         QUERY DESIGN            SELECT TABLE          UPDATE       SELECT HRA DA  AND TA  </a:t>
            </a:r>
          </a:p>
          <a:p>
            <a:r>
              <a:rPr lang="en-US" b="1" dirty="0" smtClean="0">
                <a:solidFill>
                  <a:srgbClr val="FFFF00"/>
                </a:solidFill>
                <a:latin typeface="Times New Roman" pitchFamily="18" charset="0"/>
                <a:cs typeface="Times New Roman" pitchFamily="18" charset="0"/>
              </a:rPr>
              <a:t> </a:t>
            </a:r>
            <a:r>
              <a:rPr lang="en-US" sz="2400" b="1" u="sng" dirty="0" smtClean="0">
                <a:solidFill>
                  <a:srgbClr val="FF0000"/>
                </a:solidFill>
                <a:latin typeface="Times New Roman" pitchFamily="18" charset="0"/>
                <a:cs typeface="Times New Roman" pitchFamily="18" charset="0"/>
              </a:rPr>
              <a:t>Step2.  </a:t>
            </a:r>
            <a:r>
              <a:rPr lang="en-US" b="1" dirty="0" smtClean="0">
                <a:solidFill>
                  <a:srgbClr val="FFFF00"/>
                </a:solidFill>
                <a:latin typeface="Times New Roman" pitchFamily="18" charset="0"/>
                <a:cs typeface="Times New Roman" pitchFamily="18" charset="0"/>
              </a:rPr>
              <a:t>FILL UPDATE TO OPTION WITH FORMULAS </a:t>
            </a:r>
          </a:p>
          <a:p>
            <a:r>
              <a:rPr lang="en-US" b="1" dirty="0" smtClean="0">
                <a:solidFill>
                  <a:srgbClr val="FFFF00"/>
                </a:solidFill>
                <a:latin typeface="Times New Roman" pitchFamily="18" charset="0"/>
                <a:cs typeface="Times New Roman" pitchFamily="18" charset="0"/>
              </a:rPr>
              <a:t> E.G:    [SALARY]*5/100,[SALARY]*10/100,[SALARY]*15/100</a:t>
            </a:r>
          </a:p>
          <a:p>
            <a:r>
              <a:rPr lang="en-US" sz="2400" b="1" u="sng" dirty="0" smtClean="0">
                <a:solidFill>
                  <a:srgbClr val="FF0000"/>
                </a:solidFill>
                <a:latin typeface="Times New Roman" pitchFamily="18" charset="0"/>
                <a:cs typeface="Times New Roman" pitchFamily="18" charset="0"/>
              </a:rPr>
              <a:t>Step3.</a:t>
            </a:r>
            <a:r>
              <a:rPr lang="en-US" sz="2400" b="1" dirty="0" smtClean="0">
                <a:solidFill>
                  <a:srgbClr val="FF0000"/>
                </a:solidFill>
                <a:latin typeface="Times New Roman" pitchFamily="18" charset="0"/>
                <a:cs typeface="Times New Roman" pitchFamily="18" charset="0"/>
              </a:rPr>
              <a:t> </a:t>
            </a:r>
            <a:r>
              <a:rPr lang="en-US" sz="2400" b="1" dirty="0" smtClean="0">
                <a:solidFill>
                  <a:srgbClr val="FFFF00"/>
                </a:solidFill>
                <a:latin typeface="Times New Roman" pitchFamily="18" charset="0"/>
                <a:cs typeface="Times New Roman" pitchFamily="18" charset="0"/>
              </a:rPr>
              <a:t>RUN </a:t>
            </a:r>
            <a:r>
              <a:rPr lang="en-US" sz="1600" b="1" dirty="0" smtClean="0">
                <a:solidFill>
                  <a:srgbClr val="FFFF00"/>
                </a:solidFill>
                <a:latin typeface="Times New Roman" pitchFamily="18" charset="0"/>
                <a:cs typeface="Times New Roman" pitchFamily="18" charset="0"/>
              </a:rPr>
              <a:t>TO TAKE QUERY EFFECT</a:t>
            </a:r>
            <a:endParaRPr lang="en-US" sz="1600" u="sng" dirty="0" smtClean="0">
              <a:solidFill>
                <a:srgbClr val="FFFF00"/>
              </a:solidFill>
            </a:endParaRPr>
          </a:p>
          <a:p>
            <a:endParaRPr lang="en-IN" dirty="0"/>
          </a:p>
        </p:txBody>
      </p:sp>
      <p:sp>
        <p:nvSpPr>
          <p:cNvPr id="17" name="Right Arrow 16"/>
          <p:cNvSpPr/>
          <p:nvPr/>
        </p:nvSpPr>
        <p:spPr>
          <a:xfrm>
            <a:off x="6500826" y="1214422"/>
            <a:ext cx="428628" cy="214314"/>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ight Arrow 17"/>
          <p:cNvSpPr/>
          <p:nvPr/>
        </p:nvSpPr>
        <p:spPr>
          <a:xfrm>
            <a:off x="8001024" y="1214422"/>
            <a:ext cx="714380" cy="214314"/>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ight Arrow 18"/>
          <p:cNvSpPr/>
          <p:nvPr/>
        </p:nvSpPr>
        <p:spPr>
          <a:xfrm>
            <a:off x="6643702" y="928670"/>
            <a:ext cx="357190" cy="214314"/>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Down Arrow 11"/>
          <p:cNvSpPr/>
          <p:nvPr/>
        </p:nvSpPr>
        <p:spPr>
          <a:xfrm>
            <a:off x="1752600" y="2209800"/>
            <a:ext cx="484632" cy="928694"/>
          </a:xfrm>
          <a:prstGeom prst="down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Slide Number Placeholder 13"/>
          <p:cNvSpPr>
            <a:spLocks noGrp="1"/>
          </p:cNvSpPr>
          <p:nvPr>
            <p:ph type="sldNum" sz="quarter" idx="12"/>
          </p:nvPr>
        </p:nvSpPr>
        <p:spPr/>
        <p:txBody>
          <a:bodyPr/>
          <a:lstStyle/>
          <a:p>
            <a:fld id="{B6F15528-21DE-4FAA-801E-634DDDAF4B2B}" type="slidenum">
              <a:rPr lang="en-US" smtClean="0"/>
              <a:pPr/>
              <a:t>30</a:t>
            </a:fld>
            <a:endParaRPr lang="en-US"/>
          </a:p>
        </p:txBody>
      </p:sp>
      <p:sp>
        <p:nvSpPr>
          <p:cNvPr id="15" name="Footer Placeholder 14"/>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05"/>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 calcmode="lin" valueType="num">
                                      <p:cBhvr>
                                        <p:cTn id="9" dur="1000" fill="hold"/>
                                        <p:tgtEl>
                                          <p:spTgt spid="11"/>
                                        </p:tgtEl>
                                        <p:attrNameLst>
                                          <p:attrName>ppt_x</p:attrName>
                                        </p:attrNameLst>
                                      </p:cBhvr>
                                      <p:tavLst>
                                        <p:tav tm="0">
                                          <p:val>
                                            <p:strVal val="#ppt_x-.2"/>
                                          </p:val>
                                        </p:tav>
                                        <p:tav tm="100000">
                                          <p:val>
                                            <p:strVal val="#ppt_x"/>
                                          </p:val>
                                        </p:tav>
                                      </p:tavLst>
                                    </p:anim>
                                    <p:anim calcmode="lin" valueType="num">
                                      <p:cBhvr>
                                        <p:cTn id="10" dur="1000" fill="hold"/>
                                        <p:tgtEl>
                                          <p:spTgt spid="11"/>
                                        </p:tgtEl>
                                        <p:attrNameLst>
                                          <p:attrName>ppt_y</p:attrName>
                                        </p:attrNameLst>
                                      </p:cBhvr>
                                      <p:tavLst>
                                        <p:tav tm="0">
                                          <p:val>
                                            <p:strVal val="#ppt_y"/>
                                          </p:val>
                                        </p:tav>
                                        <p:tav tm="100000">
                                          <p:val>
                                            <p:strVal val="#ppt_y"/>
                                          </p:val>
                                        </p:tav>
                                      </p:tavLst>
                                    </p:anim>
                                    <p:animEffect transition="in" filter="fade">
                                      <p:cBhvr>
                                        <p:cTn id="11" dur="10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9" presetClass="entr" presetSubtype="0" fill="hold" nodeType="clickEffect">
                                  <p:stCondLst>
                                    <p:cond delay="0"/>
                                  </p:stCondLst>
                                  <p:childTnLst>
                                    <p:set>
                                      <p:cBhvr>
                                        <p:cTn id="15" dur="1" fill="hold">
                                          <p:stCondLst>
                                            <p:cond delay="0"/>
                                          </p:stCondLst>
                                        </p:cTn>
                                        <p:tgtEl>
                                          <p:spTgt spid="2052"/>
                                        </p:tgtEl>
                                        <p:attrNameLst>
                                          <p:attrName>style.visibility</p:attrName>
                                        </p:attrNameLst>
                                      </p:cBhvr>
                                      <p:to>
                                        <p:strVal val="visible"/>
                                      </p:to>
                                    </p:set>
                                    <p:anim calcmode="lin" valueType="num">
                                      <p:cBhvr>
                                        <p:cTn id="16" dur="1000" fill="hold"/>
                                        <p:tgtEl>
                                          <p:spTgt spid="2052"/>
                                        </p:tgtEl>
                                        <p:attrNameLst>
                                          <p:attrName>ppt_x</p:attrName>
                                        </p:attrNameLst>
                                      </p:cBhvr>
                                      <p:tavLst>
                                        <p:tav tm="0">
                                          <p:val>
                                            <p:strVal val="#ppt_x-.2"/>
                                          </p:val>
                                        </p:tav>
                                        <p:tav tm="100000">
                                          <p:val>
                                            <p:strVal val="#ppt_x"/>
                                          </p:val>
                                        </p:tav>
                                      </p:tavLst>
                                    </p:anim>
                                    <p:anim calcmode="lin" valueType="num">
                                      <p:cBhvr>
                                        <p:cTn id="17" dur="1000" fill="hold"/>
                                        <p:tgtEl>
                                          <p:spTgt spid="2052"/>
                                        </p:tgtEl>
                                        <p:attrNameLst>
                                          <p:attrName>ppt_y</p:attrName>
                                        </p:attrNameLst>
                                      </p:cBhvr>
                                      <p:tavLst>
                                        <p:tav tm="0">
                                          <p:val>
                                            <p:strVal val="#ppt_y"/>
                                          </p:val>
                                        </p:tav>
                                        <p:tav tm="100000">
                                          <p:val>
                                            <p:strVal val="#ppt_y"/>
                                          </p:val>
                                        </p:tav>
                                      </p:tavLst>
                                    </p:anim>
                                    <p:animEffect transition="in" filter="wipe(right)" prLst="gradientSize: 0.1">
                                      <p:cBhvr>
                                        <p:cTn id="18" dur="1000"/>
                                        <p:tgtEl>
                                          <p:spTgt spid="2052"/>
                                        </p:tgtEl>
                                      </p:cBhvr>
                                    </p:animEffect>
                                  </p:childTnLst>
                                </p:cTn>
                              </p:par>
                            </p:childTnLst>
                          </p:cTn>
                        </p:par>
                      </p:childTnLst>
                    </p:cTn>
                  </p:par>
                  <p:par>
                    <p:cTn id="19" fill="hold">
                      <p:stCondLst>
                        <p:cond delay="indefinite"/>
                      </p:stCondLst>
                      <p:childTnLst>
                        <p:par>
                          <p:cTn id="20" fill="hold">
                            <p:stCondLst>
                              <p:cond delay="0"/>
                            </p:stCondLst>
                            <p:childTnLst>
                              <p:par>
                                <p:cTn id="21" presetID="29"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1000" fill="hold"/>
                                        <p:tgtEl>
                                          <p:spTgt spid="12"/>
                                        </p:tgtEl>
                                        <p:attrNameLst>
                                          <p:attrName>ppt_x</p:attrName>
                                        </p:attrNameLst>
                                      </p:cBhvr>
                                      <p:tavLst>
                                        <p:tav tm="0">
                                          <p:val>
                                            <p:strVal val="#ppt_x-.2"/>
                                          </p:val>
                                        </p:tav>
                                        <p:tav tm="100000">
                                          <p:val>
                                            <p:strVal val="#ppt_x"/>
                                          </p:val>
                                        </p:tav>
                                      </p:tavLst>
                                    </p:anim>
                                    <p:anim calcmode="lin" valueType="num">
                                      <p:cBhvr>
                                        <p:cTn id="24"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5" dur="10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1000" fill="hold"/>
                                        <p:tgtEl>
                                          <p:spTgt spid="8"/>
                                        </p:tgtEl>
                                        <p:attrNameLst>
                                          <p:attrName>ppt_x</p:attrName>
                                        </p:attrNameLst>
                                      </p:cBhvr>
                                      <p:tavLst>
                                        <p:tav tm="0">
                                          <p:val>
                                            <p:strVal val="#ppt_x-.2"/>
                                          </p:val>
                                        </p:tav>
                                        <p:tav tm="100000">
                                          <p:val>
                                            <p:strVal val="#ppt_x"/>
                                          </p:val>
                                        </p:tav>
                                      </p:tavLst>
                                    </p:anim>
                                    <p:anim calcmode="lin" valueType="num">
                                      <p:cBhvr>
                                        <p:cTn id="31"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32" dur="1000"/>
                                        <p:tgtEl>
                                          <p:spTgt spid="8"/>
                                        </p:tgtEl>
                                      </p:cBhvr>
                                    </p:animEffect>
                                  </p:childTnLst>
                                </p:cTn>
                              </p:par>
                              <p:par>
                                <p:cTn id="33" presetID="29" presetClass="entr" presetSubtype="0" fill="hold" nodeType="withEffect">
                                  <p:stCondLst>
                                    <p:cond delay="0"/>
                                  </p:stCondLst>
                                  <p:childTnLst>
                                    <p:set>
                                      <p:cBhvr>
                                        <p:cTn id="34" dur="1" fill="hold">
                                          <p:stCondLst>
                                            <p:cond delay="0"/>
                                          </p:stCondLst>
                                        </p:cTn>
                                        <p:tgtEl>
                                          <p:spTgt spid="2053"/>
                                        </p:tgtEl>
                                        <p:attrNameLst>
                                          <p:attrName>style.visibility</p:attrName>
                                        </p:attrNameLst>
                                      </p:cBhvr>
                                      <p:to>
                                        <p:strVal val="visible"/>
                                      </p:to>
                                    </p:set>
                                    <p:anim calcmode="lin" valueType="num">
                                      <p:cBhvr>
                                        <p:cTn id="35" dur="1000" fill="hold"/>
                                        <p:tgtEl>
                                          <p:spTgt spid="2053"/>
                                        </p:tgtEl>
                                        <p:attrNameLst>
                                          <p:attrName>ppt_x</p:attrName>
                                        </p:attrNameLst>
                                      </p:cBhvr>
                                      <p:tavLst>
                                        <p:tav tm="0">
                                          <p:val>
                                            <p:strVal val="#ppt_x-.2"/>
                                          </p:val>
                                        </p:tav>
                                        <p:tav tm="100000">
                                          <p:val>
                                            <p:strVal val="#ppt_x"/>
                                          </p:val>
                                        </p:tav>
                                      </p:tavLst>
                                    </p:anim>
                                    <p:anim calcmode="lin" valueType="num">
                                      <p:cBhvr>
                                        <p:cTn id="36" dur="1000" fill="hold"/>
                                        <p:tgtEl>
                                          <p:spTgt spid="2053"/>
                                        </p:tgtEl>
                                        <p:attrNameLst>
                                          <p:attrName>ppt_y</p:attrName>
                                        </p:attrNameLst>
                                      </p:cBhvr>
                                      <p:tavLst>
                                        <p:tav tm="0">
                                          <p:val>
                                            <p:strVal val="#ppt_y"/>
                                          </p:val>
                                        </p:tav>
                                        <p:tav tm="100000">
                                          <p:val>
                                            <p:strVal val="#ppt_y"/>
                                          </p:val>
                                        </p:tav>
                                      </p:tavLst>
                                    </p:anim>
                                    <p:animEffect transition="in" filter="wipe(right)" prLst="gradientSize: 0.1">
                                      <p:cBhvr>
                                        <p:cTn id="37" dur="10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0" y="304800"/>
            <a:ext cx="4714907" cy="2714644"/>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cstate="print"/>
          <a:srcRect/>
          <a:stretch>
            <a:fillRect/>
          </a:stretch>
        </p:blipFill>
        <p:spPr bwMode="auto">
          <a:xfrm>
            <a:off x="214282" y="3786190"/>
            <a:ext cx="3571900" cy="2857520"/>
          </a:xfrm>
          <a:prstGeom prst="rect">
            <a:avLst/>
          </a:prstGeom>
          <a:noFill/>
          <a:ln w="9525">
            <a:noFill/>
            <a:miter lim="800000"/>
            <a:headEnd/>
            <a:tailEnd/>
          </a:ln>
          <a:effectLst/>
        </p:spPr>
      </p:pic>
      <p:pic>
        <p:nvPicPr>
          <p:cNvPr id="1027" name="Picture 3"/>
          <p:cNvPicPr>
            <a:picLocks noChangeAspect="1" noChangeArrowheads="1"/>
          </p:cNvPicPr>
          <p:nvPr/>
        </p:nvPicPr>
        <p:blipFill>
          <a:blip r:embed="rId5" cstate="print"/>
          <a:srcRect/>
          <a:stretch>
            <a:fillRect/>
          </a:stretch>
        </p:blipFill>
        <p:spPr bwMode="auto">
          <a:xfrm>
            <a:off x="4500562" y="4143380"/>
            <a:ext cx="4500594" cy="2500330"/>
          </a:xfrm>
          <a:prstGeom prst="rect">
            <a:avLst/>
          </a:prstGeom>
          <a:noFill/>
          <a:ln w="9525">
            <a:noFill/>
            <a:miter lim="800000"/>
            <a:headEnd/>
            <a:tailEnd/>
          </a:ln>
          <a:effectLst/>
        </p:spPr>
      </p:pic>
      <p:sp>
        <p:nvSpPr>
          <p:cNvPr id="6" name="TextBox 5"/>
          <p:cNvSpPr txBox="1"/>
          <p:nvPr/>
        </p:nvSpPr>
        <p:spPr>
          <a:xfrm>
            <a:off x="5143504" y="357166"/>
            <a:ext cx="3714776" cy="3046988"/>
          </a:xfrm>
          <a:prstGeom prst="rect">
            <a:avLst/>
          </a:prstGeom>
          <a:noFill/>
        </p:spPr>
        <p:txBody>
          <a:bodyPr wrap="square" rtlCol="0">
            <a:spAutoFit/>
          </a:bodyPr>
          <a:lstStyle/>
          <a:p>
            <a:r>
              <a:rPr lang="en-US" sz="2400" b="1" u="sng" dirty="0" smtClean="0">
                <a:solidFill>
                  <a:srgbClr val="FF0000"/>
                </a:solidFill>
              </a:rPr>
              <a:t>      DELETE    QUERY</a:t>
            </a:r>
          </a:p>
          <a:p>
            <a:r>
              <a:rPr lang="en-US" sz="2400" b="1" dirty="0" smtClean="0">
                <a:solidFill>
                  <a:srgbClr val="FF0000"/>
                </a:solidFill>
              </a:rPr>
              <a:t>Step1.</a:t>
            </a:r>
            <a:r>
              <a:rPr lang="en-US" sz="2400" b="1" dirty="0" smtClean="0">
                <a:solidFill>
                  <a:srgbClr val="FFFF00"/>
                </a:solidFill>
              </a:rPr>
              <a:t>create           query design</a:t>
            </a:r>
          </a:p>
          <a:p>
            <a:r>
              <a:rPr lang="en-US" sz="2400" b="1" dirty="0" smtClean="0">
                <a:solidFill>
                  <a:srgbClr val="FF0000"/>
                </a:solidFill>
              </a:rPr>
              <a:t>Step2.</a:t>
            </a:r>
            <a:r>
              <a:rPr lang="en-US" sz="2400" b="1" dirty="0" smtClean="0">
                <a:solidFill>
                  <a:srgbClr val="FFFF00"/>
                </a:solidFill>
              </a:rPr>
              <a:t>select table              </a:t>
            </a:r>
          </a:p>
          <a:p>
            <a:r>
              <a:rPr lang="en-US" sz="2400" b="1" dirty="0" smtClean="0">
                <a:solidFill>
                  <a:srgbClr val="FFFF00"/>
                </a:solidFill>
              </a:rPr>
              <a:t>Delete     </a:t>
            </a:r>
          </a:p>
          <a:p>
            <a:r>
              <a:rPr lang="en-US" sz="2400" b="1" dirty="0" smtClean="0">
                <a:solidFill>
                  <a:srgbClr val="FF0000"/>
                </a:solidFill>
              </a:rPr>
              <a:t>Step3.</a:t>
            </a:r>
            <a:r>
              <a:rPr lang="en-US" sz="2400" b="1" dirty="0" smtClean="0">
                <a:solidFill>
                  <a:srgbClr val="FFFF00"/>
                </a:solidFill>
              </a:rPr>
              <a:t>fill criteria           </a:t>
            </a:r>
          </a:p>
          <a:p>
            <a:r>
              <a:rPr lang="en-US" sz="2400" b="1" dirty="0" smtClean="0">
                <a:solidFill>
                  <a:srgbClr val="FF0000"/>
                </a:solidFill>
              </a:rPr>
              <a:t>Step4.</a:t>
            </a:r>
            <a:r>
              <a:rPr lang="en-US" sz="2400" b="1" dirty="0" smtClean="0">
                <a:solidFill>
                  <a:srgbClr val="FFFF00"/>
                </a:solidFill>
              </a:rPr>
              <a:t>Run        </a:t>
            </a:r>
          </a:p>
          <a:p>
            <a:endParaRPr lang="en-IN" sz="2400" b="1" dirty="0">
              <a:solidFill>
                <a:srgbClr val="FF0000"/>
              </a:solidFill>
            </a:endParaRPr>
          </a:p>
        </p:txBody>
      </p:sp>
      <p:sp>
        <p:nvSpPr>
          <p:cNvPr id="7" name="Down Arrow 6"/>
          <p:cNvSpPr/>
          <p:nvPr/>
        </p:nvSpPr>
        <p:spPr>
          <a:xfrm>
            <a:off x="1571604" y="3071810"/>
            <a:ext cx="500066"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ight Arrow 7"/>
          <p:cNvSpPr/>
          <p:nvPr/>
        </p:nvSpPr>
        <p:spPr>
          <a:xfrm>
            <a:off x="3857620" y="5072074"/>
            <a:ext cx="571504"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ight Arrow 8"/>
          <p:cNvSpPr/>
          <p:nvPr/>
        </p:nvSpPr>
        <p:spPr>
          <a:xfrm>
            <a:off x="7000892" y="857232"/>
            <a:ext cx="642942" cy="214314"/>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ight Arrow 9"/>
          <p:cNvSpPr/>
          <p:nvPr/>
        </p:nvSpPr>
        <p:spPr>
          <a:xfrm>
            <a:off x="7786710" y="1571612"/>
            <a:ext cx="714380" cy="214314"/>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Slide Number Placeholder 10"/>
          <p:cNvSpPr>
            <a:spLocks noGrp="1"/>
          </p:cNvSpPr>
          <p:nvPr>
            <p:ph type="sldNum" sz="quarter" idx="12"/>
          </p:nvPr>
        </p:nvSpPr>
        <p:spPr/>
        <p:txBody>
          <a:bodyPr/>
          <a:lstStyle/>
          <a:p>
            <a:fld id="{B6F15528-21DE-4FAA-801E-634DDDAF4B2B}" type="slidenum">
              <a:rPr lang="en-US" smtClean="0"/>
              <a:pPr/>
              <a:t>31</a:t>
            </a:fld>
            <a:endParaRPr lang="en-US"/>
          </a:p>
        </p:txBody>
      </p:sp>
      <p:sp>
        <p:nvSpPr>
          <p:cNvPr id="12" name="Footer Placeholder 11"/>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5"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2000"/>
                                        <p:tgtEl>
                                          <p:spTgt spid="2050"/>
                                        </p:tgtEl>
                                      </p:cBhvr>
                                    </p:animEffect>
                                    <p:anim calcmode="lin" valueType="num">
                                      <p:cBhvr>
                                        <p:cTn id="14" dur="2000" fill="hold"/>
                                        <p:tgtEl>
                                          <p:spTgt spid="2050"/>
                                        </p:tgtEl>
                                        <p:attrNameLst>
                                          <p:attrName>style.rotation</p:attrName>
                                        </p:attrNameLst>
                                      </p:cBhvr>
                                      <p:tavLst>
                                        <p:tav tm="0">
                                          <p:val>
                                            <p:fltVal val="720"/>
                                          </p:val>
                                        </p:tav>
                                        <p:tav tm="100000">
                                          <p:val>
                                            <p:fltVal val="0"/>
                                          </p:val>
                                        </p:tav>
                                      </p:tavLst>
                                    </p:anim>
                                    <p:anim calcmode="lin" valueType="num">
                                      <p:cBhvr>
                                        <p:cTn id="15" dur="2000" fill="hold"/>
                                        <p:tgtEl>
                                          <p:spTgt spid="2050"/>
                                        </p:tgtEl>
                                        <p:attrNameLst>
                                          <p:attrName>ppt_h</p:attrName>
                                        </p:attrNameLst>
                                      </p:cBhvr>
                                      <p:tavLst>
                                        <p:tav tm="0">
                                          <p:val>
                                            <p:fltVal val="0"/>
                                          </p:val>
                                        </p:tav>
                                        <p:tav tm="100000">
                                          <p:val>
                                            <p:strVal val="#ppt_h"/>
                                          </p:val>
                                        </p:tav>
                                      </p:tavLst>
                                    </p:anim>
                                    <p:anim calcmode="lin" valueType="num">
                                      <p:cBhvr>
                                        <p:cTn id="16" dur="2000" fill="hold"/>
                                        <p:tgtEl>
                                          <p:spTgt spid="2050"/>
                                        </p:tgtEl>
                                        <p:attrNameLst>
                                          <p:attrName>ppt_w</p:attrName>
                                        </p:attrNameLst>
                                      </p:cBhvr>
                                      <p:tavLst>
                                        <p:tav tm="0">
                                          <p:val>
                                            <p:fltVal val="0"/>
                                          </p:val>
                                        </p:tav>
                                        <p:tav tm="100000">
                                          <p:val>
                                            <p:strVal val="#ppt_w"/>
                                          </p:val>
                                        </p:tav>
                                      </p:tavLst>
                                    </p:anim>
                                  </p:childTnLst>
                                </p:cTn>
                              </p:par>
                            </p:childTnLst>
                          </p:cTn>
                        </p:par>
                      </p:childTnLst>
                    </p:cTn>
                  </p:par>
                  <p:par>
                    <p:cTn id="17" fill="hold">
                      <p:stCondLst>
                        <p:cond delay="indefinite"/>
                      </p:stCondLst>
                      <p:childTnLst>
                        <p:par>
                          <p:cTn id="18" fill="hold">
                            <p:stCondLst>
                              <p:cond delay="0"/>
                            </p:stCondLst>
                            <p:childTnLst>
                              <p:par>
                                <p:cTn id="19" presetID="35"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0"/>
                                        <p:tgtEl>
                                          <p:spTgt spid="7"/>
                                        </p:tgtEl>
                                      </p:cBhvr>
                                    </p:animEffect>
                                    <p:anim calcmode="lin" valueType="num">
                                      <p:cBhvr>
                                        <p:cTn id="22" dur="2000" fill="hold"/>
                                        <p:tgtEl>
                                          <p:spTgt spid="7"/>
                                        </p:tgtEl>
                                        <p:attrNameLst>
                                          <p:attrName>style.rotation</p:attrName>
                                        </p:attrNameLst>
                                      </p:cBhvr>
                                      <p:tavLst>
                                        <p:tav tm="0">
                                          <p:val>
                                            <p:fltVal val="720"/>
                                          </p:val>
                                        </p:tav>
                                        <p:tav tm="100000">
                                          <p:val>
                                            <p:fltVal val="0"/>
                                          </p:val>
                                        </p:tav>
                                      </p:tavLst>
                                    </p:anim>
                                    <p:anim calcmode="lin" valueType="num">
                                      <p:cBhvr>
                                        <p:cTn id="23" dur="2000" fill="hold"/>
                                        <p:tgtEl>
                                          <p:spTgt spid="7"/>
                                        </p:tgtEl>
                                        <p:attrNameLst>
                                          <p:attrName>ppt_h</p:attrName>
                                        </p:attrNameLst>
                                      </p:cBhvr>
                                      <p:tavLst>
                                        <p:tav tm="0">
                                          <p:val>
                                            <p:fltVal val="0"/>
                                          </p:val>
                                        </p:tav>
                                        <p:tav tm="100000">
                                          <p:val>
                                            <p:strVal val="#ppt_h"/>
                                          </p:val>
                                        </p:tav>
                                      </p:tavLst>
                                    </p:anim>
                                    <p:anim calcmode="lin" valueType="num">
                                      <p:cBhvr>
                                        <p:cTn id="24" dur="2000" fill="hold"/>
                                        <p:tgtEl>
                                          <p:spTgt spid="7"/>
                                        </p:tgtEl>
                                        <p:attrNameLst>
                                          <p:attrName>ppt_w</p:attrName>
                                        </p:attrNameLst>
                                      </p:cBhvr>
                                      <p:tavLst>
                                        <p:tav tm="0">
                                          <p:val>
                                            <p:fltVal val="0"/>
                                          </p:val>
                                        </p:tav>
                                        <p:tav tm="100000">
                                          <p:val>
                                            <p:strVal val="#ppt_w"/>
                                          </p:val>
                                        </p:tav>
                                      </p:tavLst>
                                    </p:anim>
                                  </p:childTnLst>
                                </p:cTn>
                              </p:par>
                              <p:par>
                                <p:cTn id="25" presetID="35"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fade">
                                      <p:cBhvr>
                                        <p:cTn id="27" dur="2000"/>
                                        <p:tgtEl>
                                          <p:spTgt spid="1026"/>
                                        </p:tgtEl>
                                      </p:cBhvr>
                                    </p:animEffect>
                                    <p:anim calcmode="lin" valueType="num">
                                      <p:cBhvr>
                                        <p:cTn id="28" dur="2000" fill="hold"/>
                                        <p:tgtEl>
                                          <p:spTgt spid="1026"/>
                                        </p:tgtEl>
                                        <p:attrNameLst>
                                          <p:attrName>style.rotation</p:attrName>
                                        </p:attrNameLst>
                                      </p:cBhvr>
                                      <p:tavLst>
                                        <p:tav tm="0">
                                          <p:val>
                                            <p:fltVal val="720"/>
                                          </p:val>
                                        </p:tav>
                                        <p:tav tm="100000">
                                          <p:val>
                                            <p:fltVal val="0"/>
                                          </p:val>
                                        </p:tav>
                                      </p:tavLst>
                                    </p:anim>
                                    <p:anim calcmode="lin" valueType="num">
                                      <p:cBhvr>
                                        <p:cTn id="29" dur="2000" fill="hold"/>
                                        <p:tgtEl>
                                          <p:spTgt spid="1026"/>
                                        </p:tgtEl>
                                        <p:attrNameLst>
                                          <p:attrName>ppt_h</p:attrName>
                                        </p:attrNameLst>
                                      </p:cBhvr>
                                      <p:tavLst>
                                        <p:tav tm="0">
                                          <p:val>
                                            <p:fltVal val="0"/>
                                          </p:val>
                                        </p:tav>
                                        <p:tav tm="100000">
                                          <p:val>
                                            <p:strVal val="#ppt_h"/>
                                          </p:val>
                                        </p:tav>
                                      </p:tavLst>
                                    </p:anim>
                                    <p:anim calcmode="lin" valueType="num">
                                      <p:cBhvr>
                                        <p:cTn id="30" dur="2000" fill="hold"/>
                                        <p:tgtEl>
                                          <p:spTgt spid="1026"/>
                                        </p:tgtEl>
                                        <p:attrNameLst>
                                          <p:attrName>ppt_w</p:attrName>
                                        </p:attrNameLst>
                                      </p:cBhvr>
                                      <p:tavLst>
                                        <p:tav tm="0">
                                          <p:val>
                                            <p:fltVal val="0"/>
                                          </p:val>
                                        </p:tav>
                                        <p:tav tm="100000">
                                          <p:val>
                                            <p:strVal val="#ppt_w"/>
                                          </p:val>
                                        </p:tav>
                                      </p:tavLst>
                                    </p:anim>
                                  </p:childTnLst>
                                </p:cTn>
                              </p:par>
                            </p:childTnLst>
                          </p:cTn>
                        </p:par>
                      </p:childTnLst>
                    </p:cTn>
                  </p:par>
                  <p:par>
                    <p:cTn id="31" fill="hold">
                      <p:stCondLst>
                        <p:cond delay="indefinite"/>
                      </p:stCondLst>
                      <p:childTnLst>
                        <p:par>
                          <p:cTn id="32" fill="hold">
                            <p:stCondLst>
                              <p:cond delay="0"/>
                            </p:stCondLst>
                            <p:childTnLst>
                              <p:par>
                                <p:cTn id="33" presetID="35"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2000"/>
                                        <p:tgtEl>
                                          <p:spTgt spid="8"/>
                                        </p:tgtEl>
                                      </p:cBhvr>
                                    </p:animEffect>
                                    <p:anim calcmode="lin" valueType="num">
                                      <p:cBhvr>
                                        <p:cTn id="36" dur="2000" fill="hold"/>
                                        <p:tgtEl>
                                          <p:spTgt spid="8"/>
                                        </p:tgtEl>
                                        <p:attrNameLst>
                                          <p:attrName>style.rotation</p:attrName>
                                        </p:attrNameLst>
                                      </p:cBhvr>
                                      <p:tavLst>
                                        <p:tav tm="0">
                                          <p:val>
                                            <p:fltVal val="720"/>
                                          </p:val>
                                        </p:tav>
                                        <p:tav tm="100000">
                                          <p:val>
                                            <p:fltVal val="0"/>
                                          </p:val>
                                        </p:tav>
                                      </p:tavLst>
                                    </p:anim>
                                    <p:anim calcmode="lin" valueType="num">
                                      <p:cBhvr>
                                        <p:cTn id="37" dur="2000" fill="hold"/>
                                        <p:tgtEl>
                                          <p:spTgt spid="8"/>
                                        </p:tgtEl>
                                        <p:attrNameLst>
                                          <p:attrName>ppt_h</p:attrName>
                                        </p:attrNameLst>
                                      </p:cBhvr>
                                      <p:tavLst>
                                        <p:tav tm="0">
                                          <p:val>
                                            <p:fltVal val="0"/>
                                          </p:val>
                                        </p:tav>
                                        <p:tav tm="100000">
                                          <p:val>
                                            <p:strVal val="#ppt_h"/>
                                          </p:val>
                                        </p:tav>
                                      </p:tavLst>
                                    </p:anim>
                                    <p:anim calcmode="lin" valueType="num">
                                      <p:cBhvr>
                                        <p:cTn id="38" dur="2000" fill="hold"/>
                                        <p:tgtEl>
                                          <p:spTgt spid="8"/>
                                        </p:tgtEl>
                                        <p:attrNameLst>
                                          <p:attrName>ppt_w</p:attrName>
                                        </p:attrNameLst>
                                      </p:cBhvr>
                                      <p:tavLst>
                                        <p:tav tm="0">
                                          <p:val>
                                            <p:fltVal val="0"/>
                                          </p:val>
                                        </p:tav>
                                        <p:tav tm="100000">
                                          <p:val>
                                            <p:strVal val="#ppt_w"/>
                                          </p:val>
                                        </p:tav>
                                      </p:tavLst>
                                    </p:anim>
                                  </p:childTnLst>
                                </p:cTn>
                              </p:par>
                              <p:par>
                                <p:cTn id="39" presetID="35" presetClass="entr" presetSubtype="0" fill="hold" nodeType="withEffect">
                                  <p:stCondLst>
                                    <p:cond delay="0"/>
                                  </p:stCondLst>
                                  <p:childTnLst>
                                    <p:set>
                                      <p:cBhvr>
                                        <p:cTn id="40" dur="1" fill="hold">
                                          <p:stCondLst>
                                            <p:cond delay="0"/>
                                          </p:stCondLst>
                                        </p:cTn>
                                        <p:tgtEl>
                                          <p:spTgt spid="1027"/>
                                        </p:tgtEl>
                                        <p:attrNameLst>
                                          <p:attrName>style.visibility</p:attrName>
                                        </p:attrNameLst>
                                      </p:cBhvr>
                                      <p:to>
                                        <p:strVal val="visible"/>
                                      </p:to>
                                    </p:set>
                                    <p:animEffect transition="in" filter="fade">
                                      <p:cBhvr>
                                        <p:cTn id="41" dur="2000"/>
                                        <p:tgtEl>
                                          <p:spTgt spid="1027"/>
                                        </p:tgtEl>
                                      </p:cBhvr>
                                    </p:animEffect>
                                    <p:anim calcmode="lin" valueType="num">
                                      <p:cBhvr>
                                        <p:cTn id="42" dur="2000" fill="hold"/>
                                        <p:tgtEl>
                                          <p:spTgt spid="1027"/>
                                        </p:tgtEl>
                                        <p:attrNameLst>
                                          <p:attrName>style.rotation</p:attrName>
                                        </p:attrNameLst>
                                      </p:cBhvr>
                                      <p:tavLst>
                                        <p:tav tm="0">
                                          <p:val>
                                            <p:fltVal val="720"/>
                                          </p:val>
                                        </p:tav>
                                        <p:tav tm="100000">
                                          <p:val>
                                            <p:fltVal val="0"/>
                                          </p:val>
                                        </p:tav>
                                      </p:tavLst>
                                    </p:anim>
                                    <p:anim calcmode="lin" valueType="num">
                                      <p:cBhvr>
                                        <p:cTn id="43" dur="2000" fill="hold"/>
                                        <p:tgtEl>
                                          <p:spTgt spid="1027"/>
                                        </p:tgtEl>
                                        <p:attrNameLst>
                                          <p:attrName>ppt_h</p:attrName>
                                        </p:attrNameLst>
                                      </p:cBhvr>
                                      <p:tavLst>
                                        <p:tav tm="0">
                                          <p:val>
                                            <p:fltVal val="0"/>
                                          </p:val>
                                        </p:tav>
                                        <p:tav tm="100000">
                                          <p:val>
                                            <p:strVal val="#ppt_h"/>
                                          </p:val>
                                        </p:tav>
                                      </p:tavLst>
                                    </p:anim>
                                    <p:anim calcmode="lin" valueType="num">
                                      <p:cBhvr>
                                        <p:cTn id="44" dur="2000" fill="hold"/>
                                        <p:tgtEl>
                                          <p:spTgt spid="102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75000"/>
              </a:schemeClr>
            </a:gs>
            <a:gs pos="13000">
              <a:srgbClr val="F8B049"/>
            </a:gs>
            <a:gs pos="21001">
              <a:srgbClr val="F8B049"/>
            </a:gs>
            <a:gs pos="63000">
              <a:srgbClr val="FEE7F2"/>
            </a:gs>
            <a:gs pos="67000">
              <a:srgbClr val="F952A0"/>
            </a:gs>
            <a:gs pos="69000">
              <a:srgbClr val="C50849"/>
            </a:gs>
            <a:gs pos="82001">
              <a:srgbClr val="B43E85"/>
            </a:gs>
            <a:gs pos="100000">
              <a:srgbClr val="F8B049"/>
            </a:gs>
          </a:gsLst>
          <a:path path="rect">
            <a:fillToRect l="100000" b="100000"/>
          </a:path>
          <a:tileRect t="-100000" r="-100000"/>
        </a:gra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42844" y="142852"/>
            <a:ext cx="4429155" cy="2786082"/>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214282" y="3714752"/>
            <a:ext cx="4357717" cy="276222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5286380" y="3857628"/>
            <a:ext cx="3714776" cy="2738426"/>
          </a:xfrm>
          <a:prstGeom prst="rect">
            <a:avLst/>
          </a:prstGeom>
          <a:noFill/>
          <a:ln w="9525">
            <a:noFill/>
            <a:miter lim="800000"/>
            <a:headEnd/>
            <a:tailEnd/>
          </a:ln>
          <a:effectLst/>
        </p:spPr>
      </p:pic>
      <p:sp>
        <p:nvSpPr>
          <p:cNvPr id="9" name="Right Arrow 8"/>
          <p:cNvSpPr/>
          <p:nvPr/>
        </p:nvSpPr>
        <p:spPr>
          <a:xfrm>
            <a:off x="4572000" y="4929198"/>
            <a:ext cx="642942" cy="428628"/>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extBox 10"/>
          <p:cNvSpPr txBox="1"/>
          <p:nvPr/>
        </p:nvSpPr>
        <p:spPr>
          <a:xfrm>
            <a:off x="4929190" y="285728"/>
            <a:ext cx="4071966" cy="2677656"/>
          </a:xfrm>
          <a:prstGeom prst="rect">
            <a:avLst/>
          </a:prstGeom>
          <a:noFill/>
        </p:spPr>
        <p:txBody>
          <a:bodyPr wrap="square" rtlCol="0">
            <a:spAutoFit/>
          </a:bodyPr>
          <a:lstStyle/>
          <a:p>
            <a:r>
              <a:rPr lang="en-US" sz="2400" b="1" u="sng" dirty="0" smtClean="0">
                <a:solidFill>
                  <a:srgbClr val="FF0000"/>
                </a:solidFill>
              </a:rPr>
              <a:t>SELECT  TABLE  QUERY</a:t>
            </a:r>
          </a:p>
          <a:p>
            <a:r>
              <a:rPr lang="en-US" sz="2400" b="1" dirty="0" smtClean="0">
                <a:solidFill>
                  <a:srgbClr val="FF0000"/>
                </a:solidFill>
              </a:rPr>
              <a:t>Step1.</a:t>
            </a:r>
            <a:r>
              <a:rPr lang="en-US" sz="2400" b="1" dirty="0" smtClean="0">
                <a:solidFill>
                  <a:srgbClr val="FFFF00"/>
                </a:solidFill>
              </a:rPr>
              <a:t>create              design query</a:t>
            </a:r>
          </a:p>
          <a:p>
            <a:r>
              <a:rPr lang="en-US" sz="2400" b="1" dirty="0" smtClean="0">
                <a:solidFill>
                  <a:srgbClr val="FF0000"/>
                </a:solidFill>
              </a:rPr>
              <a:t>Step2.</a:t>
            </a:r>
            <a:r>
              <a:rPr lang="en-US" sz="2400" b="1" dirty="0" smtClean="0">
                <a:solidFill>
                  <a:srgbClr val="FFFF00"/>
                </a:solidFill>
              </a:rPr>
              <a:t>select table         select </a:t>
            </a:r>
          </a:p>
          <a:p>
            <a:r>
              <a:rPr lang="en-US" sz="2400" b="1" dirty="0" smtClean="0">
                <a:solidFill>
                  <a:srgbClr val="FF0000"/>
                </a:solidFill>
              </a:rPr>
              <a:t>Step3.</a:t>
            </a:r>
            <a:r>
              <a:rPr lang="en-US" sz="2400" b="1" dirty="0" smtClean="0">
                <a:solidFill>
                  <a:srgbClr val="FFFF00"/>
                </a:solidFill>
              </a:rPr>
              <a:t>select field          fill criteria</a:t>
            </a:r>
          </a:p>
          <a:p>
            <a:r>
              <a:rPr lang="en-US" sz="2400" b="1" dirty="0" smtClean="0">
                <a:solidFill>
                  <a:srgbClr val="FF0000"/>
                </a:solidFill>
              </a:rPr>
              <a:t>Step4. </a:t>
            </a:r>
            <a:r>
              <a:rPr lang="en-US" sz="2400" b="1" dirty="0" smtClean="0">
                <a:solidFill>
                  <a:srgbClr val="FFFF00"/>
                </a:solidFill>
              </a:rPr>
              <a:t>run</a:t>
            </a:r>
            <a:endParaRPr lang="en-IN" sz="2400" b="1" dirty="0">
              <a:solidFill>
                <a:srgbClr val="FFFF00"/>
              </a:solidFill>
            </a:endParaRPr>
          </a:p>
        </p:txBody>
      </p:sp>
      <p:sp>
        <p:nvSpPr>
          <p:cNvPr id="12" name="Right Arrow 11"/>
          <p:cNvSpPr/>
          <p:nvPr/>
        </p:nvSpPr>
        <p:spPr>
          <a:xfrm>
            <a:off x="6929454" y="785794"/>
            <a:ext cx="571504" cy="214314"/>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ight Arrow 12"/>
          <p:cNvSpPr/>
          <p:nvPr/>
        </p:nvSpPr>
        <p:spPr>
          <a:xfrm>
            <a:off x="7500958" y="1500174"/>
            <a:ext cx="500066" cy="214314"/>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ight Arrow 13"/>
          <p:cNvSpPr/>
          <p:nvPr/>
        </p:nvSpPr>
        <p:spPr>
          <a:xfrm>
            <a:off x="7572396" y="1928802"/>
            <a:ext cx="428628" cy="214314"/>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Down Arrow 14"/>
          <p:cNvSpPr/>
          <p:nvPr/>
        </p:nvSpPr>
        <p:spPr>
          <a:xfrm>
            <a:off x="1905000" y="3048000"/>
            <a:ext cx="500066" cy="692656"/>
          </a:xfrm>
          <a:prstGeom prst="down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Slide Number Placeholder 15"/>
          <p:cNvSpPr>
            <a:spLocks noGrp="1"/>
          </p:cNvSpPr>
          <p:nvPr>
            <p:ph type="sldNum" sz="quarter" idx="12"/>
          </p:nvPr>
        </p:nvSpPr>
        <p:spPr/>
        <p:txBody>
          <a:bodyPr/>
          <a:lstStyle/>
          <a:p>
            <a:fld id="{B6F15528-21DE-4FAA-801E-634DDDAF4B2B}" type="slidenum">
              <a:rPr lang="en-US" smtClean="0"/>
              <a:pPr/>
              <a:t>32</a:t>
            </a:fld>
            <a:endParaRPr lang="en-US"/>
          </a:p>
        </p:txBody>
      </p:sp>
      <p:sp>
        <p:nvSpPr>
          <p:cNvPr id="17" name="Footer Placeholder 16"/>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mph" presetSubtype="0" fill="hold" grpId="0" nodeType="clickEffect">
                                  <p:stCondLst>
                                    <p:cond delay="0"/>
                                  </p:stCondLst>
                                  <p:childTnLst>
                                    <p:animClr clrSpc="hsl">
                                      <p:cBhvr override="childStyle">
                                        <p:cTn id="6" dur="500" fill="hold"/>
                                        <p:tgtEl>
                                          <p:spTgt spid="11"/>
                                        </p:tgtEl>
                                        <p:attrNameLst>
                                          <p:attrName>style.color</p:attrName>
                                        </p:attrNameLst>
                                      </p:cBhvr>
                                      <p:by>
                                        <p:hsl h="10842353" s="0" l="0"/>
                                      </p:by>
                                    </p:animClr>
                                    <p:animClr clrSpc="hsl">
                                      <p:cBhvr>
                                        <p:cTn id="7" dur="500" fill="hold"/>
                                        <p:tgtEl>
                                          <p:spTgt spid="11"/>
                                        </p:tgtEl>
                                        <p:attrNameLst>
                                          <p:attrName>fillcolor</p:attrName>
                                        </p:attrNameLst>
                                      </p:cBhvr>
                                      <p:by>
                                        <p:hsl h="10842353" s="0" l="0"/>
                                      </p:by>
                                    </p:animClr>
                                    <p:animClr clrSpc="hsl">
                                      <p:cBhvr>
                                        <p:cTn id="8" dur="500" fill="hold"/>
                                        <p:tgtEl>
                                          <p:spTgt spid="11"/>
                                        </p:tgtEl>
                                        <p:attrNameLst>
                                          <p:attrName>stroke.color</p:attrName>
                                        </p:attrNameLst>
                                      </p:cBhvr>
                                      <p:by>
                                        <p:hsl h="10842353" s="0" l="0"/>
                                      </p:by>
                                    </p:animClr>
                                    <p:set>
                                      <p:cBhvr>
                                        <p:cTn id="9" dur="500" fill="hold"/>
                                        <p:tgtEl>
                                          <p:spTgt spid="11"/>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8" presetClass="exit" presetSubtype="16" fill="hold" nodeType="clickEffect">
                                  <p:stCondLst>
                                    <p:cond delay="0"/>
                                  </p:stCondLst>
                                  <p:childTnLst>
                                    <p:animEffect transition="out" filter="diamond(in)">
                                      <p:cBhvr>
                                        <p:cTn id="13" dur="2000"/>
                                        <p:tgtEl>
                                          <p:spTgt spid="1026"/>
                                        </p:tgtEl>
                                      </p:cBhvr>
                                    </p:animEffect>
                                    <p:set>
                                      <p:cBhvr>
                                        <p:cTn id="14" dur="1" fill="hold">
                                          <p:stCondLst>
                                            <p:cond delay="1999"/>
                                          </p:stCondLst>
                                        </p:cTn>
                                        <p:tgtEl>
                                          <p:spTgt spid="102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8" presetClass="exit" presetSubtype="16" fill="hold" grpId="0" nodeType="clickEffect">
                                  <p:stCondLst>
                                    <p:cond delay="0"/>
                                  </p:stCondLst>
                                  <p:childTnLst>
                                    <p:animEffect transition="out" filter="diamond(in)">
                                      <p:cBhvr>
                                        <p:cTn id="18" dur="2000"/>
                                        <p:tgtEl>
                                          <p:spTgt spid="15"/>
                                        </p:tgtEl>
                                      </p:cBhvr>
                                    </p:animEffect>
                                    <p:set>
                                      <p:cBhvr>
                                        <p:cTn id="19" dur="1" fill="hold">
                                          <p:stCondLst>
                                            <p:cond delay="1999"/>
                                          </p:stCondLst>
                                        </p:cTn>
                                        <p:tgtEl>
                                          <p:spTgt spid="15"/>
                                        </p:tgtEl>
                                        <p:attrNameLst>
                                          <p:attrName>style.visibility</p:attrName>
                                        </p:attrNameLst>
                                      </p:cBhvr>
                                      <p:to>
                                        <p:strVal val="hidden"/>
                                      </p:to>
                                    </p:set>
                                  </p:childTnLst>
                                </p:cTn>
                              </p:par>
                              <p:par>
                                <p:cTn id="20" presetID="8" presetClass="exit" presetSubtype="16" fill="hold" nodeType="withEffect">
                                  <p:stCondLst>
                                    <p:cond delay="0"/>
                                  </p:stCondLst>
                                  <p:childTnLst>
                                    <p:animEffect transition="out" filter="diamond(in)">
                                      <p:cBhvr>
                                        <p:cTn id="21" dur="2000"/>
                                        <p:tgtEl>
                                          <p:spTgt spid="1027"/>
                                        </p:tgtEl>
                                      </p:cBhvr>
                                    </p:animEffect>
                                    <p:set>
                                      <p:cBhvr>
                                        <p:cTn id="22" dur="1" fill="hold">
                                          <p:stCondLst>
                                            <p:cond delay="1999"/>
                                          </p:stCondLst>
                                        </p:cTn>
                                        <p:tgtEl>
                                          <p:spTgt spid="102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8" presetClass="exit" presetSubtype="16" fill="hold" grpId="0" nodeType="clickEffect">
                                  <p:stCondLst>
                                    <p:cond delay="0"/>
                                  </p:stCondLst>
                                  <p:childTnLst>
                                    <p:animEffect transition="out" filter="diamond(in)">
                                      <p:cBhvr>
                                        <p:cTn id="26" dur="2000"/>
                                        <p:tgtEl>
                                          <p:spTgt spid="9"/>
                                        </p:tgtEl>
                                      </p:cBhvr>
                                    </p:animEffect>
                                    <p:set>
                                      <p:cBhvr>
                                        <p:cTn id="27" dur="1" fill="hold">
                                          <p:stCondLst>
                                            <p:cond delay="1999"/>
                                          </p:stCondLst>
                                        </p:cTn>
                                        <p:tgtEl>
                                          <p:spTgt spid="9"/>
                                        </p:tgtEl>
                                        <p:attrNameLst>
                                          <p:attrName>style.visibility</p:attrName>
                                        </p:attrNameLst>
                                      </p:cBhvr>
                                      <p:to>
                                        <p:strVal val="hidden"/>
                                      </p:to>
                                    </p:set>
                                  </p:childTnLst>
                                </p:cTn>
                              </p:par>
                              <p:par>
                                <p:cTn id="28" presetID="8" presetClass="exit" presetSubtype="16" fill="hold" nodeType="withEffect">
                                  <p:stCondLst>
                                    <p:cond delay="0"/>
                                  </p:stCondLst>
                                  <p:childTnLst>
                                    <p:animEffect transition="out" filter="diamond(in)">
                                      <p:cBhvr>
                                        <p:cTn id="29" dur="2000"/>
                                        <p:tgtEl>
                                          <p:spTgt spid="1028"/>
                                        </p:tgtEl>
                                      </p:cBhvr>
                                    </p:animEffect>
                                    <p:set>
                                      <p:cBhvr>
                                        <p:cTn id="30" dur="1" fill="hold">
                                          <p:stCondLst>
                                            <p:cond delay="1999"/>
                                          </p:stCondLst>
                                        </p:cTn>
                                        <p:tgtEl>
                                          <p:spTgt spid="10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800" dirty="0" smtClean="0">
                <a:solidFill>
                  <a:srgbClr val="FF0000"/>
                </a:solidFill>
                <a:latin typeface="Algerian" pitchFamily="82" charset="0"/>
              </a:rPr>
              <a:t/>
            </a:r>
            <a:br>
              <a:rPr lang="en-US" sz="4800" dirty="0" smtClean="0">
                <a:solidFill>
                  <a:srgbClr val="FF0000"/>
                </a:solidFill>
                <a:latin typeface="Algerian" pitchFamily="82" charset="0"/>
              </a:rPr>
            </a:br>
            <a:r>
              <a:rPr lang="en-US" sz="4800" dirty="0" smtClean="0">
                <a:solidFill>
                  <a:srgbClr val="FF0000"/>
                </a:solidFill>
                <a:latin typeface="Algerian" pitchFamily="82" charset="0"/>
              </a:rPr>
              <a:t/>
            </a:r>
            <a:br>
              <a:rPr lang="en-US" sz="4800" dirty="0" smtClean="0">
                <a:solidFill>
                  <a:srgbClr val="FF0000"/>
                </a:solidFill>
                <a:latin typeface="Algerian" pitchFamily="82" charset="0"/>
              </a:rPr>
            </a:br>
            <a:r>
              <a:rPr lang="en-US" sz="4800" dirty="0" smtClean="0">
                <a:solidFill>
                  <a:srgbClr val="FF0000"/>
                </a:solidFill>
                <a:latin typeface="Algerian" pitchFamily="82" charset="0"/>
              </a:rPr>
              <a:t>SQL</a:t>
            </a:r>
            <a:r>
              <a:rPr lang="en-US" sz="4800" dirty="0" smtClean="0">
                <a:solidFill>
                  <a:srgbClr val="CC0000"/>
                </a:solidFill>
                <a:latin typeface="Algerian" pitchFamily="82" charset="0"/>
              </a:rPr>
              <a:t/>
            </a:r>
            <a:br>
              <a:rPr lang="en-US" sz="4800" dirty="0" smtClean="0">
                <a:solidFill>
                  <a:srgbClr val="CC0000"/>
                </a:solidFill>
                <a:latin typeface="Algerian" pitchFamily="82" charset="0"/>
              </a:rPr>
            </a:br>
            <a:r>
              <a:rPr lang="en-US" sz="4800" dirty="0" smtClean="0">
                <a:solidFill>
                  <a:srgbClr val="FF0000"/>
                </a:solidFill>
                <a:latin typeface="Algerian" pitchFamily="82" charset="0"/>
              </a:rPr>
              <a:t>Structured query  language</a:t>
            </a:r>
            <a:endParaRPr lang="en-IN" sz="4800" dirty="0">
              <a:solidFill>
                <a:srgbClr val="FF0000"/>
              </a:solidFill>
              <a:latin typeface="Algerian" pitchFamily="82" charset="0"/>
            </a:endParaRPr>
          </a:p>
        </p:txBody>
      </p:sp>
      <p:sp>
        <p:nvSpPr>
          <p:cNvPr id="5" name="Content Placeholder 4"/>
          <p:cNvSpPr>
            <a:spLocks noGrp="1"/>
          </p:cNvSpPr>
          <p:nvPr>
            <p:ph idx="1"/>
          </p:nvPr>
        </p:nvSpPr>
        <p:spPr/>
        <p:txBody>
          <a:bodyPr>
            <a:normAutofit lnSpcReduction="10000"/>
          </a:bodyPr>
          <a:lstStyle/>
          <a:p>
            <a:pPr>
              <a:buClr>
                <a:srgbClr val="7030A0"/>
              </a:buClr>
              <a:buFont typeface="Wingdings" pitchFamily="2" charset="2"/>
              <a:buChar char="Ø"/>
            </a:pPr>
            <a:endParaRPr lang="en-US" dirty="0" smtClean="0">
              <a:solidFill>
                <a:schemeClr val="bg1">
                  <a:lumMod val="95000"/>
                  <a:lumOff val="5000"/>
                </a:schemeClr>
              </a:solidFill>
            </a:endParaRPr>
          </a:p>
          <a:p>
            <a:pPr>
              <a:buClr>
                <a:srgbClr val="7030A0"/>
              </a:buClr>
              <a:buNone/>
            </a:pPr>
            <a:endParaRPr lang="en-US" dirty="0" smtClean="0">
              <a:solidFill>
                <a:schemeClr val="bg1">
                  <a:lumMod val="95000"/>
                  <a:lumOff val="5000"/>
                </a:schemeClr>
              </a:solidFill>
            </a:endParaRPr>
          </a:p>
          <a:p>
            <a:pPr>
              <a:buClr>
                <a:srgbClr val="7030A0"/>
              </a:buClr>
              <a:buFont typeface="Wingdings" pitchFamily="2" charset="2"/>
              <a:buChar char="Ø"/>
            </a:pPr>
            <a:endParaRPr lang="en-US" dirty="0" smtClean="0">
              <a:solidFill>
                <a:schemeClr val="bg1">
                  <a:lumMod val="95000"/>
                  <a:lumOff val="5000"/>
                </a:schemeClr>
              </a:solidFill>
            </a:endParaRPr>
          </a:p>
          <a:p>
            <a:pPr>
              <a:buClr>
                <a:srgbClr val="7030A0"/>
              </a:buClr>
              <a:buFont typeface="Wingdings" pitchFamily="2" charset="2"/>
              <a:buChar char="Ø"/>
            </a:pPr>
            <a:r>
              <a:rPr lang="en-IN" dirty="0" smtClean="0">
                <a:solidFill>
                  <a:schemeClr val="bg1"/>
                </a:solidFill>
              </a:rPr>
              <a:t>a</a:t>
            </a:r>
            <a:r>
              <a:rPr lang="en-IN" dirty="0" smtClean="0"/>
              <a:t> </a:t>
            </a:r>
            <a:r>
              <a:rPr lang="en-IN" dirty="0" smtClean="0">
                <a:solidFill>
                  <a:srgbClr val="FFFF00"/>
                </a:solidFill>
              </a:rPr>
              <a:t>database computer language </a:t>
            </a:r>
            <a:r>
              <a:rPr lang="en-IN" dirty="0" smtClean="0">
                <a:solidFill>
                  <a:schemeClr val="bg1"/>
                </a:solidFill>
              </a:rPr>
              <a:t>designed for managing</a:t>
            </a:r>
            <a:r>
              <a:rPr lang="en-IN" dirty="0" smtClean="0"/>
              <a:t> </a:t>
            </a:r>
            <a:r>
              <a:rPr lang="en-IN" dirty="0" smtClean="0">
                <a:solidFill>
                  <a:srgbClr val="FFFF00"/>
                </a:solidFill>
              </a:rPr>
              <a:t>data </a:t>
            </a:r>
            <a:r>
              <a:rPr lang="en-IN" dirty="0" smtClean="0">
                <a:solidFill>
                  <a:schemeClr val="bg1"/>
                </a:solidFill>
              </a:rPr>
              <a:t>in </a:t>
            </a:r>
            <a:r>
              <a:rPr lang="en-IN" dirty="0" smtClean="0">
                <a:solidFill>
                  <a:srgbClr val="FFFF00"/>
                </a:solidFill>
              </a:rPr>
              <a:t>RDBMS</a:t>
            </a:r>
            <a:endParaRPr lang="en-US" dirty="0" smtClean="0">
              <a:solidFill>
                <a:srgbClr val="FFFF00"/>
              </a:solidFill>
            </a:endParaRPr>
          </a:p>
          <a:p>
            <a:pPr>
              <a:buClr>
                <a:srgbClr val="7030A0"/>
              </a:buClr>
              <a:buFont typeface="Wingdings" pitchFamily="2" charset="2"/>
              <a:buChar char="Ø"/>
            </a:pPr>
            <a:r>
              <a:rPr lang="en-US" dirty="0" smtClean="0">
                <a:solidFill>
                  <a:schemeClr val="bg1">
                    <a:lumMod val="95000"/>
                    <a:lumOff val="5000"/>
                  </a:schemeClr>
                </a:solidFill>
              </a:rPr>
              <a:t>Appeared in </a:t>
            </a:r>
            <a:r>
              <a:rPr lang="en-US" dirty="0" smtClean="0">
                <a:solidFill>
                  <a:srgbClr val="FFFF00"/>
                </a:solidFill>
              </a:rPr>
              <a:t>1974</a:t>
            </a:r>
          </a:p>
          <a:p>
            <a:pPr>
              <a:buClr>
                <a:srgbClr val="7030A0"/>
              </a:buClr>
              <a:buFont typeface="Wingdings" pitchFamily="2" charset="2"/>
              <a:buChar char="Ø"/>
            </a:pPr>
            <a:r>
              <a:rPr lang="en-US" dirty="0" smtClean="0">
                <a:solidFill>
                  <a:schemeClr val="bg1">
                    <a:lumMod val="95000"/>
                    <a:lumOff val="5000"/>
                  </a:schemeClr>
                </a:solidFill>
              </a:rPr>
              <a:t>Designed by </a:t>
            </a:r>
            <a:r>
              <a:rPr lang="en-US" dirty="0" smtClean="0">
                <a:solidFill>
                  <a:srgbClr val="FFFF00"/>
                </a:solidFill>
              </a:rPr>
              <a:t>Raymond F Boyce</a:t>
            </a:r>
          </a:p>
          <a:p>
            <a:pPr>
              <a:buClr>
                <a:srgbClr val="7030A0"/>
              </a:buClr>
              <a:buFont typeface="Wingdings" pitchFamily="2" charset="2"/>
              <a:buChar char="Ø"/>
            </a:pPr>
            <a:r>
              <a:rPr lang="en-US" dirty="0" smtClean="0">
                <a:solidFill>
                  <a:schemeClr val="bg1"/>
                </a:solidFill>
              </a:rPr>
              <a:t>Most commonly used language of </a:t>
            </a:r>
            <a:r>
              <a:rPr lang="en-US" dirty="0" smtClean="0">
                <a:solidFill>
                  <a:srgbClr val="FFFF00"/>
                </a:solidFill>
              </a:rPr>
              <a:t>4</a:t>
            </a:r>
            <a:r>
              <a:rPr lang="en-US" baseline="30000" dirty="0" smtClean="0">
                <a:solidFill>
                  <a:srgbClr val="FFFF00"/>
                </a:solidFill>
              </a:rPr>
              <a:t>th</a:t>
            </a:r>
            <a:r>
              <a:rPr lang="en-US" dirty="0" smtClean="0">
                <a:solidFill>
                  <a:srgbClr val="FFFF00"/>
                </a:solidFill>
              </a:rPr>
              <a:t> Generation Language</a:t>
            </a:r>
          </a:p>
          <a:p>
            <a:pPr>
              <a:buClr>
                <a:srgbClr val="7030A0"/>
              </a:buClr>
              <a:buFont typeface="Wingdings" pitchFamily="2" charset="2"/>
              <a:buChar char="Ø"/>
            </a:pPr>
            <a:r>
              <a:rPr lang="en-US" dirty="0" smtClean="0">
                <a:solidFill>
                  <a:schemeClr val="bg1"/>
                </a:solidFill>
              </a:rPr>
              <a:t>Most common operation - </a:t>
            </a:r>
            <a:r>
              <a:rPr lang="en-US" dirty="0" smtClean="0">
                <a:solidFill>
                  <a:srgbClr val="FFFF00"/>
                </a:solidFill>
              </a:rPr>
              <a:t>Queries</a:t>
            </a:r>
            <a:endParaRPr lang="en-US" dirty="0" smtClean="0">
              <a:solidFill>
                <a:schemeClr val="bg1"/>
              </a:solidFill>
            </a:endParaRPr>
          </a:p>
          <a:p>
            <a:pPr>
              <a:buClr>
                <a:srgbClr val="7030A0"/>
              </a:buClr>
              <a:buFont typeface="Wingdings" pitchFamily="2" charset="2"/>
              <a:buChar char="Ø"/>
            </a:pPr>
            <a:endParaRPr lang="en-US" dirty="0" smtClean="0">
              <a:solidFill>
                <a:schemeClr val="bg1"/>
              </a:solidFill>
            </a:endParaRPr>
          </a:p>
          <a:p>
            <a:pPr>
              <a:buClr>
                <a:srgbClr val="7030A0"/>
              </a:buClr>
              <a:buFont typeface="Wingdings" pitchFamily="2" charset="2"/>
              <a:buChar char="Ø"/>
            </a:pPr>
            <a:endParaRPr lang="en-US" dirty="0" smtClean="0">
              <a:solidFill>
                <a:schemeClr val="bg1">
                  <a:lumMod val="95000"/>
                  <a:lumOff val="5000"/>
                </a:schemeClr>
              </a:solidFill>
            </a:endParaRPr>
          </a:p>
          <a:p>
            <a:pPr>
              <a:buClr>
                <a:srgbClr val="7030A0"/>
              </a:buClr>
              <a:buFont typeface="Wingdings" pitchFamily="2" charset="2"/>
              <a:buChar char="Ø"/>
            </a:pPr>
            <a:endParaRPr lang="en-IN" dirty="0">
              <a:solidFill>
                <a:schemeClr val="bg1">
                  <a:lumMod val="95000"/>
                  <a:lumOff val="5000"/>
                </a:scheme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33</a:t>
            </a:fld>
            <a:endParaRPr lang="en-US"/>
          </a:p>
        </p:txBody>
      </p:sp>
      <p:sp>
        <p:nvSpPr>
          <p:cNvPr id="7" name="Footer Placeholder 6"/>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4"/>
                                        </p:tgtEl>
                                      </p:cBhvr>
                                      <p:by x="150000" y="150000"/>
                                    </p:animScale>
                                  </p:childTnLst>
                                </p:cTn>
                              </p:par>
                              <p:par>
                                <p:cTn id="7" presetID="2" presetClass="entr" presetSubtype="4" fill="hold" grpId="0"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anim calcmode="lin" valueType="num">
                                      <p:cBhvr additive="base">
                                        <p:cTn id="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 calcmode="lin" valueType="num">
                                      <p:cBhvr additive="base">
                                        <p:cTn id="1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4" end="4"/>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anim calcmode="lin" valueType="num">
                                      <p:cBhvr additive="base">
                                        <p:cTn id="1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anim calcmode="lin" valueType="num">
                                      <p:cBhvr additive="base">
                                        <p:cTn id="2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6" end="6"/>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anim calcmode="lin" valueType="num">
                                      <p:cBhvr additive="base">
                                        <p:cTn id="2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graphicFrame>
        <p:nvGraphicFramePr>
          <p:cNvPr id="2" name="Diagram 1"/>
          <p:cNvGraphicFramePr/>
          <p:nvPr/>
        </p:nvGraphicFramePr>
        <p:xfrm>
          <a:off x="285720" y="428604"/>
          <a:ext cx="8501122" cy="60722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B6F15528-21DE-4FAA-801E-634DDDAF4B2B}" type="slidenum">
              <a:rPr lang="en-US" smtClean="0"/>
              <a:pPr/>
              <a:t>34</a:t>
            </a:fld>
            <a:endParaRPr lang="en-US"/>
          </a:p>
        </p:txBody>
      </p:sp>
      <p:sp>
        <p:nvSpPr>
          <p:cNvPr id="4" name="Footer Placeholder 3"/>
          <p:cNvSpPr>
            <a:spLocks noGrp="1"/>
          </p:cNvSpPr>
          <p:nvPr>
            <p:ph type="ftr" sz="quarter" idx="11"/>
          </p:nvPr>
        </p:nvSpPr>
        <p:spPr/>
        <p:txBody>
          <a:bodyPr/>
          <a:lstStyle/>
          <a:p>
            <a:r>
              <a:rPr lang="en-US" smtClean="0"/>
              <a:t>page no.1</a:t>
            </a:r>
            <a:endParaRPr lang="en-US"/>
          </a:p>
        </p:txBody>
      </p:sp>
    </p:spTree>
  </p:cSld>
  <p:clrMapOvr>
    <a:masterClrMapping/>
  </p:clrMapOvr>
  <p:transition advClick="0" advTm="300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style.rotation</p:attrName>
                                        </p:attrNameLst>
                                      </p:cBhvr>
                                      <p:tavLst>
                                        <p:tav tm="0">
                                          <p:val>
                                            <p:fltVal val="720"/>
                                          </p:val>
                                        </p:tav>
                                        <p:tav tm="100000">
                                          <p:val>
                                            <p:fltVal val="0"/>
                                          </p:val>
                                        </p:tav>
                                      </p:tavLst>
                                    </p:anim>
                                    <p:anim calcmode="lin" valueType="num">
                                      <p:cBhvr>
                                        <p:cTn id="9" dur="1000" fill="hold"/>
                                        <p:tgtEl>
                                          <p:spTgt spid="2"/>
                                        </p:tgtEl>
                                        <p:attrNameLst>
                                          <p:attrName>ppt_h</p:attrName>
                                        </p:attrNameLst>
                                      </p:cBhvr>
                                      <p:tavLst>
                                        <p:tav tm="0">
                                          <p:val>
                                            <p:fltVal val="0"/>
                                          </p:val>
                                        </p:tav>
                                        <p:tav tm="100000">
                                          <p:val>
                                            <p:strVal val="#ppt_h"/>
                                          </p:val>
                                        </p:tav>
                                      </p:tavLst>
                                    </p:anim>
                                    <p:anim calcmode="lin" valueType="num">
                                      <p:cBhvr>
                                        <p:cTn id="10" dur="1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Picture 5" descr="options.png"/>
          <p:cNvPicPr>
            <a:picLocks noChangeAspect="1"/>
          </p:cNvPicPr>
          <p:nvPr/>
        </p:nvPicPr>
        <p:blipFill>
          <a:blip r:embed="rId3" cstate="print"/>
          <a:stretch>
            <a:fillRect/>
          </a:stretch>
        </p:blipFill>
        <p:spPr>
          <a:xfrm>
            <a:off x="3071802" y="357166"/>
            <a:ext cx="4786314" cy="2214578"/>
          </a:xfrm>
          <a:prstGeom prst="rect">
            <a:avLst/>
          </a:prstGeom>
        </p:spPr>
      </p:pic>
      <p:pic>
        <p:nvPicPr>
          <p:cNvPr id="10" name="Picture 9" descr="update query.png"/>
          <p:cNvPicPr>
            <a:picLocks noChangeAspect="1"/>
          </p:cNvPicPr>
          <p:nvPr/>
        </p:nvPicPr>
        <p:blipFill>
          <a:blip r:embed="rId4" cstate="print"/>
          <a:stretch>
            <a:fillRect/>
          </a:stretch>
        </p:blipFill>
        <p:spPr>
          <a:xfrm>
            <a:off x="4929190" y="4429132"/>
            <a:ext cx="4130403" cy="2428867"/>
          </a:xfrm>
          <a:prstGeom prst="rect">
            <a:avLst/>
          </a:prstGeom>
        </p:spPr>
      </p:pic>
      <p:pic>
        <p:nvPicPr>
          <p:cNvPr id="11" name="Picture 10" descr="update 2.png"/>
          <p:cNvPicPr>
            <a:picLocks noChangeAspect="1"/>
          </p:cNvPicPr>
          <p:nvPr/>
        </p:nvPicPr>
        <p:blipFill>
          <a:blip r:embed="rId5" cstate="print"/>
          <a:stretch>
            <a:fillRect/>
          </a:stretch>
        </p:blipFill>
        <p:spPr>
          <a:xfrm>
            <a:off x="0" y="3214686"/>
            <a:ext cx="4350151" cy="2214578"/>
          </a:xfrm>
          <a:prstGeom prst="rect">
            <a:avLst/>
          </a:prstGeom>
        </p:spPr>
      </p:pic>
      <p:sp>
        <p:nvSpPr>
          <p:cNvPr id="13" name="Content Placeholder 12"/>
          <p:cNvSpPr>
            <a:spLocks noGrp="1"/>
          </p:cNvSpPr>
          <p:nvPr>
            <p:ph idx="4294967295"/>
          </p:nvPr>
        </p:nvSpPr>
        <p:spPr>
          <a:xfrm>
            <a:off x="0" y="1600200"/>
            <a:ext cx="8229600" cy="4708525"/>
          </a:xfrm>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IN" dirty="0"/>
          </a:p>
        </p:txBody>
      </p:sp>
      <p:cxnSp>
        <p:nvCxnSpPr>
          <p:cNvPr id="8" name="Straight Arrow Connector 7"/>
          <p:cNvCxnSpPr/>
          <p:nvPr/>
        </p:nvCxnSpPr>
        <p:spPr>
          <a:xfrm rot="16200000" flipH="1">
            <a:off x="5179223" y="3393281"/>
            <a:ext cx="3500462" cy="714380"/>
          </a:xfrm>
          <a:prstGeom prst="straightConnector1">
            <a:avLst/>
          </a:prstGeom>
          <a:ln>
            <a:solidFill>
              <a:srgbClr val="002060"/>
            </a:solidFill>
            <a:tailEnd type="arrow"/>
          </a:ln>
        </p:spPr>
        <p:style>
          <a:lnRef idx="3">
            <a:schemeClr val="dk1"/>
          </a:lnRef>
          <a:fillRef idx="0">
            <a:schemeClr val="dk1"/>
          </a:fillRef>
          <a:effectRef idx="2">
            <a:schemeClr val="dk1"/>
          </a:effectRef>
          <a:fontRef idx="minor">
            <a:schemeClr val="tx1"/>
          </a:fontRef>
        </p:style>
      </p:cxnSp>
      <p:cxnSp>
        <p:nvCxnSpPr>
          <p:cNvPr id="15" name="Straight Arrow Connector 14"/>
          <p:cNvCxnSpPr/>
          <p:nvPr/>
        </p:nvCxnSpPr>
        <p:spPr>
          <a:xfrm rot="10800000" flipV="1">
            <a:off x="2786050" y="1714488"/>
            <a:ext cx="3357586" cy="3071834"/>
          </a:xfrm>
          <a:prstGeom prst="straightConnector1">
            <a:avLst/>
          </a:prstGeom>
          <a:ln>
            <a:solidFill>
              <a:srgbClr val="002060"/>
            </a:solidFill>
            <a:tailEnd type="arrow"/>
          </a:ln>
        </p:spPr>
        <p:style>
          <a:lnRef idx="3">
            <a:schemeClr val="dk1"/>
          </a:lnRef>
          <a:fillRef idx="0">
            <a:schemeClr val="dk1"/>
          </a:fillRef>
          <a:effectRef idx="2">
            <a:schemeClr val="dk1"/>
          </a:effectRef>
          <a:fontRef idx="minor">
            <a:schemeClr val="tx1"/>
          </a:fontRef>
        </p:style>
      </p:cxnSp>
      <p:sp>
        <p:nvSpPr>
          <p:cNvPr id="19" name="TextBox 18"/>
          <p:cNvSpPr txBox="1"/>
          <p:nvPr/>
        </p:nvSpPr>
        <p:spPr>
          <a:xfrm rot="20454009">
            <a:off x="638351" y="392740"/>
            <a:ext cx="2265732" cy="1815882"/>
          </a:xfrm>
          <a:prstGeom prst="rect">
            <a:avLst/>
          </a:prstGeom>
          <a:noFill/>
        </p:spPr>
        <p:txBody>
          <a:bodyPr vert="horz" wrap="square" rtlCol="0">
            <a:spAutoFit/>
          </a:bodyPr>
          <a:lstStyle/>
          <a:p>
            <a:r>
              <a:rPr lang="en-US" sz="2800" dirty="0" smtClean="0">
                <a:solidFill>
                  <a:srgbClr val="FF0000"/>
                </a:solidFill>
              </a:rPr>
              <a:t>When</a:t>
            </a:r>
          </a:p>
          <a:p>
            <a:r>
              <a:rPr lang="en-US" sz="2800" dirty="0" smtClean="0">
                <a:solidFill>
                  <a:srgbClr val="FF0000"/>
                </a:solidFill>
              </a:rPr>
              <a:t> update</a:t>
            </a:r>
          </a:p>
          <a:p>
            <a:r>
              <a:rPr lang="en-US" sz="2800" dirty="0" smtClean="0">
                <a:solidFill>
                  <a:srgbClr val="FF0000"/>
                </a:solidFill>
              </a:rPr>
              <a:t> query </a:t>
            </a:r>
          </a:p>
          <a:p>
            <a:r>
              <a:rPr lang="en-US" sz="2800" dirty="0" smtClean="0">
                <a:solidFill>
                  <a:srgbClr val="FF0000"/>
                </a:solidFill>
              </a:rPr>
              <a:t>is applied</a:t>
            </a:r>
            <a:endParaRPr lang="en-IN" sz="2800" dirty="0">
              <a:solidFill>
                <a:srgbClr val="FF0000"/>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35</a:t>
            </a:fld>
            <a:endParaRPr lang="en-US"/>
          </a:p>
        </p:txBody>
      </p:sp>
      <p:sp>
        <p:nvSpPr>
          <p:cNvPr id="12" name="Footer Placeholder 11"/>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4"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ox(in)">
                                      <p:cBhvr>
                                        <p:cTn id="10" dur="500"/>
                                        <p:tgtEl>
                                          <p:spTgt spid="11"/>
                                        </p:tgtEl>
                                      </p:cBhvr>
                                    </p:animEffect>
                                  </p:childTnLst>
                                </p:cTn>
                              </p:par>
                              <p:par>
                                <p:cTn id="11" presetID="4" presetClass="entr" presetSubtype="1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ox(i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56" presetClass="entr" presetSubtype="0" fill="hold" grpId="0" nodeType="clickEffect">
                                  <p:stCondLst>
                                    <p:cond delay="0"/>
                                  </p:stCondLst>
                                  <p:iterate type="lt">
                                    <p:tmPct val="10000"/>
                                  </p:iterate>
                                  <p:childTnLst>
                                    <p:set>
                                      <p:cBhvr>
                                        <p:cTn id="17" dur="1" fill="hold">
                                          <p:stCondLst>
                                            <p:cond delay="0"/>
                                          </p:stCondLst>
                                        </p:cTn>
                                        <p:tgtEl>
                                          <p:spTgt spid="19"/>
                                        </p:tgtEl>
                                        <p:attrNameLst>
                                          <p:attrName>style.visibility</p:attrName>
                                        </p:attrNameLst>
                                      </p:cBhvr>
                                      <p:to>
                                        <p:strVal val="visible"/>
                                      </p:to>
                                    </p:set>
                                    <p:anim by="(-#ppt_w*2)" calcmode="lin" valueType="num">
                                      <p:cBhvr rctx="PPT">
                                        <p:cTn id="18" dur="250" autoRev="1" fill="hold">
                                          <p:stCondLst>
                                            <p:cond delay="0"/>
                                          </p:stCondLst>
                                        </p:cTn>
                                        <p:tgtEl>
                                          <p:spTgt spid="19"/>
                                        </p:tgtEl>
                                        <p:attrNameLst>
                                          <p:attrName>ppt_w</p:attrName>
                                        </p:attrNameLst>
                                      </p:cBhvr>
                                    </p:anim>
                                    <p:anim by="(#ppt_w*0.50)" calcmode="lin" valueType="num">
                                      <p:cBhvr>
                                        <p:cTn id="19" dur="250" decel="50000" autoRev="1" fill="hold">
                                          <p:stCondLst>
                                            <p:cond delay="0"/>
                                          </p:stCondLst>
                                        </p:cTn>
                                        <p:tgtEl>
                                          <p:spTgt spid="19"/>
                                        </p:tgtEl>
                                        <p:attrNameLst>
                                          <p:attrName>ppt_x</p:attrName>
                                        </p:attrNameLst>
                                      </p:cBhvr>
                                    </p:anim>
                                    <p:anim from="(-#ppt_h/2)" to="(#ppt_y)" calcmode="lin" valueType="num">
                                      <p:cBhvr>
                                        <p:cTn id="20" dur="500" fill="hold">
                                          <p:stCondLst>
                                            <p:cond delay="0"/>
                                          </p:stCondLst>
                                        </p:cTn>
                                        <p:tgtEl>
                                          <p:spTgt spid="19"/>
                                        </p:tgtEl>
                                        <p:attrNameLst>
                                          <p:attrName>ppt_y</p:attrName>
                                        </p:attrNameLst>
                                      </p:cBhvr>
                                    </p:anim>
                                    <p:animRot by="21600000">
                                      <p:cBhvr>
                                        <p:cTn id="21" dur="500" fill="hold">
                                          <p:stCondLst>
                                            <p:cond delay="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elect 1.png"/>
          <p:cNvPicPr>
            <a:picLocks noChangeAspect="1"/>
          </p:cNvPicPr>
          <p:nvPr/>
        </p:nvPicPr>
        <p:blipFill>
          <a:blip r:embed="rId2" cstate="print"/>
          <a:stretch>
            <a:fillRect/>
          </a:stretch>
        </p:blipFill>
        <p:spPr>
          <a:xfrm>
            <a:off x="285720" y="285728"/>
            <a:ext cx="3950370" cy="1643074"/>
          </a:xfrm>
          <a:prstGeom prst="rect">
            <a:avLst/>
          </a:prstGeom>
        </p:spPr>
      </p:pic>
      <p:pic>
        <p:nvPicPr>
          <p:cNvPr id="5" name="Picture 4" descr="select 2.png"/>
          <p:cNvPicPr>
            <a:picLocks noChangeAspect="1"/>
          </p:cNvPicPr>
          <p:nvPr/>
        </p:nvPicPr>
        <p:blipFill>
          <a:blip r:embed="rId3" cstate="print"/>
          <a:stretch>
            <a:fillRect/>
          </a:stretch>
        </p:blipFill>
        <p:spPr>
          <a:xfrm>
            <a:off x="3929058" y="2357430"/>
            <a:ext cx="5214942" cy="2169046"/>
          </a:xfrm>
          <a:prstGeom prst="rect">
            <a:avLst/>
          </a:prstGeom>
        </p:spPr>
      </p:pic>
      <p:pic>
        <p:nvPicPr>
          <p:cNvPr id="6" name="Picture 5" descr="select 3.png"/>
          <p:cNvPicPr>
            <a:picLocks noChangeAspect="1"/>
          </p:cNvPicPr>
          <p:nvPr/>
        </p:nvPicPr>
        <p:blipFill>
          <a:blip r:embed="rId4" cstate="print"/>
          <a:stretch>
            <a:fillRect/>
          </a:stretch>
        </p:blipFill>
        <p:spPr>
          <a:xfrm>
            <a:off x="285720" y="5134651"/>
            <a:ext cx="4143372" cy="1723349"/>
          </a:xfrm>
          <a:prstGeom prst="rect">
            <a:avLst/>
          </a:prstGeom>
        </p:spPr>
      </p:pic>
      <p:sp>
        <p:nvSpPr>
          <p:cNvPr id="7" name="TextBox 6"/>
          <p:cNvSpPr txBox="1"/>
          <p:nvPr/>
        </p:nvSpPr>
        <p:spPr>
          <a:xfrm>
            <a:off x="5500694" y="5286388"/>
            <a:ext cx="3659209" cy="1077218"/>
          </a:xfrm>
          <a:prstGeom prst="rect">
            <a:avLst/>
          </a:prstGeom>
          <a:noFill/>
        </p:spPr>
        <p:txBody>
          <a:bodyPr wrap="square" rtlCol="0">
            <a:spAutoFit/>
          </a:bodyPr>
          <a:lstStyle/>
          <a:p>
            <a:r>
              <a:rPr lang="en-US" sz="3200" dirty="0" smtClean="0">
                <a:solidFill>
                  <a:srgbClr val="FFFF00"/>
                </a:solidFill>
              </a:rPr>
              <a:t>Resulting</a:t>
            </a:r>
          </a:p>
          <a:p>
            <a:r>
              <a:rPr lang="en-US" sz="3200" dirty="0" smtClean="0">
                <a:solidFill>
                  <a:srgbClr val="FFFF00"/>
                </a:solidFill>
              </a:rPr>
              <a:t>Data sheet view</a:t>
            </a:r>
            <a:endParaRPr lang="en-IN" sz="3200" dirty="0">
              <a:solidFill>
                <a:srgbClr val="FFFF00"/>
              </a:solidFill>
            </a:endParaRPr>
          </a:p>
        </p:txBody>
      </p:sp>
      <p:sp>
        <p:nvSpPr>
          <p:cNvPr id="8" name="TextBox 7"/>
          <p:cNvSpPr txBox="1"/>
          <p:nvPr/>
        </p:nvSpPr>
        <p:spPr>
          <a:xfrm>
            <a:off x="5072066" y="571480"/>
            <a:ext cx="3366627" cy="1077218"/>
          </a:xfrm>
          <a:prstGeom prst="rect">
            <a:avLst/>
          </a:prstGeom>
          <a:noFill/>
        </p:spPr>
        <p:txBody>
          <a:bodyPr wrap="square" rtlCol="0">
            <a:spAutoFit/>
          </a:bodyPr>
          <a:lstStyle/>
          <a:p>
            <a:r>
              <a:rPr lang="en-US" sz="3200" dirty="0" smtClean="0">
                <a:solidFill>
                  <a:srgbClr val="FFFF00"/>
                </a:solidFill>
              </a:rPr>
              <a:t>Design view of </a:t>
            </a:r>
          </a:p>
          <a:p>
            <a:r>
              <a:rPr lang="en-US" sz="3200" dirty="0" smtClean="0">
                <a:solidFill>
                  <a:srgbClr val="FFFF00"/>
                </a:solidFill>
              </a:rPr>
              <a:t>selecting a record</a:t>
            </a:r>
            <a:endParaRPr lang="en-IN" sz="3200" dirty="0">
              <a:solidFill>
                <a:srgbClr val="FFFF00"/>
              </a:solidFill>
            </a:endParaRPr>
          </a:p>
        </p:txBody>
      </p:sp>
      <p:cxnSp>
        <p:nvCxnSpPr>
          <p:cNvPr id="10" name="Straight Arrow Connector 9"/>
          <p:cNvCxnSpPr/>
          <p:nvPr/>
        </p:nvCxnSpPr>
        <p:spPr>
          <a:xfrm rot="10800000" flipV="1">
            <a:off x="3214678" y="1000108"/>
            <a:ext cx="1928826" cy="571504"/>
          </a:xfrm>
          <a:prstGeom prst="straightConnector1">
            <a:avLst/>
          </a:prstGeom>
          <a:ln>
            <a:solidFill>
              <a:srgbClr val="002060"/>
            </a:solidFill>
            <a:tailEnd type="arrow"/>
          </a:ln>
        </p:spPr>
        <p:style>
          <a:lnRef idx="3">
            <a:schemeClr val="dk1"/>
          </a:lnRef>
          <a:fillRef idx="0">
            <a:schemeClr val="dk1"/>
          </a:fillRef>
          <a:effectRef idx="2">
            <a:schemeClr val="dk1"/>
          </a:effectRef>
          <a:fontRef idx="minor">
            <a:schemeClr val="tx1"/>
          </a:fontRef>
        </p:style>
      </p:cxnSp>
      <p:cxnSp>
        <p:nvCxnSpPr>
          <p:cNvPr id="12" name="Straight Arrow Connector 11"/>
          <p:cNvCxnSpPr/>
          <p:nvPr/>
        </p:nvCxnSpPr>
        <p:spPr>
          <a:xfrm rot="10800000" flipV="1">
            <a:off x="3428992" y="5715016"/>
            <a:ext cx="2000264" cy="428628"/>
          </a:xfrm>
          <a:prstGeom prst="straightConnector1">
            <a:avLst/>
          </a:prstGeom>
          <a:ln>
            <a:solidFill>
              <a:srgbClr val="002060"/>
            </a:solidFill>
            <a:tailEnd type="arrow"/>
          </a:ln>
        </p:spPr>
        <p:style>
          <a:lnRef idx="3">
            <a:schemeClr val="dk1"/>
          </a:lnRef>
          <a:fillRef idx="0">
            <a:schemeClr val="dk1"/>
          </a:fillRef>
          <a:effectRef idx="2">
            <a:schemeClr val="dk1"/>
          </a:effectRef>
          <a:fontRef idx="minor">
            <a:schemeClr val="tx1"/>
          </a:fontRef>
        </p:style>
      </p:cxnSp>
      <p:sp>
        <p:nvSpPr>
          <p:cNvPr id="14" name="TextBox 13"/>
          <p:cNvSpPr txBox="1"/>
          <p:nvPr/>
        </p:nvSpPr>
        <p:spPr>
          <a:xfrm rot="19997414">
            <a:off x="165235" y="2452894"/>
            <a:ext cx="3443115" cy="1077218"/>
          </a:xfrm>
          <a:prstGeom prst="rect">
            <a:avLst/>
          </a:prstGeom>
          <a:noFill/>
        </p:spPr>
        <p:txBody>
          <a:bodyPr wrap="square" rtlCol="0">
            <a:spAutoFit/>
          </a:bodyPr>
          <a:lstStyle/>
          <a:p>
            <a:r>
              <a:rPr lang="en-US" sz="2800" dirty="0" smtClean="0">
                <a:solidFill>
                  <a:srgbClr val="FF0000"/>
                </a:solidFill>
              </a:rPr>
              <a:t>Design view into </a:t>
            </a:r>
          </a:p>
          <a:p>
            <a:r>
              <a:rPr lang="en-US" sz="3600" dirty="0" smtClean="0">
                <a:solidFill>
                  <a:srgbClr val="FF0000"/>
                </a:solidFill>
              </a:rPr>
              <a:t>SQL coding</a:t>
            </a:r>
            <a:endParaRPr lang="en-IN" sz="3600" dirty="0">
              <a:solidFill>
                <a:srgbClr val="FF0000"/>
              </a:solidFill>
            </a:endParaRPr>
          </a:p>
        </p:txBody>
      </p:sp>
      <p:cxnSp>
        <p:nvCxnSpPr>
          <p:cNvPr id="21" name="Straight Arrow Connector 20"/>
          <p:cNvCxnSpPr/>
          <p:nvPr/>
        </p:nvCxnSpPr>
        <p:spPr>
          <a:xfrm flipV="1">
            <a:off x="1928794" y="3571876"/>
            <a:ext cx="4286280" cy="71438"/>
          </a:xfrm>
          <a:prstGeom prst="straightConnector1">
            <a:avLst/>
          </a:prstGeom>
          <a:ln>
            <a:solidFill>
              <a:srgbClr val="002060"/>
            </a:solidFill>
            <a:tailEnd type="arrow"/>
          </a:ln>
        </p:spPr>
        <p:style>
          <a:lnRef idx="3">
            <a:schemeClr val="dk1"/>
          </a:lnRef>
          <a:fillRef idx="0">
            <a:schemeClr val="dk1"/>
          </a:fillRef>
          <a:effectRef idx="2">
            <a:schemeClr val="dk1"/>
          </a:effectRef>
          <a:fontRef idx="minor">
            <a:schemeClr val="tx1"/>
          </a:fontRef>
        </p:style>
      </p:cxnSp>
      <p:sp>
        <p:nvSpPr>
          <p:cNvPr id="11" name="Slide Number Placeholder 10"/>
          <p:cNvSpPr>
            <a:spLocks noGrp="1"/>
          </p:cNvSpPr>
          <p:nvPr>
            <p:ph type="sldNum" sz="quarter" idx="12"/>
          </p:nvPr>
        </p:nvSpPr>
        <p:spPr/>
        <p:txBody>
          <a:bodyPr/>
          <a:lstStyle/>
          <a:p>
            <a:fld id="{B6F15528-21DE-4FAA-801E-634DDDAF4B2B}" type="slidenum">
              <a:rPr lang="en-US" smtClean="0"/>
              <a:pPr/>
              <a:t>36</a:t>
            </a:fld>
            <a:endParaRPr lang="en-US"/>
          </a:p>
        </p:txBody>
      </p:sp>
      <p:sp>
        <p:nvSpPr>
          <p:cNvPr id="13" name="Footer Placeholder 12"/>
          <p:cNvSpPr>
            <a:spLocks noGrp="1"/>
          </p:cNvSpPr>
          <p:nvPr>
            <p:ph type="ftr" sz="quarter" idx="11"/>
          </p:nvPr>
        </p:nvSpPr>
        <p:spPr/>
        <p:txBody>
          <a:bodyPr/>
          <a:lstStyle/>
          <a:p>
            <a:r>
              <a:rPr lang="en-US" smtClean="0"/>
              <a:t>page no.1</a:t>
            </a:r>
            <a:endParaRPr lang="en-US"/>
          </a:p>
        </p:txBody>
      </p:sp>
    </p:spTree>
  </p:cSld>
  <p:clrMapOvr>
    <a:masterClrMapping/>
  </p:clrMapOvr>
  <p:transition advClick="0" advTm="3000">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3" name="Picture 2" descr="delete 1.png"/>
          <p:cNvPicPr>
            <a:picLocks noChangeAspect="1"/>
          </p:cNvPicPr>
          <p:nvPr/>
        </p:nvPicPr>
        <p:blipFill>
          <a:blip r:embed="rId3" cstate="print"/>
          <a:stretch>
            <a:fillRect/>
          </a:stretch>
        </p:blipFill>
        <p:spPr>
          <a:xfrm>
            <a:off x="0" y="571480"/>
            <a:ext cx="5610865" cy="2428892"/>
          </a:xfrm>
          <a:prstGeom prst="rect">
            <a:avLst/>
          </a:prstGeom>
        </p:spPr>
      </p:pic>
      <p:pic>
        <p:nvPicPr>
          <p:cNvPr id="4" name="Picture 3" descr="delete 2.png"/>
          <p:cNvPicPr>
            <a:picLocks noChangeAspect="1"/>
          </p:cNvPicPr>
          <p:nvPr/>
        </p:nvPicPr>
        <p:blipFill>
          <a:blip r:embed="rId4" cstate="print"/>
          <a:stretch>
            <a:fillRect/>
          </a:stretch>
        </p:blipFill>
        <p:spPr>
          <a:xfrm>
            <a:off x="3571868" y="4214818"/>
            <a:ext cx="5411050" cy="2428892"/>
          </a:xfrm>
          <a:prstGeom prst="rect">
            <a:avLst/>
          </a:prstGeom>
        </p:spPr>
      </p:pic>
      <p:sp>
        <p:nvSpPr>
          <p:cNvPr id="7" name="TextBox 6"/>
          <p:cNvSpPr txBox="1"/>
          <p:nvPr/>
        </p:nvSpPr>
        <p:spPr>
          <a:xfrm>
            <a:off x="357158" y="4214818"/>
            <a:ext cx="2714644" cy="3607177"/>
          </a:xfrm>
          <a:prstGeom prst="blockArc">
            <a:avLst/>
          </a:prstGeom>
          <a:noFill/>
        </p:spPr>
        <p:txBody>
          <a:bodyPr wrap="square" rtlCol="0">
            <a:spAutoFit/>
          </a:bodyPr>
          <a:lstStyle/>
          <a:p>
            <a:r>
              <a:rPr lang="en-US" sz="2800" dirty="0" smtClean="0">
                <a:solidFill>
                  <a:srgbClr val="FF0000"/>
                </a:solidFill>
              </a:rPr>
              <a:t>SQL coding – when </a:t>
            </a:r>
          </a:p>
          <a:p>
            <a:r>
              <a:rPr lang="en-US" sz="2800" dirty="0" smtClean="0">
                <a:solidFill>
                  <a:srgbClr val="FF0000"/>
                </a:solidFill>
              </a:rPr>
              <a:t>delete query </a:t>
            </a:r>
          </a:p>
          <a:p>
            <a:r>
              <a:rPr lang="en-US" sz="2800" dirty="0" smtClean="0">
                <a:solidFill>
                  <a:srgbClr val="FF0000"/>
                </a:solidFill>
              </a:rPr>
              <a:t>is used</a:t>
            </a:r>
            <a:endParaRPr lang="en-IN" sz="2800" dirty="0">
              <a:solidFill>
                <a:srgbClr val="FF0000"/>
              </a:solidFill>
            </a:endParaRPr>
          </a:p>
        </p:txBody>
      </p:sp>
      <p:cxnSp>
        <p:nvCxnSpPr>
          <p:cNvPr id="10" name="Straight Arrow Connector 9"/>
          <p:cNvCxnSpPr/>
          <p:nvPr/>
        </p:nvCxnSpPr>
        <p:spPr>
          <a:xfrm>
            <a:off x="2928926" y="4572008"/>
            <a:ext cx="2928958" cy="857256"/>
          </a:xfrm>
          <a:prstGeom prst="straightConnector1">
            <a:avLst/>
          </a:prstGeom>
          <a:ln>
            <a:solidFill>
              <a:srgbClr val="002060"/>
            </a:solidFill>
            <a:tailEnd type="arrow"/>
          </a:ln>
        </p:spPr>
        <p:style>
          <a:lnRef idx="3">
            <a:schemeClr val="dk1"/>
          </a:lnRef>
          <a:fillRef idx="0">
            <a:schemeClr val="dk1"/>
          </a:fillRef>
          <a:effectRef idx="2">
            <a:schemeClr val="dk1"/>
          </a:effectRef>
          <a:fontRef idx="minor">
            <a:schemeClr val="tx1"/>
          </a:fontRef>
        </p:style>
      </p:cxnSp>
      <p:sp>
        <p:nvSpPr>
          <p:cNvPr id="13" name="Rectangle 12"/>
          <p:cNvSpPr/>
          <p:nvPr/>
        </p:nvSpPr>
        <p:spPr>
          <a:xfrm>
            <a:off x="6215074" y="642918"/>
            <a:ext cx="2752714" cy="1815882"/>
          </a:xfrm>
          <a:prstGeom prst="rect">
            <a:avLst/>
          </a:prstGeom>
        </p:spPr>
        <p:txBody>
          <a:bodyPr wrap="square">
            <a:spAutoFit/>
          </a:bodyPr>
          <a:lstStyle/>
          <a:p>
            <a:pPr lvl="0"/>
            <a:r>
              <a:rPr lang="en-US" sz="2800" dirty="0" smtClean="0">
                <a:solidFill>
                  <a:srgbClr val="FFFF00"/>
                </a:solidFill>
              </a:rPr>
              <a:t>Design view – </a:t>
            </a:r>
          </a:p>
          <a:p>
            <a:pPr lvl="0"/>
            <a:r>
              <a:rPr lang="en-US" sz="2800" dirty="0" smtClean="0">
                <a:solidFill>
                  <a:srgbClr val="FFFF00"/>
                </a:solidFill>
              </a:rPr>
              <a:t>When</a:t>
            </a:r>
          </a:p>
          <a:p>
            <a:pPr lvl="0"/>
            <a:r>
              <a:rPr lang="en-US" sz="2800" dirty="0" smtClean="0">
                <a:solidFill>
                  <a:srgbClr val="FFFF00"/>
                </a:solidFill>
              </a:rPr>
              <a:t>delete query </a:t>
            </a:r>
          </a:p>
          <a:p>
            <a:pPr lvl="0"/>
            <a:r>
              <a:rPr lang="en-US" sz="2800" dirty="0" smtClean="0">
                <a:solidFill>
                  <a:srgbClr val="FFFF00"/>
                </a:solidFill>
              </a:rPr>
              <a:t>is used</a:t>
            </a:r>
          </a:p>
        </p:txBody>
      </p:sp>
      <p:cxnSp>
        <p:nvCxnSpPr>
          <p:cNvPr id="15" name="Straight Arrow Connector 14"/>
          <p:cNvCxnSpPr/>
          <p:nvPr/>
        </p:nvCxnSpPr>
        <p:spPr>
          <a:xfrm rot="10800000" flipV="1">
            <a:off x="3643306" y="1071546"/>
            <a:ext cx="2500330" cy="1285884"/>
          </a:xfrm>
          <a:prstGeom prst="straightConnector1">
            <a:avLst/>
          </a:prstGeom>
          <a:ln>
            <a:solidFill>
              <a:srgbClr val="002060"/>
            </a:solidFill>
            <a:tailEnd type="arrow"/>
          </a:ln>
        </p:spPr>
        <p:style>
          <a:lnRef idx="3">
            <a:schemeClr val="dk1"/>
          </a:lnRef>
          <a:fillRef idx="0">
            <a:schemeClr val="dk1"/>
          </a:fillRef>
          <a:effectRef idx="2">
            <a:schemeClr val="dk1"/>
          </a:effectRef>
          <a:fontRef idx="minor">
            <a:schemeClr val="tx1"/>
          </a:fontRef>
        </p:style>
      </p:cxnSp>
      <p:sp>
        <p:nvSpPr>
          <p:cNvPr id="8" name="Slide Number Placeholder 7"/>
          <p:cNvSpPr>
            <a:spLocks noGrp="1"/>
          </p:cNvSpPr>
          <p:nvPr>
            <p:ph type="sldNum" sz="quarter" idx="12"/>
          </p:nvPr>
        </p:nvSpPr>
        <p:spPr/>
        <p:txBody>
          <a:bodyPr/>
          <a:lstStyle/>
          <a:p>
            <a:fld id="{B6F15528-21DE-4FAA-801E-634DDDAF4B2B}" type="slidenum">
              <a:rPr lang="en-US" smtClean="0"/>
              <a:pPr/>
              <a:t>37</a:t>
            </a:fld>
            <a:endParaRPr lang="en-US"/>
          </a:p>
        </p:txBody>
      </p:sp>
      <p:sp>
        <p:nvSpPr>
          <p:cNvPr id="9" name="Footer Placeholder 8"/>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500"/>
                                        <p:tgtEl>
                                          <p:spTgt spid="3"/>
                                        </p:tgtEl>
                                      </p:cBhvr>
                                    </p:animEffect>
                                  </p:childTnLst>
                                </p:cTn>
                              </p:par>
                              <p:par>
                                <p:cTn id="8" presetID="8"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amond(i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10" cstate="print"/>
          <a:tile tx="0" ty="0" sx="100000" sy="100000" flip="none" algn="tl"/>
        </a:blipFill>
        <a:effectLst/>
      </p:bgPr>
    </p:bg>
    <p:spTree>
      <p:nvGrpSpPr>
        <p:cNvPr id="1" name=""/>
        <p:cNvGrpSpPr/>
        <p:nvPr/>
      </p:nvGrpSpPr>
      <p:grpSpPr>
        <a:xfrm>
          <a:off x="0" y="0"/>
          <a:ext cx="0" cy="0"/>
          <a:chOff x="0" y="0"/>
          <a:chExt cx="0" cy="0"/>
        </a:xfrm>
      </p:grpSpPr>
      <p:graphicFrame>
        <p:nvGraphicFramePr>
          <p:cNvPr id="14" name="Diagram 13"/>
          <p:cNvGraphicFramePr/>
          <p:nvPr/>
        </p:nvGraphicFramePr>
        <p:xfrm>
          <a:off x="428596" y="357166"/>
          <a:ext cx="8229600" cy="114300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3" name="Text Placeholder 2"/>
          <p:cNvSpPr>
            <a:spLocks noGrp="1"/>
          </p:cNvSpPr>
          <p:nvPr>
            <p:ph type="body" idx="1"/>
          </p:nvPr>
        </p:nvSpPr>
        <p:spPr>
          <a:xfrm>
            <a:off x="500034" y="1857364"/>
            <a:ext cx="4040188" cy="750887"/>
          </a:xfrm>
        </p:spPr>
        <p:txBody>
          <a:bodyPr>
            <a:normAutofit fontScale="92500" lnSpcReduction="10000"/>
          </a:bodyPr>
          <a:lstStyle/>
          <a:p>
            <a:r>
              <a:rPr lang="en-IN" sz="2600" b="1" u="sng" dirty="0" smtClean="0">
                <a:solidFill>
                  <a:srgbClr val="FF0000"/>
                </a:solidFill>
                <a:latin typeface="Wide Latin" pitchFamily="18" charset="0"/>
              </a:rPr>
              <a:t>MS</a:t>
            </a:r>
            <a:r>
              <a:rPr lang="en-IN" sz="2600" b="1" u="sng" dirty="0" smtClean="0">
                <a:solidFill>
                  <a:srgbClr val="FF0000"/>
                </a:solidFill>
              </a:rPr>
              <a:t> </a:t>
            </a:r>
            <a:r>
              <a:rPr lang="en-IN" sz="2600" b="1" u="sng" dirty="0" smtClean="0">
                <a:solidFill>
                  <a:srgbClr val="FF0000"/>
                </a:solidFill>
                <a:latin typeface="Wide Latin" pitchFamily="18" charset="0"/>
              </a:rPr>
              <a:t>ACCESS</a:t>
            </a:r>
            <a:r>
              <a:rPr lang="en-IN" dirty="0" smtClean="0"/>
              <a:t>			</a:t>
            </a:r>
            <a:endParaRPr lang="en-IN" dirty="0"/>
          </a:p>
        </p:txBody>
      </p:sp>
      <p:sp>
        <p:nvSpPr>
          <p:cNvPr id="5" name="Text Placeholder 4"/>
          <p:cNvSpPr>
            <a:spLocks noGrp="1"/>
          </p:cNvSpPr>
          <p:nvPr>
            <p:ph type="body" sz="half" idx="3"/>
          </p:nvPr>
        </p:nvSpPr>
        <p:spPr>
          <a:xfrm>
            <a:off x="4929190" y="1714488"/>
            <a:ext cx="4041775" cy="750887"/>
          </a:xfrm>
        </p:spPr>
        <p:txBody>
          <a:bodyPr/>
          <a:lstStyle/>
          <a:p>
            <a:r>
              <a:rPr lang="en-IN" b="1" u="sng" dirty="0" smtClean="0">
                <a:solidFill>
                  <a:srgbClr val="FF0000"/>
                </a:solidFill>
                <a:latin typeface="Wide Latin" pitchFamily="18" charset="0"/>
              </a:rPr>
              <a:t>MS EXCEL</a:t>
            </a:r>
            <a:endParaRPr lang="en-IN" b="1" u="sng" dirty="0">
              <a:solidFill>
                <a:srgbClr val="FF0000"/>
              </a:solidFill>
              <a:latin typeface="Wide Latin" pitchFamily="18" charset="0"/>
            </a:endParaRPr>
          </a:p>
        </p:txBody>
      </p:sp>
      <p:sp>
        <p:nvSpPr>
          <p:cNvPr id="4" name="Content Placeholder 3"/>
          <p:cNvSpPr>
            <a:spLocks noGrp="1"/>
          </p:cNvSpPr>
          <p:nvPr>
            <p:ph sz="quarter" idx="2"/>
          </p:nvPr>
        </p:nvSpPr>
        <p:spPr>
          <a:xfrm>
            <a:off x="285720" y="2643182"/>
            <a:ext cx="4040188" cy="3763963"/>
          </a:xfrm>
        </p:spPr>
        <p:txBody>
          <a:bodyPr>
            <a:normAutofit/>
          </a:bodyPr>
          <a:lstStyle/>
          <a:p>
            <a:r>
              <a:rPr lang="en-IN" sz="1800" dirty="0" smtClean="0">
                <a:solidFill>
                  <a:schemeClr val="bg1">
                    <a:lumMod val="95000"/>
                    <a:lumOff val="5000"/>
                  </a:schemeClr>
                </a:solidFill>
              </a:rPr>
              <a:t>It as a database that is used to manage large amount of data by creating links within the various table of data performing analysis and creating complex calculation and derivation from data and report,</a:t>
            </a:r>
          </a:p>
          <a:p>
            <a:r>
              <a:rPr lang="en-IN" sz="1800" dirty="0" smtClean="0">
                <a:solidFill>
                  <a:schemeClr val="bg1">
                    <a:lumMod val="95000"/>
                    <a:lumOff val="5000"/>
                  </a:schemeClr>
                </a:solidFill>
              </a:rPr>
              <a:t>It has RDBMS concept,</a:t>
            </a:r>
          </a:p>
          <a:p>
            <a:r>
              <a:rPr lang="en-IN" sz="1800" dirty="0" smtClean="0">
                <a:solidFill>
                  <a:schemeClr val="bg1">
                    <a:lumMod val="95000"/>
                    <a:lumOff val="5000"/>
                  </a:schemeClr>
                </a:solidFill>
              </a:rPr>
              <a:t>We have tables in MS ACCESS,</a:t>
            </a:r>
          </a:p>
          <a:p>
            <a:r>
              <a:rPr lang="en-IN" sz="1800" dirty="0" smtClean="0">
                <a:solidFill>
                  <a:schemeClr val="bg1">
                    <a:lumMod val="95000"/>
                    <a:lumOff val="5000"/>
                  </a:schemeClr>
                </a:solidFill>
              </a:rPr>
              <a:t>While entering data only few records are concurrently available to the user.</a:t>
            </a:r>
            <a:endParaRPr lang="en-IN" sz="1800" dirty="0">
              <a:solidFill>
                <a:schemeClr val="bg1">
                  <a:lumMod val="95000"/>
                  <a:lumOff val="5000"/>
                </a:schemeClr>
              </a:solidFill>
            </a:endParaRPr>
          </a:p>
        </p:txBody>
      </p:sp>
      <p:sp>
        <p:nvSpPr>
          <p:cNvPr id="6" name="Content Placeholder 5"/>
          <p:cNvSpPr>
            <a:spLocks noGrp="1"/>
          </p:cNvSpPr>
          <p:nvPr>
            <p:ph sz="quarter" idx="4"/>
          </p:nvPr>
        </p:nvSpPr>
        <p:spPr>
          <a:xfrm>
            <a:off x="4714876" y="2643182"/>
            <a:ext cx="4041775" cy="3763963"/>
          </a:xfrm>
        </p:spPr>
        <p:txBody>
          <a:bodyPr>
            <a:normAutofit/>
          </a:bodyPr>
          <a:lstStyle/>
          <a:p>
            <a:r>
              <a:rPr lang="en-IN" sz="1800" dirty="0" smtClean="0">
                <a:solidFill>
                  <a:schemeClr val="bg1">
                    <a:lumMod val="95000"/>
                    <a:lumOff val="5000"/>
                  </a:schemeClr>
                </a:solidFill>
              </a:rPr>
              <a:t>It is a financial tool that perform mathematical calculations and organises data into tabular form within worksheets,</a:t>
            </a:r>
          </a:p>
          <a:p>
            <a:r>
              <a:rPr lang="en-IN" sz="1800" dirty="0" smtClean="0">
                <a:solidFill>
                  <a:schemeClr val="bg1">
                    <a:lumMod val="95000"/>
                    <a:lumOff val="5000"/>
                  </a:schemeClr>
                </a:solidFill>
              </a:rPr>
              <a:t>MS EXCEL is used for calculations and making graphs  etc,</a:t>
            </a:r>
          </a:p>
          <a:p>
            <a:r>
              <a:rPr lang="en-IN" sz="1800" dirty="0" smtClean="0">
                <a:solidFill>
                  <a:schemeClr val="bg1">
                    <a:lumMod val="95000"/>
                    <a:lumOff val="5000"/>
                  </a:schemeClr>
                </a:solidFill>
              </a:rPr>
              <a:t>We have sheets in MS EXCEL,</a:t>
            </a:r>
          </a:p>
          <a:p>
            <a:r>
              <a:rPr lang="en-IN" sz="1800" dirty="0" smtClean="0">
                <a:solidFill>
                  <a:schemeClr val="bg1">
                    <a:lumMod val="95000"/>
                    <a:lumOff val="5000"/>
                  </a:schemeClr>
                </a:solidFill>
              </a:rPr>
              <a:t>While entering data whole records are concurrently available to the user.</a:t>
            </a:r>
            <a:endParaRPr lang="en-IN" sz="1800" dirty="0">
              <a:solidFill>
                <a:schemeClr val="bg1">
                  <a:lumMod val="95000"/>
                  <a:lumOff val="5000"/>
                </a:schemeClr>
              </a:solidFill>
            </a:endParaRPr>
          </a:p>
        </p:txBody>
      </p:sp>
      <p:pic>
        <p:nvPicPr>
          <p:cNvPr id="9" name="j0214098.wav">
            <a:hlinkClick r:id="" action="ppaction://media"/>
          </p:cNvPr>
          <p:cNvPicPr>
            <a:picLocks noRot="1" noChangeAspect="1"/>
          </p:cNvPicPr>
          <p:nvPr>
            <a:wavAudioFile r:embed="rId1" name="j0214098.wav"/>
          </p:nvPr>
        </p:nvPicPr>
        <p:blipFill>
          <a:blip r:embed="rId16" cstate="print"/>
          <a:stretch>
            <a:fillRect/>
          </a:stretch>
        </p:blipFill>
        <p:spPr>
          <a:xfrm>
            <a:off x="4419600" y="3276600"/>
            <a:ext cx="304800" cy="304800"/>
          </a:xfrm>
          <a:prstGeom prst="rect">
            <a:avLst/>
          </a:prstGeom>
        </p:spPr>
      </p:pic>
      <p:pic>
        <p:nvPicPr>
          <p:cNvPr id="10" name="ELPHRG01.wav">
            <a:hlinkClick r:id="" action="ppaction://media"/>
          </p:cNvPr>
          <p:cNvPicPr>
            <a:picLocks noRot="1" noChangeAspect="1"/>
          </p:cNvPicPr>
          <p:nvPr>
            <a:wavAudioFile r:embed="rId2" name="ELPHRG01.wav"/>
          </p:nvPr>
        </p:nvPicPr>
        <p:blipFill>
          <a:blip r:embed="rId17" cstate="print"/>
          <a:stretch>
            <a:fillRect/>
          </a:stretch>
        </p:blipFill>
        <p:spPr>
          <a:xfrm>
            <a:off x="4419600" y="3276600"/>
            <a:ext cx="304800" cy="304800"/>
          </a:xfrm>
          <a:prstGeom prst="rect">
            <a:avLst/>
          </a:prstGeom>
        </p:spPr>
      </p:pic>
      <p:pic>
        <p:nvPicPr>
          <p:cNvPr id="11" name="ELPHRG01.wav">
            <a:hlinkClick r:id="" action="ppaction://media"/>
          </p:cNvPr>
          <p:cNvPicPr>
            <a:picLocks noRot="1" noChangeAspect="1"/>
          </p:cNvPicPr>
          <p:nvPr>
            <a:wavAudioFile r:embed="rId2" name="ELPHRG01.wav"/>
          </p:nvPr>
        </p:nvPicPr>
        <p:blipFill>
          <a:blip r:embed="rId18" cstate="print"/>
          <a:stretch>
            <a:fillRect/>
          </a:stretch>
        </p:blipFill>
        <p:spPr>
          <a:xfrm>
            <a:off x="4419600" y="3276600"/>
            <a:ext cx="304800" cy="304800"/>
          </a:xfrm>
          <a:prstGeom prst="rect">
            <a:avLst/>
          </a:prstGeom>
        </p:spPr>
      </p:pic>
      <p:pic>
        <p:nvPicPr>
          <p:cNvPr id="12" name="Aquarium Asterisk.wav">
            <a:hlinkClick r:id="" action="ppaction://media"/>
          </p:cNvPr>
          <p:cNvPicPr>
            <a:picLocks noRot="1" noChangeAspect="1"/>
          </p:cNvPicPr>
          <p:nvPr>
            <a:wavAudioFile r:embed="rId3" name="Aquarium Asterisk.wav"/>
          </p:nvPr>
        </p:nvPicPr>
        <p:blipFill>
          <a:blip r:embed="rId19" cstate="print"/>
          <a:stretch>
            <a:fillRect/>
          </a:stretch>
        </p:blipFill>
        <p:spPr>
          <a:xfrm>
            <a:off x="4419600" y="3276600"/>
            <a:ext cx="304800" cy="304800"/>
          </a:xfrm>
          <a:prstGeom prst="rect">
            <a:avLst/>
          </a:prstGeom>
        </p:spPr>
      </p:pic>
      <p:pic>
        <p:nvPicPr>
          <p:cNvPr id="13" name="Aquarium MenuCMD.wav">
            <a:hlinkClick r:id="" action="ppaction://media"/>
          </p:cNvPr>
          <p:cNvPicPr>
            <a:picLocks noRot="1" noChangeAspect="1"/>
          </p:cNvPicPr>
          <p:nvPr>
            <a:wavAudioFile r:embed="rId4" name="Aquarium MenuCMD.wav"/>
          </p:nvPr>
        </p:nvPicPr>
        <p:blipFill>
          <a:blip r:embed="rId20" cstate="print"/>
          <a:stretch>
            <a:fillRect/>
          </a:stretch>
        </p:blipFill>
        <p:spPr>
          <a:xfrm>
            <a:off x="4419600" y="3276600"/>
            <a:ext cx="304800" cy="304800"/>
          </a:xfrm>
          <a:prstGeom prst="rect">
            <a:avLst/>
          </a:prstGeom>
        </p:spPr>
      </p:pic>
      <p:pic>
        <p:nvPicPr>
          <p:cNvPr id="15" name="daVinci MenuPopUp.wav">
            <a:hlinkClick r:id="" action="ppaction://media"/>
          </p:cNvPr>
          <p:cNvPicPr>
            <a:picLocks noRot="1" noChangeAspect="1"/>
          </p:cNvPicPr>
          <p:nvPr>
            <a:wavAudioFile r:embed="rId5" name="daVinci MenuPopUp.wav"/>
          </p:nvPr>
        </p:nvPicPr>
        <p:blipFill>
          <a:blip r:embed="rId21" cstate="print"/>
          <a:stretch>
            <a:fillRect/>
          </a:stretch>
        </p:blipFill>
        <p:spPr>
          <a:xfrm>
            <a:off x="4419600" y="3276600"/>
            <a:ext cx="304800" cy="304800"/>
          </a:xfrm>
          <a:prstGeom prst="rect">
            <a:avLst/>
          </a:prstGeom>
        </p:spPr>
      </p:pic>
      <p:pic>
        <p:nvPicPr>
          <p:cNvPr id="16" name="Nature Asterisk.wav">
            <a:hlinkClick r:id="" action="ppaction://media"/>
          </p:cNvPr>
          <p:cNvPicPr>
            <a:picLocks noRot="1" noChangeAspect="1"/>
          </p:cNvPicPr>
          <p:nvPr>
            <a:wavAudioFile r:embed="rId6" name="Nature Asterisk.wav"/>
          </p:nvPr>
        </p:nvPicPr>
        <p:blipFill>
          <a:blip r:embed="rId22" cstate="print"/>
          <a:stretch>
            <a:fillRect/>
          </a:stretch>
        </p:blipFill>
        <p:spPr>
          <a:xfrm>
            <a:off x="4419600" y="3276600"/>
            <a:ext cx="304800" cy="304800"/>
          </a:xfrm>
          <a:prstGeom prst="rect">
            <a:avLst/>
          </a:prstGeom>
        </p:spPr>
      </p:pic>
      <p:sp>
        <p:nvSpPr>
          <p:cNvPr id="17" name="Slide Number Placeholder 16"/>
          <p:cNvSpPr>
            <a:spLocks noGrp="1"/>
          </p:cNvSpPr>
          <p:nvPr>
            <p:ph type="sldNum" sz="quarter" idx="12"/>
          </p:nvPr>
        </p:nvSpPr>
        <p:spPr/>
        <p:txBody>
          <a:bodyPr/>
          <a:lstStyle/>
          <a:p>
            <a:fld id="{B6F15528-21DE-4FAA-801E-634DDDAF4B2B}" type="slidenum">
              <a:rPr lang="en-US" smtClean="0"/>
              <a:pPr/>
              <a:t>38</a:t>
            </a:fld>
            <a:endParaRPr lang="en-US"/>
          </a:p>
        </p:txBody>
      </p:sp>
      <p:sp>
        <p:nvSpPr>
          <p:cNvPr id="18" name="Footer Placeholder 17"/>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blinds dir="vert"/>
    <p:sndAc>
      <p:stSnd>
        <p:snd r:embed="rId9"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4)">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plus(in)">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plus(in)">
                                      <p:cBhvr>
                                        <p:cTn id="27" dur="20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3" presetClass="entr" presetSubtype="16"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plus(in)">
                                      <p:cBhvr>
                                        <p:cTn id="32" dur="20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3" presetClass="entr" presetSubtype="16"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plus(in)">
                                      <p:cBhvr>
                                        <p:cTn id="37" dur="20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3" presetClass="entr" presetSubtype="16" fill="hold" grpId="0"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plus(in)">
                                      <p:cBhvr>
                                        <p:cTn id="42" dur="2000"/>
                                        <p:tgtEl>
                                          <p:spTgt spid="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3" presetClass="entr" presetSubtype="16" fill="hold" grpId="0"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animEffect transition="in" filter="plus(in)">
                                      <p:cBhvr>
                                        <p:cTn id="47" dur="2000"/>
                                        <p:tgtEl>
                                          <p:spTgt spid="6">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3" presetClass="entr" presetSubtype="16" fill="hold" grpId="0" nodeType="clickEffect">
                                  <p:stCondLst>
                                    <p:cond delay="0"/>
                                  </p:stCondLst>
                                  <p:childTnLst>
                                    <p:set>
                                      <p:cBhvr>
                                        <p:cTn id="51" dur="1" fill="hold">
                                          <p:stCondLst>
                                            <p:cond delay="0"/>
                                          </p:stCondLst>
                                        </p:cTn>
                                        <p:tgtEl>
                                          <p:spTgt spid="6">
                                            <p:txEl>
                                              <p:pRg st="2" end="2"/>
                                            </p:txEl>
                                          </p:spTgt>
                                        </p:tgtEl>
                                        <p:attrNameLst>
                                          <p:attrName>style.visibility</p:attrName>
                                        </p:attrNameLst>
                                      </p:cBhvr>
                                      <p:to>
                                        <p:strVal val="visible"/>
                                      </p:to>
                                    </p:set>
                                    <p:animEffect transition="in" filter="plus(in)">
                                      <p:cBhvr>
                                        <p:cTn id="52" dur="2000"/>
                                        <p:tgtEl>
                                          <p:spTgt spid="6">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3" presetClass="entr" presetSubtype="16" fill="hold" grpId="0" nodeType="clickEffect">
                                  <p:stCondLst>
                                    <p:cond delay="0"/>
                                  </p:stCondLst>
                                  <p:childTnLst>
                                    <p:set>
                                      <p:cBhvr>
                                        <p:cTn id="56" dur="1" fill="hold">
                                          <p:stCondLst>
                                            <p:cond delay="0"/>
                                          </p:stCondLst>
                                        </p:cTn>
                                        <p:tgtEl>
                                          <p:spTgt spid="6">
                                            <p:txEl>
                                              <p:pRg st="3" end="3"/>
                                            </p:txEl>
                                          </p:spTgt>
                                        </p:tgtEl>
                                        <p:attrNameLst>
                                          <p:attrName>style.visibility</p:attrName>
                                        </p:attrNameLst>
                                      </p:cBhvr>
                                      <p:to>
                                        <p:strVal val="visible"/>
                                      </p:to>
                                    </p:set>
                                    <p:animEffect transition="in" filter="plus(in)">
                                      <p:cBhvr>
                                        <p:cTn id="57" dur="2000"/>
                                        <p:tgtEl>
                                          <p:spTgt spid="6">
                                            <p:txEl>
                                              <p:pRg st="3" end="3"/>
                                            </p:txEl>
                                          </p:spTgt>
                                        </p:tgtEl>
                                      </p:cBhvr>
                                    </p:animEffect>
                                  </p:childTnLst>
                                </p:cTn>
                              </p:par>
                            </p:childTnLst>
                          </p:cTn>
                        </p:par>
                        <p:par>
                          <p:cTn id="58" fill="hold">
                            <p:stCondLst>
                              <p:cond delay="2000"/>
                            </p:stCondLst>
                            <p:childTnLst>
                              <p:par>
                                <p:cTn id="59" presetID="1" presetClass="mediacall" presetSubtype="0" fill="hold" nodeType="afterEffect">
                                  <p:stCondLst>
                                    <p:cond delay="0"/>
                                  </p:stCondLst>
                                  <p:childTnLst>
                                    <p:cmd type="call" cmd="playFrom(0.0)">
                                      <p:cBhvr>
                                        <p:cTn id="60" dur="248"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61"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audio>
              <p:cMediaNode>
                <p:cTn id="62"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audio>
              <p:cMediaNode>
                <p:cTn id="63"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seq concurrent="1" nextAc="seek">
              <p:cTn id="64" restart="whenNotActive" fill="hold" evtFilter="cancelBubble" nodeType="interactiveSeq">
                <p:stCondLst>
                  <p:cond evt="onClick" delay="0">
                    <p:tgtEl>
                      <p:spTgt spid="12"/>
                    </p:tgtEl>
                  </p:cond>
                </p:stCondLst>
                <p:endSync evt="end" delay="0">
                  <p:rtn val="all"/>
                </p:endSync>
                <p:childTnLst>
                  <p:par>
                    <p:cTn id="65" fill="hold">
                      <p:stCondLst>
                        <p:cond delay="0"/>
                      </p:stCondLst>
                      <p:childTnLst>
                        <p:par>
                          <p:cTn id="66" fill="hold">
                            <p:stCondLst>
                              <p:cond delay="0"/>
                            </p:stCondLst>
                            <p:childTnLst>
                              <p:par>
                                <p:cTn id="67" presetID="1" presetClass="mediacall" presetSubtype="0" fill="hold" nodeType="clickEffect">
                                  <p:stCondLst>
                                    <p:cond delay="0"/>
                                  </p:stCondLst>
                                  <p:childTnLst>
                                    <p:cmd type="call" cmd="playFrom(0.0)">
                                      <p:cBhvr>
                                        <p:cTn id="68" dur="196" fill="hold"/>
                                        <p:tgtEl>
                                          <p:spTgt spid="12"/>
                                        </p:tgtEl>
                                      </p:cBhvr>
                                    </p:cmd>
                                  </p:childTnLst>
                                </p:cTn>
                              </p:par>
                            </p:childTnLst>
                          </p:cTn>
                        </p:par>
                      </p:childTnLst>
                    </p:cTn>
                  </p:par>
                </p:childTnLst>
              </p:cTn>
              <p:nextCondLst>
                <p:cond evt="onClick" delay="0">
                  <p:tgtEl>
                    <p:spTgt spid="12"/>
                  </p:tgtEl>
                </p:cond>
              </p:nextCondLst>
            </p:seq>
            <p:audio>
              <p:cMediaNode>
                <p:cTn id="69"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audio>
              <p:cMediaNode>
                <p:cTn id="70" fill="hold" display="0">
                  <p:stCondLst>
                    <p:cond delay="indefinite"/>
                  </p:stCondLst>
                  <p:endCondLst>
                    <p:cond evt="onNext" delay="0">
                      <p:tgtEl>
                        <p:sldTgt/>
                      </p:tgtEl>
                    </p:cond>
                    <p:cond evt="onPrev" delay="0">
                      <p:tgtEl>
                        <p:sldTgt/>
                      </p:tgtEl>
                    </p:cond>
                    <p:cond evt="onStopAudio" delay="0">
                      <p:tgtEl>
                        <p:sldTgt/>
                      </p:tgtEl>
                    </p:cond>
                  </p:endCondLst>
                </p:cTn>
                <p:tgtEl>
                  <p:spTgt spid="13"/>
                </p:tgtEl>
              </p:cMediaNode>
            </p:audio>
            <p:seq concurrent="1" nextAc="seek">
              <p:cTn id="71" restart="whenNotActive" fill="hold" evtFilter="cancelBubble" nodeType="interactiveSeq">
                <p:stCondLst>
                  <p:cond evt="onClick" delay="0">
                    <p:tgtEl>
                      <p:spTgt spid="15"/>
                    </p:tgtEl>
                  </p:cond>
                </p:stCondLst>
                <p:endSync evt="end" delay="0">
                  <p:rtn val="all"/>
                </p:endSync>
                <p:childTnLst>
                  <p:par>
                    <p:cTn id="72" fill="hold">
                      <p:stCondLst>
                        <p:cond delay="0"/>
                      </p:stCondLst>
                      <p:childTnLst>
                        <p:par>
                          <p:cTn id="73" fill="hold">
                            <p:stCondLst>
                              <p:cond delay="0"/>
                            </p:stCondLst>
                            <p:childTnLst>
                              <p:par>
                                <p:cTn id="74" presetID="1" presetClass="mediacall" presetSubtype="0" fill="hold" nodeType="clickEffect">
                                  <p:stCondLst>
                                    <p:cond delay="0"/>
                                  </p:stCondLst>
                                  <p:childTnLst>
                                    <p:cmd type="call" cmd="playFrom(0.0)">
                                      <p:cBhvr>
                                        <p:cTn id="75" dur="527" fill="hold"/>
                                        <p:tgtEl>
                                          <p:spTgt spid="15"/>
                                        </p:tgtEl>
                                      </p:cBhvr>
                                    </p:cmd>
                                  </p:childTnLst>
                                </p:cTn>
                              </p:par>
                            </p:childTnLst>
                          </p:cTn>
                        </p:par>
                      </p:childTnLst>
                    </p:cTn>
                  </p:par>
                </p:childTnLst>
              </p:cTn>
              <p:nextCondLst>
                <p:cond evt="onClick" delay="0">
                  <p:tgtEl>
                    <p:spTgt spid="15"/>
                  </p:tgtEl>
                </p:cond>
              </p:nextCondLst>
            </p:seq>
            <p:audio>
              <p:cMediaNode>
                <p:cTn id="76" fill="hold" display="0">
                  <p:stCondLst>
                    <p:cond delay="indefinite"/>
                  </p:stCondLst>
                  <p:endCondLst>
                    <p:cond evt="onNext" delay="0">
                      <p:tgtEl>
                        <p:sldTgt/>
                      </p:tgtEl>
                    </p:cond>
                    <p:cond evt="onPrev" delay="0">
                      <p:tgtEl>
                        <p:sldTgt/>
                      </p:tgtEl>
                    </p:cond>
                    <p:cond evt="onStopAudio" delay="0">
                      <p:tgtEl>
                        <p:sldTgt/>
                      </p:tgtEl>
                    </p:cond>
                  </p:endCondLst>
                </p:cTn>
                <p:tgtEl>
                  <p:spTgt spid="15"/>
                </p:tgtEl>
              </p:cMediaNode>
            </p:audio>
            <p:seq concurrent="1" nextAc="seek">
              <p:cTn id="77" restart="whenNotActive" fill="hold" evtFilter="cancelBubble" nodeType="interactiveSeq">
                <p:stCondLst>
                  <p:cond evt="onClick" delay="0">
                    <p:tgtEl>
                      <p:spTgt spid="16"/>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clickEffect">
                                  <p:stCondLst>
                                    <p:cond delay="0"/>
                                  </p:stCondLst>
                                  <p:childTnLst>
                                    <p:cmd type="call" cmd="playFrom(0.0)">
                                      <p:cBhvr>
                                        <p:cTn id="81" dur="88" fill="hold"/>
                                        <p:tgtEl>
                                          <p:spTgt spid="16"/>
                                        </p:tgtEl>
                                      </p:cBhvr>
                                    </p:cmd>
                                  </p:childTnLst>
                                </p:cTn>
                              </p:par>
                            </p:childTnLst>
                          </p:cTn>
                        </p:par>
                      </p:childTnLst>
                    </p:cTn>
                  </p:par>
                </p:childTnLst>
              </p:cTn>
              <p:nextCondLst>
                <p:cond evt="onClick" delay="0">
                  <p:tgtEl>
                    <p:spTgt spid="16"/>
                  </p:tgtEl>
                </p:cond>
              </p:nextCondLst>
            </p:seq>
            <p:audio>
              <p:cMediaNode>
                <p:cTn id="82" fill="hold" display="0">
                  <p:stCondLst>
                    <p:cond delay="indefinite"/>
                  </p:stCondLst>
                  <p:endCondLst>
                    <p:cond evt="onNext" delay="0">
                      <p:tgtEl>
                        <p:sldTgt/>
                      </p:tgtEl>
                    </p:cond>
                    <p:cond evt="onPrev" delay="0">
                      <p:tgtEl>
                        <p:sldTgt/>
                      </p:tgtEl>
                    </p:cond>
                    <p:cond evt="onStopAudio" delay="0">
                      <p:tgtEl>
                        <p:sldTgt/>
                      </p:tgtEl>
                    </p:cond>
                  </p:endCondLst>
                </p:cTn>
                <p:tgtEl>
                  <p:spTgt spid="16"/>
                </p:tgtEl>
              </p:cMediaNode>
            </p:audio>
          </p:childTnLst>
        </p:cTn>
      </p:par>
    </p:tnLst>
    <p:bldLst>
      <p:bldGraphic spid="14" grpId="0">
        <p:bldAsOne/>
      </p:bldGraphic>
      <p:bldP spid="3" grpId="0" build="p"/>
      <p:bldP spid="5" grpId="0" build="p"/>
      <p:bldP spid="4" grpId="0" build="p"/>
      <p:bldP spid="6"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286000" y="1447800"/>
            <a:ext cx="6858000" cy="1107996"/>
          </a:xfrm>
          <a:prstGeom prst="rect">
            <a:avLst/>
          </a:prstGeom>
          <a:noFill/>
        </p:spPr>
        <p:txBody>
          <a:bodyPr wrap="square" rtlCol="0">
            <a:spAutoFit/>
          </a:bodyPr>
          <a:lstStyle/>
          <a:p>
            <a:r>
              <a:rPr lang="en-US" sz="6600" b="1" u="sng" dirty="0" smtClean="0">
                <a:solidFill>
                  <a:srgbClr val="FF0000"/>
                </a:solidFill>
                <a:latin typeface="Bradley Hand ITC" pitchFamily="66" charset="0"/>
              </a:rPr>
              <a:t>THANKING</a:t>
            </a:r>
            <a:r>
              <a:rPr lang="en-US" sz="6600" b="1" dirty="0" smtClean="0">
                <a:solidFill>
                  <a:srgbClr val="FF0000"/>
                </a:solidFill>
                <a:latin typeface="Bradley Hand ITC" pitchFamily="66" charset="0"/>
              </a:rPr>
              <a:t> </a:t>
            </a:r>
            <a:r>
              <a:rPr lang="en-US" sz="6600" b="1" u="sng" dirty="0" smtClean="0">
                <a:solidFill>
                  <a:srgbClr val="FF0000"/>
                </a:solidFill>
                <a:latin typeface="Bradley Hand ITC" pitchFamily="66" charset="0"/>
              </a:rPr>
              <a:t>YOU</a:t>
            </a:r>
            <a:endParaRPr lang="en-US" sz="6600" b="1" u="sng" dirty="0">
              <a:solidFill>
                <a:srgbClr val="FF0000"/>
              </a:solidFill>
              <a:latin typeface="Bradley Hand ITC" pitchFamily="66" charset="0"/>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39</a:t>
            </a:fld>
            <a:endParaRPr lang="en-US"/>
          </a:p>
        </p:txBody>
      </p:sp>
      <p:sp>
        <p:nvSpPr>
          <p:cNvPr id="4" name="Footer Placeholder 3"/>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910" fill="hold">
                                          <p:stCondLst>
                                            <p:cond delay="0"/>
                                          </p:stCondLst>
                                        </p:cTn>
                                        <p:tgtEl>
                                          <p:spTgt spid="2"/>
                                        </p:tgtEl>
                                        <p:attrNameLst>
                                          <p:attrName>style.rotation</p:attrName>
                                        </p:attrNameLst>
                                      </p:cBhvr>
                                      <p:to>
                                        <p:strVal val="-45.0"/>
                                      </p:to>
                                    </p:set>
                                    <p:anim calcmode="lin" valueType="num">
                                      <p:cBhvr>
                                        <p:cTn id="8" dur="910" fill="hold">
                                          <p:stCondLst>
                                            <p:cond delay="910"/>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910"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312" decel="50000" autoRev="1" fill="hold">
                                          <p:stCondLst>
                                            <p:cond delay="910"/>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272" fill="hold">
                                          <p:stCondLst>
                                            <p:cond delay="1728"/>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Database &amp;File system</a:t>
            </a:r>
            <a:endParaRPr lang="en-IN" dirty="0">
              <a:solidFill>
                <a:srgbClr val="FF0000"/>
              </a:solidFill>
            </a:endParaRPr>
          </a:p>
        </p:txBody>
      </p:sp>
      <p:sp>
        <p:nvSpPr>
          <p:cNvPr id="3" name="Content Placeholder 2"/>
          <p:cNvSpPr>
            <a:spLocks noGrp="1"/>
          </p:cNvSpPr>
          <p:nvPr>
            <p:ph idx="1"/>
          </p:nvPr>
        </p:nvSpPr>
        <p:spPr>
          <a:xfrm>
            <a:off x="457200" y="1357298"/>
            <a:ext cx="8229600" cy="4768865"/>
          </a:xfrm>
        </p:spPr>
        <p:txBody>
          <a:bodyPr>
            <a:normAutofit/>
          </a:bodyPr>
          <a:lstStyle/>
          <a:p>
            <a:pPr>
              <a:buNone/>
            </a:pPr>
            <a:r>
              <a:rPr lang="en-US" sz="1800" dirty="0" smtClean="0">
                <a:solidFill>
                  <a:srgbClr val="7030A0"/>
                </a:solidFill>
              </a:rPr>
              <a:t>PERSONNEL DEPT</a:t>
            </a:r>
            <a:r>
              <a:rPr lang="en-US" sz="1800" dirty="0" smtClean="0">
                <a:solidFill>
                  <a:srgbClr val="FF0000"/>
                </a:solidFill>
              </a:rPr>
              <a:t>.       </a:t>
            </a:r>
            <a:r>
              <a:rPr lang="en-US" sz="1800" dirty="0" smtClean="0">
                <a:solidFill>
                  <a:srgbClr val="7030A0"/>
                </a:solidFill>
              </a:rPr>
              <a:t>  A FILESYSTEM  							</a:t>
            </a:r>
            <a:r>
              <a:rPr lang="en-US" sz="1800" dirty="0" smtClean="0"/>
              <a:t> </a:t>
            </a:r>
            <a:endParaRPr lang="en-US" sz="1800" dirty="0" smtClean="0">
              <a:solidFill>
                <a:srgbClr val="7030A0"/>
              </a:solidFill>
            </a:endParaRPr>
          </a:p>
          <a:p>
            <a:pPr>
              <a:buNone/>
            </a:pPr>
            <a:r>
              <a:rPr lang="en-US" sz="1800" dirty="0" smtClean="0">
                <a:solidFill>
                  <a:srgbClr val="7030A0"/>
                </a:solidFill>
              </a:rPr>
              <a:t>                                                         SALES DEPT.           ACCOUNTING  DEPT.</a:t>
            </a:r>
            <a:endParaRPr lang="en-US" sz="1800" dirty="0" smtClean="0"/>
          </a:p>
          <a:p>
            <a:pPr>
              <a:buNone/>
            </a:pPr>
            <a:r>
              <a:rPr lang="en-US" sz="1800" dirty="0" smtClean="0"/>
              <a:t>		  </a:t>
            </a:r>
            <a:endParaRPr lang="en-IN" sz="1800" dirty="0"/>
          </a:p>
        </p:txBody>
      </p:sp>
      <p:sp>
        <p:nvSpPr>
          <p:cNvPr id="4" name="Flowchart: Alternate Process 3"/>
          <p:cNvSpPr/>
          <p:nvPr/>
        </p:nvSpPr>
        <p:spPr>
          <a:xfrm>
            <a:off x="642910" y="4643446"/>
            <a:ext cx="1285884" cy="61264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Employee</a:t>
            </a:r>
            <a:endParaRPr lang="en-IN" dirty="0"/>
          </a:p>
        </p:txBody>
      </p:sp>
      <p:sp>
        <p:nvSpPr>
          <p:cNvPr id="5" name="Flowchart: Alternate Process 4"/>
          <p:cNvSpPr/>
          <p:nvPr/>
        </p:nvSpPr>
        <p:spPr>
          <a:xfrm>
            <a:off x="2214546" y="4643446"/>
            <a:ext cx="1357322" cy="61264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Customers</a:t>
            </a:r>
            <a:endParaRPr lang="en-IN" dirty="0"/>
          </a:p>
        </p:txBody>
      </p:sp>
      <p:sp>
        <p:nvSpPr>
          <p:cNvPr id="6" name="Flowchart: Alternate Process 5"/>
          <p:cNvSpPr/>
          <p:nvPr/>
        </p:nvSpPr>
        <p:spPr>
          <a:xfrm>
            <a:off x="3886200" y="4648200"/>
            <a:ext cx="914400" cy="61264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Sales</a:t>
            </a:r>
            <a:endParaRPr lang="en-IN" dirty="0"/>
          </a:p>
        </p:txBody>
      </p:sp>
      <p:sp>
        <p:nvSpPr>
          <p:cNvPr id="7" name="Flowchart: Alternate Process 6"/>
          <p:cNvSpPr/>
          <p:nvPr/>
        </p:nvSpPr>
        <p:spPr>
          <a:xfrm>
            <a:off x="5072066" y="4643446"/>
            <a:ext cx="1357322" cy="61264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endParaRPr lang="en-IN" dirty="0"/>
          </a:p>
        </p:txBody>
      </p:sp>
      <p:sp>
        <p:nvSpPr>
          <p:cNvPr id="8" name="Flowchart: Alternate Process 7"/>
          <p:cNvSpPr/>
          <p:nvPr/>
        </p:nvSpPr>
        <p:spPr>
          <a:xfrm>
            <a:off x="6715140" y="4643446"/>
            <a:ext cx="1643074" cy="61264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Accountants</a:t>
            </a:r>
            <a:endParaRPr lang="en-IN" dirty="0"/>
          </a:p>
        </p:txBody>
      </p:sp>
      <p:sp>
        <p:nvSpPr>
          <p:cNvPr id="9" name="Down Arrow 8"/>
          <p:cNvSpPr/>
          <p:nvPr/>
        </p:nvSpPr>
        <p:spPr>
          <a:xfrm>
            <a:off x="1071538" y="2071678"/>
            <a:ext cx="484632" cy="21214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rgbClr val="C00000"/>
              </a:solidFill>
            </a:endParaRPr>
          </a:p>
        </p:txBody>
      </p:sp>
      <p:sp>
        <p:nvSpPr>
          <p:cNvPr id="10" name="Down Arrow 9"/>
          <p:cNvSpPr/>
          <p:nvPr/>
        </p:nvSpPr>
        <p:spPr>
          <a:xfrm rot="780000">
            <a:off x="2792587" y="2356015"/>
            <a:ext cx="428628" cy="1876961"/>
          </a:xfrm>
          <a:prstGeom prst="downArrow">
            <a:avLst/>
          </a:prstGeom>
          <a:scene3d>
            <a:camera prst="orthographicFront"/>
            <a:lightRig rig="threePt" dir="t"/>
          </a:scene3d>
          <a:sp3d z="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Down Arrow 10"/>
          <p:cNvSpPr/>
          <p:nvPr/>
        </p:nvSpPr>
        <p:spPr>
          <a:xfrm rot="-900000">
            <a:off x="4135231" y="2705875"/>
            <a:ext cx="484632" cy="13993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Down Arrow 11"/>
          <p:cNvSpPr/>
          <p:nvPr/>
        </p:nvSpPr>
        <p:spPr>
          <a:xfrm rot="-1080000">
            <a:off x="4890180" y="2688213"/>
            <a:ext cx="484632" cy="15410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Down Arrow 12"/>
          <p:cNvSpPr/>
          <p:nvPr/>
        </p:nvSpPr>
        <p:spPr>
          <a:xfrm>
            <a:off x="7072330" y="2357430"/>
            <a:ext cx="484632" cy="15499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Slide Number Placeholder 13"/>
          <p:cNvSpPr>
            <a:spLocks noGrp="1"/>
          </p:cNvSpPr>
          <p:nvPr>
            <p:ph type="sldNum" sz="quarter" idx="12"/>
          </p:nvPr>
        </p:nvSpPr>
        <p:spPr/>
        <p:txBody>
          <a:bodyPr/>
          <a:lstStyle/>
          <a:p>
            <a:fld id="{B6F15528-21DE-4FAA-801E-634DDDAF4B2B}" type="slidenum">
              <a:rPr lang="en-US" smtClean="0"/>
              <a:pPr/>
              <a:t>4</a:t>
            </a:fld>
            <a:endParaRPr lang="en-US"/>
          </a:p>
        </p:txBody>
      </p:sp>
      <p:sp>
        <p:nvSpPr>
          <p:cNvPr id="15" name="Footer Placeholder 14"/>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228" fill="hold">
                                          <p:stCondLst>
                                            <p:cond delay="0"/>
                                          </p:stCondLst>
                                        </p:cTn>
                                        <p:tgtEl>
                                          <p:spTgt spid="2"/>
                                        </p:tgtEl>
                                        <p:attrNameLst>
                                          <p:attrName>style.rotation</p:attrName>
                                        </p:attrNameLst>
                                      </p:cBhvr>
                                      <p:to>
                                        <p:strVal val="-45.0"/>
                                      </p:to>
                                    </p:set>
                                    <p:anim calcmode="lin" valueType="num">
                                      <p:cBhvr>
                                        <p:cTn id="8" dur="228" fill="hold">
                                          <p:stCondLst>
                                            <p:cond delay="228"/>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slide(fromBottom)">
                                      <p:cBhvr>
                                        <p:cTn id="16" dur="500"/>
                                        <p:tgtEl>
                                          <p:spTgt spid="9"/>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slide(fromBottom)">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slide(fromBottom)">
                                      <p:cBhvr>
                                        <p:cTn id="24" dur="500"/>
                                        <p:tgtEl>
                                          <p:spTgt spid="10"/>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slide(fromBottom)">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slide(fromBottom)">
                                      <p:cBhvr>
                                        <p:cTn id="32" dur="500"/>
                                        <p:tgtEl>
                                          <p:spTgt spid="11"/>
                                        </p:tgtEl>
                                      </p:cBhvr>
                                    </p:animEffect>
                                  </p:childTnLst>
                                </p:cTn>
                              </p:par>
                              <p:par>
                                <p:cTn id="33" presetID="12" presetClass="entr" presetSubtype="4"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slide(fromBottom)">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4"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slide(fromBottom)">
                                      <p:cBhvr>
                                        <p:cTn id="40" dur="500"/>
                                        <p:tgtEl>
                                          <p:spTgt spid="12"/>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slide(fromBottom)">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slide(fromBottom)">
                                      <p:cBhvr>
                                        <p:cTn id="48" dur="500"/>
                                        <p:tgtEl>
                                          <p:spTgt spid="13"/>
                                        </p:tgtEl>
                                      </p:cBhvr>
                                    </p:animEffect>
                                  </p:childTnLst>
                                </p:cTn>
                              </p:par>
                              <p:par>
                                <p:cTn id="49" presetID="12" presetClass="entr" presetSubtype="4"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slide(fromBottom)">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29" presetClass="entr" presetSubtype="0" fill="hold" nodeType="clickEffect">
                                  <p:stCondLst>
                                    <p:cond delay="0"/>
                                  </p:stCondLst>
                                  <p:childTnLst>
                                    <p:set>
                                      <p:cBhvr>
                                        <p:cTn id="55" dur="1" fill="hold">
                                          <p:stCondLst>
                                            <p:cond delay="0"/>
                                          </p:stCondLst>
                                        </p:cTn>
                                        <p:tgtEl>
                                          <p:spTgt spid="3">
                                            <p:txEl>
                                              <p:pRg st="0" end="0"/>
                                            </p:txEl>
                                          </p:spTgt>
                                        </p:tgtEl>
                                        <p:attrNameLst>
                                          <p:attrName>style.visibility</p:attrName>
                                        </p:attrNameLst>
                                      </p:cBhvr>
                                      <p:to>
                                        <p:strVal val="visible"/>
                                      </p:to>
                                    </p:set>
                                    <p:anim calcmode="lin" valueType="num">
                                      <p:cBhvr>
                                        <p:cTn id="56"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57"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8" dur="1000"/>
                                        <p:tgtEl>
                                          <p:spTgt spid="3">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9" presetClass="entr" presetSubtype="0" fill="hold" nodeType="clickEffect">
                                  <p:stCondLst>
                                    <p:cond delay="0"/>
                                  </p:stCondLst>
                                  <p:childTnLst>
                                    <p:set>
                                      <p:cBhvr>
                                        <p:cTn id="62" dur="1" fill="hold">
                                          <p:stCondLst>
                                            <p:cond delay="0"/>
                                          </p:stCondLst>
                                        </p:cTn>
                                        <p:tgtEl>
                                          <p:spTgt spid="3">
                                            <p:txEl>
                                              <p:pRg st="1" end="1"/>
                                            </p:txEl>
                                          </p:spTgt>
                                        </p:tgtEl>
                                        <p:attrNameLst>
                                          <p:attrName>style.visibility</p:attrName>
                                        </p:attrNameLst>
                                      </p:cBhvr>
                                      <p:to>
                                        <p:strVal val="visible"/>
                                      </p:to>
                                    </p:set>
                                    <p:anim calcmode="lin" valueType="num">
                                      <p:cBhvr>
                                        <p:cTn id="63"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64"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65" dur="1000"/>
                                        <p:tgtEl>
                                          <p:spTgt spid="3">
                                            <p:txEl>
                                              <p:pRg st="1" end="1"/>
                                            </p:txEl>
                                          </p:spTgt>
                                        </p:tgtEl>
                                      </p:cBhvr>
                                    </p:animEffect>
                                  </p:childTnLst>
                                </p:cTn>
                              </p:par>
                              <p:par>
                                <p:cTn id="66" presetID="29" presetClass="entr" presetSubtype="0" fill="hold" nodeType="withEffect">
                                  <p:stCondLst>
                                    <p:cond delay="0"/>
                                  </p:stCondLst>
                                  <p:childTnLst>
                                    <p:set>
                                      <p:cBhvr>
                                        <p:cTn id="67" dur="1" fill="hold">
                                          <p:stCondLst>
                                            <p:cond delay="0"/>
                                          </p:stCondLst>
                                        </p:cTn>
                                        <p:tgtEl>
                                          <p:spTgt spid="3">
                                            <p:txEl>
                                              <p:pRg st="2" end="2"/>
                                            </p:txEl>
                                          </p:spTgt>
                                        </p:tgtEl>
                                        <p:attrNameLst>
                                          <p:attrName>style.visibility</p:attrName>
                                        </p:attrNameLst>
                                      </p:cBhvr>
                                      <p:to>
                                        <p:strVal val="visible"/>
                                      </p:to>
                                    </p:set>
                                    <p:anim calcmode="lin" valueType="num">
                                      <p:cBhvr>
                                        <p:cTn id="68"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69"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7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Components of database system</a:t>
            </a:r>
            <a:r>
              <a:rPr lang="en-US" dirty="0" smtClean="0"/>
              <a:t>	</a:t>
            </a:r>
            <a:endParaRPr lang="en-IN" dirty="0"/>
          </a:p>
        </p:txBody>
      </p:sp>
      <p:sp>
        <p:nvSpPr>
          <p:cNvPr id="3" name="Content Placeholder 2"/>
          <p:cNvSpPr>
            <a:spLocks noGrp="1"/>
          </p:cNvSpPr>
          <p:nvPr>
            <p:ph idx="1"/>
          </p:nvPr>
        </p:nvSpPr>
        <p:spPr>
          <a:xfrm>
            <a:off x="457200" y="1142984"/>
            <a:ext cx="8472518" cy="5572164"/>
          </a:xfrm>
        </p:spPr>
        <p:txBody>
          <a:bodyPr>
            <a:normAutofit/>
          </a:bodyPr>
          <a:lstStyle/>
          <a:p>
            <a:r>
              <a:rPr lang="en-US" sz="2000" dirty="0" smtClean="0">
                <a:solidFill>
                  <a:srgbClr val="002060"/>
                </a:solidFill>
              </a:rPr>
              <a:t>1.</a:t>
            </a:r>
            <a:r>
              <a:rPr lang="en-US" sz="2000" dirty="0" smtClean="0">
                <a:solidFill>
                  <a:srgbClr val="FF0066"/>
                </a:solidFill>
              </a:rPr>
              <a:t>HARDWARE</a:t>
            </a:r>
            <a:r>
              <a:rPr lang="en-US" sz="2000" dirty="0" smtClean="0">
                <a:solidFill>
                  <a:schemeClr val="accent5">
                    <a:lumMod val="50000"/>
                  </a:schemeClr>
                </a:solidFill>
              </a:rPr>
              <a:t>:The hardware comprises of</a:t>
            </a:r>
            <a:r>
              <a:rPr lang="en-IN" sz="2000" dirty="0" smtClean="0">
                <a:solidFill>
                  <a:schemeClr val="accent5">
                    <a:lumMod val="50000"/>
                  </a:schemeClr>
                </a:solidFill>
              </a:rPr>
              <a:t>                                                           </a:t>
            </a:r>
          </a:p>
          <a:p>
            <a:pPr>
              <a:buNone/>
            </a:pPr>
            <a:r>
              <a:rPr lang="en-IN" sz="2000" dirty="0" smtClean="0">
                <a:solidFill>
                  <a:schemeClr val="accent5">
                    <a:lumMod val="50000"/>
                  </a:schemeClr>
                </a:solidFill>
              </a:rPr>
              <a:t>    a)Computer-microcomputer, minicomputer,or a miniframe computer.</a:t>
            </a:r>
          </a:p>
          <a:p>
            <a:pPr>
              <a:buNone/>
            </a:pPr>
            <a:r>
              <a:rPr lang="en-IN" sz="2000" dirty="0" smtClean="0">
                <a:solidFill>
                  <a:schemeClr val="accent5">
                    <a:lumMod val="50000"/>
                  </a:schemeClr>
                </a:solidFill>
              </a:rPr>
              <a:t>        b)computer peripherals-physical devices that control computer input and output such as keyboards,mice,modems,printers,any electronic devices that are used to connect two or more computers to produce a computer network.Such networks are very important for database that are likely to be remotely accessed.example-ATM.</a:t>
            </a:r>
          </a:p>
          <a:p>
            <a:pPr>
              <a:buNone/>
            </a:pPr>
            <a:r>
              <a:rPr lang="en-US" sz="2000" dirty="0" smtClean="0">
                <a:solidFill>
                  <a:schemeClr val="accent5">
                    <a:lumMod val="50000"/>
                  </a:schemeClr>
                </a:solidFill>
              </a:rPr>
              <a:t>      </a:t>
            </a:r>
            <a:r>
              <a:rPr lang="en-US" sz="2000" dirty="0" smtClean="0">
                <a:solidFill>
                  <a:srgbClr val="002060"/>
                </a:solidFill>
              </a:rPr>
              <a:t>2</a:t>
            </a:r>
            <a:r>
              <a:rPr lang="en-US" sz="2000" dirty="0" smtClean="0">
                <a:solidFill>
                  <a:srgbClr val="FF0066"/>
                </a:solidFill>
              </a:rPr>
              <a:t>.Software</a:t>
            </a:r>
            <a:r>
              <a:rPr lang="en-US" sz="2000" dirty="0" smtClean="0">
                <a:solidFill>
                  <a:schemeClr val="accent5">
                    <a:lumMod val="50000"/>
                  </a:schemeClr>
                </a:solidFill>
              </a:rPr>
              <a:t>:Software means the collection of programs ,instruction that make the hardwarework.</a:t>
            </a:r>
          </a:p>
          <a:p>
            <a:pPr>
              <a:buNone/>
            </a:pPr>
            <a:r>
              <a:rPr lang="en-US" sz="2000" dirty="0" smtClean="0">
                <a:solidFill>
                  <a:schemeClr val="accent5">
                    <a:lumMod val="50000"/>
                  </a:schemeClr>
                </a:solidFill>
              </a:rPr>
              <a:t>       -System software:eg.operating software</a:t>
            </a:r>
          </a:p>
          <a:p>
            <a:pPr>
              <a:buNone/>
            </a:pPr>
            <a:r>
              <a:rPr lang="en-US" sz="2000" dirty="0" smtClean="0">
                <a:solidFill>
                  <a:schemeClr val="accent5">
                    <a:lumMod val="50000"/>
                  </a:schemeClr>
                </a:solidFill>
              </a:rPr>
              <a:t>       -Dbms software:SQL</a:t>
            </a:r>
          </a:p>
          <a:p>
            <a:pPr>
              <a:buNone/>
            </a:pPr>
            <a:r>
              <a:rPr lang="en-US" sz="2000" dirty="0" smtClean="0">
                <a:solidFill>
                  <a:schemeClr val="accent5">
                    <a:lumMod val="50000"/>
                  </a:schemeClr>
                </a:solidFill>
              </a:rPr>
              <a:t>        -Application software:Visual basic</a:t>
            </a:r>
          </a:p>
          <a:p>
            <a:pPr>
              <a:buNone/>
            </a:pPr>
            <a:r>
              <a:rPr lang="en-US" sz="2000" dirty="0" smtClean="0">
                <a:solidFill>
                  <a:schemeClr val="accent5">
                    <a:lumMod val="50000"/>
                  </a:schemeClr>
                </a:solidFill>
              </a:rPr>
              <a:t>        -Utility software</a:t>
            </a:r>
            <a:endParaRPr lang="en-IN" sz="2000" dirty="0" smtClean="0">
              <a:solidFill>
                <a:schemeClr val="accent5">
                  <a:lumMod val="50000"/>
                </a:schemeClr>
              </a:solidFill>
            </a:endParaRPr>
          </a:p>
          <a:p>
            <a:pPr>
              <a:buNone/>
            </a:pPr>
            <a:r>
              <a:rPr lang="en-IN" sz="2000" dirty="0" smtClean="0">
                <a:solidFill>
                  <a:schemeClr val="accent5">
                    <a:lumMod val="50000"/>
                  </a:schemeClr>
                </a:solidFill>
              </a:rPr>
              <a:t>         </a:t>
            </a:r>
            <a:r>
              <a:rPr lang="en-IN" sz="2000" dirty="0" smtClean="0">
                <a:solidFill>
                  <a:srgbClr val="002060"/>
                </a:solidFill>
              </a:rPr>
              <a:t> 3</a:t>
            </a:r>
            <a:r>
              <a:rPr lang="en-IN" sz="2000" dirty="0" smtClean="0">
                <a:solidFill>
                  <a:schemeClr val="accent5">
                    <a:lumMod val="50000"/>
                  </a:schemeClr>
                </a:solidFill>
              </a:rPr>
              <a:t>.</a:t>
            </a:r>
            <a:r>
              <a:rPr lang="en-IN" sz="2000" dirty="0" smtClean="0">
                <a:solidFill>
                  <a:srgbClr val="FF3399"/>
                </a:solidFill>
              </a:rPr>
              <a:t>People</a:t>
            </a:r>
          </a:p>
          <a:p>
            <a:pPr>
              <a:buNone/>
            </a:pPr>
            <a:r>
              <a:rPr lang="en-IN" sz="2000" dirty="0" smtClean="0">
                <a:solidFill>
                  <a:schemeClr val="accent5">
                    <a:lumMod val="50000"/>
                  </a:schemeClr>
                </a:solidFill>
              </a:rPr>
              <a:t>           a.System administrator-This person is responsible for managing the overall operation of database.  </a:t>
            </a:r>
          </a:p>
          <a:p>
            <a:pPr>
              <a:buNone/>
            </a:pPr>
            <a:endParaRPr lang="en-US" sz="20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p:stCondLst>
                        <p:cond delay="indefinite"/>
                      </p:stCondLst>
                      <p:childTnLst>
                        <p:par>
                          <p:cTn id="44" fill="hold">
                            <p:stCondLst>
                              <p:cond delay="0"/>
                            </p:stCondLst>
                            <p:childTnLst>
                              <p:par>
                                <p:cTn id="45" presetID="15" presetClass="entr" presetSubtype="0"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1" fill="hold">
                      <p:stCondLst>
                        <p:cond delay="indefinite"/>
                      </p:stCondLst>
                      <p:childTnLst>
                        <p:par>
                          <p:cTn id="52" fill="hold">
                            <p:stCondLst>
                              <p:cond delay="0"/>
                            </p:stCondLst>
                            <p:childTnLst>
                              <p:par>
                                <p:cTn id="53" presetID="15" presetClass="entr" presetSubtype="0" fill="hold" grpId="0"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9" fill="hold">
                      <p:stCondLst>
                        <p:cond delay="indefinite"/>
                      </p:stCondLst>
                      <p:childTnLst>
                        <p:par>
                          <p:cTn id="60" fill="hold">
                            <p:stCondLst>
                              <p:cond delay="0"/>
                            </p:stCondLst>
                            <p:childTnLst>
                              <p:par>
                                <p:cTn id="61" presetID="15" presetClass="entr" presetSubtype="0" fill="hold" grpId="0" nodeType="clickEffect">
                                  <p:stCondLst>
                                    <p:cond delay="0"/>
                                  </p:stCondLst>
                                  <p:childTnLst>
                                    <p:set>
                                      <p:cBhvr>
                                        <p:cTn id="62" dur="1" fill="hold">
                                          <p:stCondLst>
                                            <p:cond delay="0"/>
                                          </p:stCondLst>
                                        </p:cTn>
                                        <p:tgtEl>
                                          <p:spTgt spid="3">
                                            <p:txEl>
                                              <p:pRg st="6" end="6"/>
                                            </p:txEl>
                                          </p:spTgt>
                                        </p:tgtEl>
                                        <p:attrNameLst>
                                          <p:attrName>style.visibility</p:attrName>
                                        </p:attrNameLst>
                                      </p:cBhvr>
                                      <p:to>
                                        <p:strVal val="visible"/>
                                      </p:to>
                                    </p:set>
                                    <p:anim calcmode="lin" valueType="num">
                                      <p:cBhvr>
                                        <p:cTn id="6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7" fill="hold">
                      <p:stCondLst>
                        <p:cond delay="indefinite"/>
                      </p:stCondLst>
                      <p:childTnLst>
                        <p:par>
                          <p:cTn id="68" fill="hold">
                            <p:stCondLst>
                              <p:cond delay="0"/>
                            </p:stCondLst>
                            <p:childTnLst>
                              <p:par>
                                <p:cTn id="69" presetID="15" presetClass="entr" presetSubtype="0" fill="hold" grpId="0" nodeType="clickEffect">
                                  <p:stCondLst>
                                    <p:cond delay="0"/>
                                  </p:stCondLst>
                                  <p:childTnLst>
                                    <p:set>
                                      <p:cBhvr>
                                        <p:cTn id="70" dur="1" fill="hold">
                                          <p:stCondLst>
                                            <p:cond delay="0"/>
                                          </p:stCondLst>
                                        </p:cTn>
                                        <p:tgtEl>
                                          <p:spTgt spid="3">
                                            <p:txEl>
                                              <p:pRg st="7" end="7"/>
                                            </p:txEl>
                                          </p:spTgt>
                                        </p:tgtEl>
                                        <p:attrNameLst>
                                          <p:attrName>style.visibility</p:attrName>
                                        </p:attrNameLst>
                                      </p:cBhvr>
                                      <p:to>
                                        <p:strVal val="visible"/>
                                      </p:to>
                                    </p:set>
                                    <p:anim calcmode="lin" valueType="num">
                                      <p:cBhvr>
                                        <p:cTn id="71"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74" dur="1000" fill="hold"/>
                                        <p:tgtEl>
                                          <p:spTgt spid="3">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5" fill="hold">
                      <p:stCondLst>
                        <p:cond delay="indefinite"/>
                      </p:stCondLst>
                      <p:childTnLst>
                        <p:par>
                          <p:cTn id="76" fill="hold">
                            <p:stCondLst>
                              <p:cond delay="0"/>
                            </p:stCondLst>
                            <p:childTnLst>
                              <p:par>
                                <p:cTn id="77" presetID="15" presetClass="entr" presetSubtype="0" fill="hold" grpId="0" nodeType="clickEffect">
                                  <p:stCondLst>
                                    <p:cond delay="0"/>
                                  </p:stCondLst>
                                  <p:childTnLst>
                                    <p:set>
                                      <p:cBhvr>
                                        <p:cTn id="78" dur="1" fill="hold">
                                          <p:stCondLst>
                                            <p:cond delay="0"/>
                                          </p:stCondLst>
                                        </p:cTn>
                                        <p:tgtEl>
                                          <p:spTgt spid="3">
                                            <p:txEl>
                                              <p:pRg st="8" end="8"/>
                                            </p:txEl>
                                          </p:spTgt>
                                        </p:tgtEl>
                                        <p:attrNameLst>
                                          <p:attrName>style.visibility</p:attrName>
                                        </p:attrNameLst>
                                      </p:cBhvr>
                                      <p:to>
                                        <p:strVal val="visible"/>
                                      </p:to>
                                    </p:set>
                                    <p:anim calcmode="lin" valueType="num">
                                      <p:cBhvr>
                                        <p:cTn id="79"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80"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81" dur="1000" fill="hold"/>
                                        <p:tgtEl>
                                          <p:spTgt spid="3">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82" dur="1000" fill="hold"/>
                                        <p:tgtEl>
                                          <p:spTgt spid="3">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3" fill="hold">
                      <p:stCondLst>
                        <p:cond delay="indefinite"/>
                      </p:stCondLst>
                      <p:childTnLst>
                        <p:par>
                          <p:cTn id="84" fill="hold">
                            <p:stCondLst>
                              <p:cond delay="0"/>
                            </p:stCondLst>
                            <p:childTnLst>
                              <p:par>
                                <p:cTn id="85" presetID="15" presetClass="entr" presetSubtype="0" fill="hold" grpId="0" nodeType="clickEffect">
                                  <p:stCondLst>
                                    <p:cond delay="0"/>
                                  </p:stCondLst>
                                  <p:childTnLst>
                                    <p:set>
                                      <p:cBhvr>
                                        <p:cTn id="86" dur="1" fill="hold">
                                          <p:stCondLst>
                                            <p:cond delay="0"/>
                                          </p:stCondLst>
                                        </p:cTn>
                                        <p:tgtEl>
                                          <p:spTgt spid="3">
                                            <p:txEl>
                                              <p:pRg st="9" end="9"/>
                                            </p:txEl>
                                          </p:spTgt>
                                        </p:tgtEl>
                                        <p:attrNameLst>
                                          <p:attrName>style.visibility</p:attrName>
                                        </p:attrNameLst>
                                      </p:cBhvr>
                                      <p:to>
                                        <p:strVal val="visible"/>
                                      </p:to>
                                    </p:set>
                                    <p:anim calcmode="lin" valueType="num">
                                      <p:cBhvr>
                                        <p:cTn id="87"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88"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89" dur="1000" fill="hold"/>
                                        <p:tgtEl>
                                          <p:spTgt spid="3">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90" dur="1000" fill="hold"/>
                                        <p:tgtEl>
                                          <p:spTgt spid="3">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Continued components of database</a:t>
            </a:r>
            <a:endParaRPr lang="en-IN" dirty="0">
              <a:solidFill>
                <a:srgbClr val="FF0000"/>
              </a:solidFill>
            </a:endParaRPr>
          </a:p>
        </p:txBody>
      </p:sp>
      <p:sp>
        <p:nvSpPr>
          <p:cNvPr id="3" name="Content Placeholder 2"/>
          <p:cNvSpPr>
            <a:spLocks noGrp="1"/>
          </p:cNvSpPr>
          <p:nvPr>
            <p:ph idx="1"/>
          </p:nvPr>
        </p:nvSpPr>
        <p:spPr/>
        <p:txBody>
          <a:bodyPr>
            <a:normAutofit/>
          </a:bodyPr>
          <a:lstStyle/>
          <a:p>
            <a:pPr>
              <a:buNone/>
            </a:pPr>
            <a:r>
              <a:rPr lang="en-US" sz="1800" dirty="0" smtClean="0">
                <a:solidFill>
                  <a:schemeClr val="accent5">
                    <a:lumMod val="50000"/>
                  </a:schemeClr>
                </a:solidFill>
              </a:rPr>
              <a:t>b)DBA: This person is responsible for giving the guidelines of database.</a:t>
            </a:r>
          </a:p>
          <a:p>
            <a:pPr>
              <a:buNone/>
            </a:pPr>
            <a:r>
              <a:rPr lang="en-US" sz="1800" dirty="0" smtClean="0">
                <a:solidFill>
                  <a:schemeClr val="accent5">
                    <a:lumMod val="50000"/>
                  </a:schemeClr>
                </a:solidFill>
              </a:rPr>
              <a:t>c)DB designer:They design the database.</a:t>
            </a:r>
          </a:p>
          <a:p>
            <a:pPr>
              <a:buNone/>
            </a:pPr>
            <a:r>
              <a:rPr lang="en-US" sz="1800" dirty="0" smtClean="0">
                <a:solidFill>
                  <a:schemeClr val="accent5">
                    <a:lumMod val="50000"/>
                  </a:schemeClr>
                </a:solidFill>
              </a:rPr>
              <a:t>d)Application Programme:T hey design the frundant.</a:t>
            </a:r>
          </a:p>
          <a:p>
            <a:pPr>
              <a:buNone/>
            </a:pPr>
            <a:r>
              <a:rPr lang="en-US" sz="1800" dirty="0" smtClean="0">
                <a:solidFill>
                  <a:schemeClr val="accent5">
                    <a:lumMod val="50000"/>
                  </a:schemeClr>
                </a:solidFill>
              </a:rPr>
              <a:t>e)End user: is the one who is operator.</a:t>
            </a:r>
          </a:p>
          <a:p>
            <a:pPr>
              <a:buNone/>
            </a:pPr>
            <a:endParaRPr lang="en-US" sz="1800" dirty="0" smtClean="0">
              <a:solidFill>
                <a:schemeClr val="bg1"/>
              </a:solidFill>
            </a:endParaRPr>
          </a:p>
          <a:p>
            <a:pPr>
              <a:buNone/>
            </a:pPr>
            <a:r>
              <a:rPr lang="en-US" sz="1800" dirty="0" smtClean="0">
                <a:solidFill>
                  <a:schemeClr val="bg1"/>
                </a:solidFill>
              </a:rPr>
              <a:t>4)</a:t>
            </a:r>
            <a:r>
              <a:rPr lang="en-US" sz="1800" dirty="0" smtClean="0">
                <a:solidFill>
                  <a:srgbClr val="FF3399"/>
                </a:solidFill>
              </a:rPr>
              <a:t>Procedure</a:t>
            </a:r>
            <a:r>
              <a:rPr lang="en-US" sz="1800" dirty="0" smtClean="0">
                <a:solidFill>
                  <a:schemeClr val="bg1"/>
                </a:solidFill>
              </a:rPr>
              <a:t>: </a:t>
            </a:r>
            <a:r>
              <a:rPr lang="en-US" sz="1800" dirty="0" smtClean="0">
                <a:solidFill>
                  <a:schemeClr val="accent5">
                    <a:lumMod val="50000"/>
                  </a:schemeClr>
                </a:solidFill>
              </a:rPr>
              <a:t>It is set of rules</a:t>
            </a:r>
          </a:p>
          <a:p>
            <a:pPr>
              <a:buNone/>
            </a:pPr>
            <a:r>
              <a:rPr lang="en-US" sz="1800" dirty="0" smtClean="0">
                <a:solidFill>
                  <a:schemeClr val="bg1"/>
                </a:solidFill>
              </a:rPr>
              <a:t>5</a:t>
            </a:r>
            <a:r>
              <a:rPr lang="en-US" sz="1800" dirty="0" smtClean="0">
                <a:solidFill>
                  <a:srgbClr val="FF3399"/>
                </a:solidFill>
              </a:rPr>
              <a:t>)Data</a:t>
            </a:r>
          </a:p>
          <a:p>
            <a:pPr>
              <a:buNone/>
            </a:pPr>
            <a:r>
              <a:rPr lang="en-US" sz="1800" dirty="0" smtClean="0">
                <a:solidFill>
                  <a:schemeClr val="bg1"/>
                </a:solidFill>
              </a:rPr>
              <a:t>                   </a:t>
            </a:r>
            <a:r>
              <a:rPr lang="en-US" sz="1800" dirty="0" smtClean="0">
                <a:solidFill>
                  <a:srgbClr val="FF0000"/>
                </a:solidFill>
              </a:rPr>
              <a:t>FUNCTION OF DATABASE MANAGEMENT SYSTEM</a:t>
            </a:r>
          </a:p>
          <a:p>
            <a:pPr>
              <a:buNone/>
            </a:pPr>
            <a:r>
              <a:rPr lang="en-US" sz="1800" dirty="0" smtClean="0">
                <a:solidFill>
                  <a:schemeClr val="accent5">
                    <a:lumMod val="50000"/>
                  </a:schemeClr>
                </a:solidFill>
              </a:rPr>
              <a:t>DBMS performs several important functions that guarantee the integrity and </a:t>
            </a:r>
          </a:p>
          <a:p>
            <a:pPr>
              <a:buNone/>
            </a:pPr>
            <a:r>
              <a:rPr lang="en-US" sz="1800" dirty="0" smtClean="0">
                <a:solidFill>
                  <a:schemeClr val="accent5">
                    <a:lumMod val="50000"/>
                  </a:schemeClr>
                </a:solidFill>
              </a:rPr>
              <a:t>Consistency of  the database.</a:t>
            </a:r>
          </a:p>
          <a:p>
            <a:pPr>
              <a:buNone/>
            </a:pPr>
            <a:r>
              <a:rPr lang="en-US" sz="1800" dirty="0" smtClean="0">
                <a:solidFill>
                  <a:schemeClr val="accent5">
                    <a:lumMod val="50000"/>
                  </a:schemeClr>
                </a:solidFill>
              </a:rPr>
              <a:t>1.It performs backup and data recovery procedures to ensure data.</a:t>
            </a:r>
          </a:p>
          <a:p>
            <a:pPr>
              <a:buNone/>
            </a:pPr>
            <a:r>
              <a:rPr lang="en-US" sz="1800" dirty="0" smtClean="0">
                <a:solidFill>
                  <a:schemeClr val="accent5">
                    <a:lumMod val="50000"/>
                  </a:schemeClr>
                </a:solidFill>
              </a:rPr>
              <a:t>2.It creates a security system and enforces security within that  system.</a:t>
            </a:r>
          </a:p>
          <a:p>
            <a:pPr>
              <a:buNone/>
            </a:pPr>
            <a:r>
              <a:rPr lang="en-US" sz="1800" dirty="0" smtClean="0">
                <a:solidFill>
                  <a:schemeClr val="accent5">
                    <a:lumMod val="50000"/>
                  </a:schemeClr>
                </a:solidFill>
              </a:rPr>
              <a:t>3)it creates complex structures that allow multiple user access to the data.</a:t>
            </a:r>
          </a:p>
          <a:p>
            <a:endParaRPr lang="en-IN" sz="1800" dirty="0">
              <a:solidFill>
                <a:srgbClr val="FFFF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style.rotation</p:attrName>
                                        </p:attrNameLst>
                                      </p:cBhvr>
                                      <p:tavLst>
                                        <p:tav tm="0">
                                          <p:val>
                                            <p:fltVal val="720"/>
                                          </p:val>
                                        </p:tav>
                                        <p:tav tm="100000">
                                          <p:val>
                                            <p:fltVal val="0"/>
                                          </p:val>
                                        </p:tav>
                                      </p:tavLst>
                                    </p:anim>
                                    <p:anim calcmode="lin" valueType="num">
                                      <p:cBhvr>
                                        <p:cTn id="9" dur="1000" fill="hold"/>
                                        <p:tgtEl>
                                          <p:spTgt spid="2"/>
                                        </p:tgtEl>
                                        <p:attrNameLst>
                                          <p:attrName>ppt_h</p:attrName>
                                        </p:attrNameLst>
                                      </p:cBhvr>
                                      <p:tavLst>
                                        <p:tav tm="0">
                                          <p:val>
                                            <p:fltVal val="0"/>
                                          </p:val>
                                        </p:tav>
                                        <p:tav tm="100000">
                                          <p:val>
                                            <p:strVal val="#ppt_h"/>
                                          </p:val>
                                        </p:tav>
                                      </p:tavLst>
                                    </p:anim>
                                    <p:anim calcmode="lin" valueType="num">
                                      <p:cBhvr>
                                        <p:cTn id="10" dur="1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8" dur="1000"/>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9" presetClass="entr" presetSubtype="0"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p:cTn id="43"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3">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9" presetClass="entr" presetSubtype="0"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p:cTn id="50"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2" dur="1000"/>
                                        <p:tgtEl>
                                          <p:spTgt spid="3">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9" presetClass="entr" presetSubtype="0" fill="hold" grpId="0"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 calcmode="lin" valueType="num">
                                      <p:cBhvr>
                                        <p:cTn id="57"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3">
                                            <p:txEl>
                                              <p:pRg st="7" end="7"/>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9" presetClass="entr" presetSubtype="0" fill="hold" grpId="0" nodeType="clickEffect">
                                  <p:stCondLst>
                                    <p:cond delay="0"/>
                                  </p:stCondLst>
                                  <p:childTnLst>
                                    <p:set>
                                      <p:cBhvr>
                                        <p:cTn id="63" dur="1" fill="hold">
                                          <p:stCondLst>
                                            <p:cond delay="0"/>
                                          </p:stCondLst>
                                        </p:cTn>
                                        <p:tgtEl>
                                          <p:spTgt spid="3">
                                            <p:txEl>
                                              <p:pRg st="8" end="8"/>
                                            </p:txEl>
                                          </p:spTgt>
                                        </p:tgtEl>
                                        <p:attrNameLst>
                                          <p:attrName>style.visibility</p:attrName>
                                        </p:attrNameLst>
                                      </p:cBhvr>
                                      <p:to>
                                        <p:strVal val="visible"/>
                                      </p:to>
                                    </p:set>
                                    <p:anim calcmode="lin" valueType="num">
                                      <p:cBhvr>
                                        <p:cTn id="64"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66" dur="1000"/>
                                        <p:tgtEl>
                                          <p:spTgt spid="3">
                                            <p:txEl>
                                              <p:pRg st="8" end="8"/>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9" presetClass="entr" presetSubtype="0" fill="hold" grpId="0" nodeType="clickEffect">
                                  <p:stCondLst>
                                    <p:cond delay="0"/>
                                  </p:stCondLst>
                                  <p:childTnLst>
                                    <p:set>
                                      <p:cBhvr>
                                        <p:cTn id="70" dur="1" fill="hold">
                                          <p:stCondLst>
                                            <p:cond delay="0"/>
                                          </p:stCondLst>
                                        </p:cTn>
                                        <p:tgtEl>
                                          <p:spTgt spid="3">
                                            <p:txEl>
                                              <p:pRg st="9" end="9"/>
                                            </p:txEl>
                                          </p:spTgt>
                                        </p:tgtEl>
                                        <p:attrNameLst>
                                          <p:attrName>style.visibility</p:attrName>
                                        </p:attrNameLst>
                                      </p:cBhvr>
                                      <p:to>
                                        <p:strVal val="visible"/>
                                      </p:to>
                                    </p:set>
                                    <p:anim calcmode="lin" valueType="num">
                                      <p:cBhvr>
                                        <p:cTn id="71" dur="1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73" dur="1000"/>
                                        <p:tgtEl>
                                          <p:spTgt spid="3">
                                            <p:txEl>
                                              <p:pRg st="9" end="9"/>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29" presetClass="entr" presetSubtype="0" fill="hold" grpId="0" nodeType="clickEffect">
                                  <p:stCondLst>
                                    <p:cond delay="0"/>
                                  </p:stCondLst>
                                  <p:childTnLst>
                                    <p:set>
                                      <p:cBhvr>
                                        <p:cTn id="77" dur="1" fill="hold">
                                          <p:stCondLst>
                                            <p:cond delay="0"/>
                                          </p:stCondLst>
                                        </p:cTn>
                                        <p:tgtEl>
                                          <p:spTgt spid="3">
                                            <p:txEl>
                                              <p:pRg st="10" end="10"/>
                                            </p:txEl>
                                          </p:spTgt>
                                        </p:tgtEl>
                                        <p:attrNameLst>
                                          <p:attrName>style.visibility</p:attrName>
                                        </p:attrNameLst>
                                      </p:cBhvr>
                                      <p:to>
                                        <p:strVal val="visible"/>
                                      </p:to>
                                    </p:set>
                                    <p:anim calcmode="lin" valueType="num">
                                      <p:cBhvr>
                                        <p:cTn id="78" dur="1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80" dur="1000"/>
                                        <p:tgtEl>
                                          <p:spTgt spid="3">
                                            <p:txEl>
                                              <p:pRg st="10" end="1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29" presetClass="entr" presetSubtype="0" fill="hold" grpId="0" nodeType="clickEffect">
                                  <p:stCondLst>
                                    <p:cond delay="0"/>
                                  </p:stCondLst>
                                  <p:childTnLst>
                                    <p:set>
                                      <p:cBhvr>
                                        <p:cTn id="84" dur="1" fill="hold">
                                          <p:stCondLst>
                                            <p:cond delay="0"/>
                                          </p:stCondLst>
                                        </p:cTn>
                                        <p:tgtEl>
                                          <p:spTgt spid="3">
                                            <p:txEl>
                                              <p:pRg st="11" end="11"/>
                                            </p:txEl>
                                          </p:spTgt>
                                        </p:tgtEl>
                                        <p:attrNameLst>
                                          <p:attrName>style.visibility</p:attrName>
                                        </p:attrNameLst>
                                      </p:cBhvr>
                                      <p:to>
                                        <p:strVal val="visible"/>
                                      </p:to>
                                    </p:set>
                                    <p:anim calcmode="lin" valueType="num">
                                      <p:cBhvr>
                                        <p:cTn id="85" dur="1000" fill="hold"/>
                                        <p:tgtEl>
                                          <p:spTgt spid="3">
                                            <p:txEl>
                                              <p:pRg st="11" end="11"/>
                                            </p:txEl>
                                          </p:spTgt>
                                        </p:tgtEl>
                                        <p:attrNameLst>
                                          <p:attrName>ppt_x</p:attrName>
                                        </p:attrNameLst>
                                      </p:cBhvr>
                                      <p:tavLst>
                                        <p:tav tm="0">
                                          <p:val>
                                            <p:strVal val="#ppt_x-.2"/>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87" dur="1000"/>
                                        <p:tgtEl>
                                          <p:spTgt spid="3">
                                            <p:txEl>
                                              <p:pRg st="11" end="11"/>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9" presetClass="entr" presetSubtype="0" fill="hold" grpId="0" nodeType="clickEffect">
                                  <p:stCondLst>
                                    <p:cond delay="0"/>
                                  </p:stCondLst>
                                  <p:childTnLst>
                                    <p:set>
                                      <p:cBhvr>
                                        <p:cTn id="91" dur="1" fill="hold">
                                          <p:stCondLst>
                                            <p:cond delay="0"/>
                                          </p:stCondLst>
                                        </p:cTn>
                                        <p:tgtEl>
                                          <p:spTgt spid="3">
                                            <p:txEl>
                                              <p:pRg st="12" end="12"/>
                                            </p:txEl>
                                          </p:spTgt>
                                        </p:tgtEl>
                                        <p:attrNameLst>
                                          <p:attrName>style.visibility</p:attrName>
                                        </p:attrNameLst>
                                      </p:cBhvr>
                                      <p:to>
                                        <p:strVal val="visible"/>
                                      </p:to>
                                    </p:set>
                                    <p:anim calcmode="lin" valueType="num">
                                      <p:cBhvr>
                                        <p:cTn id="92" dur="1000" fill="hold"/>
                                        <p:tgtEl>
                                          <p:spTgt spid="3">
                                            <p:txEl>
                                              <p:pRg st="12" end="12"/>
                                            </p:txEl>
                                          </p:spTgt>
                                        </p:tgtEl>
                                        <p:attrNameLst>
                                          <p:attrName>ppt_x</p:attrName>
                                        </p:attrNameLst>
                                      </p:cBhvr>
                                      <p:tavLst>
                                        <p:tav tm="0">
                                          <p:val>
                                            <p:strVal val="#ppt_x-.2"/>
                                          </p:val>
                                        </p:tav>
                                        <p:tav tm="100000">
                                          <p:val>
                                            <p:strVal val="#ppt_x"/>
                                          </p:val>
                                        </p:tav>
                                      </p:tavLst>
                                    </p:anim>
                                    <p:anim calcmode="lin" valueType="num">
                                      <p:cBhvr>
                                        <p:cTn id="93" dur="1000" fill="hold"/>
                                        <p:tgtEl>
                                          <p:spTgt spid="3">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94" dur="1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77200" cy="1238250"/>
          </a:xfrm>
        </p:spPr>
        <p:txBody>
          <a:bodyPr>
            <a:normAutofit fontScale="90000"/>
          </a:bodyPr>
          <a:lstStyle/>
          <a:p>
            <a:r>
              <a:rPr lang="en-US" sz="4400" i="1" dirty="0" smtClean="0"/>
              <a:t>Getting started with Ms-access</a:t>
            </a:r>
            <a:r>
              <a:rPr lang="en-US" sz="4000" dirty="0" smtClean="0"/>
              <a:t> </a:t>
            </a:r>
            <a:endParaRPr lang="en-US" sz="4000" dirty="0"/>
          </a:p>
        </p:txBody>
      </p:sp>
      <p:sp>
        <p:nvSpPr>
          <p:cNvPr id="5" name="Text Placeholder 4"/>
          <p:cNvSpPr>
            <a:spLocks noGrp="1"/>
          </p:cNvSpPr>
          <p:nvPr>
            <p:ph type="body" idx="2"/>
          </p:nvPr>
        </p:nvSpPr>
        <p:spPr>
          <a:xfrm>
            <a:off x="381000" y="2362200"/>
            <a:ext cx="3008313" cy="4267200"/>
          </a:xfrm>
        </p:spPr>
        <p:txBody>
          <a:bodyPr>
            <a:normAutofit/>
          </a:bodyPr>
          <a:lstStyle/>
          <a:p>
            <a:r>
              <a:rPr lang="en-US" sz="2800" b="1" dirty="0" smtClean="0">
                <a:solidFill>
                  <a:srgbClr val="FFFF00"/>
                </a:solidFill>
              </a:rPr>
              <a:t>Introduction</a:t>
            </a:r>
          </a:p>
          <a:p>
            <a:r>
              <a:rPr lang="en-US" sz="2400" dirty="0" smtClean="0">
                <a:solidFill>
                  <a:schemeClr val="bg1">
                    <a:lumMod val="85000"/>
                    <a:lumOff val="15000"/>
                  </a:schemeClr>
                </a:solidFill>
              </a:rPr>
              <a:t>Microsoft access 2007 for windows is a database management system, or  DBMS, which helps us manage data stored in a computer database.</a:t>
            </a:r>
          </a:p>
          <a:p>
            <a:endParaRPr lang="en-US" dirty="0">
              <a:solidFill>
                <a:schemeClr val="bg1">
                  <a:lumMod val="85000"/>
                  <a:lumOff val="15000"/>
                </a:schemeClr>
              </a:solidFill>
            </a:endParaRPr>
          </a:p>
        </p:txBody>
      </p:sp>
      <p:pic>
        <p:nvPicPr>
          <p:cNvPr id="1027" name="Picture 3"/>
          <p:cNvPicPr>
            <a:picLocks noGrp="1" noChangeAspect="1" noChangeArrowheads="1"/>
          </p:cNvPicPr>
          <p:nvPr>
            <p:ph sz="half" idx="1"/>
          </p:nvPr>
        </p:nvPicPr>
        <p:blipFill>
          <a:blip r:embed="rId3" cstate="print"/>
          <a:srcRect/>
          <a:stretch>
            <a:fillRect/>
          </a:stretch>
        </p:blipFill>
        <p:spPr bwMode="auto">
          <a:xfrm>
            <a:off x="3505200" y="2362200"/>
            <a:ext cx="5334000" cy="4114800"/>
          </a:xfrm>
          <a:prstGeom prst="rect">
            <a:avLst/>
          </a:prstGeom>
          <a:noFill/>
          <a:ln w="9525">
            <a:noFill/>
            <a:miter lim="800000"/>
            <a:headEnd/>
            <a:tailEnd/>
          </a:ln>
          <a:effectLst/>
        </p:spPr>
      </p:pic>
      <p:sp>
        <p:nvSpPr>
          <p:cNvPr id="9" name="TextBox 8"/>
          <p:cNvSpPr txBox="1"/>
          <p:nvPr/>
        </p:nvSpPr>
        <p:spPr>
          <a:xfrm>
            <a:off x="457200" y="1676400"/>
            <a:ext cx="8077200" cy="523220"/>
          </a:xfrm>
          <a:prstGeom prst="rect">
            <a:avLst/>
          </a:prstGeom>
          <a:noFill/>
        </p:spPr>
        <p:txBody>
          <a:bodyPr wrap="square" rtlCol="0">
            <a:spAutoFit/>
          </a:bodyPr>
          <a:lstStyle/>
          <a:p>
            <a:pPr algn="ctr"/>
            <a:r>
              <a:rPr lang="en-US" sz="2800" dirty="0" smtClean="0">
                <a:solidFill>
                  <a:schemeClr val="accent6">
                    <a:lumMod val="50000"/>
                  </a:schemeClr>
                </a:solidFill>
              </a:rPr>
              <a:t>This is the starting screen of Ms-Access 2007</a:t>
            </a:r>
            <a:r>
              <a:rPr lang="en-US" dirty="0" smtClean="0"/>
              <a:t>.</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7</a:t>
            </a:fld>
            <a:endParaRPr lang="en-US"/>
          </a:p>
        </p:txBody>
      </p:sp>
      <p:sp>
        <p:nvSpPr>
          <p:cNvPr id="7" name="Footer Placeholder 6"/>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90">
                                          <p:stCondLst>
                                            <p:cond delay="0"/>
                                          </p:stCondLst>
                                        </p:cTn>
                                        <p:tgtEl>
                                          <p:spTgt spid="2"/>
                                        </p:tgtEl>
                                      </p:cBhvr>
                                    </p:animEffect>
                                    <p:anim calcmode="lin" valueType="num">
                                      <p:cBhvr>
                                        <p:cTn id="8"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3" dur="13">
                                          <p:stCondLst>
                                            <p:cond delay="325"/>
                                          </p:stCondLst>
                                        </p:cTn>
                                        <p:tgtEl>
                                          <p:spTgt spid="2"/>
                                        </p:tgtEl>
                                      </p:cBhvr>
                                      <p:to x="100000" y="60000"/>
                                    </p:animScale>
                                    <p:animScale>
                                      <p:cBhvr>
                                        <p:cTn id="14" dur="83" decel="50000">
                                          <p:stCondLst>
                                            <p:cond delay="338"/>
                                          </p:stCondLst>
                                        </p:cTn>
                                        <p:tgtEl>
                                          <p:spTgt spid="2"/>
                                        </p:tgtEl>
                                      </p:cBhvr>
                                      <p:to x="100000" y="100000"/>
                                    </p:animScale>
                                    <p:animScale>
                                      <p:cBhvr>
                                        <p:cTn id="15" dur="13">
                                          <p:stCondLst>
                                            <p:cond delay="656"/>
                                          </p:stCondLst>
                                        </p:cTn>
                                        <p:tgtEl>
                                          <p:spTgt spid="2"/>
                                        </p:tgtEl>
                                      </p:cBhvr>
                                      <p:to x="100000" y="80000"/>
                                    </p:animScale>
                                    <p:animScale>
                                      <p:cBhvr>
                                        <p:cTn id="16" dur="83" decel="50000">
                                          <p:stCondLst>
                                            <p:cond delay="669"/>
                                          </p:stCondLst>
                                        </p:cTn>
                                        <p:tgtEl>
                                          <p:spTgt spid="2"/>
                                        </p:tgtEl>
                                      </p:cBhvr>
                                      <p:to x="100000" y="100000"/>
                                    </p:animScale>
                                    <p:animScale>
                                      <p:cBhvr>
                                        <p:cTn id="17" dur="13">
                                          <p:stCondLst>
                                            <p:cond delay="821"/>
                                          </p:stCondLst>
                                        </p:cTn>
                                        <p:tgtEl>
                                          <p:spTgt spid="2"/>
                                        </p:tgtEl>
                                      </p:cBhvr>
                                      <p:to x="100000" y="90000"/>
                                    </p:animScale>
                                    <p:animScale>
                                      <p:cBhvr>
                                        <p:cTn id="18" dur="83" decel="50000">
                                          <p:stCondLst>
                                            <p:cond delay="834"/>
                                          </p:stCondLst>
                                        </p:cTn>
                                        <p:tgtEl>
                                          <p:spTgt spid="2"/>
                                        </p:tgtEl>
                                      </p:cBhvr>
                                      <p:to x="100000" y="100000"/>
                                    </p:animScale>
                                    <p:animScale>
                                      <p:cBhvr>
                                        <p:cTn id="19" dur="13">
                                          <p:stCondLst>
                                            <p:cond delay="904"/>
                                          </p:stCondLst>
                                        </p:cTn>
                                        <p:tgtEl>
                                          <p:spTgt spid="2"/>
                                        </p:tgtEl>
                                      </p:cBhvr>
                                      <p:to x="100000" y="95000"/>
                                    </p:animScale>
                                    <p:animScale>
                                      <p:cBhvr>
                                        <p:cTn id="20" dur="83" decel="50000">
                                          <p:stCondLst>
                                            <p:cond delay="917"/>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mph" presetSubtype="0" fill="hold" grpId="0" nodeType="clickEffect">
                                  <p:stCondLst>
                                    <p:cond delay="0"/>
                                  </p:stCondLst>
                                  <p:iterate type="lt">
                                    <p:tmPct val="10000"/>
                                  </p:iterate>
                                  <p:childTnLst>
                                    <p:animMotion origin="layout" path="M 0.0 0.0 L 0.0 -0.07213" pathEditMode="relative" ptsTypes="">
                                      <p:cBhvr>
                                        <p:cTn id="24" dur="250" accel="50000" decel="50000" autoRev="1" fill="hold">
                                          <p:stCondLst>
                                            <p:cond delay="0"/>
                                          </p:stCondLst>
                                        </p:cTn>
                                        <p:tgtEl>
                                          <p:spTgt spid="9"/>
                                        </p:tgtEl>
                                        <p:attrNameLst>
                                          <p:attrName>ppt_x</p:attrName>
                                          <p:attrName>ppt_y</p:attrName>
                                        </p:attrNameLst>
                                      </p:cBhvr>
                                    </p:animMotion>
                                    <p:animRot by="1500000">
                                      <p:cBhvr>
                                        <p:cTn id="25" dur="125" fill="hold">
                                          <p:stCondLst>
                                            <p:cond delay="0"/>
                                          </p:stCondLst>
                                        </p:cTn>
                                        <p:tgtEl>
                                          <p:spTgt spid="9"/>
                                        </p:tgtEl>
                                        <p:attrNameLst>
                                          <p:attrName>r</p:attrName>
                                        </p:attrNameLst>
                                      </p:cBhvr>
                                    </p:animRot>
                                    <p:animRot by="-1500000">
                                      <p:cBhvr>
                                        <p:cTn id="26" dur="125" fill="hold">
                                          <p:stCondLst>
                                            <p:cond delay="125"/>
                                          </p:stCondLst>
                                        </p:cTn>
                                        <p:tgtEl>
                                          <p:spTgt spid="9"/>
                                        </p:tgtEl>
                                        <p:attrNameLst>
                                          <p:attrName>r</p:attrName>
                                        </p:attrNameLst>
                                      </p:cBhvr>
                                    </p:animRot>
                                    <p:animRot by="-1500000">
                                      <p:cBhvr>
                                        <p:cTn id="27" dur="125" fill="hold">
                                          <p:stCondLst>
                                            <p:cond delay="250"/>
                                          </p:stCondLst>
                                        </p:cTn>
                                        <p:tgtEl>
                                          <p:spTgt spid="9"/>
                                        </p:tgtEl>
                                        <p:attrNameLst>
                                          <p:attrName>r</p:attrName>
                                        </p:attrNameLst>
                                      </p:cBhvr>
                                    </p:animRot>
                                    <p:animRot by="1500000">
                                      <p:cBhvr>
                                        <p:cTn id="28" dur="125" fill="hold">
                                          <p:stCondLst>
                                            <p:cond delay="375"/>
                                          </p:stCondLst>
                                        </p:cTn>
                                        <p:tgtEl>
                                          <p:spTgt spid="9"/>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8" presetClass="exit" presetSubtype="16" fill="hold" nodeType="clickEffect">
                                  <p:stCondLst>
                                    <p:cond delay="0"/>
                                  </p:stCondLst>
                                  <p:iterate type="lt">
                                    <p:tmPct val="0"/>
                                  </p:iterate>
                                  <p:childTnLst>
                                    <p:animEffect transition="out" filter="diamond(in)">
                                      <p:cBhvr>
                                        <p:cTn id="32" dur="1000"/>
                                        <p:tgtEl>
                                          <p:spTgt spid="1027"/>
                                        </p:tgtEl>
                                      </p:cBhvr>
                                    </p:animEffect>
                                    <p:set>
                                      <p:cBhvr>
                                        <p:cTn id="33" dur="1" fill="hold">
                                          <p:stCondLst>
                                            <p:cond delay="999"/>
                                          </p:stCondLst>
                                        </p:cTn>
                                        <p:tgtEl>
                                          <p:spTgt spid="1027"/>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8" presetClass="emph" presetSubtype="0" fill="hold" nodeType="clickEffect">
                                  <p:stCondLst>
                                    <p:cond delay="0"/>
                                  </p:stCondLst>
                                  <p:childTnLst>
                                    <p:animRot by="21600000">
                                      <p:cBhvr>
                                        <p:cTn id="37" dur="2000" fill="hold"/>
                                        <p:tgtEl>
                                          <p:spTgt spid="5">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60000"/>
                <a:lumOff val="40000"/>
              </a:schemeClr>
            </a:gs>
            <a:gs pos="50000">
              <a:schemeClr val="accent1">
                <a:tint val="44500"/>
                <a:satMod val="160000"/>
              </a:schemeClr>
            </a:gs>
            <a:gs pos="100000">
              <a:schemeClr val="accent6">
                <a:lumMod val="75000"/>
              </a:schemeClr>
            </a:gs>
          </a:gsLst>
          <a:lin ang="81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066800"/>
          </a:xfrm>
        </p:spPr>
        <p:txBody>
          <a:bodyPr>
            <a:normAutofit/>
          </a:bodyPr>
          <a:lstStyle/>
          <a:p>
            <a:pPr algn="l"/>
            <a:r>
              <a:rPr lang="en-US" sz="4400" dirty="0" smtClean="0"/>
              <a:t>Creating Databases</a:t>
            </a:r>
            <a:endParaRPr lang="en-US" sz="4400" dirty="0"/>
          </a:p>
        </p:txBody>
      </p:sp>
      <p:sp>
        <p:nvSpPr>
          <p:cNvPr id="5" name="Content Placeholder 4"/>
          <p:cNvSpPr>
            <a:spLocks noGrp="1"/>
          </p:cNvSpPr>
          <p:nvPr>
            <p:ph idx="1"/>
          </p:nvPr>
        </p:nvSpPr>
        <p:spPr>
          <a:xfrm>
            <a:off x="533400" y="1219200"/>
            <a:ext cx="8229600" cy="4861560"/>
          </a:xfrm>
        </p:spPr>
        <p:txBody>
          <a:bodyPr/>
          <a:lstStyle/>
          <a:p>
            <a:pPr marL="651510" indent="-514350">
              <a:buFont typeface="+mj-lt"/>
              <a:buAutoNum type="arabicPeriod"/>
            </a:pPr>
            <a:r>
              <a:rPr lang="en-US" dirty="0" smtClean="0">
                <a:solidFill>
                  <a:schemeClr val="accent6">
                    <a:lumMod val="75000"/>
                  </a:schemeClr>
                </a:solidFill>
              </a:rPr>
              <a:t>On the starting screen of ms-access, under new blank database, click </a:t>
            </a:r>
            <a:r>
              <a:rPr lang="en-US" b="1" dirty="0" smtClean="0">
                <a:solidFill>
                  <a:srgbClr val="FFFF00"/>
                </a:solidFill>
              </a:rPr>
              <a:t>BLANK DATABASE</a:t>
            </a:r>
            <a:r>
              <a:rPr lang="en-US" dirty="0" smtClean="0"/>
              <a:t>.</a:t>
            </a:r>
          </a:p>
          <a:p>
            <a:pPr marL="651510" indent="-514350">
              <a:buFont typeface="+mj-lt"/>
              <a:buAutoNum type="arabicPeriod"/>
            </a:pPr>
            <a:r>
              <a:rPr lang="en-US" dirty="0" smtClean="0">
                <a:solidFill>
                  <a:schemeClr val="accent6">
                    <a:lumMod val="75000"/>
                  </a:schemeClr>
                </a:solidFill>
              </a:rPr>
              <a:t>In the blank database pane, type a file name in the filename box.</a:t>
            </a:r>
          </a:p>
          <a:p>
            <a:pPr marL="651510" indent="-514350">
              <a:buFont typeface="+mj-lt"/>
              <a:buAutoNum type="arabicPeriod"/>
            </a:pPr>
            <a:r>
              <a:rPr lang="en-US" dirty="0" smtClean="0">
                <a:solidFill>
                  <a:schemeClr val="accent6">
                    <a:lumMod val="75000"/>
                  </a:schemeClr>
                </a:solidFill>
              </a:rPr>
              <a:t>Click create.</a:t>
            </a:r>
          </a:p>
        </p:txBody>
      </p:sp>
      <p:sp>
        <p:nvSpPr>
          <p:cNvPr id="6" name="TextBox 5"/>
          <p:cNvSpPr txBox="1"/>
          <p:nvPr/>
        </p:nvSpPr>
        <p:spPr>
          <a:xfrm>
            <a:off x="762000" y="3733800"/>
            <a:ext cx="8382000" cy="761999"/>
          </a:xfrm>
          <a:prstGeom prst="rect">
            <a:avLst/>
          </a:prstGeom>
          <a:noFill/>
        </p:spPr>
        <p:txBody>
          <a:bodyPr wrap="square" rtlCol="0">
            <a:normAutofit lnSpcReduction="10000"/>
          </a:bodyPr>
          <a:lstStyle/>
          <a:p>
            <a:r>
              <a:rPr lang="en-US" sz="2400" dirty="0" smtClean="0">
                <a:solidFill>
                  <a:schemeClr val="accent6">
                    <a:lumMod val="75000"/>
                  </a:schemeClr>
                </a:solidFill>
              </a:rPr>
              <a:t>Begin to add data in table 1. if you want to rename it right click on table 1 in navigation pane then.</a:t>
            </a:r>
          </a:p>
          <a:p>
            <a:endParaRPr lang="en-US" sz="2400" dirty="0"/>
          </a:p>
        </p:txBody>
      </p:sp>
      <p:pic>
        <p:nvPicPr>
          <p:cNvPr id="1026" name="Picture 2"/>
          <p:cNvPicPr>
            <a:picLocks noChangeAspect="1" noChangeArrowheads="1"/>
          </p:cNvPicPr>
          <p:nvPr/>
        </p:nvPicPr>
        <p:blipFill>
          <a:blip r:embed="rId2" cstate="print"/>
          <a:srcRect b="45000"/>
          <a:stretch>
            <a:fillRect/>
          </a:stretch>
        </p:blipFill>
        <p:spPr bwMode="auto">
          <a:xfrm>
            <a:off x="2133600" y="4572000"/>
            <a:ext cx="5105400" cy="2057400"/>
          </a:xfrm>
          <a:prstGeom prst="rect">
            <a:avLst/>
          </a:prstGeom>
          <a:noFill/>
          <a:ln w="9525">
            <a:noFill/>
            <a:miter lim="800000"/>
            <a:headEnd/>
            <a:tailEnd/>
          </a:ln>
          <a:effectLst/>
        </p:spPr>
      </p:pic>
      <p:sp>
        <p:nvSpPr>
          <p:cNvPr id="7" name="Slide Number Placeholder 6"/>
          <p:cNvSpPr>
            <a:spLocks noGrp="1"/>
          </p:cNvSpPr>
          <p:nvPr>
            <p:ph type="sldNum" sz="quarter" idx="12"/>
          </p:nvPr>
        </p:nvSpPr>
        <p:spPr/>
        <p:txBody>
          <a:bodyPr/>
          <a:lstStyle/>
          <a:p>
            <a:fld id="{B6F15528-21DE-4FAA-801E-634DDDAF4B2B}" type="slidenum">
              <a:rPr lang="en-US" smtClean="0"/>
              <a:pPr/>
              <a:t>8</a:t>
            </a:fld>
            <a:endParaRPr lang="en-US"/>
          </a:p>
        </p:txBody>
      </p:sp>
      <p:sp>
        <p:nvSpPr>
          <p:cNvPr id="8" name="Footer Placeholder 7"/>
          <p:cNvSpPr>
            <a:spLocks noGrp="1"/>
          </p:cNvSpPr>
          <p:nvPr>
            <p:ph type="ftr" sz="quarter" idx="11"/>
          </p:nvPr>
        </p:nvSpPr>
        <p:spPr/>
        <p:txBody>
          <a:bodyPr/>
          <a:lstStyle/>
          <a:p>
            <a:r>
              <a:rPr lang="en-US" smtClean="0"/>
              <a:t>page no.1</a:t>
            </a:r>
            <a:endParaRPr lang="en-US"/>
          </a:p>
        </p:txBody>
      </p:sp>
    </p:spTree>
  </p:cSld>
  <p:clrMapOvr>
    <a:masterClrMapping/>
  </p:clrMapOvr>
  <p:transition advClick="0" advTm="2000">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50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2"/>
                                        </p:tgtEl>
                                        <p:attrNameLst>
                                          <p:attrName>fillcolor</p:attrName>
                                        </p:attrNameLst>
                                      </p:cBhvr>
                                      <p:tavLst>
                                        <p:tav tm="0">
                                          <p:val>
                                            <p:clrVal>
                                              <a:schemeClr val="accent2"/>
                                            </p:clrVal>
                                          </p:val>
                                        </p:tav>
                                        <p:tav tm="50000">
                                          <p:val>
                                            <p:clrVal>
                                              <a:schemeClr val="hlink"/>
                                            </p:clrVal>
                                          </p:val>
                                        </p:tav>
                                      </p:tavLst>
                                    </p:anim>
                                    <p:set>
                                      <p:cBhvr>
                                        <p:cTn id="9" dur="50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1000"/>
                                        <p:tgtEl>
                                          <p:spTgt spid="5">
                                            <p:txEl>
                                              <p:pRg st="1" end="1"/>
                                            </p:txEl>
                                          </p:spTgt>
                                        </p:tgtEl>
                                      </p:cBhvr>
                                    </p:animEffect>
                                    <p:anim calcmode="lin" valueType="num">
                                      <p:cBhvr>
                                        <p:cTn id="2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5">
                                            <p:txEl>
                                              <p:pRg st="1" end="1"/>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5">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fade">
                                      <p:cBhvr>
                                        <p:cTn id="30" dur="1000"/>
                                        <p:tgtEl>
                                          <p:spTgt spid="5">
                                            <p:txEl>
                                              <p:pRg st="2" end="2"/>
                                            </p:txEl>
                                          </p:spTgt>
                                        </p:tgtEl>
                                      </p:cBhvr>
                                    </p:animEffect>
                                    <p:anim calcmode="lin" valueType="num">
                                      <p:cBhvr>
                                        <p:cTn id="31"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5">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8" presetClass="exit" presetSubtype="0" fill="hold" nodeType="clickEffect">
                                  <p:stCondLst>
                                    <p:cond delay="0"/>
                                  </p:stCondLst>
                                  <p:childTnLst>
                                    <p:anim calcmode="lin" valueType="num">
                                      <p:cBhvr>
                                        <p:cTn id="37" dur="1000"/>
                                        <p:tgtEl>
                                          <p:spTgt spid="1026"/>
                                        </p:tgtEl>
                                        <p:attrNameLst>
                                          <p:attrName>ppt_x</p:attrName>
                                        </p:attrNameLst>
                                      </p:cBhvr>
                                      <p:tavLst>
                                        <p:tav tm="0">
                                          <p:val>
                                            <p:strVal val="ppt_x"/>
                                          </p:val>
                                        </p:tav>
                                        <p:tav tm="100000">
                                          <p:val>
                                            <p:strVal val="ppt_x"/>
                                          </p:val>
                                        </p:tav>
                                      </p:tavLst>
                                    </p:anim>
                                    <p:anim calcmode="lin" valueType="num">
                                      <p:cBhvr>
                                        <p:cTn id="38" dur="1000"/>
                                        <p:tgtEl>
                                          <p:spTgt spid="1026"/>
                                        </p:tgtEl>
                                        <p:attrNameLst>
                                          <p:attrName>ppt_y</p:attrName>
                                        </p:attrNameLst>
                                      </p:cBhvr>
                                      <p:tavLst>
                                        <p:tav tm="0">
                                          <p:val>
                                            <p:strVal val="ppt_y-1"/>
                                          </p:val>
                                        </p:tav>
                                        <p:tav tm="100000">
                                          <p:val>
                                            <p:strVal val="ppt_y+1"/>
                                          </p:val>
                                        </p:tav>
                                      </p:tavLst>
                                    </p:anim>
                                    <p:set>
                                      <p:cBhvr>
                                        <p:cTn id="39" dur="1" fill="hold">
                                          <p:stCondLst>
                                            <p:cond delay="9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SETTING FIELD PROPERTIES</a:t>
            </a:r>
            <a:endParaRPr lang="en-US" dirty="0"/>
          </a:p>
        </p:txBody>
      </p:sp>
      <p:sp>
        <p:nvSpPr>
          <p:cNvPr id="3" name="Content Placeholder 2"/>
          <p:cNvSpPr>
            <a:spLocks noGrp="1"/>
          </p:cNvSpPr>
          <p:nvPr>
            <p:ph idx="1"/>
          </p:nvPr>
        </p:nvSpPr>
        <p:spPr>
          <a:xfrm>
            <a:off x="685800" y="1600200"/>
            <a:ext cx="8153400" cy="4709160"/>
          </a:xfrm>
        </p:spPr>
        <p:txBody>
          <a:bodyPr/>
          <a:lstStyle/>
          <a:p>
            <a:r>
              <a:rPr lang="en-US" dirty="0" smtClean="0">
                <a:solidFill>
                  <a:schemeClr val="bg1">
                    <a:lumMod val="85000"/>
                    <a:lumOff val="15000"/>
                  </a:schemeClr>
                </a:solidFill>
              </a:rPr>
              <a:t>This can be done in </a:t>
            </a:r>
            <a:r>
              <a:rPr lang="en-US" dirty="0" smtClean="0">
                <a:solidFill>
                  <a:srgbClr val="FFFF00"/>
                </a:solidFill>
              </a:rPr>
              <a:t>design view</a:t>
            </a:r>
            <a:r>
              <a:rPr lang="en-US" dirty="0" smtClean="0">
                <a:solidFill>
                  <a:schemeClr val="bg1">
                    <a:lumMod val="85000"/>
                    <a:lumOff val="15000"/>
                  </a:schemeClr>
                </a:solidFill>
              </a:rPr>
              <a:t>. To switch to </a:t>
            </a:r>
            <a:r>
              <a:rPr lang="en-US" dirty="0" smtClean="0">
                <a:solidFill>
                  <a:schemeClr val="bg1">
                    <a:lumMod val="75000"/>
                    <a:lumOff val="25000"/>
                  </a:schemeClr>
                </a:solidFill>
              </a:rPr>
              <a:t>design view</a:t>
            </a:r>
            <a:r>
              <a:rPr lang="en-US" dirty="0" smtClean="0">
                <a:solidFill>
                  <a:schemeClr val="bg1">
                    <a:lumMod val="85000"/>
                    <a:lumOff val="15000"/>
                  </a:schemeClr>
                </a:solidFill>
              </a:rPr>
              <a:t>, right click the table in the navigation pane and then click design view.</a:t>
            </a:r>
          </a:p>
          <a:p>
            <a:endParaRPr lang="en-US" dirty="0"/>
          </a:p>
        </p:txBody>
      </p:sp>
      <p:pic>
        <p:nvPicPr>
          <p:cNvPr id="4" name="Picture 2"/>
          <p:cNvPicPr>
            <a:picLocks noChangeAspect="1" noChangeArrowheads="1"/>
          </p:cNvPicPr>
          <p:nvPr/>
        </p:nvPicPr>
        <p:blipFill>
          <a:blip r:embed="rId3" cstate="print"/>
          <a:srcRect b="3750"/>
          <a:stretch>
            <a:fillRect/>
          </a:stretch>
        </p:blipFill>
        <p:spPr bwMode="auto">
          <a:xfrm>
            <a:off x="3810000" y="3200400"/>
            <a:ext cx="5334000" cy="3373755"/>
          </a:xfrm>
          <a:prstGeom prst="rect">
            <a:avLst/>
          </a:prstGeom>
          <a:noFill/>
          <a:ln w="9525">
            <a:noFill/>
            <a:miter lim="800000"/>
            <a:headEnd/>
            <a:tailEnd/>
          </a:ln>
          <a:effectLst/>
        </p:spPr>
      </p:pic>
      <p:sp>
        <p:nvSpPr>
          <p:cNvPr id="5" name="TextBox 4"/>
          <p:cNvSpPr txBox="1"/>
          <p:nvPr/>
        </p:nvSpPr>
        <p:spPr>
          <a:xfrm>
            <a:off x="228600" y="3505200"/>
            <a:ext cx="2971800" cy="2554545"/>
          </a:xfrm>
          <a:prstGeom prst="rect">
            <a:avLst/>
          </a:prstGeom>
          <a:noFill/>
        </p:spPr>
        <p:txBody>
          <a:bodyPr wrap="square" rtlCol="0">
            <a:spAutoFit/>
          </a:bodyPr>
          <a:lstStyle/>
          <a:p>
            <a:pPr algn="ctr"/>
            <a:r>
              <a:rPr lang="en-US" dirty="0" smtClean="0">
                <a:solidFill>
                  <a:schemeClr val="bg1">
                    <a:lumMod val="85000"/>
                    <a:lumOff val="15000"/>
                  </a:schemeClr>
                </a:solidFill>
              </a:rPr>
              <a:t>            </a:t>
            </a:r>
            <a:r>
              <a:rPr lang="en-US" sz="2000" dirty="0" smtClean="0">
                <a:solidFill>
                  <a:schemeClr val="bg1">
                    <a:lumMod val="85000"/>
                    <a:lumOff val="15000"/>
                  </a:schemeClr>
                </a:solidFill>
              </a:rPr>
              <a:t>To see a           description  of each property, click the field in the design grid.</a:t>
            </a:r>
          </a:p>
          <a:p>
            <a:pPr algn="ctr"/>
            <a:r>
              <a:rPr lang="en-US" sz="2000" dirty="0" smtClean="0">
                <a:solidFill>
                  <a:schemeClr val="bg1">
                    <a:lumMod val="85000"/>
                    <a:lumOff val="15000"/>
                  </a:schemeClr>
                </a:solidFill>
              </a:rPr>
              <a:t>     The properties are      displayed below the design grid under field properties</a:t>
            </a:r>
            <a:r>
              <a:rPr lang="en-US" dirty="0" smtClean="0">
                <a:solidFill>
                  <a:schemeClr val="bg1">
                    <a:lumMod val="85000"/>
                    <a:lumOff val="15000"/>
                  </a:schemeClr>
                </a:solidFill>
              </a:rPr>
              <a:t>.</a:t>
            </a:r>
            <a:endParaRPr lang="en-US" dirty="0">
              <a:solidFill>
                <a:schemeClr val="bg1">
                  <a:lumMod val="85000"/>
                  <a:lumOff val="15000"/>
                </a:scheme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9</a:t>
            </a:fld>
            <a:endParaRPr lang="en-US"/>
          </a:p>
        </p:txBody>
      </p:sp>
      <p:sp>
        <p:nvSpPr>
          <p:cNvPr id="7" name="Footer Placeholder 6"/>
          <p:cNvSpPr>
            <a:spLocks noGrp="1"/>
          </p:cNvSpPr>
          <p:nvPr>
            <p:ph type="ftr" sz="quarter" idx="11"/>
          </p:nvPr>
        </p:nvSpPr>
        <p:spPr/>
        <p:txBody>
          <a:bodyPr/>
          <a:lstStyle/>
          <a:p>
            <a:r>
              <a:rPr lang="en-US" smtClean="0"/>
              <a:t>page no.1</a:t>
            </a:r>
            <a:endParaRPr lang="en-US"/>
          </a:p>
        </p:txBody>
      </p:sp>
    </p:spTree>
  </p:cSld>
  <p:clrMapOvr>
    <a:masterClrMapping/>
  </p:clrMapOvr>
  <p:transition spd="med" advClick="0" advTm="2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05"/>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 calcmode="lin" valueType="num">
                                      <p:cBhvr>
                                        <p:cTn id="9" dur="1000" fill="hold"/>
                                        <p:tgtEl>
                                          <p:spTgt spid="2"/>
                                        </p:tgtEl>
                                        <p:attrNameLst>
                                          <p:attrName>ppt_x</p:attrName>
                                        </p:attrNameLst>
                                      </p:cBhvr>
                                      <p:tavLst>
                                        <p:tav tm="0">
                                          <p:val>
                                            <p:strVal val="#ppt_x-.2"/>
                                          </p:val>
                                        </p:tav>
                                        <p:tav tm="100000">
                                          <p:val>
                                            <p:strVal val="#ppt_x"/>
                                          </p:val>
                                        </p:tav>
                                      </p:tavLst>
                                    </p:anim>
                                    <p:anim calcmode="lin" valueType="num">
                                      <p:cBhvr>
                                        <p:cTn id="10" dur="1000" fill="hold"/>
                                        <p:tgtEl>
                                          <p:spTgt spid="2"/>
                                        </p:tgtEl>
                                        <p:attrNameLst>
                                          <p:attrName>ppt_y</p:attrName>
                                        </p:attrNameLst>
                                      </p:cBhvr>
                                      <p:tavLst>
                                        <p:tav tm="0">
                                          <p:val>
                                            <p:strVal val="#ppt_y"/>
                                          </p:val>
                                        </p:tav>
                                        <p:tav tm="100000">
                                          <p:val>
                                            <p:strVal val="#ppt_y"/>
                                          </p:val>
                                        </p:tav>
                                      </p:tavLst>
                                    </p:anim>
                                    <p:animEffect transition="in" filter="fade">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2000" fill="hold"/>
                                        <p:tgtEl>
                                          <p:spTgt spid="3">
                                            <p:txEl>
                                              <p:pRg st="0" end="0"/>
                                            </p:txEl>
                                          </p:spTgt>
                                        </p:tgtEl>
                                        <p:attrNameLst>
                                          <p:attrName>ppt_w</p:attrName>
                                        </p:attrNameLst>
                                      </p:cBhvr>
                                      <p:tavLst>
                                        <p:tav tm="0">
                                          <p:val>
                                            <p:strVal val="#ppt_w*2.5"/>
                                          </p:val>
                                        </p:tav>
                                        <p:tav tm="100000">
                                          <p:val>
                                            <p:strVal val="#ppt_w"/>
                                          </p:val>
                                        </p:tav>
                                      </p:tavLst>
                                    </p:anim>
                                    <p:anim calcmode="lin" valueType="num">
                                      <p:cBhvr>
                                        <p:cTn id="17" dur="2000" fill="hold"/>
                                        <p:tgtEl>
                                          <p:spTgt spid="3">
                                            <p:txEl>
                                              <p:pRg st="0" end="0"/>
                                            </p:txEl>
                                          </p:spTgt>
                                        </p:tgtEl>
                                        <p:attrNameLst>
                                          <p:attrName>ppt_h</p:attrName>
                                        </p:attrNameLst>
                                      </p:cBhvr>
                                      <p:tavLst>
                                        <p:tav tm="0">
                                          <p:val>
                                            <p:strVal val="#ppt_h*0.01"/>
                                          </p:val>
                                        </p:tav>
                                        <p:tav tm="100000">
                                          <p:val>
                                            <p:strVal val="#ppt_h"/>
                                          </p:val>
                                        </p:tav>
                                      </p:tavLst>
                                    </p:anim>
                                    <p:anim calcmode="lin" valueType="num">
                                      <p:cBhvr>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2000" fill="hold"/>
                                        <p:tgtEl>
                                          <p:spTgt spid="3">
                                            <p:txEl>
                                              <p:pRg st="0" end="0"/>
                                            </p:txEl>
                                          </p:spTgt>
                                        </p:tgtEl>
                                        <p:attrNameLst>
                                          <p:attrName>ppt_y</p:attrName>
                                        </p:attrNameLst>
                                      </p:cBhvr>
                                      <p:tavLst>
                                        <p:tav tm="0">
                                          <p:val>
                                            <p:strVal val="#ppt_h+1"/>
                                          </p:val>
                                        </p:tav>
                                        <p:tav tm="100000">
                                          <p:val>
                                            <p:strVal val="#ppt_y"/>
                                          </p:val>
                                        </p:tav>
                                      </p:tavLst>
                                    </p:anim>
                                    <p:animEffect transition="in" filter="fade">
                                      <p:cBhvr>
                                        <p:cTn id="20" dur="20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28" dur="1000" fill="hold"/>
                                        <p:tgtEl>
                                          <p:spTgt spid="5"/>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0" presetClass="path" presetSubtype="0" accel="50000" decel="50000" fill="hold" nodeType="clickEffect">
                                  <p:stCondLst>
                                    <p:cond delay="0"/>
                                  </p:stCondLst>
                                  <p:childTnLst>
                                    <p:animMotion origin="layout" path="M -0.96666 -0.92073 L -3.33333E-6 -1.20176E-7 " pathEditMode="relative" rAng="0" ptsTypes="AA">
                                      <p:cBhvr>
                                        <p:cTn id="36" dur="2000" fill="hold"/>
                                        <p:tgtEl>
                                          <p:spTgt spid="4"/>
                                        </p:tgtEl>
                                        <p:attrNameLst>
                                          <p:attrName>ppt_x</p:attrName>
                                          <p:attrName>ppt_y</p:attrName>
                                        </p:attrNameLst>
                                      </p:cBhvr>
                                      <p:rCtr x="483" y="46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366</TotalTime>
  <Words>2023</Words>
  <Application>Microsoft Office PowerPoint</Application>
  <PresentationFormat>On-screen Show (4:3)</PresentationFormat>
  <Paragraphs>420</Paragraphs>
  <Slides>39</Slides>
  <Notes>3</Notes>
  <HiddenSlides>0</HiddenSlides>
  <MMClips>34</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Apex</vt:lpstr>
      <vt:lpstr>THE INSTITUTE OF CHARTERED ACCOUNTANTS OF INDIA</vt:lpstr>
      <vt:lpstr>INTRODUCTION TO DATABASE</vt:lpstr>
      <vt:lpstr>Third Generation Language</vt:lpstr>
      <vt:lpstr>Database &amp;File system</vt:lpstr>
      <vt:lpstr>Components of database system </vt:lpstr>
      <vt:lpstr>Continued components of database</vt:lpstr>
      <vt:lpstr>Getting started with Ms-access </vt:lpstr>
      <vt:lpstr>Creating Databases</vt:lpstr>
      <vt:lpstr>SETTING FIELD PROPERTIES</vt:lpstr>
      <vt:lpstr>FIELD PROPERTIES</vt:lpstr>
      <vt:lpstr>Slide 11</vt:lpstr>
      <vt:lpstr>Slide 12</vt:lpstr>
      <vt:lpstr>Primary key</vt:lpstr>
      <vt:lpstr>Foreign key</vt:lpstr>
      <vt:lpstr>Relationships </vt:lpstr>
      <vt:lpstr>Slide 16</vt:lpstr>
      <vt:lpstr>Slide 17</vt:lpstr>
      <vt:lpstr>Slide 18</vt:lpstr>
      <vt:lpstr>Slide 19</vt:lpstr>
      <vt:lpstr>Cascade update and cascade delete</vt:lpstr>
      <vt:lpstr>Slide 21</vt:lpstr>
      <vt:lpstr>Slide 22</vt:lpstr>
      <vt:lpstr>Slide 23</vt:lpstr>
      <vt:lpstr>FORMS</vt:lpstr>
      <vt:lpstr>FORMS</vt:lpstr>
      <vt:lpstr>REPORTS</vt:lpstr>
      <vt:lpstr>REPORTS</vt:lpstr>
      <vt:lpstr>Slide 28</vt:lpstr>
      <vt:lpstr>Slide 29</vt:lpstr>
      <vt:lpstr>Slide 30</vt:lpstr>
      <vt:lpstr>Slide 31</vt:lpstr>
      <vt:lpstr>Slide 32</vt:lpstr>
      <vt:lpstr>  SQL Structured query  language</vt:lpstr>
      <vt:lpstr>Slide 34</vt:lpstr>
      <vt:lpstr>Slide 35</vt:lpstr>
      <vt:lpstr>Slide 36</vt:lpstr>
      <vt:lpstr>Slide 37</vt:lpstr>
      <vt:lpstr>Slide 38</vt:lpstr>
      <vt:lpstr>Slide 39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INSTITUTE OF CHARTERED ACCOUNTANTS OF INDIA</dc:title>
  <dc:creator/>
  <cp:lastModifiedBy>mohit kumar saraf</cp:lastModifiedBy>
  <cp:revision>44</cp:revision>
  <dcterms:created xsi:type="dcterms:W3CDTF">2006-08-16T00:00:00Z</dcterms:created>
  <dcterms:modified xsi:type="dcterms:W3CDTF">2010-09-29T21:04:42Z</dcterms:modified>
</cp:coreProperties>
</file>