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2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05526F6-8B03-4174-B498-6E34E7859BE7}" type="datetimeFigureOut">
              <a:rPr lang="en-US" smtClean="0"/>
              <a:pPr/>
              <a:t>27/11/2010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B2D10F8-A9F4-47E9-AEE5-3CC3BBF4CBE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rajveergupta@rediffmail.com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1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10" idx="1"/>
          </p:cNvCxnSpPr>
          <p:nvPr/>
        </p:nvCxnSpPr>
        <p:spPr>
          <a:xfrm rot="10800000">
            <a:off x="1066800" y="5181600"/>
            <a:ext cx="2514600" cy="337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81400" y="533400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HEAR FOR E.PAYMENT OF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SERVICE</a:t>
            </a:r>
            <a:r>
              <a:rPr lang="en-US" dirty="0" smtClean="0"/>
              <a:t> TAX</a:t>
            </a:r>
            <a:endParaRPr lang="en-US" dirty="0"/>
          </a:p>
        </p:txBody>
      </p:sp>
      <p:sp>
        <p:nvSpPr>
          <p:cNvPr id="18" name="Title 3"/>
          <p:cNvSpPr txBox="1">
            <a:spLocks/>
          </p:cNvSpPr>
          <p:nvPr/>
        </p:nvSpPr>
        <p:spPr>
          <a:xfrm>
            <a:off x="0" y="0"/>
            <a:ext cx="9144000" cy="621278"/>
          </a:xfrm>
          <a:prstGeom prst="rect">
            <a:avLst/>
          </a:prstGeom>
        </p:spPr>
        <p:txBody>
          <a:bodyPr vert="horz" anchor="b">
            <a:normAutofit fontScale="3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RAJVEER GUPTA                  </a:t>
            </a:r>
            <a:b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Email       rajveergupta@rediffmail.com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0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3886200" y="2743200"/>
            <a:ext cx="449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SELECT THE BANK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1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cxnSp>
        <p:nvCxnSpPr>
          <p:cNvPr id="3" name="Straight Arrow Connector 2"/>
          <p:cNvCxnSpPr/>
          <p:nvPr/>
        </p:nvCxnSpPr>
        <p:spPr>
          <a:xfrm rot="10800000" flipV="1">
            <a:off x="381000" y="5638800"/>
            <a:ext cx="3429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10000" y="55626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THE PROCCED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2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2971800" y="54864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AFTER  PROCEED CLICK SUBMIT THE BANK  </a:t>
            </a:r>
            <a:endParaRPr lang="en-US" dirty="0"/>
          </a:p>
        </p:txBody>
      </p:sp>
      <p:cxnSp>
        <p:nvCxnSpPr>
          <p:cNvPr id="8" name="Elbow Connector 7"/>
          <p:cNvCxnSpPr/>
          <p:nvPr/>
        </p:nvCxnSpPr>
        <p:spPr>
          <a:xfrm rot="10800000" flipV="1">
            <a:off x="1219200" y="5638800"/>
            <a:ext cx="1905000" cy="3048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3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0" y="4191000"/>
            <a:ext cx="929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FILL THE AMOUNT OF TAX, E CESS, H &amp; SEC.E.CESS  AND CLICK SUBMIT BUTTON 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352800" y="3505200"/>
            <a:ext cx="8382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144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447800" y="5105400"/>
            <a:ext cx="647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HEAR FOR PAYMENT OF SERVICE TAX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rot="16200000" flipV="1">
            <a:off x="4381500" y="4610100"/>
            <a:ext cx="1066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5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16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32004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PLEASE WAIT FEW SECOND AND AFTER THIS FILL THE BANK PASSWORD FOR PAYMENT AND PRINT THE CHALLAN (GAR-7)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88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532" b="15532"/>
          <a:stretch>
            <a:fillRect/>
          </a:stretch>
        </p:blipFill>
        <p:spPr>
          <a:xfrm>
            <a:off x="228600" y="0"/>
            <a:ext cx="8686800" cy="5067832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8800" y="5181600"/>
            <a:ext cx="7010400" cy="62127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RAJVEER GUPTA                  </a:t>
            </a:r>
            <a:br>
              <a:rPr lang="en-US" dirty="0" smtClean="0"/>
            </a:br>
            <a:r>
              <a:rPr lang="en-US" dirty="0" smtClean="0"/>
              <a:t>Email       rajveergupta@rediffmail.com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609600"/>
            <a:ext cx="425308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Thanks &amp; Regards </a:t>
            </a:r>
          </a:p>
          <a:p>
            <a:r>
              <a:rPr lang="en-US" b="1" dirty="0" smtClean="0"/>
              <a:t> Rajveer Gupta</a:t>
            </a:r>
          </a:p>
          <a:p>
            <a:endParaRPr lang="en-US" b="1" dirty="0" smtClean="0"/>
          </a:p>
          <a:p>
            <a:r>
              <a:rPr lang="en-US" b="1" dirty="0" smtClean="0"/>
              <a:t>Email 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hlinkClick r:id="rId3"/>
              </a:rPr>
              <a:t>rajveergupta@rediffmail.com</a:t>
            </a:r>
            <a:endParaRPr lang="en-US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          rajveergupta97@gmail.com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2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</p:spPr>
      </p:pic>
      <p:cxnSp>
        <p:nvCxnSpPr>
          <p:cNvPr id="3" name="Straight Arrow Connector 2"/>
          <p:cNvCxnSpPr/>
          <p:nvPr/>
        </p:nvCxnSpPr>
        <p:spPr>
          <a:xfrm rot="10800000">
            <a:off x="914400" y="3276600"/>
            <a:ext cx="3810000" cy="4571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24400" y="37338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HEAR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3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cxnSp>
        <p:nvCxnSpPr>
          <p:cNvPr id="5" name="Straight Arrow Connector 4"/>
          <p:cNvCxnSpPr/>
          <p:nvPr/>
        </p:nvCxnSpPr>
        <p:spPr>
          <a:xfrm rot="16200000" flipV="1">
            <a:off x="3276600" y="3962400"/>
            <a:ext cx="7620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962400" y="45720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FILL HEAR YOUR  ASSESSEE CODE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44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905000" y="281940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AFTER THIS  TYPE THIS CHARACTER FROM PICTURE</a:t>
            </a:r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rot="10800000" flipV="1">
            <a:off x="1066800" y="2971800"/>
            <a:ext cx="11430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10800000">
            <a:off x="1143000" y="2743200"/>
            <a:ext cx="60198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5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cxnSp>
        <p:nvCxnSpPr>
          <p:cNvPr id="3" name="Straight Arrow Connector 2"/>
          <p:cNvCxnSpPr/>
          <p:nvPr/>
        </p:nvCxnSpPr>
        <p:spPr>
          <a:xfrm rot="10800000" flipV="1">
            <a:off x="4648200" y="3581400"/>
            <a:ext cx="24384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781800" y="35814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OK BUTTON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66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cxnSp>
        <p:nvCxnSpPr>
          <p:cNvPr id="6" name="Straight Arrow Connector 5"/>
          <p:cNvCxnSpPr/>
          <p:nvPr/>
        </p:nvCxnSpPr>
        <p:spPr>
          <a:xfrm rot="16200000" flipV="1">
            <a:off x="4152900" y="4533900"/>
            <a:ext cx="12192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52800" y="5638800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HEAR FOR PAYMENT OF SERVICE TAX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77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4038600" y="25908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AFTER  ABOVE YOU FOUND THIS WINDOW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8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533400" y="41148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SELECT THE ACCOUNTING CODE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9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685800" y="4495800"/>
            <a:ext cx="8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AFTER SELECT THE CODE CLICK SUBMIT BUTTON 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rot="10800000">
            <a:off x="4800600" y="6096000"/>
            <a:ext cx="1981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781800" y="60198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CLICK HEAR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119</Words>
  <Application>Microsoft Office PowerPoint</Application>
  <PresentationFormat>On-screen Show (4:3)</PresentationFormat>
  <Paragraphs>23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RAJVEER GUPTA                   Email       rajveergupta@rediffmail.com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Microsoft</dc:creator>
  <cp:lastModifiedBy>Microsoft</cp:lastModifiedBy>
  <cp:revision>11</cp:revision>
  <dcterms:created xsi:type="dcterms:W3CDTF">2010-11-23T03:55:51Z</dcterms:created>
  <dcterms:modified xsi:type="dcterms:W3CDTF">2010-11-27T10:41:14Z</dcterms:modified>
</cp:coreProperties>
</file>