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170" name="Group 2"/>
          <p:cNvGrpSpPr>
            <a:grpSpLocks/>
          </p:cNvGrpSpPr>
          <p:nvPr/>
        </p:nvGrpSpPr>
        <p:grpSpPr bwMode="auto">
          <a:xfrm>
            <a:off x="0" y="0"/>
            <a:ext cx="9144000" cy="6858000"/>
            <a:chOff x="0" y="0"/>
            <a:chExt cx="5760" cy="4320"/>
          </a:xfrm>
        </p:grpSpPr>
        <p:sp>
          <p:nvSpPr>
            <p:cNvPr id="7171" name="Rectangle 3"/>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eaLnBrk="1" hangingPunct="1"/>
              <a:endParaRPr lang="en-US" sz="2400">
                <a:latin typeface="Times New Roman" pitchFamily="18" charset="0"/>
              </a:endParaRPr>
            </a:p>
          </p:txBody>
        </p:sp>
        <p:sp>
          <p:nvSpPr>
            <p:cNvPr id="7172" name="Rectangle 4"/>
            <p:cNvSpPr>
              <a:spLocks noChangeArrowheads="1"/>
            </p:cNvSpPr>
            <p:nvPr/>
          </p:nvSpPr>
          <p:spPr bwMode="hidden">
            <a:xfrm>
              <a:off x="1081" y="1065"/>
              <a:ext cx="4679" cy="1596"/>
            </a:xfrm>
            <a:prstGeom prst="rect">
              <a:avLst/>
            </a:prstGeom>
            <a:solidFill>
              <a:schemeClr val="bg2"/>
            </a:solidFill>
            <a:ln w="9525">
              <a:noFill/>
              <a:miter lim="800000"/>
              <a:headEnd/>
              <a:tailEnd/>
            </a:ln>
          </p:spPr>
          <p:txBody>
            <a:bodyPr/>
            <a:lstStyle/>
            <a:p>
              <a:pPr eaLnBrk="1" hangingPunct="1"/>
              <a:endParaRPr lang="en-US" sz="2400">
                <a:latin typeface="Times New Roman" pitchFamily="18" charset="0"/>
              </a:endParaRPr>
            </a:p>
          </p:txBody>
        </p:sp>
        <p:grpSp>
          <p:nvGrpSpPr>
            <p:cNvPr id="7173" name="Group 5"/>
            <p:cNvGrpSpPr>
              <a:grpSpLocks/>
            </p:cNvGrpSpPr>
            <p:nvPr/>
          </p:nvGrpSpPr>
          <p:grpSpPr bwMode="auto">
            <a:xfrm>
              <a:off x="0" y="672"/>
              <a:ext cx="1806" cy="1989"/>
              <a:chOff x="0" y="672"/>
              <a:chExt cx="1806" cy="1989"/>
            </a:xfrm>
          </p:grpSpPr>
          <p:sp>
            <p:nvSpPr>
              <p:cNvPr id="7174" name="Rectangle 6"/>
              <p:cNvSpPr>
                <a:spLocks noChangeArrowheads="1"/>
              </p:cNvSpPr>
              <p:nvPr userDrawn="1"/>
            </p:nvSpPr>
            <p:spPr bwMode="auto">
              <a:xfrm>
                <a:off x="361" y="2257"/>
                <a:ext cx="363" cy="404"/>
              </a:xfrm>
              <a:prstGeom prst="rect">
                <a:avLst/>
              </a:prstGeom>
              <a:solidFill>
                <a:schemeClr val="accent2"/>
              </a:solidFill>
              <a:ln w="9525">
                <a:noFill/>
                <a:miter lim="800000"/>
                <a:headEnd/>
                <a:tailEnd/>
              </a:ln>
            </p:spPr>
            <p:txBody>
              <a:bodyPr/>
              <a:lstStyle/>
              <a:p>
                <a:pPr eaLnBrk="1" hangingPunct="1"/>
                <a:endParaRPr lang="en-US" sz="2400">
                  <a:latin typeface="Times New Roman" pitchFamily="18" charset="0"/>
                </a:endParaRPr>
              </a:p>
            </p:txBody>
          </p:sp>
          <p:sp>
            <p:nvSpPr>
              <p:cNvPr id="7175" name="Rectangle 7"/>
              <p:cNvSpPr>
                <a:spLocks noChangeArrowheads="1"/>
              </p:cNvSpPr>
              <p:nvPr userDrawn="1"/>
            </p:nvSpPr>
            <p:spPr bwMode="auto">
              <a:xfrm>
                <a:off x="1081" y="1065"/>
                <a:ext cx="362" cy="405"/>
              </a:xfrm>
              <a:prstGeom prst="rect">
                <a:avLst/>
              </a:prstGeom>
              <a:solidFill>
                <a:schemeClr val="folHlink"/>
              </a:solidFill>
              <a:ln w="9525">
                <a:noFill/>
                <a:miter lim="800000"/>
                <a:headEnd/>
                <a:tailEnd/>
              </a:ln>
            </p:spPr>
            <p:txBody>
              <a:bodyPr/>
              <a:lstStyle/>
              <a:p>
                <a:pPr eaLnBrk="1" hangingPunct="1"/>
                <a:endParaRPr lang="en-US" sz="2400">
                  <a:latin typeface="Times New Roman" pitchFamily="18" charset="0"/>
                </a:endParaRPr>
              </a:p>
            </p:txBody>
          </p:sp>
          <p:sp>
            <p:nvSpPr>
              <p:cNvPr id="7176" name="Rectangle 8"/>
              <p:cNvSpPr>
                <a:spLocks noChangeArrowheads="1"/>
              </p:cNvSpPr>
              <p:nvPr userDrawn="1"/>
            </p:nvSpPr>
            <p:spPr bwMode="auto">
              <a:xfrm>
                <a:off x="1437" y="672"/>
                <a:ext cx="369" cy="400"/>
              </a:xfrm>
              <a:prstGeom prst="rect">
                <a:avLst/>
              </a:prstGeom>
              <a:solidFill>
                <a:schemeClr val="folHlink"/>
              </a:solidFill>
              <a:ln w="9525">
                <a:noFill/>
                <a:miter lim="800000"/>
                <a:headEnd/>
                <a:tailEnd/>
              </a:ln>
            </p:spPr>
            <p:txBody>
              <a:bodyPr/>
              <a:lstStyle/>
              <a:p>
                <a:pPr eaLnBrk="1" hangingPunct="1"/>
                <a:endParaRPr lang="en-US" sz="2400">
                  <a:latin typeface="Times New Roman" pitchFamily="18" charset="0"/>
                </a:endParaRPr>
              </a:p>
            </p:txBody>
          </p:sp>
          <p:sp>
            <p:nvSpPr>
              <p:cNvPr id="7177" name="Rectangle 9"/>
              <p:cNvSpPr>
                <a:spLocks noChangeArrowheads="1"/>
              </p:cNvSpPr>
              <p:nvPr userDrawn="1"/>
            </p:nvSpPr>
            <p:spPr bwMode="auto">
              <a:xfrm>
                <a:off x="719" y="2257"/>
                <a:ext cx="368" cy="404"/>
              </a:xfrm>
              <a:prstGeom prst="rect">
                <a:avLst/>
              </a:prstGeom>
              <a:solidFill>
                <a:schemeClr val="bg2"/>
              </a:solidFill>
              <a:ln w="9525">
                <a:noFill/>
                <a:miter lim="800000"/>
                <a:headEnd/>
                <a:tailEnd/>
              </a:ln>
            </p:spPr>
            <p:txBody>
              <a:bodyPr/>
              <a:lstStyle/>
              <a:p>
                <a:pPr eaLnBrk="1" hangingPunct="1"/>
                <a:endParaRPr lang="en-US" sz="2400">
                  <a:latin typeface="Times New Roman" pitchFamily="18" charset="0"/>
                </a:endParaRPr>
              </a:p>
            </p:txBody>
          </p:sp>
          <p:sp>
            <p:nvSpPr>
              <p:cNvPr id="7178" name="Rectangle 10"/>
              <p:cNvSpPr>
                <a:spLocks noChangeArrowheads="1"/>
              </p:cNvSpPr>
              <p:nvPr userDrawn="1"/>
            </p:nvSpPr>
            <p:spPr bwMode="auto">
              <a:xfrm>
                <a:off x="1437" y="1065"/>
                <a:ext cx="369" cy="405"/>
              </a:xfrm>
              <a:prstGeom prst="rect">
                <a:avLst/>
              </a:prstGeom>
              <a:solidFill>
                <a:schemeClr val="accent2"/>
              </a:solidFill>
              <a:ln w="9525">
                <a:noFill/>
                <a:miter lim="800000"/>
                <a:headEnd/>
                <a:tailEnd/>
              </a:ln>
            </p:spPr>
            <p:txBody>
              <a:bodyPr/>
              <a:lstStyle/>
              <a:p>
                <a:pPr eaLnBrk="1" hangingPunct="1"/>
                <a:endParaRPr lang="en-US" sz="2400">
                  <a:latin typeface="Times New Roman" pitchFamily="18" charset="0"/>
                </a:endParaRPr>
              </a:p>
            </p:txBody>
          </p:sp>
          <p:sp>
            <p:nvSpPr>
              <p:cNvPr id="7179" name="Rectangle 11"/>
              <p:cNvSpPr>
                <a:spLocks noChangeArrowheads="1"/>
              </p:cNvSpPr>
              <p:nvPr userDrawn="1"/>
            </p:nvSpPr>
            <p:spPr bwMode="auto">
              <a:xfrm>
                <a:off x="719" y="1464"/>
                <a:ext cx="368" cy="399"/>
              </a:xfrm>
              <a:prstGeom prst="rect">
                <a:avLst/>
              </a:prstGeom>
              <a:solidFill>
                <a:schemeClr val="folHlink"/>
              </a:solidFill>
              <a:ln w="9525">
                <a:noFill/>
                <a:miter lim="800000"/>
                <a:headEnd/>
                <a:tailEnd/>
              </a:ln>
            </p:spPr>
            <p:txBody>
              <a:bodyPr/>
              <a:lstStyle/>
              <a:p>
                <a:pPr eaLnBrk="1" hangingPunct="1"/>
                <a:endParaRPr lang="en-US" sz="2400">
                  <a:latin typeface="Times New Roman" pitchFamily="18" charset="0"/>
                </a:endParaRPr>
              </a:p>
            </p:txBody>
          </p:sp>
          <p:sp>
            <p:nvSpPr>
              <p:cNvPr id="7180" name="Rectangle 12"/>
              <p:cNvSpPr>
                <a:spLocks noChangeArrowheads="1"/>
              </p:cNvSpPr>
              <p:nvPr userDrawn="1"/>
            </p:nvSpPr>
            <p:spPr bwMode="auto">
              <a:xfrm>
                <a:off x="0" y="1464"/>
                <a:ext cx="367" cy="399"/>
              </a:xfrm>
              <a:prstGeom prst="rect">
                <a:avLst/>
              </a:prstGeom>
              <a:solidFill>
                <a:schemeClr val="bg2"/>
              </a:solidFill>
              <a:ln w="9525">
                <a:noFill/>
                <a:miter lim="800000"/>
                <a:headEnd/>
                <a:tailEnd/>
              </a:ln>
            </p:spPr>
            <p:txBody>
              <a:bodyPr/>
              <a:lstStyle/>
              <a:p>
                <a:pPr eaLnBrk="1" hangingPunct="1"/>
                <a:endParaRPr lang="en-US" sz="2400">
                  <a:latin typeface="Times New Roman" pitchFamily="18" charset="0"/>
                </a:endParaRPr>
              </a:p>
            </p:txBody>
          </p:sp>
          <p:sp>
            <p:nvSpPr>
              <p:cNvPr id="7181" name="Rectangle 13"/>
              <p:cNvSpPr>
                <a:spLocks noChangeArrowheads="1"/>
              </p:cNvSpPr>
              <p:nvPr userDrawn="1"/>
            </p:nvSpPr>
            <p:spPr bwMode="auto">
              <a:xfrm>
                <a:off x="1081" y="1464"/>
                <a:ext cx="362" cy="399"/>
              </a:xfrm>
              <a:prstGeom prst="rect">
                <a:avLst/>
              </a:prstGeom>
              <a:solidFill>
                <a:schemeClr val="accent2"/>
              </a:solidFill>
              <a:ln w="9525">
                <a:noFill/>
                <a:miter lim="800000"/>
                <a:headEnd/>
                <a:tailEnd/>
              </a:ln>
            </p:spPr>
            <p:txBody>
              <a:bodyPr/>
              <a:lstStyle/>
              <a:p>
                <a:pPr eaLnBrk="1" hangingPunct="1"/>
                <a:endParaRPr lang="en-US" sz="2400">
                  <a:latin typeface="Times New Roman" pitchFamily="18" charset="0"/>
                </a:endParaRPr>
              </a:p>
            </p:txBody>
          </p:sp>
          <p:sp>
            <p:nvSpPr>
              <p:cNvPr id="7182" name="Rectangle 14"/>
              <p:cNvSpPr>
                <a:spLocks noChangeArrowheads="1"/>
              </p:cNvSpPr>
              <p:nvPr userDrawn="1"/>
            </p:nvSpPr>
            <p:spPr bwMode="auto">
              <a:xfrm>
                <a:off x="361" y="1857"/>
                <a:ext cx="363" cy="406"/>
              </a:xfrm>
              <a:prstGeom prst="rect">
                <a:avLst/>
              </a:prstGeom>
              <a:solidFill>
                <a:schemeClr val="folHlink"/>
              </a:solidFill>
              <a:ln w="9525">
                <a:noFill/>
                <a:miter lim="800000"/>
                <a:headEnd/>
                <a:tailEnd/>
              </a:ln>
            </p:spPr>
            <p:txBody>
              <a:bodyPr/>
              <a:lstStyle/>
              <a:p>
                <a:pPr eaLnBrk="1" hangingPunct="1"/>
                <a:endParaRPr lang="en-US" sz="2400">
                  <a:latin typeface="Times New Roman" pitchFamily="18" charset="0"/>
                </a:endParaRPr>
              </a:p>
            </p:txBody>
          </p:sp>
          <p:sp>
            <p:nvSpPr>
              <p:cNvPr id="7183" name="Rectangle 15"/>
              <p:cNvSpPr>
                <a:spLocks noChangeArrowheads="1"/>
              </p:cNvSpPr>
              <p:nvPr userDrawn="1"/>
            </p:nvSpPr>
            <p:spPr bwMode="auto">
              <a:xfrm>
                <a:off x="719" y="1857"/>
                <a:ext cx="368" cy="406"/>
              </a:xfrm>
              <a:prstGeom prst="rect">
                <a:avLst/>
              </a:prstGeom>
              <a:solidFill>
                <a:schemeClr val="accent2"/>
              </a:solidFill>
              <a:ln w="9525">
                <a:noFill/>
                <a:miter lim="800000"/>
                <a:headEnd/>
                <a:tailEnd/>
              </a:ln>
            </p:spPr>
            <p:txBody>
              <a:bodyPr/>
              <a:lstStyle/>
              <a:p>
                <a:pPr eaLnBrk="1" hangingPunct="1"/>
                <a:endParaRPr lang="en-US" sz="2400">
                  <a:latin typeface="Times New Roman" pitchFamily="18" charset="0"/>
                </a:endParaRPr>
              </a:p>
            </p:txBody>
          </p:sp>
        </p:grpSp>
      </p:grpSp>
      <p:sp>
        <p:nvSpPr>
          <p:cNvPr id="7184" name="Rectangle 16"/>
          <p:cNvSpPr>
            <a:spLocks noGrp="1" noChangeArrowheads="1"/>
          </p:cNvSpPr>
          <p:nvPr>
            <p:ph type="dt" sz="half" idx="2"/>
          </p:nvPr>
        </p:nvSpPr>
        <p:spPr>
          <a:xfrm>
            <a:off x="457200" y="6248400"/>
            <a:ext cx="2133600" cy="457200"/>
          </a:xfrm>
        </p:spPr>
        <p:txBody>
          <a:bodyPr/>
          <a:lstStyle>
            <a:lvl1pPr>
              <a:defRPr/>
            </a:lvl1pPr>
          </a:lstStyle>
          <a:p>
            <a:endParaRPr lang="en-US"/>
          </a:p>
        </p:txBody>
      </p:sp>
      <p:sp>
        <p:nvSpPr>
          <p:cNvPr id="7185" name="Rectangle 17"/>
          <p:cNvSpPr>
            <a:spLocks noGrp="1" noChangeArrowheads="1"/>
          </p:cNvSpPr>
          <p:nvPr>
            <p:ph type="ftr" sz="quarter" idx="3"/>
          </p:nvPr>
        </p:nvSpPr>
        <p:spPr/>
        <p:txBody>
          <a:bodyPr/>
          <a:lstStyle>
            <a:lvl1pPr>
              <a:defRPr/>
            </a:lvl1pPr>
          </a:lstStyle>
          <a:p>
            <a:endParaRPr lang="en-US"/>
          </a:p>
        </p:txBody>
      </p:sp>
      <p:sp>
        <p:nvSpPr>
          <p:cNvPr id="7186" name="Rectangle 18"/>
          <p:cNvSpPr>
            <a:spLocks noGrp="1" noChangeArrowheads="1"/>
          </p:cNvSpPr>
          <p:nvPr>
            <p:ph type="sldNum" sz="quarter" idx="4"/>
          </p:nvPr>
        </p:nvSpPr>
        <p:spPr/>
        <p:txBody>
          <a:bodyPr/>
          <a:lstStyle>
            <a:lvl1pPr>
              <a:defRPr/>
            </a:lvl1pPr>
          </a:lstStyle>
          <a:p>
            <a:fld id="{A360865A-687D-439C-9F1E-D9483604354B}" type="slidenum">
              <a:rPr lang="en-US"/>
              <a:pPr/>
              <a:t>‹#›</a:t>
            </a:fld>
            <a:endParaRPr lang="en-US"/>
          </a:p>
        </p:txBody>
      </p:sp>
      <p:sp>
        <p:nvSpPr>
          <p:cNvPr id="7187" name="Rectangle 19"/>
          <p:cNvSpPr>
            <a:spLocks noGrp="1" noChangeArrowheads="1"/>
          </p:cNvSpPr>
          <p:nvPr>
            <p:ph type="ctrTitle"/>
          </p:nvPr>
        </p:nvSpPr>
        <p:spPr>
          <a:xfrm>
            <a:off x="2971800" y="1828800"/>
            <a:ext cx="6019800" cy="2209800"/>
          </a:xfrm>
        </p:spPr>
        <p:txBody>
          <a:bodyPr/>
          <a:lstStyle>
            <a:lvl1pPr>
              <a:defRPr sz="5000">
                <a:solidFill>
                  <a:srgbClr val="FFFFFF"/>
                </a:solidFill>
              </a:defRPr>
            </a:lvl1pPr>
          </a:lstStyle>
          <a:p>
            <a:r>
              <a:rPr lang="en-US"/>
              <a:t>Click to edit Master title style</a:t>
            </a:r>
          </a:p>
        </p:txBody>
      </p:sp>
      <p:sp>
        <p:nvSpPr>
          <p:cNvPr id="7188" name="Rectangle 20"/>
          <p:cNvSpPr>
            <a:spLocks noGrp="1" noChangeArrowheads="1"/>
          </p:cNvSpPr>
          <p:nvPr>
            <p:ph type="subTitle" idx="1"/>
          </p:nvPr>
        </p:nvSpPr>
        <p:spPr>
          <a:xfrm>
            <a:off x="2971800" y="4267200"/>
            <a:ext cx="6019800" cy="1752600"/>
          </a:xfrm>
        </p:spPr>
        <p:txBody>
          <a:bodyPr/>
          <a:lstStyle>
            <a:lvl1pPr marL="0" indent="0">
              <a:buFont typeface="Wingdings" pitchFamily="2" charset="2"/>
              <a:buNone/>
              <a:defRPr sz="3400"/>
            </a:lvl1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E925D03F-1B4F-40BC-85A8-ECC8C2CCAE92}" type="slidenum">
              <a:rPr lang="en-US"/>
              <a:pPr/>
              <a:t>‹#›</a:t>
            </a:fld>
            <a:endParaRPr lang="en-US"/>
          </a:p>
        </p:txBody>
      </p:sp>
      <p:sp>
        <p:nvSpPr>
          <p:cNvPr id="6" name="Date Placeholder 5"/>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57200"/>
            <a:ext cx="2057400" cy="5410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457200"/>
            <a:ext cx="60198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506C18F9-4189-4D3A-A3C8-92D6752CB79D}" type="slidenum">
              <a:rPr lang="en-US"/>
              <a:pPr/>
              <a:t>‹#›</a:t>
            </a:fld>
            <a:endParaRPr lang="en-US"/>
          </a:p>
        </p:txBody>
      </p:sp>
      <p:sp>
        <p:nvSpPr>
          <p:cNvPr id="6" name="Date Placeholder 5"/>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371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81200"/>
            <a:ext cx="40386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981200"/>
            <a:ext cx="4038600" cy="1866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4000500"/>
            <a:ext cx="4038600" cy="1866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10"/>
          </p:nvPr>
        </p:nvSpPr>
        <p:spPr>
          <a:xfrm>
            <a:off x="3124200" y="6248400"/>
            <a:ext cx="2895600" cy="457200"/>
          </a:xfrm>
        </p:spPr>
        <p:txBody>
          <a:bodyPr/>
          <a:lstStyle>
            <a:lvl1pPr>
              <a:defRPr/>
            </a:lvl1pPr>
          </a:lstStyle>
          <a:p>
            <a:endParaRPr lang="en-US"/>
          </a:p>
        </p:txBody>
      </p:sp>
      <p:sp>
        <p:nvSpPr>
          <p:cNvPr id="7" name="Slide Number Placeholder 6"/>
          <p:cNvSpPr>
            <a:spLocks noGrp="1"/>
          </p:cNvSpPr>
          <p:nvPr>
            <p:ph type="sldNum" sz="quarter" idx="11"/>
          </p:nvPr>
        </p:nvSpPr>
        <p:spPr>
          <a:xfrm>
            <a:off x="6553200" y="6248400"/>
            <a:ext cx="2133600" cy="457200"/>
          </a:xfrm>
        </p:spPr>
        <p:txBody>
          <a:bodyPr/>
          <a:lstStyle>
            <a:lvl1pPr>
              <a:defRPr/>
            </a:lvl1pPr>
          </a:lstStyle>
          <a:p>
            <a:fld id="{F34FDB15-BA6A-4897-9F25-EFB1482F6EAB}" type="slidenum">
              <a:rPr lang="en-US"/>
              <a:pPr/>
              <a:t>‹#›</a:t>
            </a:fld>
            <a:endParaRPr lang="en-US"/>
          </a:p>
        </p:txBody>
      </p:sp>
      <p:sp>
        <p:nvSpPr>
          <p:cNvPr id="8" name="Date Placeholder 7"/>
          <p:cNvSpPr>
            <a:spLocks noGrp="1"/>
          </p:cNvSpPr>
          <p:nvPr>
            <p:ph type="dt" sz="half" idx="12"/>
          </p:nvPr>
        </p:nvSpPr>
        <p:spPr>
          <a:xfrm>
            <a:off x="457200" y="6245225"/>
            <a:ext cx="2133600" cy="476250"/>
          </a:xfrm>
        </p:spPr>
        <p:txBody>
          <a:bodyPr/>
          <a:lstStyle>
            <a:lvl1pPr>
              <a:defRPr/>
            </a:lvl1pPr>
          </a:lstStyle>
          <a:p>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865898A5-EDC2-463F-AF17-A252885B155E}" type="slidenum">
              <a:rPr lang="en-US"/>
              <a:pPr/>
              <a:t>‹#›</a:t>
            </a:fld>
            <a:endParaRPr lang="en-US"/>
          </a:p>
        </p:txBody>
      </p:sp>
      <p:sp>
        <p:nvSpPr>
          <p:cNvPr id="6" name="Date Placeholder 5"/>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415974C7-578E-41E6-8068-DD92F64799FE}" type="slidenum">
              <a:rPr lang="en-US"/>
              <a:pPr/>
              <a:t>‹#›</a:t>
            </a:fld>
            <a:endParaRPr lang="en-US"/>
          </a:p>
        </p:txBody>
      </p:sp>
      <p:sp>
        <p:nvSpPr>
          <p:cNvPr id="6" name="Date Placeholder 5"/>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0"/>
          </p:nvPr>
        </p:nvSpPr>
        <p:spPr/>
        <p:txBody>
          <a:bodyPr/>
          <a:lstStyle>
            <a:lvl1pPr>
              <a:defRPr/>
            </a:lvl1pPr>
          </a:lstStyle>
          <a:p>
            <a:endParaRPr lang="en-US"/>
          </a:p>
        </p:txBody>
      </p:sp>
      <p:sp>
        <p:nvSpPr>
          <p:cNvPr id="6" name="Slide Number Placeholder 5"/>
          <p:cNvSpPr>
            <a:spLocks noGrp="1"/>
          </p:cNvSpPr>
          <p:nvPr>
            <p:ph type="sldNum" sz="quarter" idx="11"/>
          </p:nvPr>
        </p:nvSpPr>
        <p:spPr/>
        <p:txBody>
          <a:bodyPr/>
          <a:lstStyle>
            <a:lvl1pPr>
              <a:defRPr/>
            </a:lvl1pPr>
          </a:lstStyle>
          <a:p>
            <a:fld id="{05319DD7-848F-49FD-AC2D-3B7B38649EC0}" type="slidenum">
              <a:rPr lang="en-US"/>
              <a:pPr/>
              <a:t>‹#›</a:t>
            </a:fld>
            <a:endParaRPr lang="en-US"/>
          </a:p>
        </p:txBody>
      </p:sp>
      <p:sp>
        <p:nvSpPr>
          <p:cNvPr id="7" name="Date Placeholder 6"/>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6"/>
          <p:cNvSpPr>
            <a:spLocks noGrp="1"/>
          </p:cNvSpPr>
          <p:nvPr>
            <p:ph type="ftr" sz="quarter" idx="10"/>
          </p:nvPr>
        </p:nvSpPr>
        <p:spPr/>
        <p:txBody>
          <a:bodyPr/>
          <a:lstStyle>
            <a:lvl1pPr>
              <a:defRPr/>
            </a:lvl1pPr>
          </a:lstStyle>
          <a:p>
            <a:endParaRPr lang="en-US"/>
          </a:p>
        </p:txBody>
      </p:sp>
      <p:sp>
        <p:nvSpPr>
          <p:cNvPr id="8" name="Slide Number Placeholder 7"/>
          <p:cNvSpPr>
            <a:spLocks noGrp="1"/>
          </p:cNvSpPr>
          <p:nvPr>
            <p:ph type="sldNum" sz="quarter" idx="11"/>
          </p:nvPr>
        </p:nvSpPr>
        <p:spPr/>
        <p:txBody>
          <a:bodyPr/>
          <a:lstStyle>
            <a:lvl1pPr>
              <a:defRPr/>
            </a:lvl1pPr>
          </a:lstStyle>
          <a:p>
            <a:fld id="{4F012FF9-6F20-4BDE-82F5-A1DB8AB40DB9}" type="slidenum">
              <a:rPr lang="en-US"/>
              <a:pPr/>
              <a:t>‹#›</a:t>
            </a:fld>
            <a:endParaRPr lang="en-US"/>
          </a:p>
        </p:txBody>
      </p:sp>
      <p:sp>
        <p:nvSpPr>
          <p:cNvPr id="9" name="Date Placeholder 8"/>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Footer Placeholder 2"/>
          <p:cNvSpPr>
            <a:spLocks noGrp="1"/>
          </p:cNvSpPr>
          <p:nvPr>
            <p:ph type="ftr" sz="quarter" idx="10"/>
          </p:nvPr>
        </p:nvSpPr>
        <p:spPr/>
        <p:txBody>
          <a:bodyPr/>
          <a:lstStyle>
            <a:lvl1pPr>
              <a:defRPr/>
            </a:lvl1pPr>
          </a:lstStyle>
          <a:p>
            <a:endParaRPr lang="en-US"/>
          </a:p>
        </p:txBody>
      </p:sp>
      <p:sp>
        <p:nvSpPr>
          <p:cNvPr id="4" name="Slide Number Placeholder 3"/>
          <p:cNvSpPr>
            <a:spLocks noGrp="1"/>
          </p:cNvSpPr>
          <p:nvPr>
            <p:ph type="sldNum" sz="quarter" idx="11"/>
          </p:nvPr>
        </p:nvSpPr>
        <p:spPr/>
        <p:txBody>
          <a:bodyPr/>
          <a:lstStyle>
            <a:lvl1pPr>
              <a:defRPr/>
            </a:lvl1pPr>
          </a:lstStyle>
          <a:p>
            <a:fld id="{E4A0E3D9-781C-4865-A7BE-747652F0D50F}" type="slidenum">
              <a:rPr lang="en-US"/>
              <a:pPr/>
              <a:t>‹#›</a:t>
            </a:fld>
            <a:endParaRPr lang="en-US"/>
          </a:p>
        </p:txBody>
      </p:sp>
      <p:sp>
        <p:nvSpPr>
          <p:cNvPr id="5" name="Date Placeholder 4"/>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endParaRPr lang="en-US"/>
          </a:p>
        </p:txBody>
      </p:sp>
      <p:sp>
        <p:nvSpPr>
          <p:cNvPr id="3" name="Slide Number Placeholder 2"/>
          <p:cNvSpPr>
            <a:spLocks noGrp="1"/>
          </p:cNvSpPr>
          <p:nvPr>
            <p:ph type="sldNum" sz="quarter" idx="11"/>
          </p:nvPr>
        </p:nvSpPr>
        <p:spPr/>
        <p:txBody>
          <a:bodyPr/>
          <a:lstStyle>
            <a:lvl1pPr>
              <a:defRPr/>
            </a:lvl1pPr>
          </a:lstStyle>
          <a:p>
            <a:fld id="{9DD7893E-3743-4EDA-9AF9-39D73AD6DA49}" type="slidenum">
              <a:rPr lang="en-US"/>
              <a:pPr/>
              <a:t>‹#›</a:t>
            </a:fld>
            <a:endParaRPr lang="en-US"/>
          </a:p>
        </p:txBody>
      </p:sp>
      <p:sp>
        <p:nvSpPr>
          <p:cNvPr id="4" name="Date Placeholder 3"/>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endParaRPr lang="en-US"/>
          </a:p>
        </p:txBody>
      </p:sp>
      <p:sp>
        <p:nvSpPr>
          <p:cNvPr id="6" name="Slide Number Placeholder 5"/>
          <p:cNvSpPr>
            <a:spLocks noGrp="1"/>
          </p:cNvSpPr>
          <p:nvPr>
            <p:ph type="sldNum" sz="quarter" idx="11"/>
          </p:nvPr>
        </p:nvSpPr>
        <p:spPr/>
        <p:txBody>
          <a:bodyPr/>
          <a:lstStyle>
            <a:lvl1pPr>
              <a:defRPr/>
            </a:lvl1pPr>
          </a:lstStyle>
          <a:p>
            <a:fld id="{6BDEB3DF-BE24-412A-BF7A-413D70C23169}" type="slidenum">
              <a:rPr lang="en-US"/>
              <a:pPr/>
              <a:t>‹#›</a:t>
            </a:fld>
            <a:endParaRPr lang="en-US"/>
          </a:p>
        </p:txBody>
      </p:sp>
      <p:sp>
        <p:nvSpPr>
          <p:cNvPr id="7" name="Date Placeholder 6"/>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endParaRPr lang="en-US"/>
          </a:p>
        </p:txBody>
      </p:sp>
      <p:sp>
        <p:nvSpPr>
          <p:cNvPr id="6" name="Slide Number Placeholder 5"/>
          <p:cNvSpPr>
            <a:spLocks noGrp="1"/>
          </p:cNvSpPr>
          <p:nvPr>
            <p:ph type="sldNum" sz="quarter" idx="11"/>
          </p:nvPr>
        </p:nvSpPr>
        <p:spPr/>
        <p:txBody>
          <a:bodyPr/>
          <a:lstStyle>
            <a:lvl1pPr>
              <a:defRPr/>
            </a:lvl1pPr>
          </a:lstStyle>
          <a:p>
            <a:fld id="{CAA6D88A-E719-4A47-86F4-71FEC881AE09}" type="slidenum">
              <a:rPr lang="en-US"/>
              <a:pPr/>
              <a:t>‹#›</a:t>
            </a:fld>
            <a:endParaRPr lang="en-US"/>
          </a:p>
        </p:txBody>
      </p:sp>
      <p:sp>
        <p:nvSpPr>
          <p:cNvPr id="7" name="Date Placeholder 6"/>
          <p:cNvSpPr>
            <a:spLocks noGrp="1"/>
          </p:cNvSpPr>
          <p:nvPr>
            <p:ph type="dt" sz="half" idx="12"/>
          </p:nvPr>
        </p:nvSpPr>
        <p:spPr/>
        <p:txBody>
          <a:bodyPr/>
          <a:lstStyle>
            <a:lvl1pPr>
              <a:defRPr/>
            </a:lvl1p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lvl1pPr>
          </a:lstStyle>
          <a:p>
            <a:endParaRPr lang="en-US"/>
          </a:p>
        </p:txBody>
      </p:sp>
      <p:sp>
        <p:nvSpPr>
          <p:cNvPr id="6147" name="Rectangle 3"/>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Black" pitchFamily="34" charset="0"/>
              </a:defRPr>
            </a:lvl1pPr>
          </a:lstStyle>
          <a:p>
            <a:fld id="{0E1EA3BB-509E-404D-A527-5CE0FC717959}" type="slidenum">
              <a:rPr lang="en-US"/>
              <a:pPr/>
              <a:t>‹#›</a:t>
            </a:fld>
            <a:endParaRPr lang="en-US"/>
          </a:p>
        </p:txBody>
      </p:sp>
      <p:grpSp>
        <p:nvGrpSpPr>
          <p:cNvPr id="6148" name="Group 4"/>
          <p:cNvGrpSpPr>
            <a:grpSpLocks/>
          </p:cNvGrpSpPr>
          <p:nvPr/>
        </p:nvGrpSpPr>
        <p:grpSpPr bwMode="auto">
          <a:xfrm>
            <a:off x="0" y="0"/>
            <a:ext cx="9144000" cy="546100"/>
            <a:chOff x="0" y="0"/>
            <a:chExt cx="5760" cy="344"/>
          </a:xfrm>
        </p:grpSpPr>
        <p:sp>
          <p:nvSpPr>
            <p:cNvPr id="6149"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eaLnBrk="1" hangingPunct="1"/>
              <a:endParaRPr lang="en-US" sz="2400">
                <a:latin typeface="Times New Roman" pitchFamily="18" charset="0"/>
              </a:endParaRPr>
            </a:p>
          </p:txBody>
        </p:sp>
        <p:sp>
          <p:nvSpPr>
            <p:cNvPr id="6150"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w="9525">
              <a:noFill/>
              <a:miter lim="800000"/>
              <a:headEnd/>
              <a:tailEnd/>
            </a:ln>
          </p:spPr>
          <p:txBody>
            <a:bodyPr/>
            <a:lstStyle/>
            <a:p>
              <a:pPr eaLnBrk="1" hangingPunct="1"/>
              <a:endParaRPr lang="en-US" sz="2400">
                <a:latin typeface="Times New Roman" pitchFamily="18" charset="0"/>
              </a:endParaRPr>
            </a:p>
          </p:txBody>
        </p:sp>
        <p:sp>
          <p:nvSpPr>
            <p:cNvPr id="6151" name="Rectangle 7"/>
            <p:cNvSpPr>
              <a:spLocks noChangeArrowheads="1"/>
            </p:cNvSpPr>
            <p:nvPr/>
          </p:nvSpPr>
          <p:spPr bwMode="auto">
            <a:xfrm>
              <a:off x="258" y="85"/>
              <a:ext cx="87" cy="89"/>
            </a:xfrm>
            <a:prstGeom prst="rect">
              <a:avLst/>
            </a:prstGeom>
            <a:solidFill>
              <a:schemeClr val="folHlink"/>
            </a:solidFill>
            <a:ln w="9525">
              <a:noFill/>
              <a:miter lim="800000"/>
              <a:headEnd/>
              <a:tailEnd/>
            </a:ln>
          </p:spPr>
          <p:txBody>
            <a:bodyPr/>
            <a:lstStyle/>
            <a:p>
              <a:pPr eaLnBrk="1" hangingPunct="1"/>
              <a:endParaRPr lang="en-US">
                <a:solidFill>
                  <a:schemeClr val="hlink"/>
                </a:solidFill>
              </a:endParaRPr>
            </a:p>
          </p:txBody>
        </p:sp>
        <p:sp>
          <p:nvSpPr>
            <p:cNvPr id="6152" name="Rectangle 8"/>
            <p:cNvSpPr>
              <a:spLocks noChangeArrowheads="1"/>
            </p:cNvSpPr>
            <p:nvPr/>
          </p:nvSpPr>
          <p:spPr bwMode="auto">
            <a:xfrm>
              <a:off x="345" y="0"/>
              <a:ext cx="88" cy="87"/>
            </a:xfrm>
            <a:prstGeom prst="rect">
              <a:avLst/>
            </a:prstGeom>
            <a:solidFill>
              <a:schemeClr val="folHlink"/>
            </a:solidFill>
            <a:ln w="9525">
              <a:noFill/>
              <a:miter lim="800000"/>
              <a:headEnd/>
              <a:tailEnd/>
            </a:ln>
          </p:spPr>
          <p:txBody>
            <a:bodyPr/>
            <a:lstStyle/>
            <a:p>
              <a:pPr eaLnBrk="1" hangingPunct="1"/>
              <a:endParaRPr lang="en-US">
                <a:solidFill>
                  <a:schemeClr val="hlink"/>
                </a:solidFill>
              </a:endParaRPr>
            </a:p>
          </p:txBody>
        </p:sp>
        <p:sp>
          <p:nvSpPr>
            <p:cNvPr id="6153" name="Rectangle 9"/>
            <p:cNvSpPr>
              <a:spLocks noChangeArrowheads="1"/>
            </p:cNvSpPr>
            <p:nvPr/>
          </p:nvSpPr>
          <p:spPr bwMode="auto">
            <a:xfrm>
              <a:off x="345" y="85"/>
              <a:ext cx="88" cy="89"/>
            </a:xfrm>
            <a:prstGeom prst="rect">
              <a:avLst/>
            </a:prstGeom>
            <a:solidFill>
              <a:schemeClr val="accent2"/>
            </a:solidFill>
            <a:ln w="9525">
              <a:noFill/>
              <a:miter lim="800000"/>
              <a:headEnd/>
              <a:tailEnd/>
            </a:ln>
          </p:spPr>
          <p:txBody>
            <a:bodyPr/>
            <a:lstStyle/>
            <a:p>
              <a:pPr eaLnBrk="1" hangingPunct="1"/>
              <a:endParaRPr lang="en-US">
                <a:solidFill>
                  <a:schemeClr val="accent2"/>
                </a:solidFill>
              </a:endParaRPr>
            </a:p>
          </p:txBody>
        </p:sp>
        <p:sp>
          <p:nvSpPr>
            <p:cNvPr id="6154" name="Rectangle 10"/>
            <p:cNvSpPr>
              <a:spLocks noChangeArrowheads="1"/>
            </p:cNvSpPr>
            <p:nvPr/>
          </p:nvSpPr>
          <p:spPr bwMode="auto">
            <a:xfrm>
              <a:off x="173" y="173"/>
              <a:ext cx="86" cy="87"/>
            </a:xfrm>
            <a:prstGeom prst="rect">
              <a:avLst/>
            </a:prstGeom>
            <a:solidFill>
              <a:schemeClr val="folHlink"/>
            </a:solidFill>
            <a:ln w="9525">
              <a:noFill/>
              <a:miter lim="800000"/>
              <a:headEnd/>
              <a:tailEnd/>
            </a:ln>
          </p:spPr>
          <p:txBody>
            <a:bodyPr/>
            <a:lstStyle/>
            <a:p>
              <a:pPr eaLnBrk="1" hangingPunct="1"/>
              <a:endParaRPr lang="en-US">
                <a:solidFill>
                  <a:schemeClr val="hlink"/>
                </a:solidFill>
              </a:endParaRPr>
            </a:p>
          </p:txBody>
        </p:sp>
        <p:sp>
          <p:nvSpPr>
            <p:cNvPr id="6155" name="Rectangle 11"/>
            <p:cNvSpPr>
              <a:spLocks noChangeArrowheads="1"/>
            </p:cNvSpPr>
            <p:nvPr/>
          </p:nvSpPr>
          <p:spPr bwMode="auto">
            <a:xfrm>
              <a:off x="83" y="86"/>
              <a:ext cx="89" cy="87"/>
            </a:xfrm>
            <a:prstGeom prst="rect">
              <a:avLst/>
            </a:prstGeom>
            <a:solidFill>
              <a:schemeClr val="bg2"/>
            </a:solidFill>
            <a:ln w="9525">
              <a:noFill/>
              <a:miter lim="800000"/>
              <a:headEnd/>
              <a:tailEnd/>
            </a:ln>
          </p:spPr>
          <p:txBody>
            <a:bodyPr/>
            <a:lstStyle/>
            <a:p>
              <a:pPr eaLnBrk="1" hangingPunct="1"/>
              <a:endParaRPr lang="en-US" sz="2400">
                <a:latin typeface="Times New Roman" pitchFamily="18" charset="0"/>
              </a:endParaRPr>
            </a:p>
          </p:txBody>
        </p:sp>
        <p:sp>
          <p:nvSpPr>
            <p:cNvPr id="6156" name="Rectangle 12"/>
            <p:cNvSpPr>
              <a:spLocks noChangeArrowheads="1"/>
            </p:cNvSpPr>
            <p:nvPr/>
          </p:nvSpPr>
          <p:spPr bwMode="auto">
            <a:xfrm>
              <a:off x="258" y="171"/>
              <a:ext cx="87" cy="87"/>
            </a:xfrm>
            <a:prstGeom prst="rect">
              <a:avLst/>
            </a:prstGeom>
            <a:solidFill>
              <a:schemeClr val="accent2"/>
            </a:solidFill>
            <a:ln w="9525">
              <a:noFill/>
              <a:miter lim="800000"/>
              <a:headEnd/>
              <a:tailEnd/>
            </a:ln>
          </p:spPr>
          <p:txBody>
            <a:bodyPr/>
            <a:lstStyle/>
            <a:p>
              <a:pPr eaLnBrk="1" hangingPunct="1"/>
              <a:endParaRPr lang="en-US">
                <a:solidFill>
                  <a:schemeClr val="accent2"/>
                </a:solidFill>
              </a:endParaRPr>
            </a:p>
          </p:txBody>
        </p:sp>
        <p:sp>
          <p:nvSpPr>
            <p:cNvPr id="6157" name="Rectangle 13"/>
            <p:cNvSpPr>
              <a:spLocks noChangeArrowheads="1"/>
            </p:cNvSpPr>
            <p:nvPr/>
          </p:nvSpPr>
          <p:spPr bwMode="auto">
            <a:xfrm>
              <a:off x="173" y="258"/>
              <a:ext cx="86" cy="86"/>
            </a:xfrm>
            <a:prstGeom prst="rect">
              <a:avLst/>
            </a:prstGeom>
            <a:solidFill>
              <a:schemeClr val="accent2"/>
            </a:solidFill>
            <a:ln w="9525">
              <a:noFill/>
              <a:miter lim="800000"/>
              <a:headEnd/>
              <a:tailEnd/>
            </a:ln>
          </p:spPr>
          <p:txBody>
            <a:bodyPr/>
            <a:lstStyle/>
            <a:p>
              <a:pPr eaLnBrk="1" hangingPunct="1"/>
              <a:endParaRPr lang="en-US">
                <a:solidFill>
                  <a:schemeClr val="accent2"/>
                </a:solidFill>
              </a:endParaRPr>
            </a:p>
          </p:txBody>
        </p:sp>
      </p:grpSp>
      <p:sp>
        <p:nvSpPr>
          <p:cNvPr id="6158" name="Rectangle 14"/>
          <p:cNvSpPr>
            <a:spLocks noGrp="1" noChangeArrowheads="1"/>
          </p:cNvSpPr>
          <p:nvPr>
            <p:ph type="title"/>
          </p:nvPr>
        </p:nvSpPr>
        <p:spPr bwMode="auto">
          <a:xfrm>
            <a:off x="457200" y="4572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59" name="Rectangle 15"/>
          <p:cNvSpPr>
            <a:spLocks noGrp="1" noChangeArrowheads="1"/>
          </p:cNvSpPr>
          <p:nvPr>
            <p:ph type="body" idx="1"/>
          </p:nvPr>
        </p:nvSpPr>
        <p:spPr bwMode="auto">
          <a:xfrm>
            <a:off x="457200" y="1981200"/>
            <a:ext cx="8229600" cy="3886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160" name="Rectangle 1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vl1pPr>
          </a:lstStyle>
          <a:p>
            <a:endParaRPr lang="en-US"/>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3" r:id="rId12"/>
  </p:sldLayoutIdLst>
  <p:txStyles>
    <p:titleStyle>
      <a:lvl1pPr algn="l" rtl="0" fontAlgn="base">
        <a:spcBef>
          <a:spcPct val="0"/>
        </a:spcBef>
        <a:spcAft>
          <a:spcPct val="0"/>
        </a:spcAft>
        <a:defRPr sz="4400">
          <a:solidFill>
            <a:schemeClr val="tx1"/>
          </a:solidFill>
          <a:latin typeface="+mj-lt"/>
          <a:ea typeface="+mj-ea"/>
          <a:cs typeface="+mj-cs"/>
        </a:defRPr>
      </a:lvl1pPr>
      <a:lvl2pPr algn="l" rtl="0" fontAlgn="base">
        <a:spcBef>
          <a:spcPct val="0"/>
        </a:spcBef>
        <a:spcAft>
          <a:spcPct val="0"/>
        </a:spcAft>
        <a:defRPr sz="4400">
          <a:solidFill>
            <a:schemeClr val="tx1"/>
          </a:solidFill>
          <a:latin typeface="Arial" charset="0"/>
        </a:defRPr>
      </a:lvl2pPr>
      <a:lvl3pPr algn="l" rtl="0" fontAlgn="base">
        <a:spcBef>
          <a:spcPct val="0"/>
        </a:spcBef>
        <a:spcAft>
          <a:spcPct val="0"/>
        </a:spcAft>
        <a:defRPr sz="4400">
          <a:solidFill>
            <a:schemeClr val="tx1"/>
          </a:solidFill>
          <a:latin typeface="Arial" charset="0"/>
        </a:defRPr>
      </a:lvl3pPr>
      <a:lvl4pPr algn="l" rtl="0" fontAlgn="base">
        <a:spcBef>
          <a:spcPct val="0"/>
        </a:spcBef>
        <a:spcAft>
          <a:spcPct val="0"/>
        </a:spcAft>
        <a:defRPr sz="4400">
          <a:solidFill>
            <a:schemeClr val="tx1"/>
          </a:solidFill>
          <a:latin typeface="Arial" charset="0"/>
        </a:defRPr>
      </a:lvl4pPr>
      <a:lvl5pPr algn="l" rtl="0" fontAlgn="base">
        <a:spcBef>
          <a:spcPct val="0"/>
        </a:spcBef>
        <a:spcAft>
          <a:spcPct val="0"/>
        </a:spcAft>
        <a:defRPr sz="4400">
          <a:solidFill>
            <a:schemeClr val="tx1"/>
          </a:solidFill>
          <a:latin typeface="Arial" charset="0"/>
        </a:defRPr>
      </a:lvl5pPr>
      <a:lvl6pPr marL="457200" algn="l" rtl="0" fontAlgn="base">
        <a:spcBef>
          <a:spcPct val="0"/>
        </a:spcBef>
        <a:spcAft>
          <a:spcPct val="0"/>
        </a:spcAft>
        <a:defRPr sz="4400">
          <a:solidFill>
            <a:schemeClr val="tx1"/>
          </a:solidFill>
          <a:latin typeface="Arial" charset="0"/>
        </a:defRPr>
      </a:lvl6pPr>
      <a:lvl7pPr marL="914400" algn="l" rtl="0" fontAlgn="base">
        <a:spcBef>
          <a:spcPct val="0"/>
        </a:spcBef>
        <a:spcAft>
          <a:spcPct val="0"/>
        </a:spcAft>
        <a:defRPr sz="4400">
          <a:solidFill>
            <a:schemeClr val="tx1"/>
          </a:solidFill>
          <a:latin typeface="Arial" charset="0"/>
        </a:defRPr>
      </a:lvl7pPr>
      <a:lvl8pPr marL="1371600" algn="l" rtl="0" fontAlgn="base">
        <a:spcBef>
          <a:spcPct val="0"/>
        </a:spcBef>
        <a:spcAft>
          <a:spcPct val="0"/>
        </a:spcAft>
        <a:defRPr sz="4400">
          <a:solidFill>
            <a:schemeClr val="tx1"/>
          </a:solidFill>
          <a:latin typeface="Arial" charset="0"/>
        </a:defRPr>
      </a:lvl8pPr>
      <a:lvl9pPr marL="1828800" algn="l" rtl="0" fontAlgn="base">
        <a:spcBef>
          <a:spcPct val="0"/>
        </a:spcBef>
        <a:spcAft>
          <a:spcPct val="0"/>
        </a:spcAft>
        <a:defRPr sz="4400">
          <a:solidFill>
            <a:schemeClr val="tx1"/>
          </a:solidFill>
          <a:latin typeface="Arial" charset="0"/>
        </a:defRPr>
      </a:lvl9pPr>
    </p:titleStyle>
    <p:bodyStyle>
      <a:lvl1pPr marL="342900" indent="-342900" algn="l" rtl="0" fontAlgn="base">
        <a:spcBef>
          <a:spcPct val="20000"/>
        </a:spcBef>
        <a:spcAft>
          <a:spcPct val="0"/>
        </a:spcAft>
        <a:buClr>
          <a:schemeClr val="bg2"/>
        </a:buClr>
        <a:buSzPct val="75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accent2"/>
        </a:buClr>
        <a:buSzPct val="80000"/>
        <a:buFont typeface="Wingdings" pitchFamily="2" charset="2"/>
        <a:buChar char="¨"/>
        <a:defRPr sz="2800">
          <a:solidFill>
            <a:schemeClr val="tx1"/>
          </a:solidFill>
          <a:latin typeface="+mn-lt"/>
        </a:defRPr>
      </a:lvl2pPr>
      <a:lvl3pPr marL="1143000" indent="-228600" algn="l" rtl="0" fontAlgn="base">
        <a:spcBef>
          <a:spcPct val="20000"/>
        </a:spcBef>
        <a:spcAft>
          <a:spcPct val="0"/>
        </a:spcAft>
        <a:buClr>
          <a:schemeClr val="bg2"/>
        </a:buClr>
        <a:buSzPct val="6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2"/>
        </a:buClr>
        <a:buSzPct val="70000"/>
        <a:buFont typeface="Wingdings" pitchFamily="2" charset="2"/>
        <a:buChar char="¨"/>
        <a:defRPr sz="2000">
          <a:solidFill>
            <a:schemeClr val="tx1"/>
          </a:solidFill>
          <a:latin typeface="+mn-lt"/>
        </a:defRPr>
      </a:lvl4pPr>
      <a:lvl5pPr marL="20574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2" name="WordArt 4"/>
          <p:cNvSpPr>
            <a:spLocks noChangeArrowheads="1" noChangeShapeType="1" noTextEdit="1"/>
          </p:cNvSpPr>
          <p:nvPr/>
        </p:nvSpPr>
        <p:spPr bwMode="auto">
          <a:xfrm>
            <a:off x="2514600" y="1524000"/>
            <a:ext cx="3562350" cy="1047750"/>
          </a:xfrm>
          <a:prstGeom prst="rect">
            <a:avLst/>
          </a:prstGeom>
        </p:spPr>
        <p:txBody>
          <a:bodyPr wrap="none" fromWordArt="1">
            <a:prstTxWarp prst="textPlain">
              <a:avLst>
                <a:gd name="adj" fmla="val 50000"/>
              </a:avLst>
            </a:prstTxWarp>
            <a:scene3d>
              <a:camera prst="legacyPerspectiveTopLeft"/>
              <a:lightRig rig="legacyNormal3" dir="r"/>
            </a:scene3d>
            <a:sp3d extrusionH="201600" prstMaterial="legacyMetal">
              <a:extrusionClr>
                <a:srgbClr val="FFFFFF"/>
              </a:extrusionClr>
            </a:sp3d>
          </a:bodyPr>
          <a:lstStyle/>
          <a:p>
            <a:pPr algn="ctr"/>
            <a:r>
              <a:rPr lang="en-US" sz="3600" kern="10">
                <a:ln w="9525">
                  <a:round/>
                  <a:headEnd/>
                  <a:tailEnd/>
                </a:ln>
                <a:gradFill rotWithShape="0">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1"/>
                </a:gradFill>
                <a:latin typeface="Times New Roman"/>
                <a:cs typeface="Times New Roman"/>
              </a:rPr>
              <a:t>BILL OF LADING</a:t>
            </a:r>
          </a:p>
        </p:txBody>
      </p:sp>
      <p:sp>
        <p:nvSpPr>
          <p:cNvPr id="2053" name="WordArt 5" descr="White marble"/>
          <p:cNvSpPr>
            <a:spLocks noChangeArrowheads="1" noChangeShapeType="1" noTextEdit="1"/>
          </p:cNvSpPr>
          <p:nvPr/>
        </p:nvSpPr>
        <p:spPr bwMode="auto">
          <a:xfrm>
            <a:off x="8229600" y="3505200"/>
            <a:ext cx="704850" cy="647700"/>
          </a:xfrm>
          <a:prstGeom prst="rect">
            <a:avLst/>
          </a:prstGeom>
        </p:spPr>
        <p:txBody>
          <a:bodyPr wrap="none" fromWordArt="1">
            <a:prstTxWarp prst="textPlain">
              <a:avLst>
                <a:gd name="adj" fmla="val 50000"/>
              </a:avLst>
            </a:prstTxWarp>
            <a:scene3d>
              <a:camera prst="legacyObliqueRight"/>
              <a:lightRig rig="legacyHarsh3" dir="t"/>
            </a:scene3d>
            <a:sp3d extrusionH="100000" prstMaterial="legacyMatte">
              <a:extrusionClr>
                <a:srgbClr val="663300"/>
              </a:extrusionClr>
            </a:sp3d>
          </a:bodyPr>
          <a:lstStyle/>
          <a:p>
            <a:pPr algn="ctr"/>
            <a:endParaRPr lang="en-US" sz="3600" kern="10" dirty="0">
              <a:ln w="9525">
                <a:round/>
                <a:headEnd/>
                <a:tailEnd/>
              </a:ln>
              <a:blipFill dpi="0" rotWithShape="0">
                <a:blip r:embed="rId2"/>
                <a:srcRect/>
                <a:tile tx="0" ty="0" sx="100000" sy="100000" flip="none" algn="tl"/>
              </a:blipFill>
              <a:latin typeface="Arial Black"/>
            </a:endParaRPr>
          </a:p>
        </p:txBody>
      </p:sp>
      <p:sp>
        <p:nvSpPr>
          <p:cNvPr id="2054" name="WordArt 6" descr="White marble"/>
          <p:cNvSpPr>
            <a:spLocks noChangeArrowheads="1" noChangeShapeType="1" noTextEdit="1"/>
          </p:cNvSpPr>
          <p:nvPr/>
        </p:nvSpPr>
        <p:spPr bwMode="auto">
          <a:xfrm>
            <a:off x="3962400" y="4724400"/>
            <a:ext cx="4943475" cy="647700"/>
          </a:xfrm>
          <a:prstGeom prst="rect">
            <a:avLst/>
          </a:prstGeom>
        </p:spPr>
        <p:txBody>
          <a:bodyPr wrap="none" fromWordArt="1">
            <a:prstTxWarp prst="textPlain">
              <a:avLst>
                <a:gd name="adj" fmla="val 50000"/>
              </a:avLst>
            </a:prstTxWarp>
            <a:scene3d>
              <a:camera prst="legacyObliqueRight"/>
              <a:lightRig rig="legacyHarsh3" dir="t"/>
            </a:scene3d>
            <a:sp3d extrusionH="100000" prstMaterial="legacyMatte">
              <a:extrusionClr>
                <a:srgbClr val="663300"/>
              </a:extrusionClr>
            </a:sp3d>
          </a:bodyPr>
          <a:lstStyle/>
          <a:p>
            <a:pPr algn="ctr"/>
            <a:endParaRPr lang="en-US" sz="3600" kern="10" dirty="0">
              <a:ln w="9525">
                <a:round/>
                <a:headEnd/>
                <a:tailEnd/>
              </a:ln>
              <a:blipFill dpi="0" rotWithShape="0">
                <a:blip r:embed="rId2"/>
                <a:srcRect/>
                <a:tile tx="0" ty="0" sx="100000" sy="100000" flip="none" algn="tl"/>
              </a:blipFill>
              <a:latin typeface="Arial Black"/>
            </a:endParaRPr>
          </a:p>
        </p:txBody>
      </p:sp>
      <p:pic>
        <p:nvPicPr>
          <p:cNvPr id="2056" name="Picture 8"/>
          <p:cNvPicPr>
            <a:picLocks noChangeAspect="1" noChangeArrowheads="1"/>
          </p:cNvPicPr>
          <p:nvPr/>
        </p:nvPicPr>
        <p:blipFill>
          <a:blip r:embed="rId3"/>
          <a:srcRect/>
          <a:stretch>
            <a:fillRect/>
          </a:stretch>
        </p:blipFill>
        <p:spPr bwMode="auto">
          <a:xfrm>
            <a:off x="304800" y="3429000"/>
            <a:ext cx="3333750" cy="2552700"/>
          </a:xfrm>
          <a:prstGeom prst="rect">
            <a:avLst/>
          </a:prstGeom>
          <a:noFill/>
          <a:ln w="9525">
            <a:noFill/>
            <a:miter lim="800000"/>
            <a:headEnd/>
            <a:tailEnd/>
          </a:ln>
          <a:effectLst/>
        </p:spPr>
      </p:pic>
      <p:sp>
        <p:nvSpPr>
          <p:cNvPr id="8" name="TextBox 7"/>
          <p:cNvSpPr txBox="1"/>
          <p:nvPr/>
        </p:nvSpPr>
        <p:spPr>
          <a:xfrm>
            <a:off x="4267200" y="4724400"/>
            <a:ext cx="4191000" cy="369332"/>
          </a:xfrm>
          <a:prstGeom prst="rect">
            <a:avLst/>
          </a:prstGeom>
          <a:noFill/>
        </p:spPr>
        <p:txBody>
          <a:bodyPr wrap="square" rtlCol="0">
            <a:spAutoFit/>
          </a:bodyPr>
          <a:lstStyle/>
          <a:p>
            <a:r>
              <a:rPr lang="en-US" b="1" dirty="0" smtClean="0"/>
              <a:t>  BY  CA  .SAYANTAN  BASU </a:t>
            </a:r>
            <a:endParaRPr lang="en-US" b="1" dirty="0"/>
          </a:p>
        </p:txBody>
      </p:sp>
    </p:spTree>
  </p:cSld>
  <p:clrMapOvr>
    <a:masterClrMapping/>
  </p:clrMapOvr>
  <p:transition>
    <p:split orient="vert" dir="in"/>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US"/>
              <a:t>                CONCLUSION</a:t>
            </a:r>
          </a:p>
        </p:txBody>
      </p:sp>
      <p:sp>
        <p:nvSpPr>
          <p:cNvPr id="18435" name="Rectangle 3"/>
          <p:cNvSpPr>
            <a:spLocks noGrp="1" noChangeArrowheads="1"/>
          </p:cNvSpPr>
          <p:nvPr>
            <p:ph type="body" idx="1"/>
          </p:nvPr>
        </p:nvSpPr>
        <p:spPr/>
        <p:txBody>
          <a:bodyPr/>
          <a:lstStyle/>
          <a:p>
            <a:pPr>
              <a:buFont typeface="Wingdings" pitchFamily="2" charset="2"/>
              <a:buNone/>
            </a:pPr>
            <a:r>
              <a:rPr lang="en-US"/>
              <a:t>Hence, bills of lading play a very important part in international trade. Depending upon the rules, which are followed, there are different implications for different parties, which are involved. This article gives a very brief description of the nature and functions of the bill of lading.</a:t>
            </a:r>
          </a:p>
        </p:txBody>
      </p:sp>
    </p:spTree>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18434"/>
                                        </p:tgtEl>
                                        <p:attrNameLst>
                                          <p:attrName>style.visibility</p:attrName>
                                        </p:attrNameLst>
                                      </p:cBhvr>
                                      <p:to>
                                        <p:strVal val="visible"/>
                                      </p:to>
                                    </p:set>
                                    <p:anim calcmode="lin" valueType="num">
                                      <p:cBhvr>
                                        <p:cTn id="7" dur="1000" fill="hold"/>
                                        <p:tgtEl>
                                          <p:spTgt spid="18434"/>
                                        </p:tgtEl>
                                        <p:attrNameLst>
                                          <p:attrName>ppt_w</p:attrName>
                                        </p:attrNameLst>
                                      </p:cBhvr>
                                      <p:tavLst>
                                        <p:tav tm="0">
                                          <p:val>
                                            <p:strVal val="#ppt_w+.3"/>
                                          </p:val>
                                        </p:tav>
                                        <p:tav tm="100000">
                                          <p:val>
                                            <p:strVal val="#ppt_w"/>
                                          </p:val>
                                        </p:tav>
                                      </p:tavLst>
                                    </p:anim>
                                    <p:anim calcmode="lin" valueType="num">
                                      <p:cBhvr>
                                        <p:cTn id="8" dur="1000" fill="hold"/>
                                        <p:tgtEl>
                                          <p:spTgt spid="18434"/>
                                        </p:tgtEl>
                                        <p:attrNameLst>
                                          <p:attrName>ppt_h</p:attrName>
                                        </p:attrNameLst>
                                      </p:cBhvr>
                                      <p:tavLst>
                                        <p:tav tm="0">
                                          <p:val>
                                            <p:strVal val="#ppt_h"/>
                                          </p:val>
                                        </p:tav>
                                        <p:tav tm="100000">
                                          <p:val>
                                            <p:strVal val="#ppt_h"/>
                                          </p:val>
                                        </p:tav>
                                      </p:tavLst>
                                    </p:anim>
                                    <p:animEffect transition="in" filter="fade">
                                      <p:cBhvr>
                                        <p:cTn id="9" dur="1000"/>
                                        <p:tgtEl>
                                          <p:spTgt spid="18434"/>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18435">
                                            <p:txEl>
                                              <p:pRg st="0" end="0"/>
                                            </p:txEl>
                                          </p:spTgt>
                                        </p:tgtEl>
                                        <p:attrNameLst>
                                          <p:attrName>style.visibility</p:attrName>
                                        </p:attrNameLst>
                                      </p:cBhvr>
                                      <p:to>
                                        <p:strVal val="visible"/>
                                      </p:to>
                                    </p:set>
                                    <p:anim calcmode="lin" valueType="num">
                                      <p:cBhvr>
                                        <p:cTn id="14" dur="1000" fill="hold"/>
                                        <p:tgtEl>
                                          <p:spTgt spid="18435">
                                            <p:txEl>
                                              <p:pRg st="0" end="0"/>
                                            </p:txEl>
                                          </p:spTgt>
                                        </p:tgtEl>
                                        <p:attrNameLst>
                                          <p:attrName>ppt_w</p:attrName>
                                        </p:attrNameLst>
                                      </p:cBhvr>
                                      <p:tavLst>
                                        <p:tav tm="0">
                                          <p:val>
                                            <p:strVal val="#ppt_w+.3"/>
                                          </p:val>
                                        </p:tav>
                                        <p:tav tm="100000">
                                          <p:val>
                                            <p:strVal val="#ppt_w"/>
                                          </p:val>
                                        </p:tav>
                                      </p:tavLst>
                                    </p:anim>
                                    <p:anim calcmode="lin" valueType="num">
                                      <p:cBhvr>
                                        <p:cTn id="15" dur="1000" fill="hold"/>
                                        <p:tgtEl>
                                          <p:spTgt spid="18435">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184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p:bldP spid="18435" grpId="0" build="p"/>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9460" name="Picture 4"/>
          <p:cNvPicPr>
            <a:picLocks noChangeAspect="1" noChangeArrowheads="1"/>
          </p:cNvPicPr>
          <p:nvPr/>
        </p:nvPicPr>
        <p:blipFill>
          <a:blip r:embed="rId2"/>
          <a:srcRect/>
          <a:stretch>
            <a:fillRect/>
          </a:stretch>
        </p:blipFill>
        <p:spPr bwMode="auto">
          <a:xfrm>
            <a:off x="2209800" y="2057400"/>
            <a:ext cx="4800600" cy="3657600"/>
          </a:xfrm>
          <a:prstGeom prst="rect">
            <a:avLst/>
          </a:prstGeom>
          <a:noFill/>
          <a:ln w="9525">
            <a:noFill/>
            <a:miter lim="800000"/>
            <a:headEnd/>
            <a:tailEnd/>
          </a:ln>
          <a:effectLst/>
        </p:spPr>
      </p:pic>
    </p:spTree>
  </p:cSld>
  <p:clrMapOvr>
    <a:masterClrMapping/>
  </p:clrMapOvr>
  <p:transition>
    <p:split orient="vert" dir="in"/>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a:solidFill>
                  <a:schemeClr val="bg2"/>
                </a:solidFill>
              </a:rPr>
              <a:t>           DEFINITION</a:t>
            </a:r>
          </a:p>
        </p:txBody>
      </p:sp>
      <p:sp>
        <p:nvSpPr>
          <p:cNvPr id="8195" name="Rectangle 3"/>
          <p:cNvSpPr>
            <a:spLocks noGrp="1" noChangeArrowheads="1"/>
          </p:cNvSpPr>
          <p:nvPr>
            <p:ph type="body" idx="1"/>
          </p:nvPr>
        </p:nvSpPr>
        <p:spPr/>
        <p:txBody>
          <a:bodyPr/>
          <a:lstStyle/>
          <a:p>
            <a:pPr>
              <a:buFont typeface="Wingdings" pitchFamily="2" charset="2"/>
              <a:buNone/>
            </a:pPr>
            <a:r>
              <a:rPr lang="en-US"/>
              <a:t>A document issued by a carrier, or its agent, to the shipper as the contract carriage of goods. It is also receipt for cargo accepted for transportation, and must be presented for taking delivery at the destination.</a:t>
            </a:r>
          </a:p>
        </p:txBody>
      </p:sp>
    </p:spTree>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p:cTn id="7" dur="1000" fill="hold"/>
                                        <p:tgtEl>
                                          <p:spTgt spid="8194"/>
                                        </p:tgtEl>
                                        <p:attrNameLst>
                                          <p:attrName>ppt_w</p:attrName>
                                        </p:attrNameLst>
                                      </p:cBhvr>
                                      <p:tavLst>
                                        <p:tav tm="0">
                                          <p:val>
                                            <p:strVal val="#ppt_w+.3"/>
                                          </p:val>
                                        </p:tav>
                                        <p:tav tm="100000">
                                          <p:val>
                                            <p:strVal val="#ppt_w"/>
                                          </p:val>
                                        </p:tav>
                                      </p:tavLst>
                                    </p:anim>
                                    <p:anim calcmode="lin" valueType="num">
                                      <p:cBhvr>
                                        <p:cTn id="8" dur="1000" fill="hold"/>
                                        <p:tgtEl>
                                          <p:spTgt spid="8194"/>
                                        </p:tgtEl>
                                        <p:attrNameLst>
                                          <p:attrName>ppt_h</p:attrName>
                                        </p:attrNameLst>
                                      </p:cBhvr>
                                      <p:tavLst>
                                        <p:tav tm="0">
                                          <p:val>
                                            <p:strVal val="#ppt_h"/>
                                          </p:val>
                                        </p:tav>
                                        <p:tav tm="100000">
                                          <p:val>
                                            <p:strVal val="#ppt_h"/>
                                          </p:val>
                                        </p:tav>
                                      </p:tavLst>
                                    </p:anim>
                                    <p:animEffect transition="in" filter="fade">
                                      <p:cBhvr>
                                        <p:cTn id="9" dur="1000"/>
                                        <p:tgtEl>
                                          <p:spTgt spid="8194"/>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8195">
                                            <p:txEl>
                                              <p:pRg st="0" end="0"/>
                                            </p:txEl>
                                          </p:spTgt>
                                        </p:tgtEl>
                                        <p:attrNameLst>
                                          <p:attrName>style.visibility</p:attrName>
                                        </p:attrNameLst>
                                      </p:cBhvr>
                                      <p:to>
                                        <p:strVal val="visible"/>
                                      </p:to>
                                    </p:set>
                                    <p:anim calcmode="lin" valueType="num">
                                      <p:cBhvr>
                                        <p:cTn id="14" dur="1000" fill="hold"/>
                                        <p:tgtEl>
                                          <p:spTgt spid="8195">
                                            <p:txEl>
                                              <p:pRg st="0" end="0"/>
                                            </p:txEl>
                                          </p:spTgt>
                                        </p:tgtEl>
                                        <p:attrNameLst>
                                          <p:attrName>ppt_w</p:attrName>
                                        </p:attrNameLst>
                                      </p:cBhvr>
                                      <p:tavLst>
                                        <p:tav tm="0">
                                          <p:val>
                                            <p:strVal val="#ppt_w+.3"/>
                                          </p:val>
                                        </p:tav>
                                        <p:tav tm="100000">
                                          <p:val>
                                            <p:strVal val="#ppt_w"/>
                                          </p:val>
                                        </p:tav>
                                      </p:tavLst>
                                    </p:anim>
                                    <p:anim calcmode="lin" valueType="num">
                                      <p:cBhvr>
                                        <p:cTn id="15" dur="1000" fill="hold"/>
                                        <p:tgtEl>
                                          <p:spTgt spid="8195">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819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P spid="8195"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457200"/>
            <a:ext cx="8229600" cy="457200"/>
          </a:xfrm>
        </p:spPr>
        <p:txBody>
          <a:bodyPr/>
          <a:lstStyle/>
          <a:p>
            <a:r>
              <a:rPr lang="en-US" sz="4000">
                <a:solidFill>
                  <a:schemeClr val="bg2"/>
                </a:solidFill>
              </a:rPr>
              <a:t>          BILL OF LADING SAMPLE</a:t>
            </a:r>
          </a:p>
        </p:txBody>
      </p:sp>
      <p:sp>
        <p:nvSpPr>
          <p:cNvPr id="9220" name="Rectangle 4"/>
          <p:cNvSpPr>
            <a:spLocks noGrp="1" noChangeArrowheads="1"/>
          </p:cNvSpPr>
          <p:nvPr>
            <p:ph sz="half" idx="1"/>
          </p:nvPr>
        </p:nvSpPr>
        <p:spPr/>
        <p:txBody>
          <a:bodyPr/>
          <a:lstStyle/>
          <a:p>
            <a:endParaRPr lang="en-US" sz="2800"/>
          </a:p>
        </p:txBody>
      </p:sp>
      <p:sp>
        <p:nvSpPr>
          <p:cNvPr id="9221" name="Rectangle 5"/>
          <p:cNvSpPr>
            <a:spLocks noGrp="1" noChangeArrowheads="1"/>
          </p:cNvSpPr>
          <p:nvPr>
            <p:ph sz="quarter" idx="2"/>
          </p:nvPr>
        </p:nvSpPr>
        <p:spPr/>
        <p:txBody>
          <a:bodyPr/>
          <a:lstStyle/>
          <a:p>
            <a:endParaRPr lang="en-US" sz="2400"/>
          </a:p>
        </p:txBody>
      </p:sp>
      <p:sp>
        <p:nvSpPr>
          <p:cNvPr id="9222" name="Rectangle 6"/>
          <p:cNvSpPr>
            <a:spLocks noGrp="1" noChangeArrowheads="1"/>
          </p:cNvSpPr>
          <p:nvPr>
            <p:ph sz="quarter" idx="3"/>
          </p:nvPr>
        </p:nvSpPr>
        <p:spPr/>
        <p:txBody>
          <a:bodyPr/>
          <a:lstStyle/>
          <a:p>
            <a:endParaRPr lang="en-US" sz="2400"/>
          </a:p>
        </p:txBody>
      </p:sp>
      <p:pic>
        <p:nvPicPr>
          <p:cNvPr id="9219" name="Picture 3"/>
          <p:cNvPicPr>
            <a:picLocks noChangeAspect="1" noChangeArrowheads="1"/>
          </p:cNvPicPr>
          <p:nvPr>
            <p:ph type="body" idx="4294967295"/>
          </p:nvPr>
        </p:nvPicPr>
        <p:blipFill>
          <a:blip r:embed="rId2"/>
          <a:srcRect/>
          <a:stretch>
            <a:fillRect/>
          </a:stretch>
        </p:blipFill>
        <p:spPr>
          <a:xfrm>
            <a:off x="457200" y="1066800"/>
            <a:ext cx="8229600" cy="5791200"/>
          </a:xfrm>
        </p:spPr>
      </p:pic>
    </p:spTree>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p:cTn id="7" dur="1000" fill="hold"/>
                                        <p:tgtEl>
                                          <p:spTgt spid="9218"/>
                                        </p:tgtEl>
                                        <p:attrNameLst>
                                          <p:attrName>ppt_w</p:attrName>
                                        </p:attrNameLst>
                                      </p:cBhvr>
                                      <p:tavLst>
                                        <p:tav tm="0">
                                          <p:val>
                                            <p:strVal val="#ppt_w+.3"/>
                                          </p:val>
                                        </p:tav>
                                        <p:tav tm="100000">
                                          <p:val>
                                            <p:strVal val="#ppt_w"/>
                                          </p:val>
                                        </p:tav>
                                      </p:tavLst>
                                    </p:anim>
                                    <p:anim calcmode="lin" valueType="num">
                                      <p:cBhvr>
                                        <p:cTn id="8" dur="1000" fill="hold"/>
                                        <p:tgtEl>
                                          <p:spTgt spid="9218"/>
                                        </p:tgtEl>
                                        <p:attrNameLst>
                                          <p:attrName>ppt_h</p:attrName>
                                        </p:attrNameLst>
                                      </p:cBhvr>
                                      <p:tavLst>
                                        <p:tav tm="0">
                                          <p:val>
                                            <p:strVal val="#ppt_h"/>
                                          </p:val>
                                        </p:tav>
                                        <p:tav tm="100000">
                                          <p:val>
                                            <p:strVal val="#ppt_h"/>
                                          </p:val>
                                        </p:tav>
                                      </p:tavLst>
                                    </p:anim>
                                    <p:animEffect transition="in" filter="fade">
                                      <p:cBhvr>
                                        <p:cTn id="9" dur="10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US"/>
              <a:t>            </a:t>
            </a:r>
            <a:r>
              <a:rPr lang="en-US">
                <a:solidFill>
                  <a:schemeClr val="bg2"/>
                </a:solidFill>
              </a:rPr>
              <a:t>CHARACTERISTICS</a:t>
            </a:r>
            <a:endParaRPr lang="en-US"/>
          </a:p>
        </p:txBody>
      </p:sp>
      <p:sp>
        <p:nvSpPr>
          <p:cNvPr id="12291" name="Rectangle 3"/>
          <p:cNvSpPr>
            <a:spLocks noGrp="1" noChangeArrowheads="1"/>
          </p:cNvSpPr>
          <p:nvPr>
            <p:ph type="body" idx="1"/>
          </p:nvPr>
        </p:nvSpPr>
        <p:spPr/>
        <p:txBody>
          <a:bodyPr/>
          <a:lstStyle/>
          <a:p>
            <a:pPr>
              <a:lnSpc>
                <a:spcPct val="90000"/>
              </a:lnSpc>
            </a:pPr>
            <a:r>
              <a:rPr lang="en-US"/>
              <a:t>It is receipt of goods, signed by the master other duly  authorized person on the behalf of the carriers</a:t>
            </a:r>
          </a:p>
          <a:p>
            <a:pPr>
              <a:lnSpc>
                <a:spcPct val="90000"/>
              </a:lnSpc>
            </a:pPr>
            <a:r>
              <a:rPr lang="en-US"/>
              <a:t>It is documentary evidence of the contract of the carriage between the shipper and the carrier</a:t>
            </a:r>
          </a:p>
          <a:p>
            <a:pPr>
              <a:lnSpc>
                <a:spcPct val="90000"/>
              </a:lnSpc>
            </a:pPr>
            <a:r>
              <a:rPr lang="en-US"/>
              <a:t>It is the document of title to goods described therein </a:t>
            </a:r>
          </a:p>
        </p:txBody>
      </p:sp>
    </p:spTree>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12290"/>
                                        </p:tgtEl>
                                        <p:attrNameLst>
                                          <p:attrName>style.visibility</p:attrName>
                                        </p:attrNameLst>
                                      </p:cBhvr>
                                      <p:to>
                                        <p:strVal val="visible"/>
                                      </p:to>
                                    </p:set>
                                    <p:anim calcmode="lin" valueType="num">
                                      <p:cBhvr>
                                        <p:cTn id="7" dur="1000" fill="hold"/>
                                        <p:tgtEl>
                                          <p:spTgt spid="12290"/>
                                        </p:tgtEl>
                                        <p:attrNameLst>
                                          <p:attrName>ppt_w</p:attrName>
                                        </p:attrNameLst>
                                      </p:cBhvr>
                                      <p:tavLst>
                                        <p:tav tm="0">
                                          <p:val>
                                            <p:strVal val="#ppt_w+.3"/>
                                          </p:val>
                                        </p:tav>
                                        <p:tav tm="100000">
                                          <p:val>
                                            <p:strVal val="#ppt_w"/>
                                          </p:val>
                                        </p:tav>
                                      </p:tavLst>
                                    </p:anim>
                                    <p:anim calcmode="lin" valueType="num">
                                      <p:cBhvr>
                                        <p:cTn id="8" dur="1000" fill="hold"/>
                                        <p:tgtEl>
                                          <p:spTgt spid="12290"/>
                                        </p:tgtEl>
                                        <p:attrNameLst>
                                          <p:attrName>ppt_h</p:attrName>
                                        </p:attrNameLst>
                                      </p:cBhvr>
                                      <p:tavLst>
                                        <p:tav tm="0">
                                          <p:val>
                                            <p:strVal val="#ppt_h"/>
                                          </p:val>
                                        </p:tav>
                                        <p:tav tm="100000">
                                          <p:val>
                                            <p:strVal val="#ppt_h"/>
                                          </p:val>
                                        </p:tav>
                                      </p:tavLst>
                                    </p:anim>
                                    <p:animEffect transition="in" filter="fade">
                                      <p:cBhvr>
                                        <p:cTn id="9" dur="1000"/>
                                        <p:tgtEl>
                                          <p:spTgt spid="12290"/>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12291">
                                            <p:txEl>
                                              <p:pRg st="0" end="0"/>
                                            </p:txEl>
                                          </p:spTgt>
                                        </p:tgtEl>
                                        <p:attrNameLst>
                                          <p:attrName>style.visibility</p:attrName>
                                        </p:attrNameLst>
                                      </p:cBhvr>
                                      <p:to>
                                        <p:strVal val="visible"/>
                                      </p:to>
                                    </p:set>
                                    <p:anim calcmode="lin" valueType="num">
                                      <p:cBhvr>
                                        <p:cTn id="14" dur="1000" fill="hold"/>
                                        <p:tgtEl>
                                          <p:spTgt spid="12291">
                                            <p:txEl>
                                              <p:pRg st="0" end="0"/>
                                            </p:txEl>
                                          </p:spTgt>
                                        </p:tgtEl>
                                        <p:attrNameLst>
                                          <p:attrName>ppt_w</p:attrName>
                                        </p:attrNameLst>
                                      </p:cBhvr>
                                      <p:tavLst>
                                        <p:tav tm="0">
                                          <p:val>
                                            <p:strVal val="#ppt_w+.3"/>
                                          </p:val>
                                        </p:tav>
                                        <p:tav tm="100000">
                                          <p:val>
                                            <p:strVal val="#ppt_w"/>
                                          </p:val>
                                        </p:tav>
                                      </p:tavLst>
                                    </p:anim>
                                    <p:anim calcmode="lin" valueType="num">
                                      <p:cBhvr>
                                        <p:cTn id="15" dur="1000" fill="hold"/>
                                        <p:tgtEl>
                                          <p:spTgt spid="12291">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12291">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grpId="0" nodeType="clickEffect">
                                  <p:stCondLst>
                                    <p:cond delay="0"/>
                                  </p:stCondLst>
                                  <p:childTnLst>
                                    <p:set>
                                      <p:cBhvr>
                                        <p:cTn id="20" dur="1" fill="hold">
                                          <p:stCondLst>
                                            <p:cond delay="0"/>
                                          </p:stCondLst>
                                        </p:cTn>
                                        <p:tgtEl>
                                          <p:spTgt spid="12291">
                                            <p:txEl>
                                              <p:pRg st="1" end="1"/>
                                            </p:txEl>
                                          </p:spTgt>
                                        </p:tgtEl>
                                        <p:attrNameLst>
                                          <p:attrName>style.visibility</p:attrName>
                                        </p:attrNameLst>
                                      </p:cBhvr>
                                      <p:to>
                                        <p:strVal val="visible"/>
                                      </p:to>
                                    </p:set>
                                    <p:anim calcmode="lin" valueType="num">
                                      <p:cBhvr>
                                        <p:cTn id="21" dur="1000" fill="hold"/>
                                        <p:tgtEl>
                                          <p:spTgt spid="12291">
                                            <p:txEl>
                                              <p:pRg st="1" end="1"/>
                                            </p:txEl>
                                          </p:spTgt>
                                        </p:tgtEl>
                                        <p:attrNameLst>
                                          <p:attrName>ppt_w</p:attrName>
                                        </p:attrNameLst>
                                      </p:cBhvr>
                                      <p:tavLst>
                                        <p:tav tm="0">
                                          <p:val>
                                            <p:strVal val="#ppt_w+.3"/>
                                          </p:val>
                                        </p:tav>
                                        <p:tav tm="100000">
                                          <p:val>
                                            <p:strVal val="#ppt_w"/>
                                          </p:val>
                                        </p:tav>
                                      </p:tavLst>
                                    </p:anim>
                                    <p:anim calcmode="lin" valueType="num">
                                      <p:cBhvr>
                                        <p:cTn id="22" dur="1000" fill="hold"/>
                                        <p:tgtEl>
                                          <p:spTgt spid="12291">
                                            <p:txEl>
                                              <p:pRg st="1" end="1"/>
                                            </p:txEl>
                                          </p:spTgt>
                                        </p:tgtEl>
                                        <p:attrNameLst>
                                          <p:attrName>ppt_h</p:attrName>
                                        </p:attrNameLst>
                                      </p:cBhvr>
                                      <p:tavLst>
                                        <p:tav tm="0">
                                          <p:val>
                                            <p:strVal val="#ppt_h"/>
                                          </p:val>
                                        </p:tav>
                                        <p:tav tm="100000">
                                          <p:val>
                                            <p:strVal val="#ppt_h"/>
                                          </p:val>
                                        </p:tav>
                                      </p:tavLst>
                                    </p:anim>
                                    <p:animEffect transition="in" filter="fade">
                                      <p:cBhvr>
                                        <p:cTn id="23" dur="1000"/>
                                        <p:tgtEl>
                                          <p:spTgt spid="12291">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0" presetClass="entr" presetSubtype="0" decel="100000" fill="hold" grpId="0" nodeType="clickEffect">
                                  <p:stCondLst>
                                    <p:cond delay="0"/>
                                  </p:stCondLst>
                                  <p:childTnLst>
                                    <p:set>
                                      <p:cBhvr>
                                        <p:cTn id="27" dur="1" fill="hold">
                                          <p:stCondLst>
                                            <p:cond delay="0"/>
                                          </p:stCondLst>
                                        </p:cTn>
                                        <p:tgtEl>
                                          <p:spTgt spid="12291">
                                            <p:txEl>
                                              <p:pRg st="2" end="2"/>
                                            </p:txEl>
                                          </p:spTgt>
                                        </p:tgtEl>
                                        <p:attrNameLst>
                                          <p:attrName>style.visibility</p:attrName>
                                        </p:attrNameLst>
                                      </p:cBhvr>
                                      <p:to>
                                        <p:strVal val="visible"/>
                                      </p:to>
                                    </p:set>
                                    <p:anim calcmode="lin" valueType="num">
                                      <p:cBhvr>
                                        <p:cTn id="28" dur="1000" fill="hold"/>
                                        <p:tgtEl>
                                          <p:spTgt spid="12291">
                                            <p:txEl>
                                              <p:pRg st="2" end="2"/>
                                            </p:txEl>
                                          </p:spTgt>
                                        </p:tgtEl>
                                        <p:attrNameLst>
                                          <p:attrName>ppt_w</p:attrName>
                                        </p:attrNameLst>
                                      </p:cBhvr>
                                      <p:tavLst>
                                        <p:tav tm="0">
                                          <p:val>
                                            <p:strVal val="#ppt_w+.3"/>
                                          </p:val>
                                        </p:tav>
                                        <p:tav tm="100000">
                                          <p:val>
                                            <p:strVal val="#ppt_w"/>
                                          </p:val>
                                        </p:tav>
                                      </p:tavLst>
                                    </p:anim>
                                    <p:anim calcmode="lin" valueType="num">
                                      <p:cBhvr>
                                        <p:cTn id="29" dur="1000" fill="hold"/>
                                        <p:tgtEl>
                                          <p:spTgt spid="12291">
                                            <p:txEl>
                                              <p:pRg st="2" end="2"/>
                                            </p:txEl>
                                          </p:spTgt>
                                        </p:tgtEl>
                                        <p:attrNameLst>
                                          <p:attrName>ppt_h</p:attrName>
                                        </p:attrNameLst>
                                      </p:cBhvr>
                                      <p:tavLst>
                                        <p:tav tm="0">
                                          <p:val>
                                            <p:strVal val="#ppt_h"/>
                                          </p:val>
                                        </p:tav>
                                        <p:tav tm="100000">
                                          <p:val>
                                            <p:strVal val="#ppt_h"/>
                                          </p:val>
                                        </p:tav>
                                      </p:tavLst>
                                    </p:anim>
                                    <p:animEffect transition="in" filter="fade">
                                      <p:cBhvr>
                                        <p:cTn id="30" dur="1000"/>
                                        <p:tgtEl>
                                          <p:spTgt spid="1229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p:bldP spid="12291" grpId="0" build="p"/>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US" sz="4000">
                <a:solidFill>
                  <a:schemeClr val="bg2"/>
                </a:solidFill>
              </a:rPr>
              <a:t>      TYPES OF BILL OF LADING</a:t>
            </a:r>
          </a:p>
        </p:txBody>
      </p:sp>
      <p:sp>
        <p:nvSpPr>
          <p:cNvPr id="13315" name="Rectangle 3"/>
          <p:cNvSpPr>
            <a:spLocks noGrp="1" noChangeArrowheads="1"/>
          </p:cNvSpPr>
          <p:nvPr>
            <p:ph type="body" idx="1"/>
          </p:nvPr>
        </p:nvSpPr>
        <p:spPr/>
        <p:txBody>
          <a:bodyPr/>
          <a:lstStyle/>
          <a:p>
            <a:pPr>
              <a:lnSpc>
                <a:spcPct val="90000"/>
              </a:lnSpc>
            </a:pPr>
            <a:r>
              <a:rPr lang="en-US" b="1"/>
              <a:t> Received for Shipment B/L: </a:t>
            </a:r>
            <a:r>
              <a:rPr lang="en-US"/>
              <a:t>A shipping company issues it when goods have been given to the custody of the shipping company, but they have not been placed on board.</a:t>
            </a:r>
          </a:p>
          <a:p>
            <a:pPr>
              <a:lnSpc>
                <a:spcPct val="90000"/>
              </a:lnSpc>
            </a:pPr>
            <a:r>
              <a:rPr lang="en-US" b="1"/>
              <a:t> On Board Shipped B/L: </a:t>
            </a:r>
            <a:r>
              <a:rPr lang="en-US"/>
              <a:t>The shipping company certifies that the cargo has been received on board the ship.</a:t>
            </a:r>
          </a:p>
        </p:txBody>
      </p:sp>
    </p:spTree>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13314"/>
                                        </p:tgtEl>
                                        <p:attrNameLst>
                                          <p:attrName>style.visibility</p:attrName>
                                        </p:attrNameLst>
                                      </p:cBhvr>
                                      <p:to>
                                        <p:strVal val="visible"/>
                                      </p:to>
                                    </p:set>
                                    <p:anim calcmode="lin" valueType="num">
                                      <p:cBhvr>
                                        <p:cTn id="7" dur="1000" fill="hold"/>
                                        <p:tgtEl>
                                          <p:spTgt spid="13314"/>
                                        </p:tgtEl>
                                        <p:attrNameLst>
                                          <p:attrName>ppt_w</p:attrName>
                                        </p:attrNameLst>
                                      </p:cBhvr>
                                      <p:tavLst>
                                        <p:tav tm="0">
                                          <p:val>
                                            <p:strVal val="#ppt_w+.3"/>
                                          </p:val>
                                        </p:tav>
                                        <p:tav tm="100000">
                                          <p:val>
                                            <p:strVal val="#ppt_w"/>
                                          </p:val>
                                        </p:tav>
                                      </p:tavLst>
                                    </p:anim>
                                    <p:anim calcmode="lin" valueType="num">
                                      <p:cBhvr>
                                        <p:cTn id="8" dur="1000" fill="hold"/>
                                        <p:tgtEl>
                                          <p:spTgt spid="13314"/>
                                        </p:tgtEl>
                                        <p:attrNameLst>
                                          <p:attrName>ppt_h</p:attrName>
                                        </p:attrNameLst>
                                      </p:cBhvr>
                                      <p:tavLst>
                                        <p:tav tm="0">
                                          <p:val>
                                            <p:strVal val="#ppt_h"/>
                                          </p:val>
                                        </p:tav>
                                        <p:tav tm="100000">
                                          <p:val>
                                            <p:strVal val="#ppt_h"/>
                                          </p:val>
                                        </p:tav>
                                      </p:tavLst>
                                    </p:anim>
                                    <p:animEffect transition="in" filter="fade">
                                      <p:cBhvr>
                                        <p:cTn id="9" dur="1000"/>
                                        <p:tgtEl>
                                          <p:spTgt spid="13314"/>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13315">
                                            <p:txEl>
                                              <p:pRg st="0" end="0"/>
                                            </p:txEl>
                                          </p:spTgt>
                                        </p:tgtEl>
                                        <p:attrNameLst>
                                          <p:attrName>style.visibility</p:attrName>
                                        </p:attrNameLst>
                                      </p:cBhvr>
                                      <p:to>
                                        <p:strVal val="visible"/>
                                      </p:to>
                                    </p:set>
                                    <p:anim calcmode="lin" valueType="num">
                                      <p:cBhvr>
                                        <p:cTn id="14" dur="1000" fill="hold"/>
                                        <p:tgtEl>
                                          <p:spTgt spid="13315">
                                            <p:txEl>
                                              <p:pRg st="0" end="0"/>
                                            </p:txEl>
                                          </p:spTgt>
                                        </p:tgtEl>
                                        <p:attrNameLst>
                                          <p:attrName>ppt_w</p:attrName>
                                        </p:attrNameLst>
                                      </p:cBhvr>
                                      <p:tavLst>
                                        <p:tav tm="0">
                                          <p:val>
                                            <p:strVal val="#ppt_w+.3"/>
                                          </p:val>
                                        </p:tav>
                                        <p:tav tm="100000">
                                          <p:val>
                                            <p:strVal val="#ppt_w"/>
                                          </p:val>
                                        </p:tav>
                                      </p:tavLst>
                                    </p:anim>
                                    <p:anim calcmode="lin" valueType="num">
                                      <p:cBhvr>
                                        <p:cTn id="15" dur="1000" fill="hold"/>
                                        <p:tgtEl>
                                          <p:spTgt spid="13315">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13315">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grpId="0" nodeType="clickEffect">
                                  <p:stCondLst>
                                    <p:cond delay="0"/>
                                  </p:stCondLst>
                                  <p:childTnLst>
                                    <p:set>
                                      <p:cBhvr>
                                        <p:cTn id="20" dur="1" fill="hold">
                                          <p:stCondLst>
                                            <p:cond delay="0"/>
                                          </p:stCondLst>
                                        </p:cTn>
                                        <p:tgtEl>
                                          <p:spTgt spid="13315">
                                            <p:txEl>
                                              <p:pRg st="1" end="1"/>
                                            </p:txEl>
                                          </p:spTgt>
                                        </p:tgtEl>
                                        <p:attrNameLst>
                                          <p:attrName>style.visibility</p:attrName>
                                        </p:attrNameLst>
                                      </p:cBhvr>
                                      <p:to>
                                        <p:strVal val="visible"/>
                                      </p:to>
                                    </p:set>
                                    <p:anim calcmode="lin" valueType="num">
                                      <p:cBhvr>
                                        <p:cTn id="21" dur="1000" fill="hold"/>
                                        <p:tgtEl>
                                          <p:spTgt spid="13315">
                                            <p:txEl>
                                              <p:pRg st="1" end="1"/>
                                            </p:txEl>
                                          </p:spTgt>
                                        </p:tgtEl>
                                        <p:attrNameLst>
                                          <p:attrName>ppt_w</p:attrName>
                                        </p:attrNameLst>
                                      </p:cBhvr>
                                      <p:tavLst>
                                        <p:tav tm="0">
                                          <p:val>
                                            <p:strVal val="#ppt_w+.3"/>
                                          </p:val>
                                        </p:tav>
                                        <p:tav tm="100000">
                                          <p:val>
                                            <p:strVal val="#ppt_w"/>
                                          </p:val>
                                        </p:tav>
                                      </p:tavLst>
                                    </p:anim>
                                    <p:anim calcmode="lin" valueType="num">
                                      <p:cBhvr>
                                        <p:cTn id="22" dur="1000" fill="hold"/>
                                        <p:tgtEl>
                                          <p:spTgt spid="13315">
                                            <p:txEl>
                                              <p:pRg st="1" end="1"/>
                                            </p:txEl>
                                          </p:spTgt>
                                        </p:tgtEl>
                                        <p:attrNameLst>
                                          <p:attrName>ppt_h</p:attrName>
                                        </p:attrNameLst>
                                      </p:cBhvr>
                                      <p:tavLst>
                                        <p:tav tm="0">
                                          <p:val>
                                            <p:strVal val="#ppt_h"/>
                                          </p:val>
                                        </p:tav>
                                        <p:tav tm="100000">
                                          <p:val>
                                            <p:strVal val="#ppt_h"/>
                                          </p:val>
                                        </p:tav>
                                      </p:tavLst>
                                    </p:anim>
                                    <p:animEffect transition="in" filter="fade">
                                      <p:cBhvr>
                                        <p:cTn id="23" dur="1000"/>
                                        <p:tgtEl>
                                          <p:spTgt spid="1331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p:bldP spid="13315" grpId="0" build="p"/>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n-US"/>
              <a:t>         </a:t>
            </a:r>
          </a:p>
        </p:txBody>
      </p:sp>
      <p:sp>
        <p:nvSpPr>
          <p:cNvPr id="14339" name="Rectangle 3"/>
          <p:cNvSpPr>
            <a:spLocks noGrp="1" noChangeArrowheads="1"/>
          </p:cNvSpPr>
          <p:nvPr>
            <p:ph type="body" idx="1"/>
          </p:nvPr>
        </p:nvSpPr>
        <p:spPr/>
        <p:txBody>
          <a:bodyPr/>
          <a:lstStyle/>
          <a:p>
            <a:pPr>
              <a:lnSpc>
                <a:spcPct val="80000"/>
              </a:lnSpc>
            </a:pPr>
            <a:r>
              <a:rPr lang="en-US" b="1"/>
              <a:t>Clean B/L: </a:t>
            </a:r>
            <a:r>
              <a:rPr lang="en-US"/>
              <a:t>It indicates a clean receipt. In other words, it implies that there has been no defect in the apparent order or condition of goods at the time of receipt or shipment of goods by the shipping company.</a:t>
            </a:r>
          </a:p>
          <a:p>
            <a:pPr>
              <a:lnSpc>
                <a:spcPct val="80000"/>
              </a:lnSpc>
            </a:pPr>
            <a:r>
              <a:rPr lang="en-US" b="1"/>
              <a:t> Claused or Dirty B/L: </a:t>
            </a:r>
            <a:r>
              <a:rPr lang="en-US"/>
              <a:t>It shows that the B/L is qualified which expressly declares a defective condition of goods. The clause may state “bale number 5 hook-damaged" or “package number 10 broken”. </a:t>
            </a:r>
          </a:p>
        </p:txBody>
      </p:sp>
    </p:spTree>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14338"/>
                                        </p:tgtEl>
                                        <p:attrNameLst>
                                          <p:attrName>style.visibility</p:attrName>
                                        </p:attrNameLst>
                                      </p:cBhvr>
                                      <p:to>
                                        <p:strVal val="visible"/>
                                      </p:to>
                                    </p:set>
                                    <p:anim calcmode="lin" valueType="num">
                                      <p:cBhvr>
                                        <p:cTn id="7" dur="1000" fill="hold"/>
                                        <p:tgtEl>
                                          <p:spTgt spid="14338"/>
                                        </p:tgtEl>
                                        <p:attrNameLst>
                                          <p:attrName>ppt_w</p:attrName>
                                        </p:attrNameLst>
                                      </p:cBhvr>
                                      <p:tavLst>
                                        <p:tav tm="0">
                                          <p:val>
                                            <p:strVal val="#ppt_w+.3"/>
                                          </p:val>
                                        </p:tav>
                                        <p:tav tm="100000">
                                          <p:val>
                                            <p:strVal val="#ppt_w"/>
                                          </p:val>
                                        </p:tav>
                                      </p:tavLst>
                                    </p:anim>
                                    <p:anim calcmode="lin" valueType="num">
                                      <p:cBhvr>
                                        <p:cTn id="8" dur="1000" fill="hold"/>
                                        <p:tgtEl>
                                          <p:spTgt spid="14338"/>
                                        </p:tgtEl>
                                        <p:attrNameLst>
                                          <p:attrName>ppt_h</p:attrName>
                                        </p:attrNameLst>
                                      </p:cBhvr>
                                      <p:tavLst>
                                        <p:tav tm="0">
                                          <p:val>
                                            <p:strVal val="#ppt_h"/>
                                          </p:val>
                                        </p:tav>
                                        <p:tav tm="100000">
                                          <p:val>
                                            <p:strVal val="#ppt_h"/>
                                          </p:val>
                                        </p:tav>
                                      </p:tavLst>
                                    </p:anim>
                                    <p:animEffect transition="in" filter="fade">
                                      <p:cBhvr>
                                        <p:cTn id="9" dur="1000"/>
                                        <p:tgtEl>
                                          <p:spTgt spid="14338"/>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14339">
                                            <p:txEl>
                                              <p:pRg st="0" end="0"/>
                                            </p:txEl>
                                          </p:spTgt>
                                        </p:tgtEl>
                                        <p:attrNameLst>
                                          <p:attrName>style.visibility</p:attrName>
                                        </p:attrNameLst>
                                      </p:cBhvr>
                                      <p:to>
                                        <p:strVal val="visible"/>
                                      </p:to>
                                    </p:set>
                                    <p:anim calcmode="lin" valueType="num">
                                      <p:cBhvr>
                                        <p:cTn id="14" dur="1000" fill="hold"/>
                                        <p:tgtEl>
                                          <p:spTgt spid="14339">
                                            <p:txEl>
                                              <p:pRg st="0" end="0"/>
                                            </p:txEl>
                                          </p:spTgt>
                                        </p:tgtEl>
                                        <p:attrNameLst>
                                          <p:attrName>ppt_w</p:attrName>
                                        </p:attrNameLst>
                                      </p:cBhvr>
                                      <p:tavLst>
                                        <p:tav tm="0">
                                          <p:val>
                                            <p:strVal val="#ppt_w+.3"/>
                                          </p:val>
                                        </p:tav>
                                        <p:tav tm="100000">
                                          <p:val>
                                            <p:strVal val="#ppt_w"/>
                                          </p:val>
                                        </p:tav>
                                      </p:tavLst>
                                    </p:anim>
                                    <p:anim calcmode="lin" valueType="num">
                                      <p:cBhvr>
                                        <p:cTn id="15" dur="1000" fill="hold"/>
                                        <p:tgtEl>
                                          <p:spTgt spid="14339">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14339">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grpId="0" nodeType="clickEffect">
                                  <p:stCondLst>
                                    <p:cond delay="0"/>
                                  </p:stCondLst>
                                  <p:childTnLst>
                                    <p:set>
                                      <p:cBhvr>
                                        <p:cTn id="20" dur="1" fill="hold">
                                          <p:stCondLst>
                                            <p:cond delay="0"/>
                                          </p:stCondLst>
                                        </p:cTn>
                                        <p:tgtEl>
                                          <p:spTgt spid="14339">
                                            <p:txEl>
                                              <p:pRg st="1" end="1"/>
                                            </p:txEl>
                                          </p:spTgt>
                                        </p:tgtEl>
                                        <p:attrNameLst>
                                          <p:attrName>style.visibility</p:attrName>
                                        </p:attrNameLst>
                                      </p:cBhvr>
                                      <p:to>
                                        <p:strVal val="visible"/>
                                      </p:to>
                                    </p:set>
                                    <p:anim calcmode="lin" valueType="num">
                                      <p:cBhvr>
                                        <p:cTn id="21" dur="1000" fill="hold"/>
                                        <p:tgtEl>
                                          <p:spTgt spid="14339">
                                            <p:txEl>
                                              <p:pRg st="1" end="1"/>
                                            </p:txEl>
                                          </p:spTgt>
                                        </p:tgtEl>
                                        <p:attrNameLst>
                                          <p:attrName>ppt_w</p:attrName>
                                        </p:attrNameLst>
                                      </p:cBhvr>
                                      <p:tavLst>
                                        <p:tav tm="0">
                                          <p:val>
                                            <p:strVal val="#ppt_w+.3"/>
                                          </p:val>
                                        </p:tav>
                                        <p:tav tm="100000">
                                          <p:val>
                                            <p:strVal val="#ppt_w"/>
                                          </p:val>
                                        </p:tav>
                                      </p:tavLst>
                                    </p:anim>
                                    <p:anim calcmode="lin" valueType="num">
                                      <p:cBhvr>
                                        <p:cTn id="22" dur="1000" fill="hold"/>
                                        <p:tgtEl>
                                          <p:spTgt spid="14339">
                                            <p:txEl>
                                              <p:pRg st="1" end="1"/>
                                            </p:txEl>
                                          </p:spTgt>
                                        </p:tgtEl>
                                        <p:attrNameLst>
                                          <p:attrName>ppt_h</p:attrName>
                                        </p:attrNameLst>
                                      </p:cBhvr>
                                      <p:tavLst>
                                        <p:tav tm="0">
                                          <p:val>
                                            <p:strVal val="#ppt_h"/>
                                          </p:val>
                                        </p:tav>
                                        <p:tav tm="100000">
                                          <p:val>
                                            <p:strVal val="#ppt_h"/>
                                          </p:val>
                                        </p:tav>
                                      </p:tavLst>
                                    </p:anim>
                                    <p:animEffect transition="in" filter="fade">
                                      <p:cBhvr>
                                        <p:cTn id="23" dur="1000"/>
                                        <p:tgtEl>
                                          <p:spTgt spid="1433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p:bldP spid="14339" grpId="0" build="p"/>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381000" y="381000"/>
            <a:ext cx="8229600" cy="1371600"/>
          </a:xfrm>
        </p:spPr>
        <p:txBody>
          <a:bodyPr/>
          <a:lstStyle/>
          <a:p>
            <a:endParaRPr lang="en-US"/>
          </a:p>
        </p:txBody>
      </p:sp>
      <p:sp>
        <p:nvSpPr>
          <p:cNvPr id="15363" name="Rectangle 3"/>
          <p:cNvSpPr>
            <a:spLocks noGrp="1" noChangeArrowheads="1"/>
          </p:cNvSpPr>
          <p:nvPr>
            <p:ph type="body" idx="1"/>
          </p:nvPr>
        </p:nvSpPr>
        <p:spPr/>
        <p:txBody>
          <a:bodyPr/>
          <a:lstStyle/>
          <a:p>
            <a:pPr>
              <a:lnSpc>
                <a:spcPct val="80000"/>
              </a:lnSpc>
            </a:pPr>
            <a:r>
              <a:rPr lang="en-US" b="1" dirty="0"/>
              <a:t> </a:t>
            </a:r>
            <a:r>
              <a:rPr lang="en-US" b="1" dirty="0" err="1" smtClean="0"/>
              <a:t>Transhipment</a:t>
            </a:r>
            <a:r>
              <a:rPr lang="en-US" b="1" dirty="0" smtClean="0"/>
              <a:t> </a:t>
            </a:r>
            <a:r>
              <a:rPr lang="en-US" b="1" dirty="0"/>
              <a:t>or Through B/L: </a:t>
            </a:r>
            <a:r>
              <a:rPr lang="en-US" dirty="0"/>
              <a:t>When the journey covers several modes of transport from the place of starting to the place of destination, this type of B/L is taken. It indicates that transshipment would be en route. For example, part of the journey is by ship and the rest of journey may be by road, rail and air</a:t>
            </a:r>
            <a:r>
              <a:rPr lang="en-US" sz="1600" dirty="0"/>
              <a:t>.</a:t>
            </a:r>
          </a:p>
          <a:p>
            <a:pPr>
              <a:lnSpc>
                <a:spcPct val="80000"/>
              </a:lnSpc>
            </a:pPr>
            <a:endParaRPr lang="en-US" sz="1600" dirty="0"/>
          </a:p>
        </p:txBody>
      </p:sp>
    </p:spTree>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nodePh="1">
                                  <p:stCondLst>
                                    <p:cond delay="0"/>
                                  </p:stCondLst>
                                  <p:endCondLst>
                                    <p:cond evt="begin" delay="0">
                                      <p:tn val="5"/>
                                    </p:cond>
                                  </p:endCondLst>
                                  <p:childTnLst>
                                    <p:set>
                                      <p:cBhvr>
                                        <p:cTn id="6" dur="1" fill="hold">
                                          <p:stCondLst>
                                            <p:cond delay="0"/>
                                          </p:stCondLst>
                                        </p:cTn>
                                        <p:tgtEl>
                                          <p:spTgt spid="15362"/>
                                        </p:tgtEl>
                                        <p:attrNameLst>
                                          <p:attrName>style.visibility</p:attrName>
                                        </p:attrNameLst>
                                      </p:cBhvr>
                                      <p:to>
                                        <p:strVal val="visible"/>
                                      </p:to>
                                    </p:set>
                                    <p:anim calcmode="lin" valueType="num">
                                      <p:cBhvr>
                                        <p:cTn id="7" dur="1000" fill="hold"/>
                                        <p:tgtEl>
                                          <p:spTgt spid="15362"/>
                                        </p:tgtEl>
                                        <p:attrNameLst>
                                          <p:attrName>ppt_w</p:attrName>
                                        </p:attrNameLst>
                                      </p:cBhvr>
                                      <p:tavLst>
                                        <p:tav tm="0">
                                          <p:val>
                                            <p:strVal val="#ppt_w+.3"/>
                                          </p:val>
                                        </p:tav>
                                        <p:tav tm="100000">
                                          <p:val>
                                            <p:strVal val="#ppt_w"/>
                                          </p:val>
                                        </p:tav>
                                      </p:tavLst>
                                    </p:anim>
                                    <p:anim calcmode="lin" valueType="num">
                                      <p:cBhvr>
                                        <p:cTn id="8" dur="1000" fill="hold"/>
                                        <p:tgtEl>
                                          <p:spTgt spid="15362"/>
                                        </p:tgtEl>
                                        <p:attrNameLst>
                                          <p:attrName>ppt_h</p:attrName>
                                        </p:attrNameLst>
                                      </p:cBhvr>
                                      <p:tavLst>
                                        <p:tav tm="0">
                                          <p:val>
                                            <p:strVal val="#ppt_h"/>
                                          </p:val>
                                        </p:tav>
                                        <p:tav tm="100000">
                                          <p:val>
                                            <p:strVal val="#ppt_h"/>
                                          </p:val>
                                        </p:tav>
                                      </p:tavLst>
                                    </p:anim>
                                    <p:animEffect transition="in" filter="fade">
                                      <p:cBhvr>
                                        <p:cTn id="9" dur="1000"/>
                                        <p:tgtEl>
                                          <p:spTgt spid="15362"/>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15363">
                                            <p:txEl>
                                              <p:pRg st="0" end="0"/>
                                            </p:txEl>
                                          </p:spTgt>
                                        </p:tgtEl>
                                        <p:attrNameLst>
                                          <p:attrName>style.visibility</p:attrName>
                                        </p:attrNameLst>
                                      </p:cBhvr>
                                      <p:to>
                                        <p:strVal val="visible"/>
                                      </p:to>
                                    </p:set>
                                    <p:anim calcmode="lin" valueType="num">
                                      <p:cBhvr>
                                        <p:cTn id="14" dur="1000" fill="hold"/>
                                        <p:tgtEl>
                                          <p:spTgt spid="15363">
                                            <p:txEl>
                                              <p:pRg st="0" end="0"/>
                                            </p:txEl>
                                          </p:spTgt>
                                        </p:tgtEl>
                                        <p:attrNameLst>
                                          <p:attrName>ppt_w</p:attrName>
                                        </p:attrNameLst>
                                      </p:cBhvr>
                                      <p:tavLst>
                                        <p:tav tm="0">
                                          <p:val>
                                            <p:strVal val="#ppt_w+.3"/>
                                          </p:val>
                                        </p:tav>
                                        <p:tav tm="100000">
                                          <p:val>
                                            <p:strVal val="#ppt_w"/>
                                          </p:val>
                                        </p:tav>
                                      </p:tavLst>
                                    </p:anim>
                                    <p:anim calcmode="lin" valueType="num">
                                      <p:cBhvr>
                                        <p:cTn id="15" dur="1000" fill="hold"/>
                                        <p:tgtEl>
                                          <p:spTgt spid="15363">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1536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P spid="15363" grpId="0" build="p"/>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endParaRPr lang="en-US"/>
          </a:p>
        </p:txBody>
      </p:sp>
      <p:sp>
        <p:nvSpPr>
          <p:cNvPr id="16387" name="Rectangle 3"/>
          <p:cNvSpPr>
            <a:spLocks noGrp="1" noChangeArrowheads="1"/>
          </p:cNvSpPr>
          <p:nvPr>
            <p:ph type="body" idx="1"/>
          </p:nvPr>
        </p:nvSpPr>
        <p:spPr/>
        <p:txBody>
          <a:bodyPr/>
          <a:lstStyle/>
          <a:p>
            <a:pPr>
              <a:lnSpc>
                <a:spcPct val="80000"/>
              </a:lnSpc>
            </a:pPr>
            <a:r>
              <a:rPr lang="en-US" b="1"/>
              <a:t>Stale B/L: </a:t>
            </a:r>
            <a:r>
              <a:rPr lang="en-US"/>
              <a:t>According to international commercial practice, B/L along with other documents must be presented to the bank not later than twenty one days of the date of shipment as given in the B/L. In some cases, the importer may indicate the number of days within which the documents are to be presented from the date of shipment. </a:t>
            </a:r>
          </a:p>
        </p:txBody>
      </p:sp>
    </p:spTree>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nodePh="1">
                                  <p:stCondLst>
                                    <p:cond delay="0"/>
                                  </p:stCondLst>
                                  <p:endCondLst>
                                    <p:cond evt="begin" delay="0">
                                      <p:tn val="5"/>
                                    </p:cond>
                                  </p:endCondLst>
                                  <p:childTnLst>
                                    <p:set>
                                      <p:cBhvr>
                                        <p:cTn id="6" dur="1" fill="hold">
                                          <p:stCondLst>
                                            <p:cond delay="0"/>
                                          </p:stCondLst>
                                        </p:cTn>
                                        <p:tgtEl>
                                          <p:spTgt spid="16386"/>
                                        </p:tgtEl>
                                        <p:attrNameLst>
                                          <p:attrName>style.visibility</p:attrName>
                                        </p:attrNameLst>
                                      </p:cBhvr>
                                      <p:to>
                                        <p:strVal val="visible"/>
                                      </p:to>
                                    </p:set>
                                    <p:anim calcmode="lin" valueType="num">
                                      <p:cBhvr>
                                        <p:cTn id="7" dur="1000" fill="hold"/>
                                        <p:tgtEl>
                                          <p:spTgt spid="16386"/>
                                        </p:tgtEl>
                                        <p:attrNameLst>
                                          <p:attrName>ppt_w</p:attrName>
                                        </p:attrNameLst>
                                      </p:cBhvr>
                                      <p:tavLst>
                                        <p:tav tm="0">
                                          <p:val>
                                            <p:strVal val="#ppt_w+.3"/>
                                          </p:val>
                                        </p:tav>
                                        <p:tav tm="100000">
                                          <p:val>
                                            <p:strVal val="#ppt_w"/>
                                          </p:val>
                                        </p:tav>
                                      </p:tavLst>
                                    </p:anim>
                                    <p:anim calcmode="lin" valueType="num">
                                      <p:cBhvr>
                                        <p:cTn id="8" dur="1000" fill="hold"/>
                                        <p:tgtEl>
                                          <p:spTgt spid="16386"/>
                                        </p:tgtEl>
                                        <p:attrNameLst>
                                          <p:attrName>ppt_h</p:attrName>
                                        </p:attrNameLst>
                                      </p:cBhvr>
                                      <p:tavLst>
                                        <p:tav tm="0">
                                          <p:val>
                                            <p:strVal val="#ppt_h"/>
                                          </p:val>
                                        </p:tav>
                                        <p:tav tm="100000">
                                          <p:val>
                                            <p:strVal val="#ppt_h"/>
                                          </p:val>
                                        </p:tav>
                                      </p:tavLst>
                                    </p:anim>
                                    <p:animEffect transition="in" filter="fade">
                                      <p:cBhvr>
                                        <p:cTn id="9" dur="1000"/>
                                        <p:tgtEl>
                                          <p:spTgt spid="16386"/>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16387">
                                            <p:txEl>
                                              <p:pRg st="0" end="0"/>
                                            </p:txEl>
                                          </p:spTgt>
                                        </p:tgtEl>
                                        <p:attrNameLst>
                                          <p:attrName>style.visibility</p:attrName>
                                        </p:attrNameLst>
                                      </p:cBhvr>
                                      <p:to>
                                        <p:strVal val="visible"/>
                                      </p:to>
                                    </p:set>
                                    <p:anim calcmode="lin" valueType="num">
                                      <p:cBhvr>
                                        <p:cTn id="14" dur="1000" fill="hold"/>
                                        <p:tgtEl>
                                          <p:spTgt spid="16387">
                                            <p:txEl>
                                              <p:pRg st="0" end="0"/>
                                            </p:txEl>
                                          </p:spTgt>
                                        </p:tgtEl>
                                        <p:attrNameLst>
                                          <p:attrName>ppt_w</p:attrName>
                                        </p:attrNameLst>
                                      </p:cBhvr>
                                      <p:tavLst>
                                        <p:tav tm="0">
                                          <p:val>
                                            <p:strVal val="#ppt_w+.3"/>
                                          </p:val>
                                        </p:tav>
                                        <p:tav tm="100000">
                                          <p:val>
                                            <p:strVal val="#ppt_w"/>
                                          </p:val>
                                        </p:tav>
                                      </p:tavLst>
                                    </p:anim>
                                    <p:anim calcmode="lin" valueType="num">
                                      <p:cBhvr>
                                        <p:cTn id="15" dur="1000" fill="hold"/>
                                        <p:tgtEl>
                                          <p:spTgt spid="16387">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1638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p:bldP spid="16387" grpId="0" build="p"/>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US">
                <a:solidFill>
                  <a:schemeClr val="bg2"/>
                </a:solidFill>
              </a:rPr>
              <a:t>                ADVATAGES</a:t>
            </a:r>
          </a:p>
        </p:txBody>
      </p:sp>
      <p:sp>
        <p:nvSpPr>
          <p:cNvPr id="17411" name="Rectangle 3"/>
          <p:cNvSpPr>
            <a:spLocks noGrp="1" noChangeArrowheads="1"/>
          </p:cNvSpPr>
          <p:nvPr>
            <p:ph type="body" idx="1"/>
          </p:nvPr>
        </p:nvSpPr>
        <p:spPr/>
        <p:txBody>
          <a:bodyPr/>
          <a:lstStyle/>
          <a:p>
            <a:r>
              <a:rPr lang="en-US"/>
              <a:t>Prices of the goods at their final destination can be easier determined, inclusive of transport costs</a:t>
            </a:r>
          </a:p>
          <a:p>
            <a:r>
              <a:rPr lang="en-US"/>
              <a:t>A CIF-price can be determined</a:t>
            </a:r>
          </a:p>
          <a:p>
            <a:r>
              <a:rPr lang="en-US"/>
              <a:t>By simple endorsement of the Multi doc, the goods can easily be transferred to the third party. </a:t>
            </a:r>
          </a:p>
        </p:txBody>
      </p:sp>
    </p:spTree>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17410"/>
                                        </p:tgtEl>
                                        <p:attrNameLst>
                                          <p:attrName>style.visibility</p:attrName>
                                        </p:attrNameLst>
                                      </p:cBhvr>
                                      <p:to>
                                        <p:strVal val="visible"/>
                                      </p:to>
                                    </p:set>
                                    <p:anim calcmode="lin" valueType="num">
                                      <p:cBhvr>
                                        <p:cTn id="7" dur="1000" fill="hold"/>
                                        <p:tgtEl>
                                          <p:spTgt spid="17410"/>
                                        </p:tgtEl>
                                        <p:attrNameLst>
                                          <p:attrName>ppt_w</p:attrName>
                                        </p:attrNameLst>
                                      </p:cBhvr>
                                      <p:tavLst>
                                        <p:tav tm="0">
                                          <p:val>
                                            <p:strVal val="#ppt_w+.3"/>
                                          </p:val>
                                        </p:tav>
                                        <p:tav tm="100000">
                                          <p:val>
                                            <p:strVal val="#ppt_w"/>
                                          </p:val>
                                        </p:tav>
                                      </p:tavLst>
                                    </p:anim>
                                    <p:anim calcmode="lin" valueType="num">
                                      <p:cBhvr>
                                        <p:cTn id="8" dur="1000" fill="hold"/>
                                        <p:tgtEl>
                                          <p:spTgt spid="17410"/>
                                        </p:tgtEl>
                                        <p:attrNameLst>
                                          <p:attrName>ppt_h</p:attrName>
                                        </p:attrNameLst>
                                      </p:cBhvr>
                                      <p:tavLst>
                                        <p:tav tm="0">
                                          <p:val>
                                            <p:strVal val="#ppt_h"/>
                                          </p:val>
                                        </p:tav>
                                        <p:tav tm="100000">
                                          <p:val>
                                            <p:strVal val="#ppt_h"/>
                                          </p:val>
                                        </p:tav>
                                      </p:tavLst>
                                    </p:anim>
                                    <p:animEffect transition="in" filter="fade">
                                      <p:cBhvr>
                                        <p:cTn id="9" dur="1000"/>
                                        <p:tgtEl>
                                          <p:spTgt spid="17410"/>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17411">
                                            <p:txEl>
                                              <p:pRg st="0" end="0"/>
                                            </p:txEl>
                                          </p:spTgt>
                                        </p:tgtEl>
                                        <p:attrNameLst>
                                          <p:attrName>style.visibility</p:attrName>
                                        </p:attrNameLst>
                                      </p:cBhvr>
                                      <p:to>
                                        <p:strVal val="visible"/>
                                      </p:to>
                                    </p:set>
                                    <p:anim calcmode="lin" valueType="num">
                                      <p:cBhvr>
                                        <p:cTn id="14" dur="1000" fill="hold"/>
                                        <p:tgtEl>
                                          <p:spTgt spid="17411">
                                            <p:txEl>
                                              <p:pRg st="0" end="0"/>
                                            </p:txEl>
                                          </p:spTgt>
                                        </p:tgtEl>
                                        <p:attrNameLst>
                                          <p:attrName>ppt_w</p:attrName>
                                        </p:attrNameLst>
                                      </p:cBhvr>
                                      <p:tavLst>
                                        <p:tav tm="0">
                                          <p:val>
                                            <p:strVal val="#ppt_w+.3"/>
                                          </p:val>
                                        </p:tav>
                                        <p:tav tm="100000">
                                          <p:val>
                                            <p:strVal val="#ppt_w"/>
                                          </p:val>
                                        </p:tav>
                                      </p:tavLst>
                                    </p:anim>
                                    <p:anim calcmode="lin" valueType="num">
                                      <p:cBhvr>
                                        <p:cTn id="15" dur="1000" fill="hold"/>
                                        <p:tgtEl>
                                          <p:spTgt spid="17411">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17411">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grpId="0" nodeType="clickEffect">
                                  <p:stCondLst>
                                    <p:cond delay="0"/>
                                  </p:stCondLst>
                                  <p:childTnLst>
                                    <p:set>
                                      <p:cBhvr>
                                        <p:cTn id="20" dur="1" fill="hold">
                                          <p:stCondLst>
                                            <p:cond delay="0"/>
                                          </p:stCondLst>
                                        </p:cTn>
                                        <p:tgtEl>
                                          <p:spTgt spid="17411">
                                            <p:txEl>
                                              <p:pRg st="1" end="1"/>
                                            </p:txEl>
                                          </p:spTgt>
                                        </p:tgtEl>
                                        <p:attrNameLst>
                                          <p:attrName>style.visibility</p:attrName>
                                        </p:attrNameLst>
                                      </p:cBhvr>
                                      <p:to>
                                        <p:strVal val="visible"/>
                                      </p:to>
                                    </p:set>
                                    <p:anim calcmode="lin" valueType="num">
                                      <p:cBhvr>
                                        <p:cTn id="21" dur="1000" fill="hold"/>
                                        <p:tgtEl>
                                          <p:spTgt spid="17411">
                                            <p:txEl>
                                              <p:pRg st="1" end="1"/>
                                            </p:txEl>
                                          </p:spTgt>
                                        </p:tgtEl>
                                        <p:attrNameLst>
                                          <p:attrName>ppt_w</p:attrName>
                                        </p:attrNameLst>
                                      </p:cBhvr>
                                      <p:tavLst>
                                        <p:tav tm="0">
                                          <p:val>
                                            <p:strVal val="#ppt_w+.3"/>
                                          </p:val>
                                        </p:tav>
                                        <p:tav tm="100000">
                                          <p:val>
                                            <p:strVal val="#ppt_w"/>
                                          </p:val>
                                        </p:tav>
                                      </p:tavLst>
                                    </p:anim>
                                    <p:anim calcmode="lin" valueType="num">
                                      <p:cBhvr>
                                        <p:cTn id="22" dur="1000" fill="hold"/>
                                        <p:tgtEl>
                                          <p:spTgt spid="17411">
                                            <p:txEl>
                                              <p:pRg st="1" end="1"/>
                                            </p:txEl>
                                          </p:spTgt>
                                        </p:tgtEl>
                                        <p:attrNameLst>
                                          <p:attrName>ppt_h</p:attrName>
                                        </p:attrNameLst>
                                      </p:cBhvr>
                                      <p:tavLst>
                                        <p:tav tm="0">
                                          <p:val>
                                            <p:strVal val="#ppt_h"/>
                                          </p:val>
                                        </p:tav>
                                        <p:tav tm="100000">
                                          <p:val>
                                            <p:strVal val="#ppt_h"/>
                                          </p:val>
                                        </p:tav>
                                      </p:tavLst>
                                    </p:anim>
                                    <p:animEffect transition="in" filter="fade">
                                      <p:cBhvr>
                                        <p:cTn id="23" dur="1000"/>
                                        <p:tgtEl>
                                          <p:spTgt spid="17411">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0" presetClass="entr" presetSubtype="0" decel="100000" fill="hold" grpId="0" nodeType="clickEffect">
                                  <p:stCondLst>
                                    <p:cond delay="0"/>
                                  </p:stCondLst>
                                  <p:childTnLst>
                                    <p:set>
                                      <p:cBhvr>
                                        <p:cTn id="27" dur="1" fill="hold">
                                          <p:stCondLst>
                                            <p:cond delay="0"/>
                                          </p:stCondLst>
                                        </p:cTn>
                                        <p:tgtEl>
                                          <p:spTgt spid="17411">
                                            <p:txEl>
                                              <p:pRg st="2" end="2"/>
                                            </p:txEl>
                                          </p:spTgt>
                                        </p:tgtEl>
                                        <p:attrNameLst>
                                          <p:attrName>style.visibility</p:attrName>
                                        </p:attrNameLst>
                                      </p:cBhvr>
                                      <p:to>
                                        <p:strVal val="visible"/>
                                      </p:to>
                                    </p:set>
                                    <p:anim calcmode="lin" valueType="num">
                                      <p:cBhvr>
                                        <p:cTn id="28" dur="1000" fill="hold"/>
                                        <p:tgtEl>
                                          <p:spTgt spid="17411">
                                            <p:txEl>
                                              <p:pRg st="2" end="2"/>
                                            </p:txEl>
                                          </p:spTgt>
                                        </p:tgtEl>
                                        <p:attrNameLst>
                                          <p:attrName>ppt_w</p:attrName>
                                        </p:attrNameLst>
                                      </p:cBhvr>
                                      <p:tavLst>
                                        <p:tav tm="0">
                                          <p:val>
                                            <p:strVal val="#ppt_w+.3"/>
                                          </p:val>
                                        </p:tav>
                                        <p:tav tm="100000">
                                          <p:val>
                                            <p:strVal val="#ppt_w"/>
                                          </p:val>
                                        </p:tav>
                                      </p:tavLst>
                                    </p:anim>
                                    <p:anim calcmode="lin" valueType="num">
                                      <p:cBhvr>
                                        <p:cTn id="29" dur="1000" fill="hold"/>
                                        <p:tgtEl>
                                          <p:spTgt spid="17411">
                                            <p:txEl>
                                              <p:pRg st="2" end="2"/>
                                            </p:txEl>
                                          </p:spTgt>
                                        </p:tgtEl>
                                        <p:attrNameLst>
                                          <p:attrName>ppt_h</p:attrName>
                                        </p:attrNameLst>
                                      </p:cBhvr>
                                      <p:tavLst>
                                        <p:tav tm="0">
                                          <p:val>
                                            <p:strVal val="#ppt_h"/>
                                          </p:val>
                                        </p:tav>
                                        <p:tav tm="100000">
                                          <p:val>
                                            <p:strVal val="#ppt_h"/>
                                          </p:val>
                                        </p:tav>
                                      </p:tavLst>
                                    </p:anim>
                                    <p:animEffect transition="in" filter="fade">
                                      <p:cBhvr>
                                        <p:cTn id="30" dur="1000"/>
                                        <p:tgtEl>
                                          <p:spTgt spid="174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p:bldP spid="17411" grpId="0" build="p"/>
    </p:bldLst>
  </p:timing>
</p:sld>
</file>

<file path=ppt/theme/theme1.xml><?xml version="1.0" encoding="utf-8"?>
<a:theme xmlns:a="http://schemas.openxmlformats.org/drawingml/2006/main" name="Pixel">
  <a:themeElements>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Pixe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Pix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Pix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Pix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Pix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Pix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Pix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Pi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Pix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Pi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Pi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Pix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Pixel</Template>
  <TotalTime>76</TotalTime>
  <Words>475</Words>
  <Application>Microsoft Office PowerPoint</Application>
  <PresentationFormat>On-screen Show (4:3)</PresentationFormat>
  <Paragraphs>23</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Times New Roman</vt:lpstr>
      <vt:lpstr>Wingdings</vt:lpstr>
      <vt:lpstr>Arial Black</vt:lpstr>
      <vt:lpstr>Pixel</vt:lpstr>
      <vt:lpstr>Slide 1</vt:lpstr>
      <vt:lpstr>           DEFINITION</vt:lpstr>
      <vt:lpstr>          BILL OF LADING SAMPLE</vt:lpstr>
      <vt:lpstr>            CHARACTERISTICS</vt:lpstr>
      <vt:lpstr>      TYPES OF BILL OF LADING</vt:lpstr>
      <vt:lpstr>         </vt:lpstr>
      <vt:lpstr>Slide 7</vt:lpstr>
      <vt:lpstr>Slide 8</vt:lpstr>
      <vt:lpstr>                ADVATAGES</vt:lpstr>
      <vt:lpstr>                CONCLUSION</vt:lpstr>
      <vt:lpstr>Slide 11</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Geeta</dc:creator>
  <cp:lastModifiedBy>ICA</cp:lastModifiedBy>
  <cp:revision>3</cp:revision>
  <dcterms:created xsi:type="dcterms:W3CDTF">2011-12-10T06:35:44Z</dcterms:created>
  <dcterms:modified xsi:type="dcterms:W3CDTF">2012-10-15T00:30:24Z</dcterms:modified>
</cp:coreProperties>
</file>